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90" r:id="rId3"/>
    <p:sldMasterId id="2147483780" r:id="rId4"/>
    <p:sldMasterId id="2147483804" r:id="rId5"/>
    <p:sldMasterId id="2147483816" r:id="rId6"/>
    <p:sldMasterId id="2147483828" r:id="rId7"/>
    <p:sldMasterId id="2147483852" r:id="rId8"/>
    <p:sldMasterId id="2147483924" r:id="rId9"/>
    <p:sldMasterId id="2147483936" r:id="rId10"/>
    <p:sldMasterId id="2147483960" r:id="rId11"/>
    <p:sldMasterId id="2147483978" r:id="rId12"/>
  </p:sldMasterIdLst>
  <p:notesMasterIdLst>
    <p:notesMasterId r:id="rId50"/>
  </p:notesMasterIdLst>
  <p:sldIdLst>
    <p:sldId id="366" r:id="rId13"/>
    <p:sldId id="364" r:id="rId14"/>
    <p:sldId id="363" r:id="rId15"/>
    <p:sldId id="349" r:id="rId16"/>
    <p:sldId id="350" r:id="rId17"/>
    <p:sldId id="351" r:id="rId18"/>
    <p:sldId id="267" r:id="rId19"/>
    <p:sldId id="268" r:id="rId20"/>
    <p:sldId id="352" r:id="rId21"/>
    <p:sldId id="331" r:id="rId22"/>
    <p:sldId id="329" r:id="rId23"/>
    <p:sldId id="324" r:id="rId24"/>
    <p:sldId id="328" r:id="rId25"/>
    <p:sldId id="368" r:id="rId26"/>
    <p:sldId id="360" r:id="rId27"/>
    <p:sldId id="393" r:id="rId28"/>
    <p:sldId id="392" r:id="rId29"/>
    <p:sldId id="354" r:id="rId30"/>
    <p:sldId id="355" r:id="rId31"/>
    <p:sldId id="356" r:id="rId32"/>
    <p:sldId id="357" r:id="rId33"/>
    <p:sldId id="370" r:id="rId34"/>
    <p:sldId id="358" r:id="rId35"/>
    <p:sldId id="359" r:id="rId36"/>
    <p:sldId id="389" r:id="rId37"/>
    <p:sldId id="381" r:id="rId38"/>
    <p:sldId id="382" r:id="rId39"/>
    <p:sldId id="312" r:id="rId40"/>
    <p:sldId id="383" r:id="rId41"/>
    <p:sldId id="384" r:id="rId42"/>
    <p:sldId id="386" r:id="rId43"/>
    <p:sldId id="387" r:id="rId44"/>
    <p:sldId id="388" r:id="rId45"/>
    <p:sldId id="385" r:id="rId46"/>
    <p:sldId id="369" r:id="rId47"/>
    <p:sldId id="353" r:id="rId48"/>
    <p:sldId id="367" r:id="rId4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07F09"/>
    <a:srgbClr val="FFCAC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6DEFB-C6FA-4709-9E1E-DB7F9084901F}" v="340" dt="2022-02-23T10:29:44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7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E22EE4A0-DFAE-470F-82A3-F7AF9FB1BB60}"/>
    <pc:docChg chg="undo custSel addSld delSld modSld sldOrd delMainMaster">
      <pc:chgData name="Kitazawa Masakiyo" userId="2bf3742da7ad8ecb" providerId="LiveId" clId="{E22EE4A0-DFAE-470F-82A3-F7AF9FB1BB60}" dt="2022-02-16T07:45:48.800" v="5011"/>
      <pc:docMkLst>
        <pc:docMk/>
      </pc:docMkLst>
      <pc:sldChg chg="delSp mod">
        <pc:chgData name="Kitazawa Masakiyo" userId="2bf3742da7ad8ecb" providerId="LiveId" clId="{E22EE4A0-DFAE-470F-82A3-F7AF9FB1BB60}" dt="2022-02-15T14:22:20.335" v="188" actId="478"/>
        <pc:sldMkLst>
          <pc:docMk/>
          <pc:sldMk cId="3428341495" sldId="349"/>
        </pc:sldMkLst>
        <pc:spChg chg="del">
          <ac:chgData name="Kitazawa Masakiyo" userId="2bf3742da7ad8ecb" providerId="LiveId" clId="{E22EE4A0-DFAE-470F-82A3-F7AF9FB1BB60}" dt="2022-02-15T14:22:20.335" v="188" actId="478"/>
          <ac:spMkLst>
            <pc:docMk/>
            <pc:sldMk cId="3428341495" sldId="349"/>
            <ac:spMk id="7" creationId="{00000000-0000-0000-0000-000000000000}"/>
          </ac:spMkLst>
        </pc:spChg>
      </pc:sldChg>
      <pc:sldChg chg="delSp mod">
        <pc:chgData name="Kitazawa Masakiyo" userId="2bf3742da7ad8ecb" providerId="LiveId" clId="{E22EE4A0-DFAE-470F-82A3-F7AF9FB1BB60}" dt="2022-02-15T14:22:27.973" v="189" actId="478"/>
        <pc:sldMkLst>
          <pc:docMk/>
          <pc:sldMk cId="3371343520" sldId="350"/>
        </pc:sldMkLst>
        <pc:spChg chg="del">
          <ac:chgData name="Kitazawa Masakiyo" userId="2bf3742da7ad8ecb" providerId="LiveId" clId="{E22EE4A0-DFAE-470F-82A3-F7AF9FB1BB60}" dt="2022-02-15T14:22:27.973" v="189" actId="478"/>
          <ac:spMkLst>
            <pc:docMk/>
            <pc:sldMk cId="3371343520" sldId="350"/>
            <ac:spMk id="40" creationId="{00000000-0000-0000-0000-000000000000}"/>
          </ac:spMkLst>
        </pc:spChg>
      </pc:sldChg>
      <pc:sldChg chg="delSp modSp mod">
        <pc:chgData name="Kitazawa Masakiyo" userId="2bf3742da7ad8ecb" providerId="LiveId" clId="{E22EE4A0-DFAE-470F-82A3-F7AF9FB1BB60}" dt="2022-02-16T01:24:45.179" v="3739" actId="478"/>
        <pc:sldMkLst>
          <pc:docMk/>
          <pc:sldMk cId="224304326" sldId="351"/>
        </pc:sldMkLst>
        <pc:spChg chg="mod">
          <ac:chgData name="Kitazawa Masakiyo" userId="2bf3742da7ad8ecb" providerId="LiveId" clId="{E22EE4A0-DFAE-470F-82A3-F7AF9FB1BB60}" dt="2022-02-15T14:23:03.806" v="227" actId="1076"/>
          <ac:spMkLst>
            <pc:docMk/>
            <pc:sldMk cId="224304326" sldId="351"/>
            <ac:spMk id="29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5T14:22:45.553" v="213" actId="1035"/>
          <ac:spMkLst>
            <pc:docMk/>
            <pc:sldMk cId="224304326" sldId="351"/>
            <ac:spMk id="32" creationId="{00000000-0000-0000-0000-000000000000}"/>
          </ac:spMkLst>
        </pc:spChg>
        <pc:spChg chg="del">
          <ac:chgData name="Kitazawa Masakiyo" userId="2bf3742da7ad8ecb" providerId="LiveId" clId="{E22EE4A0-DFAE-470F-82A3-F7AF9FB1BB60}" dt="2022-02-16T01:24:45.179" v="3739" actId="478"/>
          <ac:spMkLst>
            <pc:docMk/>
            <pc:sldMk cId="224304326" sldId="351"/>
            <ac:spMk id="40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5T14:23:16.715" v="235" actId="1076"/>
          <ac:spMkLst>
            <pc:docMk/>
            <pc:sldMk cId="224304326" sldId="351"/>
            <ac:spMk id="43" creationId="{00000000-0000-0000-0000-000000000000}"/>
          </ac:spMkLst>
        </pc:spChg>
      </pc:sldChg>
      <pc:sldChg chg="modSp mod">
        <pc:chgData name="Kitazawa Masakiyo" userId="2bf3742da7ad8ecb" providerId="LiveId" clId="{E22EE4A0-DFAE-470F-82A3-F7AF9FB1BB60}" dt="2022-02-16T06:07:42.838" v="4878" actId="14100"/>
        <pc:sldMkLst>
          <pc:docMk/>
          <pc:sldMk cId="1540512101" sldId="352"/>
        </pc:sldMkLst>
        <pc:spChg chg="mod">
          <ac:chgData name="Kitazawa Masakiyo" userId="2bf3742da7ad8ecb" providerId="LiveId" clId="{E22EE4A0-DFAE-470F-82A3-F7AF9FB1BB60}" dt="2022-02-16T06:07:42.838" v="4878" actId="14100"/>
          <ac:spMkLst>
            <pc:docMk/>
            <pc:sldMk cId="1540512101" sldId="352"/>
            <ac:spMk id="3" creationId="{00000000-0000-0000-0000-000000000000}"/>
          </ac:spMkLst>
        </pc:spChg>
      </pc:sldChg>
      <pc:sldChg chg="addSp modSp mod ord modAnim">
        <pc:chgData name="Kitazawa Masakiyo" userId="2bf3742da7ad8ecb" providerId="LiveId" clId="{E22EE4A0-DFAE-470F-82A3-F7AF9FB1BB60}" dt="2022-02-16T06:42:33.539" v="4885"/>
        <pc:sldMkLst>
          <pc:docMk/>
          <pc:sldMk cId="3171418060" sldId="353"/>
        </pc:sldMkLst>
        <pc:picChg chg="add mod">
          <ac:chgData name="Kitazawa Masakiyo" userId="2bf3742da7ad8ecb" providerId="LiveId" clId="{E22EE4A0-DFAE-470F-82A3-F7AF9FB1BB60}" dt="2022-02-16T05:01:39.014" v="4693" actId="1076"/>
          <ac:picMkLst>
            <pc:docMk/>
            <pc:sldMk cId="3171418060" sldId="353"/>
            <ac:picMk id="65" creationId="{F290BCAC-1099-4405-98AA-E2109AC235A3}"/>
          </ac:picMkLst>
        </pc:picChg>
      </pc:sldChg>
      <pc:sldChg chg="addSp delSp modSp mod">
        <pc:chgData name="Kitazawa Masakiyo" userId="2bf3742da7ad8ecb" providerId="LiveId" clId="{E22EE4A0-DFAE-470F-82A3-F7AF9FB1BB60}" dt="2022-02-16T05:04:14.346" v="4724" actId="207"/>
        <pc:sldMkLst>
          <pc:docMk/>
          <pc:sldMk cId="199808676" sldId="356"/>
        </pc:sldMkLst>
        <pc:spChg chg="mod">
          <ac:chgData name="Kitazawa Masakiyo" userId="2bf3742da7ad8ecb" providerId="LiveId" clId="{E22EE4A0-DFAE-470F-82A3-F7AF9FB1BB60}" dt="2022-02-16T05:04:14.346" v="4724" actId="207"/>
          <ac:spMkLst>
            <pc:docMk/>
            <pc:sldMk cId="199808676" sldId="356"/>
            <ac:spMk id="9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6T05:04:14.346" v="4724" actId="207"/>
          <ac:spMkLst>
            <pc:docMk/>
            <pc:sldMk cId="199808676" sldId="356"/>
            <ac:spMk id="11" creationId="{00000000-0000-0000-0000-000000000000}"/>
          </ac:spMkLst>
        </pc:spChg>
        <pc:picChg chg="add del mod">
          <ac:chgData name="Kitazawa Masakiyo" userId="2bf3742da7ad8ecb" providerId="LiveId" clId="{E22EE4A0-DFAE-470F-82A3-F7AF9FB1BB60}" dt="2022-02-16T05:03:30.891" v="4706"/>
          <ac:picMkLst>
            <pc:docMk/>
            <pc:sldMk cId="199808676" sldId="356"/>
            <ac:picMk id="17" creationId="{4B9F64A5-B5CE-46CB-A0F5-BFC0257CD978}"/>
          </ac:picMkLst>
        </pc:picChg>
        <pc:picChg chg="add del mod">
          <ac:chgData name="Kitazawa Masakiyo" userId="2bf3742da7ad8ecb" providerId="LiveId" clId="{E22EE4A0-DFAE-470F-82A3-F7AF9FB1BB60}" dt="2022-02-16T05:03:34.730" v="4708" actId="21"/>
          <ac:picMkLst>
            <pc:docMk/>
            <pc:sldMk cId="199808676" sldId="356"/>
            <ac:picMk id="18" creationId="{2D071369-6335-4BD7-8047-466975172F05}"/>
          </ac:picMkLst>
        </pc:picChg>
        <pc:picChg chg="add mod">
          <ac:chgData name="Kitazawa Masakiyo" userId="2bf3742da7ad8ecb" providerId="LiveId" clId="{E22EE4A0-DFAE-470F-82A3-F7AF9FB1BB60}" dt="2022-02-16T05:03:37.009" v="4709" actId="1076"/>
          <ac:picMkLst>
            <pc:docMk/>
            <pc:sldMk cId="199808676" sldId="356"/>
            <ac:picMk id="19" creationId="{A425068F-DA45-43DF-A94D-479904E558D0}"/>
          </ac:picMkLst>
        </pc:picChg>
        <pc:picChg chg="add del mod">
          <ac:chgData name="Kitazawa Masakiyo" userId="2bf3742da7ad8ecb" providerId="LiveId" clId="{E22EE4A0-DFAE-470F-82A3-F7AF9FB1BB60}" dt="2022-02-16T05:03:51.431" v="4723"/>
          <ac:picMkLst>
            <pc:docMk/>
            <pc:sldMk cId="199808676" sldId="356"/>
            <ac:picMk id="20" creationId="{51AC132E-1A35-4608-814E-F67440F994A1}"/>
          </ac:picMkLst>
        </pc:picChg>
        <pc:picChg chg="add mod">
          <ac:chgData name="Kitazawa Masakiyo" userId="2bf3742da7ad8ecb" providerId="LiveId" clId="{E22EE4A0-DFAE-470F-82A3-F7AF9FB1BB60}" dt="2022-02-16T05:03:51.431" v="4721"/>
          <ac:picMkLst>
            <pc:docMk/>
            <pc:sldMk cId="199808676" sldId="356"/>
            <ac:picMk id="22" creationId="{8E03390F-DCCF-4257-ACAD-F90E9F1386B1}"/>
          </ac:picMkLst>
        </pc:picChg>
      </pc:sldChg>
      <pc:sldChg chg="modSp mod">
        <pc:chgData name="Kitazawa Masakiyo" userId="2bf3742da7ad8ecb" providerId="LiveId" clId="{E22EE4A0-DFAE-470F-82A3-F7AF9FB1BB60}" dt="2022-02-16T06:12:22.098" v="4883" actId="207"/>
        <pc:sldMkLst>
          <pc:docMk/>
          <pc:sldMk cId="1152683361" sldId="360"/>
        </pc:sldMkLst>
        <pc:spChg chg="mod">
          <ac:chgData name="Kitazawa Masakiyo" userId="2bf3742da7ad8ecb" providerId="LiveId" clId="{E22EE4A0-DFAE-470F-82A3-F7AF9FB1BB60}" dt="2022-02-16T06:12:22.098" v="4883" actId="207"/>
          <ac:spMkLst>
            <pc:docMk/>
            <pc:sldMk cId="1152683361" sldId="360"/>
            <ac:spMk id="4" creationId="{00000000-0000-0000-0000-000000000000}"/>
          </ac:spMkLst>
        </pc:spChg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71201169" sldId="361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2258159008" sldId="362"/>
        </pc:sldMkLst>
      </pc:sldChg>
      <pc:sldChg chg="addSp modSp mod modAnim">
        <pc:chgData name="Kitazawa Masakiyo" userId="2bf3742da7ad8ecb" providerId="LiveId" clId="{E22EE4A0-DFAE-470F-82A3-F7AF9FB1BB60}" dt="2022-02-16T05:45:48.965" v="4875" actId="1076"/>
        <pc:sldMkLst>
          <pc:docMk/>
          <pc:sldMk cId="3026053753" sldId="363"/>
        </pc:sldMkLst>
        <pc:spChg chg="mod">
          <ac:chgData name="Kitazawa Masakiyo" userId="2bf3742da7ad8ecb" providerId="LiveId" clId="{E22EE4A0-DFAE-470F-82A3-F7AF9FB1BB60}" dt="2022-02-16T04:56:50.221" v="4688"/>
          <ac:spMkLst>
            <pc:docMk/>
            <pc:sldMk cId="3026053753" sldId="363"/>
            <ac:spMk id="63" creationId="{16D3EDA3-77CD-47F9-8330-7331FC605948}"/>
          </ac:spMkLst>
        </pc:spChg>
        <pc:spChg chg="mod">
          <ac:chgData name="Kitazawa Masakiyo" userId="2bf3742da7ad8ecb" providerId="LiveId" clId="{E22EE4A0-DFAE-470F-82A3-F7AF9FB1BB60}" dt="2022-02-16T05:45:48.965" v="4875" actId="1076"/>
          <ac:spMkLst>
            <pc:docMk/>
            <pc:sldMk cId="3026053753" sldId="363"/>
            <ac:spMk id="64" creationId="{AE9E3134-1E3E-4567-AA2A-A364F51A2E14}"/>
          </ac:spMkLst>
        </pc:spChg>
        <pc:grpChg chg="mod">
          <ac:chgData name="Kitazawa Masakiyo" userId="2bf3742da7ad8ecb" providerId="LiveId" clId="{E22EE4A0-DFAE-470F-82A3-F7AF9FB1BB60}" dt="2022-02-16T04:56:53.836" v="4689" actId="166"/>
          <ac:grpSpMkLst>
            <pc:docMk/>
            <pc:sldMk cId="3026053753" sldId="363"/>
            <ac:grpSpMk id="56" creationId="{00000000-0000-0000-0000-000000000000}"/>
          </ac:grpSpMkLst>
        </pc:grpChg>
        <pc:grpChg chg="add mod">
          <ac:chgData name="Kitazawa Masakiyo" userId="2bf3742da7ad8ecb" providerId="LiveId" clId="{E22EE4A0-DFAE-470F-82A3-F7AF9FB1BB60}" dt="2022-02-16T04:56:50.221" v="4688"/>
          <ac:grpSpMkLst>
            <pc:docMk/>
            <pc:sldMk cId="3026053753" sldId="363"/>
            <ac:grpSpMk id="62" creationId="{B26B4B09-58F4-4844-8850-E76CCB0BC734}"/>
          </ac:grpSpMkLst>
        </pc:grpChg>
      </pc:sldChg>
      <pc:sldChg chg="addSp delSp modSp mod modAnim">
        <pc:chgData name="Kitazawa Masakiyo" userId="2bf3742da7ad8ecb" providerId="LiveId" clId="{E22EE4A0-DFAE-470F-82A3-F7AF9FB1BB60}" dt="2022-02-16T05:40:14.082" v="4872" actId="20577"/>
        <pc:sldMkLst>
          <pc:docMk/>
          <pc:sldMk cId="3101918772" sldId="364"/>
        </pc:sldMkLst>
        <pc:spChg chg="add mod ord">
          <ac:chgData name="Kitazawa Masakiyo" userId="2bf3742da7ad8ecb" providerId="LiveId" clId="{E22EE4A0-DFAE-470F-82A3-F7AF9FB1BB60}" dt="2022-02-16T05:40:14.082" v="4872" actId="20577"/>
          <ac:spMkLst>
            <pc:docMk/>
            <pc:sldMk cId="3101918772" sldId="364"/>
            <ac:spMk id="3" creationId="{A680822E-F190-4940-A6D0-63CE71A1B1F0}"/>
          </ac:spMkLst>
        </pc:spChg>
        <pc:spChg chg="add del mod">
          <ac:chgData name="Kitazawa Masakiyo" userId="2bf3742da7ad8ecb" providerId="LiveId" clId="{E22EE4A0-DFAE-470F-82A3-F7AF9FB1BB60}" dt="2022-02-16T04:19:09.646" v="4512" actId="478"/>
          <ac:spMkLst>
            <pc:docMk/>
            <pc:sldMk cId="3101918772" sldId="364"/>
            <ac:spMk id="56" creationId="{E3A0310F-B46D-43A3-A8F5-FDDAB8AC0D9E}"/>
          </ac:spMkLst>
        </pc:spChg>
        <pc:spChg chg="mod">
          <ac:chgData name="Kitazawa Masakiyo" userId="2bf3742da7ad8ecb" providerId="LiveId" clId="{E22EE4A0-DFAE-470F-82A3-F7AF9FB1BB60}" dt="2022-02-16T05:06:01.083" v="4728" actId="14100"/>
          <ac:spMkLst>
            <pc:docMk/>
            <pc:sldMk cId="3101918772" sldId="364"/>
            <ac:spMk id="58" creationId="{106BD0D5-3775-4061-A217-3E8C489DE321}"/>
          </ac:spMkLst>
        </pc:spChg>
        <pc:spChg chg="mod">
          <ac:chgData name="Kitazawa Masakiyo" userId="2bf3742da7ad8ecb" providerId="LiveId" clId="{E22EE4A0-DFAE-470F-82A3-F7AF9FB1BB60}" dt="2022-02-16T05:05:44.316" v="4726" actId="1076"/>
          <ac:spMkLst>
            <pc:docMk/>
            <pc:sldMk cId="3101918772" sldId="364"/>
            <ac:spMk id="59" creationId="{53A502D8-5659-4E08-A494-B95AB6D6B839}"/>
          </ac:spMkLst>
        </pc:spChg>
        <pc:spChg chg="add mod">
          <ac:chgData name="Kitazawa Masakiyo" userId="2bf3742da7ad8ecb" providerId="LiveId" clId="{E22EE4A0-DFAE-470F-82A3-F7AF9FB1BB60}" dt="2022-02-16T04:21:40.079" v="4581" actId="14100"/>
          <ac:spMkLst>
            <pc:docMk/>
            <pc:sldMk cId="3101918772" sldId="364"/>
            <ac:spMk id="60" creationId="{4FBF80A1-799E-44BB-A14D-3020894F6FA0}"/>
          </ac:spMkLst>
        </pc:spChg>
        <pc:grpChg chg="add mod">
          <ac:chgData name="Kitazawa Masakiyo" userId="2bf3742da7ad8ecb" providerId="LiveId" clId="{E22EE4A0-DFAE-470F-82A3-F7AF9FB1BB60}" dt="2022-02-16T04:21:33.064" v="4580" actId="1076"/>
          <ac:grpSpMkLst>
            <pc:docMk/>
            <pc:sldMk cId="3101918772" sldId="364"/>
            <ac:grpSpMk id="4" creationId="{E0F8FF56-25E1-434F-9BB2-56BC2BC68868}"/>
          </ac:grpSpMkLst>
        </pc:grpChg>
        <pc:grpChg chg="add mod">
          <ac:chgData name="Kitazawa Masakiyo" userId="2bf3742da7ad8ecb" providerId="LiveId" clId="{E22EE4A0-DFAE-470F-82A3-F7AF9FB1BB60}" dt="2022-02-16T04:21:04.373" v="4574" actId="1037"/>
          <ac:grpSpMkLst>
            <pc:docMk/>
            <pc:sldMk cId="3101918772" sldId="364"/>
            <ac:grpSpMk id="57" creationId="{099DE164-13E7-432C-A4CC-433D8184A259}"/>
          </ac:grpSpMkLst>
        </pc:grpChg>
        <pc:cxnChg chg="ord">
          <ac:chgData name="Kitazawa Masakiyo" userId="2bf3742da7ad8ecb" providerId="LiveId" clId="{E22EE4A0-DFAE-470F-82A3-F7AF9FB1BB60}" dt="2022-02-16T04:19:22.463" v="4515" actId="166"/>
          <ac:cxnSpMkLst>
            <pc:docMk/>
            <pc:sldMk cId="3101918772" sldId="364"/>
            <ac:cxnSpMk id="44" creationId="{00000000-0000-0000-0000-000000000000}"/>
          </ac:cxnSpMkLst>
        </pc:cxnChg>
      </pc:sldChg>
      <pc:sldChg chg="modSp mod">
        <pc:chgData name="Kitazawa Masakiyo" userId="2bf3742da7ad8ecb" providerId="LiveId" clId="{E22EE4A0-DFAE-470F-82A3-F7AF9FB1BB60}" dt="2022-02-16T04:17:11.022" v="4508" actId="404"/>
        <pc:sldMkLst>
          <pc:docMk/>
          <pc:sldMk cId="2862388501" sldId="366"/>
        </pc:sldMkLst>
        <pc:spChg chg="mod">
          <ac:chgData name="Kitazawa Masakiyo" userId="2bf3742da7ad8ecb" providerId="LiveId" clId="{E22EE4A0-DFAE-470F-82A3-F7AF9FB1BB60}" dt="2022-02-16T01:12:43.536" v="3738" actId="20577"/>
          <ac:spMkLst>
            <pc:docMk/>
            <pc:sldMk cId="2862388501" sldId="366"/>
            <ac:spMk id="2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6T04:17:11.022" v="4508" actId="404"/>
          <ac:spMkLst>
            <pc:docMk/>
            <pc:sldMk cId="2862388501" sldId="366"/>
            <ac:spMk id="3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6T04:16:58.636" v="4484" actId="1036"/>
          <ac:spMkLst>
            <pc:docMk/>
            <pc:sldMk cId="2862388501" sldId="366"/>
            <ac:spMk id="11" creationId="{00000000-0000-0000-0000-000000000000}"/>
          </ac:spMkLst>
        </pc:spChg>
      </pc:sldChg>
      <pc:sldChg chg="ord">
        <pc:chgData name="Kitazawa Masakiyo" userId="2bf3742da7ad8ecb" providerId="LiveId" clId="{E22EE4A0-DFAE-470F-82A3-F7AF9FB1BB60}" dt="2022-02-16T06:09:33.977" v="4880"/>
        <pc:sldMkLst>
          <pc:docMk/>
          <pc:sldMk cId="1034763743" sldId="367"/>
        </pc:sldMkLst>
      </pc:sldChg>
      <pc:sldChg chg="addSp delSp modSp mod delAnim modAnim">
        <pc:chgData name="Kitazawa Masakiyo" userId="2bf3742da7ad8ecb" providerId="LiveId" clId="{E22EE4A0-DFAE-470F-82A3-F7AF9FB1BB60}" dt="2022-02-16T06:10:07.156" v="4882"/>
        <pc:sldMkLst>
          <pc:docMk/>
          <pc:sldMk cId="3072000948" sldId="368"/>
        </pc:sldMkLst>
        <pc:spChg chg="mod">
          <ac:chgData name="Kitazawa Masakiyo" userId="2bf3742da7ad8ecb" providerId="LiveId" clId="{E22EE4A0-DFAE-470F-82A3-F7AF9FB1BB60}" dt="2022-02-16T04:13:15.737" v="4336" actId="14100"/>
          <ac:spMkLst>
            <pc:docMk/>
            <pc:sldMk cId="3072000948" sldId="368"/>
            <ac:spMk id="6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6T04:13:42.424" v="4370" actId="14100"/>
          <ac:spMkLst>
            <pc:docMk/>
            <pc:sldMk cId="3072000948" sldId="368"/>
            <ac:spMk id="7" creationId="{00000000-0000-0000-0000-000000000000}"/>
          </ac:spMkLst>
        </pc:spChg>
        <pc:spChg chg="del">
          <ac:chgData name="Kitazawa Masakiyo" userId="2bf3742da7ad8ecb" providerId="LiveId" clId="{E22EE4A0-DFAE-470F-82A3-F7AF9FB1BB60}" dt="2022-02-16T04:13:49.133" v="4371" actId="478"/>
          <ac:spMkLst>
            <pc:docMk/>
            <pc:sldMk cId="3072000948" sldId="368"/>
            <ac:spMk id="8" creationId="{00000000-0000-0000-0000-000000000000}"/>
          </ac:spMkLst>
        </pc:spChg>
        <pc:spChg chg="del">
          <ac:chgData name="Kitazawa Masakiyo" userId="2bf3742da7ad8ecb" providerId="LiveId" clId="{E22EE4A0-DFAE-470F-82A3-F7AF9FB1BB60}" dt="2022-02-16T04:12:40.572" v="4331" actId="478"/>
          <ac:spMkLst>
            <pc:docMk/>
            <pc:sldMk cId="3072000948" sldId="368"/>
            <ac:spMk id="9" creationId="{00000000-0000-0000-0000-000000000000}"/>
          </ac:spMkLst>
        </pc:spChg>
        <pc:spChg chg="del">
          <ac:chgData name="Kitazawa Masakiyo" userId="2bf3742da7ad8ecb" providerId="LiveId" clId="{E22EE4A0-DFAE-470F-82A3-F7AF9FB1BB60}" dt="2022-02-16T00:14:35.086" v="1804" actId="478"/>
          <ac:spMkLst>
            <pc:docMk/>
            <pc:sldMk cId="3072000948" sldId="368"/>
            <ac:spMk id="16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6T04:15:52.751" v="4443" actId="1038"/>
          <ac:spMkLst>
            <pc:docMk/>
            <pc:sldMk cId="3072000948" sldId="368"/>
            <ac:spMk id="17" creationId="{00000000-0000-0000-0000-000000000000}"/>
          </ac:spMkLst>
        </pc:spChg>
        <pc:spChg chg="del">
          <ac:chgData name="Kitazawa Masakiyo" userId="2bf3742da7ad8ecb" providerId="LiveId" clId="{E22EE4A0-DFAE-470F-82A3-F7AF9FB1BB60}" dt="2022-02-16T00:15:04.932" v="1813" actId="478"/>
          <ac:spMkLst>
            <pc:docMk/>
            <pc:sldMk cId="3072000948" sldId="368"/>
            <ac:spMk id="18" creationId="{00000000-0000-0000-0000-000000000000}"/>
          </ac:spMkLst>
        </pc:spChg>
        <pc:spChg chg="add mod ord">
          <ac:chgData name="Kitazawa Masakiyo" userId="2bf3742da7ad8ecb" providerId="LiveId" clId="{E22EE4A0-DFAE-470F-82A3-F7AF9FB1BB60}" dt="2022-02-16T00:14:33.099" v="1803" actId="167"/>
          <ac:spMkLst>
            <pc:docMk/>
            <pc:sldMk cId="3072000948" sldId="368"/>
            <ac:spMk id="19" creationId="{DCA543BB-4EB6-464D-9188-ECC5E0216357}"/>
          </ac:spMkLst>
        </pc:spChg>
        <pc:spChg chg="add del mod ord">
          <ac:chgData name="Kitazawa Masakiyo" userId="2bf3742da7ad8ecb" providerId="LiveId" clId="{E22EE4A0-DFAE-470F-82A3-F7AF9FB1BB60}" dt="2022-02-16T04:15:52.751" v="4443" actId="1038"/>
          <ac:spMkLst>
            <pc:docMk/>
            <pc:sldMk cId="3072000948" sldId="368"/>
            <ac:spMk id="20" creationId="{99C849C9-8027-4BF7-9C12-C2DBB33BF9BC}"/>
          </ac:spMkLst>
        </pc:spChg>
        <pc:spChg chg="add mod">
          <ac:chgData name="Kitazawa Masakiyo" userId="2bf3742da7ad8ecb" providerId="LiveId" clId="{E22EE4A0-DFAE-470F-82A3-F7AF9FB1BB60}" dt="2022-02-16T04:14:18.103" v="4377" actId="1582"/>
          <ac:spMkLst>
            <pc:docMk/>
            <pc:sldMk cId="3072000948" sldId="368"/>
            <ac:spMk id="21" creationId="{84FB246B-0520-42C5-B900-9D179F42761B}"/>
          </ac:spMkLst>
        </pc:spChg>
        <pc:spChg chg="add mod">
          <ac:chgData name="Kitazawa Masakiyo" userId="2bf3742da7ad8ecb" providerId="LiveId" clId="{E22EE4A0-DFAE-470F-82A3-F7AF9FB1BB60}" dt="2022-02-16T04:14:36.831" v="4392" actId="1076"/>
          <ac:spMkLst>
            <pc:docMk/>
            <pc:sldMk cId="3072000948" sldId="368"/>
            <ac:spMk id="22" creationId="{3A36C6F5-AEC0-441F-8F7B-C4B001130F4B}"/>
          </ac:spMkLst>
        </pc:spChg>
        <pc:spChg chg="add mod">
          <ac:chgData name="Kitazawa Masakiyo" userId="2bf3742da7ad8ecb" providerId="LiveId" clId="{E22EE4A0-DFAE-470F-82A3-F7AF9FB1BB60}" dt="2022-02-16T04:15:42.593" v="4425" actId="1076"/>
          <ac:spMkLst>
            <pc:docMk/>
            <pc:sldMk cId="3072000948" sldId="368"/>
            <ac:spMk id="23" creationId="{6BBD308A-ECDE-47D8-8B6A-40B196A871BB}"/>
          </ac:spMkLst>
        </pc:spChg>
        <pc:picChg chg="add mod ord">
          <ac:chgData name="Kitazawa Masakiyo" userId="2bf3742da7ad8ecb" providerId="LiveId" clId="{E22EE4A0-DFAE-470F-82A3-F7AF9FB1BB60}" dt="2022-02-16T04:12:47.291" v="4333" actId="167"/>
          <ac:picMkLst>
            <pc:docMk/>
            <pc:sldMk cId="3072000948" sldId="368"/>
            <ac:picMk id="4" creationId="{E781DE94-53A9-4948-826C-C9E47D17CFF1}"/>
          </ac:picMkLst>
        </pc:picChg>
        <pc:picChg chg="del">
          <ac:chgData name="Kitazawa Masakiyo" userId="2bf3742da7ad8ecb" providerId="LiveId" clId="{E22EE4A0-DFAE-470F-82A3-F7AF9FB1BB60}" dt="2022-02-16T04:12:38.330" v="4330" actId="478"/>
          <ac:picMkLst>
            <pc:docMk/>
            <pc:sldMk cId="3072000948" sldId="368"/>
            <ac:picMk id="5" creationId="{00000000-0000-0000-0000-000000000000}"/>
          </ac:picMkLst>
        </pc:picChg>
      </pc:sldChg>
      <pc:sldChg chg="modSp mod">
        <pc:chgData name="Kitazawa Masakiyo" userId="2bf3742da7ad8ecb" providerId="LiveId" clId="{E22EE4A0-DFAE-470F-82A3-F7AF9FB1BB60}" dt="2022-02-16T05:39:32.961" v="4871" actId="20577"/>
        <pc:sldMkLst>
          <pc:docMk/>
          <pc:sldMk cId="2235031613" sldId="369"/>
        </pc:sldMkLst>
        <pc:spChg chg="mod">
          <ac:chgData name="Kitazawa Masakiyo" userId="2bf3742da7ad8ecb" providerId="LiveId" clId="{E22EE4A0-DFAE-470F-82A3-F7AF9FB1BB60}" dt="2022-02-16T05:39:32.961" v="4871" actId="20577"/>
          <ac:spMkLst>
            <pc:docMk/>
            <pc:sldMk cId="2235031613" sldId="369"/>
            <ac:spMk id="6" creationId="{00000000-0000-0000-0000-000000000000}"/>
          </ac:spMkLst>
        </pc:spChg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3889301561" sldId="371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3554998537" sldId="372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1717179911" sldId="373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1556173903" sldId="374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3002626846" sldId="375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3378833432" sldId="377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57746823" sldId="378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1437287222" sldId="379"/>
        </pc:sldMkLst>
      </pc:sldChg>
      <pc:sldChg chg="del ord">
        <pc:chgData name="Kitazawa Masakiyo" userId="2bf3742da7ad8ecb" providerId="LiveId" clId="{E22EE4A0-DFAE-470F-82A3-F7AF9FB1BB60}" dt="2022-02-16T04:56:59.972" v="4690" actId="2696"/>
        <pc:sldMkLst>
          <pc:docMk/>
          <pc:sldMk cId="3538998126" sldId="380"/>
        </pc:sldMkLst>
      </pc:sldChg>
      <pc:sldChg chg="addSp delSp modSp new mod">
        <pc:chgData name="Kitazawa Masakiyo" userId="2bf3742da7ad8ecb" providerId="LiveId" clId="{E22EE4A0-DFAE-470F-82A3-F7AF9FB1BB60}" dt="2022-02-15T14:36:34.907" v="341" actId="166"/>
        <pc:sldMkLst>
          <pc:docMk/>
          <pc:sldMk cId="851763198" sldId="381"/>
        </pc:sldMkLst>
        <pc:spChg chg="mod">
          <ac:chgData name="Kitazawa Masakiyo" userId="2bf3742da7ad8ecb" providerId="LiveId" clId="{E22EE4A0-DFAE-470F-82A3-F7AF9FB1BB60}" dt="2022-02-15T14:27:06.221" v="262" actId="20577"/>
          <ac:spMkLst>
            <pc:docMk/>
            <pc:sldMk cId="851763198" sldId="381"/>
            <ac:spMk id="2" creationId="{359032B9-FF93-47A1-ACE3-FB5E98F94612}"/>
          </ac:spMkLst>
        </pc:spChg>
        <pc:spChg chg="del">
          <ac:chgData name="Kitazawa Masakiyo" userId="2bf3742da7ad8ecb" providerId="LiveId" clId="{E22EE4A0-DFAE-470F-82A3-F7AF9FB1BB60}" dt="2022-02-15T14:27:10.931" v="263" actId="478"/>
          <ac:spMkLst>
            <pc:docMk/>
            <pc:sldMk cId="851763198" sldId="381"/>
            <ac:spMk id="3" creationId="{33E83C83-D31D-45C1-8DFA-B453BE8D78D4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5" creationId="{A731EE81-57B5-4A0A-845C-428C38AD1B4E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6" creationId="{396FAB16-BBE5-4DE9-8CCF-4E0B80E3DF5D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7" creationId="{4489394C-5061-4AF8-A11B-68D724215FB9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8" creationId="{4BCF7679-B8DE-4B1F-9F79-E120D15748C9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9" creationId="{BFD07CF8-68E5-4B61-9481-4720946F348F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0" creationId="{47852EB2-CBBA-41FF-8729-B58FC3421A9E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1" creationId="{6CC6047B-6B54-4DE1-81F5-2F7EFF5C7378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2" creationId="{EEA62234-9908-4047-B448-6EFA19BF3B57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3" creationId="{BBE5AC1E-33D1-46E4-ACE6-3088A78A9734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4" creationId="{00C27259-D75C-4956-8D46-8711E669F147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5" creationId="{9F5381DF-80CE-44E3-9C67-908DA29F9760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6" creationId="{AA87F753-A939-4A7A-AD5F-5A2FC2D1D6DD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7" creationId="{B15E57EC-9790-47C3-A359-C3C4EFB1E4A1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8" creationId="{5CAE70D8-B01C-4910-82AA-5D09BDB27475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9" creationId="{43BCDAC6-7907-4D3D-857C-54DDC27FA8C1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0" creationId="{F84ADB98-7EA6-4915-8C8D-72C0B4B6FE46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1" creationId="{89AE22C4-6DDA-4D25-93D4-71930DC14E6E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2" creationId="{8E3094B5-9FFC-4481-A281-7ACB88904D45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3" creationId="{B16000DD-2BFB-4AC4-86CC-B9C8ECB019E8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4" creationId="{1A6B5EA9-F9A4-43B6-8BBD-E238C8674DF2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5" creationId="{8CFECDF3-D2E5-4F38-911C-4F1BF2301BDF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6" creationId="{C8285947-79E2-4A2A-97B4-A7A95BDFD43D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7" creationId="{AF4DB2D4-AF31-45A0-926F-B887A9E2BAF1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8" creationId="{8D68A2B0-3C5C-4915-B413-E13F671E95B9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9" creationId="{E16D0AD1-6866-4998-8F25-33C123918FE6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0" creationId="{2B2AE12F-F0E3-4D74-82FD-3511301F8311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1" creationId="{67667A6B-2A3A-40AB-B83D-EA9023BD68A9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2" creationId="{A515F4E9-18AA-4FA4-8522-6740DF4FB646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3" creationId="{B1954275-A941-4B0B-A3F4-F5C97B96712C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4" creationId="{20C8E1BF-6C49-4357-917D-7A0CBF618E55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5" creationId="{4E78F27D-A2BA-4132-949B-13EA9F7C6EE3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6" creationId="{9A046CD3-2BEA-443E-B5A1-51B6BE27CB7C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7" creationId="{02AA032F-6AFE-4A8D-8001-AE7AB5D84BE5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8" creationId="{3DE2253A-E61F-4016-8C6F-3D926E2CB03F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9" creationId="{903A77DC-A191-46F1-B156-2AC2C871EA03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40" creationId="{D712B2B9-E401-4843-B0B5-FDDF2CFF3B6D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41" creationId="{42B5CAAE-C7CE-4FE0-BBCD-0AE42F8F87D4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48" creationId="{4DC6BA19-E7D5-4ED5-AF3F-DF3E2E9D4E3B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49" creationId="{CCBFBBB0-0B6D-4441-BE18-AD84B76777BB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50" creationId="{375ED780-1A64-4C9F-BC26-17F2E1EC5C60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52" creationId="{E3D48388-E7D6-40AC-8563-33B38D39F86E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53" creationId="{4341D333-0549-4C70-8D39-0D840384CD06}"/>
          </ac:spMkLst>
        </pc:spChg>
        <pc:spChg chg="add mod ord">
          <ac:chgData name="Kitazawa Masakiyo" userId="2bf3742da7ad8ecb" providerId="LiveId" clId="{E22EE4A0-DFAE-470F-82A3-F7AF9FB1BB60}" dt="2022-02-15T14:36:28.614" v="340" actId="164"/>
          <ac:spMkLst>
            <pc:docMk/>
            <pc:sldMk cId="851763198" sldId="381"/>
            <ac:spMk id="54" creationId="{B02B3EEB-8B03-4B50-9DE7-103D8DA77740}"/>
          </ac:spMkLst>
        </pc:spChg>
        <pc:spChg chg="add mod">
          <ac:chgData name="Kitazawa Masakiyo" userId="2bf3742da7ad8ecb" providerId="LiveId" clId="{E22EE4A0-DFAE-470F-82A3-F7AF9FB1BB60}" dt="2022-02-15T14:36:28.614" v="340" actId="164"/>
          <ac:spMkLst>
            <pc:docMk/>
            <pc:sldMk cId="851763198" sldId="381"/>
            <ac:spMk id="55" creationId="{3C034BD0-27EB-43A3-B510-B7CF1D9AFBF1}"/>
          </ac:spMkLst>
        </pc:spChg>
        <pc:spChg chg="add mod">
          <ac:chgData name="Kitazawa Masakiyo" userId="2bf3742da7ad8ecb" providerId="LiveId" clId="{E22EE4A0-DFAE-470F-82A3-F7AF9FB1BB60}" dt="2022-02-15T14:36:11.757" v="337" actId="14861"/>
          <ac:spMkLst>
            <pc:docMk/>
            <pc:sldMk cId="851763198" sldId="381"/>
            <ac:spMk id="56" creationId="{A127B8E0-F8E8-4045-A131-67E08BAEA69D}"/>
          </ac:spMkLst>
        </pc:spChg>
        <pc:grpChg chg="add mod ord">
          <ac:chgData name="Kitazawa Masakiyo" userId="2bf3742da7ad8ecb" providerId="LiveId" clId="{E22EE4A0-DFAE-470F-82A3-F7AF9FB1BB60}" dt="2022-02-15T14:36:34.907" v="341" actId="166"/>
          <ac:grpSpMkLst>
            <pc:docMk/>
            <pc:sldMk cId="851763198" sldId="381"/>
            <ac:grpSpMk id="57" creationId="{97B225DD-73F4-48F0-9A23-F56392D6F783}"/>
          </ac:grpSpMkLst>
        </pc:grpChg>
        <pc:picChg chg="add mod">
          <ac:chgData name="Kitazawa Masakiyo" userId="2bf3742da7ad8ecb" providerId="LiveId" clId="{E22EE4A0-DFAE-470F-82A3-F7AF9FB1BB60}" dt="2022-02-15T14:27:44.690" v="264"/>
          <ac:picMkLst>
            <pc:docMk/>
            <pc:sldMk cId="851763198" sldId="381"/>
            <ac:picMk id="4" creationId="{4D5C9141-8B05-4E48-B29C-62379BCDD18B}"/>
          </ac:picMkLst>
        </pc:picChg>
        <pc:picChg chg="add mod">
          <ac:chgData name="Kitazawa Masakiyo" userId="2bf3742da7ad8ecb" providerId="LiveId" clId="{E22EE4A0-DFAE-470F-82A3-F7AF9FB1BB60}" dt="2022-02-15T14:27:44.690" v="264"/>
          <ac:picMkLst>
            <pc:docMk/>
            <pc:sldMk cId="851763198" sldId="381"/>
            <ac:picMk id="42" creationId="{08868C6D-04D4-4CFF-8FB0-6B7985AE1381}"/>
          </ac:picMkLst>
        </pc:picChg>
        <pc:picChg chg="add mod">
          <ac:chgData name="Kitazawa Masakiyo" userId="2bf3742da7ad8ecb" providerId="LiveId" clId="{E22EE4A0-DFAE-470F-82A3-F7AF9FB1BB60}" dt="2022-02-15T14:27:44.690" v="264"/>
          <ac:picMkLst>
            <pc:docMk/>
            <pc:sldMk cId="851763198" sldId="381"/>
            <ac:picMk id="44" creationId="{850AC517-7D47-496C-B9A4-AE8718EFBF70}"/>
          </ac:picMkLst>
        </pc:picChg>
        <pc:picChg chg="add mod">
          <ac:chgData name="Kitazawa Masakiyo" userId="2bf3742da7ad8ecb" providerId="LiveId" clId="{E22EE4A0-DFAE-470F-82A3-F7AF9FB1BB60}" dt="2022-02-15T14:27:44.690" v="264"/>
          <ac:picMkLst>
            <pc:docMk/>
            <pc:sldMk cId="851763198" sldId="381"/>
            <ac:picMk id="47" creationId="{BBC6A65C-14CC-4F71-AB06-9A4410D2C54B}"/>
          </ac:picMkLst>
        </pc:picChg>
        <pc:cxnChg chg="add mod">
          <ac:chgData name="Kitazawa Masakiyo" userId="2bf3742da7ad8ecb" providerId="LiveId" clId="{E22EE4A0-DFAE-470F-82A3-F7AF9FB1BB60}" dt="2022-02-15T14:27:44.690" v="264"/>
          <ac:cxnSpMkLst>
            <pc:docMk/>
            <pc:sldMk cId="851763198" sldId="381"/>
            <ac:cxnSpMk id="43" creationId="{2A140334-822C-4726-B382-6990D3B08A87}"/>
          </ac:cxnSpMkLst>
        </pc:cxnChg>
        <pc:cxnChg chg="add mod">
          <ac:chgData name="Kitazawa Masakiyo" userId="2bf3742da7ad8ecb" providerId="LiveId" clId="{E22EE4A0-DFAE-470F-82A3-F7AF9FB1BB60}" dt="2022-02-15T14:27:44.690" v="264"/>
          <ac:cxnSpMkLst>
            <pc:docMk/>
            <pc:sldMk cId="851763198" sldId="381"/>
            <ac:cxnSpMk id="45" creationId="{E98645B7-E00F-482D-ACB7-29DA031150E4}"/>
          </ac:cxnSpMkLst>
        </pc:cxnChg>
        <pc:cxnChg chg="add mod">
          <ac:chgData name="Kitazawa Masakiyo" userId="2bf3742da7ad8ecb" providerId="LiveId" clId="{E22EE4A0-DFAE-470F-82A3-F7AF9FB1BB60}" dt="2022-02-15T14:27:44.690" v="264"/>
          <ac:cxnSpMkLst>
            <pc:docMk/>
            <pc:sldMk cId="851763198" sldId="381"/>
            <ac:cxnSpMk id="46" creationId="{72F7C2E2-81C5-4F6B-B0C4-B501B43BB3BB}"/>
          </ac:cxnSpMkLst>
        </pc:cxnChg>
        <pc:cxnChg chg="add mod">
          <ac:chgData name="Kitazawa Masakiyo" userId="2bf3742da7ad8ecb" providerId="LiveId" clId="{E22EE4A0-DFAE-470F-82A3-F7AF9FB1BB60}" dt="2022-02-15T14:27:44.690" v="264"/>
          <ac:cxnSpMkLst>
            <pc:docMk/>
            <pc:sldMk cId="851763198" sldId="381"/>
            <ac:cxnSpMk id="51" creationId="{AC327D20-93CA-4544-A9EA-E1895A85461C}"/>
          </ac:cxnSpMkLst>
        </pc:cxnChg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3536715272" sldId="381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606576351" sldId="382"/>
        </pc:sldMkLst>
      </pc:sldChg>
      <pc:sldChg chg="addSp delSp modSp new mod modAnim">
        <pc:chgData name="Kitazawa Masakiyo" userId="2bf3742da7ad8ecb" providerId="LiveId" clId="{E22EE4A0-DFAE-470F-82A3-F7AF9FB1BB60}" dt="2022-02-16T05:32:06.268" v="4820"/>
        <pc:sldMkLst>
          <pc:docMk/>
          <pc:sldMk cId="3922851580" sldId="382"/>
        </pc:sldMkLst>
        <pc:spChg chg="mod">
          <ac:chgData name="Kitazawa Masakiyo" userId="2bf3742da7ad8ecb" providerId="LiveId" clId="{E22EE4A0-DFAE-470F-82A3-F7AF9FB1BB60}" dt="2022-02-16T00:15:49.590" v="1815" actId="207"/>
          <ac:spMkLst>
            <pc:docMk/>
            <pc:sldMk cId="3922851580" sldId="382"/>
            <ac:spMk id="2" creationId="{55EF8FD4-3204-4C07-9375-EE3B6DAB4759}"/>
          </ac:spMkLst>
        </pc:spChg>
        <pc:spChg chg="del">
          <ac:chgData name="Kitazawa Masakiyo" userId="2bf3742da7ad8ecb" providerId="LiveId" clId="{E22EE4A0-DFAE-470F-82A3-F7AF9FB1BB60}" dt="2022-02-15T14:29:52.650" v="266" actId="478"/>
          <ac:spMkLst>
            <pc:docMk/>
            <pc:sldMk cId="3922851580" sldId="382"/>
            <ac:spMk id="3" creationId="{D4186EFB-039C-4A08-BCC3-D72EC556C7C1}"/>
          </ac:spMkLst>
        </pc:spChg>
        <pc:spChg chg="add mod">
          <ac:chgData name="Kitazawa Masakiyo" userId="2bf3742da7ad8ecb" providerId="LiveId" clId="{E22EE4A0-DFAE-470F-82A3-F7AF9FB1BB60}" dt="2022-02-16T00:15:54.354" v="1817" actId="207"/>
          <ac:spMkLst>
            <pc:docMk/>
            <pc:sldMk cId="3922851580" sldId="382"/>
            <ac:spMk id="4" creationId="{83292BFE-337F-4C05-AEDD-3C97F0D88B9F}"/>
          </ac:spMkLst>
        </pc:spChg>
        <pc:spChg chg="add mod">
          <ac:chgData name="Kitazawa Masakiyo" userId="2bf3742da7ad8ecb" providerId="LiveId" clId="{E22EE4A0-DFAE-470F-82A3-F7AF9FB1BB60}" dt="2022-02-15T14:47:30.681" v="506" actId="1076"/>
          <ac:spMkLst>
            <pc:docMk/>
            <pc:sldMk cId="3922851580" sldId="382"/>
            <ac:spMk id="7" creationId="{575E611A-3C9B-4F51-8069-23FF7F830916}"/>
          </ac:spMkLst>
        </pc:spChg>
        <pc:spChg chg="add mo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8" creationId="{EDC6849B-8F1D-45E2-B1CD-740E8126D30A}"/>
          </ac:spMkLst>
        </pc:spChg>
        <pc:spChg chg="add mo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9" creationId="{A9F9E640-878C-42B3-869A-A9DCCABB0A02}"/>
          </ac:spMkLst>
        </pc:spChg>
        <pc:spChg chg="add mod">
          <ac:chgData name="Kitazawa Masakiyo" userId="2bf3742da7ad8ecb" providerId="LiveId" clId="{E22EE4A0-DFAE-470F-82A3-F7AF9FB1BB60}" dt="2022-02-15T15:08:52.003" v="765" actId="1038"/>
          <ac:spMkLst>
            <pc:docMk/>
            <pc:sldMk cId="3922851580" sldId="382"/>
            <ac:spMk id="10" creationId="{D47A00EA-8BFA-4ED3-8F08-5FB661936CA9}"/>
          </ac:spMkLst>
        </pc:spChg>
        <pc:spChg chg="add mo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11" creationId="{F3029578-3475-4CB0-A348-85AB0AF2A3CB}"/>
          </ac:spMkLst>
        </pc:spChg>
        <pc:spChg chg="add mo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12" creationId="{29E387BE-A023-4429-9598-EDD797034070}"/>
          </ac:spMkLst>
        </pc:spChg>
        <pc:spChg chg="add mod or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13" creationId="{F97660FB-3C0B-4171-A765-CB308D7786F9}"/>
          </ac:spMkLst>
        </pc:spChg>
        <pc:spChg chg="add mod">
          <ac:chgData name="Kitazawa Masakiyo" userId="2bf3742da7ad8ecb" providerId="LiveId" clId="{E22EE4A0-DFAE-470F-82A3-F7AF9FB1BB60}" dt="2022-02-16T05:31:56.916" v="4818" actId="164"/>
          <ac:spMkLst>
            <pc:docMk/>
            <pc:sldMk cId="3922851580" sldId="382"/>
            <ac:spMk id="14" creationId="{3CDA9E90-3FE3-4ED2-A2A8-F5DF002A6A3E}"/>
          </ac:spMkLst>
        </pc:spChg>
        <pc:spChg chg="add del">
          <ac:chgData name="Kitazawa Masakiyo" userId="2bf3742da7ad8ecb" providerId="LiveId" clId="{E22EE4A0-DFAE-470F-82A3-F7AF9FB1BB60}" dt="2022-02-15T15:07:55.343" v="708" actId="478"/>
          <ac:spMkLst>
            <pc:docMk/>
            <pc:sldMk cId="3922851580" sldId="382"/>
            <ac:spMk id="14" creationId="{F7494DAE-6E96-4885-AF0D-1F99D154587D}"/>
          </ac:spMkLst>
        </pc:spChg>
        <pc:spChg chg="add del mod">
          <ac:chgData name="Kitazawa Masakiyo" userId="2bf3742da7ad8ecb" providerId="LiveId" clId="{E22EE4A0-DFAE-470F-82A3-F7AF9FB1BB60}" dt="2022-02-15T15:08:11.441" v="710"/>
          <ac:spMkLst>
            <pc:docMk/>
            <pc:sldMk cId="3922851580" sldId="382"/>
            <ac:spMk id="15" creationId="{8503D979-1E3B-4D69-AC12-6A4DDEC2BFCE}"/>
          </ac:spMkLst>
        </pc:spChg>
        <pc:spChg chg="add mod">
          <ac:chgData name="Kitazawa Masakiyo" userId="2bf3742da7ad8ecb" providerId="LiveId" clId="{E22EE4A0-DFAE-470F-82A3-F7AF9FB1BB60}" dt="2022-02-16T05:31:56.916" v="4818" actId="164"/>
          <ac:spMkLst>
            <pc:docMk/>
            <pc:sldMk cId="3922851580" sldId="382"/>
            <ac:spMk id="15" creationId="{DC4A4C33-4CF3-4DE4-9F1E-F08A55AD13EF}"/>
          </ac:spMkLst>
        </pc:spChg>
        <pc:spChg chg="add mo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16" creationId="{5F2D1E25-6EA5-4CF4-A189-71D208408AEA}"/>
          </ac:spMkLst>
        </pc:spChg>
        <pc:grpChg chg="add mod">
          <ac:chgData name="Kitazawa Masakiyo" userId="2bf3742da7ad8ecb" providerId="LiveId" clId="{E22EE4A0-DFAE-470F-82A3-F7AF9FB1BB60}" dt="2022-02-16T04:47:22.234" v="4586" actId="164"/>
          <ac:grpSpMkLst>
            <pc:docMk/>
            <pc:sldMk cId="3922851580" sldId="382"/>
            <ac:grpSpMk id="3" creationId="{BE37D14F-6248-4BF5-B058-72C5754920DD}"/>
          </ac:grpSpMkLst>
        </pc:grpChg>
        <pc:grpChg chg="add mod">
          <ac:chgData name="Kitazawa Masakiyo" userId="2bf3742da7ad8ecb" providerId="LiveId" clId="{E22EE4A0-DFAE-470F-82A3-F7AF9FB1BB60}" dt="2022-02-16T05:31:56.916" v="4818" actId="164"/>
          <ac:grpSpMkLst>
            <pc:docMk/>
            <pc:sldMk cId="3922851580" sldId="382"/>
            <ac:grpSpMk id="17" creationId="{4428C905-357C-4396-9AD4-3E8ED8483645}"/>
          </ac:grpSpMkLst>
        </pc:grpChg>
        <pc:picChg chg="add mod">
          <ac:chgData name="Kitazawa Masakiyo" userId="2bf3742da7ad8ecb" providerId="LiveId" clId="{E22EE4A0-DFAE-470F-82A3-F7AF9FB1BB60}" dt="2022-02-15T15:01:59.333" v="630" actId="1076"/>
          <ac:picMkLst>
            <pc:docMk/>
            <pc:sldMk cId="3922851580" sldId="382"/>
            <ac:picMk id="5" creationId="{58AB2215-6F31-4F0A-8676-57AC34F50766}"/>
          </ac:picMkLst>
        </pc:picChg>
        <pc:picChg chg="add mod modCrop">
          <ac:chgData name="Kitazawa Masakiyo" userId="2bf3742da7ad8ecb" providerId="LiveId" clId="{E22EE4A0-DFAE-470F-82A3-F7AF9FB1BB60}" dt="2022-02-15T15:01:48.913" v="628" actId="14100"/>
          <ac:picMkLst>
            <pc:docMk/>
            <pc:sldMk cId="3922851580" sldId="382"/>
            <ac:picMk id="6" creationId="{99C0C105-9105-43E5-9289-D346A4BBB81F}"/>
          </ac:picMkLst>
        </pc:picChg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1359017193" sldId="383"/>
        </pc:sldMkLst>
      </pc:sldChg>
      <pc:sldChg chg="addSp delSp modSp new mod modAnim">
        <pc:chgData name="Kitazawa Masakiyo" userId="2bf3742da7ad8ecb" providerId="LiveId" clId="{E22EE4A0-DFAE-470F-82A3-F7AF9FB1BB60}" dt="2022-02-16T05:25:04.377" v="4736"/>
        <pc:sldMkLst>
          <pc:docMk/>
          <pc:sldMk cId="3764432163" sldId="383"/>
        </pc:sldMkLst>
        <pc:spChg chg="mod">
          <ac:chgData name="Kitazawa Masakiyo" userId="2bf3742da7ad8ecb" providerId="LiveId" clId="{E22EE4A0-DFAE-470F-82A3-F7AF9FB1BB60}" dt="2022-02-16T00:17:17.737" v="1843" actId="27636"/>
          <ac:spMkLst>
            <pc:docMk/>
            <pc:sldMk cId="3764432163" sldId="383"/>
            <ac:spMk id="2" creationId="{3336B81C-8250-482C-82F6-AAE5F2CB11EE}"/>
          </ac:spMkLst>
        </pc:spChg>
        <pc:spChg chg="del">
          <ac:chgData name="Kitazawa Masakiyo" userId="2bf3742da7ad8ecb" providerId="LiveId" clId="{E22EE4A0-DFAE-470F-82A3-F7AF9FB1BB60}" dt="2022-02-15T15:09:40.922" v="776" actId="478"/>
          <ac:spMkLst>
            <pc:docMk/>
            <pc:sldMk cId="3764432163" sldId="383"/>
            <ac:spMk id="3" creationId="{E777C505-4F37-4C11-BDD8-EB69F2D89D33}"/>
          </ac:spMkLst>
        </pc:spChg>
        <pc:spChg chg="add del mod">
          <ac:chgData name="Kitazawa Masakiyo" userId="2bf3742da7ad8ecb" providerId="LiveId" clId="{E22EE4A0-DFAE-470F-82A3-F7AF9FB1BB60}" dt="2022-02-16T00:17:15.504" v="1841" actId="478"/>
          <ac:spMkLst>
            <pc:docMk/>
            <pc:sldMk cId="3764432163" sldId="383"/>
            <ac:spMk id="4" creationId="{9C4B317D-1328-4FE9-AC4A-FE56FAD96E1A}"/>
          </ac:spMkLst>
        </pc:spChg>
        <pc:spChg chg="add del mod">
          <ac:chgData name="Kitazawa Masakiyo" userId="2bf3742da7ad8ecb" providerId="LiveId" clId="{E22EE4A0-DFAE-470F-82A3-F7AF9FB1BB60}" dt="2022-02-15T15:14:20.908" v="854" actId="478"/>
          <ac:spMkLst>
            <pc:docMk/>
            <pc:sldMk cId="3764432163" sldId="383"/>
            <ac:spMk id="6" creationId="{90935DC2-7D4D-44C9-8386-9B638A63CB63}"/>
          </ac:spMkLst>
        </pc:spChg>
        <pc:spChg chg="add mod">
          <ac:chgData name="Kitazawa Masakiyo" userId="2bf3742da7ad8ecb" providerId="LiveId" clId="{E22EE4A0-DFAE-470F-82A3-F7AF9FB1BB60}" dt="2022-02-16T00:17:29.450" v="1866" actId="1036"/>
          <ac:spMkLst>
            <pc:docMk/>
            <pc:sldMk cId="3764432163" sldId="383"/>
            <ac:spMk id="7" creationId="{5B84E509-247C-4D7C-8494-5C96D26FEFD2}"/>
          </ac:spMkLst>
        </pc:spChg>
        <pc:spChg chg="add mod">
          <ac:chgData name="Kitazawa Masakiyo" userId="2bf3742da7ad8ecb" providerId="LiveId" clId="{E22EE4A0-DFAE-470F-82A3-F7AF9FB1BB60}" dt="2022-02-16T00:35:02.416" v="2133" actId="404"/>
          <ac:spMkLst>
            <pc:docMk/>
            <pc:sldMk cId="3764432163" sldId="383"/>
            <ac:spMk id="8" creationId="{BE306541-8161-4786-A863-85378A2A1ADF}"/>
          </ac:spMkLst>
        </pc:spChg>
        <pc:spChg chg="add mo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14" creationId="{E2552E76-94E1-4BE8-B2E9-6651C28166F1}"/>
          </ac:spMkLst>
        </pc:spChg>
        <pc:spChg chg="add mo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15" creationId="{BF75B0D1-6030-4877-BD73-A74CDC1D5093}"/>
          </ac:spMkLst>
        </pc:spChg>
        <pc:spChg chg="add mod or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16" creationId="{21E9057E-AA0C-4A89-93FD-F1182129F344}"/>
          </ac:spMkLst>
        </pc:spChg>
        <pc:spChg chg="add mo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17" creationId="{0DC1C153-0CBD-4870-9B96-A54C79B92BD6}"/>
          </ac:spMkLst>
        </pc:spChg>
        <pc:spChg chg="add mod">
          <ac:chgData name="Kitazawa Masakiyo" userId="2bf3742da7ad8ecb" providerId="LiveId" clId="{E22EE4A0-DFAE-470F-82A3-F7AF9FB1BB60}" dt="2022-02-16T00:17:29.450" v="1866" actId="1036"/>
          <ac:spMkLst>
            <pc:docMk/>
            <pc:sldMk cId="3764432163" sldId="383"/>
            <ac:spMk id="18" creationId="{441E2770-91F2-4CD2-98FE-B57E6D88871E}"/>
          </ac:spMkLst>
        </pc:spChg>
        <pc:spChg chg="add mo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21" creationId="{A2AA16A5-6338-49AE-A361-B55D2A0BB03A}"/>
          </ac:spMkLst>
        </pc:spChg>
        <pc:spChg chg="add mo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25" creationId="{BFE196B1-40D5-4E90-911E-C793893F913B}"/>
          </ac:spMkLst>
        </pc:spChg>
        <pc:spChg chg="add mo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26" creationId="{951C3629-78E8-451F-99C0-262BE38F38FD}"/>
          </ac:spMkLst>
        </pc:spChg>
        <pc:spChg chg="add mo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27" creationId="{DE7A1209-37B9-475A-96EB-2C76B0DD7331}"/>
          </ac:spMkLst>
        </pc:spChg>
        <pc:spChg chg="add mo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30" creationId="{D91D877A-74DB-48F3-94A2-EDEAAD96F46B}"/>
          </ac:spMkLst>
        </pc:spChg>
        <pc:spChg chg="add del mod ord">
          <ac:chgData name="Kitazawa Masakiyo" userId="2bf3742da7ad8ecb" providerId="LiveId" clId="{E22EE4A0-DFAE-470F-82A3-F7AF9FB1BB60}" dt="2022-02-16T00:34:14.115" v="2102"/>
          <ac:spMkLst>
            <pc:docMk/>
            <pc:sldMk cId="3764432163" sldId="383"/>
            <ac:spMk id="31" creationId="{8AA5FB21-3029-4D23-B8ED-2AF3000BFB73}"/>
          </ac:spMkLst>
        </pc:spChg>
        <pc:spChg chg="add mod or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32" creationId="{C0A2A615-F5DF-436A-9BFB-4EB9208029DC}"/>
          </ac:spMkLst>
        </pc:spChg>
        <pc:spChg chg="add mo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33" creationId="{D5DEF772-C689-45DE-9D8C-926711840C90}"/>
          </ac:spMkLst>
        </pc:spChg>
        <pc:spChg chg="add mo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34" creationId="{F75863C0-9F10-49B4-BBC3-01FD5E7ACB49}"/>
          </ac:spMkLst>
        </pc:spChg>
        <pc:grpChg chg="add mod">
          <ac:chgData name="Kitazawa Masakiyo" userId="2bf3742da7ad8ecb" providerId="LiveId" clId="{E22EE4A0-DFAE-470F-82A3-F7AF9FB1BB60}" dt="2022-02-16T05:25:02.864" v="4735" actId="164"/>
          <ac:grpSpMkLst>
            <pc:docMk/>
            <pc:sldMk cId="3764432163" sldId="383"/>
            <ac:grpSpMk id="35" creationId="{0E9E0E7C-6F8D-42F0-9E4D-D42FD665D3A0}"/>
          </ac:grpSpMkLst>
        </pc:grpChg>
        <pc:graphicFrameChg chg="add del mod">
          <ac:chgData name="Kitazawa Masakiyo" userId="2bf3742da7ad8ecb" providerId="LiveId" clId="{E22EE4A0-DFAE-470F-82A3-F7AF9FB1BB60}" dt="2022-02-16T00:30:24.552" v="1968" actId="1076"/>
          <ac:graphicFrameMkLst>
            <pc:docMk/>
            <pc:sldMk cId="3764432163" sldId="383"/>
            <ac:graphicFrameMk id="11" creationId="{D494FA2B-6696-4B02-A510-8B1C07AFFDFE}"/>
          </ac:graphicFrameMkLst>
        </pc:graphicFrameChg>
        <pc:picChg chg="add del">
          <ac:chgData name="Kitazawa Masakiyo" userId="2bf3742da7ad8ecb" providerId="LiveId" clId="{E22EE4A0-DFAE-470F-82A3-F7AF9FB1BB60}" dt="2022-02-16T00:17:50.686" v="1869"/>
          <ac:picMkLst>
            <pc:docMk/>
            <pc:sldMk cId="3764432163" sldId="383"/>
            <ac:picMk id="3" creationId="{454BE0E9-5023-4DEC-830A-45FAAA584AEB}"/>
          </ac:picMkLst>
        </pc:picChg>
        <pc:picChg chg="add mod">
          <ac:chgData name="Kitazawa Masakiyo" userId="2bf3742da7ad8ecb" providerId="LiveId" clId="{E22EE4A0-DFAE-470F-82A3-F7AF9FB1BB60}" dt="2022-02-16T00:17:29.450" v="1866" actId="1036"/>
          <ac:picMkLst>
            <pc:docMk/>
            <pc:sldMk cId="3764432163" sldId="383"/>
            <ac:picMk id="5" creationId="{0A6D1809-006D-43C9-B155-BB4B6219AFC1}"/>
          </ac:picMkLst>
        </pc:picChg>
        <pc:picChg chg="add mod">
          <ac:chgData name="Kitazawa Masakiyo" userId="2bf3742da7ad8ecb" providerId="LiveId" clId="{E22EE4A0-DFAE-470F-82A3-F7AF9FB1BB60}" dt="2022-02-16T00:30:24.552" v="1968" actId="1076"/>
          <ac:picMkLst>
            <pc:docMk/>
            <pc:sldMk cId="3764432163" sldId="383"/>
            <ac:picMk id="12" creationId="{491855B6-8051-45B3-BA85-A922D96D68F9}"/>
          </ac:picMkLst>
        </pc:picChg>
        <pc:picChg chg="add mod">
          <ac:chgData name="Kitazawa Masakiyo" userId="2bf3742da7ad8ecb" providerId="LiveId" clId="{E22EE4A0-DFAE-470F-82A3-F7AF9FB1BB60}" dt="2022-02-16T00:30:24.552" v="1968" actId="1076"/>
          <ac:picMkLst>
            <pc:docMk/>
            <pc:sldMk cId="3764432163" sldId="383"/>
            <ac:picMk id="13" creationId="{4B3AEDD2-9414-43C6-9E00-F31BB159A590}"/>
          </ac:picMkLst>
        </pc:picChg>
        <pc:picChg chg="add del mod">
          <ac:chgData name="Kitazawa Masakiyo" userId="2bf3742da7ad8ecb" providerId="LiveId" clId="{E22EE4A0-DFAE-470F-82A3-F7AF9FB1BB60}" dt="2022-02-15T15:22:53.865" v="967"/>
          <ac:picMkLst>
            <pc:docMk/>
            <pc:sldMk cId="3764432163" sldId="383"/>
            <ac:picMk id="20" creationId="{1451D2A5-2341-4197-8304-9D2307917B60}"/>
          </ac:picMkLst>
        </pc:picChg>
        <pc:picChg chg="add mod">
          <ac:chgData name="Kitazawa Masakiyo" userId="2bf3742da7ad8ecb" providerId="LiveId" clId="{E22EE4A0-DFAE-470F-82A3-F7AF9FB1BB60}" dt="2022-02-16T00:20:11.944" v="1894" actId="1076"/>
          <ac:picMkLst>
            <pc:docMk/>
            <pc:sldMk cId="3764432163" sldId="383"/>
            <ac:picMk id="22" creationId="{5635721F-1220-401A-ACC2-CB2226F3112B}"/>
          </ac:picMkLst>
        </pc:picChg>
        <pc:picChg chg="add del mod">
          <ac:chgData name="Kitazawa Masakiyo" userId="2bf3742da7ad8ecb" providerId="LiveId" clId="{E22EE4A0-DFAE-470F-82A3-F7AF9FB1BB60}" dt="2022-02-15T15:23:07.962" v="975" actId="478"/>
          <ac:picMkLst>
            <pc:docMk/>
            <pc:sldMk cId="3764432163" sldId="383"/>
            <ac:picMk id="24" creationId="{F55ABF88-015C-4FAF-940F-F66FE2C466EE}"/>
          </ac:picMkLst>
        </pc:picChg>
        <pc:picChg chg="add mod">
          <ac:chgData name="Kitazawa Masakiyo" userId="2bf3742da7ad8ecb" providerId="LiveId" clId="{E22EE4A0-DFAE-470F-82A3-F7AF9FB1BB60}" dt="2022-02-16T05:25:02.864" v="4735" actId="164"/>
          <ac:picMkLst>
            <pc:docMk/>
            <pc:sldMk cId="3764432163" sldId="383"/>
            <ac:picMk id="28" creationId="{BEC384B5-103B-4F3A-B09E-756023134E9B}"/>
          </ac:picMkLst>
        </pc:picChg>
        <pc:picChg chg="add mod">
          <ac:chgData name="Kitazawa Masakiyo" userId="2bf3742da7ad8ecb" providerId="LiveId" clId="{E22EE4A0-DFAE-470F-82A3-F7AF9FB1BB60}" dt="2022-02-16T05:25:02.864" v="4735" actId="164"/>
          <ac:picMkLst>
            <pc:docMk/>
            <pc:sldMk cId="3764432163" sldId="383"/>
            <ac:picMk id="29" creationId="{A15C5091-86EE-4EC7-B9B4-6C3BB97AFEFD}"/>
          </ac:picMkLst>
        </pc:picChg>
        <pc:cxnChg chg="add mod ord">
          <ac:chgData name="Kitazawa Masakiyo" userId="2bf3742da7ad8ecb" providerId="LiveId" clId="{E22EE4A0-DFAE-470F-82A3-F7AF9FB1BB60}" dt="2022-02-16T00:30:24.552" v="1968" actId="1076"/>
          <ac:cxnSpMkLst>
            <pc:docMk/>
            <pc:sldMk cId="3764432163" sldId="383"/>
            <ac:cxnSpMk id="9" creationId="{F48D7AA1-BE9A-40AD-8436-7BCE93FAFA63}"/>
          </ac:cxnSpMkLst>
        </pc:cxnChg>
        <pc:cxnChg chg="add mod ord">
          <ac:chgData name="Kitazawa Masakiyo" userId="2bf3742da7ad8ecb" providerId="LiveId" clId="{E22EE4A0-DFAE-470F-82A3-F7AF9FB1BB60}" dt="2022-02-16T00:30:24.552" v="1968" actId="1076"/>
          <ac:cxnSpMkLst>
            <pc:docMk/>
            <pc:sldMk cId="3764432163" sldId="383"/>
            <ac:cxnSpMk id="10" creationId="{2FE1F7DB-06CB-4B2D-A02D-8E22FA76F7DD}"/>
          </ac:cxnSpMkLst>
        </pc:cxnChg>
      </pc:sldChg>
      <pc:sldChg chg="addSp delSp modSp new mod">
        <pc:chgData name="Kitazawa Masakiyo" userId="2bf3742da7ad8ecb" providerId="LiveId" clId="{E22EE4A0-DFAE-470F-82A3-F7AF9FB1BB60}" dt="2022-02-16T06:58:03.929" v="4995" actId="1076"/>
        <pc:sldMkLst>
          <pc:docMk/>
          <pc:sldMk cId="368527499" sldId="384"/>
        </pc:sldMkLst>
        <pc:spChg chg="mod">
          <ac:chgData name="Kitazawa Masakiyo" userId="2bf3742da7ad8ecb" providerId="LiveId" clId="{E22EE4A0-DFAE-470F-82A3-F7AF9FB1BB60}" dt="2022-02-15T15:27:09.973" v="1040" actId="20577"/>
          <ac:spMkLst>
            <pc:docMk/>
            <pc:sldMk cId="368527499" sldId="384"/>
            <ac:spMk id="2" creationId="{D5D9BB0F-B6AE-4046-9DD5-0F5C433A1F61}"/>
          </ac:spMkLst>
        </pc:spChg>
        <pc:spChg chg="add mod">
          <ac:chgData name="Kitazawa Masakiyo" userId="2bf3742da7ad8ecb" providerId="LiveId" clId="{E22EE4A0-DFAE-470F-82A3-F7AF9FB1BB60}" dt="2022-02-16T06:55:41.451" v="4913" actId="1076"/>
          <ac:spMkLst>
            <pc:docMk/>
            <pc:sldMk cId="368527499" sldId="384"/>
            <ac:spMk id="3" creationId="{258CD01A-7BA5-4174-9F1F-30D306863696}"/>
          </ac:spMkLst>
        </pc:spChg>
        <pc:spChg chg="del">
          <ac:chgData name="Kitazawa Masakiyo" userId="2bf3742da7ad8ecb" providerId="LiveId" clId="{E22EE4A0-DFAE-470F-82A3-F7AF9FB1BB60}" dt="2022-02-15T15:27:12.881" v="1041" actId="478"/>
          <ac:spMkLst>
            <pc:docMk/>
            <pc:sldMk cId="368527499" sldId="384"/>
            <ac:spMk id="3" creationId="{9D6D3854-1B25-474F-AF9E-C5052C514E37}"/>
          </ac:spMkLst>
        </pc:spChg>
        <pc:spChg chg="add mod">
          <ac:chgData name="Kitazawa Masakiyo" userId="2bf3742da7ad8ecb" providerId="LiveId" clId="{E22EE4A0-DFAE-470F-82A3-F7AF9FB1BB60}" dt="2022-02-15T15:30:30.998" v="1161" actId="1037"/>
          <ac:spMkLst>
            <pc:docMk/>
            <pc:sldMk cId="368527499" sldId="384"/>
            <ac:spMk id="6" creationId="{0F9626F4-664C-4505-B614-437E788E54C4}"/>
          </ac:spMkLst>
        </pc:spChg>
        <pc:spChg chg="add mod ord">
          <ac:chgData name="Kitazawa Masakiyo" userId="2bf3742da7ad8ecb" providerId="LiveId" clId="{E22EE4A0-DFAE-470F-82A3-F7AF9FB1BB60}" dt="2022-02-15T15:31:24.827" v="1168" actId="14100"/>
          <ac:spMkLst>
            <pc:docMk/>
            <pc:sldMk cId="368527499" sldId="384"/>
            <ac:spMk id="11" creationId="{EAC8028F-B598-43F8-AA65-825531BB3C65}"/>
          </ac:spMkLst>
        </pc:spChg>
        <pc:spChg chg="add mod">
          <ac:chgData name="Kitazawa Masakiyo" userId="2bf3742da7ad8ecb" providerId="LiveId" clId="{E22EE4A0-DFAE-470F-82A3-F7AF9FB1BB60}" dt="2022-02-15T15:30:30.998" v="1161" actId="1037"/>
          <ac:spMkLst>
            <pc:docMk/>
            <pc:sldMk cId="368527499" sldId="384"/>
            <ac:spMk id="12" creationId="{23D93ADE-CC09-4AA9-BB8E-C75CFBAC1997}"/>
          </ac:spMkLst>
        </pc:spChg>
        <pc:spChg chg="add mod">
          <ac:chgData name="Kitazawa Masakiyo" userId="2bf3742da7ad8ecb" providerId="LiveId" clId="{E22EE4A0-DFAE-470F-82A3-F7AF9FB1BB60}" dt="2022-02-16T06:58:03.929" v="4995" actId="1076"/>
          <ac:spMkLst>
            <pc:docMk/>
            <pc:sldMk cId="368527499" sldId="384"/>
            <ac:spMk id="13" creationId="{F57C35EE-B115-4ADF-AB8D-15FF37545466}"/>
          </ac:spMkLst>
        </pc:spChg>
        <pc:spChg chg="add mod">
          <ac:chgData name="Kitazawa Masakiyo" userId="2bf3742da7ad8ecb" providerId="LiveId" clId="{E22EE4A0-DFAE-470F-82A3-F7AF9FB1BB60}" dt="2022-02-16T06:58:03.929" v="4995" actId="1076"/>
          <ac:spMkLst>
            <pc:docMk/>
            <pc:sldMk cId="368527499" sldId="384"/>
            <ac:spMk id="14" creationId="{200606E9-4625-42E2-ADA7-22613891482D}"/>
          </ac:spMkLst>
        </pc:spChg>
        <pc:spChg chg="add mod">
          <ac:chgData name="Kitazawa Masakiyo" userId="2bf3742da7ad8ecb" providerId="LiveId" clId="{E22EE4A0-DFAE-470F-82A3-F7AF9FB1BB60}" dt="2022-02-15T15:30:30.998" v="1161" actId="1037"/>
          <ac:spMkLst>
            <pc:docMk/>
            <pc:sldMk cId="368527499" sldId="384"/>
            <ac:spMk id="16" creationId="{A93C4AF9-63D2-4013-B3E9-9CBA365F8881}"/>
          </ac:spMkLst>
        </pc:spChg>
        <pc:spChg chg="add mod">
          <ac:chgData name="Kitazawa Masakiyo" userId="2bf3742da7ad8ecb" providerId="LiveId" clId="{E22EE4A0-DFAE-470F-82A3-F7AF9FB1BB60}" dt="2022-02-16T05:37:46.727" v="4845" actId="1036"/>
          <ac:spMkLst>
            <pc:docMk/>
            <pc:sldMk cId="368527499" sldId="384"/>
            <ac:spMk id="20" creationId="{35DF6110-2FB9-4BF6-B98C-E18B120FC679}"/>
          </ac:spMkLst>
        </pc:spChg>
        <pc:picChg chg="add del mod">
          <ac:chgData name="Kitazawa Masakiyo" userId="2bf3742da7ad8ecb" providerId="LiveId" clId="{E22EE4A0-DFAE-470F-82A3-F7AF9FB1BB60}" dt="2022-02-15T15:27:45.612" v="1054"/>
          <ac:picMkLst>
            <pc:docMk/>
            <pc:sldMk cId="368527499" sldId="384"/>
            <ac:picMk id="4" creationId="{E464EA80-993A-4999-829D-C7BAC4029AAB}"/>
          </ac:picMkLst>
        </pc:picChg>
        <pc:picChg chg="add del mod">
          <ac:chgData name="Kitazawa Masakiyo" userId="2bf3742da7ad8ecb" providerId="LiveId" clId="{E22EE4A0-DFAE-470F-82A3-F7AF9FB1BB60}" dt="2022-02-15T15:27:57.951" v="1066"/>
          <ac:picMkLst>
            <pc:docMk/>
            <pc:sldMk cId="368527499" sldId="384"/>
            <ac:picMk id="5" creationId="{24E60E8C-39A5-4E5C-8764-DFFBDE4C52AC}"/>
          </ac:picMkLst>
        </pc:picChg>
        <pc:picChg chg="add mod">
          <ac:chgData name="Kitazawa Masakiyo" userId="2bf3742da7ad8ecb" providerId="LiveId" clId="{E22EE4A0-DFAE-470F-82A3-F7AF9FB1BB60}" dt="2022-02-15T15:30:30.998" v="1161" actId="1037"/>
          <ac:picMkLst>
            <pc:docMk/>
            <pc:sldMk cId="368527499" sldId="384"/>
            <ac:picMk id="8" creationId="{EBC642AB-2581-453F-8B53-823D5FDC0555}"/>
          </ac:picMkLst>
        </pc:picChg>
        <pc:picChg chg="add mod">
          <ac:chgData name="Kitazawa Masakiyo" userId="2bf3742da7ad8ecb" providerId="LiveId" clId="{E22EE4A0-DFAE-470F-82A3-F7AF9FB1BB60}" dt="2022-02-15T15:30:30.998" v="1161" actId="1037"/>
          <ac:picMkLst>
            <pc:docMk/>
            <pc:sldMk cId="368527499" sldId="384"/>
            <ac:picMk id="10" creationId="{89D09BFE-DCB8-4E1C-A54D-AF63DB55E664}"/>
          </ac:picMkLst>
        </pc:picChg>
        <pc:picChg chg="add del mod">
          <ac:chgData name="Kitazawa Masakiyo" userId="2bf3742da7ad8ecb" providerId="LiveId" clId="{E22EE4A0-DFAE-470F-82A3-F7AF9FB1BB60}" dt="2022-02-15T15:29:10.120" v="1103"/>
          <ac:picMkLst>
            <pc:docMk/>
            <pc:sldMk cId="368527499" sldId="384"/>
            <ac:picMk id="13" creationId="{565CE188-1B84-4436-AE16-22FAAD5B01C0}"/>
          </ac:picMkLst>
        </pc:picChg>
        <pc:picChg chg="add del mod">
          <ac:chgData name="Kitazawa Masakiyo" userId="2bf3742da7ad8ecb" providerId="LiveId" clId="{E22EE4A0-DFAE-470F-82A3-F7AF9FB1BB60}" dt="2022-02-15T15:30:00.294" v="1143"/>
          <ac:picMkLst>
            <pc:docMk/>
            <pc:sldMk cId="368527499" sldId="384"/>
            <ac:picMk id="15" creationId="{6946EA43-6CAC-4033-8CCA-3A4240BE397D}"/>
          </ac:picMkLst>
        </pc:picChg>
        <pc:picChg chg="add mod">
          <ac:chgData name="Kitazawa Masakiyo" userId="2bf3742da7ad8ecb" providerId="LiveId" clId="{E22EE4A0-DFAE-470F-82A3-F7AF9FB1BB60}" dt="2022-02-15T15:31:18.512" v="1166" actId="1076"/>
          <ac:picMkLst>
            <pc:docMk/>
            <pc:sldMk cId="368527499" sldId="384"/>
            <ac:picMk id="18" creationId="{04432B57-A2D3-4326-81CF-2496FFE429CE}"/>
          </ac:picMkLst>
        </pc:picChg>
        <pc:picChg chg="add mod">
          <ac:chgData name="Kitazawa Masakiyo" userId="2bf3742da7ad8ecb" providerId="LiveId" clId="{E22EE4A0-DFAE-470F-82A3-F7AF9FB1BB60}" dt="2022-02-15T15:30:26.052" v="1146" actId="14100"/>
          <ac:picMkLst>
            <pc:docMk/>
            <pc:sldMk cId="368527499" sldId="384"/>
            <ac:picMk id="19" creationId="{B72F7AFD-E658-4667-B5DB-524F1DB48073}"/>
          </ac:picMkLst>
        </pc:picChg>
      </pc:sldChg>
      <pc:sldChg chg="addSp delSp modSp new mod">
        <pc:chgData name="Kitazawa Masakiyo" userId="2bf3742da7ad8ecb" providerId="LiveId" clId="{E22EE4A0-DFAE-470F-82A3-F7AF9FB1BB60}" dt="2022-02-16T07:04:39.242" v="4999" actId="1037"/>
        <pc:sldMkLst>
          <pc:docMk/>
          <pc:sldMk cId="2334563816" sldId="385"/>
        </pc:sldMkLst>
        <pc:spChg chg="mod">
          <ac:chgData name="Kitazawa Masakiyo" userId="2bf3742da7ad8ecb" providerId="LiveId" clId="{E22EE4A0-DFAE-470F-82A3-F7AF9FB1BB60}" dt="2022-02-15T15:33:06.846" v="1197" actId="20577"/>
          <ac:spMkLst>
            <pc:docMk/>
            <pc:sldMk cId="2334563816" sldId="385"/>
            <ac:spMk id="2" creationId="{20619E8D-CD6F-4E22-A934-7C80308EB968}"/>
          </ac:spMkLst>
        </pc:spChg>
        <pc:spChg chg="del">
          <ac:chgData name="Kitazawa Masakiyo" userId="2bf3742da7ad8ecb" providerId="LiveId" clId="{E22EE4A0-DFAE-470F-82A3-F7AF9FB1BB60}" dt="2022-02-15T15:32:36.283" v="1172" actId="478"/>
          <ac:spMkLst>
            <pc:docMk/>
            <pc:sldMk cId="2334563816" sldId="385"/>
            <ac:spMk id="3" creationId="{6665662E-C99F-405A-89B3-2A2AF6E93F86}"/>
          </ac:spMkLst>
        </pc:spChg>
        <pc:spChg chg="add del mod">
          <ac:chgData name="Kitazawa Masakiyo" userId="2bf3742da7ad8ecb" providerId="LiveId" clId="{E22EE4A0-DFAE-470F-82A3-F7AF9FB1BB60}" dt="2022-02-15T15:35:27.461" v="1207" actId="478"/>
          <ac:spMkLst>
            <pc:docMk/>
            <pc:sldMk cId="2334563816" sldId="385"/>
            <ac:spMk id="5" creationId="{65D0C7DB-344C-463B-96C3-1B1993113DE7}"/>
          </ac:spMkLst>
        </pc:spChg>
        <pc:spChg chg="add mod">
          <ac:chgData name="Kitazawa Masakiyo" userId="2bf3742da7ad8ecb" providerId="LiveId" clId="{E22EE4A0-DFAE-470F-82A3-F7AF9FB1BB60}" dt="2022-02-15T15:35:48.718" v="1457" actId="1038"/>
          <ac:spMkLst>
            <pc:docMk/>
            <pc:sldMk cId="2334563816" sldId="385"/>
            <ac:spMk id="6" creationId="{7798C676-3B37-4132-B9CB-781F04465467}"/>
          </ac:spMkLst>
        </pc:spChg>
        <pc:spChg chg="add mod">
          <ac:chgData name="Kitazawa Masakiyo" userId="2bf3742da7ad8ecb" providerId="LiveId" clId="{E22EE4A0-DFAE-470F-82A3-F7AF9FB1BB60}" dt="2022-02-15T15:41:03.197" v="1528"/>
          <ac:spMkLst>
            <pc:docMk/>
            <pc:sldMk cId="2334563816" sldId="385"/>
            <ac:spMk id="10" creationId="{9BDAB884-EDD6-47AE-9983-F5F9B260DA18}"/>
          </ac:spMkLst>
        </pc:spChg>
        <pc:spChg chg="add mod">
          <ac:chgData name="Kitazawa Masakiyo" userId="2bf3742da7ad8ecb" providerId="LiveId" clId="{E22EE4A0-DFAE-470F-82A3-F7AF9FB1BB60}" dt="2022-02-16T07:04:39.242" v="4999" actId="1037"/>
          <ac:spMkLst>
            <pc:docMk/>
            <pc:sldMk cId="2334563816" sldId="385"/>
            <ac:spMk id="12" creationId="{51B22394-EB90-4F89-8234-5FAFC24DF5E6}"/>
          </ac:spMkLst>
        </pc:spChg>
        <pc:spChg chg="add mod">
          <ac:chgData name="Kitazawa Masakiyo" userId="2bf3742da7ad8ecb" providerId="LiveId" clId="{E22EE4A0-DFAE-470F-82A3-F7AF9FB1BB60}" dt="2022-02-16T07:04:39.242" v="4999" actId="1037"/>
          <ac:spMkLst>
            <pc:docMk/>
            <pc:sldMk cId="2334563816" sldId="385"/>
            <ac:spMk id="13" creationId="{434F350F-EAEF-4188-BBD2-075173A95147}"/>
          </ac:spMkLst>
        </pc:spChg>
        <pc:spChg chg="add mod">
          <ac:chgData name="Kitazawa Masakiyo" userId="2bf3742da7ad8ecb" providerId="LiveId" clId="{E22EE4A0-DFAE-470F-82A3-F7AF9FB1BB60}" dt="2022-02-15T15:38:34.583" v="1525" actId="1076"/>
          <ac:spMkLst>
            <pc:docMk/>
            <pc:sldMk cId="2334563816" sldId="385"/>
            <ac:spMk id="14" creationId="{BD47C6EF-1809-4D8A-A181-2209BACB24E9}"/>
          </ac:spMkLst>
        </pc:spChg>
        <pc:spChg chg="add mod">
          <ac:chgData name="Kitazawa Masakiyo" userId="2bf3742da7ad8ecb" providerId="LiveId" clId="{E22EE4A0-DFAE-470F-82A3-F7AF9FB1BB60}" dt="2022-02-15T15:38:37.183" v="1526" actId="1076"/>
          <ac:spMkLst>
            <pc:docMk/>
            <pc:sldMk cId="2334563816" sldId="385"/>
            <ac:spMk id="15" creationId="{EE8B35F1-FF19-48D8-87D6-59A096163D52}"/>
          </ac:spMkLst>
        </pc:spChg>
        <pc:spChg chg="add mod">
          <ac:chgData name="Kitazawa Masakiyo" userId="2bf3742da7ad8ecb" providerId="LiveId" clId="{E22EE4A0-DFAE-470F-82A3-F7AF9FB1BB60}" dt="2022-02-16T05:39:03.828" v="4858" actId="1076"/>
          <ac:spMkLst>
            <pc:docMk/>
            <pc:sldMk cId="2334563816" sldId="385"/>
            <ac:spMk id="16" creationId="{40B19C49-2BB4-4BBD-BA3D-B832B32B8927}"/>
          </ac:spMkLst>
        </pc:spChg>
        <pc:picChg chg="add del mod">
          <ac:chgData name="Kitazawa Masakiyo" userId="2bf3742da7ad8ecb" providerId="LiveId" clId="{E22EE4A0-DFAE-470F-82A3-F7AF9FB1BB60}" dt="2022-02-15T15:35:27.461" v="1207" actId="478"/>
          <ac:picMkLst>
            <pc:docMk/>
            <pc:sldMk cId="2334563816" sldId="385"/>
            <ac:picMk id="4" creationId="{6F48636A-697A-4097-BD2B-3F0A3A6AF9B1}"/>
          </ac:picMkLst>
        </pc:picChg>
        <pc:picChg chg="add mod">
          <ac:chgData name="Kitazawa Masakiyo" userId="2bf3742da7ad8ecb" providerId="LiveId" clId="{E22EE4A0-DFAE-470F-82A3-F7AF9FB1BB60}" dt="2022-02-15T15:36:08.998" v="1460" actId="14100"/>
          <ac:picMkLst>
            <pc:docMk/>
            <pc:sldMk cId="2334563816" sldId="385"/>
            <ac:picMk id="7" creationId="{1437CF53-235F-461B-A28E-FC3922CDFB9E}"/>
          </ac:picMkLst>
        </pc:picChg>
        <pc:picChg chg="add mod">
          <ac:chgData name="Kitazawa Masakiyo" userId="2bf3742da7ad8ecb" providerId="LiveId" clId="{E22EE4A0-DFAE-470F-82A3-F7AF9FB1BB60}" dt="2022-02-15T15:38:32.044" v="1524" actId="14100"/>
          <ac:picMkLst>
            <pc:docMk/>
            <pc:sldMk cId="2334563816" sldId="385"/>
            <ac:picMk id="8" creationId="{5806B65D-68F9-43DD-961D-F894BEEFB8F1}"/>
          </ac:picMkLst>
        </pc:picChg>
        <pc:picChg chg="add del mod">
          <ac:chgData name="Kitazawa Masakiyo" userId="2bf3742da7ad8ecb" providerId="LiveId" clId="{E22EE4A0-DFAE-470F-82A3-F7AF9FB1BB60}" dt="2022-02-15T15:35:27.461" v="1207" actId="478"/>
          <ac:picMkLst>
            <pc:docMk/>
            <pc:sldMk cId="2334563816" sldId="385"/>
            <ac:picMk id="9" creationId="{88785DA0-674B-407A-97D1-FD30E3CAA27F}"/>
          </ac:picMkLst>
        </pc:picChg>
        <pc:picChg chg="add mod">
          <ac:chgData name="Kitazawa Masakiyo" userId="2bf3742da7ad8ecb" providerId="LiveId" clId="{E22EE4A0-DFAE-470F-82A3-F7AF9FB1BB60}" dt="2022-02-15T15:57:51.397" v="1584" actId="1076"/>
          <ac:picMkLst>
            <pc:docMk/>
            <pc:sldMk cId="2334563816" sldId="385"/>
            <ac:picMk id="11" creationId="{A44C6DA2-D228-44D0-BA8C-75D755E9FF3B}"/>
          </ac:picMkLst>
        </pc:picChg>
        <pc:picChg chg="add del mod">
          <ac:chgData name="Kitazawa Masakiyo" userId="2bf3742da7ad8ecb" providerId="LiveId" clId="{E22EE4A0-DFAE-470F-82A3-F7AF9FB1BB60}" dt="2022-02-15T15:56:37.225" v="1546"/>
          <ac:picMkLst>
            <pc:docMk/>
            <pc:sldMk cId="2334563816" sldId="385"/>
            <ac:picMk id="17" creationId="{5BDFD138-EB7E-4990-B85B-B12A02B1594C}"/>
          </ac:picMkLst>
        </pc:picChg>
        <pc:picChg chg="add del mod">
          <ac:chgData name="Kitazawa Masakiyo" userId="2bf3742da7ad8ecb" providerId="LiveId" clId="{E22EE4A0-DFAE-470F-82A3-F7AF9FB1BB60}" dt="2022-02-15T15:57:23.752" v="1558"/>
          <ac:picMkLst>
            <pc:docMk/>
            <pc:sldMk cId="2334563816" sldId="385"/>
            <ac:picMk id="19" creationId="{5F0E92ED-80D6-4CB0-AA00-3FEBCD18A59B}"/>
          </ac:picMkLst>
        </pc:picChg>
        <pc:picChg chg="add del mod">
          <ac:chgData name="Kitazawa Masakiyo" userId="2bf3742da7ad8ecb" providerId="LiveId" clId="{E22EE4A0-DFAE-470F-82A3-F7AF9FB1BB60}" dt="2022-02-15T15:57:31.767" v="1570"/>
          <ac:picMkLst>
            <pc:docMk/>
            <pc:sldMk cId="2334563816" sldId="385"/>
            <ac:picMk id="21" creationId="{48569E3A-C365-45DE-BC8B-B8B8346BFDA5}"/>
          </ac:picMkLst>
        </pc:picChg>
        <pc:picChg chg="add del mod">
          <ac:chgData name="Kitazawa Masakiyo" userId="2bf3742da7ad8ecb" providerId="LiveId" clId="{E22EE4A0-DFAE-470F-82A3-F7AF9FB1BB60}" dt="2022-02-15T15:57:37.574" v="1582"/>
          <ac:picMkLst>
            <pc:docMk/>
            <pc:sldMk cId="2334563816" sldId="385"/>
            <ac:picMk id="23" creationId="{25E9AE3C-9CED-4ECC-B0FB-21626038E175}"/>
          </ac:picMkLst>
        </pc:picChg>
        <pc:picChg chg="add mod">
          <ac:chgData name="Kitazawa Masakiyo" userId="2bf3742da7ad8ecb" providerId="LiveId" clId="{E22EE4A0-DFAE-470F-82A3-F7AF9FB1BB60}" dt="2022-02-15T15:57:43.715" v="1583" actId="1076"/>
          <ac:picMkLst>
            <pc:docMk/>
            <pc:sldMk cId="2334563816" sldId="385"/>
            <ac:picMk id="25" creationId="{649B8D85-823E-4093-92B8-EA730B3E2E70}"/>
          </ac:picMkLst>
        </pc:picChg>
      </pc:sldChg>
      <pc:sldChg chg="addSp delSp modSp new mod">
        <pc:chgData name="Kitazawa Masakiyo" userId="2bf3742da7ad8ecb" providerId="LiveId" clId="{E22EE4A0-DFAE-470F-82A3-F7AF9FB1BB60}" dt="2022-02-16T06:58:32.917" v="4996" actId="947"/>
        <pc:sldMkLst>
          <pc:docMk/>
          <pc:sldMk cId="3154922727" sldId="386"/>
        </pc:sldMkLst>
        <pc:spChg chg="mod">
          <ac:chgData name="Kitazawa Masakiyo" userId="2bf3742da7ad8ecb" providerId="LiveId" clId="{E22EE4A0-DFAE-470F-82A3-F7AF9FB1BB60}" dt="2022-02-15T15:58:14.583" v="1597" actId="20577"/>
          <ac:spMkLst>
            <pc:docMk/>
            <pc:sldMk cId="3154922727" sldId="386"/>
            <ac:spMk id="2" creationId="{6AC30B14-D641-483A-BA82-853151EB5CC0}"/>
          </ac:spMkLst>
        </pc:spChg>
        <pc:spChg chg="del">
          <ac:chgData name="Kitazawa Masakiyo" userId="2bf3742da7ad8ecb" providerId="LiveId" clId="{E22EE4A0-DFAE-470F-82A3-F7AF9FB1BB60}" dt="2022-02-15T15:58:17.863" v="1598" actId="478"/>
          <ac:spMkLst>
            <pc:docMk/>
            <pc:sldMk cId="3154922727" sldId="386"/>
            <ac:spMk id="3" creationId="{88F7DD9C-3C7F-446D-A896-81903C40C82B}"/>
          </ac:spMkLst>
        </pc:spChg>
        <pc:spChg chg="add mod">
          <ac:chgData name="Kitazawa Masakiyo" userId="2bf3742da7ad8ecb" providerId="LiveId" clId="{E22EE4A0-DFAE-470F-82A3-F7AF9FB1BB60}" dt="2022-02-16T06:58:32.917" v="4996" actId="947"/>
          <ac:spMkLst>
            <pc:docMk/>
            <pc:sldMk cId="3154922727" sldId="386"/>
            <ac:spMk id="4" creationId="{78D7DA61-0974-428B-8570-87303637FC74}"/>
          </ac:spMkLst>
        </pc:spChg>
        <pc:spChg chg="add mod">
          <ac:chgData name="Kitazawa Masakiyo" userId="2bf3742da7ad8ecb" providerId="LiveId" clId="{E22EE4A0-DFAE-470F-82A3-F7AF9FB1BB60}" dt="2022-02-15T16:04:44.261" v="1775" actId="1076"/>
          <ac:spMkLst>
            <pc:docMk/>
            <pc:sldMk cId="3154922727" sldId="386"/>
            <ac:spMk id="5" creationId="{A91D265D-A0E6-4A5E-938C-7100F1A7B78D}"/>
          </ac:spMkLst>
        </pc:spChg>
        <pc:spChg chg="add mod">
          <ac:chgData name="Kitazawa Masakiyo" userId="2bf3742da7ad8ecb" providerId="LiveId" clId="{E22EE4A0-DFAE-470F-82A3-F7AF9FB1BB60}" dt="2022-02-15T16:04:34.437" v="1774" actId="1076"/>
          <ac:spMkLst>
            <pc:docMk/>
            <pc:sldMk cId="3154922727" sldId="386"/>
            <ac:spMk id="6" creationId="{4BD8FE48-61D2-4D69-98C2-70A82BD86F02}"/>
          </ac:spMkLst>
        </pc:spChg>
        <pc:spChg chg="add del mod">
          <ac:chgData name="Kitazawa Masakiyo" userId="2bf3742da7ad8ecb" providerId="LiveId" clId="{E22EE4A0-DFAE-470F-82A3-F7AF9FB1BB60}" dt="2022-02-15T16:00:56.684" v="1621" actId="21"/>
          <ac:spMkLst>
            <pc:docMk/>
            <pc:sldMk cId="3154922727" sldId="386"/>
            <ac:spMk id="13" creationId="{D97BDB6E-FA87-4811-8FD1-809674EA85AF}"/>
          </ac:spMkLst>
        </pc:spChg>
        <pc:spChg chg="add mod">
          <ac:chgData name="Kitazawa Masakiyo" userId="2bf3742da7ad8ecb" providerId="LiveId" clId="{E22EE4A0-DFAE-470F-82A3-F7AF9FB1BB60}" dt="2022-02-15T16:04:07.633" v="1747" actId="1036"/>
          <ac:spMkLst>
            <pc:docMk/>
            <pc:sldMk cId="3154922727" sldId="386"/>
            <ac:spMk id="14" creationId="{7BCCFA55-4130-4123-A455-13EBB1997694}"/>
          </ac:spMkLst>
        </pc:spChg>
        <pc:spChg chg="add mod">
          <ac:chgData name="Kitazawa Masakiyo" userId="2bf3742da7ad8ecb" providerId="LiveId" clId="{E22EE4A0-DFAE-470F-82A3-F7AF9FB1BB60}" dt="2022-02-15T16:04:07.633" v="1747" actId="1036"/>
          <ac:spMkLst>
            <pc:docMk/>
            <pc:sldMk cId="3154922727" sldId="386"/>
            <ac:spMk id="15" creationId="{0A6F6A9A-83C7-42E7-8377-6550200C649A}"/>
          </ac:spMkLst>
        </pc:spChg>
        <pc:spChg chg="add mod">
          <ac:chgData name="Kitazawa Masakiyo" userId="2bf3742da7ad8ecb" providerId="LiveId" clId="{E22EE4A0-DFAE-470F-82A3-F7AF9FB1BB60}" dt="2022-02-15T16:04:07.633" v="1747" actId="1036"/>
          <ac:spMkLst>
            <pc:docMk/>
            <pc:sldMk cId="3154922727" sldId="386"/>
            <ac:spMk id="16" creationId="{3A8E4E4D-77EA-42C5-93BC-6CF019AA34E2}"/>
          </ac:spMkLst>
        </pc:spChg>
        <pc:spChg chg="add mod">
          <ac:chgData name="Kitazawa Masakiyo" userId="2bf3742da7ad8ecb" providerId="LiveId" clId="{E22EE4A0-DFAE-470F-82A3-F7AF9FB1BB60}" dt="2022-02-15T16:04:07.633" v="1747" actId="1036"/>
          <ac:spMkLst>
            <pc:docMk/>
            <pc:sldMk cId="3154922727" sldId="386"/>
            <ac:spMk id="17" creationId="{BEE4DEA4-1C5B-44B2-A2D8-595F88BDD8B8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2" creationId="{46736310-FE76-49EF-99BB-F3345A38AB28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3" creationId="{75523796-5CAA-4A31-AFFC-21CACA827D20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4" creationId="{15A16848-3A04-4BC6-B572-0B2D97B59A17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5" creationId="{FE5D8FE8-2688-4D5A-B9D0-2AC5B94CACFC}"/>
          </ac:spMkLst>
        </pc:spChg>
        <pc:spChg chg="add del mod">
          <ac:chgData name="Kitazawa Masakiyo" userId="2bf3742da7ad8ecb" providerId="LiveId" clId="{E22EE4A0-DFAE-470F-82A3-F7AF9FB1BB60}" dt="2022-02-15T16:02:52.256" v="1672" actId="478"/>
          <ac:spMkLst>
            <pc:docMk/>
            <pc:sldMk cId="3154922727" sldId="386"/>
            <ac:spMk id="26" creationId="{108C5496-736E-4F8C-9622-01F9C78D33E0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8" creationId="{2EF24FAA-C138-4E3E-B8EB-C4B220C61A48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9" creationId="{C9C676C0-169A-4C59-9DD7-34ADE5E85C66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0" creationId="{95398068-7293-477F-82B9-2B581E9620C1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1" creationId="{E5A088FF-B058-48E0-B621-FCA95C66ACCD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3" creationId="{76F1228B-7841-4C68-BAEB-8200557B8D54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4" creationId="{1A36A181-A84B-491E-9A22-2B6510F04029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5" creationId="{14376520-A7D1-44E5-AB50-F05BC9AD34B6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6" creationId="{FFD69DFB-1A78-4067-88B6-13EFB5E19B00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8" creationId="{2EE2B6A3-89F2-4895-BE60-168CBFFDBA8A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9" creationId="{747A9C37-3F53-4006-878E-0493BAFFC97B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40" creationId="{D2A77980-AC4D-464C-849C-39403CD34167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41" creationId="{72254FCB-295A-4B9A-9A1C-60431E1FCF9E}"/>
          </ac:spMkLst>
        </pc:spChg>
        <pc:spChg chg="add mod ord">
          <ac:chgData name="Kitazawa Masakiyo" userId="2bf3742da7ad8ecb" providerId="LiveId" clId="{E22EE4A0-DFAE-470F-82A3-F7AF9FB1BB60}" dt="2022-02-15T16:04:20.861" v="1771" actId="14100"/>
          <ac:spMkLst>
            <pc:docMk/>
            <pc:sldMk cId="3154922727" sldId="386"/>
            <ac:spMk id="44" creationId="{E89A1A5B-F1FE-45BB-9483-9498253727DF}"/>
          </ac:spMkLst>
        </pc:spChg>
        <pc:grpChg chg="add del mod">
          <ac:chgData name="Kitazawa Masakiyo" userId="2bf3742da7ad8ecb" providerId="LiveId" clId="{E22EE4A0-DFAE-470F-82A3-F7AF9FB1BB60}" dt="2022-02-15T15:59:40.704" v="1604" actId="165"/>
          <ac:grpSpMkLst>
            <pc:docMk/>
            <pc:sldMk cId="3154922727" sldId="386"/>
            <ac:grpSpMk id="8" creationId="{991AA62F-3C4A-487B-B7A6-A7E7EBE6DF93}"/>
          </ac:grpSpMkLst>
        </pc:grpChg>
        <pc:grpChg chg="add mod">
          <ac:chgData name="Kitazawa Masakiyo" userId="2bf3742da7ad8ecb" providerId="LiveId" clId="{E22EE4A0-DFAE-470F-82A3-F7AF9FB1BB60}" dt="2022-02-15T16:04:07.633" v="1747" actId="1036"/>
          <ac:grpSpMkLst>
            <pc:docMk/>
            <pc:sldMk cId="3154922727" sldId="386"/>
            <ac:grpSpMk id="21" creationId="{A92F714B-1B37-42C4-88AE-212AE46D7AD5}"/>
          </ac:grpSpMkLst>
        </pc:grpChg>
        <pc:grpChg chg="add mod">
          <ac:chgData name="Kitazawa Masakiyo" userId="2bf3742da7ad8ecb" providerId="LiveId" clId="{E22EE4A0-DFAE-470F-82A3-F7AF9FB1BB60}" dt="2022-02-15T16:04:07.633" v="1747" actId="1036"/>
          <ac:grpSpMkLst>
            <pc:docMk/>
            <pc:sldMk cId="3154922727" sldId="386"/>
            <ac:grpSpMk id="27" creationId="{EC942F6F-10D6-4612-BDA2-029AE9B09840}"/>
          </ac:grpSpMkLst>
        </pc:grpChg>
        <pc:grpChg chg="add mod">
          <ac:chgData name="Kitazawa Masakiyo" userId="2bf3742da7ad8ecb" providerId="LiveId" clId="{E22EE4A0-DFAE-470F-82A3-F7AF9FB1BB60}" dt="2022-02-15T16:04:07.633" v="1747" actId="1036"/>
          <ac:grpSpMkLst>
            <pc:docMk/>
            <pc:sldMk cId="3154922727" sldId="386"/>
            <ac:grpSpMk id="32" creationId="{B65F15E9-31BD-4795-9E19-7C1F239BB1B0}"/>
          </ac:grpSpMkLst>
        </pc:grpChg>
        <pc:grpChg chg="add del mod">
          <ac:chgData name="Kitazawa Masakiyo" userId="2bf3742da7ad8ecb" providerId="LiveId" clId="{E22EE4A0-DFAE-470F-82A3-F7AF9FB1BB60}" dt="2022-02-15T16:03:11.487" v="1685" actId="478"/>
          <ac:grpSpMkLst>
            <pc:docMk/>
            <pc:sldMk cId="3154922727" sldId="386"/>
            <ac:grpSpMk id="37" creationId="{AA7625A5-F10C-4655-A680-6240F07D4670}"/>
          </ac:grpSpMkLst>
        </pc:grpChg>
        <pc:picChg chg="add del mod">
          <ac:chgData name="Kitazawa Masakiyo" userId="2bf3742da7ad8ecb" providerId="LiveId" clId="{E22EE4A0-DFAE-470F-82A3-F7AF9FB1BB60}" dt="2022-02-15T15:59:52.871" v="1609" actId="478"/>
          <ac:picMkLst>
            <pc:docMk/>
            <pc:sldMk cId="3154922727" sldId="386"/>
            <ac:picMk id="7" creationId="{28227E92-3D69-45E6-AFA1-F99B5DB38351}"/>
          </ac:picMkLst>
        </pc:picChg>
        <pc:picChg chg="mod topLvl">
          <ac:chgData name="Kitazawa Masakiyo" userId="2bf3742da7ad8ecb" providerId="LiveId" clId="{E22EE4A0-DFAE-470F-82A3-F7AF9FB1BB60}" dt="2022-02-16T00:48:29.817" v="2757" actId="1036"/>
          <ac:picMkLst>
            <pc:docMk/>
            <pc:sldMk cId="3154922727" sldId="386"/>
            <ac:picMk id="9" creationId="{72F501D1-998C-44A2-BEC0-99005CBC7F0A}"/>
          </ac:picMkLst>
        </pc:picChg>
        <pc:picChg chg="mod topLvl">
          <ac:chgData name="Kitazawa Masakiyo" userId="2bf3742da7ad8ecb" providerId="LiveId" clId="{E22EE4A0-DFAE-470F-82A3-F7AF9FB1BB60}" dt="2022-02-16T00:48:29.817" v="2757" actId="1036"/>
          <ac:picMkLst>
            <pc:docMk/>
            <pc:sldMk cId="3154922727" sldId="386"/>
            <ac:picMk id="10" creationId="{D82A4005-A8C3-4867-9B49-13FC1B6B5669}"/>
          </ac:picMkLst>
        </pc:picChg>
        <pc:picChg chg="mod topLvl">
          <ac:chgData name="Kitazawa Masakiyo" userId="2bf3742da7ad8ecb" providerId="LiveId" clId="{E22EE4A0-DFAE-470F-82A3-F7AF9FB1BB60}" dt="2022-02-16T00:48:29.817" v="2757" actId="1036"/>
          <ac:picMkLst>
            <pc:docMk/>
            <pc:sldMk cId="3154922727" sldId="386"/>
            <ac:picMk id="11" creationId="{8C94D8F1-67C0-4CD2-B928-6242F2913263}"/>
          </ac:picMkLst>
        </pc:picChg>
        <pc:picChg chg="add mod">
          <ac:chgData name="Kitazawa Masakiyo" userId="2bf3742da7ad8ecb" providerId="LiveId" clId="{E22EE4A0-DFAE-470F-82A3-F7AF9FB1BB60}" dt="2022-02-16T00:48:29.817" v="2757" actId="1036"/>
          <ac:picMkLst>
            <pc:docMk/>
            <pc:sldMk cId="3154922727" sldId="386"/>
            <ac:picMk id="12" creationId="{0D05E4E5-6F3D-4660-8D5D-C511C84D7E07}"/>
          </ac:picMkLst>
        </pc:picChg>
        <pc:picChg chg="add del mod">
          <ac:chgData name="Kitazawa Masakiyo" userId="2bf3742da7ad8ecb" providerId="LiveId" clId="{E22EE4A0-DFAE-470F-82A3-F7AF9FB1BB60}" dt="2022-02-15T16:01:19.092" v="1637" actId="478"/>
          <ac:picMkLst>
            <pc:docMk/>
            <pc:sldMk cId="3154922727" sldId="386"/>
            <ac:picMk id="18" creationId="{E243A128-F99C-4448-A5FE-4B8A8D4203D6}"/>
          </ac:picMkLst>
        </pc:picChg>
        <pc:picChg chg="add del mod">
          <ac:chgData name="Kitazawa Masakiyo" userId="2bf3742da7ad8ecb" providerId="LiveId" clId="{E22EE4A0-DFAE-470F-82A3-F7AF9FB1BB60}" dt="2022-02-15T16:01:19.092" v="1637" actId="478"/>
          <ac:picMkLst>
            <pc:docMk/>
            <pc:sldMk cId="3154922727" sldId="386"/>
            <ac:picMk id="19" creationId="{6C1E88D4-48A5-4142-83DB-69B40B90B6EA}"/>
          </ac:picMkLst>
        </pc:picChg>
        <pc:picChg chg="add del mod">
          <ac:chgData name="Kitazawa Masakiyo" userId="2bf3742da7ad8ecb" providerId="LiveId" clId="{E22EE4A0-DFAE-470F-82A3-F7AF9FB1BB60}" dt="2022-02-15T16:02:52.256" v="1672" actId="478"/>
          <ac:picMkLst>
            <pc:docMk/>
            <pc:sldMk cId="3154922727" sldId="386"/>
            <ac:picMk id="20" creationId="{3651FF1F-D983-45FD-9AB3-A99AA6E72D57}"/>
          </ac:picMkLst>
        </pc:picChg>
        <pc:picChg chg="add del mod">
          <ac:chgData name="Kitazawa Masakiyo" userId="2bf3742da7ad8ecb" providerId="LiveId" clId="{E22EE4A0-DFAE-470F-82A3-F7AF9FB1BB60}" dt="2022-02-15T16:03:11.487" v="1685" actId="478"/>
          <ac:picMkLst>
            <pc:docMk/>
            <pc:sldMk cId="3154922727" sldId="386"/>
            <ac:picMk id="42" creationId="{A3C16EC6-CA78-4115-BFC4-6A6C96048E47}"/>
          </ac:picMkLst>
        </pc:picChg>
        <pc:picChg chg="add del mod">
          <ac:chgData name="Kitazawa Masakiyo" userId="2bf3742da7ad8ecb" providerId="LiveId" clId="{E22EE4A0-DFAE-470F-82A3-F7AF9FB1BB60}" dt="2022-02-15T16:03:07.078" v="1684"/>
          <ac:picMkLst>
            <pc:docMk/>
            <pc:sldMk cId="3154922727" sldId="386"/>
            <ac:picMk id="43" creationId="{67066581-AEAD-44E2-96D4-B308FA7B0CA5}"/>
          </ac:picMkLst>
        </pc:picChg>
        <pc:picChg chg="add del mod">
          <ac:chgData name="Kitazawa Masakiyo" userId="2bf3742da7ad8ecb" providerId="LiveId" clId="{E22EE4A0-DFAE-470F-82A3-F7AF9FB1BB60}" dt="2022-02-15T16:02:41.641" v="1668"/>
          <ac:picMkLst>
            <pc:docMk/>
            <pc:sldMk cId="3154922727" sldId="386"/>
            <ac:picMk id="46" creationId="{F276F100-4045-4806-987B-582BB7AD8812}"/>
          </ac:picMkLst>
        </pc:picChg>
        <pc:picChg chg="add mod">
          <ac:chgData name="Kitazawa Masakiyo" userId="2bf3742da7ad8ecb" providerId="LiveId" clId="{E22EE4A0-DFAE-470F-82A3-F7AF9FB1BB60}" dt="2022-02-15T16:04:07.633" v="1747" actId="1036"/>
          <ac:picMkLst>
            <pc:docMk/>
            <pc:sldMk cId="3154922727" sldId="386"/>
            <ac:picMk id="48" creationId="{3209A68A-52F9-4640-BA0E-498C66873AA8}"/>
          </ac:picMkLst>
        </pc:picChg>
        <pc:picChg chg="add mod">
          <ac:chgData name="Kitazawa Masakiyo" userId="2bf3742da7ad8ecb" providerId="LiveId" clId="{E22EE4A0-DFAE-470F-82A3-F7AF9FB1BB60}" dt="2022-02-15T16:04:07.633" v="1747" actId="1036"/>
          <ac:picMkLst>
            <pc:docMk/>
            <pc:sldMk cId="3154922727" sldId="386"/>
            <ac:picMk id="50" creationId="{7D9DCC59-9DB9-443D-8C1C-0E2EBBA6BD46}"/>
          </ac:picMkLst>
        </pc:picChg>
      </pc:sldChg>
      <pc:sldChg chg="addSp delSp modSp new mod">
        <pc:chgData name="Kitazawa Masakiyo" userId="2bf3742da7ad8ecb" providerId="LiveId" clId="{E22EE4A0-DFAE-470F-82A3-F7AF9FB1BB60}" dt="2022-02-16T00:53:49.630" v="2862" actId="20577"/>
        <pc:sldMkLst>
          <pc:docMk/>
          <pc:sldMk cId="3295124303" sldId="387"/>
        </pc:sldMkLst>
        <pc:spChg chg="mod">
          <ac:chgData name="Kitazawa Masakiyo" userId="2bf3742da7ad8ecb" providerId="LiveId" clId="{E22EE4A0-DFAE-470F-82A3-F7AF9FB1BB60}" dt="2022-02-15T16:04:59.759" v="1796" actId="20577"/>
          <ac:spMkLst>
            <pc:docMk/>
            <pc:sldMk cId="3295124303" sldId="387"/>
            <ac:spMk id="2" creationId="{26AA3B92-EFD4-49BB-9BA0-82AD38CB7462}"/>
          </ac:spMkLst>
        </pc:spChg>
        <pc:spChg chg="del">
          <ac:chgData name="Kitazawa Masakiyo" userId="2bf3742da7ad8ecb" providerId="LiveId" clId="{E22EE4A0-DFAE-470F-82A3-F7AF9FB1BB60}" dt="2022-02-15T16:05:03.292" v="1797" actId="478"/>
          <ac:spMkLst>
            <pc:docMk/>
            <pc:sldMk cId="3295124303" sldId="387"/>
            <ac:spMk id="3" creationId="{A073159D-B088-4638-BE61-FF944590381F}"/>
          </ac:spMkLst>
        </pc:spChg>
        <pc:spChg chg="add del mod">
          <ac:chgData name="Kitazawa Masakiyo" userId="2bf3742da7ad8ecb" providerId="LiveId" clId="{E22EE4A0-DFAE-470F-82A3-F7AF9FB1BB60}" dt="2022-02-16T00:38:06.250" v="2226" actId="478"/>
          <ac:spMkLst>
            <pc:docMk/>
            <pc:sldMk cId="3295124303" sldId="387"/>
            <ac:spMk id="7" creationId="{46E6AEAD-E538-4B7D-934D-B7B48EC2B745}"/>
          </ac:spMkLst>
        </pc:spChg>
        <pc:spChg chg="add mod">
          <ac:chgData name="Kitazawa Masakiyo" userId="2bf3742da7ad8ecb" providerId="LiveId" clId="{E22EE4A0-DFAE-470F-82A3-F7AF9FB1BB60}" dt="2022-02-16T00:40:04.176" v="2285" actId="1076"/>
          <ac:spMkLst>
            <pc:docMk/>
            <pc:sldMk cId="3295124303" sldId="387"/>
            <ac:spMk id="9" creationId="{24031660-B98F-4D37-AE87-60C0BFE35375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0" creationId="{AFEB857A-6F00-4AC2-B364-5BED7E970301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1" creationId="{1F95DF54-23FA-43BA-B18A-9C53A4F61BCC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2" creationId="{87F22B43-82FB-4662-9AF0-A7887AC50FBF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3" creationId="{57761518-AF2F-420E-8A0C-A0CA5F8D4DCC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4" creationId="{5BD0BEE6-477F-4550-9D58-8D703C5D08EF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5" creationId="{BB299B34-54AC-4BBE-82E9-EC01571525AE}"/>
          </ac:spMkLst>
        </pc:spChg>
        <pc:spChg chg="del mod">
          <ac:chgData name="Kitazawa Masakiyo" userId="2bf3742da7ad8ecb" providerId="LiveId" clId="{E22EE4A0-DFAE-470F-82A3-F7AF9FB1BB60}" dt="2022-02-16T00:40:22.466" v="2289" actId="21"/>
          <ac:spMkLst>
            <pc:docMk/>
            <pc:sldMk cId="3295124303" sldId="387"/>
            <ac:spMk id="20" creationId="{6A75CCD7-F545-4417-9D4B-5E919C872400}"/>
          </ac:spMkLst>
        </pc:spChg>
        <pc:spChg chg="del mod">
          <ac:chgData name="Kitazawa Masakiyo" userId="2bf3742da7ad8ecb" providerId="LiveId" clId="{E22EE4A0-DFAE-470F-82A3-F7AF9FB1BB60}" dt="2022-02-16T00:40:27.078" v="2290" actId="21"/>
          <ac:spMkLst>
            <pc:docMk/>
            <pc:sldMk cId="3295124303" sldId="387"/>
            <ac:spMk id="21" creationId="{6D5849E6-D96B-4712-8A79-68CBCF558831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22" creationId="{836349C1-E3F5-42BE-8769-DD4A0B4F8080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23" creationId="{793B74EC-FF9B-49FC-8B89-9CE61B4CE5D8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24" creationId="{4BE8D3AC-99FC-4FAB-B516-68760BFF4947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25" creationId="{B257C46A-2032-4CE6-A908-DC7DE2B52105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30" creationId="{D3F5ABDF-F47F-407F-AECC-DA8E8DF4BDE4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31" creationId="{36D96B94-9D5B-4893-B19C-79713F8DE443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32" creationId="{DC64B807-EC6B-4536-A506-2331E7DD81CF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33" creationId="{4B3BCF5C-9F57-4C7D-93B9-83A69E9D2075}"/>
          </ac:spMkLst>
        </pc:spChg>
        <pc:spChg chg="del mod">
          <ac:chgData name="Kitazawa Masakiyo" userId="2bf3742da7ad8ecb" providerId="LiveId" clId="{E22EE4A0-DFAE-470F-82A3-F7AF9FB1BB60}" dt="2022-02-16T00:40:33.442" v="2292" actId="21"/>
          <ac:spMkLst>
            <pc:docMk/>
            <pc:sldMk cId="3295124303" sldId="387"/>
            <ac:spMk id="34" creationId="{E7CA44BD-CD81-49AF-BCB2-70FBE45A3C79}"/>
          </ac:spMkLst>
        </pc:spChg>
        <pc:spChg chg="del mod">
          <ac:chgData name="Kitazawa Masakiyo" userId="2bf3742da7ad8ecb" providerId="LiveId" clId="{E22EE4A0-DFAE-470F-82A3-F7AF9FB1BB60}" dt="2022-02-16T00:40:30.685" v="2291" actId="21"/>
          <ac:spMkLst>
            <pc:docMk/>
            <pc:sldMk cId="3295124303" sldId="387"/>
            <ac:spMk id="35" creationId="{FF9EBC20-C3D9-47D7-8B7D-00635CA87C6E}"/>
          </ac:spMkLst>
        </pc:spChg>
        <pc:spChg chg="add mod ord">
          <ac:chgData name="Kitazawa Masakiyo" userId="2bf3742da7ad8ecb" providerId="LiveId" clId="{E22EE4A0-DFAE-470F-82A3-F7AF9FB1BB60}" dt="2022-02-16T00:40:11.335" v="2287" actId="14100"/>
          <ac:spMkLst>
            <pc:docMk/>
            <pc:sldMk cId="3295124303" sldId="387"/>
            <ac:spMk id="47" creationId="{CB7CF515-D94F-4DB3-9408-FD224DBF5271}"/>
          </ac:spMkLst>
        </pc:spChg>
        <pc:spChg chg="add mod">
          <ac:chgData name="Kitazawa Masakiyo" userId="2bf3742da7ad8ecb" providerId="LiveId" clId="{E22EE4A0-DFAE-470F-82A3-F7AF9FB1BB60}" dt="2022-02-16T00:51:23.807" v="2816" actId="1076"/>
          <ac:spMkLst>
            <pc:docMk/>
            <pc:sldMk cId="3295124303" sldId="387"/>
            <ac:spMk id="52" creationId="{20E7AFE5-18DB-4266-96A3-D21ABAE50CF5}"/>
          </ac:spMkLst>
        </pc:spChg>
        <pc:spChg chg="add mod">
          <ac:chgData name="Kitazawa Masakiyo" userId="2bf3742da7ad8ecb" providerId="LiveId" clId="{E22EE4A0-DFAE-470F-82A3-F7AF9FB1BB60}" dt="2022-02-16T00:53:25.918" v="2853" actId="1076"/>
          <ac:spMkLst>
            <pc:docMk/>
            <pc:sldMk cId="3295124303" sldId="387"/>
            <ac:spMk id="53" creationId="{D8D2FDB7-BCB9-4A8C-9722-05F92D74C188}"/>
          </ac:spMkLst>
        </pc:spChg>
        <pc:spChg chg="add mod">
          <ac:chgData name="Kitazawa Masakiyo" userId="2bf3742da7ad8ecb" providerId="LiveId" clId="{E22EE4A0-DFAE-470F-82A3-F7AF9FB1BB60}" dt="2022-02-16T00:53:32.059" v="2854" actId="1076"/>
          <ac:spMkLst>
            <pc:docMk/>
            <pc:sldMk cId="3295124303" sldId="387"/>
            <ac:spMk id="54" creationId="{EDAF87A3-EAE9-4653-9950-CCF240355B24}"/>
          </ac:spMkLst>
        </pc:spChg>
        <pc:spChg chg="add mod">
          <ac:chgData name="Kitazawa Masakiyo" userId="2bf3742da7ad8ecb" providerId="LiveId" clId="{E22EE4A0-DFAE-470F-82A3-F7AF9FB1BB60}" dt="2022-02-16T00:53:49.630" v="2862" actId="20577"/>
          <ac:spMkLst>
            <pc:docMk/>
            <pc:sldMk cId="3295124303" sldId="387"/>
            <ac:spMk id="55" creationId="{D2ABE0A3-1CF2-4FFA-999C-E0C1FE8F98BD}"/>
          </ac:spMkLst>
        </pc:spChg>
        <pc:spChg chg="add mod ord">
          <ac:chgData name="Kitazawa Masakiyo" userId="2bf3742da7ad8ecb" providerId="LiveId" clId="{E22EE4A0-DFAE-470F-82A3-F7AF9FB1BB60}" dt="2022-02-16T00:51:23.807" v="2816" actId="1076"/>
          <ac:spMkLst>
            <pc:docMk/>
            <pc:sldMk cId="3295124303" sldId="387"/>
            <ac:spMk id="56" creationId="{1D430417-3CAC-40F6-8F43-EB7514D29B86}"/>
          </ac:spMkLst>
        </pc:spChg>
        <pc:spChg chg="add mod">
          <ac:chgData name="Kitazawa Masakiyo" userId="2bf3742da7ad8ecb" providerId="LiveId" clId="{E22EE4A0-DFAE-470F-82A3-F7AF9FB1BB60}" dt="2022-02-16T00:48:48.905" v="2760" actId="1076"/>
          <ac:spMkLst>
            <pc:docMk/>
            <pc:sldMk cId="3295124303" sldId="387"/>
            <ac:spMk id="57" creationId="{D0BA95DA-0563-424C-9FAC-082B6C32B652}"/>
          </ac:spMkLst>
        </pc:spChg>
        <pc:spChg chg="add mod ord">
          <ac:chgData name="Kitazawa Masakiyo" userId="2bf3742da7ad8ecb" providerId="LiveId" clId="{E22EE4A0-DFAE-470F-82A3-F7AF9FB1BB60}" dt="2022-02-16T00:51:23.807" v="2816" actId="1076"/>
          <ac:spMkLst>
            <pc:docMk/>
            <pc:sldMk cId="3295124303" sldId="387"/>
            <ac:spMk id="58" creationId="{91560392-3C8F-4A00-A359-FA4462DF8DF0}"/>
          </ac:spMkLst>
        </pc:spChg>
        <pc:spChg chg="add mod">
          <ac:chgData name="Kitazawa Masakiyo" userId="2bf3742da7ad8ecb" providerId="LiveId" clId="{E22EE4A0-DFAE-470F-82A3-F7AF9FB1BB60}" dt="2022-02-16T00:53:11.432" v="2851" actId="1076"/>
          <ac:spMkLst>
            <pc:docMk/>
            <pc:sldMk cId="3295124303" sldId="387"/>
            <ac:spMk id="61" creationId="{EB6CE6F9-9BE6-422D-80BD-E7F31663DAD5}"/>
          </ac:spMkLst>
        </pc:spChg>
        <pc:spChg chg="add mod">
          <ac:chgData name="Kitazawa Masakiyo" userId="2bf3742da7ad8ecb" providerId="LiveId" clId="{E22EE4A0-DFAE-470F-82A3-F7AF9FB1BB60}" dt="2022-02-16T00:53:11.432" v="2851" actId="1076"/>
          <ac:spMkLst>
            <pc:docMk/>
            <pc:sldMk cId="3295124303" sldId="387"/>
            <ac:spMk id="62" creationId="{B44F6A32-256F-4186-ADEF-4448BB3C91A6}"/>
          </ac:spMkLst>
        </pc:spChg>
        <pc:grpChg chg="add mod">
          <ac:chgData name="Kitazawa Masakiyo" userId="2bf3742da7ad8ecb" providerId="LiveId" clId="{E22EE4A0-DFAE-470F-82A3-F7AF9FB1BB60}" dt="2022-02-16T00:41:40.725" v="2337" actId="1036"/>
          <ac:grpSpMkLst>
            <pc:docMk/>
            <pc:sldMk cId="3295124303" sldId="387"/>
            <ac:grpSpMk id="16" creationId="{D9F7A4F8-337B-4C22-80F4-86FDF0FA2F9C}"/>
          </ac:grpSpMkLst>
        </pc:grpChg>
        <pc:grpChg chg="mod">
          <ac:chgData name="Kitazawa Masakiyo" userId="2bf3742da7ad8ecb" providerId="LiveId" clId="{E22EE4A0-DFAE-470F-82A3-F7AF9FB1BB60}" dt="2022-02-16T00:38:01.321" v="2224"/>
          <ac:grpSpMkLst>
            <pc:docMk/>
            <pc:sldMk cId="3295124303" sldId="387"/>
            <ac:grpSpMk id="17" creationId="{E92542C7-31D2-4B44-A83C-2B6398CB7EE9}"/>
          </ac:grpSpMkLst>
        </pc:grpChg>
        <pc:grpChg chg="mod">
          <ac:chgData name="Kitazawa Masakiyo" userId="2bf3742da7ad8ecb" providerId="LiveId" clId="{E22EE4A0-DFAE-470F-82A3-F7AF9FB1BB60}" dt="2022-02-16T00:38:01.321" v="2224"/>
          <ac:grpSpMkLst>
            <pc:docMk/>
            <pc:sldMk cId="3295124303" sldId="387"/>
            <ac:grpSpMk id="18" creationId="{ADEBA7EE-3CD9-4737-AE73-7BE9C582BCC8}"/>
          </ac:grpSpMkLst>
        </pc:grpChg>
        <pc:grpChg chg="del mod">
          <ac:chgData name="Kitazawa Masakiyo" userId="2bf3742da7ad8ecb" providerId="LiveId" clId="{E22EE4A0-DFAE-470F-82A3-F7AF9FB1BB60}" dt="2022-02-16T00:40:22.466" v="2289" actId="21"/>
          <ac:grpSpMkLst>
            <pc:docMk/>
            <pc:sldMk cId="3295124303" sldId="387"/>
            <ac:grpSpMk id="19" creationId="{1F400D50-0D8C-4176-912E-32164418937A}"/>
          </ac:grpSpMkLst>
        </pc:grpChg>
        <pc:grpChg chg="add mod">
          <ac:chgData name="Kitazawa Masakiyo" userId="2bf3742da7ad8ecb" providerId="LiveId" clId="{E22EE4A0-DFAE-470F-82A3-F7AF9FB1BB60}" dt="2022-02-16T00:41:40.725" v="2337" actId="1036"/>
          <ac:grpSpMkLst>
            <pc:docMk/>
            <pc:sldMk cId="3295124303" sldId="387"/>
            <ac:grpSpMk id="26" creationId="{5777ADC1-C5B6-479C-BCC2-E47D66924A12}"/>
          </ac:grpSpMkLst>
        </pc:grpChg>
        <pc:grpChg chg="del mod">
          <ac:chgData name="Kitazawa Masakiyo" userId="2bf3742da7ad8ecb" providerId="LiveId" clId="{E22EE4A0-DFAE-470F-82A3-F7AF9FB1BB60}" dt="2022-02-16T00:40:30.685" v="2291" actId="21"/>
          <ac:grpSpMkLst>
            <pc:docMk/>
            <pc:sldMk cId="3295124303" sldId="387"/>
            <ac:grpSpMk id="27" creationId="{EE726BAD-BFE5-4BBD-94C0-6CFCBAFBCADB}"/>
          </ac:grpSpMkLst>
        </pc:grpChg>
        <pc:grpChg chg="mod">
          <ac:chgData name="Kitazawa Masakiyo" userId="2bf3742da7ad8ecb" providerId="LiveId" clId="{E22EE4A0-DFAE-470F-82A3-F7AF9FB1BB60}" dt="2022-02-16T00:38:01.321" v="2224"/>
          <ac:grpSpMkLst>
            <pc:docMk/>
            <pc:sldMk cId="3295124303" sldId="387"/>
            <ac:grpSpMk id="28" creationId="{52B5E585-71EA-445F-B4D7-F33D7D73845E}"/>
          </ac:grpSpMkLst>
        </pc:grpChg>
        <pc:grpChg chg="mod">
          <ac:chgData name="Kitazawa Masakiyo" userId="2bf3742da7ad8ecb" providerId="LiveId" clId="{E22EE4A0-DFAE-470F-82A3-F7AF9FB1BB60}" dt="2022-02-16T00:38:01.321" v="2224"/>
          <ac:grpSpMkLst>
            <pc:docMk/>
            <pc:sldMk cId="3295124303" sldId="387"/>
            <ac:grpSpMk id="29" creationId="{FFD10B34-A065-4825-AF15-BB4D7982EF91}"/>
          </ac:grpSpMkLst>
        </pc:grpChg>
        <pc:picChg chg="add mod">
          <ac:chgData name="Kitazawa Masakiyo" userId="2bf3742da7ad8ecb" providerId="LiveId" clId="{E22EE4A0-DFAE-470F-82A3-F7AF9FB1BB60}" dt="2022-02-16T00:53:14.512" v="2852" actId="14100"/>
          <ac:picMkLst>
            <pc:docMk/>
            <pc:sldMk cId="3295124303" sldId="387"/>
            <ac:picMk id="3" creationId="{0407675D-3604-4816-911E-4599FB933471}"/>
          </ac:picMkLst>
        </pc:picChg>
        <pc:picChg chg="add mod">
          <ac:chgData name="Kitazawa Masakiyo" userId="2bf3742da7ad8ecb" providerId="LiveId" clId="{E22EE4A0-DFAE-470F-82A3-F7AF9FB1BB60}" dt="2022-02-16T00:51:23.807" v="2816" actId="1076"/>
          <ac:picMkLst>
            <pc:docMk/>
            <pc:sldMk cId="3295124303" sldId="387"/>
            <ac:picMk id="4" creationId="{8D37A398-05A2-48DA-83E3-222D223A1B53}"/>
          </ac:picMkLst>
        </pc:picChg>
        <pc:picChg chg="add mod">
          <ac:chgData name="Kitazawa Masakiyo" userId="2bf3742da7ad8ecb" providerId="LiveId" clId="{E22EE4A0-DFAE-470F-82A3-F7AF9FB1BB60}" dt="2022-02-16T00:51:23.807" v="2816" actId="1076"/>
          <ac:picMkLst>
            <pc:docMk/>
            <pc:sldMk cId="3295124303" sldId="387"/>
            <ac:picMk id="5" creationId="{15123B6E-92A2-4069-B1EE-EF5C7B2156DD}"/>
          </ac:picMkLst>
        </pc:picChg>
        <pc:picChg chg="add mod">
          <ac:chgData name="Kitazawa Masakiyo" userId="2bf3742da7ad8ecb" providerId="LiveId" clId="{E22EE4A0-DFAE-470F-82A3-F7AF9FB1BB60}" dt="2022-02-16T00:51:23.807" v="2816" actId="1076"/>
          <ac:picMkLst>
            <pc:docMk/>
            <pc:sldMk cId="3295124303" sldId="387"/>
            <ac:picMk id="6" creationId="{CF0A9F31-8DD5-4F88-B250-11D05A4AFE3E}"/>
          </ac:picMkLst>
        </pc:picChg>
        <pc:picChg chg="add del mod">
          <ac:chgData name="Kitazawa Masakiyo" userId="2bf3742da7ad8ecb" providerId="LiveId" clId="{E22EE4A0-DFAE-470F-82A3-F7AF9FB1BB60}" dt="2022-02-16T00:38:24.072" v="2238"/>
          <ac:picMkLst>
            <pc:docMk/>
            <pc:sldMk cId="3295124303" sldId="387"/>
            <ac:picMk id="8" creationId="{1B19978D-88E0-4D45-844B-952E875C2AC6}"/>
          </ac:picMkLst>
        </pc:picChg>
        <pc:picChg chg="add del mod">
          <ac:chgData name="Kitazawa Masakiyo" userId="2bf3742da7ad8ecb" providerId="LiveId" clId="{E22EE4A0-DFAE-470F-82A3-F7AF9FB1BB60}" dt="2022-02-16T00:39:41.597" v="2281"/>
          <ac:picMkLst>
            <pc:docMk/>
            <pc:sldMk cId="3295124303" sldId="387"/>
            <ac:picMk id="38" creationId="{6F5A4BE6-3EA7-451A-B97E-C44309BC01F5}"/>
          </ac:picMkLst>
        </pc:picChg>
        <pc:picChg chg="add del mod">
          <ac:chgData name="Kitazawa Masakiyo" userId="2bf3742da7ad8ecb" providerId="LiveId" clId="{E22EE4A0-DFAE-470F-82A3-F7AF9FB1BB60}" dt="2022-02-16T00:38:36.586" v="2250"/>
          <ac:picMkLst>
            <pc:docMk/>
            <pc:sldMk cId="3295124303" sldId="387"/>
            <ac:picMk id="39" creationId="{A7769DB2-C661-4C75-888C-95167F9F6078}"/>
          </ac:picMkLst>
        </pc:picChg>
        <pc:picChg chg="add del mod">
          <ac:chgData name="Kitazawa Masakiyo" userId="2bf3742da7ad8ecb" providerId="LiveId" clId="{E22EE4A0-DFAE-470F-82A3-F7AF9FB1BB60}" dt="2022-02-16T00:38:51.156" v="2262"/>
          <ac:picMkLst>
            <pc:docMk/>
            <pc:sldMk cId="3295124303" sldId="387"/>
            <ac:picMk id="40" creationId="{85045D49-174A-435E-B79B-23D9EB930637}"/>
          </ac:picMkLst>
        </pc:picChg>
        <pc:picChg chg="add mod">
          <ac:chgData name="Kitazawa Masakiyo" userId="2bf3742da7ad8ecb" providerId="LiveId" clId="{E22EE4A0-DFAE-470F-82A3-F7AF9FB1BB60}" dt="2022-02-16T00:40:15.066" v="2288" actId="1076"/>
          <ac:picMkLst>
            <pc:docMk/>
            <pc:sldMk cId="3295124303" sldId="387"/>
            <ac:picMk id="42" creationId="{4DFE121F-F11C-47E2-8EAB-0F0AA8DD629D}"/>
          </ac:picMkLst>
        </pc:picChg>
        <pc:picChg chg="add mod">
          <ac:chgData name="Kitazawa Masakiyo" userId="2bf3742da7ad8ecb" providerId="LiveId" clId="{E22EE4A0-DFAE-470F-82A3-F7AF9FB1BB60}" dt="2022-02-16T00:41:40.725" v="2337" actId="1036"/>
          <ac:picMkLst>
            <pc:docMk/>
            <pc:sldMk cId="3295124303" sldId="387"/>
            <ac:picMk id="44" creationId="{8DBD2C22-4C69-4742-85FC-F0B25649D591}"/>
          </ac:picMkLst>
        </pc:picChg>
        <pc:picChg chg="add mod">
          <ac:chgData name="Kitazawa Masakiyo" userId="2bf3742da7ad8ecb" providerId="LiveId" clId="{E22EE4A0-DFAE-470F-82A3-F7AF9FB1BB60}" dt="2022-02-16T00:41:40.725" v="2337" actId="1036"/>
          <ac:picMkLst>
            <pc:docMk/>
            <pc:sldMk cId="3295124303" sldId="387"/>
            <ac:picMk id="46" creationId="{87DBDC90-CCF3-41F6-B8CB-289C340AE6E4}"/>
          </ac:picMkLst>
        </pc:picChg>
        <pc:picChg chg="add mod">
          <ac:chgData name="Kitazawa Masakiyo" userId="2bf3742da7ad8ecb" providerId="LiveId" clId="{E22EE4A0-DFAE-470F-82A3-F7AF9FB1BB60}" dt="2022-02-16T00:41:40.725" v="2337" actId="1036"/>
          <ac:picMkLst>
            <pc:docMk/>
            <pc:sldMk cId="3295124303" sldId="387"/>
            <ac:picMk id="49" creationId="{3FD6FB16-305A-4D58-9E86-7B992246C97A}"/>
          </ac:picMkLst>
        </pc:picChg>
        <pc:picChg chg="add mod">
          <ac:chgData name="Kitazawa Masakiyo" userId="2bf3742da7ad8ecb" providerId="LiveId" clId="{E22EE4A0-DFAE-470F-82A3-F7AF9FB1BB60}" dt="2022-02-16T00:41:44.576" v="2338" actId="1076"/>
          <ac:picMkLst>
            <pc:docMk/>
            <pc:sldMk cId="3295124303" sldId="387"/>
            <ac:picMk id="51" creationId="{E360CB8C-10BB-4D98-B00A-85FE1D939327}"/>
          </ac:picMkLst>
        </pc:picChg>
        <pc:cxnChg chg="add mod">
          <ac:chgData name="Kitazawa Masakiyo" userId="2bf3742da7ad8ecb" providerId="LiveId" clId="{E22EE4A0-DFAE-470F-82A3-F7AF9FB1BB60}" dt="2022-02-16T00:41:40.725" v="2337" actId="1036"/>
          <ac:cxnSpMkLst>
            <pc:docMk/>
            <pc:sldMk cId="3295124303" sldId="387"/>
            <ac:cxnSpMk id="36" creationId="{8913F45F-CC08-4D6B-B37C-91CC70B00866}"/>
          </ac:cxnSpMkLst>
        </pc:cxnChg>
        <pc:cxnChg chg="add mod">
          <ac:chgData name="Kitazawa Masakiyo" userId="2bf3742da7ad8ecb" providerId="LiveId" clId="{E22EE4A0-DFAE-470F-82A3-F7AF9FB1BB60}" dt="2022-02-16T00:41:40.725" v="2337" actId="1036"/>
          <ac:cxnSpMkLst>
            <pc:docMk/>
            <pc:sldMk cId="3295124303" sldId="387"/>
            <ac:cxnSpMk id="37" creationId="{904812DB-4EA6-4932-B002-EFD82677D862}"/>
          </ac:cxnSpMkLst>
        </pc:cxnChg>
        <pc:cxnChg chg="add mod">
          <ac:chgData name="Kitazawa Masakiyo" userId="2bf3742da7ad8ecb" providerId="LiveId" clId="{E22EE4A0-DFAE-470F-82A3-F7AF9FB1BB60}" dt="2022-02-16T00:53:11.432" v="2851" actId="1076"/>
          <ac:cxnSpMkLst>
            <pc:docMk/>
            <pc:sldMk cId="3295124303" sldId="387"/>
            <ac:cxnSpMk id="60" creationId="{A71AE1BB-2BC0-4149-B274-22D401AFC2DB}"/>
          </ac:cxnSpMkLst>
        </pc:cxnChg>
      </pc:sldChg>
      <pc:sldChg chg="addSp delSp modSp new mod">
        <pc:chgData name="Kitazawa Masakiyo" userId="2bf3742da7ad8ecb" providerId="LiveId" clId="{E22EE4A0-DFAE-470F-82A3-F7AF9FB1BB60}" dt="2022-02-16T07:45:48.800" v="5011"/>
        <pc:sldMkLst>
          <pc:docMk/>
          <pc:sldMk cId="2319116768" sldId="388"/>
        </pc:sldMkLst>
        <pc:spChg chg="mod">
          <ac:chgData name="Kitazawa Masakiyo" userId="2bf3742da7ad8ecb" providerId="LiveId" clId="{E22EE4A0-DFAE-470F-82A3-F7AF9FB1BB60}" dt="2022-02-16T00:54:14.502" v="2888" actId="20577"/>
          <ac:spMkLst>
            <pc:docMk/>
            <pc:sldMk cId="2319116768" sldId="388"/>
            <ac:spMk id="2" creationId="{2C4270AA-3ED8-4183-A16B-1AA2D0224F9D}"/>
          </ac:spMkLst>
        </pc:spChg>
        <pc:spChg chg="del">
          <ac:chgData name="Kitazawa Masakiyo" userId="2bf3742da7ad8ecb" providerId="LiveId" clId="{E22EE4A0-DFAE-470F-82A3-F7AF9FB1BB60}" dt="2022-02-16T00:54:16.398" v="2889" actId="478"/>
          <ac:spMkLst>
            <pc:docMk/>
            <pc:sldMk cId="2319116768" sldId="388"/>
            <ac:spMk id="3" creationId="{2F017FBE-AE00-4135-821D-51AD87AD9324}"/>
          </ac:spMkLst>
        </pc:spChg>
        <pc:spChg chg="add mod">
          <ac:chgData name="Kitazawa Masakiyo" userId="2bf3742da7ad8ecb" providerId="LiveId" clId="{E22EE4A0-DFAE-470F-82A3-F7AF9FB1BB60}" dt="2022-02-16T01:01:47.008" v="3238" actId="1036"/>
          <ac:spMkLst>
            <pc:docMk/>
            <pc:sldMk cId="2319116768" sldId="388"/>
            <ac:spMk id="5" creationId="{06ABD362-D2F7-45C5-92FD-A23B9859D7A5}"/>
          </ac:spMkLst>
        </pc:spChg>
        <pc:spChg chg="add del mod">
          <ac:chgData name="Kitazawa Masakiyo" userId="2bf3742da7ad8ecb" providerId="LiveId" clId="{E22EE4A0-DFAE-470F-82A3-F7AF9FB1BB60}" dt="2022-02-16T00:57:28.727" v="2942" actId="478"/>
          <ac:spMkLst>
            <pc:docMk/>
            <pc:sldMk cId="2319116768" sldId="388"/>
            <ac:spMk id="6" creationId="{F4CF59F1-56AE-4F1E-B200-C812CEFFAA7B}"/>
          </ac:spMkLst>
        </pc:spChg>
        <pc:spChg chg="add mod">
          <ac:chgData name="Kitazawa Masakiyo" userId="2bf3742da7ad8ecb" providerId="LiveId" clId="{E22EE4A0-DFAE-470F-82A3-F7AF9FB1BB60}" dt="2022-02-16T00:59:39.709" v="3090" actId="1076"/>
          <ac:spMkLst>
            <pc:docMk/>
            <pc:sldMk cId="2319116768" sldId="388"/>
            <ac:spMk id="13" creationId="{A6B18AEB-75A2-4E7D-9928-1E713504C3EF}"/>
          </ac:spMkLst>
        </pc:spChg>
        <pc:spChg chg="add del mod">
          <ac:chgData name="Kitazawa Masakiyo" userId="2bf3742da7ad8ecb" providerId="LiveId" clId="{E22EE4A0-DFAE-470F-82A3-F7AF9FB1BB60}" dt="2022-02-16T01:01:34.715" v="3213" actId="478"/>
          <ac:spMkLst>
            <pc:docMk/>
            <pc:sldMk cId="2319116768" sldId="388"/>
            <ac:spMk id="14" creationId="{418EB645-20E6-4263-8A61-6C7D76244CA0}"/>
          </ac:spMkLst>
        </pc:spChg>
        <pc:spChg chg="add mod">
          <ac:chgData name="Kitazawa Masakiyo" userId="2bf3742da7ad8ecb" providerId="LiveId" clId="{E22EE4A0-DFAE-470F-82A3-F7AF9FB1BB60}" dt="2022-02-16T01:05:59.314" v="3284" actId="1076"/>
          <ac:spMkLst>
            <pc:docMk/>
            <pc:sldMk cId="2319116768" sldId="388"/>
            <ac:spMk id="18" creationId="{9F221E51-7346-4D77-B38F-EED74723DC39}"/>
          </ac:spMkLst>
        </pc:spChg>
        <pc:spChg chg="add del mod">
          <ac:chgData name="Kitazawa Masakiyo" userId="2bf3742da7ad8ecb" providerId="LiveId" clId="{E22EE4A0-DFAE-470F-82A3-F7AF9FB1BB60}" dt="2022-02-16T01:06:04.904" v="3286" actId="478"/>
          <ac:spMkLst>
            <pc:docMk/>
            <pc:sldMk cId="2319116768" sldId="388"/>
            <ac:spMk id="19" creationId="{A4A1E2EB-32D8-4D52-AE22-B3333D2790C9}"/>
          </ac:spMkLst>
        </pc:spChg>
        <pc:spChg chg="add mod">
          <ac:chgData name="Kitazawa Masakiyo" userId="2bf3742da7ad8ecb" providerId="LiveId" clId="{E22EE4A0-DFAE-470F-82A3-F7AF9FB1BB60}" dt="2022-02-16T05:38:41.138" v="4850" actId="6549"/>
          <ac:spMkLst>
            <pc:docMk/>
            <pc:sldMk cId="2319116768" sldId="388"/>
            <ac:spMk id="21" creationId="{14120F14-8845-42AA-99B8-86F9C8A54452}"/>
          </ac:spMkLst>
        </pc:spChg>
        <pc:picChg chg="add mod modCrop">
          <ac:chgData name="Kitazawa Masakiyo" userId="2bf3742da7ad8ecb" providerId="LiveId" clId="{E22EE4A0-DFAE-470F-82A3-F7AF9FB1BB60}" dt="2022-02-16T00:55:10.629" v="2896" actId="1076"/>
          <ac:picMkLst>
            <pc:docMk/>
            <pc:sldMk cId="2319116768" sldId="388"/>
            <ac:picMk id="4" creationId="{405AFC92-00D7-4B1C-8F7F-3B5A9EDC7661}"/>
          </ac:picMkLst>
        </pc:picChg>
        <pc:picChg chg="add mod">
          <ac:chgData name="Kitazawa Masakiyo" userId="2bf3742da7ad8ecb" providerId="LiveId" clId="{E22EE4A0-DFAE-470F-82A3-F7AF9FB1BB60}" dt="2022-02-16T07:45:48.799" v="5009"/>
          <ac:picMkLst>
            <pc:docMk/>
            <pc:sldMk cId="2319116768" sldId="388"/>
            <ac:picMk id="6" creationId="{B5D11127-F0F3-4EA2-A924-4A2390AB7620}"/>
          </ac:picMkLst>
        </pc:picChg>
        <pc:picChg chg="add del mod">
          <ac:chgData name="Kitazawa Masakiyo" userId="2bf3742da7ad8ecb" providerId="LiveId" clId="{E22EE4A0-DFAE-470F-82A3-F7AF9FB1BB60}" dt="2022-02-16T00:56:53.799" v="2928"/>
          <ac:picMkLst>
            <pc:docMk/>
            <pc:sldMk cId="2319116768" sldId="388"/>
            <ac:picMk id="8" creationId="{6A2A35A7-A0B6-4BC8-991F-81D5431CD8B1}"/>
          </ac:picMkLst>
        </pc:picChg>
        <pc:picChg chg="add del mod">
          <ac:chgData name="Kitazawa Masakiyo" userId="2bf3742da7ad8ecb" providerId="LiveId" clId="{E22EE4A0-DFAE-470F-82A3-F7AF9FB1BB60}" dt="2022-02-16T00:57:21.973" v="2940"/>
          <ac:picMkLst>
            <pc:docMk/>
            <pc:sldMk cId="2319116768" sldId="388"/>
            <ac:picMk id="10" creationId="{17B8A4ED-27F3-4697-AD63-3B2444C40E7A}"/>
          </ac:picMkLst>
        </pc:picChg>
        <pc:picChg chg="add del mod">
          <ac:chgData name="Kitazawa Masakiyo" userId="2bf3742da7ad8ecb" providerId="LiveId" clId="{E22EE4A0-DFAE-470F-82A3-F7AF9FB1BB60}" dt="2022-02-16T07:45:48.800" v="5011"/>
          <ac:picMkLst>
            <pc:docMk/>
            <pc:sldMk cId="2319116768" sldId="388"/>
            <ac:picMk id="12" creationId="{E6ABE467-BCCA-4F04-8F79-58153F373D0B}"/>
          </ac:picMkLst>
        </pc:picChg>
        <pc:picChg chg="add del mod">
          <ac:chgData name="Kitazawa Masakiyo" userId="2bf3742da7ad8ecb" providerId="LiveId" clId="{E22EE4A0-DFAE-470F-82A3-F7AF9FB1BB60}" dt="2022-02-16T01:01:18.287" v="3210"/>
          <ac:picMkLst>
            <pc:docMk/>
            <pc:sldMk cId="2319116768" sldId="388"/>
            <ac:picMk id="15" creationId="{1D9A851F-9D8B-44D7-BF06-BE5CD5356038}"/>
          </ac:picMkLst>
        </pc:picChg>
        <pc:picChg chg="add mod">
          <ac:chgData name="Kitazawa Masakiyo" userId="2bf3742da7ad8ecb" providerId="LiveId" clId="{E22EE4A0-DFAE-470F-82A3-F7AF9FB1BB60}" dt="2022-02-16T01:01:41.521" v="3214" actId="1076"/>
          <ac:picMkLst>
            <pc:docMk/>
            <pc:sldMk cId="2319116768" sldId="388"/>
            <ac:picMk id="17" creationId="{69F46936-28FD-4138-A3E8-CCDA90408D66}"/>
          </ac:picMkLst>
        </pc:picChg>
        <pc:picChg chg="add mod modCrop">
          <ac:chgData name="Kitazawa Masakiyo" userId="2bf3742da7ad8ecb" providerId="LiveId" clId="{E22EE4A0-DFAE-470F-82A3-F7AF9FB1BB60}" dt="2022-02-16T01:06:51.385" v="3306" actId="1037"/>
          <ac:picMkLst>
            <pc:docMk/>
            <pc:sldMk cId="2319116768" sldId="388"/>
            <ac:picMk id="20" creationId="{3F46DA13-B072-40CA-9362-1F01C69E2895}"/>
          </ac:picMkLst>
        </pc:picChg>
      </pc:sldChg>
      <pc:sldChg chg="addSp delSp modSp new mod ord">
        <pc:chgData name="Kitazawa Masakiyo" userId="2bf3742da7ad8ecb" providerId="LiveId" clId="{E22EE4A0-DFAE-470F-82A3-F7AF9FB1BB60}" dt="2022-02-16T05:20:10.074" v="4731"/>
        <pc:sldMkLst>
          <pc:docMk/>
          <pc:sldMk cId="457795345" sldId="389"/>
        </pc:sldMkLst>
        <pc:spChg chg="del">
          <ac:chgData name="Kitazawa Masakiyo" userId="2bf3742da7ad8ecb" providerId="LiveId" clId="{E22EE4A0-DFAE-470F-82A3-F7AF9FB1BB60}" dt="2022-02-16T04:48:35.555" v="4592" actId="478"/>
          <ac:spMkLst>
            <pc:docMk/>
            <pc:sldMk cId="457795345" sldId="389"/>
            <ac:spMk id="2" creationId="{E3A6B283-DED2-4281-B849-C2D3B7CB2DEE}"/>
          </ac:spMkLst>
        </pc:spChg>
        <pc:spChg chg="del">
          <ac:chgData name="Kitazawa Masakiyo" userId="2bf3742da7ad8ecb" providerId="LiveId" clId="{E22EE4A0-DFAE-470F-82A3-F7AF9FB1BB60}" dt="2022-02-16T04:48:31.998" v="4591" actId="478"/>
          <ac:spMkLst>
            <pc:docMk/>
            <pc:sldMk cId="457795345" sldId="389"/>
            <ac:spMk id="3" creationId="{2E5ECFFF-30AC-4414-9E08-C180F60F2449}"/>
          </ac:spMkLst>
        </pc:spChg>
        <pc:spChg chg="add mod">
          <ac:chgData name="Kitazawa Masakiyo" userId="2bf3742da7ad8ecb" providerId="LiveId" clId="{E22EE4A0-DFAE-470F-82A3-F7AF9FB1BB60}" dt="2022-02-16T04:49:16.164" v="4600" actId="404"/>
          <ac:spMkLst>
            <pc:docMk/>
            <pc:sldMk cId="457795345" sldId="389"/>
            <ac:spMk id="4" creationId="{4ACC7B1A-3664-43EC-BF9E-9FC99F2C9FCB}"/>
          </ac:spMkLst>
        </pc:spChg>
        <pc:spChg chg="add mod">
          <ac:chgData name="Kitazawa Masakiyo" userId="2bf3742da7ad8ecb" providerId="LiveId" clId="{E22EE4A0-DFAE-470F-82A3-F7AF9FB1BB60}" dt="2022-02-16T04:48:52.659" v="4596" actId="1076"/>
          <ac:spMkLst>
            <pc:docMk/>
            <pc:sldMk cId="457795345" sldId="389"/>
            <ac:spMk id="5" creationId="{A85CB62E-8D2E-4440-AD13-5E3F8549B72B}"/>
          </ac:spMkLst>
        </pc:spChg>
        <pc:spChg chg="add del mod">
          <ac:chgData name="Kitazawa Masakiyo" userId="2bf3742da7ad8ecb" providerId="LiveId" clId="{E22EE4A0-DFAE-470F-82A3-F7AF9FB1BB60}" dt="2022-02-16T04:50:02.905" v="4620" actId="21"/>
          <ac:spMkLst>
            <pc:docMk/>
            <pc:sldMk cId="457795345" sldId="389"/>
            <ac:spMk id="6" creationId="{4A49A182-A191-4410-B05A-31A05FCB9FD3}"/>
          </ac:spMkLst>
        </pc:spChg>
        <pc:spChg chg="add mod">
          <ac:chgData name="Kitazawa Masakiyo" userId="2bf3742da7ad8ecb" providerId="LiveId" clId="{E22EE4A0-DFAE-470F-82A3-F7AF9FB1BB60}" dt="2022-02-16T04:50:14.077" v="4629" actId="20577"/>
          <ac:spMkLst>
            <pc:docMk/>
            <pc:sldMk cId="457795345" sldId="389"/>
            <ac:spMk id="7" creationId="{F3D8FCCA-EF89-4DE8-A96F-0EDC8B2DFD54}"/>
          </ac:spMkLst>
        </pc:spChg>
        <pc:spChg chg="add mod ord">
          <ac:chgData name="Kitazawa Masakiyo" userId="2bf3742da7ad8ecb" providerId="LiveId" clId="{E22EE4A0-DFAE-470F-82A3-F7AF9FB1BB60}" dt="2022-02-16T04:53:46.682" v="4642" actId="14100"/>
          <ac:spMkLst>
            <pc:docMk/>
            <pc:sldMk cId="457795345" sldId="389"/>
            <ac:spMk id="8" creationId="{6B06877B-5C30-4681-A999-3CF050015300}"/>
          </ac:spMkLst>
        </pc:spChg>
      </pc:sldChg>
      <pc:sldChg chg="delSp del mod">
        <pc:chgData name="Kitazawa Masakiyo" userId="2bf3742da7ad8ecb" providerId="LiveId" clId="{E22EE4A0-DFAE-470F-82A3-F7AF9FB1BB60}" dt="2022-02-16T04:16:16.353" v="4444" actId="2696"/>
        <pc:sldMkLst>
          <pc:docMk/>
          <pc:sldMk cId="4289587073" sldId="389"/>
        </pc:sldMkLst>
        <pc:picChg chg="del">
          <ac:chgData name="Kitazawa Masakiyo" userId="2bf3742da7ad8ecb" providerId="LiveId" clId="{E22EE4A0-DFAE-470F-82A3-F7AF9FB1BB60}" dt="2022-02-16T04:12:35.584" v="4329" actId="478"/>
          <ac:picMkLst>
            <pc:docMk/>
            <pc:sldMk cId="4289587073" sldId="389"/>
            <ac:picMk id="4" creationId="{E781DE94-53A9-4948-826C-C9E47D17CFF1}"/>
          </ac:picMkLst>
        </pc:picChg>
      </pc:sldChg>
      <pc:sldChg chg="modSp mod modAnim">
        <pc:chgData name="Kitazawa Masakiyo" userId="2bf3742da7ad8ecb" providerId="LiveId" clId="{E22EE4A0-DFAE-470F-82A3-F7AF9FB1BB60}" dt="2022-02-16T05:19:09.290" v="4729"/>
        <pc:sldMkLst>
          <pc:docMk/>
          <pc:sldMk cId="336021992" sldId="390"/>
        </pc:sldMkLst>
        <pc:spChg chg="mod">
          <ac:chgData name="Kitazawa Masakiyo" userId="2bf3742da7ad8ecb" providerId="LiveId" clId="{E22EE4A0-DFAE-470F-82A3-F7AF9FB1BB60}" dt="2022-02-16T04:54:09.079" v="4646" actId="1076"/>
          <ac:spMkLst>
            <pc:docMk/>
            <pc:sldMk cId="336021992" sldId="390"/>
            <ac:spMk id="4" creationId="{4ACC7B1A-3664-43EC-BF9E-9FC99F2C9FCB}"/>
          </ac:spMkLst>
        </pc:spChg>
        <pc:spChg chg="mod">
          <ac:chgData name="Kitazawa Masakiyo" userId="2bf3742da7ad8ecb" providerId="LiveId" clId="{E22EE4A0-DFAE-470F-82A3-F7AF9FB1BB60}" dt="2022-02-16T04:54:31.595" v="4649" actId="14100"/>
          <ac:spMkLst>
            <pc:docMk/>
            <pc:sldMk cId="336021992" sldId="390"/>
            <ac:spMk id="8" creationId="{6B06877B-5C30-4681-A999-3CF050015300}"/>
          </ac:spMkLst>
        </pc:spChg>
      </pc:sldChg>
      <pc:sldMasterChg chg="del delSldLayout">
        <pc:chgData name="Kitazawa Masakiyo" userId="2bf3742da7ad8ecb" providerId="LiveId" clId="{E22EE4A0-DFAE-470F-82A3-F7AF9FB1BB60}" dt="2022-02-15T14:25:38.098" v="236" actId="2696"/>
        <pc:sldMasterMkLst>
          <pc:docMk/>
          <pc:sldMasterMk cId="3237657332" sldId="2147483978"/>
        </pc:sldMasterMkLst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1214174300" sldId="2147483979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058205460" sldId="2147483980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237056261" sldId="2147483981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476818999" sldId="2147483982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97210505" sldId="2147483983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619572844" sldId="2147483984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680618355" sldId="2147483985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649181517" sldId="2147483986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1997702925" sldId="2147483987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563942982" sldId="2147483988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910149097" sldId="2147483989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1726321851" sldId="2147483990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1472857124" sldId="2147483991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813894188" sldId="2147483992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1352526508" sldId="2147483993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575553817" sldId="2147483994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2069775906" sldId="2147483995"/>
          </pc:sldLayoutMkLst>
        </pc:sldLayoutChg>
      </pc:sldMasterChg>
    </pc:docChg>
  </pc:docChgLst>
  <pc:docChgLst>
    <pc:chgData name="Kitazawa Masakiyo" userId="2bf3742da7ad8ecb" providerId="LiveId" clId="{6736DEFB-C6FA-4709-9E1E-DB7F9084901F}"/>
    <pc:docChg chg="undo redo custSel addSld delSld modSld sldOrd">
      <pc:chgData name="Kitazawa Masakiyo" userId="2bf3742da7ad8ecb" providerId="LiveId" clId="{6736DEFB-C6FA-4709-9E1E-DB7F9084901F}" dt="2022-02-23T10:34:18.645" v="1852" actId="1076"/>
      <pc:docMkLst>
        <pc:docMk/>
      </pc:docMkLst>
      <pc:sldChg chg="delSp modSp mod">
        <pc:chgData name="Kitazawa Masakiyo" userId="2bf3742da7ad8ecb" providerId="LiveId" clId="{6736DEFB-C6FA-4709-9E1E-DB7F9084901F}" dt="2022-02-23T05:30:29.682" v="1203" actId="20577"/>
        <pc:sldMkLst>
          <pc:docMk/>
          <pc:sldMk cId="1868188676" sldId="312"/>
        </pc:sldMkLst>
        <pc:spChg chg="mod">
          <ac:chgData name="Kitazawa Masakiyo" userId="2bf3742da7ad8ecb" providerId="LiveId" clId="{6736DEFB-C6FA-4709-9E1E-DB7F9084901F}" dt="2022-02-23T05:30:29.682" v="1203" actId="20577"/>
          <ac:spMkLst>
            <pc:docMk/>
            <pc:sldMk cId="1868188676" sldId="312"/>
            <ac:spMk id="2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3T05:27:38.810" v="1086" actId="1076"/>
          <ac:spMkLst>
            <pc:docMk/>
            <pc:sldMk cId="1868188676" sldId="312"/>
            <ac:spMk id="111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3T05:27:31.237" v="1084" actId="20577"/>
          <ac:spMkLst>
            <pc:docMk/>
            <pc:sldMk cId="1868188676" sldId="312"/>
            <ac:spMk id="113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3T05:28:24.572" v="1117" actId="1076"/>
          <ac:spMkLst>
            <pc:docMk/>
            <pc:sldMk cId="1868188676" sldId="312"/>
            <ac:spMk id="207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3T05:28:33.455" v="1141" actId="20577"/>
          <ac:spMkLst>
            <pc:docMk/>
            <pc:sldMk cId="1868188676" sldId="312"/>
            <ac:spMk id="209" creationId="{00000000-0000-0000-0000-000000000000}"/>
          </ac:spMkLst>
        </pc:spChg>
        <pc:spChg chg="del">
          <ac:chgData name="Kitazawa Masakiyo" userId="2bf3742da7ad8ecb" providerId="LiveId" clId="{6736DEFB-C6FA-4709-9E1E-DB7F9084901F}" dt="2022-02-23T05:28:58.823" v="1176" actId="478"/>
          <ac:spMkLst>
            <pc:docMk/>
            <pc:sldMk cId="1868188676" sldId="312"/>
            <ac:spMk id="212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3T05:28:44.177" v="1158" actId="20577"/>
          <ac:spMkLst>
            <pc:docMk/>
            <pc:sldMk cId="1868188676" sldId="312"/>
            <ac:spMk id="214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3T05:28:53.158" v="1175" actId="6549"/>
          <ac:spMkLst>
            <pc:docMk/>
            <pc:sldMk cId="1868188676" sldId="312"/>
            <ac:spMk id="215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3T05:28:16.849" v="1115" actId="1076"/>
          <ac:spMkLst>
            <pc:docMk/>
            <pc:sldMk cId="1868188676" sldId="312"/>
            <ac:spMk id="218" creationId="{00000000-0000-0000-0000-000000000000}"/>
          </ac:spMkLst>
        </pc:spChg>
        <pc:spChg chg="del">
          <ac:chgData name="Kitazawa Masakiyo" userId="2bf3742da7ad8ecb" providerId="LiveId" clId="{6736DEFB-C6FA-4709-9E1E-DB7F9084901F}" dt="2022-02-23T05:28:00.523" v="1112" actId="478"/>
          <ac:spMkLst>
            <pc:docMk/>
            <pc:sldMk cId="1868188676" sldId="312"/>
            <ac:spMk id="219" creationId="{00000000-0000-0000-0000-000000000000}"/>
          </ac:spMkLst>
        </pc:spChg>
        <pc:picChg chg="mod">
          <ac:chgData name="Kitazawa Masakiyo" userId="2bf3742da7ad8ecb" providerId="LiveId" clId="{6736DEFB-C6FA-4709-9E1E-DB7F9084901F}" dt="2022-02-23T05:28:16.849" v="1115" actId="1076"/>
          <ac:picMkLst>
            <pc:docMk/>
            <pc:sldMk cId="1868188676" sldId="312"/>
            <ac:picMk id="217" creationId="{00000000-0000-0000-0000-000000000000}"/>
          </ac:picMkLst>
        </pc:picChg>
      </pc:sldChg>
      <pc:sldChg chg="modSp mod">
        <pc:chgData name="Kitazawa Masakiyo" userId="2bf3742da7ad8ecb" providerId="LiveId" clId="{6736DEFB-C6FA-4709-9E1E-DB7F9084901F}" dt="2022-02-22T10:51:12.952" v="1024" actId="20577"/>
        <pc:sldMkLst>
          <pc:docMk/>
          <pc:sldMk cId="3899025941" sldId="324"/>
        </pc:sldMkLst>
        <pc:spChg chg="mod">
          <ac:chgData name="Kitazawa Masakiyo" userId="2bf3742da7ad8ecb" providerId="LiveId" clId="{6736DEFB-C6FA-4709-9E1E-DB7F9084901F}" dt="2022-02-22T08:05:40.583" v="203" actId="20577"/>
          <ac:spMkLst>
            <pc:docMk/>
            <pc:sldMk cId="3899025941" sldId="324"/>
            <ac:spMk id="2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51:12.952" v="1024" actId="20577"/>
          <ac:spMkLst>
            <pc:docMk/>
            <pc:sldMk cId="3899025941" sldId="324"/>
            <ac:spMk id="4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6:52.838" v="829" actId="1038"/>
          <ac:spMkLst>
            <pc:docMk/>
            <pc:sldMk cId="3899025941" sldId="324"/>
            <ac:spMk id="8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6:11.600" v="725" actId="1038"/>
          <ac:spMkLst>
            <pc:docMk/>
            <pc:sldMk cId="3899025941" sldId="324"/>
            <ac:spMk id="9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6:17.987" v="735" actId="20577"/>
          <ac:spMkLst>
            <pc:docMk/>
            <pc:sldMk cId="3899025941" sldId="324"/>
            <ac:spMk id="10" creationId="{00000000-0000-0000-0000-000000000000}"/>
          </ac:spMkLst>
        </pc:spChg>
      </pc:sldChg>
      <pc:sldChg chg="modSp del mod ord">
        <pc:chgData name="Kitazawa Masakiyo" userId="2bf3742da7ad8ecb" providerId="LiveId" clId="{6736DEFB-C6FA-4709-9E1E-DB7F9084901F}" dt="2022-02-22T10:49:24.517" v="948" actId="2696"/>
        <pc:sldMkLst>
          <pc:docMk/>
          <pc:sldMk cId="1003857746" sldId="325"/>
        </pc:sldMkLst>
        <pc:spChg chg="mod">
          <ac:chgData name="Kitazawa Masakiyo" userId="2bf3742da7ad8ecb" providerId="LiveId" clId="{6736DEFB-C6FA-4709-9E1E-DB7F9084901F}" dt="2022-02-22T08:06:57.228" v="298" actId="6549"/>
          <ac:spMkLst>
            <pc:docMk/>
            <pc:sldMk cId="1003857746" sldId="325"/>
            <ac:spMk id="2" creationId="{00000000-0000-0000-0000-000000000000}"/>
          </ac:spMkLst>
        </pc:spChg>
      </pc:sldChg>
      <pc:sldChg chg="modSp mod modAnim">
        <pc:chgData name="Kitazawa Masakiyo" userId="2bf3742da7ad8ecb" providerId="LiveId" clId="{6736DEFB-C6FA-4709-9E1E-DB7F9084901F}" dt="2022-02-22T10:47:46.395" v="915" actId="20577"/>
        <pc:sldMkLst>
          <pc:docMk/>
          <pc:sldMk cId="2378969335" sldId="328"/>
        </pc:sldMkLst>
        <pc:spChg chg="mod">
          <ac:chgData name="Kitazawa Masakiyo" userId="2bf3742da7ad8ecb" providerId="LiveId" clId="{6736DEFB-C6FA-4709-9E1E-DB7F9084901F}" dt="2022-02-22T10:47:19.987" v="847" actId="20577"/>
          <ac:spMkLst>
            <pc:docMk/>
            <pc:sldMk cId="2378969335" sldId="328"/>
            <ac:spMk id="2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7:35.177" v="876" actId="20577"/>
          <ac:spMkLst>
            <pc:docMk/>
            <pc:sldMk cId="2378969335" sldId="328"/>
            <ac:spMk id="4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7:46.395" v="915" actId="20577"/>
          <ac:spMkLst>
            <pc:docMk/>
            <pc:sldMk cId="2378969335" sldId="328"/>
            <ac:spMk id="8" creationId="{00000000-0000-0000-0000-000000000000}"/>
          </ac:spMkLst>
        </pc:spChg>
      </pc:sldChg>
      <pc:sldChg chg="addSp delSp modSp mod">
        <pc:chgData name="Kitazawa Masakiyo" userId="2bf3742da7ad8ecb" providerId="LiveId" clId="{6736DEFB-C6FA-4709-9E1E-DB7F9084901F}" dt="2022-02-22T10:51:06.814" v="1013" actId="20577"/>
        <pc:sldMkLst>
          <pc:docMk/>
          <pc:sldMk cId="3885967218" sldId="329"/>
        </pc:sldMkLst>
        <pc:spChg chg="mod">
          <ac:chgData name="Kitazawa Masakiyo" userId="2bf3742da7ad8ecb" providerId="LiveId" clId="{6736DEFB-C6FA-4709-9E1E-DB7F9084901F}" dt="2022-02-22T08:05:25.005" v="177" actId="20577"/>
          <ac:spMkLst>
            <pc:docMk/>
            <pc:sldMk cId="3885967218" sldId="329"/>
            <ac:spMk id="2" creationId="{00000000-0000-0000-0000-000000000000}"/>
          </ac:spMkLst>
        </pc:spChg>
        <pc:spChg chg="del">
          <ac:chgData name="Kitazawa Masakiyo" userId="2bf3742da7ad8ecb" providerId="LiveId" clId="{6736DEFB-C6FA-4709-9E1E-DB7F9084901F}" dt="2022-02-22T10:51:00.561" v="1002" actId="478"/>
          <ac:spMkLst>
            <pc:docMk/>
            <pc:sldMk cId="3885967218" sldId="329"/>
            <ac:spMk id="4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50:34.036" v="1000" actId="1037"/>
          <ac:spMkLst>
            <pc:docMk/>
            <pc:sldMk cId="3885967218" sldId="329"/>
            <ac:spMk id="9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9:47.869" v="963" actId="20577"/>
          <ac:spMkLst>
            <pc:docMk/>
            <pc:sldMk cId="3885967218" sldId="329"/>
            <ac:spMk id="10" creationId="{00000000-0000-0000-0000-000000000000}"/>
          </ac:spMkLst>
        </pc:spChg>
        <pc:spChg chg="add mod">
          <ac:chgData name="Kitazawa Masakiyo" userId="2bf3742da7ad8ecb" providerId="LiveId" clId="{6736DEFB-C6FA-4709-9E1E-DB7F9084901F}" dt="2022-02-22T10:51:06.814" v="1013" actId="20577"/>
          <ac:spMkLst>
            <pc:docMk/>
            <pc:sldMk cId="3885967218" sldId="329"/>
            <ac:spMk id="13" creationId="{481B761F-69E2-49F3-9EDB-758AD88C1292}"/>
          </ac:spMkLst>
        </pc:spChg>
      </pc:sldChg>
      <pc:sldChg chg="modSp mod ord modAnim">
        <pc:chgData name="Kitazawa Masakiyo" userId="2bf3742da7ad8ecb" providerId="LiveId" clId="{6736DEFB-C6FA-4709-9E1E-DB7F9084901F}" dt="2022-02-23T07:39:18.740" v="1779"/>
        <pc:sldMkLst>
          <pc:docMk/>
          <pc:sldMk cId="541373867" sldId="331"/>
        </pc:sldMkLst>
        <pc:spChg chg="mod">
          <ac:chgData name="Kitazawa Masakiyo" userId="2bf3742da7ad8ecb" providerId="LiveId" clId="{6736DEFB-C6FA-4709-9E1E-DB7F9084901F}" dt="2022-02-22T08:07:24.865" v="360" actId="404"/>
          <ac:spMkLst>
            <pc:docMk/>
            <pc:sldMk cId="541373867" sldId="331"/>
            <ac:spMk id="2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4:45.098" v="615" actId="14100"/>
          <ac:spMkLst>
            <pc:docMk/>
            <pc:sldMk cId="541373867" sldId="331"/>
            <ac:spMk id="3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8:17.375" v="928" actId="1037"/>
          <ac:spMkLst>
            <pc:docMk/>
            <pc:sldMk cId="541373867" sldId="331"/>
            <ac:spMk id="5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8:32.913" v="941" actId="1076"/>
          <ac:spMkLst>
            <pc:docMk/>
            <pc:sldMk cId="541373867" sldId="331"/>
            <ac:spMk id="6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8:17.375" v="928" actId="1037"/>
          <ac:spMkLst>
            <pc:docMk/>
            <pc:sldMk cId="541373867" sldId="331"/>
            <ac:spMk id="7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4:49.193" v="616" actId="1076"/>
          <ac:spMkLst>
            <pc:docMk/>
            <pc:sldMk cId="541373867" sldId="331"/>
            <ac:spMk id="9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5:05.897" v="621" actId="14100"/>
          <ac:spMkLst>
            <pc:docMk/>
            <pc:sldMk cId="541373867" sldId="331"/>
            <ac:spMk id="10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5:00.506" v="620" actId="1076"/>
          <ac:spMkLst>
            <pc:docMk/>
            <pc:sldMk cId="541373867" sldId="331"/>
            <ac:spMk id="11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8:23.103" v="940" actId="1038"/>
          <ac:spMkLst>
            <pc:docMk/>
            <pc:sldMk cId="541373867" sldId="331"/>
            <ac:spMk id="17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2T10:48:23.103" v="940" actId="1038"/>
          <ac:spMkLst>
            <pc:docMk/>
            <pc:sldMk cId="541373867" sldId="331"/>
            <ac:spMk id="18" creationId="{00000000-0000-0000-0000-000000000000}"/>
          </ac:spMkLst>
        </pc:spChg>
        <pc:picChg chg="mod">
          <ac:chgData name="Kitazawa Masakiyo" userId="2bf3742da7ad8ecb" providerId="LiveId" clId="{6736DEFB-C6FA-4709-9E1E-DB7F9084901F}" dt="2022-02-22T10:48:17.375" v="928" actId="1037"/>
          <ac:picMkLst>
            <pc:docMk/>
            <pc:sldMk cId="541373867" sldId="331"/>
            <ac:picMk id="14" creationId="{00000000-0000-0000-0000-000000000000}"/>
          </ac:picMkLst>
        </pc:picChg>
      </pc:sldChg>
      <pc:sldChg chg="ord">
        <pc:chgData name="Kitazawa Masakiyo" userId="2bf3742da7ad8ecb" providerId="LiveId" clId="{6736DEFB-C6FA-4709-9E1E-DB7F9084901F}" dt="2022-02-23T06:51:43.261" v="1700"/>
        <pc:sldMkLst>
          <pc:docMk/>
          <pc:sldMk cId="1152683361" sldId="360"/>
        </pc:sldMkLst>
      </pc:sldChg>
      <pc:sldChg chg="modSp mod">
        <pc:chgData name="Kitazawa Masakiyo" userId="2bf3742da7ad8ecb" providerId="LiveId" clId="{6736DEFB-C6FA-4709-9E1E-DB7F9084901F}" dt="2022-02-22T07:26:13.719" v="101" actId="20577"/>
        <pc:sldMkLst>
          <pc:docMk/>
          <pc:sldMk cId="3026053753" sldId="363"/>
        </pc:sldMkLst>
        <pc:spChg chg="mod">
          <ac:chgData name="Kitazawa Masakiyo" userId="2bf3742da7ad8ecb" providerId="LiveId" clId="{6736DEFB-C6FA-4709-9E1E-DB7F9084901F}" dt="2022-02-22T07:26:13.719" v="101" actId="20577"/>
          <ac:spMkLst>
            <pc:docMk/>
            <pc:sldMk cId="3026053753" sldId="363"/>
            <ac:spMk id="61" creationId="{00000000-0000-0000-0000-000000000000}"/>
          </ac:spMkLst>
        </pc:spChg>
      </pc:sldChg>
      <pc:sldChg chg="modSp mod">
        <pc:chgData name="Kitazawa Masakiyo" userId="2bf3742da7ad8ecb" providerId="LiveId" clId="{6736DEFB-C6FA-4709-9E1E-DB7F9084901F}" dt="2022-02-23T10:08:00.885" v="1832" actId="20577"/>
        <pc:sldMkLst>
          <pc:docMk/>
          <pc:sldMk cId="2862388501" sldId="366"/>
        </pc:sldMkLst>
        <pc:spChg chg="mod">
          <ac:chgData name="Kitazawa Masakiyo" userId="2bf3742da7ad8ecb" providerId="LiveId" clId="{6736DEFB-C6FA-4709-9E1E-DB7F9084901F}" dt="2022-02-23T10:08:00.885" v="1832" actId="20577"/>
          <ac:spMkLst>
            <pc:docMk/>
            <pc:sldMk cId="2862388501" sldId="366"/>
            <ac:spMk id="2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1T14:34:38.237" v="78" actId="404"/>
          <ac:spMkLst>
            <pc:docMk/>
            <pc:sldMk cId="2862388501" sldId="366"/>
            <ac:spMk id="11" creationId="{00000000-0000-0000-0000-000000000000}"/>
          </ac:spMkLst>
        </pc:spChg>
      </pc:sldChg>
      <pc:sldChg chg="modSp mod">
        <pc:chgData name="Kitazawa Masakiyo" userId="2bf3742da7ad8ecb" providerId="LiveId" clId="{6736DEFB-C6FA-4709-9E1E-DB7F9084901F}" dt="2022-02-23T10:29:44.497" v="1837" actId="20577"/>
        <pc:sldMkLst>
          <pc:docMk/>
          <pc:sldMk cId="3072000948" sldId="368"/>
        </pc:sldMkLst>
        <pc:spChg chg="mod">
          <ac:chgData name="Kitazawa Masakiyo" userId="2bf3742da7ad8ecb" providerId="LiveId" clId="{6736DEFB-C6FA-4709-9E1E-DB7F9084901F}" dt="2022-02-23T07:26:38.018" v="1704" actId="20577"/>
          <ac:spMkLst>
            <pc:docMk/>
            <pc:sldMk cId="3072000948" sldId="368"/>
            <ac:spMk id="10" creationId="{00000000-0000-0000-0000-000000000000}"/>
          </ac:spMkLst>
        </pc:spChg>
        <pc:spChg chg="mod">
          <ac:chgData name="Kitazawa Masakiyo" userId="2bf3742da7ad8ecb" providerId="LiveId" clId="{6736DEFB-C6FA-4709-9E1E-DB7F9084901F}" dt="2022-02-23T10:29:44.497" v="1837" actId="20577"/>
          <ac:spMkLst>
            <pc:docMk/>
            <pc:sldMk cId="3072000948" sldId="368"/>
            <ac:spMk id="17" creationId="{00000000-0000-0000-0000-000000000000}"/>
          </ac:spMkLst>
        </pc:spChg>
      </pc:sldChg>
      <pc:sldChg chg="modSp mod">
        <pc:chgData name="Kitazawa Masakiyo" userId="2bf3742da7ad8ecb" providerId="LiveId" clId="{6736DEFB-C6FA-4709-9E1E-DB7F9084901F}" dt="2022-02-23T07:49:13.296" v="1790" actId="20577"/>
        <pc:sldMkLst>
          <pc:docMk/>
          <pc:sldMk cId="2235031613" sldId="369"/>
        </pc:sldMkLst>
        <pc:spChg chg="mod">
          <ac:chgData name="Kitazawa Masakiyo" userId="2bf3742da7ad8ecb" providerId="LiveId" clId="{6736DEFB-C6FA-4709-9E1E-DB7F9084901F}" dt="2022-02-23T07:49:13.296" v="1790" actId="20577"/>
          <ac:spMkLst>
            <pc:docMk/>
            <pc:sldMk cId="2235031613" sldId="369"/>
            <ac:spMk id="6" creationId="{00000000-0000-0000-0000-000000000000}"/>
          </ac:spMkLst>
        </pc:spChg>
      </pc:sldChg>
      <pc:sldChg chg="modSp">
        <pc:chgData name="Kitazawa Masakiyo" userId="2bf3742da7ad8ecb" providerId="LiveId" clId="{6736DEFB-C6FA-4709-9E1E-DB7F9084901F}" dt="2022-02-23T05:43:47.341" v="1207" actId="20577"/>
        <pc:sldMkLst>
          <pc:docMk/>
          <pc:sldMk cId="368527499" sldId="384"/>
        </pc:sldMkLst>
        <pc:spChg chg="mod">
          <ac:chgData name="Kitazawa Masakiyo" userId="2bf3742da7ad8ecb" providerId="LiveId" clId="{6736DEFB-C6FA-4709-9E1E-DB7F9084901F}" dt="2022-02-23T05:43:47.341" v="1207" actId="20577"/>
          <ac:spMkLst>
            <pc:docMk/>
            <pc:sldMk cId="368527499" sldId="384"/>
            <ac:spMk id="3" creationId="{258CD01A-7BA5-4174-9F1F-30D306863696}"/>
          </ac:spMkLst>
        </pc:spChg>
      </pc:sldChg>
      <pc:sldChg chg="modSp mod">
        <pc:chgData name="Kitazawa Masakiyo" userId="2bf3742da7ad8ecb" providerId="LiveId" clId="{6736DEFB-C6FA-4709-9E1E-DB7F9084901F}" dt="2022-02-22T07:28:41.690" v="149" actId="1038"/>
        <pc:sldMkLst>
          <pc:docMk/>
          <pc:sldMk cId="3295124303" sldId="387"/>
        </pc:sldMkLst>
        <pc:spChg chg="mod">
          <ac:chgData name="Kitazawa Masakiyo" userId="2bf3742da7ad8ecb" providerId="LiveId" clId="{6736DEFB-C6FA-4709-9E1E-DB7F9084901F}" dt="2022-02-22T07:28:41.690" v="149" actId="1038"/>
          <ac:spMkLst>
            <pc:docMk/>
            <pc:sldMk cId="3295124303" sldId="387"/>
            <ac:spMk id="61" creationId="{EB6CE6F9-9BE6-422D-80BD-E7F31663DAD5}"/>
          </ac:spMkLst>
        </pc:spChg>
        <pc:spChg chg="mod">
          <ac:chgData name="Kitazawa Masakiyo" userId="2bf3742da7ad8ecb" providerId="LiveId" clId="{6736DEFB-C6FA-4709-9E1E-DB7F9084901F}" dt="2022-02-22T07:28:41.690" v="149" actId="1038"/>
          <ac:spMkLst>
            <pc:docMk/>
            <pc:sldMk cId="3295124303" sldId="387"/>
            <ac:spMk id="62" creationId="{B44F6A32-256F-4186-ADEF-4448BB3C91A6}"/>
          </ac:spMkLst>
        </pc:spChg>
        <pc:cxnChg chg="mod">
          <ac:chgData name="Kitazawa Masakiyo" userId="2bf3742da7ad8ecb" providerId="LiveId" clId="{6736DEFB-C6FA-4709-9E1E-DB7F9084901F}" dt="2022-02-22T07:28:41.690" v="149" actId="1038"/>
          <ac:cxnSpMkLst>
            <pc:docMk/>
            <pc:sldMk cId="3295124303" sldId="387"/>
            <ac:cxnSpMk id="60" creationId="{A71AE1BB-2BC0-4149-B274-22D401AFC2DB}"/>
          </ac:cxnSpMkLst>
        </pc:cxnChg>
      </pc:sldChg>
      <pc:sldChg chg="addSp delSp modSp mod">
        <pc:chgData name="Kitazawa Masakiyo" userId="2bf3742da7ad8ecb" providerId="LiveId" clId="{6736DEFB-C6FA-4709-9E1E-DB7F9084901F}" dt="2022-02-23T10:34:18.645" v="1852" actId="1076"/>
        <pc:sldMkLst>
          <pc:docMk/>
          <pc:sldMk cId="457795345" sldId="389"/>
        </pc:sldMkLst>
        <pc:spChg chg="add del mod">
          <ac:chgData name="Kitazawa Masakiyo" userId="2bf3742da7ad8ecb" providerId="LiveId" clId="{6736DEFB-C6FA-4709-9E1E-DB7F9084901F}" dt="2022-02-23T10:34:02.268" v="1846" actId="478"/>
          <ac:spMkLst>
            <pc:docMk/>
            <pc:sldMk cId="457795345" sldId="389"/>
            <ac:spMk id="3" creationId="{2A5A4BAD-3A53-41B2-81EE-48C36E64E9A3}"/>
          </ac:spMkLst>
        </pc:spChg>
        <pc:spChg chg="mod">
          <ac:chgData name="Kitazawa Masakiyo" userId="2bf3742da7ad8ecb" providerId="LiveId" clId="{6736DEFB-C6FA-4709-9E1E-DB7F9084901F}" dt="2022-02-23T10:34:16.136" v="1851" actId="1076"/>
          <ac:spMkLst>
            <pc:docMk/>
            <pc:sldMk cId="457795345" sldId="389"/>
            <ac:spMk id="4" creationId="{4ACC7B1A-3664-43EC-BF9E-9FC99F2C9FCB}"/>
          </ac:spMkLst>
        </pc:spChg>
        <pc:spChg chg="mod">
          <ac:chgData name="Kitazawa Masakiyo" userId="2bf3742da7ad8ecb" providerId="LiveId" clId="{6736DEFB-C6FA-4709-9E1E-DB7F9084901F}" dt="2022-02-23T10:34:18.645" v="1852" actId="1076"/>
          <ac:spMkLst>
            <pc:docMk/>
            <pc:sldMk cId="457795345" sldId="389"/>
            <ac:spMk id="5" creationId="{A85CB62E-8D2E-4440-AD13-5E3F8549B72B}"/>
          </ac:spMkLst>
        </pc:spChg>
        <pc:spChg chg="del">
          <ac:chgData name="Kitazawa Masakiyo" userId="2bf3742da7ad8ecb" providerId="LiveId" clId="{6736DEFB-C6FA-4709-9E1E-DB7F9084901F}" dt="2022-02-23T10:34:00.637" v="1845" actId="478"/>
          <ac:spMkLst>
            <pc:docMk/>
            <pc:sldMk cId="457795345" sldId="389"/>
            <ac:spMk id="7" creationId="{F3D8FCCA-EF89-4DE8-A96F-0EDC8B2DFD54}"/>
          </ac:spMkLst>
        </pc:spChg>
        <pc:spChg chg="del">
          <ac:chgData name="Kitazawa Masakiyo" userId="2bf3742da7ad8ecb" providerId="LiveId" clId="{6736DEFB-C6FA-4709-9E1E-DB7F9084901F}" dt="2022-02-23T10:33:53.231" v="1843" actId="478"/>
          <ac:spMkLst>
            <pc:docMk/>
            <pc:sldMk cId="457795345" sldId="389"/>
            <ac:spMk id="8" creationId="{6B06877B-5C30-4681-A999-3CF050015300}"/>
          </ac:spMkLst>
        </pc:spChg>
      </pc:sldChg>
      <pc:sldChg chg="del">
        <pc:chgData name="Kitazawa Masakiyo" userId="2bf3742da7ad8ecb" providerId="LiveId" clId="{6736DEFB-C6FA-4709-9E1E-DB7F9084901F}" dt="2022-02-23T10:33:37.405" v="1842" actId="2696"/>
        <pc:sldMkLst>
          <pc:docMk/>
          <pc:sldMk cId="336021992" sldId="390"/>
        </pc:sldMkLst>
      </pc:sldChg>
      <pc:sldChg chg="delSp del modAnim">
        <pc:chgData name="Kitazawa Masakiyo" userId="2bf3742da7ad8ecb" providerId="LiveId" clId="{6736DEFB-C6FA-4709-9E1E-DB7F9084901F}" dt="2022-02-23T07:39:24.302" v="1780" actId="2696"/>
        <pc:sldMkLst>
          <pc:docMk/>
          <pc:sldMk cId="4182605590" sldId="391"/>
        </pc:sldMkLst>
        <pc:spChg chg="del">
          <ac:chgData name="Kitazawa Masakiyo" userId="2bf3742da7ad8ecb" providerId="LiveId" clId="{6736DEFB-C6FA-4709-9E1E-DB7F9084901F}" dt="2022-02-22T10:48:45.653" v="942" actId="478"/>
          <ac:spMkLst>
            <pc:docMk/>
            <pc:sldMk cId="4182605590" sldId="391"/>
            <ac:spMk id="5" creationId="{00000000-0000-0000-0000-000000000000}"/>
          </ac:spMkLst>
        </pc:spChg>
        <pc:spChg chg="del">
          <ac:chgData name="Kitazawa Masakiyo" userId="2bf3742da7ad8ecb" providerId="LiveId" clId="{6736DEFB-C6FA-4709-9E1E-DB7F9084901F}" dt="2022-02-22T10:48:45.653" v="942" actId="478"/>
          <ac:spMkLst>
            <pc:docMk/>
            <pc:sldMk cId="4182605590" sldId="391"/>
            <ac:spMk id="6" creationId="{00000000-0000-0000-0000-000000000000}"/>
          </ac:spMkLst>
        </pc:spChg>
        <pc:spChg chg="del">
          <ac:chgData name="Kitazawa Masakiyo" userId="2bf3742da7ad8ecb" providerId="LiveId" clId="{6736DEFB-C6FA-4709-9E1E-DB7F9084901F}" dt="2022-02-22T10:48:45.653" v="942" actId="478"/>
          <ac:spMkLst>
            <pc:docMk/>
            <pc:sldMk cId="4182605590" sldId="391"/>
            <ac:spMk id="7" creationId="{00000000-0000-0000-0000-000000000000}"/>
          </ac:spMkLst>
        </pc:spChg>
        <pc:spChg chg="del">
          <ac:chgData name="Kitazawa Masakiyo" userId="2bf3742da7ad8ecb" providerId="LiveId" clId="{6736DEFB-C6FA-4709-9E1E-DB7F9084901F}" dt="2022-02-22T10:48:45.653" v="942" actId="478"/>
          <ac:spMkLst>
            <pc:docMk/>
            <pc:sldMk cId="4182605590" sldId="391"/>
            <ac:spMk id="16" creationId="{00000000-0000-0000-0000-000000000000}"/>
          </ac:spMkLst>
        </pc:spChg>
        <pc:spChg chg="del">
          <ac:chgData name="Kitazawa Masakiyo" userId="2bf3742da7ad8ecb" providerId="LiveId" clId="{6736DEFB-C6FA-4709-9E1E-DB7F9084901F}" dt="2022-02-22T10:48:45.653" v="942" actId="478"/>
          <ac:spMkLst>
            <pc:docMk/>
            <pc:sldMk cId="4182605590" sldId="391"/>
            <ac:spMk id="17" creationId="{00000000-0000-0000-0000-000000000000}"/>
          </ac:spMkLst>
        </pc:spChg>
        <pc:spChg chg="del">
          <ac:chgData name="Kitazawa Masakiyo" userId="2bf3742da7ad8ecb" providerId="LiveId" clId="{6736DEFB-C6FA-4709-9E1E-DB7F9084901F}" dt="2022-02-22T10:48:45.653" v="942" actId="478"/>
          <ac:spMkLst>
            <pc:docMk/>
            <pc:sldMk cId="4182605590" sldId="391"/>
            <ac:spMk id="18" creationId="{00000000-0000-0000-0000-000000000000}"/>
          </ac:spMkLst>
        </pc:spChg>
        <pc:picChg chg="del">
          <ac:chgData name="Kitazawa Masakiyo" userId="2bf3742da7ad8ecb" providerId="LiveId" clId="{6736DEFB-C6FA-4709-9E1E-DB7F9084901F}" dt="2022-02-22T10:48:45.653" v="942" actId="478"/>
          <ac:picMkLst>
            <pc:docMk/>
            <pc:sldMk cId="4182605590" sldId="391"/>
            <ac:picMk id="14" creationId="{00000000-0000-0000-0000-000000000000}"/>
          </ac:picMkLst>
        </pc:picChg>
        <pc:picChg chg="del">
          <ac:chgData name="Kitazawa Masakiyo" userId="2bf3742da7ad8ecb" providerId="LiveId" clId="{6736DEFB-C6FA-4709-9E1E-DB7F9084901F}" dt="2022-02-22T10:48:45.653" v="942" actId="478"/>
          <ac:picMkLst>
            <pc:docMk/>
            <pc:sldMk cId="4182605590" sldId="391"/>
            <ac:picMk id="15" creationId="{00000000-0000-0000-0000-000000000000}"/>
          </ac:picMkLst>
        </pc:picChg>
      </pc:sldChg>
      <pc:sldChg chg="addSp delSp modSp new mod ord modAnim">
        <pc:chgData name="Kitazawa Masakiyo" userId="2bf3742da7ad8ecb" providerId="LiveId" clId="{6736DEFB-C6FA-4709-9E1E-DB7F9084901F}" dt="2022-02-23T10:31:32.168" v="1839"/>
        <pc:sldMkLst>
          <pc:docMk/>
          <pc:sldMk cId="1266222813" sldId="392"/>
        </pc:sldMkLst>
        <pc:spChg chg="mod">
          <ac:chgData name="Kitazawa Masakiyo" userId="2bf3742da7ad8ecb" providerId="LiveId" clId="{6736DEFB-C6FA-4709-9E1E-DB7F9084901F}" dt="2022-02-22T10:51:58.474" v="1040" actId="20577"/>
          <ac:spMkLst>
            <pc:docMk/>
            <pc:sldMk cId="1266222813" sldId="392"/>
            <ac:spMk id="2" creationId="{DE9FBAF9-C02A-45E5-9E32-37800FC94313}"/>
          </ac:spMkLst>
        </pc:spChg>
        <pc:spChg chg="del">
          <ac:chgData name="Kitazawa Masakiyo" userId="2bf3742da7ad8ecb" providerId="LiveId" clId="{6736DEFB-C6FA-4709-9E1E-DB7F9084901F}" dt="2022-02-22T10:52:01.468" v="1041" actId="478"/>
          <ac:spMkLst>
            <pc:docMk/>
            <pc:sldMk cId="1266222813" sldId="392"/>
            <ac:spMk id="3" creationId="{15F0CA21-0880-4FA1-A91E-3B7EE9AA3AD3}"/>
          </ac:spMkLst>
        </pc:spChg>
        <pc:spChg chg="add del mod">
          <ac:chgData name="Kitazawa Masakiyo" userId="2bf3742da7ad8ecb" providerId="LiveId" clId="{6736DEFB-C6FA-4709-9E1E-DB7F9084901F}" dt="2022-02-23T07:31:53.883" v="1749" actId="478"/>
          <ac:spMkLst>
            <pc:docMk/>
            <pc:sldMk cId="1266222813" sldId="392"/>
            <ac:spMk id="4" creationId="{4C19C872-4D47-47C4-8CCC-D86AE60C33A5}"/>
          </ac:spMkLst>
        </pc:spChg>
        <pc:spChg chg="add mod">
          <ac:chgData name="Kitazawa Masakiyo" userId="2bf3742da7ad8ecb" providerId="LiveId" clId="{6736DEFB-C6FA-4709-9E1E-DB7F9084901F}" dt="2022-02-23T07:32:11.430" v="1755" actId="1036"/>
          <ac:spMkLst>
            <pc:docMk/>
            <pc:sldMk cId="1266222813" sldId="392"/>
            <ac:spMk id="5" creationId="{6332ECB6-F43A-4851-AE6F-280EF11D0FF8}"/>
          </ac:spMkLst>
        </pc:spChg>
        <pc:spChg chg="add mod">
          <ac:chgData name="Kitazawa Masakiyo" userId="2bf3742da7ad8ecb" providerId="LiveId" clId="{6736DEFB-C6FA-4709-9E1E-DB7F9084901F}" dt="2022-02-23T06:49:08.101" v="1452"/>
          <ac:spMkLst>
            <pc:docMk/>
            <pc:sldMk cId="1266222813" sldId="392"/>
            <ac:spMk id="7" creationId="{62FE3302-465B-4B55-B309-25C115A195CE}"/>
          </ac:spMkLst>
        </pc:spChg>
        <pc:spChg chg="add mod">
          <ac:chgData name="Kitazawa Masakiyo" userId="2bf3742da7ad8ecb" providerId="LiveId" clId="{6736DEFB-C6FA-4709-9E1E-DB7F9084901F}" dt="2022-02-23T06:49:08.101" v="1452"/>
          <ac:spMkLst>
            <pc:docMk/>
            <pc:sldMk cId="1266222813" sldId="392"/>
            <ac:spMk id="8" creationId="{0E3F7C1E-821C-44AF-8DA0-9456368B6E50}"/>
          </ac:spMkLst>
        </pc:spChg>
        <pc:spChg chg="add mod">
          <ac:chgData name="Kitazawa Masakiyo" userId="2bf3742da7ad8ecb" providerId="LiveId" clId="{6736DEFB-C6FA-4709-9E1E-DB7F9084901F}" dt="2022-02-23T07:32:11.430" v="1755" actId="1036"/>
          <ac:spMkLst>
            <pc:docMk/>
            <pc:sldMk cId="1266222813" sldId="392"/>
            <ac:spMk id="9" creationId="{215C9FFB-F838-4596-A5F7-6CF72F06089A}"/>
          </ac:spMkLst>
        </pc:spChg>
        <pc:spChg chg="add mod">
          <ac:chgData name="Kitazawa Masakiyo" userId="2bf3742da7ad8ecb" providerId="LiveId" clId="{6736DEFB-C6FA-4709-9E1E-DB7F9084901F}" dt="2022-02-23T07:32:11.430" v="1755" actId="1036"/>
          <ac:spMkLst>
            <pc:docMk/>
            <pc:sldMk cId="1266222813" sldId="392"/>
            <ac:spMk id="10" creationId="{10277A77-913F-4E91-9462-7F8954238298}"/>
          </ac:spMkLst>
        </pc:spChg>
        <pc:spChg chg="mod">
          <ac:chgData name="Kitazawa Masakiyo" userId="2bf3742da7ad8ecb" providerId="LiveId" clId="{6736DEFB-C6FA-4709-9E1E-DB7F9084901F}" dt="2022-02-23T06:49:08.101" v="1452"/>
          <ac:spMkLst>
            <pc:docMk/>
            <pc:sldMk cId="1266222813" sldId="392"/>
            <ac:spMk id="12" creationId="{4574FC58-5D9A-4AB7-9805-E88F14988F9E}"/>
          </ac:spMkLst>
        </pc:spChg>
        <pc:spChg chg="mod">
          <ac:chgData name="Kitazawa Masakiyo" userId="2bf3742da7ad8ecb" providerId="LiveId" clId="{6736DEFB-C6FA-4709-9E1E-DB7F9084901F}" dt="2022-02-23T06:49:08.101" v="1452"/>
          <ac:spMkLst>
            <pc:docMk/>
            <pc:sldMk cId="1266222813" sldId="392"/>
            <ac:spMk id="13" creationId="{68A0EE79-3AE0-473B-ACBF-4BB89189D850}"/>
          </ac:spMkLst>
        </pc:spChg>
        <pc:spChg chg="mod">
          <ac:chgData name="Kitazawa Masakiyo" userId="2bf3742da7ad8ecb" providerId="LiveId" clId="{6736DEFB-C6FA-4709-9E1E-DB7F9084901F}" dt="2022-02-23T06:49:08.101" v="1452"/>
          <ac:spMkLst>
            <pc:docMk/>
            <pc:sldMk cId="1266222813" sldId="392"/>
            <ac:spMk id="14" creationId="{8DC7B86F-9B6E-49D0-A8BC-8031F7695C94}"/>
          </ac:spMkLst>
        </pc:spChg>
        <pc:spChg chg="mod">
          <ac:chgData name="Kitazawa Masakiyo" userId="2bf3742da7ad8ecb" providerId="LiveId" clId="{6736DEFB-C6FA-4709-9E1E-DB7F9084901F}" dt="2022-02-23T06:49:08.101" v="1452"/>
          <ac:spMkLst>
            <pc:docMk/>
            <pc:sldMk cId="1266222813" sldId="392"/>
            <ac:spMk id="15" creationId="{816B85D9-B891-45B3-BFC6-12F4FE2E47E0}"/>
          </ac:spMkLst>
        </pc:spChg>
        <pc:spChg chg="mod">
          <ac:chgData name="Kitazawa Masakiyo" userId="2bf3742da7ad8ecb" providerId="LiveId" clId="{6736DEFB-C6FA-4709-9E1E-DB7F9084901F}" dt="2022-02-23T06:49:08.101" v="1452"/>
          <ac:spMkLst>
            <pc:docMk/>
            <pc:sldMk cId="1266222813" sldId="392"/>
            <ac:spMk id="16" creationId="{5AD1D56B-F6EE-4A96-852A-3213352BB2BF}"/>
          </ac:spMkLst>
        </pc:spChg>
        <pc:spChg chg="mod">
          <ac:chgData name="Kitazawa Masakiyo" userId="2bf3742da7ad8ecb" providerId="LiveId" clId="{6736DEFB-C6FA-4709-9E1E-DB7F9084901F}" dt="2022-02-23T06:51:35.746" v="1698" actId="1076"/>
          <ac:spMkLst>
            <pc:docMk/>
            <pc:sldMk cId="1266222813" sldId="392"/>
            <ac:spMk id="17" creationId="{9E8BAEA7-EABA-4017-98AA-749815CA2E4E}"/>
          </ac:spMkLst>
        </pc:spChg>
        <pc:spChg chg="mod">
          <ac:chgData name="Kitazawa Masakiyo" userId="2bf3742da7ad8ecb" providerId="LiveId" clId="{6736DEFB-C6FA-4709-9E1E-DB7F9084901F}" dt="2022-02-23T06:49:08.101" v="1452"/>
          <ac:spMkLst>
            <pc:docMk/>
            <pc:sldMk cId="1266222813" sldId="392"/>
            <ac:spMk id="18" creationId="{D821C9D9-C937-485B-B7D2-7B6591A89595}"/>
          </ac:spMkLst>
        </pc:spChg>
        <pc:spChg chg="mod">
          <ac:chgData name="Kitazawa Masakiyo" userId="2bf3742da7ad8ecb" providerId="LiveId" clId="{6736DEFB-C6FA-4709-9E1E-DB7F9084901F}" dt="2022-02-23T06:51:21.720" v="1669" actId="20577"/>
          <ac:spMkLst>
            <pc:docMk/>
            <pc:sldMk cId="1266222813" sldId="392"/>
            <ac:spMk id="20" creationId="{4385B9A3-6588-4604-9739-8E10780097C6}"/>
          </ac:spMkLst>
        </pc:spChg>
        <pc:spChg chg="mod">
          <ac:chgData name="Kitazawa Masakiyo" userId="2bf3742da7ad8ecb" providerId="LiveId" clId="{6736DEFB-C6FA-4709-9E1E-DB7F9084901F}" dt="2022-02-23T06:51:10.041" v="1645" actId="20577"/>
          <ac:spMkLst>
            <pc:docMk/>
            <pc:sldMk cId="1266222813" sldId="392"/>
            <ac:spMk id="27" creationId="{50D32A7D-80FE-4CEA-9871-2ECA7D90BA43}"/>
          </ac:spMkLst>
        </pc:spChg>
        <pc:spChg chg="mod">
          <ac:chgData name="Kitazawa Masakiyo" userId="2bf3742da7ad8ecb" providerId="LiveId" clId="{6736DEFB-C6FA-4709-9E1E-DB7F9084901F}" dt="2022-02-23T06:51:10.041" v="1645" actId="20577"/>
          <ac:spMkLst>
            <pc:docMk/>
            <pc:sldMk cId="1266222813" sldId="392"/>
            <ac:spMk id="28" creationId="{8F93255A-B7A0-4DF7-9A7C-E7B230A26EC0}"/>
          </ac:spMkLst>
        </pc:spChg>
        <pc:spChg chg="mod">
          <ac:chgData name="Kitazawa Masakiyo" userId="2bf3742da7ad8ecb" providerId="LiveId" clId="{6736DEFB-C6FA-4709-9E1E-DB7F9084901F}" dt="2022-02-23T06:51:10.041" v="1645" actId="20577"/>
          <ac:spMkLst>
            <pc:docMk/>
            <pc:sldMk cId="1266222813" sldId="392"/>
            <ac:spMk id="29" creationId="{7A0E25E4-F019-4E27-8403-C2BA8FB979C3}"/>
          </ac:spMkLst>
        </pc:spChg>
        <pc:spChg chg="mod">
          <ac:chgData name="Kitazawa Masakiyo" userId="2bf3742da7ad8ecb" providerId="LiveId" clId="{6736DEFB-C6FA-4709-9E1E-DB7F9084901F}" dt="2022-02-23T06:51:10.041" v="1645" actId="20577"/>
          <ac:spMkLst>
            <pc:docMk/>
            <pc:sldMk cId="1266222813" sldId="392"/>
            <ac:spMk id="31" creationId="{2E162CA9-D035-4BE1-B7CB-732AAA2EEBD1}"/>
          </ac:spMkLst>
        </pc:spChg>
        <pc:spChg chg="add mod ord">
          <ac:chgData name="Kitazawa Masakiyo" userId="2bf3742da7ad8ecb" providerId="LiveId" clId="{6736DEFB-C6FA-4709-9E1E-DB7F9084901F}" dt="2022-02-23T07:32:11.430" v="1755" actId="1036"/>
          <ac:spMkLst>
            <pc:docMk/>
            <pc:sldMk cId="1266222813" sldId="392"/>
            <ac:spMk id="32" creationId="{8A250168-0C3C-4286-9873-E123D0C06520}"/>
          </ac:spMkLst>
        </pc:spChg>
        <pc:grpChg chg="add mod">
          <ac:chgData name="Kitazawa Masakiyo" userId="2bf3742da7ad8ecb" providerId="LiveId" clId="{6736DEFB-C6FA-4709-9E1E-DB7F9084901F}" dt="2022-02-23T06:49:08.101" v="1452"/>
          <ac:grpSpMkLst>
            <pc:docMk/>
            <pc:sldMk cId="1266222813" sldId="392"/>
            <ac:grpSpMk id="11" creationId="{422FB35B-53A4-49E1-BBE8-FA4054523193}"/>
          </ac:grpSpMkLst>
        </pc:grpChg>
        <pc:grpChg chg="add mod">
          <ac:chgData name="Kitazawa Masakiyo" userId="2bf3742da7ad8ecb" providerId="LiveId" clId="{6736DEFB-C6FA-4709-9E1E-DB7F9084901F}" dt="2022-02-23T06:51:10.041" v="1645" actId="20577"/>
          <ac:grpSpMkLst>
            <pc:docMk/>
            <pc:sldMk cId="1266222813" sldId="392"/>
            <ac:grpSpMk id="25" creationId="{40032CD5-993A-42E3-BA31-80A00B725143}"/>
          </ac:grpSpMkLst>
        </pc:grpChg>
        <pc:picChg chg="add mod">
          <ac:chgData name="Kitazawa Masakiyo" userId="2bf3742da7ad8ecb" providerId="LiveId" clId="{6736DEFB-C6FA-4709-9E1E-DB7F9084901F}" dt="2022-02-23T06:49:08.101" v="1452"/>
          <ac:picMkLst>
            <pc:docMk/>
            <pc:sldMk cId="1266222813" sldId="392"/>
            <ac:picMk id="6" creationId="{3D1F1928-07F7-4412-897B-22F873900BB0}"/>
          </ac:picMkLst>
        </pc:picChg>
        <pc:picChg chg="mod">
          <ac:chgData name="Kitazawa Masakiyo" userId="2bf3742da7ad8ecb" providerId="LiveId" clId="{6736DEFB-C6FA-4709-9E1E-DB7F9084901F}" dt="2022-02-23T06:49:08.101" v="1452"/>
          <ac:picMkLst>
            <pc:docMk/>
            <pc:sldMk cId="1266222813" sldId="392"/>
            <ac:picMk id="23" creationId="{49AD3786-4C69-4E4D-A390-8242D1F2C29B}"/>
          </ac:picMkLst>
        </pc:picChg>
        <pc:picChg chg="mod">
          <ac:chgData name="Kitazawa Masakiyo" userId="2bf3742da7ad8ecb" providerId="LiveId" clId="{6736DEFB-C6FA-4709-9E1E-DB7F9084901F}" dt="2022-02-23T06:49:08.101" v="1452"/>
          <ac:picMkLst>
            <pc:docMk/>
            <pc:sldMk cId="1266222813" sldId="392"/>
            <ac:picMk id="24" creationId="{B6DD43C5-A6E8-4FCA-AE83-116A4B58EDF6}"/>
          </ac:picMkLst>
        </pc:picChg>
        <pc:picChg chg="mod">
          <ac:chgData name="Kitazawa Masakiyo" userId="2bf3742da7ad8ecb" providerId="LiveId" clId="{6736DEFB-C6FA-4709-9E1E-DB7F9084901F}" dt="2022-02-23T06:51:10.041" v="1645" actId="20577"/>
          <ac:picMkLst>
            <pc:docMk/>
            <pc:sldMk cId="1266222813" sldId="392"/>
            <ac:picMk id="26" creationId="{6E15779D-CF11-404B-A497-7BB577895A3E}"/>
          </ac:picMkLst>
        </pc:picChg>
        <pc:picChg chg="mod">
          <ac:chgData name="Kitazawa Masakiyo" userId="2bf3742da7ad8ecb" providerId="LiveId" clId="{6736DEFB-C6FA-4709-9E1E-DB7F9084901F}" dt="2022-02-23T06:51:10.041" v="1645" actId="20577"/>
          <ac:picMkLst>
            <pc:docMk/>
            <pc:sldMk cId="1266222813" sldId="392"/>
            <ac:picMk id="30" creationId="{1416B146-6A08-4EE0-A5E2-EF7F5DA4F095}"/>
          </ac:picMkLst>
        </pc:picChg>
        <pc:cxnChg chg="mod">
          <ac:chgData name="Kitazawa Masakiyo" userId="2bf3742da7ad8ecb" providerId="LiveId" clId="{6736DEFB-C6FA-4709-9E1E-DB7F9084901F}" dt="2022-02-23T06:49:08.101" v="1452"/>
          <ac:cxnSpMkLst>
            <pc:docMk/>
            <pc:sldMk cId="1266222813" sldId="392"/>
            <ac:cxnSpMk id="19" creationId="{38ABA402-9E08-4270-B068-D3285406FBA7}"/>
          </ac:cxnSpMkLst>
        </pc:cxnChg>
        <pc:cxnChg chg="mod">
          <ac:chgData name="Kitazawa Masakiyo" userId="2bf3742da7ad8ecb" providerId="LiveId" clId="{6736DEFB-C6FA-4709-9E1E-DB7F9084901F}" dt="2022-02-23T06:49:08.101" v="1452"/>
          <ac:cxnSpMkLst>
            <pc:docMk/>
            <pc:sldMk cId="1266222813" sldId="392"/>
            <ac:cxnSpMk id="21" creationId="{9B35CB57-534A-4DDC-958F-4BA4B194CC8F}"/>
          </ac:cxnSpMkLst>
        </pc:cxnChg>
        <pc:cxnChg chg="mod">
          <ac:chgData name="Kitazawa Masakiyo" userId="2bf3742da7ad8ecb" providerId="LiveId" clId="{6736DEFB-C6FA-4709-9E1E-DB7F9084901F}" dt="2022-02-23T06:49:08.101" v="1452"/>
          <ac:cxnSpMkLst>
            <pc:docMk/>
            <pc:sldMk cId="1266222813" sldId="392"/>
            <ac:cxnSpMk id="22" creationId="{5A69A7A5-6DA2-4418-9F0E-F89635CA124C}"/>
          </ac:cxnSpMkLst>
        </pc:cxnChg>
      </pc:sldChg>
      <pc:sldChg chg="addSp delSp modSp new mod ord">
        <pc:chgData name="Kitazawa Masakiyo" userId="2bf3742da7ad8ecb" providerId="LiveId" clId="{6736DEFB-C6FA-4709-9E1E-DB7F9084901F}" dt="2022-02-23T10:33:22.812" v="1841"/>
        <pc:sldMkLst>
          <pc:docMk/>
          <pc:sldMk cId="2086570563" sldId="393"/>
        </pc:sldMkLst>
        <pc:spChg chg="mod">
          <ac:chgData name="Kitazawa Masakiyo" userId="2bf3742da7ad8ecb" providerId="LiveId" clId="{6736DEFB-C6FA-4709-9E1E-DB7F9084901F}" dt="2022-02-23T06:32:43.631" v="1287" actId="20577"/>
          <ac:spMkLst>
            <pc:docMk/>
            <pc:sldMk cId="2086570563" sldId="393"/>
            <ac:spMk id="2" creationId="{25469CDB-A44C-4F01-80FA-2E1B1046CD87}"/>
          </ac:spMkLst>
        </pc:spChg>
        <pc:spChg chg="del">
          <ac:chgData name="Kitazawa Masakiyo" userId="2bf3742da7ad8ecb" providerId="LiveId" clId="{6736DEFB-C6FA-4709-9E1E-DB7F9084901F}" dt="2022-02-23T06:29:34.210" v="1213"/>
          <ac:spMkLst>
            <pc:docMk/>
            <pc:sldMk cId="2086570563" sldId="393"/>
            <ac:spMk id="3" creationId="{A9FA5F67-313F-436B-9CF7-FE321BEA8645}"/>
          </ac:spMkLst>
        </pc:spChg>
        <pc:spChg chg="add del mod">
          <ac:chgData name="Kitazawa Masakiyo" userId="2bf3742da7ad8ecb" providerId="LiveId" clId="{6736DEFB-C6FA-4709-9E1E-DB7F9084901F}" dt="2022-02-23T06:32:46.421" v="1288" actId="478"/>
          <ac:spMkLst>
            <pc:docMk/>
            <pc:sldMk cId="2086570563" sldId="393"/>
            <ac:spMk id="6" creationId="{C5F03D9A-E589-42D3-A026-A611D804D993}"/>
          </ac:spMkLst>
        </pc:spChg>
        <pc:spChg chg="add mod">
          <ac:chgData name="Kitazawa Masakiyo" userId="2bf3742da7ad8ecb" providerId="LiveId" clId="{6736DEFB-C6FA-4709-9E1E-DB7F9084901F}" dt="2022-02-23T06:43:56.743" v="1449" actId="1076"/>
          <ac:spMkLst>
            <pc:docMk/>
            <pc:sldMk cId="2086570563" sldId="393"/>
            <ac:spMk id="9" creationId="{D6F7796C-2AFA-40D2-B40E-14B28F10ED01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0" creationId="{CAFC7753-12ED-498E-924F-8BA47F7FF9D6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1" creationId="{2DE6BEF9-9BF9-42D1-9EB5-E146E4A967BD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2" creationId="{98508326-D241-4D54-B173-AFAB1DA0E6EB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3" creationId="{AB43A39F-6C4F-4910-9962-D37991BFFE01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4" creationId="{F076CD5D-1F96-49A9-A768-3EDC3DBC7744}"/>
          </ac:spMkLst>
        </pc:spChg>
        <pc:spChg chg="add mod">
          <ac:chgData name="Kitazawa Masakiyo" userId="2bf3742da7ad8ecb" providerId="LiveId" clId="{6736DEFB-C6FA-4709-9E1E-DB7F9084901F}" dt="2022-02-23T07:42:41.871" v="1789" actId="1035"/>
          <ac:spMkLst>
            <pc:docMk/>
            <pc:sldMk cId="2086570563" sldId="393"/>
            <ac:spMk id="15" creationId="{4B95DC56-D385-4CED-804A-98EC224908CC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5" creationId="{6CDA50B7-067F-441F-B389-B81171F13640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6" creationId="{42F19785-3CCF-4457-80FD-AC27E66C5909}"/>
          </ac:spMkLst>
        </pc:spChg>
        <pc:spChg chg="add mod">
          <ac:chgData name="Kitazawa Masakiyo" userId="2bf3742da7ad8ecb" providerId="LiveId" clId="{6736DEFB-C6FA-4709-9E1E-DB7F9084901F}" dt="2022-02-23T07:42:41.871" v="1789" actId="1035"/>
          <ac:spMkLst>
            <pc:docMk/>
            <pc:sldMk cId="2086570563" sldId="393"/>
            <ac:spMk id="16" creationId="{BCBD7E23-350A-4BC2-8C87-2159D129D0EE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7" creationId="{839E310B-CC40-48D2-973E-02FDD198CF65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8" creationId="{AA314B72-3F43-4329-83BE-7657B6CF7AB1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9" creationId="{30206126-F170-472E-95FF-44270DE7195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20" creationId="{77D9EB01-8228-4D74-A77E-19736E35CDFF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21" creationId="{ABD05E5A-FC2F-44A2-88DD-DDC6BC7FBC41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22" creationId="{99CC166D-554A-45CA-9023-739BA21501A2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23" creationId="{A557326C-DC99-4AF7-BB8E-F1CB961D414D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24" creationId="{9BD80490-6F99-46AB-9E56-6400A5E2CCB9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25" creationId="{CFBA05E3-BD40-4B40-B4B9-53FBF31848BE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26" creationId="{226AAB78-288E-43F9-B461-9CFC205E85AD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27" creationId="{1554E348-87C3-4C24-8E39-B311622F6444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28" creationId="{5911CE9E-AF7A-4755-BB5B-5CD0EB350300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29" creationId="{81C78506-0763-4BB4-88B5-0A1B4EA4EA92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30" creationId="{EC7A8A69-070B-479B-9AB5-9013546569F7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31" creationId="{DE171C97-8056-4F7E-A10C-B5A230E661D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32" creationId="{A58AF812-EC99-4DA7-915A-7DCBBE565647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33" creationId="{9283936D-8136-417A-9491-6A057A22972E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34" creationId="{B74A849B-D6E0-463A-B432-0ECDD5831897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35" creationId="{AB9FB292-3581-4427-B403-3DE58B19A6E9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36" creationId="{87D9BE42-20B5-4175-8DDC-C103CA0A076E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37" creationId="{F20533C9-A7EA-4C1B-8402-059F3BE486C0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38" creationId="{9EFE4212-2817-4488-ABE4-17B75F253E21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39" creationId="{360554B7-A840-42A2-B518-7FB5C76536D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40" creationId="{2F283E58-06B4-4488-9217-092713F044F2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41" creationId="{8F08E701-3C61-4A97-9EED-DE0AC8B60DC5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42" creationId="{03C7A9CD-FBF9-4B3F-BAB6-B4DAF8150D9E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43" creationId="{78785032-1EB3-4EE1-B87E-5B29625A12BC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44" creationId="{ED851535-17D9-448B-BC6D-EFD0DDF0BBF9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45" creationId="{7276BCDB-4BA3-4D92-A0DE-FD944E1A393B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46" creationId="{7C5A8965-59B3-4C13-8D67-5EF72E381C3C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47" creationId="{759C4505-78D8-4100-8AA1-F6C587DB47D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48" creationId="{19CA8FBD-D147-437F-8B74-DA3C558C0223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49" creationId="{007978CF-4AE0-4869-8674-BB34B6AAC6C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50" creationId="{2198E3EB-7299-41E9-9777-3F55A02F45C2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51" creationId="{06383B1A-D518-449F-8F14-A80A059F605F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52" creationId="{B3DAB190-40F9-4A8B-9337-260F89844BF2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53" creationId="{CEAEC867-7BBC-48C1-B2D3-DF9332B4FEAC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54" creationId="{C255EBD7-F6EA-421D-88D8-7C512DE88A32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55" creationId="{93BDB31B-ED3F-4096-B433-764ACEA1803E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56" creationId="{18BCE587-A407-4739-9ACC-15F17AC5A460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57" creationId="{EC53C605-77D3-4110-BBAA-D9AB9AB4E202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58" creationId="{49EF568D-0A65-4656-BC16-91F1F46DEF50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59" creationId="{1377E4BB-1565-4739-8C1C-9AF43AFF999F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60" creationId="{D3CF7B33-887F-41A4-84CC-AFCD753CABA6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61" creationId="{2D0460FD-3A4E-4119-935C-F4BC04417E83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62" creationId="{C6CB13EE-A4E0-4582-9A0C-FE61E37FDD7F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63" creationId="{92B27A34-76FF-4A7D-96D2-E78F6F28F4D4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64" creationId="{236FCC80-6EFC-4A7F-9EC6-3075D1F9DD0E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65" creationId="{1FBC2255-F743-4863-AA28-65293592EF1B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66" creationId="{45B80225-6B15-4609-A2B6-F0ABF4089356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67" creationId="{CF0B6DDE-BDA0-449F-9808-A74843989DE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68" creationId="{14825A02-81EF-4D9D-B2C8-5955488F2F03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69" creationId="{C833AE76-FDAC-43D8-9799-3A05E07F0975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70" creationId="{8BBF9D88-15D3-47DB-9E03-2CDBB2CDE571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71" creationId="{7559617E-EF3F-4C7A-BD5D-BF9240FE6BB9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72" creationId="{97F48AB2-562C-43FC-B16F-AD77998A7057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73" creationId="{B1120936-AB7C-4D5F-92A6-975682A92EA5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74" creationId="{4CDCBF3F-32AE-4E0B-BE52-0F05A5CF09B0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75" creationId="{7524BB64-02B8-458D-8DB0-006E589C198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76" creationId="{9907DC2B-ECCA-4650-AEC3-0A3CA39E7731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77" creationId="{DC6A2F43-C679-4923-9379-DBA062542058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78" creationId="{395B02DD-C4D3-4000-A750-640CDDF772CF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79" creationId="{98EBE1A3-C378-4946-B595-DDD02B477430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80" creationId="{463BF24A-A81B-409B-A136-C781D25C8DF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81" creationId="{BE3BC648-0C70-4428-B934-0B89B80E672D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82" creationId="{1A27786C-2321-45FF-BC8D-5F2C8A41AD9C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83" creationId="{833AF73F-2598-4341-93CE-8F8D5EE0273B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84" creationId="{4BB76DBA-1DE1-496B-AB57-26A003A8E66D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85" creationId="{7F06A57A-930E-49F1-BE8F-52405453D707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86" creationId="{1C8F443C-C4E6-48D0-A694-816FE3B77A15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87" creationId="{D7658F46-7352-4741-B6BE-C1AC79E5DD5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88" creationId="{A6EF7BDF-70C8-43D3-B45B-0633B08BD35D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89" creationId="{C5DC0505-E57C-462A-8584-200880CDA8E4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90" creationId="{C4AB9D6B-46EC-4748-8356-5817CCDB68DD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91" creationId="{38120B7A-D92F-426C-ACBB-BE737AABC0FF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92" creationId="{2FF16BE7-1E2B-48E3-8DCA-00FFE1075393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93" creationId="{DCBCF2A6-6024-41E2-9827-E60F2A384028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94" creationId="{D1388E96-E54D-4E73-A8B2-3542EDE5CC6E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95" creationId="{6A589846-D129-4CA8-9B10-F944A7004ADC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96" creationId="{122E1B99-8891-4840-8080-C86BA2E6300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97" creationId="{2DF89F90-6403-4EAE-9E2E-15B2CE04B7C8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98" creationId="{9A2AEFE6-6E42-4E66-9CF3-28E6A3E2D66A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99" creationId="{C64E4E28-3639-4632-845C-1D14909C3BE1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00" creationId="{D256CE34-BA5C-4442-9C58-5FE71BFD8274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01" creationId="{B097080B-EDB0-42BF-B118-347B7C333B47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02" creationId="{3CFF2F34-EC92-4971-9270-DB2B702B8ABB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03" creationId="{0CDD34D3-D07C-4A4E-A9EC-1A17DFC4D76F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04" creationId="{A630B817-D738-49D6-AD99-3D7631FC4406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05" creationId="{F542771A-CAE0-4D70-876B-3944B7CA21C5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06" creationId="{B5B4D35C-D598-49A1-9CED-474F7AD97FD3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07" creationId="{CA0E01FD-C94B-4F0B-84A1-E878AD9F08A3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08" creationId="{40069AF5-8A56-432D-8D7E-04FE88373D9D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09" creationId="{D83130C3-4982-4EED-BC3E-1243E352E200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10" creationId="{7F4283A5-C5CC-487B-9F4C-86EE035DE16A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11" creationId="{47E4CFC2-0245-4DF5-BBFC-7BFE52E59BA8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12" creationId="{6111B01F-A62F-4107-BC45-4029FA53B415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13" creationId="{EDDE6187-43E6-4ECD-A81C-DF5EC434CCCB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14" creationId="{70E8D70D-D7B2-4BA5-B877-DF85C0A25C17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15" creationId="{DB647C46-CEA5-49FC-8086-B687366CF479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16" creationId="{639B1902-1DA3-4A8C-8136-A39C269AF112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17" creationId="{0F732F6E-D143-45C0-9EEB-BFB2B8F83CD9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18" creationId="{994F66E1-21F3-4615-9AAE-6B70EDFB2866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19" creationId="{96BBD175-DCEC-44AC-A6AA-8BF4D216A185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20" creationId="{EC4C4918-6F1D-45D5-A296-1A622A6F3393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21" creationId="{B1C508F1-8A45-43F0-9625-83650354D246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22" creationId="{0841392A-55F3-4749-B6DD-2FFB0607FDC9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23" creationId="{9C2B6B87-A1FB-42F0-8C69-BDFFCF065027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24" creationId="{1837936F-BBA6-40F5-B09C-6FD7564CB9E5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25" creationId="{B2A5C157-A636-41A5-85C9-12789F7F4AFA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26" creationId="{16FA7993-CC74-4B6C-98E7-86DFD085CCCA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27" creationId="{256DCFD7-B4B3-459F-B533-525AE6B336B8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28" creationId="{6E683EAF-74B5-43FD-936B-6CE578861CAF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29" creationId="{E2BF61AD-8806-42E9-9683-04A9D9B43F55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30" creationId="{007ABA43-9872-44EC-8FA4-6E3605B87941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31" creationId="{E001FFF1-C744-4274-90DD-9EA5F7384B75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32" creationId="{1FC06F8A-0C84-459E-92BB-3A19FEF7B2C3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33" creationId="{83FFB100-4C92-4079-982C-3AD96A19FF24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34" creationId="{0BBEFFA5-42B5-4574-AF02-F4A2CB98C5B8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35" creationId="{55406CA2-95CD-4A8F-9593-7667AA7D896F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36" creationId="{2554ADE0-51B1-4917-87FA-9C2C866F1458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37" creationId="{D65B2CBF-0F14-4026-919D-612377CA7AFE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38" creationId="{09E17E0A-7611-4529-91B9-3ADF25E17168}"/>
          </ac:spMkLst>
        </pc:spChg>
        <pc:spChg chg="add del mod">
          <ac:chgData name="Kitazawa Masakiyo" userId="2bf3742da7ad8ecb" providerId="LiveId" clId="{6736DEFB-C6FA-4709-9E1E-DB7F9084901F}" dt="2022-02-23T06:33:00.128" v="1290" actId="478"/>
          <ac:spMkLst>
            <pc:docMk/>
            <pc:sldMk cId="2086570563" sldId="393"/>
            <ac:spMk id="139" creationId="{9A3F6D9C-7EC8-4F08-86BC-3FB9AF0BF2F8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40" creationId="{8E752564-29D8-4B00-9D1E-068913FD59D2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41" creationId="{84B64554-719E-4923-9F8D-9DAFEEF54B68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42" creationId="{AB70DDD3-C48C-4E0F-A0C4-3520BAFE3CD3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43" creationId="{0EF9C0B8-8155-4C72-A8F5-A5A65F3801A7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44" creationId="{56B140D0-635F-4731-9531-1FB4526F5D60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45" creationId="{83FB9F0A-2B2D-48C5-A6BC-8B899F3D49A9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46" creationId="{3C0DC0E4-6955-42C3-B7E9-E9CE4E34B978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47" creationId="{ACD228C5-1983-43E5-8E6C-A281C1BF4DAA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48" creationId="{B6379C5C-F6C5-4C44-9BEC-00F14EDEA128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49" creationId="{5F29A8E9-8F97-482C-8D32-191D1C25635A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50" creationId="{40D74D1A-788C-4509-87BB-23A947F823AB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51" creationId="{C2250023-7BCC-46CA-910D-D93AAADE05F9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52" creationId="{7D30C08D-1AD9-43A1-A1F1-FA8C5A3CF6EC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53" creationId="{C84D3D49-C85F-42F0-BFB4-7E9B7277A17E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54" creationId="{BA5C310E-79F6-43D0-9C04-989F819FBE3C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55" creationId="{0A9C09FE-093D-4300-8E37-8A39B9F0213C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56" creationId="{116981DC-3736-4659-ABD3-ACDE1967B5ED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57" creationId="{BBAE7E15-4FD3-4603-863E-0F5975FB033F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58" creationId="{D18C77B8-963B-4DC2-A7CC-E6734ED2FBC1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59" creationId="{D374FA0B-C2DD-4AF0-A3D0-6626E51BB0A9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60" creationId="{412E07E7-0099-4C9D-9D00-4D826E71A85F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61" creationId="{6FFE303C-FCB0-4942-BE94-5BC9FE13AAF4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62" creationId="{6004021D-8113-4513-9B88-B5BA1A976C42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63" creationId="{0DE93B1E-BB7E-4A08-9B24-DDF537F81178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67" creationId="{CA161A53-ECC3-4FAF-B20F-20A852644167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68" creationId="{60BF3996-7853-404E-9224-4927389BBF0A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69" creationId="{4300FD0D-2522-4EBC-9B10-4A66F336969E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70" creationId="{688EF405-7CB1-4DB0-968B-8F09E413C38C}"/>
          </ac:spMkLst>
        </pc:spChg>
        <pc:spChg chg="add del mod">
          <ac:chgData name="Kitazawa Masakiyo" userId="2bf3742da7ad8ecb" providerId="LiveId" clId="{6736DEFB-C6FA-4709-9E1E-DB7F9084901F}" dt="2022-02-23T06:32:39.756" v="1278" actId="478"/>
          <ac:spMkLst>
            <pc:docMk/>
            <pc:sldMk cId="2086570563" sldId="393"/>
            <ac:spMk id="172" creationId="{0C87D84A-8C64-43E5-868F-695185487B30}"/>
          </ac:spMkLst>
        </pc:spChg>
        <pc:spChg chg="add del mod">
          <ac:chgData name="Kitazawa Masakiyo" userId="2bf3742da7ad8ecb" providerId="LiveId" clId="{6736DEFB-C6FA-4709-9E1E-DB7F9084901F}" dt="2022-02-23T06:33:08.364" v="1292" actId="478"/>
          <ac:spMkLst>
            <pc:docMk/>
            <pc:sldMk cId="2086570563" sldId="393"/>
            <ac:spMk id="173" creationId="{652D8005-5C2C-4807-ABC9-AD0C759CB5CE}"/>
          </ac:spMkLst>
        </pc:spChg>
        <pc:spChg chg="add del mod">
          <ac:chgData name="Kitazawa Masakiyo" userId="2bf3742da7ad8ecb" providerId="LiveId" clId="{6736DEFB-C6FA-4709-9E1E-DB7F9084901F}" dt="2022-02-23T06:33:05.374" v="1291" actId="478"/>
          <ac:spMkLst>
            <pc:docMk/>
            <pc:sldMk cId="2086570563" sldId="393"/>
            <ac:spMk id="175" creationId="{597B7A7A-CA50-4825-8453-E815ED623E58}"/>
          </ac:spMkLst>
        </pc:spChg>
        <pc:spChg chg="add mod">
          <ac:chgData name="Kitazawa Masakiyo" userId="2bf3742da7ad8ecb" providerId="LiveId" clId="{6736DEFB-C6FA-4709-9E1E-DB7F9084901F}" dt="2022-02-23T07:42:41.871" v="1789" actId="1035"/>
          <ac:spMkLst>
            <pc:docMk/>
            <pc:sldMk cId="2086570563" sldId="393"/>
            <ac:spMk id="177" creationId="{8080561F-A4D8-42D6-A0CF-68C242E22616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79" creationId="{4706C9C2-9168-4E25-A6F6-1B2BA06B5580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80" creationId="{F3399A6E-E3F7-4B6D-B81E-61B6DAE994CA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81" creationId="{B578E552-BA57-436D-905D-B8716A191962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82" creationId="{FF8AC2B0-A5D2-4E17-84E4-67D184A80298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83" creationId="{4EB48205-8BA4-41D8-8468-17F6E48D7E62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84" creationId="{B97EA3AC-E39C-470C-B141-AFE1C8BF91F9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85" creationId="{E4634220-7818-4F02-BCFD-EE64BE0FD2DB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86" creationId="{7C42C79D-93DF-4DAB-97C5-81B8CD97AF32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87" creationId="{E70C8E04-69C0-4E11-98FD-68DDC00FCC27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88" creationId="{060B2E41-4A64-4BD2-BC1E-AFDFC9F2A7CD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89" creationId="{752D9390-FB1A-431E-BF19-47F0A7B95857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90" creationId="{AF8E211F-9B20-473A-A575-FC35994B1E6D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91" creationId="{C1F314CE-5C0A-4C5F-93B4-3BEAEDD80F72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92" creationId="{6BAAB47C-BB0D-4A3C-8560-90BE57ABD214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93" creationId="{31BFC1E1-D213-4331-BABE-61A86EF30339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94" creationId="{5375053A-A3C8-42FE-AA1F-D6F367069F1A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95" creationId="{AEC3C13E-ED21-41E5-BA9D-A15EDB1ED708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96" creationId="{2058F9D6-B763-49D5-817C-E06653B689F8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97" creationId="{F36D3233-96FC-4B89-9689-7BFCDA4DCE0E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98" creationId="{1D1ADF05-9FB9-44DC-98ED-149420450641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199" creationId="{EDF3E73E-4D45-4EDB-A756-499F70E3D09E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00" creationId="{7B21FE51-182D-4AD7-A8F3-90733CFC7DDB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01" creationId="{67C290B3-A3AC-49E2-9C77-B0E5BD507C4A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02" creationId="{C4131BFA-3F5B-479E-A985-6A28806143AC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03" creationId="{CDF74823-E800-4CFB-8489-5453B49B7B70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04" creationId="{F5682B95-45AE-4FCF-97F1-49B555F49031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05" creationId="{53A32258-8FFE-49A7-8B10-57AED66DD603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06" creationId="{B7C57654-EDB9-496A-A8CD-5231F9B61A81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07" creationId="{479D3EE8-399C-4E97-B581-A9022FF9C6EE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08" creationId="{66A6BA0B-B091-4F56-BD09-26F0BA92FFA5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09" creationId="{32E7DE1B-92B7-4819-9DCA-A8F0F40A3AF3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10" creationId="{78087D55-F404-4F1D-82D2-565699C0103E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11" creationId="{1EDAD3FA-43F3-458D-A7BD-A2B3CA08BF20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12" creationId="{A61B0A72-651B-48A9-8D49-27F7588E2198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13" creationId="{5FEA2DBB-2E9A-4E4C-931B-0268F13B8C94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14" creationId="{B80B2063-AB92-41C5-8122-31031EE2CE04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15" creationId="{AD1D25CD-5BA1-47C0-8FDA-C6FA4D4A3CDB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16" creationId="{059D73AB-4BBA-40F7-8CE9-C7FA280FA8A0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17" creationId="{96CA2C93-4864-4287-B665-9D6751DC0AD1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18" creationId="{0FE38CC8-2DD4-4ED2-A1B9-F8B1A4AFAEB4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19" creationId="{5D902F61-198A-402E-94D3-5135DB7AE4EB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20" creationId="{ADF3B50A-0B77-4FE5-8711-BAAE66823C3C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21" creationId="{E6639D7C-0958-4009-8778-EE5CB8E37627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22" creationId="{3CDAAD1C-6A49-4A46-8630-9BAC5875DB63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23" creationId="{779187E0-DA85-4D93-BA21-718A55411A72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24" creationId="{9B8EF5DC-A743-40AF-A3F6-873DE65D36BB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25" creationId="{C987609F-62DC-40A5-9873-2C3C0C81BB38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26" creationId="{B71A9DBA-B985-4F71-9446-36A0EE102229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27" creationId="{04E26E9D-2F09-4ED2-A30C-C6DD9E00F4D6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28" creationId="{5831361B-2D5D-448A-A0B8-A93328F8D94C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29" creationId="{2C2B414C-2B45-4CD0-91F5-FB401682784A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30" creationId="{B77D18C1-2D89-49AA-9BD5-3A196E6B40A2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31" creationId="{E3E0C692-DDB1-40F5-BAED-596C3B7F880C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32" creationId="{AC42EA11-1B79-48AA-A1FF-8B63AAE99647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33" creationId="{B1C70AEF-7334-4C08-910A-9202916E5D9A}"/>
          </ac:spMkLst>
        </pc:spChg>
        <pc:spChg chg="add del mod">
          <ac:chgData name="Kitazawa Masakiyo" userId="2bf3742da7ad8ecb" providerId="LiveId" clId="{6736DEFB-C6FA-4709-9E1E-DB7F9084901F}" dt="2022-02-23T06:35:22.928" v="1342" actId="478"/>
          <ac:spMkLst>
            <pc:docMk/>
            <pc:sldMk cId="2086570563" sldId="393"/>
            <ac:spMk id="237" creationId="{762D0ED5-1AC1-4E2F-8127-812A754FB899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38" creationId="{E3B30500-817B-4C55-BDE1-F361087408A0}"/>
          </ac:spMkLst>
        </pc:spChg>
        <pc:spChg chg="add del mod">
          <ac:chgData name="Kitazawa Masakiyo" userId="2bf3742da7ad8ecb" providerId="LiveId" clId="{6736DEFB-C6FA-4709-9E1E-DB7F9084901F}" dt="2022-02-23T06:35:24.474" v="1343" actId="478"/>
          <ac:spMkLst>
            <pc:docMk/>
            <pc:sldMk cId="2086570563" sldId="393"/>
            <ac:spMk id="239" creationId="{71607A4E-DAEA-4BE4-BB03-0BC7D709A4A4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40" creationId="{EFDF028F-10B5-42D4-A1E8-8ECAFB22CB83}"/>
          </ac:spMkLst>
        </pc:spChg>
        <pc:spChg chg="add del mod">
          <ac:chgData name="Kitazawa Masakiyo" userId="2bf3742da7ad8ecb" providerId="LiveId" clId="{6736DEFB-C6FA-4709-9E1E-DB7F9084901F}" dt="2022-02-23T06:34:41.629" v="1331" actId="478"/>
          <ac:spMkLst>
            <pc:docMk/>
            <pc:sldMk cId="2086570563" sldId="393"/>
            <ac:spMk id="241" creationId="{24D41B45-EBBB-4E30-86E0-84C723644B51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43" creationId="{B81D70AF-C217-44CE-97FD-CF5A41903B7A}"/>
          </ac:spMkLst>
        </pc:spChg>
        <pc:spChg chg="add del mod">
          <ac:chgData name="Kitazawa Masakiyo" userId="2bf3742da7ad8ecb" providerId="LiveId" clId="{6736DEFB-C6FA-4709-9E1E-DB7F9084901F}" dt="2022-02-23T06:36:55.645" v="1361" actId="21"/>
          <ac:spMkLst>
            <pc:docMk/>
            <pc:sldMk cId="2086570563" sldId="393"/>
            <ac:spMk id="244" creationId="{48510B3F-FA4A-4198-AE8F-E85BFB367DA2}"/>
          </ac:spMkLst>
        </pc:spChg>
        <pc:spChg chg="add mod">
          <ac:chgData name="Kitazawa Masakiyo" userId="2bf3742da7ad8ecb" providerId="LiveId" clId="{6736DEFB-C6FA-4709-9E1E-DB7F9084901F}" dt="2022-02-23T07:27:26.197" v="1728" actId="1037"/>
          <ac:spMkLst>
            <pc:docMk/>
            <pc:sldMk cId="2086570563" sldId="393"/>
            <ac:spMk id="246" creationId="{CDE8903A-1501-4B30-8C86-9D6027BF0821}"/>
          </ac:spMkLst>
        </pc:spChg>
        <pc:spChg chg="add mod">
          <ac:chgData name="Kitazawa Masakiyo" userId="2bf3742da7ad8ecb" providerId="LiveId" clId="{6736DEFB-C6FA-4709-9E1E-DB7F9084901F}" dt="2022-02-23T07:27:26.197" v="1728" actId="1037"/>
          <ac:spMkLst>
            <pc:docMk/>
            <pc:sldMk cId="2086570563" sldId="393"/>
            <ac:spMk id="248" creationId="{ED3C501E-2B80-4735-8EFD-55E1136A49FE}"/>
          </ac:spMkLst>
        </pc:spChg>
        <pc:spChg chg="add mod">
          <ac:chgData name="Kitazawa Masakiyo" userId="2bf3742da7ad8ecb" providerId="LiveId" clId="{6736DEFB-C6FA-4709-9E1E-DB7F9084901F}" dt="2022-02-23T07:27:18.541" v="1707" actId="688"/>
          <ac:spMkLst>
            <pc:docMk/>
            <pc:sldMk cId="2086570563" sldId="393"/>
            <ac:spMk id="250" creationId="{5176C4F7-7ADC-4F60-B654-E7BDB1ADC99A}"/>
          </ac:spMkLst>
        </pc:spChg>
        <pc:spChg chg="add mod">
          <ac:chgData name="Kitazawa Masakiyo" userId="2bf3742da7ad8ecb" providerId="LiveId" clId="{6736DEFB-C6FA-4709-9E1E-DB7F9084901F}" dt="2022-02-23T06:43:56.743" v="1449" actId="1076"/>
          <ac:spMkLst>
            <pc:docMk/>
            <pc:sldMk cId="2086570563" sldId="393"/>
            <ac:spMk id="251" creationId="{EFADA755-220B-453B-A502-FD5D3A3FBF29}"/>
          </ac:spMkLst>
        </pc:spChg>
        <pc:picChg chg="add mod">
          <ac:chgData name="Kitazawa Masakiyo" userId="2bf3742da7ad8ecb" providerId="LiveId" clId="{6736DEFB-C6FA-4709-9E1E-DB7F9084901F}" dt="2022-02-23T07:42:41.871" v="1789" actId="1035"/>
          <ac:picMkLst>
            <pc:docMk/>
            <pc:sldMk cId="2086570563" sldId="393"/>
            <ac:picMk id="5" creationId="{D20F4FE1-A245-44F1-95EC-AC0E0410546A}"/>
          </ac:picMkLst>
        </pc:picChg>
        <pc:picChg chg="add del mod">
          <ac:chgData name="Kitazawa Masakiyo" userId="2bf3742da7ad8ecb" providerId="LiveId" clId="{6736DEFB-C6FA-4709-9E1E-DB7F9084901F}" dt="2022-02-23T06:33:00.128" v="1290" actId="478"/>
          <ac:picMkLst>
            <pc:docMk/>
            <pc:sldMk cId="2086570563" sldId="393"/>
            <ac:picMk id="8" creationId="{E714F806-54C5-45B1-9C74-923682A1FCAA}"/>
          </ac:picMkLst>
        </pc:picChg>
        <pc:picChg chg="add mod">
          <ac:chgData name="Kitazawa Masakiyo" userId="2bf3742da7ad8ecb" providerId="LiveId" clId="{6736DEFB-C6FA-4709-9E1E-DB7F9084901F}" dt="2022-02-23T07:42:41.871" v="1789" actId="1035"/>
          <ac:picMkLst>
            <pc:docMk/>
            <pc:sldMk cId="2086570563" sldId="393"/>
            <ac:picMk id="171" creationId="{32F2C85F-E727-4B72-95AE-743D65543D51}"/>
          </ac:picMkLst>
        </pc:picChg>
        <pc:picChg chg="add del mod">
          <ac:chgData name="Kitazawa Masakiyo" userId="2bf3742da7ad8ecb" providerId="LiveId" clId="{6736DEFB-C6FA-4709-9E1E-DB7F9084901F}" dt="2022-02-23T06:33:08.364" v="1292" actId="478"/>
          <ac:picMkLst>
            <pc:docMk/>
            <pc:sldMk cId="2086570563" sldId="393"/>
            <ac:picMk id="174" creationId="{072160C9-99BE-49C6-A651-DB7E06920A16}"/>
          </ac:picMkLst>
        </pc:picChg>
        <pc:picChg chg="add del mod">
          <ac:chgData name="Kitazawa Masakiyo" userId="2bf3742da7ad8ecb" providerId="LiveId" clId="{6736DEFB-C6FA-4709-9E1E-DB7F9084901F}" dt="2022-02-23T06:33:05.374" v="1291" actId="478"/>
          <ac:picMkLst>
            <pc:docMk/>
            <pc:sldMk cId="2086570563" sldId="393"/>
            <ac:picMk id="176" creationId="{1BB1B2FC-BE60-4BFF-A5FC-CC743284BE2A}"/>
          </ac:picMkLst>
        </pc:picChg>
        <pc:picChg chg="add mod">
          <ac:chgData name="Kitazawa Masakiyo" userId="2bf3742da7ad8ecb" providerId="LiveId" clId="{6736DEFB-C6FA-4709-9E1E-DB7F9084901F}" dt="2022-02-23T07:27:12.829" v="1705" actId="14100"/>
          <ac:picMkLst>
            <pc:docMk/>
            <pc:sldMk cId="2086570563" sldId="393"/>
            <ac:picMk id="178" creationId="{E85FE433-AB95-416C-B110-A60FB8F49BAE}"/>
          </ac:picMkLst>
        </pc:picChg>
        <pc:picChg chg="add del mod">
          <ac:chgData name="Kitazawa Masakiyo" userId="2bf3742da7ad8ecb" providerId="LiveId" clId="{6736DEFB-C6FA-4709-9E1E-DB7F9084901F}" dt="2022-02-23T06:34:41.629" v="1331" actId="478"/>
          <ac:picMkLst>
            <pc:docMk/>
            <pc:sldMk cId="2086570563" sldId="393"/>
            <ac:picMk id="242" creationId="{9EE0E96B-E9C2-405F-9121-81AE53939E42}"/>
          </ac:picMkLst>
        </pc:picChg>
        <pc:picChg chg="add mod">
          <ac:chgData name="Kitazawa Masakiyo" userId="2bf3742da7ad8ecb" providerId="LiveId" clId="{6736DEFB-C6FA-4709-9E1E-DB7F9084901F}" dt="2022-02-23T07:27:26.197" v="1728" actId="1037"/>
          <ac:picMkLst>
            <pc:docMk/>
            <pc:sldMk cId="2086570563" sldId="393"/>
            <ac:picMk id="245" creationId="{309C40C8-40B0-470C-A779-4AB6598AAF9C}"/>
          </ac:picMkLst>
        </pc:picChg>
        <pc:picChg chg="add mod">
          <ac:chgData name="Kitazawa Masakiyo" userId="2bf3742da7ad8ecb" providerId="LiveId" clId="{6736DEFB-C6FA-4709-9E1E-DB7F9084901F}" dt="2022-02-23T07:27:26.197" v="1728" actId="1037"/>
          <ac:picMkLst>
            <pc:docMk/>
            <pc:sldMk cId="2086570563" sldId="393"/>
            <ac:picMk id="247" creationId="{5C4D3CA3-5EC2-432B-AFB1-56576DDD2970}"/>
          </ac:picMkLst>
        </pc:picChg>
        <pc:picChg chg="add mod">
          <ac:chgData name="Kitazawa Masakiyo" userId="2bf3742da7ad8ecb" providerId="LiveId" clId="{6736DEFB-C6FA-4709-9E1E-DB7F9084901F}" dt="2022-02-23T07:27:26.197" v="1728" actId="1037"/>
          <ac:picMkLst>
            <pc:docMk/>
            <pc:sldMk cId="2086570563" sldId="393"/>
            <ac:picMk id="249" creationId="{83F57024-9A7B-4B80-B653-812BF4515F47}"/>
          </ac:picMkLst>
        </pc:picChg>
        <pc:cxnChg chg="add del mod">
          <ac:chgData name="Kitazawa Masakiyo" userId="2bf3742da7ad8ecb" providerId="LiveId" clId="{6736DEFB-C6FA-4709-9E1E-DB7F9084901F}" dt="2022-02-23T06:33:05.374" v="1291" actId="478"/>
          <ac:cxnSpMkLst>
            <pc:docMk/>
            <pc:sldMk cId="2086570563" sldId="393"/>
            <ac:cxnSpMk id="164" creationId="{007B6389-61BD-44BB-AF28-3452BC1EB5FA}"/>
          </ac:cxnSpMkLst>
        </pc:cxnChg>
        <pc:cxnChg chg="add del mod">
          <ac:chgData name="Kitazawa Masakiyo" userId="2bf3742da7ad8ecb" providerId="LiveId" clId="{6736DEFB-C6FA-4709-9E1E-DB7F9084901F}" dt="2022-02-23T06:33:05.374" v="1291" actId="478"/>
          <ac:cxnSpMkLst>
            <pc:docMk/>
            <pc:sldMk cId="2086570563" sldId="393"/>
            <ac:cxnSpMk id="165" creationId="{3EC1835C-C74D-44C3-9A4F-B75D189B8277}"/>
          </ac:cxnSpMkLst>
        </pc:cxnChg>
        <pc:cxnChg chg="add del mod">
          <ac:chgData name="Kitazawa Masakiyo" userId="2bf3742da7ad8ecb" providerId="LiveId" clId="{6736DEFB-C6FA-4709-9E1E-DB7F9084901F}" dt="2022-02-23T06:33:05.374" v="1291" actId="478"/>
          <ac:cxnSpMkLst>
            <pc:docMk/>
            <pc:sldMk cId="2086570563" sldId="393"/>
            <ac:cxnSpMk id="166" creationId="{678BF944-8BD0-45D9-89A9-10F21C873BF1}"/>
          </ac:cxnSpMkLst>
        </pc:cxnChg>
        <pc:cxnChg chg="add del mod">
          <ac:chgData name="Kitazawa Masakiyo" userId="2bf3742da7ad8ecb" providerId="LiveId" clId="{6736DEFB-C6FA-4709-9E1E-DB7F9084901F}" dt="2022-02-23T06:36:55.645" v="1361" actId="21"/>
          <ac:cxnSpMkLst>
            <pc:docMk/>
            <pc:sldMk cId="2086570563" sldId="393"/>
            <ac:cxnSpMk id="234" creationId="{1F7CD998-E55A-4CD5-A6F4-E4B9C9F28B13}"/>
          </ac:cxnSpMkLst>
        </pc:cxnChg>
        <pc:cxnChg chg="add del mod">
          <ac:chgData name="Kitazawa Masakiyo" userId="2bf3742da7ad8ecb" providerId="LiveId" clId="{6736DEFB-C6FA-4709-9E1E-DB7F9084901F}" dt="2022-02-23T06:35:28.375" v="1345" actId="478"/>
          <ac:cxnSpMkLst>
            <pc:docMk/>
            <pc:sldMk cId="2086570563" sldId="393"/>
            <ac:cxnSpMk id="235" creationId="{B48949B5-D85B-4026-813D-873A560A8EB4}"/>
          </ac:cxnSpMkLst>
        </pc:cxnChg>
        <pc:cxnChg chg="add del mod">
          <ac:chgData name="Kitazawa Masakiyo" userId="2bf3742da7ad8ecb" providerId="LiveId" clId="{6736DEFB-C6FA-4709-9E1E-DB7F9084901F}" dt="2022-02-23T06:35:26.446" v="1344" actId="478"/>
          <ac:cxnSpMkLst>
            <pc:docMk/>
            <pc:sldMk cId="2086570563" sldId="393"/>
            <ac:cxnSpMk id="236" creationId="{E15F44CB-6E48-4B30-8E2C-E3B62C51FD8B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Sheet2!$B$1:$B$21</c:f>
              <c:numCache>
                <c:formatCode>General</c:formatCode>
                <c:ptCount val="21"/>
                <c:pt idx="3">
                  <c:v>134.01499999999999</c:v>
                </c:pt>
                <c:pt idx="4">
                  <c:v>91.44</c:v>
                </c:pt>
                <c:pt idx="5">
                  <c:v>59.375</c:v>
                </c:pt>
                <c:pt idx="6">
                  <c:v>35.840000000000003</c:v>
                </c:pt>
                <c:pt idx="7">
                  <c:v>19.215</c:v>
                </c:pt>
                <c:pt idx="8">
                  <c:v>8.24</c:v>
                </c:pt>
                <c:pt idx="9">
                  <c:v>2.0150000000000001</c:v>
                </c:pt>
                <c:pt idx="10">
                  <c:v>0</c:v>
                </c:pt>
                <c:pt idx="11">
                  <c:v>2.0150000000000001</c:v>
                </c:pt>
                <c:pt idx="12">
                  <c:v>8.24</c:v>
                </c:pt>
                <c:pt idx="13">
                  <c:v>19.215</c:v>
                </c:pt>
                <c:pt idx="14">
                  <c:v>35.840000000000003</c:v>
                </c:pt>
                <c:pt idx="15">
                  <c:v>59.375</c:v>
                </c:pt>
                <c:pt idx="16">
                  <c:v>91.44</c:v>
                </c:pt>
                <c:pt idx="17">
                  <c:v>134.01499999999999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9B-4295-B9AA-BB11C7086044}"/>
            </c:ext>
          </c:extLst>
        </c:ser>
        <c:ser>
          <c:idx val="2"/>
          <c:order val="1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Sheet2!$C$1:$C$21</c:f>
              <c:numCache>
                <c:formatCode>General</c:formatCode>
                <c:ptCount val="21"/>
                <c:pt idx="1">
                  <c:v>98.414999999999992</c:v>
                </c:pt>
                <c:pt idx="2">
                  <c:v>61.44</c:v>
                </c:pt>
                <c:pt idx="3">
                  <c:v>36.015000000000001</c:v>
                </c:pt>
                <c:pt idx="4">
                  <c:v>19.439999999999998</c:v>
                </c:pt>
                <c:pt idx="5">
                  <c:v>9.375</c:v>
                </c:pt>
                <c:pt idx="6">
                  <c:v>3.84</c:v>
                </c:pt>
                <c:pt idx="7">
                  <c:v>1.2149999999999999</c:v>
                </c:pt>
                <c:pt idx="8">
                  <c:v>0.24</c:v>
                </c:pt>
                <c:pt idx="9">
                  <c:v>1.4999999999999999E-2</c:v>
                </c:pt>
                <c:pt idx="10">
                  <c:v>0</c:v>
                </c:pt>
                <c:pt idx="11">
                  <c:v>1.4999999999999999E-2</c:v>
                </c:pt>
                <c:pt idx="12">
                  <c:v>0.24</c:v>
                </c:pt>
                <c:pt idx="13">
                  <c:v>1.2149999999999999</c:v>
                </c:pt>
                <c:pt idx="14">
                  <c:v>3.84</c:v>
                </c:pt>
                <c:pt idx="15">
                  <c:v>9.375</c:v>
                </c:pt>
                <c:pt idx="16">
                  <c:v>19.439999999999998</c:v>
                </c:pt>
                <c:pt idx="17">
                  <c:v>36.015000000000001</c:v>
                </c:pt>
                <c:pt idx="18">
                  <c:v>61.44</c:v>
                </c:pt>
                <c:pt idx="19">
                  <c:v>98.414999999999992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9B-4295-B9AA-BB11C7086044}"/>
            </c:ext>
          </c:extLst>
        </c:ser>
        <c:ser>
          <c:idx val="3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Sheet2!$D$1:$D$21</c:f>
              <c:numCache>
                <c:formatCode>General</c:formatCode>
                <c:ptCount val="21"/>
                <c:pt idx="0">
                  <c:v>50</c:v>
                </c:pt>
                <c:pt idx="1">
                  <c:v>17.414999999999992</c:v>
                </c:pt>
                <c:pt idx="2">
                  <c:v>-2.5600000000000023</c:v>
                </c:pt>
                <c:pt idx="3">
                  <c:v>-12.984999999999999</c:v>
                </c:pt>
                <c:pt idx="4">
                  <c:v>-16.560000000000002</c:v>
                </c:pt>
                <c:pt idx="5">
                  <c:v>-15.625</c:v>
                </c:pt>
                <c:pt idx="6">
                  <c:v>-12.16</c:v>
                </c:pt>
                <c:pt idx="7">
                  <c:v>-7.7850000000000001</c:v>
                </c:pt>
                <c:pt idx="8">
                  <c:v>-3.76</c:v>
                </c:pt>
                <c:pt idx="9">
                  <c:v>-0.98499999999999999</c:v>
                </c:pt>
                <c:pt idx="10">
                  <c:v>0</c:v>
                </c:pt>
                <c:pt idx="11">
                  <c:v>-0.98499999999999999</c:v>
                </c:pt>
                <c:pt idx="12">
                  <c:v>-3.76</c:v>
                </c:pt>
                <c:pt idx="13">
                  <c:v>-7.7850000000000001</c:v>
                </c:pt>
                <c:pt idx="14">
                  <c:v>-12.16</c:v>
                </c:pt>
                <c:pt idx="15">
                  <c:v>-15.625</c:v>
                </c:pt>
                <c:pt idx="16">
                  <c:v>-16.560000000000002</c:v>
                </c:pt>
                <c:pt idx="17">
                  <c:v>-12.984999999999999</c:v>
                </c:pt>
                <c:pt idx="18">
                  <c:v>-2.5600000000000023</c:v>
                </c:pt>
                <c:pt idx="19">
                  <c:v>17.414999999999992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9B-4295-B9AA-BB11C7086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878544"/>
        <c:axId val="1060878960"/>
      </c:lineChart>
      <c:catAx>
        <c:axId val="10608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0878960"/>
        <c:crosses val="autoZero"/>
        <c:auto val="1"/>
        <c:lblAlgn val="ctr"/>
        <c:lblOffset val="100"/>
        <c:noMultiLvlLbl val="0"/>
      </c:catAx>
      <c:valAx>
        <c:axId val="106087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7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A00C-FBD6-4E11-9FB3-E6717D7ACE40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81CF-3197-483E-911B-DDDFD599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66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0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19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288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86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425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3169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675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919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961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739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85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4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7395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63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450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757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446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2832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3825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2214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999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03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4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6109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208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6752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865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9863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09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939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948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8859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9823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62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9724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577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2634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3119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4550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9865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6616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7894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6139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8151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2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089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8200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0378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90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7795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1412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655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2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2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12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69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6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1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28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6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983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64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49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847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1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79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21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89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58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6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39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93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01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76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1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98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76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7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35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89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337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02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01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66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11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35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97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1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706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33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52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78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85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2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60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14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68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24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9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447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22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438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70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84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715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367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47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15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10B8E-25DA-4062-B696-AED8E808F55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12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A6643-3B75-41B3-9340-42DBBD0E80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2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71AEF-FFA0-463D-A25C-1D4783AFD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27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07CB2-7C5E-4232-A9DA-880BF5E6C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004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99F7D-4DEF-42F8-B910-E56B2FC427E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38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F2BAE-FA1B-4CAB-98CF-6C62690ED4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163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49A-BA96-4A03-9A32-AC6B00DE7E2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59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1A973-23E3-4325-8C8D-3195EC8D910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29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C432-C016-423B-AB63-21759318E4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181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82EBC-BC35-47D0-A7F2-97BFC42470D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8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48C40-A332-4803-A62C-8B13B562F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08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2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2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43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9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77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177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1431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610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33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531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134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6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48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5933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952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882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000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24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27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184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581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51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926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77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683E922-926C-4C41-A54F-E762D7A6273B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425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3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71EE3-6466-4CB4-8F58-9F6853CEEB0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2022/2/23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3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51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chart" Target="../charts/chart1.xml"/><Relationship Id="rId7" Type="http://schemas.openxmlformats.org/officeDocument/2006/relationships/image" Target="../media/image73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emf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emf"/><Relationship Id="rId7" Type="http://schemas.openxmlformats.org/officeDocument/2006/relationships/image" Target="../media/image88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78.png"/><Relationship Id="rId5" Type="http://schemas.openxmlformats.org/officeDocument/2006/relationships/image" Target="../media/image86.emf"/><Relationship Id="rId10" Type="http://schemas.openxmlformats.org/officeDocument/2006/relationships/image" Target="../media/image91.png"/><Relationship Id="rId4" Type="http://schemas.openxmlformats.org/officeDocument/2006/relationships/image" Target="../media/image85.emf"/><Relationship Id="rId9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7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gif"/><Relationship Id="rId3" Type="http://schemas.openxmlformats.org/officeDocument/2006/relationships/image" Target="../media/image3.jpeg"/><Relationship Id="rId7" Type="http://schemas.openxmlformats.org/officeDocument/2006/relationships/image" Target="../media/image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2040482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 dirty="0">
                <a:latin typeface="A P-OTF 新ゴ Pr6N B" panose="020B0700000000000000" pitchFamily="34" charset="-128"/>
                <a:ea typeface="A P-OTF 新ゴ Pr6N B" panose="020B0700000000000000" pitchFamily="34" charset="-128"/>
              </a:rPr>
              <a:t>Exploring Phases of Dense QCD</a:t>
            </a:r>
            <a:br>
              <a:rPr kumimoji="1" lang="en-US" altLang="ja-JP" sz="4000" dirty="0">
                <a:latin typeface="A P-OTF 新ゴ Pr6N B" panose="020B0700000000000000" pitchFamily="34" charset="-128"/>
                <a:ea typeface="A P-OTF 新ゴ Pr6N B" panose="020B0700000000000000" pitchFamily="34" charset="-128"/>
              </a:rPr>
            </a:br>
            <a:r>
              <a:rPr kumimoji="1" lang="en-US" altLang="ja-JP" sz="4000" dirty="0">
                <a:latin typeface="A P-OTF 新ゴ Pr6N B" panose="020B0700000000000000" pitchFamily="34" charset="-128"/>
                <a:ea typeface="A P-OTF 新ゴ Pr6N B" panose="020B0700000000000000" pitchFamily="34" charset="-128"/>
              </a:rPr>
              <a:t>in Heavy-Ion Collisions</a:t>
            </a:r>
            <a:endParaRPr kumimoji="1" lang="ja-JP" altLang="en-US" sz="4000" dirty="0">
              <a:latin typeface="A P-OTF 新ゴ Pr6N B" panose="020B0700000000000000" pitchFamily="34" charset="-128"/>
              <a:ea typeface="A P-OTF 新ゴ Pr6N B" panose="020B0700000000000000" pitchFamily="34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52068" y="4112133"/>
            <a:ext cx="3443570" cy="970522"/>
          </a:xfrm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 err="1">
                <a:solidFill>
                  <a:schemeClr val="tx1"/>
                </a:solidFill>
              </a:rPr>
              <a:t>Masakiyo</a:t>
            </a:r>
            <a:r>
              <a:rPr lang="en-US" altLang="ja-JP" sz="3200" dirty="0">
                <a:solidFill>
                  <a:schemeClr val="tx1"/>
                </a:solidFill>
              </a:rPr>
              <a:t> Kitazawa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62377" y="5797713"/>
            <a:ext cx="6019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ja-JP" sz="2000" dirty="0"/>
              <a:t> </a:t>
            </a:r>
            <a:r>
              <a:rPr lang="en-US" altLang="ja-JP" sz="2000" dirty="0" err="1"/>
              <a:t>Reimei</a:t>
            </a:r>
            <a:r>
              <a:rPr lang="en-US" altLang="ja-JP" sz="2000" dirty="0"/>
              <a:t> Workshop "Hadrons in dense matter at J-PARC“</a:t>
            </a:r>
          </a:p>
          <a:p>
            <a:pPr lvl="0" algn="ctr"/>
            <a:r>
              <a:rPr lang="en-US" altLang="ja-JP" sz="2000" dirty="0">
                <a:latin typeface="Calibri"/>
                <a:ea typeface="ＭＳ Ｐゴシック"/>
              </a:rPr>
              <a:t>KEK,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Tokai, 2022/Feb./23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8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First-order Transition</a:t>
            </a:r>
            <a:br>
              <a:rPr kumimoji="1" lang="en-US" altLang="ja-JP" dirty="0"/>
            </a:br>
            <a:r>
              <a:rPr kumimoji="1" lang="en-US" altLang="ja-JP" sz="3200" dirty="0"/>
              <a:t>at Highest Density in the Universe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40" y="1285036"/>
            <a:ext cx="5564037" cy="4093768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57216" y="1347684"/>
            <a:ext cx="3616438" cy="963292"/>
          </a:xfrm>
          <a:prstGeom prst="wedgeRoundRectCallout">
            <a:avLst>
              <a:gd name="adj1" fmla="val 20818"/>
              <a:gd name="adj2" fmla="val 91578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QGP formation in HIC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Lattice</a:t>
            </a:r>
            <a:r>
              <a:rPr lang="ja-JP" altLang="en-US" sz="28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 </a:t>
            </a:r>
            <a:r>
              <a:rPr lang="en-US" altLang="ja-JP" sz="28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QCD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102272" y="3008246"/>
            <a:ext cx="1900193" cy="563205"/>
          </a:xfrm>
          <a:prstGeom prst="roundRect">
            <a:avLst/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FFFF00"/>
                </a:solidFill>
                <a:latin typeface="Corbel" panose="020B0503020204020204"/>
                <a:ea typeface="HGｺﾞｼｯｸM" panose="020B0609000000000000" pitchFamily="49" charset="-128"/>
              </a:rPr>
              <a:t>crossover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889941" y="3571450"/>
            <a:ext cx="1821840" cy="773859"/>
          </a:xfrm>
          <a:prstGeom prst="roundRect">
            <a:avLst/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FFFF00"/>
                </a:solidFill>
                <a:latin typeface="Corbel" panose="020B0503020204020204"/>
                <a:ea typeface="HGｺﾞｼｯｸM" panose="020B0609000000000000" pitchFamily="49" charset="-128"/>
              </a:rPr>
              <a:t>first-order transition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36186" y="2705084"/>
            <a:ext cx="1507510" cy="454029"/>
          </a:xfrm>
          <a:prstGeom prst="roundRect">
            <a:avLst/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QCD-CP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4" name="Picture 2" descr="http://livedoor.blogimg.jp/siesta410/imgs/6/d/6dd14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9" y="4617735"/>
            <a:ext cx="2247300" cy="16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54485" y="630584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1g/cm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481" y="4647159"/>
            <a:ext cx="1822534" cy="16586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24668" y="4600384"/>
            <a:ext cx="2379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608F3D">
                    <a:lumMod val="50000"/>
                  </a:srgbClr>
                </a:solidFill>
                <a:effectLst>
                  <a:glow rad="101600">
                    <a:prstClr val="white">
                      <a:lumMod val="95000"/>
                      <a:alpha val="40000"/>
                    </a:prst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liquid-gas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608F3D">
                    <a:lumMod val="50000"/>
                  </a:srgbClr>
                </a:solidFill>
                <a:effectLst>
                  <a:glow rad="101600">
                    <a:prstClr val="white">
                      <a:lumMod val="95000"/>
                      <a:alpha val="40000"/>
                    </a:prst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</a:t>
            </a:r>
            <a:r>
              <a:rPr lang="en-US" altLang="ja-JP" sz="2400" noProof="0" dirty="0">
                <a:solidFill>
                  <a:srgbClr val="608F3D">
                    <a:lumMod val="50000"/>
                  </a:srgbClr>
                </a:solidFill>
                <a:effectLst>
                  <a:glow rad="101600">
                    <a:prstClr val="white">
                      <a:lumMod val="95000"/>
                      <a:alpha val="40000"/>
                    </a:prstClr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tr.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dirty="0">
                <a:ln>
                  <a:noFill/>
                </a:ln>
                <a:solidFill>
                  <a:srgbClr val="608F3D">
                    <a:lumMod val="50000"/>
                  </a:srgbClr>
                </a:solidFill>
                <a:effectLst>
                  <a:glow rad="101600">
                    <a:prstClr val="white">
                      <a:lumMod val="95000"/>
                      <a:alpha val="40000"/>
                    </a:prst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of</a:t>
            </a:r>
            <a:r>
              <a:rPr kumimoji="1" lang="en-US" altLang="ja-JP" sz="2400" b="0" i="0" u="none" strike="noStrike" kern="1200" cap="none" spc="0" normalizeH="0" dirty="0">
                <a:ln>
                  <a:noFill/>
                </a:ln>
                <a:solidFill>
                  <a:srgbClr val="608F3D">
                    <a:lumMod val="50000"/>
                  </a:srgbClr>
                </a:solidFill>
                <a:effectLst>
                  <a:glow rad="101600">
                    <a:prstClr val="white">
                      <a:lumMod val="95000"/>
                      <a:alpha val="40000"/>
                    </a:prst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nuclear matter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08F3D">
                  <a:lumMod val="50000"/>
                </a:srgbClr>
              </a:solidFill>
              <a:effectLst>
                <a:glow rad="101600">
                  <a:prstClr val="white">
                    <a:lumMod val="95000"/>
                    <a:alpha val="40000"/>
                  </a:prst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58372" y="6329019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g/cm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49301" y="5245670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1AEBD">
                    <a:lumMod val="50000"/>
                  </a:srgbClr>
                </a:solidFill>
                <a:effectLst>
                  <a:glow rad="101600">
                    <a:prstClr val="white">
                      <a:lumMod val="95000"/>
                      <a:alpha val="40000"/>
                    </a:prst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boiling water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1AEBD">
                  <a:lumMod val="50000"/>
                </a:srgbClr>
              </a:solidFill>
              <a:effectLst>
                <a:glow rad="101600">
                  <a:prstClr val="white">
                    <a:lumMod val="95000"/>
                    <a:alpha val="40000"/>
                  </a:prst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447041" y="4647159"/>
            <a:ext cx="1821840" cy="1658689"/>
          </a:xfrm>
          <a:prstGeom prst="rect">
            <a:avLst/>
          </a:prstGeom>
          <a:solidFill>
            <a:schemeClr val="accent1">
              <a:lumMod val="50000"/>
              <a:alpha val="41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Chiral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Transition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53093" y="6310075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15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g/cm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7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楕円 10"/>
          <p:cNvSpPr/>
          <p:nvPr/>
        </p:nvSpPr>
        <p:spPr>
          <a:xfrm rot="17978310">
            <a:off x="3378823" y="3221384"/>
            <a:ext cx="1843183" cy="859186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Collapse of Vacuum</a:t>
            </a:r>
            <a:endParaRPr kumimoji="1" lang="ja-JP" altLang="en-US" dirty="0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3867504" y="3952357"/>
            <a:ext cx="324000" cy="3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4409999" y="2982681"/>
            <a:ext cx="324000" cy="32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33535" y="2729859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CB11C">
                    <a:lumMod val="40000"/>
                    <a:lumOff val="60000"/>
                  </a:srgbClr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quark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CB11C">
                  <a:lumMod val="40000"/>
                  <a:lumOff val="60000"/>
                </a:srgbClr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0368" y="3878579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20000"/>
                    <a:lumOff val="80000"/>
                  </a:srgbClr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anti-quark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4D7E4">
                  <a:lumMod val="20000"/>
                  <a:lumOff val="80000"/>
                </a:srgbClr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4731180" y="3094429"/>
            <a:ext cx="1337094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2375254" y="4235569"/>
            <a:ext cx="15594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1B761F-69E2-49F3-9EDB-758AD88C1292}"/>
              </a:ext>
            </a:extLst>
          </p:cNvPr>
          <p:cNvSpPr txBox="1"/>
          <p:nvPr/>
        </p:nvSpPr>
        <p:spPr>
          <a:xfrm>
            <a:off x="1330493" y="1458219"/>
            <a:ext cx="644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Our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vacuum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is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filled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with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the quark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condensate.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9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楕円 10"/>
          <p:cNvSpPr/>
          <p:nvPr/>
        </p:nvSpPr>
        <p:spPr>
          <a:xfrm rot="17978310">
            <a:off x="3378823" y="3221384"/>
            <a:ext cx="1843183" cy="859186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Collapse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Vacuum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0493" y="1458219"/>
            <a:ext cx="644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Our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vacuum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is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filled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with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the quark</a:t>
            </a:r>
            <a:r>
              <a:rPr lang="ja-JP" altLang="en-US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condensate.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3867504" y="3952357"/>
            <a:ext cx="324000" cy="3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4409999" y="2982681"/>
            <a:ext cx="324000" cy="32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33532" y="2729859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FCB11C">
                    <a:lumMod val="40000"/>
                    <a:lumOff val="60000"/>
                  </a:srgb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quark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CB11C">
                  <a:lumMod val="40000"/>
                  <a:lumOff val="60000"/>
                </a:srgbClr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0368" y="3878579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20000"/>
                    <a:lumOff val="80000"/>
                  </a:srgbClr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anti-quark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4D7E4">
                  <a:lumMod val="20000"/>
                  <a:lumOff val="80000"/>
                </a:srgbClr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4731180" y="3094429"/>
            <a:ext cx="1337094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2375254" y="4235569"/>
            <a:ext cx="15594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 rot="2601659">
            <a:off x="594524" y="1862190"/>
            <a:ext cx="866495" cy="1843183"/>
            <a:chOff x="717653" y="3141075"/>
            <a:chExt cx="866495" cy="1843183"/>
          </a:xfrm>
        </p:grpSpPr>
        <p:sp>
          <p:nvSpPr>
            <p:cNvPr id="19" name="楕円 18"/>
            <p:cNvSpPr/>
            <p:nvPr/>
          </p:nvSpPr>
          <p:spPr>
            <a:xfrm rot="17978310">
              <a:off x="228972" y="3633074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" name="楕円 19"/>
            <p:cNvSpPr>
              <a:spLocks noChangeAspect="1"/>
            </p:cNvSpPr>
            <p:nvPr/>
          </p:nvSpPr>
          <p:spPr>
            <a:xfrm>
              <a:off x="717653" y="4364047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1" name="楕円 20"/>
            <p:cNvSpPr>
              <a:spLocks noChangeAspect="1"/>
            </p:cNvSpPr>
            <p:nvPr/>
          </p:nvSpPr>
          <p:spPr>
            <a:xfrm>
              <a:off x="1260148" y="3394371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823018" y="4989951"/>
            <a:ext cx="866495" cy="1843183"/>
            <a:chOff x="5304330" y="3707302"/>
            <a:chExt cx="866495" cy="1843183"/>
          </a:xfrm>
        </p:grpSpPr>
        <p:sp>
          <p:nvSpPr>
            <p:cNvPr id="23" name="楕円 22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楕円 23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 rot="7690859">
            <a:off x="2425890" y="5295527"/>
            <a:ext cx="866495" cy="1843183"/>
            <a:chOff x="5304330" y="3707302"/>
            <a:chExt cx="866495" cy="1843183"/>
          </a:xfrm>
        </p:grpSpPr>
        <p:sp>
          <p:nvSpPr>
            <p:cNvPr id="28" name="楕円 27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9" name="楕円 28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0" name="楕円 29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 rot="13685975">
            <a:off x="2708816" y="1693313"/>
            <a:ext cx="866495" cy="1843183"/>
            <a:chOff x="5304330" y="3707302"/>
            <a:chExt cx="866495" cy="1843183"/>
          </a:xfrm>
        </p:grpSpPr>
        <p:sp>
          <p:nvSpPr>
            <p:cNvPr id="32" name="楕円 31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3" name="楕円 32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4" name="楕円 33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 rot="15448200">
            <a:off x="8158033" y="3454589"/>
            <a:ext cx="866495" cy="1843183"/>
            <a:chOff x="5304330" y="3707302"/>
            <a:chExt cx="866495" cy="1843183"/>
          </a:xfrm>
        </p:grpSpPr>
        <p:sp>
          <p:nvSpPr>
            <p:cNvPr id="36" name="楕円 35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7" name="楕円 36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8" name="楕円 37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 rot="8439204">
            <a:off x="6389511" y="2041251"/>
            <a:ext cx="866495" cy="1843183"/>
            <a:chOff x="5304330" y="3707302"/>
            <a:chExt cx="866495" cy="1843183"/>
          </a:xfrm>
        </p:grpSpPr>
        <p:sp>
          <p:nvSpPr>
            <p:cNvPr id="40" name="楕円 39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1" name="楕円 40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2" name="楕円 41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 rot="19047489">
            <a:off x="-171784" y="4440073"/>
            <a:ext cx="866495" cy="1843183"/>
            <a:chOff x="5304330" y="3707302"/>
            <a:chExt cx="866495" cy="1843183"/>
          </a:xfrm>
        </p:grpSpPr>
        <p:sp>
          <p:nvSpPr>
            <p:cNvPr id="44" name="楕円 43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5" name="楕円 44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6" name="楕円 45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 rot="13580332">
            <a:off x="7564498" y="2020983"/>
            <a:ext cx="866495" cy="1843183"/>
            <a:chOff x="5304330" y="3707302"/>
            <a:chExt cx="866495" cy="1843183"/>
          </a:xfrm>
        </p:grpSpPr>
        <p:sp>
          <p:nvSpPr>
            <p:cNvPr id="48" name="楕円 47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9" name="楕円 48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0" name="楕円 49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 rot="3916217">
            <a:off x="5865715" y="4746462"/>
            <a:ext cx="866495" cy="1843183"/>
            <a:chOff x="5304330" y="3707302"/>
            <a:chExt cx="866495" cy="1843183"/>
          </a:xfrm>
        </p:grpSpPr>
        <p:sp>
          <p:nvSpPr>
            <p:cNvPr id="52" name="楕円 51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3" name="楕円 52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4" name="楕円 53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 rot="6634626">
            <a:off x="4771365" y="3185417"/>
            <a:ext cx="866495" cy="1843183"/>
            <a:chOff x="5304330" y="3707302"/>
            <a:chExt cx="866495" cy="1843183"/>
          </a:xfrm>
        </p:grpSpPr>
        <p:sp>
          <p:nvSpPr>
            <p:cNvPr id="56" name="楕円 55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7" name="楕円 56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8" name="楕円 57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 rot="14776934">
            <a:off x="3530936" y="5176238"/>
            <a:ext cx="866495" cy="1843183"/>
            <a:chOff x="5304330" y="3707302"/>
            <a:chExt cx="866495" cy="1843183"/>
          </a:xfrm>
        </p:grpSpPr>
        <p:sp>
          <p:nvSpPr>
            <p:cNvPr id="60" name="楕円 59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1" name="楕円 60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2" name="楕円 61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 rot="4189185">
            <a:off x="931316" y="4044866"/>
            <a:ext cx="866495" cy="1843183"/>
            <a:chOff x="5304330" y="3707302"/>
            <a:chExt cx="866495" cy="1843183"/>
          </a:xfrm>
        </p:grpSpPr>
        <p:sp>
          <p:nvSpPr>
            <p:cNvPr id="64" name="楕円 63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5" name="楕円 64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6" name="楕円 65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456730" y="3859702"/>
            <a:ext cx="866495" cy="1843183"/>
            <a:chOff x="5304330" y="3707302"/>
            <a:chExt cx="866495" cy="1843183"/>
          </a:xfrm>
        </p:grpSpPr>
        <p:sp>
          <p:nvSpPr>
            <p:cNvPr id="68" name="楕円 67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9" name="楕円 68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0" name="楕円 69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pic>
        <p:nvPicPr>
          <p:cNvPr id="71" name="Picture 2" descr="「南部陽一郎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0" y="5211586"/>
            <a:ext cx="1326665" cy="15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38565" y="6300645"/>
            <a:ext cx="6890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effectLst>
                  <a:glow rad="177800">
                    <a:srgbClr val="1C6C8E"/>
                  </a:glow>
                </a:effectLst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Spontaneous breaking of chiral symmetry (Nambu)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77800">
                  <a:srgbClr val="1C6C8E"/>
                </a:glow>
              </a:effectLst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02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楕円 10"/>
          <p:cNvSpPr/>
          <p:nvPr/>
        </p:nvSpPr>
        <p:spPr>
          <a:xfrm rot="17978310">
            <a:off x="3378823" y="3221384"/>
            <a:ext cx="1843183" cy="859186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Collapse of Vacuum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8440" y="1458219"/>
            <a:ext cx="395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Matter modifies the vacuum.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3867504" y="3952357"/>
            <a:ext cx="324000" cy="3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4409999" y="2982681"/>
            <a:ext cx="324000" cy="32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 rot="2601659">
            <a:off x="594524" y="1862190"/>
            <a:ext cx="866495" cy="1843183"/>
            <a:chOff x="717653" y="3141075"/>
            <a:chExt cx="866495" cy="1843183"/>
          </a:xfrm>
        </p:grpSpPr>
        <p:sp>
          <p:nvSpPr>
            <p:cNvPr id="19" name="楕円 18"/>
            <p:cNvSpPr/>
            <p:nvPr/>
          </p:nvSpPr>
          <p:spPr>
            <a:xfrm rot="17978310">
              <a:off x="228972" y="3633074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" name="楕円 19"/>
            <p:cNvSpPr>
              <a:spLocks noChangeAspect="1"/>
            </p:cNvSpPr>
            <p:nvPr/>
          </p:nvSpPr>
          <p:spPr>
            <a:xfrm>
              <a:off x="717653" y="4364047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1" name="楕円 20"/>
            <p:cNvSpPr>
              <a:spLocks noChangeAspect="1"/>
            </p:cNvSpPr>
            <p:nvPr/>
          </p:nvSpPr>
          <p:spPr>
            <a:xfrm>
              <a:off x="1260148" y="3394371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823018" y="4989951"/>
            <a:ext cx="866495" cy="1843183"/>
            <a:chOff x="5304330" y="3707302"/>
            <a:chExt cx="866495" cy="1843183"/>
          </a:xfrm>
        </p:grpSpPr>
        <p:sp>
          <p:nvSpPr>
            <p:cNvPr id="23" name="楕円 22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楕円 23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 rot="7690859">
            <a:off x="2425890" y="5295527"/>
            <a:ext cx="866495" cy="1843183"/>
            <a:chOff x="5304330" y="3707302"/>
            <a:chExt cx="866495" cy="1843183"/>
          </a:xfrm>
        </p:grpSpPr>
        <p:sp>
          <p:nvSpPr>
            <p:cNvPr id="28" name="楕円 27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9" name="楕円 28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0" name="楕円 29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 rot="13685975">
            <a:off x="2708816" y="1693313"/>
            <a:ext cx="866495" cy="1843183"/>
            <a:chOff x="5304330" y="3707302"/>
            <a:chExt cx="866495" cy="1843183"/>
          </a:xfrm>
        </p:grpSpPr>
        <p:sp>
          <p:nvSpPr>
            <p:cNvPr id="32" name="楕円 31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3" name="楕円 32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4" name="楕円 33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 rot="15448200">
            <a:off x="8158033" y="3454589"/>
            <a:ext cx="866495" cy="1843183"/>
            <a:chOff x="5304330" y="3707302"/>
            <a:chExt cx="866495" cy="1843183"/>
          </a:xfrm>
        </p:grpSpPr>
        <p:sp>
          <p:nvSpPr>
            <p:cNvPr id="36" name="楕円 35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7" name="楕円 36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8" name="楕円 37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 rot="8439204">
            <a:off x="6389511" y="2041251"/>
            <a:ext cx="866495" cy="1843183"/>
            <a:chOff x="5304330" y="3707302"/>
            <a:chExt cx="866495" cy="1843183"/>
          </a:xfrm>
        </p:grpSpPr>
        <p:sp>
          <p:nvSpPr>
            <p:cNvPr id="40" name="楕円 39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1" name="楕円 40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2" name="楕円 41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 rot="19047489">
            <a:off x="-171784" y="4440073"/>
            <a:ext cx="866495" cy="1843183"/>
            <a:chOff x="5304330" y="3707302"/>
            <a:chExt cx="866495" cy="1843183"/>
          </a:xfrm>
        </p:grpSpPr>
        <p:sp>
          <p:nvSpPr>
            <p:cNvPr id="44" name="楕円 43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5" name="楕円 44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6" name="楕円 45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 rot="13580332">
            <a:off x="7564498" y="2020983"/>
            <a:ext cx="866495" cy="1843183"/>
            <a:chOff x="5304330" y="3707302"/>
            <a:chExt cx="866495" cy="1843183"/>
          </a:xfrm>
        </p:grpSpPr>
        <p:sp>
          <p:nvSpPr>
            <p:cNvPr id="48" name="楕円 47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9" name="楕円 48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0" name="楕円 49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 rot="3916217">
            <a:off x="5865715" y="4746462"/>
            <a:ext cx="866495" cy="1843183"/>
            <a:chOff x="5304330" y="3707302"/>
            <a:chExt cx="866495" cy="1843183"/>
          </a:xfrm>
        </p:grpSpPr>
        <p:sp>
          <p:nvSpPr>
            <p:cNvPr id="52" name="楕円 51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3" name="楕円 52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4" name="楕円 53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 rot="6634626">
            <a:off x="4771365" y="3185417"/>
            <a:ext cx="866495" cy="1843183"/>
            <a:chOff x="5304330" y="3707302"/>
            <a:chExt cx="866495" cy="1843183"/>
          </a:xfrm>
        </p:grpSpPr>
        <p:sp>
          <p:nvSpPr>
            <p:cNvPr id="56" name="楕円 55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7" name="楕円 56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8" name="楕円 57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 rot="14776934">
            <a:off x="3530936" y="5176238"/>
            <a:ext cx="866495" cy="1843183"/>
            <a:chOff x="5304330" y="3707302"/>
            <a:chExt cx="866495" cy="1843183"/>
          </a:xfrm>
        </p:grpSpPr>
        <p:sp>
          <p:nvSpPr>
            <p:cNvPr id="60" name="楕円 59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1" name="楕円 60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2" name="楕円 61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 rot="4189185">
            <a:off x="931316" y="4044866"/>
            <a:ext cx="866495" cy="1843183"/>
            <a:chOff x="5304330" y="3707302"/>
            <a:chExt cx="866495" cy="1843183"/>
          </a:xfrm>
        </p:grpSpPr>
        <p:sp>
          <p:nvSpPr>
            <p:cNvPr id="64" name="楕円 63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5" name="楕円 64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6" name="楕円 65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456730" y="3859702"/>
            <a:ext cx="866495" cy="1843183"/>
            <a:chOff x="5304330" y="3707302"/>
            <a:chExt cx="866495" cy="1843183"/>
          </a:xfrm>
        </p:grpSpPr>
        <p:sp>
          <p:nvSpPr>
            <p:cNvPr id="68" name="楕円 67"/>
            <p:cNvSpPr/>
            <p:nvPr/>
          </p:nvSpPr>
          <p:spPr>
            <a:xfrm rot="17978310">
              <a:off x="4815649" y="4199301"/>
              <a:ext cx="1843183" cy="859186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9" name="楕円 68"/>
            <p:cNvSpPr>
              <a:spLocks noChangeAspect="1"/>
            </p:cNvSpPr>
            <p:nvPr/>
          </p:nvSpPr>
          <p:spPr>
            <a:xfrm>
              <a:off x="5304330" y="4930274"/>
              <a:ext cx="324000" cy="32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0" name="楕円 69"/>
            <p:cNvSpPr>
              <a:spLocks noChangeAspect="1"/>
            </p:cNvSpPr>
            <p:nvPr/>
          </p:nvSpPr>
          <p:spPr>
            <a:xfrm>
              <a:off x="5846825" y="396059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188854" y="3560430"/>
            <a:ext cx="1179240" cy="1232622"/>
            <a:chOff x="2188854" y="3560430"/>
            <a:chExt cx="1179240" cy="1232622"/>
          </a:xfrm>
        </p:grpSpPr>
        <p:sp>
          <p:nvSpPr>
            <p:cNvPr id="78" name="楕円 77"/>
            <p:cNvSpPr/>
            <p:nvPr/>
          </p:nvSpPr>
          <p:spPr>
            <a:xfrm rot="17978310">
              <a:off x="2162163" y="3587121"/>
              <a:ext cx="1232622" cy="1179240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1" name="楕円 70"/>
            <p:cNvSpPr>
              <a:spLocks noChangeAspect="1"/>
            </p:cNvSpPr>
            <p:nvPr/>
          </p:nvSpPr>
          <p:spPr>
            <a:xfrm>
              <a:off x="2671440" y="3648810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2" name="楕円 71"/>
            <p:cNvSpPr>
              <a:spLocks noChangeAspect="1"/>
            </p:cNvSpPr>
            <p:nvPr/>
          </p:nvSpPr>
          <p:spPr>
            <a:xfrm>
              <a:off x="2857217" y="420082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3" name="楕円 72"/>
            <p:cNvSpPr>
              <a:spLocks noChangeAspect="1"/>
            </p:cNvSpPr>
            <p:nvPr/>
          </p:nvSpPr>
          <p:spPr>
            <a:xfrm>
              <a:off x="2325292" y="4157794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740805" y="3251173"/>
            <a:ext cx="1179240" cy="1232622"/>
            <a:chOff x="2188854" y="3560430"/>
            <a:chExt cx="1179240" cy="1232622"/>
          </a:xfrm>
        </p:grpSpPr>
        <p:sp>
          <p:nvSpPr>
            <p:cNvPr id="83" name="楕円 82"/>
            <p:cNvSpPr/>
            <p:nvPr/>
          </p:nvSpPr>
          <p:spPr>
            <a:xfrm rot="17978310">
              <a:off x="2162163" y="3587121"/>
              <a:ext cx="1232622" cy="1179240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84" name="楕円 83"/>
            <p:cNvSpPr>
              <a:spLocks noChangeAspect="1"/>
            </p:cNvSpPr>
            <p:nvPr/>
          </p:nvSpPr>
          <p:spPr>
            <a:xfrm>
              <a:off x="2671440" y="3648810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85" name="楕円 84"/>
            <p:cNvSpPr>
              <a:spLocks noChangeAspect="1"/>
            </p:cNvSpPr>
            <p:nvPr/>
          </p:nvSpPr>
          <p:spPr>
            <a:xfrm>
              <a:off x="2857217" y="420082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86" name="楕円 85"/>
            <p:cNvSpPr>
              <a:spLocks noChangeAspect="1"/>
            </p:cNvSpPr>
            <p:nvPr/>
          </p:nvSpPr>
          <p:spPr>
            <a:xfrm>
              <a:off x="2325292" y="4157794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4020376" y="4510571"/>
            <a:ext cx="1179240" cy="1232622"/>
            <a:chOff x="2188854" y="3560430"/>
            <a:chExt cx="1179240" cy="1232622"/>
          </a:xfrm>
        </p:grpSpPr>
        <p:sp>
          <p:nvSpPr>
            <p:cNvPr id="88" name="楕円 87"/>
            <p:cNvSpPr/>
            <p:nvPr/>
          </p:nvSpPr>
          <p:spPr>
            <a:xfrm rot="17978310">
              <a:off x="2162163" y="3587121"/>
              <a:ext cx="1232622" cy="1179240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89" name="楕円 88"/>
            <p:cNvSpPr>
              <a:spLocks noChangeAspect="1"/>
            </p:cNvSpPr>
            <p:nvPr/>
          </p:nvSpPr>
          <p:spPr>
            <a:xfrm>
              <a:off x="2671440" y="3648810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90" name="楕円 89"/>
            <p:cNvSpPr>
              <a:spLocks noChangeAspect="1"/>
            </p:cNvSpPr>
            <p:nvPr/>
          </p:nvSpPr>
          <p:spPr>
            <a:xfrm>
              <a:off x="2857217" y="420082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91" name="楕円 90"/>
            <p:cNvSpPr>
              <a:spLocks noChangeAspect="1"/>
            </p:cNvSpPr>
            <p:nvPr/>
          </p:nvSpPr>
          <p:spPr>
            <a:xfrm>
              <a:off x="2325292" y="4157794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5065285" y="2372520"/>
            <a:ext cx="1179240" cy="1232622"/>
            <a:chOff x="2188854" y="3560430"/>
            <a:chExt cx="1179240" cy="1232622"/>
          </a:xfrm>
        </p:grpSpPr>
        <p:sp>
          <p:nvSpPr>
            <p:cNvPr id="93" name="楕円 92"/>
            <p:cNvSpPr/>
            <p:nvPr/>
          </p:nvSpPr>
          <p:spPr>
            <a:xfrm rot="17978310">
              <a:off x="2162163" y="3587121"/>
              <a:ext cx="1232622" cy="1179240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94" name="楕円 93"/>
            <p:cNvSpPr>
              <a:spLocks noChangeAspect="1"/>
            </p:cNvSpPr>
            <p:nvPr/>
          </p:nvSpPr>
          <p:spPr>
            <a:xfrm>
              <a:off x="2671440" y="3648810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95" name="楕円 94"/>
            <p:cNvSpPr>
              <a:spLocks noChangeAspect="1"/>
            </p:cNvSpPr>
            <p:nvPr/>
          </p:nvSpPr>
          <p:spPr>
            <a:xfrm>
              <a:off x="2857217" y="420082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96" name="楕円 95"/>
            <p:cNvSpPr>
              <a:spLocks noChangeAspect="1"/>
            </p:cNvSpPr>
            <p:nvPr/>
          </p:nvSpPr>
          <p:spPr>
            <a:xfrm>
              <a:off x="2325292" y="4157794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923882" y="6314323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Restoration of chiral symmetry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grpSp>
        <p:nvGrpSpPr>
          <p:cNvPr id="81" name="グループ化 80"/>
          <p:cNvGrpSpPr/>
          <p:nvPr/>
        </p:nvGrpSpPr>
        <p:grpSpPr>
          <a:xfrm>
            <a:off x="6185815" y="4369511"/>
            <a:ext cx="1179240" cy="1232622"/>
            <a:chOff x="2188854" y="3560430"/>
            <a:chExt cx="1179240" cy="1232622"/>
          </a:xfrm>
        </p:grpSpPr>
        <p:sp>
          <p:nvSpPr>
            <p:cNvPr id="97" name="楕円 96"/>
            <p:cNvSpPr/>
            <p:nvPr/>
          </p:nvSpPr>
          <p:spPr>
            <a:xfrm rot="17978310">
              <a:off x="2162163" y="3587121"/>
              <a:ext cx="1232622" cy="1179240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98" name="楕円 97"/>
            <p:cNvSpPr>
              <a:spLocks noChangeAspect="1"/>
            </p:cNvSpPr>
            <p:nvPr/>
          </p:nvSpPr>
          <p:spPr>
            <a:xfrm>
              <a:off x="2671440" y="3648810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99" name="楕円 98"/>
            <p:cNvSpPr>
              <a:spLocks noChangeAspect="1"/>
            </p:cNvSpPr>
            <p:nvPr/>
          </p:nvSpPr>
          <p:spPr>
            <a:xfrm>
              <a:off x="2857217" y="420082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00" name="楕円 99"/>
            <p:cNvSpPr>
              <a:spLocks noChangeAspect="1"/>
            </p:cNvSpPr>
            <p:nvPr/>
          </p:nvSpPr>
          <p:spPr>
            <a:xfrm>
              <a:off x="2325292" y="4157794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7556002" y="5435528"/>
            <a:ext cx="1179240" cy="1232622"/>
            <a:chOff x="2188854" y="3560430"/>
            <a:chExt cx="1179240" cy="1232622"/>
          </a:xfrm>
        </p:grpSpPr>
        <p:sp>
          <p:nvSpPr>
            <p:cNvPr id="102" name="楕円 101"/>
            <p:cNvSpPr/>
            <p:nvPr/>
          </p:nvSpPr>
          <p:spPr>
            <a:xfrm rot="17978310">
              <a:off x="2162163" y="3587121"/>
              <a:ext cx="1232622" cy="1179240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03" name="楕円 102"/>
            <p:cNvSpPr>
              <a:spLocks noChangeAspect="1"/>
            </p:cNvSpPr>
            <p:nvPr/>
          </p:nvSpPr>
          <p:spPr>
            <a:xfrm>
              <a:off x="2671440" y="3648810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04" name="楕円 103"/>
            <p:cNvSpPr>
              <a:spLocks noChangeAspect="1"/>
            </p:cNvSpPr>
            <p:nvPr/>
          </p:nvSpPr>
          <p:spPr>
            <a:xfrm>
              <a:off x="2857217" y="420082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05" name="楕円 104"/>
            <p:cNvSpPr>
              <a:spLocks noChangeAspect="1"/>
            </p:cNvSpPr>
            <p:nvPr/>
          </p:nvSpPr>
          <p:spPr>
            <a:xfrm>
              <a:off x="2325292" y="4157794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2656058" y="4857816"/>
            <a:ext cx="1179240" cy="1232622"/>
            <a:chOff x="2188854" y="3560430"/>
            <a:chExt cx="1179240" cy="1232622"/>
          </a:xfrm>
        </p:grpSpPr>
        <p:sp>
          <p:nvSpPr>
            <p:cNvPr id="107" name="楕円 106"/>
            <p:cNvSpPr/>
            <p:nvPr/>
          </p:nvSpPr>
          <p:spPr>
            <a:xfrm rot="17978310">
              <a:off x="2162163" y="3587121"/>
              <a:ext cx="1232622" cy="1179240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08" name="楕円 107"/>
            <p:cNvSpPr>
              <a:spLocks noChangeAspect="1"/>
            </p:cNvSpPr>
            <p:nvPr/>
          </p:nvSpPr>
          <p:spPr>
            <a:xfrm>
              <a:off x="2671440" y="3648810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09" name="楕円 108"/>
            <p:cNvSpPr>
              <a:spLocks noChangeAspect="1"/>
            </p:cNvSpPr>
            <p:nvPr/>
          </p:nvSpPr>
          <p:spPr>
            <a:xfrm>
              <a:off x="2857217" y="420082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10" name="楕円 109"/>
            <p:cNvSpPr>
              <a:spLocks noChangeAspect="1"/>
            </p:cNvSpPr>
            <p:nvPr/>
          </p:nvSpPr>
          <p:spPr>
            <a:xfrm>
              <a:off x="2325292" y="4157794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1" name="グループ化 110"/>
          <p:cNvGrpSpPr/>
          <p:nvPr/>
        </p:nvGrpSpPr>
        <p:grpSpPr>
          <a:xfrm>
            <a:off x="568342" y="5069006"/>
            <a:ext cx="1179240" cy="1232622"/>
            <a:chOff x="2188854" y="3560430"/>
            <a:chExt cx="1179240" cy="1232622"/>
          </a:xfrm>
        </p:grpSpPr>
        <p:sp>
          <p:nvSpPr>
            <p:cNvPr id="112" name="楕円 111"/>
            <p:cNvSpPr/>
            <p:nvPr/>
          </p:nvSpPr>
          <p:spPr>
            <a:xfrm rot="17978310">
              <a:off x="2162163" y="3587121"/>
              <a:ext cx="1232622" cy="1179240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13" name="楕円 112"/>
            <p:cNvSpPr>
              <a:spLocks noChangeAspect="1"/>
            </p:cNvSpPr>
            <p:nvPr/>
          </p:nvSpPr>
          <p:spPr>
            <a:xfrm>
              <a:off x="2671440" y="3648810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14" name="楕円 113"/>
            <p:cNvSpPr>
              <a:spLocks noChangeAspect="1"/>
            </p:cNvSpPr>
            <p:nvPr/>
          </p:nvSpPr>
          <p:spPr>
            <a:xfrm>
              <a:off x="2857217" y="420082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15" name="楕円 114"/>
            <p:cNvSpPr>
              <a:spLocks noChangeAspect="1"/>
            </p:cNvSpPr>
            <p:nvPr/>
          </p:nvSpPr>
          <p:spPr>
            <a:xfrm>
              <a:off x="2325292" y="4157794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3125432" y="2461036"/>
            <a:ext cx="1179240" cy="1232622"/>
            <a:chOff x="2188854" y="3560430"/>
            <a:chExt cx="1179240" cy="1232622"/>
          </a:xfrm>
        </p:grpSpPr>
        <p:sp>
          <p:nvSpPr>
            <p:cNvPr id="117" name="楕円 116"/>
            <p:cNvSpPr/>
            <p:nvPr/>
          </p:nvSpPr>
          <p:spPr>
            <a:xfrm rot="17978310">
              <a:off x="2162163" y="3587121"/>
              <a:ext cx="1232622" cy="1179240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18" name="楕円 117"/>
            <p:cNvSpPr>
              <a:spLocks noChangeAspect="1"/>
            </p:cNvSpPr>
            <p:nvPr/>
          </p:nvSpPr>
          <p:spPr>
            <a:xfrm>
              <a:off x="2671440" y="3648810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19" name="楕円 118"/>
            <p:cNvSpPr>
              <a:spLocks noChangeAspect="1"/>
            </p:cNvSpPr>
            <p:nvPr/>
          </p:nvSpPr>
          <p:spPr>
            <a:xfrm>
              <a:off x="2857217" y="420082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0" name="楕円 119"/>
            <p:cNvSpPr>
              <a:spLocks noChangeAspect="1"/>
            </p:cNvSpPr>
            <p:nvPr/>
          </p:nvSpPr>
          <p:spPr>
            <a:xfrm>
              <a:off x="2325292" y="4157794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7653168" y="3144681"/>
            <a:ext cx="1179240" cy="1232622"/>
            <a:chOff x="2188854" y="3560430"/>
            <a:chExt cx="1179240" cy="1232622"/>
          </a:xfrm>
        </p:grpSpPr>
        <p:sp>
          <p:nvSpPr>
            <p:cNvPr id="122" name="楕円 121"/>
            <p:cNvSpPr/>
            <p:nvPr/>
          </p:nvSpPr>
          <p:spPr>
            <a:xfrm rot="17978310">
              <a:off x="2162163" y="3587121"/>
              <a:ext cx="1232622" cy="1179240"/>
            </a:xfrm>
            <a:prstGeom prst="ellipse">
              <a:avLst/>
            </a:prstGeom>
            <a:solidFill>
              <a:schemeClr val="accent1">
                <a:lumMod val="50000"/>
                <a:alpha val="30000"/>
              </a:scheme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3" name="楕円 122"/>
            <p:cNvSpPr>
              <a:spLocks noChangeAspect="1"/>
            </p:cNvSpPr>
            <p:nvPr/>
          </p:nvSpPr>
          <p:spPr>
            <a:xfrm>
              <a:off x="2671440" y="3648810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4" name="楕円 123"/>
            <p:cNvSpPr>
              <a:spLocks noChangeAspect="1"/>
            </p:cNvSpPr>
            <p:nvPr/>
          </p:nvSpPr>
          <p:spPr>
            <a:xfrm>
              <a:off x="2857217" y="4200828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5" name="楕円 124"/>
            <p:cNvSpPr>
              <a:spLocks noChangeAspect="1"/>
            </p:cNvSpPr>
            <p:nvPr/>
          </p:nvSpPr>
          <p:spPr>
            <a:xfrm>
              <a:off x="2325292" y="4157794"/>
              <a:ext cx="324000" cy="32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9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781DE94-53A9-4948-826C-C9E47D17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7" y="1362823"/>
            <a:ext cx="4745620" cy="4006458"/>
          </a:xfrm>
          <a:prstGeom prst="rect">
            <a:avLst/>
          </a:prstGeom>
        </p:spPr>
      </p:pic>
      <p:sp>
        <p:nvSpPr>
          <p:cNvPr id="19" name="下矢印 25">
            <a:extLst>
              <a:ext uri="{FF2B5EF4-FFF2-40B4-BE49-F238E27FC236}">
                <a16:creationId xmlns:a16="http://schemas.microsoft.com/office/drawing/2014/main" id="{DCA543BB-4EB6-464D-9188-ECC5E0216357}"/>
              </a:ext>
            </a:extLst>
          </p:cNvPr>
          <p:cNvSpPr/>
          <p:nvPr/>
        </p:nvSpPr>
        <p:spPr>
          <a:xfrm>
            <a:off x="5903460" y="2755400"/>
            <a:ext cx="1909687" cy="47937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142616" y="3782840"/>
            <a:ext cx="3687009" cy="1264299"/>
          </a:xfrm>
          <a:prstGeom prst="roundRect">
            <a:avLst/>
          </a:prstGeom>
          <a:solidFill>
            <a:srgbClr val="26849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Collision Rate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1062842" y="3894842"/>
            <a:ext cx="649643" cy="3959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88866" y="3696879"/>
            <a:ext cx="1026055" cy="3959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SPS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6483" y="1362823"/>
            <a:ext cx="40206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High-luminosity x Fixed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World highest rate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10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8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Hz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4727" y="3234779"/>
            <a:ext cx="38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5-order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higher than AGS,SPS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17210" y="3980803"/>
            <a:ext cx="1403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AGS, SPS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 year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62586" y="3980803"/>
            <a:ext cx="1497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5 min.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18763" y="413469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＝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05866" y="5193918"/>
            <a:ext cx="3669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High-statistical exp.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various event selections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higher order correlations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search </a:t>
            </a: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for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rare events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0" name="下矢印 25">
            <a:extLst>
              <a:ext uri="{FF2B5EF4-FFF2-40B4-BE49-F238E27FC236}">
                <a16:creationId xmlns:a16="http://schemas.microsoft.com/office/drawing/2014/main" id="{99C849C9-8027-4BF7-9C12-C2DBB33BF9BC}"/>
              </a:ext>
            </a:extLst>
          </p:cNvPr>
          <p:cNvSpPr/>
          <p:nvPr/>
        </p:nvSpPr>
        <p:spPr>
          <a:xfrm rot="16200000">
            <a:off x="4242728" y="5519802"/>
            <a:ext cx="1153004" cy="942586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84FB246B-0520-42C5-B900-9D179F42761B}"/>
              </a:ext>
            </a:extLst>
          </p:cNvPr>
          <p:cNvSpPr/>
          <p:nvPr/>
        </p:nvSpPr>
        <p:spPr>
          <a:xfrm>
            <a:off x="860961" y="1927894"/>
            <a:ext cx="552203" cy="227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36C6F5-AEC0-441F-8F7B-C4B001130F4B}"/>
              </a:ext>
            </a:extLst>
          </p:cNvPr>
          <p:cNvSpPr txBox="1"/>
          <p:nvPr/>
        </p:nvSpPr>
        <p:spPr>
          <a:xfrm>
            <a:off x="738886" y="1452906"/>
            <a:ext cx="120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J-PARC-HI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BBD308A-ECDE-47D8-8B6A-40B196A871BB}"/>
              </a:ext>
            </a:extLst>
          </p:cNvPr>
          <p:cNvSpPr txBox="1"/>
          <p:nvPr/>
        </p:nvSpPr>
        <p:spPr>
          <a:xfrm>
            <a:off x="67351" y="5363129"/>
            <a:ext cx="295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Galatyuk</a:t>
            </a:r>
            <a:r>
              <a:rPr kumimoji="1" lang="en-US" altLang="ja-JP" dirty="0"/>
              <a:t>, NPA982,163 (2019)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0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  <p:bldP spid="17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Various Observables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6121" y="1458219"/>
            <a:ext cx="5351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Flow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err="1">
                <a:solidFill>
                  <a:srgbClr val="FFFF00"/>
                </a:solidFill>
              </a:rPr>
              <a:t>Dilepton</a:t>
            </a:r>
            <a:r>
              <a:rPr lang="en-US" altLang="ja-JP" sz="2400" dirty="0">
                <a:solidFill>
                  <a:srgbClr val="FFFF00"/>
                </a:solidFill>
              </a:rPr>
              <a:t> / photon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Fluctuations, higher-order </a:t>
            </a:r>
            <a:r>
              <a:rPr kumimoji="1" lang="en-US" altLang="ja-JP" sz="2400" dirty="0" err="1">
                <a:solidFill>
                  <a:srgbClr val="FFFF00"/>
                </a:solidFill>
              </a:rPr>
              <a:t>cumulants</a:t>
            </a:r>
            <a:endParaRPr kumimoji="1" lang="en-US" altLang="ja-JP" sz="2400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>
                <a:latin typeface="Symbol" panose="05050102010706020507" pitchFamily="18" charset="2"/>
              </a:rPr>
              <a:t>X, W, </a:t>
            </a:r>
            <a:r>
              <a:rPr lang="en-US" altLang="ja-JP" sz="2400" dirty="0"/>
              <a:t>…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Sophisticated event selections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Various correlations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328" y="1911052"/>
            <a:ext cx="2679494" cy="20225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28" y="4068468"/>
            <a:ext cx="2679494" cy="25356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758" y="4068467"/>
            <a:ext cx="3412672" cy="25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469CDB-A44C-4F01-80FA-2E1B1046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Directed Flow</a:t>
            </a:r>
            <a:endParaRPr kumimoji="1" lang="ja-JP" altLang="en-US" dirty="0"/>
          </a:p>
        </p:txBody>
      </p: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D20F4FE1-A245-44F1-95EC-AC0E04105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9" y="1763485"/>
            <a:ext cx="3453917" cy="4253593"/>
          </a:xfr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F7796C-2AFA-40D2-B40E-14B28F10ED01}"/>
              </a:ext>
            </a:extLst>
          </p:cNvPr>
          <p:cNvSpPr txBox="1"/>
          <p:nvPr/>
        </p:nvSpPr>
        <p:spPr>
          <a:xfrm>
            <a:off x="2595336" y="6363980"/>
            <a:ext cx="245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Nara, Ohnishi, PRC (’22)</a:t>
            </a:r>
            <a:endParaRPr kumimoji="1" lang="ja-JP" altLang="en-US" dirty="0"/>
          </a:p>
        </p:txBody>
      </p:sp>
      <p:pic>
        <p:nvPicPr>
          <p:cNvPr id="171" name="TexTeXPicture" descr="&lt;?xml version=&quot;1.0&quot; encoding=&quot;utf-16&quot;?&gt;&#10;&lt;TeXTeX&gt;&#10;  &lt;preamble&gt;\documentclass{jarticle}&#10;\usepackage{amsmath}&#10;\pagestyle{empty}&lt;/preamble&gt;&#10;  &lt;body&gt;\begin{align*} &#10;dv_1/d\eta&#10;\end{align*}&lt;/body&gt;&#10;  &lt;fcolor&gt;FFFFFFFF&lt;/fcolor&gt;&#10;  &lt;bcolor&gt;FFFFFFFF&lt;/bcolor&gt;&#10;  &lt;transparent&gt;True&lt;/transparent&gt;&#10;  &lt;resolution&gt;1800&lt;/resolution&gt;&#10;  &lt;imageh&gt;250&lt;/imageh&gt;&#10;  &lt;imagew&gt;731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32F2C85F-E727-4B72-95AE-743D65543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90" y="1251944"/>
            <a:ext cx="1343965" cy="459632"/>
          </a:xfrm>
          <a:prstGeom prst="rect">
            <a:avLst/>
          </a:prstGeom>
        </p:spPr>
      </p:pic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8080561F-A4D8-42D6-A0CF-68C242E22616}"/>
              </a:ext>
            </a:extLst>
          </p:cNvPr>
          <p:cNvSpPr txBox="1"/>
          <p:nvPr/>
        </p:nvSpPr>
        <p:spPr>
          <a:xfrm>
            <a:off x="7431731" y="6086834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STAR, PRL(’14)</a:t>
            </a:r>
            <a:endParaRPr kumimoji="1" lang="ja-JP" altLang="en-US" dirty="0"/>
          </a:p>
        </p:txBody>
      </p:sp>
      <p:pic>
        <p:nvPicPr>
          <p:cNvPr id="178" name="図 177">
            <a:extLst>
              <a:ext uri="{FF2B5EF4-FFF2-40B4-BE49-F238E27FC236}">
                <a16:creationId xmlns:a16="http://schemas.microsoft.com/office/drawing/2014/main" id="{E85FE433-AB95-416C-B110-A60FB8F4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36" y="1339455"/>
            <a:ext cx="1805414" cy="1200329"/>
          </a:xfrm>
          <a:prstGeom prst="rect">
            <a:avLst/>
          </a:prstGeom>
        </p:spPr>
      </p:pic>
      <p:pic>
        <p:nvPicPr>
          <p:cNvPr id="245" name="図 244">
            <a:extLst>
              <a:ext uri="{FF2B5EF4-FFF2-40B4-BE49-F238E27FC236}">
                <a16:creationId xmlns:a16="http://schemas.microsoft.com/office/drawing/2014/main" id="{309C40C8-40B0-470C-A779-4AB6598AA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046" y="1777415"/>
            <a:ext cx="3226405" cy="2881789"/>
          </a:xfrm>
          <a:prstGeom prst="rect">
            <a:avLst/>
          </a:prstGeom>
        </p:spPr>
      </p:pic>
      <p:sp>
        <p:nvSpPr>
          <p:cNvPr id="246" name="角丸四角形 175">
            <a:extLst>
              <a:ext uri="{FF2B5EF4-FFF2-40B4-BE49-F238E27FC236}">
                <a16:creationId xmlns:a16="http://schemas.microsoft.com/office/drawing/2014/main" id="{CDE8903A-1501-4B30-8C86-9D6027BF0821}"/>
              </a:ext>
            </a:extLst>
          </p:cNvPr>
          <p:cNvSpPr/>
          <p:nvPr/>
        </p:nvSpPr>
        <p:spPr>
          <a:xfrm>
            <a:off x="2294492" y="4449101"/>
            <a:ext cx="1502772" cy="1007658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7" name="TexTeXPicture" descr="&lt;?xml version=&quot;1.0&quot; encoding=&quot;utf-16&quot;?&gt;&#10;&lt;TeXTeX&gt;&#10;  &lt;preamble&gt;\documentclass{jarticle}&#10;\usepackage{amsmath}&#10;\pagestyle{empty}&lt;/preamble&gt;&#10;  &lt;body&gt;\begin{align*} &#10;\frac{dv_1}{d\eta}&amp;gt;0&#10;\end{align*}&lt;/body&gt;&#10;  &lt;fcolor&gt;FFFFFFFF&lt;/fcolor&gt;&#10;  &lt;bcolor&gt;FFFFFFFF&lt;/bcolor&gt;&#10;  &lt;transparent&gt;True&lt;/transparent&gt;&#10;  &lt;resolution&gt;1800&lt;/resolution&gt;&#10;  &lt;imageh&gt;563&lt;/imageh&gt;&#10;  &lt;imagew&gt;838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5C4D3CA3-5EC2-432B-AFB1-56576DDD2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16" y="4589058"/>
            <a:ext cx="1149046" cy="771973"/>
          </a:xfrm>
          <a:prstGeom prst="rect">
            <a:avLst/>
          </a:prstGeom>
        </p:spPr>
      </p:pic>
      <p:sp>
        <p:nvSpPr>
          <p:cNvPr id="248" name="角丸四角形 176">
            <a:extLst>
              <a:ext uri="{FF2B5EF4-FFF2-40B4-BE49-F238E27FC236}">
                <a16:creationId xmlns:a16="http://schemas.microsoft.com/office/drawing/2014/main" id="{ED3C501E-2B80-4735-8EFD-55E1136A49FE}"/>
              </a:ext>
            </a:extLst>
          </p:cNvPr>
          <p:cNvSpPr/>
          <p:nvPr/>
        </p:nvSpPr>
        <p:spPr>
          <a:xfrm>
            <a:off x="3936375" y="4449101"/>
            <a:ext cx="1502772" cy="1007658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9" name="TexTeXPicture" descr="&lt;?xml version=&quot;1.0&quot; encoding=&quot;utf-16&quot;?&gt;&#10;&lt;TeXTeX&gt;&#10;  &lt;preamble&gt;\documentclass{jarticle}&#10;\usepackage{amsmath}&#10;\pagestyle{empty}&lt;/preamble&gt;&#10;  &lt;body&gt;\begin{align*} &#10;\frac{dv_1}{d\eta}&amp;lt;0&#10;\end{align*}&lt;/body&gt;&#10;  &lt;fcolor&gt;FFFFFFFF&lt;/fcolor&gt;&#10;  &lt;bcolor&gt;FFFFFFFF&lt;/bcolor&gt;&#10;  &lt;transparent&gt;True&lt;/transparent&gt;&#10;  &lt;resolution&gt;1800&lt;/resolution&gt;&#10;  &lt;imageh&gt;563&lt;/imageh&gt;&#10;  &lt;imagew&gt;838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83F57024-9A7B-4B80-B653-812BF4515F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99" y="4589058"/>
            <a:ext cx="1149046" cy="771973"/>
          </a:xfrm>
          <a:prstGeom prst="rect">
            <a:avLst/>
          </a:prstGeom>
        </p:spPr>
      </p:pic>
      <p:sp>
        <p:nvSpPr>
          <p:cNvPr id="250" name="下矢印 25">
            <a:extLst>
              <a:ext uri="{FF2B5EF4-FFF2-40B4-BE49-F238E27FC236}">
                <a16:creationId xmlns:a16="http://schemas.microsoft.com/office/drawing/2014/main" id="{5176C4F7-7ADC-4F60-B654-E7BDB1ADC99A}"/>
              </a:ext>
            </a:extLst>
          </p:cNvPr>
          <p:cNvSpPr/>
          <p:nvPr/>
        </p:nvSpPr>
        <p:spPr>
          <a:xfrm rot="17248286">
            <a:off x="1295740" y="2681336"/>
            <a:ext cx="1414719" cy="863313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テキスト ボックス 250">
                <a:extLst>
                  <a:ext uri="{FF2B5EF4-FFF2-40B4-BE49-F238E27FC236}">
                    <a16:creationId xmlns:a16="http://schemas.microsoft.com/office/drawing/2014/main" id="{EFADA755-220B-453B-A502-FD5D3A3FBF29}"/>
                  </a:ext>
                </a:extLst>
              </p:cNvPr>
              <p:cNvSpPr txBox="1"/>
              <p:nvPr/>
            </p:nvSpPr>
            <p:spPr>
              <a:xfrm>
                <a:off x="216730" y="5948384"/>
                <a:ext cx="4615046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Reproduction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1" name="テキスト ボックス 250">
                <a:extLst>
                  <a:ext uri="{FF2B5EF4-FFF2-40B4-BE49-F238E27FC236}">
                    <a16:creationId xmlns:a16="http://schemas.microsoft.com/office/drawing/2014/main" id="{EFADA755-220B-453B-A502-FD5D3A3FB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30" y="5948384"/>
                <a:ext cx="4615046" cy="489173"/>
              </a:xfrm>
              <a:prstGeom prst="rect">
                <a:avLst/>
              </a:prstGeom>
              <a:blipFill>
                <a:blip r:embed="rId8"/>
                <a:stretch>
                  <a:fillRect l="-2114" t="-3750" r="-1057" b="-2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下矢印 165">
            <a:extLst>
              <a:ext uri="{FF2B5EF4-FFF2-40B4-BE49-F238E27FC236}">
                <a16:creationId xmlns:a16="http://schemas.microsoft.com/office/drawing/2014/main" id="{4B95DC56-D385-4CED-804A-98EC224908CC}"/>
              </a:ext>
            </a:extLst>
          </p:cNvPr>
          <p:cNvSpPr/>
          <p:nvPr/>
        </p:nvSpPr>
        <p:spPr>
          <a:xfrm rot="10800000" flipV="1">
            <a:off x="7993355" y="3890281"/>
            <a:ext cx="607738" cy="432272"/>
          </a:xfrm>
          <a:prstGeom prst="downArrow">
            <a:avLst/>
          </a:prstGeom>
          <a:gradFill>
            <a:gsLst>
              <a:gs pos="0">
                <a:srgbClr val="FF0000">
                  <a:alpha val="20000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66">
            <a:extLst>
              <a:ext uri="{FF2B5EF4-FFF2-40B4-BE49-F238E27FC236}">
                <a16:creationId xmlns:a16="http://schemas.microsoft.com/office/drawing/2014/main" id="{BCBD7E23-350A-4BC2-8C87-2159D129D0EE}"/>
              </a:ext>
            </a:extLst>
          </p:cNvPr>
          <p:cNvSpPr/>
          <p:nvPr/>
        </p:nvSpPr>
        <p:spPr>
          <a:xfrm flipV="1">
            <a:off x="6345521" y="3224892"/>
            <a:ext cx="607738" cy="504215"/>
          </a:xfrm>
          <a:prstGeom prst="downArrow">
            <a:avLst/>
          </a:prstGeom>
          <a:gradFill>
            <a:gsLst>
              <a:gs pos="0">
                <a:srgbClr val="0066FF">
                  <a:alpha val="28000"/>
                </a:srgbClr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57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8">
            <a:extLst>
              <a:ext uri="{FF2B5EF4-FFF2-40B4-BE49-F238E27FC236}">
                <a16:creationId xmlns:a16="http://schemas.microsoft.com/office/drawing/2014/main" id="{8A250168-0C3C-4286-9873-E123D0C06520}"/>
              </a:ext>
            </a:extLst>
          </p:cNvPr>
          <p:cNvSpPr/>
          <p:nvPr/>
        </p:nvSpPr>
        <p:spPr>
          <a:xfrm>
            <a:off x="4870091" y="1294572"/>
            <a:ext cx="3665764" cy="2336197"/>
          </a:xfrm>
          <a:prstGeom prst="roundRect">
            <a:avLst>
              <a:gd name="adj" fmla="val 11397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9FBAF9-C02A-45E5-9E32-37800FC9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Event Selection</a:t>
            </a:r>
            <a:endParaRPr kumimoji="1" lang="ja-JP" altLang="en-US" dirty="0"/>
          </a:p>
        </p:txBody>
      </p:sp>
      <p:sp>
        <p:nvSpPr>
          <p:cNvPr id="5" name="下矢印 30">
            <a:extLst>
              <a:ext uri="{FF2B5EF4-FFF2-40B4-BE49-F238E27FC236}">
                <a16:creationId xmlns:a16="http://schemas.microsoft.com/office/drawing/2014/main" id="{6332ECB6-F43A-4851-AE6F-280EF11D0FF8}"/>
              </a:ext>
            </a:extLst>
          </p:cNvPr>
          <p:cNvSpPr/>
          <p:nvPr/>
        </p:nvSpPr>
        <p:spPr>
          <a:xfrm>
            <a:off x="5931752" y="2220673"/>
            <a:ext cx="1542445" cy="435738"/>
          </a:xfrm>
          <a:prstGeom prst="downArrow">
            <a:avLst>
              <a:gd name="adj1" fmla="val 50000"/>
              <a:gd name="adj2" fmla="val 52935"/>
            </a:avLst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1F1928-07F7-4412-897B-22F873900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74911"/>
            <a:ext cx="3587034" cy="2664589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62FE3302-465B-4B55-B309-25C115A195CE}"/>
              </a:ext>
            </a:extLst>
          </p:cNvPr>
          <p:cNvSpPr/>
          <p:nvPr/>
        </p:nvSpPr>
        <p:spPr>
          <a:xfrm>
            <a:off x="2299990" y="1926352"/>
            <a:ext cx="792088" cy="1130424"/>
          </a:xfrm>
          <a:prstGeom prst="ellipse">
            <a:avLst/>
          </a:prstGeom>
          <a:solidFill>
            <a:srgbClr val="FFC000">
              <a:alpha val="40000"/>
            </a:srgb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E3F7C1E-821C-44AF-8DA0-9456368B6E50}"/>
              </a:ext>
            </a:extLst>
          </p:cNvPr>
          <p:cNvSpPr/>
          <p:nvPr/>
        </p:nvSpPr>
        <p:spPr>
          <a:xfrm>
            <a:off x="3302237" y="1653023"/>
            <a:ext cx="792088" cy="1130424"/>
          </a:xfrm>
          <a:prstGeom prst="ellipse">
            <a:avLst/>
          </a:prstGeom>
          <a:solidFill>
            <a:srgbClr val="FFC000">
              <a:alpha val="40000"/>
            </a:srgb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15C9FFB-F838-4596-A5F7-6CF72F06089A}"/>
              </a:ext>
            </a:extLst>
          </p:cNvPr>
          <p:cNvSpPr txBox="1"/>
          <p:nvPr/>
        </p:nvSpPr>
        <p:spPr>
          <a:xfrm>
            <a:off x="4425843" y="1381351"/>
            <a:ext cx="455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Large</a:t>
            </a:r>
            <a:r>
              <a:rPr lang="ja-JP" altLang="en-US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fluctuations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in highest density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277A77-913F-4E91-9462-7F8954238298}"/>
              </a:ext>
            </a:extLst>
          </p:cNvPr>
          <p:cNvSpPr txBox="1"/>
          <p:nvPr/>
        </p:nvSpPr>
        <p:spPr>
          <a:xfrm>
            <a:off x="5498156" y="2606863"/>
            <a:ext cx="2409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“Density</a:t>
            </a:r>
            <a:r>
              <a:rPr lang="ja-JP" altLang="en-US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scan”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noProof="0" dirty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event selection?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22FB35B-53A4-49E1-BBE8-FA4054523193}"/>
              </a:ext>
            </a:extLst>
          </p:cNvPr>
          <p:cNvGrpSpPr/>
          <p:nvPr/>
        </p:nvGrpSpPr>
        <p:grpSpPr>
          <a:xfrm>
            <a:off x="710284" y="4346315"/>
            <a:ext cx="3594176" cy="2348731"/>
            <a:chOff x="710284" y="4346315"/>
            <a:chExt cx="3594176" cy="2348731"/>
          </a:xfrm>
        </p:grpSpPr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4574FC58-5D9A-4AB7-9805-E88F14988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9492" y="6540413"/>
              <a:ext cx="33749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68A0EE79-3AE0-473B-ACBF-4BB89189D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87431" y="4346315"/>
              <a:ext cx="1" cy="23487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C7B86F-9B6E-49D0-A8BC-8031F7695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641" y="5157192"/>
              <a:ext cx="889860" cy="1383221"/>
            </a:xfrm>
            <a:custGeom>
              <a:avLst/>
              <a:gdLst>
                <a:gd name="T0" fmla="*/ 2049 w 2049"/>
                <a:gd name="T1" fmla="*/ 2115 h 2115"/>
                <a:gd name="T2" fmla="*/ 1976 w 2049"/>
                <a:gd name="T3" fmla="*/ 1691 h 2115"/>
                <a:gd name="T4" fmla="*/ 1777 w 2049"/>
                <a:gd name="T5" fmla="*/ 1201 h 2115"/>
                <a:gd name="T6" fmla="*/ 1360 w 2049"/>
                <a:gd name="T7" fmla="*/ 731 h 2115"/>
                <a:gd name="T8" fmla="*/ 817 w 2049"/>
                <a:gd name="T9" fmla="*/ 321 h 2115"/>
                <a:gd name="T10" fmla="*/ 426 w 2049"/>
                <a:gd name="T11" fmla="*/ 119 h 2115"/>
                <a:gd name="T12" fmla="*/ 0 w 2049"/>
                <a:gd name="T13" fmla="*/ 0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2115">
                  <a:moveTo>
                    <a:pt x="2049" y="2115"/>
                  </a:moveTo>
                  <a:cubicBezTo>
                    <a:pt x="2036" y="2044"/>
                    <a:pt x="2021" y="1843"/>
                    <a:pt x="1976" y="1691"/>
                  </a:cubicBezTo>
                  <a:cubicBezTo>
                    <a:pt x="1931" y="1539"/>
                    <a:pt x="1880" y="1361"/>
                    <a:pt x="1777" y="1201"/>
                  </a:cubicBezTo>
                  <a:cubicBezTo>
                    <a:pt x="1674" y="1041"/>
                    <a:pt x="1520" y="878"/>
                    <a:pt x="1360" y="731"/>
                  </a:cubicBezTo>
                  <a:cubicBezTo>
                    <a:pt x="1200" y="584"/>
                    <a:pt x="973" y="423"/>
                    <a:pt x="817" y="321"/>
                  </a:cubicBezTo>
                  <a:cubicBezTo>
                    <a:pt x="661" y="219"/>
                    <a:pt x="562" y="172"/>
                    <a:pt x="426" y="119"/>
                  </a:cubicBezTo>
                  <a:cubicBezTo>
                    <a:pt x="290" y="66"/>
                    <a:pt x="89" y="25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816B85D9-B891-45B3-BFC6-12F4FE2E4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287" y="5097862"/>
              <a:ext cx="144463" cy="1444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6" name="フリーフォーム 12">
              <a:extLst>
                <a:ext uri="{FF2B5EF4-FFF2-40B4-BE49-F238E27FC236}">
                  <a16:creationId xmlns:a16="http://schemas.microsoft.com/office/drawing/2014/main" id="{5AD1D56B-F6EE-4A96-852A-3213352BB2BF}"/>
                </a:ext>
              </a:extLst>
            </p:cNvPr>
            <p:cNvSpPr/>
            <p:nvPr/>
          </p:nvSpPr>
          <p:spPr>
            <a:xfrm>
              <a:off x="1243292" y="4824533"/>
              <a:ext cx="2009447" cy="1211235"/>
            </a:xfrm>
            <a:custGeom>
              <a:avLst/>
              <a:gdLst>
                <a:gd name="connsiteX0" fmla="*/ 0 w 2277687"/>
                <a:gd name="connsiteY0" fmla="*/ 0 h 906087"/>
                <a:gd name="connsiteX1" fmla="*/ 1363287 w 2277687"/>
                <a:gd name="connsiteY1" fmla="*/ 315884 h 906087"/>
                <a:gd name="connsiteX2" fmla="*/ 2277687 w 2277687"/>
                <a:gd name="connsiteY2" fmla="*/ 906087 h 906087"/>
                <a:gd name="connsiteX0" fmla="*/ 0 w 2277687"/>
                <a:gd name="connsiteY0" fmla="*/ 0 h 906087"/>
                <a:gd name="connsiteX1" fmla="*/ 1212601 w 2277687"/>
                <a:gd name="connsiteY1" fmla="*/ 216131 h 906087"/>
                <a:gd name="connsiteX2" fmla="*/ 2277687 w 2277687"/>
                <a:gd name="connsiteY2" fmla="*/ 906087 h 906087"/>
                <a:gd name="connsiteX0" fmla="*/ 0 w 2277687"/>
                <a:gd name="connsiteY0" fmla="*/ 0 h 906087"/>
                <a:gd name="connsiteX1" fmla="*/ 1212601 w 2277687"/>
                <a:gd name="connsiteY1" fmla="*/ 216131 h 906087"/>
                <a:gd name="connsiteX2" fmla="*/ 2277687 w 2277687"/>
                <a:gd name="connsiteY2" fmla="*/ 906087 h 906087"/>
                <a:gd name="connsiteX0" fmla="*/ 0 w 2428373"/>
                <a:gd name="connsiteY0" fmla="*/ 0 h 1058665"/>
                <a:gd name="connsiteX1" fmla="*/ 1212601 w 2428373"/>
                <a:gd name="connsiteY1" fmla="*/ 216131 h 1058665"/>
                <a:gd name="connsiteX2" fmla="*/ 2428373 w 2428373"/>
                <a:gd name="connsiteY2" fmla="*/ 1058665 h 1058665"/>
                <a:gd name="connsiteX0" fmla="*/ 0 w 2428373"/>
                <a:gd name="connsiteY0" fmla="*/ 0 h 1058665"/>
                <a:gd name="connsiteX1" fmla="*/ 1212601 w 2428373"/>
                <a:gd name="connsiteY1" fmla="*/ 216131 h 1058665"/>
                <a:gd name="connsiteX2" fmla="*/ 2428373 w 2428373"/>
                <a:gd name="connsiteY2" fmla="*/ 1058665 h 1058665"/>
                <a:gd name="connsiteX0" fmla="*/ 0 w 2428373"/>
                <a:gd name="connsiteY0" fmla="*/ 0 h 1058665"/>
                <a:gd name="connsiteX1" fmla="*/ 1433608 w 2428373"/>
                <a:gd name="connsiteY1" fmla="*/ 303318 h 1058665"/>
                <a:gd name="connsiteX2" fmla="*/ 2428373 w 2428373"/>
                <a:gd name="connsiteY2" fmla="*/ 1058665 h 105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373" h="1058665">
                  <a:moveTo>
                    <a:pt x="0" y="0"/>
                  </a:moveTo>
                  <a:cubicBezTo>
                    <a:pt x="481790" y="40871"/>
                    <a:pt x="1028879" y="126874"/>
                    <a:pt x="1433608" y="303318"/>
                  </a:cubicBezTo>
                  <a:cubicBezTo>
                    <a:pt x="1838337" y="479762"/>
                    <a:pt x="2231300" y="817272"/>
                    <a:pt x="2428373" y="1058665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E8A12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E8BAEA7-EABA-4017-98AA-749815CA2E4E}"/>
                </a:ext>
              </a:extLst>
            </p:cNvPr>
            <p:cNvSpPr txBox="1"/>
            <p:nvPr/>
          </p:nvSpPr>
          <p:spPr>
            <a:xfrm rot="1731335">
              <a:off x="1140709" y="5363501"/>
              <a:ext cx="2138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 dirty="0">
                  <a:solidFill>
                    <a:srgbClr val="FFFF00"/>
                  </a:solidFill>
                  <a:latin typeface="Corbel" panose="020B0503020204020204"/>
                  <a:ea typeface="HGｺﾞｼｯｸM" panose="020B0609000000000000" pitchFamily="49" charset="-128"/>
                </a:rPr>
                <a:t>beam-energy</a:t>
              </a:r>
              <a:r>
                <a:rPr lang="ja-JP" altLang="en-US" sz="2000" dirty="0">
                  <a:solidFill>
                    <a:srgbClr val="FFFF00"/>
                  </a:solidFill>
                  <a:latin typeface="Corbel" panose="020B0503020204020204"/>
                  <a:ea typeface="HGｺﾞｼｯｸM" panose="020B0609000000000000" pitchFamily="49" charset="-128"/>
                </a:rPr>
                <a:t> </a:t>
              </a:r>
              <a:r>
                <a:rPr lang="en-US" altLang="ja-JP" sz="2000" dirty="0">
                  <a:solidFill>
                    <a:srgbClr val="FFFF00"/>
                  </a:solidFill>
                  <a:latin typeface="Corbel" panose="020B0503020204020204"/>
                  <a:ea typeface="HGｺﾞｼｯｸM" panose="020B0609000000000000" pitchFamily="49" charset="-128"/>
                </a:rPr>
                <a:t>scan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8" name="フリーフォーム 14">
              <a:extLst>
                <a:ext uri="{FF2B5EF4-FFF2-40B4-BE49-F238E27FC236}">
                  <a16:creationId xmlns:a16="http://schemas.microsoft.com/office/drawing/2014/main" id="{D821C9D9-C937-485B-B7D2-7B6591A89595}"/>
                </a:ext>
              </a:extLst>
            </p:cNvPr>
            <p:cNvSpPr/>
            <p:nvPr/>
          </p:nvSpPr>
          <p:spPr>
            <a:xfrm>
              <a:off x="1564422" y="4814730"/>
              <a:ext cx="1880983" cy="1291782"/>
            </a:xfrm>
            <a:custGeom>
              <a:avLst/>
              <a:gdLst>
                <a:gd name="connsiteX0" fmla="*/ 0 w 2277687"/>
                <a:gd name="connsiteY0" fmla="*/ 0 h 906087"/>
                <a:gd name="connsiteX1" fmla="*/ 1363287 w 2277687"/>
                <a:gd name="connsiteY1" fmla="*/ 315884 h 906087"/>
                <a:gd name="connsiteX2" fmla="*/ 2277687 w 2277687"/>
                <a:gd name="connsiteY2" fmla="*/ 906087 h 906087"/>
                <a:gd name="connsiteX0" fmla="*/ 0 w 2277687"/>
                <a:gd name="connsiteY0" fmla="*/ 0 h 906087"/>
                <a:gd name="connsiteX1" fmla="*/ 1212601 w 2277687"/>
                <a:gd name="connsiteY1" fmla="*/ 216131 h 906087"/>
                <a:gd name="connsiteX2" fmla="*/ 2277687 w 2277687"/>
                <a:gd name="connsiteY2" fmla="*/ 906087 h 906087"/>
                <a:gd name="connsiteX0" fmla="*/ 0 w 2277687"/>
                <a:gd name="connsiteY0" fmla="*/ 0 h 906087"/>
                <a:gd name="connsiteX1" fmla="*/ 1212601 w 2277687"/>
                <a:gd name="connsiteY1" fmla="*/ 216131 h 906087"/>
                <a:gd name="connsiteX2" fmla="*/ 2277687 w 2277687"/>
                <a:gd name="connsiteY2" fmla="*/ 906087 h 906087"/>
                <a:gd name="connsiteX0" fmla="*/ 0 w 3276686"/>
                <a:gd name="connsiteY0" fmla="*/ 0 h 878860"/>
                <a:gd name="connsiteX1" fmla="*/ 2211600 w 3276686"/>
                <a:gd name="connsiteY1" fmla="*/ 188904 h 878860"/>
                <a:gd name="connsiteX2" fmla="*/ 3276686 w 3276686"/>
                <a:gd name="connsiteY2" fmla="*/ 878860 h 878860"/>
                <a:gd name="connsiteX0" fmla="*/ 0 w 3276686"/>
                <a:gd name="connsiteY0" fmla="*/ 0 h 878860"/>
                <a:gd name="connsiteX1" fmla="*/ 2211600 w 3276686"/>
                <a:gd name="connsiteY1" fmla="*/ 188904 h 878860"/>
                <a:gd name="connsiteX2" fmla="*/ 3276686 w 3276686"/>
                <a:gd name="connsiteY2" fmla="*/ 878860 h 878860"/>
                <a:gd name="connsiteX0" fmla="*/ 0 w 3276686"/>
                <a:gd name="connsiteY0" fmla="*/ 0 h 878860"/>
                <a:gd name="connsiteX1" fmla="*/ 2067008 w 3276686"/>
                <a:gd name="connsiteY1" fmla="*/ 172569 h 878860"/>
                <a:gd name="connsiteX2" fmla="*/ 3276686 w 3276686"/>
                <a:gd name="connsiteY2" fmla="*/ 878860 h 878860"/>
                <a:gd name="connsiteX0" fmla="*/ 0 w 2961212"/>
                <a:gd name="connsiteY0" fmla="*/ 0 h 764509"/>
                <a:gd name="connsiteX1" fmla="*/ 2067008 w 2961212"/>
                <a:gd name="connsiteY1" fmla="*/ 172569 h 764509"/>
                <a:gd name="connsiteX2" fmla="*/ 2961212 w 2961212"/>
                <a:gd name="connsiteY2" fmla="*/ 764509 h 764509"/>
                <a:gd name="connsiteX0" fmla="*/ 0 w 2961212"/>
                <a:gd name="connsiteY0" fmla="*/ 0 h 764509"/>
                <a:gd name="connsiteX1" fmla="*/ 2067008 w 2961212"/>
                <a:gd name="connsiteY1" fmla="*/ 172569 h 764509"/>
                <a:gd name="connsiteX2" fmla="*/ 2961212 w 2961212"/>
                <a:gd name="connsiteY2" fmla="*/ 764509 h 764509"/>
                <a:gd name="connsiteX0" fmla="*/ 0 w 2974357"/>
                <a:gd name="connsiteY0" fmla="*/ 0 h 846189"/>
                <a:gd name="connsiteX1" fmla="*/ 2067008 w 2974357"/>
                <a:gd name="connsiteY1" fmla="*/ 172569 h 846189"/>
                <a:gd name="connsiteX2" fmla="*/ 2974357 w 2974357"/>
                <a:gd name="connsiteY2" fmla="*/ 846189 h 846189"/>
                <a:gd name="connsiteX0" fmla="*/ 0 w 2974357"/>
                <a:gd name="connsiteY0" fmla="*/ 0 h 846189"/>
                <a:gd name="connsiteX1" fmla="*/ 2067008 w 2974357"/>
                <a:gd name="connsiteY1" fmla="*/ 172569 h 846189"/>
                <a:gd name="connsiteX2" fmla="*/ 2974357 w 2974357"/>
                <a:gd name="connsiteY2" fmla="*/ 846189 h 846189"/>
                <a:gd name="connsiteX0" fmla="*/ 0 w 2974357"/>
                <a:gd name="connsiteY0" fmla="*/ 0 h 846189"/>
                <a:gd name="connsiteX1" fmla="*/ 2132731 w 2974357"/>
                <a:gd name="connsiteY1" fmla="*/ 199795 h 846189"/>
                <a:gd name="connsiteX2" fmla="*/ 2974357 w 2974357"/>
                <a:gd name="connsiteY2" fmla="*/ 846189 h 84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4357" h="846189">
                  <a:moveTo>
                    <a:pt x="0" y="0"/>
                  </a:moveTo>
                  <a:cubicBezTo>
                    <a:pt x="534369" y="24534"/>
                    <a:pt x="1637005" y="58764"/>
                    <a:pt x="2132731" y="199795"/>
                  </a:cubicBezTo>
                  <a:cubicBezTo>
                    <a:pt x="2628457" y="340827"/>
                    <a:pt x="2772687" y="593923"/>
                    <a:pt x="2974357" y="846189"/>
                  </a:cubicBezTo>
                </a:path>
              </a:pathLst>
            </a:custGeom>
            <a:noFill/>
            <a:ln w="31750">
              <a:solidFill>
                <a:srgbClr val="FFCCFF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38ABA402-9E08-4270-B068-D3285406FBA7}"/>
                </a:ext>
              </a:extLst>
            </p:cNvPr>
            <p:cNvCxnSpPr/>
            <p:nvPr/>
          </p:nvCxnSpPr>
          <p:spPr>
            <a:xfrm flipV="1">
              <a:off x="3021186" y="5591060"/>
              <a:ext cx="208625" cy="54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385B9A3-6588-4604-9739-8E10780097C6}"/>
                </a:ext>
              </a:extLst>
            </p:cNvPr>
            <p:cNvSpPr txBox="1"/>
            <p:nvPr/>
          </p:nvSpPr>
          <p:spPr>
            <a:xfrm rot="1486114">
              <a:off x="1803369" y="4676788"/>
              <a:ext cx="2127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FF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baryon rich events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9B35CB57-534A-4DDC-958F-4BA4B194CC8F}"/>
                </a:ext>
              </a:extLst>
            </p:cNvPr>
            <p:cNvCxnSpPr/>
            <p:nvPr/>
          </p:nvCxnSpPr>
          <p:spPr>
            <a:xfrm flipV="1">
              <a:off x="2768210" y="5318631"/>
              <a:ext cx="320187" cy="625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5A69A7A5-6DA2-4418-9F0E-F89635CA124C}"/>
                </a:ext>
              </a:extLst>
            </p:cNvPr>
            <p:cNvCxnSpPr/>
            <p:nvPr/>
          </p:nvCxnSpPr>
          <p:spPr>
            <a:xfrm flipV="1">
              <a:off x="2403535" y="5053795"/>
              <a:ext cx="338480" cy="524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49AD3786-4C69-4E4D-A390-8242D1F2C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84" y="4492123"/>
              <a:ext cx="260940" cy="260940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FFFFFF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  <a:extLst>
                <a:ext uri="{FF2B5EF4-FFF2-40B4-BE49-F238E27FC236}">
                  <a16:creationId xmlns:a16="http://schemas.microsoft.com/office/drawing/2014/main" id="{B6DD43C5-A6E8-4FCA-AE83-116A4B58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07" y="6190570"/>
              <a:ext cx="224256" cy="265785"/>
            </a:xfrm>
            <a:prstGeom prst="rect">
              <a:avLst/>
            </a:prstGeom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0032CD5-993A-42E3-BA31-80A00B725143}"/>
              </a:ext>
            </a:extLst>
          </p:cNvPr>
          <p:cNvGrpSpPr/>
          <p:nvPr/>
        </p:nvGrpSpPr>
        <p:grpSpPr>
          <a:xfrm>
            <a:off x="5039779" y="3981443"/>
            <a:ext cx="3852701" cy="2765137"/>
            <a:chOff x="5039779" y="3981443"/>
            <a:chExt cx="3852701" cy="2765137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6E15779D-CF11-404B-A497-7BB577895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0527" y="3989768"/>
              <a:ext cx="2949150" cy="27568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50D32A7D-80FE-4CEA-9871-2ECA7D90BA43}"/>
                    </a:ext>
                  </a:extLst>
                </p:cNvPr>
                <p:cNvSpPr txBox="1"/>
                <p:nvPr/>
              </p:nvSpPr>
              <p:spPr>
                <a:xfrm rot="16200000">
                  <a:off x="4617836" y="5139581"/>
                  <a:ext cx="127477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rbel" panose="020B0503020204020204"/>
                      <a:ea typeface="HGｺﾞｼｯｸM" panose="020B0609000000000000" pitchFamily="49" charset="-128"/>
                      <a:cs typeface="+mn-cs"/>
                    </a:rPr>
                    <a:t>mean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HGｺﾞｼｯｸM" panose="020B0609000000000000" pitchFamily="49" charset="-128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HGｺﾞｼｯｸM" panose="020B0609000000000000" pitchFamily="49" charset="-128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HGｺﾞｼｯｸM" panose="020B0609000000000000" pitchFamily="49" charset="-128"/>
                              <a:cs typeface="+mn-cs"/>
                            </a:rPr>
                            <m:t>𝑇</m:t>
                          </m:r>
                        </m:sub>
                      </m:sSub>
                    </m:oMath>
                  </a14:m>
                  <a:endParaRPr kumimoji="1" lang="ja-JP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50D32A7D-80FE-4CEA-9871-2ECA7D90B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617836" y="5139581"/>
                  <a:ext cx="1274773" cy="430887"/>
                </a:xfrm>
                <a:prstGeom prst="rect">
                  <a:avLst/>
                </a:prstGeom>
                <a:blipFill>
                  <a:blip r:embed="rId6"/>
                  <a:stretch>
                    <a:fillRect l="-10000" r="-28571" b="-622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フリーフォーム 25">
              <a:extLst>
                <a:ext uri="{FF2B5EF4-FFF2-40B4-BE49-F238E27FC236}">
                  <a16:creationId xmlns:a16="http://schemas.microsoft.com/office/drawing/2014/main" id="{8F93255A-B7A0-4DF7-9A7C-E7B230A26EC0}"/>
                </a:ext>
              </a:extLst>
            </p:cNvPr>
            <p:cNvSpPr/>
            <p:nvPr/>
          </p:nvSpPr>
          <p:spPr>
            <a:xfrm>
              <a:off x="5971716" y="5318631"/>
              <a:ext cx="1928337" cy="1273042"/>
            </a:xfrm>
            <a:custGeom>
              <a:avLst/>
              <a:gdLst>
                <a:gd name="connsiteX0" fmla="*/ 6759 w 1719181"/>
                <a:gd name="connsiteY0" fmla="*/ 1064030 h 1098322"/>
                <a:gd name="connsiteX1" fmla="*/ 15072 w 1719181"/>
                <a:gd name="connsiteY1" fmla="*/ 1005840 h 1098322"/>
                <a:gd name="connsiteX2" fmla="*/ 139763 w 1719181"/>
                <a:gd name="connsiteY2" fmla="*/ 274320 h 1098322"/>
                <a:gd name="connsiteX3" fmla="*/ 306017 w 1719181"/>
                <a:gd name="connsiteY3" fmla="*/ 108066 h 1098322"/>
                <a:gd name="connsiteX4" fmla="*/ 705028 w 1719181"/>
                <a:gd name="connsiteY4" fmla="*/ 290946 h 1098322"/>
                <a:gd name="connsiteX5" fmla="*/ 1253668 w 1719181"/>
                <a:gd name="connsiteY5" fmla="*/ 191193 h 1098322"/>
                <a:gd name="connsiteX6" fmla="*/ 1719181 w 1719181"/>
                <a:gd name="connsiteY6" fmla="*/ 0 h 10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9181" h="1098322">
                  <a:moveTo>
                    <a:pt x="6759" y="1064030"/>
                  </a:moveTo>
                  <a:cubicBezTo>
                    <a:pt x="-168" y="1100744"/>
                    <a:pt x="-7095" y="1137458"/>
                    <a:pt x="15072" y="1005840"/>
                  </a:cubicBezTo>
                  <a:cubicBezTo>
                    <a:pt x="37239" y="874222"/>
                    <a:pt x="91272" y="423949"/>
                    <a:pt x="139763" y="274320"/>
                  </a:cubicBezTo>
                  <a:cubicBezTo>
                    <a:pt x="188254" y="124691"/>
                    <a:pt x="211806" y="105295"/>
                    <a:pt x="306017" y="108066"/>
                  </a:cubicBezTo>
                  <a:cubicBezTo>
                    <a:pt x="400228" y="110837"/>
                    <a:pt x="547086" y="277091"/>
                    <a:pt x="705028" y="290946"/>
                  </a:cubicBezTo>
                  <a:cubicBezTo>
                    <a:pt x="862970" y="304800"/>
                    <a:pt x="1084643" y="239684"/>
                    <a:pt x="1253668" y="191193"/>
                  </a:cubicBezTo>
                  <a:cubicBezTo>
                    <a:pt x="1422693" y="142702"/>
                    <a:pt x="1570937" y="71351"/>
                    <a:pt x="1719181" y="0"/>
                  </a:cubicBezTo>
                </a:path>
              </a:pathLst>
            </a:custGeom>
            <a:noFill/>
            <a:ln w="57150">
              <a:solidFill>
                <a:srgbClr val="00206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A0E25E4-F019-4E27-8403-C2BA8FB979C3}"/>
                </a:ext>
              </a:extLst>
            </p:cNvPr>
            <p:cNvSpPr txBox="1"/>
            <p:nvPr/>
          </p:nvSpPr>
          <p:spPr>
            <a:xfrm>
              <a:off x="6799295" y="3981443"/>
              <a:ext cx="2093185" cy="1055608"/>
            </a:xfrm>
            <a:prstGeom prst="wedgeRoundRectCallout">
              <a:avLst>
                <a:gd name="adj1" fmla="val -45058"/>
                <a:gd name="adj2" fmla="val 103006"/>
                <a:gd name="adj3" fmla="val 16667"/>
              </a:avLst>
            </a:prstGeom>
            <a:solidFill>
              <a:srgbClr val="268496">
                <a:alpha val="80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non-monotonic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behavior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as evidence of 1st. </a:t>
              </a:r>
              <a:r>
                <a:rPr kumimoji="1" lang="en-US" altLang="ja-JP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tr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?</a:t>
              </a:r>
            </a:p>
          </p:txBody>
        </p: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sqrt{s_{NN}}&#10;\end{align*}&lt;/body&gt;&#10;  &lt;fcolor&gt;FF000000&lt;/fcolor&gt;&#10;  &lt;bcolor&gt;FFFFFFFF&lt;/bcolor&gt;&#10;  &lt;transparent&gt;True&lt;/transparent&gt;&#10;  &lt;resolution&gt;1800&lt;/resolution&gt;&#10;  &lt;imageh&gt;249&lt;/imageh&gt;&#10;  &lt;imagew&gt;673&lt;/imagew&gt;&#10;  &lt;scale&gt;50&lt;/scale&gt;&#10;  &lt;cursor&gt;29&lt;/cursor&gt;&#10;&lt;/TeXTeX&gt;">
              <a:extLst>
                <a:ext uri="{FF2B5EF4-FFF2-40B4-BE49-F238E27FC236}">
                  <a16:creationId xmlns:a16="http://schemas.microsoft.com/office/drawing/2014/main" id="{1416B146-6A08-4EE0-A5E2-EF7F5DA4F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992" y="6141890"/>
              <a:ext cx="781235" cy="289045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E162CA9-D035-4BE1-B7CB-732AAA2EEBD1}"/>
                </a:ext>
              </a:extLst>
            </p:cNvPr>
            <p:cNvSpPr txBox="1"/>
            <p:nvPr/>
          </p:nvSpPr>
          <p:spPr>
            <a:xfrm>
              <a:off x="6518010" y="5627209"/>
              <a:ext cx="13915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Baryon-rich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events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2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22694" y="1663857"/>
            <a:ext cx="3450566" cy="3868337"/>
          </a:xfrm>
          <a:prstGeom prst="roundRect">
            <a:avLst>
              <a:gd name="adj" fmla="val 6661"/>
            </a:avLst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Event-by-Event Fluctuations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59390" y="112930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2000" dirty="0" err="1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, MK, PPNP </a:t>
            </a:r>
            <a:r>
              <a:rPr lang="en-US" altLang="ja-JP" sz="2000" b="1" dirty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 (2016)</a:t>
            </a:r>
          </a:p>
        </p:txBody>
      </p:sp>
      <p:pic>
        <p:nvPicPr>
          <p:cNvPr id="3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50227" y="1825414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994846" y="4561718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62798" y="2655374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146974" y="2655374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H="1">
            <a:off x="1786934" y="3331772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332576" y="3230887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H="1">
            <a:off x="1987052" y="3437812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146974" y="3414220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 flipH="1">
            <a:off x="1642918" y="3357393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2817355" y="3304509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431245" y="3337582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>
            <a:off x="2290990" y="3390629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4" y="2122546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5678902" y="180187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97743" y="5635944"/>
            <a:ext cx="3589068" cy="1153575"/>
            <a:chOff x="3197743" y="5635944"/>
            <a:chExt cx="3589068" cy="1153575"/>
          </a:xfrm>
        </p:grpSpPr>
        <p:sp>
          <p:nvSpPr>
            <p:cNvPr id="24" name="角丸四角形 23"/>
            <p:cNvSpPr/>
            <p:nvPr/>
          </p:nvSpPr>
          <p:spPr>
            <a:xfrm>
              <a:off x="3197743" y="5635944"/>
              <a:ext cx="3589068" cy="1153575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259202" y="5670211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FFFFFF&lt;/fcolor&gt;&#10;  &lt;bcolor&gt;FFFFFFFF&lt;/bcolor&gt;&#10;  &lt;transparent&gt;True&lt;/transparent&gt;&#10;  &lt;resolution&gt;1800&lt;/resolution&gt;&#10;  &lt;imageh&gt;314&lt;/imageh&gt;&#10;  &lt;imagew&gt;2238&lt;/imagew&gt;&#10;  &lt;scale&gt;50&lt;/scale&gt;&#10;  &lt;cursor&gt;10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90" y="6254510"/>
              <a:ext cx="2928815" cy="410924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10800000">
            <a:off x="6839052" y="5473904"/>
            <a:ext cx="763119" cy="78060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81627" y="3439684"/>
            <a:ext cx="4670869" cy="2200282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23718" y="1458219"/>
            <a:ext cx="4168201" cy="1431347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Non-Gaussian </a:t>
            </a:r>
            <a:r>
              <a:rPr kumimoji="1" lang="en-US" altLang="ja-JP" dirty="0" err="1"/>
              <a:t>Cumulants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256635" y="1259367"/>
            <a:ext cx="3575011" cy="253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34" y="1364287"/>
            <a:ext cx="933964" cy="417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8650" y="1658433"/>
            <a:ext cx="3543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Gaussian fluctuations</a:t>
            </a:r>
          </a:p>
          <a:p>
            <a:r>
              <a:rPr lang="en-US" altLang="ja-JP" sz="2800" dirty="0"/>
              <a:t>diverge at the QCD-CP</a:t>
            </a:r>
            <a:endParaRPr kumimoji="1"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2423266" y="4679017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1058" y="4899261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896511" y="5114090"/>
            <a:ext cx="4105024" cy="1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4974145" y="3957658"/>
            <a:ext cx="3889000" cy="1056090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090">
                <a:moveTo>
                  <a:pt x="0" y="1017453"/>
                </a:moveTo>
                <a:cubicBezTo>
                  <a:pt x="476518" y="992768"/>
                  <a:pt x="953036" y="968084"/>
                  <a:pt x="1249250" y="798512"/>
                </a:cubicBezTo>
                <a:cubicBezTo>
                  <a:pt x="1545464" y="628940"/>
                  <a:pt x="1624884" y="4315"/>
                  <a:pt x="1777284" y="22"/>
                </a:cubicBezTo>
                <a:cubicBezTo>
                  <a:pt x="1929684" y="-4271"/>
                  <a:pt x="1869582" y="596743"/>
                  <a:pt x="2163650" y="772754"/>
                </a:cubicBezTo>
                <a:cubicBezTo>
                  <a:pt x="2457718" y="948765"/>
                  <a:pt x="2999704" y="1002427"/>
                  <a:pt x="3541690" y="105609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902137" y="4251964"/>
            <a:ext cx="3837904" cy="1591334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91334">
                <a:moveTo>
                  <a:pt x="0" y="767442"/>
                </a:moveTo>
                <a:cubicBezTo>
                  <a:pt x="407831" y="784613"/>
                  <a:pt x="815662" y="801785"/>
                  <a:pt x="1094704" y="677289"/>
                </a:cubicBezTo>
                <a:cubicBezTo>
                  <a:pt x="1373746" y="552793"/>
                  <a:pt x="1470338" y="-125494"/>
                  <a:pt x="1674253" y="20467"/>
                </a:cubicBezTo>
                <a:cubicBezTo>
                  <a:pt x="1878168" y="166428"/>
                  <a:pt x="2082084" y="1370602"/>
                  <a:pt x="2318197" y="1553053"/>
                </a:cubicBezTo>
                <a:cubicBezTo>
                  <a:pt x="2554310" y="1735504"/>
                  <a:pt x="2837645" y="1211762"/>
                  <a:pt x="3090929" y="1115171"/>
                </a:cubicBezTo>
                <a:cubicBezTo>
                  <a:pt x="3344213" y="1018580"/>
                  <a:pt x="3586766" y="996042"/>
                  <a:pt x="3837904" y="973504"/>
                </a:cubicBezTo>
              </a:path>
            </a:pathLst>
          </a:custGeom>
          <a:noFill/>
          <a:ln w="381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6918929" y="3899082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04732" y="3616083"/>
            <a:ext cx="456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H</a:t>
            </a:r>
            <a:r>
              <a:rPr kumimoji="1" lang="en-US" altLang="ja-JP" sz="2400" dirty="0"/>
              <a:t>igher order </a:t>
            </a:r>
            <a:r>
              <a:rPr kumimoji="1" lang="en-US" altLang="ja-JP" sz="2400" dirty="0" err="1"/>
              <a:t>cumulants</a:t>
            </a:r>
            <a:r>
              <a:rPr kumimoji="1" lang="en-US" altLang="ja-JP" sz="2400" dirty="0"/>
              <a:t> change sign at the phase boundary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34080" y="5595354"/>
            <a:ext cx="253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/>
              <a:t>Asakawa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MK, 2009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FFFFFF&lt;/fcolor&gt;&#10;  &lt;bcolor&gt;FFFFFFFF&lt;/bcolor&gt;&#10;  &lt;transparent&gt;True&lt;/transparent&gt;&#10;  &lt;resolution&gt;1800&lt;/resolution&gt;&#10;  &lt;imageh&gt;595&lt;/imageh&gt;&#10;  &lt;imagew&gt;1968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6" y="4679017"/>
            <a:ext cx="2704417" cy="8176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FFFFFF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62" y="5321018"/>
            <a:ext cx="251520" cy="298099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224000" y="6222658"/>
            <a:ext cx="8335838" cy="461665"/>
            <a:chOff x="179512" y="6001750"/>
            <a:chExt cx="8335838" cy="46166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179512" y="6001750"/>
              <a:ext cx="6481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Steeper</a:t>
              </a:r>
              <a:r>
                <a:rPr kumimoji="1" lang="en-US" altLang="ja-JP" sz="2400" dirty="0"/>
                <a:t> divergence </a:t>
              </a:r>
              <a:r>
                <a:rPr lang="en-US" altLang="ja-JP" sz="2400" dirty="0"/>
                <a:t>for h</a:t>
              </a:r>
              <a:r>
                <a:rPr kumimoji="1" lang="en-US" altLang="ja-JP" sz="2400" dirty="0"/>
                <a:t>igher-order </a:t>
              </a:r>
              <a:r>
                <a:rPr kumimoji="1" lang="en-US" altLang="ja-JP" sz="2400" dirty="0" err="1"/>
                <a:t>cumulants</a:t>
              </a:r>
              <a:endParaRPr kumimoji="1" lang="ja-JP" altLang="en-US" sz="2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24026" y="6067911"/>
              <a:ext cx="1791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Stephanov</a:t>
              </a:r>
              <a:r>
                <a:rPr kumimoji="1" lang="en-US" altLang="ja-JP" dirty="0"/>
                <a:t>, 2009</a:t>
              </a:r>
              <a:endParaRPr kumimoji="1" lang="ja-JP" altLang="en-US" dirty="0"/>
            </a:p>
          </p:txBody>
        </p:sp>
      </p:grpSp>
      <p:sp>
        <p:nvSpPr>
          <p:cNvPr id="26" name="下矢印 25"/>
          <p:cNvSpPr/>
          <p:nvPr/>
        </p:nvSpPr>
        <p:spPr>
          <a:xfrm>
            <a:off x="1352974" y="2941244"/>
            <a:ext cx="1909687" cy="55740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&#10;\end{align*}&lt;/body&gt;&#10;  &lt;fcolor&gt;FFFFCCFF&lt;/fcolor&gt;&#10;  &lt;bcolor&gt;FFFFFFFF&lt;/bcolor&gt;&#10;  &lt;transparent&gt;True&lt;/transparent&gt;&#10;  &lt;resolution&gt;1800&lt;/resolution&gt;&#10;  &lt;imageh&gt;280&lt;/imageh&gt;&#10;  &lt;imagew&gt;6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99" y="5271720"/>
            <a:ext cx="824517" cy="384776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end{align*}&lt;/body&gt;&#10;  &lt;fcolor&gt;FF00B0F0&lt;/fcolor&gt;&#10;  &lt;bcolor&gt;FFFFFFFF&lt;/bcolor&gt;&#10;  &lt;transparent&gt;True&lt;/transparent&gt;&#10;  &lt;resolution&gt;1800&lt;/resolution&gt;&#10;  &lt;imageh&gt;280&lt;/imageh&gt;&#10;  &lt;imagew&gt;60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27" y="4361789"/>
            <a:ext cx="824517" cy="3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 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099DE164-13E7-432C-A4CC-433D8184A259}"/>
              </a:ext>
            </a:extLst>
          </p:cNvPr>
          <p:cNvGrpSpPr/>
          <p:nvPr/>
        </p:nvGrpSpPr>
        <p:grpSpPr>
          <a:xfrm>
            <a:off x="4572000" y="5318610"/>
            <a:ext cx="216735" cy="465582"/>
            <a:chOff x="3848427" y="5543667"/>
            <a:chExt cx="216735" cy="465582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06BD0D5-3775-4061-A217-3E8C489DE321}"/>
                </a:ext>
              </a:extLst>
            </p:cNvPr>
            <p:cNvSpPr/>
            <p:nvPr/>
          </p:nvSpPr>
          <p:spPr>
            <a:xfrm>
              <a:off x="3848427" y="5653213"/>
              <a:ext cx="216735" cy="356036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53A502D8-5659-4E08-A494-B95AB6D6B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6289" y="5543667"/>
              <a:ext cx="180000" cy="180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0F8FF56-25E1-434F-9BB2-56BC2BC68868}"/>
              </a:ext>
            </a:extLst>
          </p:cNvPr>
          <p:cNvGrpSpPr/>
          <p:nvPr/>
        </p:nvGrpSpPr>
        <p:grpSpPr>
          <a:xfrm>
            <a:off x="2796962" y="5715930"/>
            <a:ext cx="1837786" cy="820321"/>
            <a:chOff x="2726470" y="5759170"/>
            <a:chExt cx="1837786" cy="820321"/>
          </a:xfrm>
        </p:grpSpPr>
        <p:sp>
          <p:nvSpPr>
            <p:cNvPr id="60" name="角丸四角形吹き出し 13">
              <a:extLst>
                <a:ext uri="{FF2B5EF4-FFF2-40B4-BE49-F238E27FC236}">
                  <a16:creationId xmlns:a16="http://schemas.microsoft.com/office/drawing/2014/main" id="{4FBF80A1-799E-44BB-A14D-3020894F6FA0}"/>
                </a:ext>
              </a:extLst>
            </p:cNvPr>
            <p:cNvSpPr/>
            <p:nvPr/>
          </p:nvSpPr>
          <p:spPr>
            <a:xfrm>
              <a:off x="2726470" y="5759170"/>
              <a:ext cx="1837786" cy="820321"/>
            </a:xfrm>
            <a:prstGeom prst="wedgeRoundRectCallout">
              <a:avLst>
                <a:gd name="adj1" fmla="val 43150"/>
                <a:gd name="adj2" fmla="val -72935"/>
                <a:gd name="adj3" fmla="val 16667"/>
              </a:avLst>
            </a:prstGeom>
            <a:solidFill>
              <a:srgbClr val="103F53">
                <a:alpha val="74902"/>
              </a:srgb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680822E-F190-4940-A6D0-63CE71A1B1F0}"/>
                </a:ext>
              </a:extLst>
            </p:cNvPr>
            <p:cNvSpPr txBox="1"/>
            <p:nvPr/>
          </p:nvSpPr>
          <p:spPr>
            <a:xfrm>
              <a:off x="2773957" y="5789170"/>
              <a:ext cx="17868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/>
                <a:t>another CP? </a:t>
              </a:r>
            </a:p>
            <a:p>
              <a:pPr algn="r"/>
              <a:r>
                <a:rPr kumimoji="1" lang="en-US" altLang="ja-JP" dirty="0"/>
                <a:t>MK+(’02)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19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72528" y="5505601"/>
            <a:ext cx="8776432" cy="1264176"/>
          </a:xfrm>
          <a:prstGeom prst="roundRect">
            <a:avLst>
              <a:gd name="adj" fmla="val 15711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Results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30" y="1304114"/>
            <a:ext cx="4392488" cy="41497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25769" y="1654644"/>
            <a:ext cx="1823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  <a:cs typeface="+mn-cs"/>
              </a:rPr>
              <a:t>STAR Collab.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  <a:cs typeface="+mn-cs"/>
              </a:rPr>
              <a:t>2010~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7269" y="5610187"/>
            <a:ext cx="4758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/>
              </a:rPr>
              <a:t>Enhancement &amp; Suppression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/>
              </a:rPr>
              <a:t> </a:t>
            </a:r>
            <a:r>
              <a:rPr lang="en-US" altLang="ja-JP" sz="2800" dirty="0">
                <a:latin typeface="+mj-lt"/>
                <a:ea typeface="ＭＳ Ｐゴシック"/>
              </a:rPr>
              <a:t>of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 non-Gaussian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cumulants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!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18" y="4249456"/>
            <a:ext cx="792088" cy="41949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00" y="2362530"/>
            <a:ext cx="792088" cy="42083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 rot="20431496">
            <a:off x="5152746" y="1287408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/>
                <a:cs typeface="+mn-cs"/>
              </a:rPr>
              <a:t>Enhancement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tx1">
                    <a:alpha val="7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4705120" y="3726237"/>
            <a:ext cx="669630" cy="1097184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20212624">
            <a:off x="5151764" y="3094123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/>
                <a:cs typeface="+mn-cs"/>
              </a:rPr>
              <a:t>Suppression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tx1">
                    <a:alpha val="7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12" name="下矢印 11"/>
          <p:cNvSpPr/>
          <p:nvPr/>
        </p:nvSpPr>
        <p:spPr>
          <a:xfrm flipV="1">
            <a:off x="4705120" y="1622254"/>
            <a:ext cx="527920" cy="1134363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5014198" y="2866875"/>
            <a:ext cx="823592" cy="480706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4643" y="5614428"/>
            <a:ext cx="296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Have we observed</a:t>
            </a:r>
          </a:p>
          <a:p>
            <a:r>
              <a:rPr lang="en-US" altLang="ja-JP" sz="2800" dirty="0"/>
              <a:t>QCD critical point?</a:t>
            </a:r>
            <a:endParaRPr kumimoji="1" lang="ja-JP" altLang="en-US" sz="2800" dirty="0"/>
          </a:p>
        </p:txBody>
      </p:sp>
      <p:sp>
        <p:nvSpPr>
          <p:cNvPr id="15" name="下矢印 14"/>
          <p:cNvSpPr/>
          <p:nvPr/>
        </p:nvSpPr>
        <p:spPr>
          <a:xfrm rot="16200000">
            <a:off x="4853757" y="5775391"/>
            <a:ext cx="931869" cy="701222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 \langle N_{\rm p}^4 \rangle_c }{ \langle N_{\rm p}^2 \rangle_c }&#10;\end{align*}&lt;/body&gt;&#10;  &lt;fcolor&gt;FFFFFFFF&lt;/fcolor&gt;&#10;  &lt;bcolor&gt;FFFFFFFF&lt;/bcolor&gt;&#10;  &lt;transparent&gt;True&lt;/transparent&gt;&#10;  &lt;resolution&gt;1800&lt;/resolution&gt;&#10;  &lt;imageh&gt;664&lt;/imageh&gt;&#10;  &lt;imagew&gt;635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A425068F-DA45-43DF-A94D-479904E55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3" y="2164142"/>
            <a:ext cx="672042" cy="702733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 \langle N_{\rm p}^3\rangle_c }{ \langle N_{\rm p}^2 \rangle_c }&#10;\end{align*}&lt;/body&gt;&#10;  &lt;fcolor&gt;FFFFFFFF&lt;/fcolor&gt;&#10;  &lt;bcolor&gt;FFFFFFFF&lt;/bcolor&gt;&#10;  &lt;transparent&gt;True&lt;/transparent&gt;&#10;  &lt;resolution&gt;1800&lt;/resolution&gt;&#10;  &lt;imageh&gt;663&lt;/imageh&gt;&#10;  &lt;imagew&gt;635&lt;/imagew&gt;&#10;  &lt;scale&gt;50&lt;/scale&gt;&#10;  &lt;cursor&gt;42&lt;/cursor&gt;&#10;&lt;/TeXTeX&gt;">
            <a:extLst>
              <a:ext uri="{FF2B5EF4-FFF2-40B4-BE49-F238E27FC236}">
                <a16:creationId xmlns:a16="http://schemas.microsoft.com/office/drawing/2014/main" id="{8E03390F-DCCF-4257-ACAD-F90E9F138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3" y="3834871"/>
            <a:ext cx="672042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5360820" y="1664898"/>
            <a:ext cx="3456635" cy="3260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Rapidity Window Dependence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0" y="1560062"/>
            <a:ext cx="4707867" cy="36793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2310" y="5514539"/>
            <a:ext cx="821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latin typeface="+mj-lt"/>
                <a:ea typeface="ＭＳ Ｐゴシック"/>
              </a:rPr>
              <a:t>Non-Gaussian </a:t>
            </a:r>
            <a:r>
              <a:rPr lang="en-US" altLang="ja-JP" sz="2400" dirty="0" err="1">
                <a:latin typeface="+mj-lt"/>
                <a:ea typeface="ＭＳ Ｐゴシック"/>
              </a:rPr>
              <a:t>Cumulants</a:t>
            </a:r>
            <a:r>
              <a:rPr lang="en-US" altLang="ja-JP" sz="2400" dirty="0">
                <a:latin typeface="+mj-lt"/>
                <a:ea typeface="ＭＳ Ｐゴシック"/>
              </a:rPr>
              <a:t> have been observed as a function of rapidity window </a:t>
            </a:r>
            <a:r>
              <a:rPr lang="en-US" altLang="ja-JP" sz="2400" dirty="0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>
                <a:latin typeface="+mj-lt"/>
                <a:ea typeface="ＭＳ Ｐゴシック"/>
              </a:rPr>
              <a:t>y.</a:t>
            </a:r>
          </a:p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latin typeface="+mj-lt"/>
                <a:ea typeface="ＭＳ Ｐゴシック"/>
              </a:rPr>
              <a:t>Some results have non-monotonic </a:t>
            </a:r>
            <a:r>
              <a:rPr lang="en-US" altLang="ja-JP" sz="2400" dirty="0" err="1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 err="1">
                <a:latin typeface="+mj-lt"/>
                <a:ea typeface="ＭＳ Ｐゴシック"/>
              </a:rPr>
              <a:t>y</a:t>
            </a:r>
            <a:r>
              <a:rPr lang="en-US" altLang="ja-JP" sz="2400" dirty="0">
                <a:latin typeface="+mj-lt"/>
                <a:ea typeface="ＭＳ Ｐゴシック"/>
              </a:rPr>
              <a:t> dependence.</a:t>
            </a:r>
            <a:endParaRPr lang="ja-JP" altLang="en-US" sz="2400" dirty="0">
              <a:latin typeface="+mj-lt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94133" y="1973465"/>
            <a:ext cx="2166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+mj-lt"/>
                <a:ea typeface="ＭＳ Ｐゴシック"/>
              </a:rPr>
              <a:t>STAR Collab. 2015</a:t>
            </a:r>
            <a:endParaRPr lang="ja-JP" altLang="en-US" b="1" dirty="0">
              <a:solidFill>
                <a:srgbClr val="FF0000"/>
              </a:solidFill>
              <a:latin typeface="+mj-lt"/>
              <a:ea typeface="ＭＳ Ｐゴシック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98" y="2128150"/>
            <a:ext cx="3456635" cy="2669441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47" y="2331605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63" y="4409815"/>
            <a:ext cx="131233" cy="117475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flipV="1">
            <a:off x="6290814" y="2128150"/>
            <a:ext cx="1550856" cy="2123934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40" y="1764312"/>
            <a:ext cx="336550" cy="238125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6238852" y="2042181"/>
            <a:ext cx="1619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97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Diffusion of Fluctuations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8141" y="1364010"/>
            <a:ext cx="6170141" cy="577102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620153" y="4428892"/>
            <a:ext cx="2952328" cy="2160240"/>
            <a:chOff x="4637049" y="3851642"/>
            <a:chExt cx="2952328" cy="2160240"/>
          </a:xfrm>
        </p:grpSpPr>
        <p:sp>
          <p:nvSpPr>
            <p:cNvPr id="7" name="四角形吹き出し 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84831"/>
                <a:gd name="adj2" fmla="val -44184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23" name="グループ化 22"/>
          <p:cNvGrpSpPr/>
          <p:nvPr/>
        </p:nvGrpSpPr>
        <p:grpSpPr>
          <a:xfrm>
            <a:off x="3339253" y="1802421"/>
            <a:ext cx="2952328" cy="2160240"/>
            <a:chOff x="4785434" y="1196752"/>
            <a:chExt cx="2952328" cy="2160240"/>
          </a:xfrm>
        </p:grpSpPr>
        <p:sp>
          <p:nvSpPr>
            <p:cNvPr id="24" name="四角形吹き出し 23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95112"/>
                <a:gd name="adj2" fmla="val -23236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43" name="テキスト ボックス 42"/>
          <p:cNvSpPr txBox="1"/>
          <p:nvPr/>
        </p:nvSpPr>
        <p:spPr>
          <a:xfrm>
            <a:off x="5552143" y="4241031"/>
            <a:ext cx="3586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Calibri"/>
                <a:ea typeface="ＭＳ Ｐゴシック"/>
              </a:rPr>
              <a:t>Distributions in </a:t>
            </a:r>
            <a:r>
              <a:rPr lang="en-US" altLang="ja-JP" sz="2800" dirty="0" err="1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800" dirty="0" err="1">
                <a:latin typeface="Calibri"/>
                <a:ea typeface="ＭＳ Ｐゴシック"/>
              </a:rPr>
              <a:t>y</a:t>
            </a:r>
            <a:r>
              <a:rPr lang="en-US" altLang="ja-JP" sz="2800">
                <a:latin typeface="Calibri"/>
                <a:ea typeface="ＭＳ Ｐゴシック"/>
              </a:rPr>
              <a:t> in </a:t>
            </a:r>
            <a:r>
              <a:rPr lang="en-US" altLang="ja-JP" sz="2800" dirty="0">
                <a:latin typeface="Calibri"/>
                <a:ea typeface="ＭＳ Ｐゴシック"/>
              </a:rPr>
              <a:t>the final state and early stage are different due to</a:t>
            </a:r>
            <a:r>
              <a:rPr lang="ja-JP" altLang="en-US" sz="2800" dirty="0">
                <a:latin typeface="Calibri"/>
                <a:ea typeface="ＭＳ Ｐゴシック"/>
              </a:rPr>
              <a:t> </a:t>
            </a:r>
            <a:r>
              <a:rPr lang="en-US" altLang="ja-JP" sz="2800" dirty="0">
                <a:latin typeface="Calibri"/>
                <a:ea typeface="ＭＳ Ｐゴシック"/>
              </a:rPr>
              <a:t>diffusion.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269413" y="1104276"/>
            <a:ext cx="286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Ohno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Asakawa</a:t>
            </a:r>
            <a:r>
              <a:rPr kumimoji="1" lang="en-US" altLang="ja-JP" sz="2000" dirty="0"/>
              <a:t> 2014</a:t>
            </a:r>
          </a:p>
          <a:p>
            <a:pPr algn="r"/>
            <a:r>
              <a:rPr lang="en-US" altLang="ja-JP" sz="2000" dirty="0"/>
              <a:t>MK 2015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06361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29396" y="1869355"/>
            <a:ext cx="5339751" cy="3886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Rapidity Window dependence</a:t>
            </a:r>
            <a:br>
              <a:rPr lang="en-US" altLang="ja-JP" dirty="0"/>
            </a:br>
            <a:r>
              <a:rPr lang="en-US" altLang="ja-JP" sz="3600" dirty="0"/>
              <a:t>as a Result of Diffusion</a:t>
            </a:r>
            <a:endParaRPr kumimoji="1" lang="ja-JP" altLang="en-US" sz="36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7" y="5345519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1869355"/>
            <a:ext cx="4624837" cy="349947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3242279" y="2182492"/>
            <a:ext cx="1253" cy="28995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4865" y="3447377"/>
            <a:ext cx="2315709" cy="34342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394265" y="4451952"/>
            <a:ext cx="1967052" cy="998570"/>
          </a:xfrm>
          <a:prstGeom prst="wedgeRoundRectCallout">
            <a:avLst>
              <a:gd name="adj1" fmla="val -55712"/>
              <a:gd name="adj2" fmla="val -89021"/>
              <a:gd name="adj3" fmla="val 16667"/>
            </a:avLst>
          </a:prstGeom>
          <a:solidFill>
            <a:srgbClr val="103F5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6704" y="49461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(rough estimate)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\simeq 1.0&#10;\end{align*}&lt;/body&gt;&#10;  &lt;fcolor&gt;FFFFFFFF&lt;/fcolor&gt;&#10;  &lt;bcolor&gt;FFFFFFFF&lt;/bcolor&gt;&#10;  &lt;transparent&gt;True&lt;/transparent&gt;&#10;  &lt;resolution&gt;1800&lt;/resolution&gt;&#10;  &lt;imageh&gt;226&lt;/imageh&gt;&#10;  &lt;imagew&gt;96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33" y="4662376"/>
            <a:ext cx="1215623" cy="28381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1281" y="5983661"/>
            <a:ext cx="806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Higher order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can behave non-monotonically.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latin typeface="Symbol" panose="05050102010706020507" pitchFamily="18" charset="2"/>
                <a:ea typeface="ＭＳ Ｐゴシック"/>
              </a:rPr>
              <a:t>Dh</a:t>
            </a:r>
            <a:r>
              <a:rPr lang="en-US" altLang="ja-JP" sz="2400" dirty="0">
                <a:latin typeface="Arial"/>
                <a:ea typeface="ＭＳ Ｐゴシック"/>
              </a:rPr>
              <a:t> dependence encodes history of time evolution.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793023" y="1766950"/>
            <a:ext cx="2722327" cy="38271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2015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122948"/>
            <a:ext cx="1975172" cy="671460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FFFFFF&lt;/fcolor&gt;&#10;  &lt;bcolor&gt;FFFFFFFF&lt;/bcolor&gt;&#10;  &lt;transparent&gt;True&lt;/transparent&gt;&#10;  &lt;resolution&gt;1800&lt;/resolution&gt;&#10;  &lt;imageh&gt;686&lt;/imageh&gt;&#10;  &lt;imagew&gt;2087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2623651"/>
            <a:ext cx="1877932" cy="61727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137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900664"/>
            <a:ext cx="1330027" cy="66307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FFFFFF&lt;/fcolor&gt;&#10;  &lt;bcolor&gt;FFFFFFFF&lt;/bcolor&gt;&#10;  &lt;transparent&gt;True&lt;/transparent&gt;&#10;  &lt;resolution&gt;1800&lt;/resolution&gt;&#10;  &lt;imageh&gt;685&lt;/imageh&gt;&#10;  &lt;imagew&gt;2074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3343645"/>
            <a:ext cx="1877934" cy="62024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143279" y="1893654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Parameters</a:t>
            </a:r>
            <a:endParaRPr kumimoji="1" lang="ja-JP" altLang="en-US" sz="28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22202" y="1337694"/>
            <a:ext cx="258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MK+ (2014); MK (2015)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8123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29396" y="1869355"/>
            <a:ext cx="5339751" cy="3886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Rapidity Window dependence</a:t>
            </a:r>
            <a:br>
              <a:rPr lang="en-US" altLang="ja-JP" dirty="0"/>
            </a:br>
            <a:r>
              <a:rPr lang="en-US" altLang="ja-JP" sz="3600" dirty="0"/>
              <a:t>as a Result of Diffusion</a:t>
            </a:r>
            <a:endParaRPr kumimoji="1" lang="ja-JP" altLang="en-US" sz="36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7" y="5345519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1869355"/>
            <a:ext cx="4624837" cy="349947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3242279" y="2182492"/>
            <a:ext cx="1253" cy="28995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4865" y="3447377"/>
            <a:ext cx="2315709" cy="34342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394265" y="4451952"/>
            <a:ext cx="1967052" cy="998570"/>
          </a:xfrm>
          <a:prstGeom prst="wedgeRoundRectCallout">
            <a:avLst>
              <a:gd name="adj1" fmla="val -55712"/>
              <a:gd name="adj2" fmla="val -89021"/>
              <a:gd name="adj3" fmla="val 16667"/>
            </a:avLst>
          </a:prstGeom>
          <a:solidFill>
            <a:srgbClr val="103F5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6704" y="49461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(rough estimate)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\simeq 1.0&#10;\end{align*}&lt;/body&gt;&#10;  &lt;fcolor&gt;FFFFFFFF&lt;/fcolor&gt;&#10;  &lt;bcolor&gt;FFFFFFFF&lt;/bcolor&gt;&#10;  &lt;transparent&gt;True&lt;/transparent&gt;&#10;  &lt;resolution&gt;1800&lt;/resolution&gt;&#10;  &lt;imageh&gt;226&lt;/imageh&gt;&#10;  &lt;imagew&gt;96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33" y="4662376"/>
            <a:ext cx="1215623" cy="28381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1281" y="5983661"/>
            <a:ext cx="806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Higher order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can behave non-monotonically.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latin typeface="Symbol" panose="05050102010706020507" pitchFamily="18" charset="2"/>
                <a:ea typeface="ＭＳ Ｐゴシック"/>
              </a:rPr>
              <a:t>Dh</a:t>
            </a:r>
            <a:r>
              <a:rPr lang="en-US" altLang="ja-JP" sz="2400" dirty="0">
                <a:latin typeface="Arial"/>
                <a:ea typeface="ＭＳ Ｐゴシック"/>
              </a:rPr>
              <a:t> dependence encodes history of time evolution.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793023" y="1766950"/>
            <a:ext cx="2722327" cy="38271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2015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122948"/>
            <a:ext cx="1975172" cy="671460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FFFFFF&lt;/fcolor&gt;&#10;  &lt;bcolor&gt;FFFFFFFF&lt;/bcolor&gt;&#10;  &lt;transparent&gt;True&lt;/transparent&gt;&#10;  &lt;resolution&gt;1800&lt;/resolution&gt;&#10;  &lt;imageh&gt;686&lt;/imageh&gt;&#10;  &lt;imagew&gt;2087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2623651"/>
            <a:ext cx="1877932" cy="61727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137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900664"/>
            <a:ext cx="1330027" cy="66307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FFFFFF&lt;/fcolor&gt;&#10;  &lt;bcolor&gt;FFFFFFFF&lt;/bcolor&gt;&#10;  &lt;transparent&gt;True&lt;/transparent&gt;&#10;  &lt;resolution&gt;1800&lt;/resolution&gt;&#10;  &lt;imageh&gt;685&lt;/imageh&gt;&#10;  &lt;imagew&gt;2074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3343645"/>
            <a:ext cx="1877934" cy="62024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143279" y="1893654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Parameters</a:t>
            </a:r>
            <a:endParaRPr kumimoji="1" lang="ja-JP" altLang="en-US" sz="2800" b="1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4655" y="2105652"/>
            <a:ext cx="3960440" cy="309519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702785" y="2413437"/>
            <a:ext cx="1352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+mj-lt"/>
                <a:ea typeface="ＭＳ Ｐゴシック"/>
              </a:rPr>
              <a:t>STAR 2015</a:t>
            </a:r>
            <a:endParaRPr lang="ja-JP" altLang="en-US" b="1" dirty="0">
              <a:solidFill>
                <a:srgbClr val="FF0000"/>
              </a:solidFill>
              <a:latin typeface="+mj-lt"/>
              <a:ea typeface="ＭＳ Ｐゴシック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22202" y="1337694"/>
            <a:ext cx="258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MK+ (2014); MK (2015)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53758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CC7B1A-3664-43EC-BF9E-9FC99F2C9FCB}"/>
              </a:ext>
            </a:extLst>
          </p:cNvPr>
          <p:cNvSpPr txBox="1"/>
          <p:nvPr/>
        </p:nvSpPr>
        <p:spPr>
          <a:xfrm>
            <a:off x="449397" y="1920895"/>
            <a:ext cx="824520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4000" dirty="0"/>
              <a:t>Search for </a:t>
            </a:r>
            <a:r>
              <a:rPr lang="en-US" altLang="ja-JP" sz="4800" b="1" dirty="0"/>
              <a:t>CSC Phase Transition</a:t>
            </a:r>
          </a:p>
          <a:p>
            <a:pPr algn="l"/>
            <a:r>
              <a:rPr kumimoji="1" lang="en-US" altLang="ja-JP" sz="4400" dirty="0"/>
              <a:t>	</a:t>
            </a:r>
            <a:r>
              <a:rPr kumimoji="1" lang="en-US" altLang="ja-JP" sz="4000" dirty="0"/>
              <a:t>using dilepton production rates</a:t>
            </a:r>
            <a:endParaRPr kumimoji="1" lang="ja-JP" altLang="en-US" sz="4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5CB62E-8D2E-4440-AD13-5E3F8549B72B}"/>
              </a:ext>
            </a:extLst>
          </p:cNvPr>
          <p:cNvSpPr txBox="1"/>
          <p:nvPr/>
        </p:nvSpPr>
        <p:spPr>
          <a:xfrm>
            <a:off x="3754149" y="3837071"/>
            <a:ext cx="4721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ja-JP" sz="2000" dirty="0"/>
              <a:t>Nishimura, MK, </a:t>
            </a:r>
            <a:r>
              <a:rPr kumimoji="1" lang="en-US" altLang="ja-JP" sz="2000" dirty="0" err="1"/>
              <a:t>Kunihiro</a:t>
            </a:r>
            <a:r>
              <a:rPr kumimoji="1" lang="en-US" altLang="ja-JP" sz="2000" dirty="0"/>
              <a:t>, arXiv:2201.01963</a:t>
            </a:r>
          </a:p>
        </p:txBody>
      </p:sp>
    </p:spTree>
    <p:extLst>
      <p:ext uri="{BB962C8B-B14F-4D97-AF65-F5344CB8AC3E}">
        <p14:creationId xmlns:p14="http://schemas.microsoft.com/office/powerpoint/2010/main" val="457795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032B9-FF93-47A1-ACE3-FB5E98F9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Color Superconductivity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D5C9141-8B05-4E48-B29C-62379BCDD1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5" name="円弧 4">
            <a:extLst>
              <a:ext uri="{FF2B5EF4-FFF2-40B4-BE49-F238E27FC236}">
                <a16:creationId xmlns:a16="http://schemas.microsoft.com/office/drawing/2014/main" id="{A731EE81-57B5-4A0A-845C-428C38AD1B4E}"/>
              </a:ext>
            </a:extLst>
          </p:cNvPr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6FAB16-BBE5-4DE9-8CCF-4E0B80E3DF5D}"/>
              </a:ext>
            </a:extLst>
          </p:cNvPr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7" name="円/楕円 654">
            <a:extLst>
              <a:ext uri="{FF2B5EF4-FFF2-40B4-BE49-F238E27FC236}">
                <a16:creationId xmlns:a16="http://schemas.microsoft.com/office/drawing/2014/main" id="{4489394C-5061-4AF8-A11B-68D724215FB9}"/>
              </a:ext>
            </a:extLst>
          </p:cNvPr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655">
            <a:extLst>
              <a:ext uri="{FF2B5EF4-FFF2-40B4-BE49-F238E27FC236}">
                <a16:creationId xmlns:a16="http://schemas.microsoft.com/office/drawing/2014/main" id="{4BCF7679-B8DE-4B1F-9F79-E120D15748C9}"/>
              </a:ext>
            </a:extLst>
          </p:cNvPr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6">
            <a:extLst>
              <a:ext uri="{FF2B5EF4-FFF2-40B4-BE49-F238E27FC236}">
                <a16:creationId xmlns:a16="http://schemas.microsoft.com/office/drawing/2014/main" id="{BFD07CF8-68E5-4B61-9481-4720946F348F}"/>
              </a:ext>
            </a:extLst>
          </p:cNvPr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7">
            <a:extLst>
              <a:ext uri="{FF2B5EF4-FFF2-40B4-BE49-F238E27FC236}">
                <a16:creationId xmlns:a16="http://schemas.microsoft.com/office/drawing/2014/main" id="{47852EB2-CBBA-41FF-8729-B58FC3421A9E}"/>
              </a:ext>
            </a:extLst>
          </p:cNvPr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9">
            <a:extLst>
              <a:ext uri="{FF2B5EF4-FFF2-40B4-BE49-F238E27FC236}">
                <a16:creationId xmlns:a16="http://schemas.microsoft.com/office/drawing/2014/main" id="{6CC6047B-6B54-4DE1-81F5-2F7EFF5C7378}"/>
              </a:ext>
            </a:extLst>
          </p:cNvPr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66">
            <a:extLst>
              <a:ext uri="{FF2B5EF4-FFF2-40B4-BE49-F238E27FC236}">
                <a16:creationId xmlns:a16="http://schemas.microsoft.com/office/drawing/2014/main" id="{EEA62234-9908-4047-B448-6EFA19BF3B57}"/>
              </a:ext>
            </a:extLst>
          </p:cNvPr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7">
            <a:extLst>
              <a:ext uri="{FF2B5EF4-FFF2-40B4-BE49-F238E27FC236}">
                <a16:creationId xmlns:a16="http://schemas.microsoft.com/office/drawing/2014/main" id="{BBE5AC1E-33D1-46E4-ACE6-3088A78A9734}"/>
              </a:ext>
            </a:extLst>
          </p:cNvPr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8">
            <a:extLst>
              <a:ext uri="{FF2B5EF4-FFF2-40B4-BE49-F238E27FC236}">
                <a16:creationId xmlns:a16="http://schemas.microsoft.com/office/drawing/2014/main" id="{00C27259-D75C-4956-8D46-8711E669F147}"/>
              </a:ext>
            </a:extLst>
          </p:cNvPr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81">
            <a:extLst>
              <a:ext uri="{FF2B5EF4-FFF2-40B4-BE49-F238E27FC236}">
                <a16:creationId xmlns:a16="http://schemas.microsoft.com/office/drawing/2014/main" id="{9F5381DF-80CE-44E3-9C67-908DA29F9760}"/>
              </a:ext>
            </a:extLst>
          </p:cNvPr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5">
            <a:extLst>
              <a:ext uri="{FF2B5EF4-FFF2-40B4-BE49-F238E27FC236}">
                <a16:creationId xmlns:a16="http://schemas.microsoft.com/office/drawing/2014/main" id="{AA87F753-A939-4A7A-AD5F-5A2FC2D1D6DD}"/>
              </a:ext>
            </a:extLst>
          </p:cNvPr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9">
            <a:extLst>
              <a:ext uri="{FF2B5EF4-FFF2-40B4-BE49-F238E27FC236}">
                <a16:creationId xmlns:a16="http://schemas.microsoft.com/office/drawing/2014/main" id="{B15E57EC-9790-47C3-A359-C3C4EFB1E4A1}"/>
              </a:ext>
            </a:extLst>
          </p:cNvPr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700">
            <a:extLst>
              <a:ext uri="{FF2B5EF4-FFF2-40B4-BE49-F238E27FC236}">
                <a16:creationId xmlns:a16="http://schemas.microsoft.com/office/drawing/2014/main" id="{5CAE70D8-B01C-4910-82AA-5D09BDB27475}"/>
              </a:ext>
            </a:extLst>
          </p:cNvPr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1">
            <a:extLst>
              <a:ext uri="{FF2B5EF4-FFF2-40B4-BE49-F238E27FC236}">
                <a16:creationId xmlns:a16="http://schemas.microsoft.com/office/drawing/2014/main" id="{43BCDAC6-7907-4D3D-857C-54DDC27FA8C1}"/>
              </a:ext>
            </a:extLst>
          </p:cNvPr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3">
            <a:extLst>
              <a:ext uri="{FF2B5EF4-FFF2-40B4-BE49-F238E27FC236}">
                <a16:creationId xmlns:a16="http://schemas.microsoft.com/office/drawing/2014/main" id="{F84ADB98-7EA6-4915-8C8D-72C0B4B6FE46}"/>
              </a:ext>
            </a:extLst>
          </p:cNvPr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4">
            <a:extLst>
              <a:ext uri="{FF2B5EF4-FFF2-40B4-BE49-F238E27FC236}">
                <a16:creationId xmlns:a16="http://schemas.microsoft.com/office/drawing/2014/main" id="{89AE22C4-6DDA-4D25-93D4-71930DC14E6E}"/>
              </a:ext>
            </a:extLst>
          </p:cNvPr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5">
            <a:extLst>
              <a:ext uri="{FF2B5EF4-FFF2-40B4-BE49-F238E27FC236}">
                <a16:creationId xmlns:a16="http://schemas.microsoft.com/office/drawing/2014/main" id="{8E3094B5-9FFC-4481-A281-7ACB88904D45}"/>
              </a:ext>
            </a:extLst>
          </p:cNvPr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6">
            <a:extLst>
              <a:ext uri="{FF2B5EF4-FFF2-40B4-BE49-F238E27FC236}">
                <a16:creationId xmlns:a16="http://schemas.microsoft.com/office/drawing/2014/main" id="{B16000DD-2BFB-4AC4-86CC-B9C8ECB019E8}"/>
              </a:ext>
            </a:extLst>
          </p:cNvPr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7">
            <a:extLst>
              <a:ext uri="{FF2B5EF4-FFF2-40B4-BE49-F238E27FC236}">
                <a16:creationId xmlns:a16="http://schemas.microsoft.com/office/drawing/2014/main" id="{1A6B5EA9-F9A4-43B6-8BBD-E238C8674DF2}"/>
              </a:ext>
            </a:extLst>
          </p:cNvPr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837">
            <a:extLst>
              <a:ext uri="{FF2B5EF4-FFF2-40B4-BE49-F238E27FC236}">
                <a16:creationId xmlns:a16="http://schemas.microsoft.com/office/drawing/2014/main" id="{8CFECDF3-D2E5-4F38-911C-4F1BF2301BDF}"/>
              </a:ext>
            </a:extLst>
          </p:cNvPr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664">
            <a:extLst>
              <a:ext uri="{FF2B5EF4-FFF2-40B4-BE49-F238E27FC236}">
                <a16:creationId xmlns:a16="http://schemas.microsoft.com/office/drawing/2014/main" id="{C8285947-79E2-4A2A-97B4-A7A95BDFD43D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5">
            <a:extLst>
              <a:ext uri="{FF2B5EF4-FFF2-40B4-BE49-F238E27FC236}">
                <a16:creationId xmlns:a16="http://schemas.microsoft.com/office/drawing/2014/main" id="{AF4DB2D4-AF31-45A0-926F-B887A9E2BAF1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87">
            <a:extLst>
              <a:ext uri="{FF2B5EF4-FFF2-40B4-BE49-F238E27FC236}">
                <a16:creationId xmlns:a16="http://schemas.microsoft.com/office/drawing/2014/main" id="{8D68A2B0-3C5C-4915-B413-E13F671E95B9}"/>
              </a:ext>
            </a:extLst>
          </p:cNvPr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91">
            <a:extLst>
              <a:ext uri="{FF2B5EF4-FFF2-40B4-BE49-F238E27FC236}">
                <a16:creationId xmlns:a16="http://schemas.microsoft.com/office/drawing/2014/main" id="{E16D0AD1-6866-4998-8F25-33C123918FE6}"/>
              </a:ext>
            </a:extLst>
          </p:cNvPr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708">
            <a:extLst>
              <a:ext uri="{FF2B5EF4-FFF2-40B4-BE49-F238E27FC236}">
                <a16:creationId xmlns:a16="http://schemas.microsoft.com/office/drawing/2014/main" id="{2B2AE12F-F0E3-4D74-82FD-3511301F8311}"/>
              </a:ext>
            </a:extLst>
          </p:cNvPr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32">
            <a:extLst>
              <a:ext uri="{FF2B5EF4-FFF2-40B4-BE49-F238E27FC236}">
                <a16:creationId xmlns:a16="http://schemas.microsoft.com/office/drawing/2014/main" id="{67667A6B-2A3A-40AB-B83D-EA9023BD68A9}"/>
              </a:ext>
            </a:extLst>
          </p:cNvPr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5">
            <a:extLst>
              <a:ext uri="{FF2B5EF4-FFF2-40B4-BE49-F238E27FC236}">
                <a16:creationId xmlns:a16="http://schemas.microsoft.com/office/drawing/2014/main" id="{A515F4E9-18AA-4FA4-8522-6740DF4FB646}"/>
              </a:ext>
            </a:extLst>
          </p:cNvPr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6">
            <a:extLst>
              <a:ext uri="{FF2B5EF4-FFF2-40B4-BE49-F238E27FC236}">
                <a16:creationId xmlns:a16="http://schemas.microsoft.com/office/drawing/2014/main" id="{B1954275-A941-4B0B-A3F4-F5C97B96712C}"/>
              </a:ext>
            </a:extLst>
          </p:cNvPr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847">
            <a:extLst>
              <a:ext uri="{FF2B5EF4-FFF2-40B4-BE49-F238E27FC236}">
                <a16:creationId xmlns:a16="http://schemas.microsoft.com/office/drawing/2014/main" id="{20C8E1BF-6C49-4357-917D-7A0CBF618E55}"/>
              </a:ext>
            </a:extLst>
          </p:cNvPr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8">
            <a:extLst>
              <a:ext uri="{FF2B5EF4-FFF2-40B4-BE49-F238E27FC236}">
                <a16:creationId xmlns:a16="http://schemas.microsoft.com/office/drawing/2014/main" id="{4E78F27D-A2BA-4132-949B-13EA9F7C6EE3}"/>
              </a:ext>
            </a:extLst>
          </p:cNvPr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9">
            <a:extLst>
              <a:ext uri="{FF2B5EF4-FFF2-40B4-BE49-F238E27FC236}">
                <a16:creationId xmlns:a16="http://schemas.microsoft.com/office/drawing/2014/main" id="{9A046CD3-2BEA-443E-B5A1-51B6BE27CB7C}"/>
              </a:ext>
            </a:extLst>
          </p:cNvPr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50">
            <a:extLst>
              <a:ext uri="{FF2B5EF4-FFF2-40B4-BE49-F238E27FC236}">
                <a16:creationId xmlns:a16="http://schemas.microsoft.com/office/drawing/2014/main" id="{02AA032F-6AFE-4A8D-8001-AE7AB5D84BE5}"/>
              </a:ext>
            </a:extLst>
          </p:cNvPr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1">
            <a:extLst>
              <a:ext uri="{FF2B5EF4-FFF2-40B4-BE49-F238E27FC236}">
                <a16:creationId xmlns:a16="http://schemas.microsoft.com/office/drawing/2014/main" id="{3DE2253A-E61F-4016-8C6F-3D926E2CB03F}"/>
              </a:ext>
            </a:extLst>
          </p:cNvPr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2">
            <a:extLst>
              <a:ext uri="{FF2B5EF4-FFF2-40B4-BE49-F238E27FC236}">
                <a16:creationId xmlns:a16="http://schemas.microsoft.com/office/drawing/2014/main" id="{903A77DC-A191-46F1-B156-2AC2C871EA03}"/>
              </a:ext>
            </a:extLst>
          </p:cNvPr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3">
            <a:extLst>
              <a:ext uri="{FF2B5EF4-FFF2-40B4-BE49-F238E27FC236}">
                <a16:creationId xmlns:a16="http://schemas.microsoft.com/office/drawing/2014/main" id="{D712B2B9-E401-4843-B0B5-FDDF2CFF3B6D}"/>
              </a:ext>
            </a:extLst>
          </p:cNvPr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2B5CAAE-C7CE-4FE0-BBCD-0AE42F8F87D4}"/>
              </a:ext>
            </a:extLst>
          </p:cNvPr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8868C6D-04D4-4CFF-8FB0-6B7985AE1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A140334-822C-4726-B382-6990D3B08A87}"/>
              </a:ext>
            </a:extLst>
          </p:cNvPr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50AC517-7D47-496C-B9A4-AE8718EFBF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E98645B7-E00F-482D-ACB7-29DA031150E4}"/>
              </a:ext>
            </a:extLst>
          </p:cNvPr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72F7C2E2-81C5-4F6B-B0C4-B501B43BB3BB}"/>
              </a:ext>
            </a:extLst>
          </p:cNvPr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47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BC6A65C-14CC-4F71-AB06-9A4410D2C5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DC6BA19-E7D5-4ED5-AF3F-DF3E2E9D4E3B}"/>
              </a:ext>
            </a:extLst>
          </p:cNvPr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49" name="フリーフォーム 51">
            <a:extLst>
              <a:ext uri="{FF2B5EF4-FFF2-40B4-BE49-F238E27FC236}">
                <a16:creationId xmlns:a16="http://schemas.microsoft.com/office/drawing/2014/main" id="{CCBFBBB0-0B6D-4441-BE18-AD84B76777BB}"/>
              </a:ext>
            </a:extLst>
          </p:cNvPr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75ED780-1A64-4C9F-BC26-17F2E1EC5C60}"/>
              </a:ext>
            </a:extLst>
          </p:cNvPr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 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AC327D20-93CA-4544-A9EA-E1895A85461C}"/>
              </a:ext>
            </a:extLst>
          </p:cNvPr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3D48388-E7D6-40AC-8563-33B38D39F86E}"/>
              </a:ext>
            </a:extLst>
          </p:cNvPr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341D333-0549-4C70-8D39-0D840384CD06}"/>
              </a:ext>
            </a:extLst>
          </p:cNvPr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A127B8E0-F8E8-4045-A131-67E08BAEA69D}"/>
              </a:ext>
            </a:extLst>
          </p:cNvPr>
          <p:cNvSpPr/>
          <p:nvPr/>
        </p:nvSpPr>
        <p:spPr>
          <a:xfrm>
            <a:off x="4799512" y="4617379"/>
            <a:ext cx="3038199" cy="124935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7B225DD-73F4-48F0-9A23-F56392D6F783}"/>
              </a:ext>
            </a:extLst>
          </p:cNvPr>
          <p:cNvGrpSpPr/>
          <p:nvPr/>
        </p:nvGrpSpPr>
        <p:grpSpPr>
          <a:xfrm>
            <a:off x="6022727" y="3401506"/>
            <a:ext cx="2561686" cy="998570"/>
            <a:chOff x="6022727" y="3401506"/>
            <a:chExt cx="2561686" cy="998570"/>
          </a:xfrm>
        </p:grpSpPr>
        <p:sp>
          <p:nvSpPr>
            <p:cNvPr id="55" name="角丸四角形吹き出し 13">
              <a:extLst>
                <a:ext uri="{FF2B5EF4-FFF2-40B4-BE49-F238E27FC236}">
                  <a16:creationId xmlns:a16="http://schemas.microsoft.com/office/drawing/2014/main" id="{3C034BD0-27EB-43A3-B510-B7CF1D9AFBF1}"/>
                </a:ext>
              </a:extLst>
            </p:cNvPr>
            <p:cNvSpPr/>
            <p:nvPr/>
          </p:nvSpPr>
          <p:spPr>
            <a:xfrm>
              <a:off x="6022727" y="3401506"/>
              <a:ext cx="2561686" cy="998570"/>
            </a:xfrm>
            <a:prstGeom prst="wedgeRoundRectCallout">
              <a:avLst>
                <a:gd name="adj1" fmla="val -41822"/>
                <a:gd name="adj2" fmla="val 108020"/>
                <a:gd name="adj3" fmla="val 16667"/>
              </a:avLst>
            </a:prstGeom>
            <a:solidFill>
              <a:srgbClr val="103F53">
                <a:alpha val="74902"/>
              </a:srgb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B02B3EEB-8B03-4B50-9DE7-103D8DA77740}"/>
                </a:ext>
              </a:extLst>
            </p:cNvPr>
            <p:cNvSpPr txBox="1"/>
            <p:nvPr/>
          </p:nvSpPr>
          <p:spPr>
            <a:xfrm>
              <a:off x="6126391" y="3485293"/>
              <a:ext cx="22829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Measurement of</a:t>
              </a:r>
            </a:p>
            <a:p>
              <a:r>
                <a:rPr lang="en-US" altLang="ja-JP" sz="2400" dirty="0"/>
                <a:t>CSC in HIC?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76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EF8FD4-3204-4C07-9375-EE3B6DAB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Observing </a:t>
            </a:r>
            <a:r>
              <a:rPr kumimoji="1" lang="en-US" altLang="ja-JP" dirty="0">
                <a:solidFill>
                  <a:schemeClr val="tx1"/>
                </a:solidFill>
              </a:rPr>
              <a:t>CSC</a:t>
            </a:r>
            <a:r>
              <a:rPr kumimoji="1" lang="en-US" altLang="ja-JP" dirty="0"/>
              <a:t> in HIC?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292BFE-337F-4C05-AEDD-3C97F0D88B9F}"/>
              </a:ext>
            </a:extLst>
          </p:cNvPr>
          <p:cNvSpPr txBox="1"/>
          <p:nvPr/>
        </p:nvSpPr>
        <p:spPr>
          <a:xfrm>
            <a:off x="804188" y="1915244"/>
            <a:ext cx="4139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Creation of CSC itself </a:t>
            </a:r>
            <a:r>
              <a:rPr lang="en-US" altLang="ja-JP" sz="2400" dirty="0"/>
              <a:t>would be impossible.</a:t>
            </a:r>
          </a:p>
          <a:p>
            <a:r>
              <a:rPr kumimoji="1" lang="en-US" altLang="ja-JP" sz="2400" dirty="0"/>
              <a:t>CSC would be realized only in the early stage. 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8AB2215-6F31-4F0A-8676-57AC34F50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615" y="1284176"/>
            <a:ext cx="3159579" cy="234705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C0C105-9105-43E5-9289-D346A4BBB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" r="12160"/>
          <a:stretch/>
        </p:blipFill>
        <p:spPr>
          <a:xfrm>
            <a:off x="5133756" y="3631235"/>
            <a:ext cx="4010245" cy="32267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5E611A-3C9B-4F51-8069-23FF7F830916}"/>
              </a:ext>
            </a:extLst>
          </p:cNvPr>
          <p:cNvSpPr txBox="1"/>
          <p:nvPr/>
        </p:nvSpPr>
        <p:spPr>
          <a:xfrm>
            <a:off x="346107" y="1456151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Difficulties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7A00EA-8BFA-4ED3-8F08-5FB661936CA9}"/>
              </a:ext>
            </a:extLst>
          </p:cNvPr>
          <p:cNvSpPr txBox="1"/>
          <p:nvPr/>
        </p:nvSpPr>
        <p:spPr>
          <a:xfrm>
            <a:off x="463344" y="1915244"/>
            <a:ext cx="434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1)</a:t>
            </a:r>
          </a:p>
          <a:p>
            <a:endParaRPr lang="en-US" altLang="ja-JP" sz="2400" dirty="0"/>
          </a:p>
          <a:p>
            <a:r>
              <a:rPr kumimoji="1" lang="en-US" altLang="ja-JP" sz="2400" dirty="0"/>
              <a:t>2)</a:t>
            </a:r>
            <a:endParaRPr kumimoji="1" lang="ja-JP" altLang="en-US" sz="24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E37D14F-6248-4BF5-B058-72C5754920DD}"/>
              </a:ext>
            </a:extLst>
          </p:cNvPr>
          <p:cNvGrpSpPr/>
          <p:nvPr/>
        </p:nvGrpSpPr>
        <p:grpSpPr>
          <a:xfrm>
            <a:off x="261257" y="3801153"/>
            <a:ext cx="4683017" cy="2673126"/>
            <a:chOff x="261257" y="3801153"/>
            <a:chExt cx="4683017" cy="2673126"/>
          </a:xfrm>
        </p:grpSpPr>
        <p:sp>
          <p:nvSpPr>
            <p:cNvPr id="13" name="角丸四角形 8">
              <a:extLst>
                <a:ext uri="{FF2B5EF4-FFF2-40B4-BE49-F238E27FC236}">
                  <a16:creationId xmlns:a16="http://schemas.microsoft.com/office/drawing/2014/main" id="{F97660FB-3C0B-4171-A765-CB308D7786F9}"/>
                </a:ext>
              </a:extLst>
            </p:cNvPr>
            <p:cNvSpPr/>
            <p:nvPr/>
          </p:nvSpPr>
          <p:spPr>
            <a:xfrm>
              <a:off x="261257" y="4376058"/>
              <a:ext cx="4683017" cy="2098221"/>
            </a:xfrm>
            <a:prstGeom prst="roundRect">
              <a:avLst>
                <a:gd name="adj" fmla="val 13794"/>
              </a:avLst>
            </a:prstGeom>
            <a:solidFill>
              <a:srgbClr val="41AEBD">
                <a:lumMod val="50000"/>
                <a:alpha val="9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DC6849B-8F1D-45E2-B1CD-740E8126D30A}"/>
                </a:ext>
              </a:extLst>
            </p:cNvPr>
            <p:cNvSpPr txBox="1"/>
            <p:nvPr/>
          </p:nvSpPr>
          <p:spPr>
            <a:xfrm>
              <a:off x="432631" y="4478043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Solution</a:t>
              </a:r>
              <a:endParaRPr kumimoji="1" lang="ja-JP" altLang="en-US" sz="2800" b="1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9F9E640-878C-42B3-869A-A9DCCABB0A02}"/>
                </a:ext>
              </a:extLst>
            </p:cNvPr>
            <p:cNvSpPr txBox="1"/>
            <p:nvPr/>
          </p:nvSpPr>
          <p:spPr>
            <a:xfrm>
              <a:off x="964184" y="4940600"/>
              <a:ext cx="35469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Focus on </a:t>
              </a:r>
              <a:r>
                <a:rPr kumimoji="1" lang="en-US" altLang="ja-JP" sz="2400" b="1" dirty="0">
                  <a:solidFill>
                    <a:srgbClr val="FFFF00"/>
                  </a:solidFill>
                </a:rPr>
                <a:t>precursor of CSC</a:t>
              </a:r>
              <a:endParaRPr lang="en-US" altLang="ja-JP" sz="2400" b="1" dirty="0"/>
            </a:p>
            <a:p>
              <a:r>
                <a:rPr kumimoji="1" lang="en-US" altLang="ja-JP" sz="2400" dirty="0"/>
                <a:t>Use </a:t>
              </a:r>
              <a:r>
                <a:rPr kumimoji="1" lang="en-US" altLang="ja-JP" sz="2400" b="1" dirty="0">
                  <a:solidFill>
                    <a:srgbClr val="FFFF00"/>
                  </a:solidFill>
                </a:rPr>
                <a:t>dilepton production</a:t>
              </a:r>
              <a:endParaRPr kumimoji="1" lang="ja-JP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3029578-3475-4CB0-A348-85AB0AF2A3CB}"/>
                </a:ext>
              </a:extLst>
            </p:cNvPr>
            <p:cNvSpPr txBox="1"/>
            <p:nvPr/>
          </p:nvSpPr>
          <p:spPr>
            <a:xfrm>
              <a:off x="623340" y="4940600"/>
              <a:ext cx="4347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1)</a:t>
              </a:r>
              <a:endParaRPr lang="en-US" altLang="ja-JP" sz="2400" dirty="0"/>
            </a:p>
            <a:p>
              <a:r>
                <a:rPr kumimoji="1" lang="en-US" altLang="ja-JP" sz="2400" dirty="0"/>
                <a:t>2)</a:t>
              </a:r>
              <a:endParaRPr kumimoji="1" lang="ja-JP" altLang="en-US" sz="24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9E387BE-A023-4429-9598-EDD797034070}"/>
                </a:ext>
              </a:extLst>
            </p:cNvPr>
            <p:cNvSpPr txBox="1"/>
            <p:nvPr/>
          </p:nvSpPr>
          <p:spPr>
            <a:xfrm>
              <a:off x="1058074" y="5909711"/>
              <a:ext cx="3707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dirty="0"/>
                <a:t>Nishimura, MK, </a:t>
              </a:r>
              <a:r>
                <a:rPr kumimoji="1" lang="en-US" altLang="ja-JP" dirty="0" err="1"/>
                <a:t>Kunihiro</a:t>
              </a:r>
              <a:r>
                <a:rPr lang="en-US" altLang="ja-JP" dirty="0"/>
                <a:t>, 2201.01963</a:t>
              </a:r>
              <a:endParaRPr kumimoji="1" lang="ja-JP" altLang="en-US" dirty="0"/>
            </a:p>
          </p:txBody>
        </p:sp>
        <p:sp>
          <p:nvSpPr>
            <p:cNvPr id="16" name="右矢印 30">
              <a:extLst>
                <a:ext uri="{FF2B5EF4-FFF2-40B4-BE49-F238E27FC236}">
                  <a16:creationId xmlns:a16="http://schemas.microsoft.com/office/drawing/2014/main" id="{5F2D1E25-6EA5-4CF4-A189-71D208408AEA}"/>
                </a:ext>
              </a:extLst>
            </p:cNvPr>
            <p:cNvSpPr/>
            <p:nvPr/>
          </p:nvSpPr>
          <p:spPr>
            <a:xfrm rot="5400000">
              <a:off x="875302" y="3360699"/>
              <a:ext cx="676676" cy="1557583"/>
            </a:xfrm>
            <a:prstGeom prst="right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428C905-357C-4396-9AD4-3E8ED8483645}"/>
              </a:ext>
            </a:extLst>
          </p:cNvPr>
          <p:cNvGrpSpPr/>
          <p:nvPr/>
        </p:nvGrpSpPr>
        <p:grpSpPr>
          <a:xfrm>
            <a:off x="6677651" y="5204492"/>
            <a:ext cx="1455226" cy="665914"/>
            <a:chOff x="6677651" y="5204492"/>
            <a:chExt cx="1455226" cy="665914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3CDA9E90-3FE3-4ED2-A2A8-F5DF002A6A3E}"/>
                </a:ext>
              </a:extLst>
            </p:cNvPr>
            <p:cNvSpPr/>
            <p:nvPr/>
          </p:nvSpPr>
          <p:spPr>
            <a:xfrm rot="20955316">
              <a:off x="6892670" y="5479832"/>
              <a:ext cx="1240207" cy="390574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38100">
              <a:solidFill>
                <a:srgbClr val="FF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66092"/>
                        <a:gd name="connsiteY0" fmla="*/ 194244 h 388487"/>
                        <a:gd name="connsiteX1" fmla="*/ 583046 w 1166092"/>
                        <a:gd name="connsiteY1" fmla="*/ 0 h 388487"/>
                        <a:gd name="connsiteX2" fmla="*/ 1166092 w 1166092"/>
                        <a:gd name="connsiteY2" fmla="*/ 194244 h 388487"/>
                        <a:gd name="connsiteX3" fmla="*/ 583046 w 1166092"/>
                        <a:gd name="connsiteY3" fmla="*/ 388488 h 388487"/>
                        <a:gd name="connsiteX4" fmla="*/ 0 w 1166092"/>
                        <a:gd name="connsiteY4" fmla="*/ 194244 h 388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6092" h="388487" fill="none" extrusionOk="0">
                          <a:moveTo>
                            <a:pt x="0" y="194244"/>
                          </a:moveTo>
                          <a:cubicBezTo>
                            <a:pt x="34892" y="91105"/>
                            <a:pt x="278002" y="-34910"/>
                            <a:pt x="583046" y="0"/>
                          </a:cubicBezTo>
                          <a:cubicBezTo>
                            <a:pt x="889098" y="-2443"/>
                            <a:pt x="1162473" y="90373"/>
                            <a:pt x="1166092" y="194244"/>
                          </a:cubicBezTo>
                          <a:cubicBezTo>
                            <a:pt x="1161741" y="260032"/>
                            <a:pt x="877479" y="426809"/>
                            <a:pt x="583046" y="388488"/>
                          </a:cubicBezTo>
                          <a:cubicBezTo>
                            <a:pt x="272027" y="394640"/>
                            <a:pt x="20170" y="306372"/>
                            <a:pt x="0" y="194244"/>
                          </a:cubicBezTo>
                          <a:close/>
                        </a:path>
                        <a:path w="1166092" h="388487" stroke="0" extrusionOk="0">
                          <a:moveTo>
                            <a:pt x="0" y="194244"/>
                          </a:moveTo>
                          <a:cubicBezTo>
                            <a:pt x="-30391" y="68220"/>
                            <a:pt x="244031" y="6383"/>
                            <a:pt x="583046" y="0"/>
                          </a:cubicBezTo>
                          <a:cubicBezTo>
                            <a:pt x="906810" y="370"/>
                            <a:pt x="1153943" y="87352"/>
                            <a:pt x="1166092" y="194244"/>
                          </a:cubicBezTo>
                          <a:cubicBezTo>
                            <a:pt x="1147401" y="319775"/>
                            <a:pt x="896281" y="436975"/>
                            <a:pt x="583046" y="388488"/>
                          </a:cubicBezTo>
                          <a:cubicBezTo>
                            <a:pt x="243337" y="378803"/>
                            <a:pt x="14457" y="308430"/>
                            <a:pt x="0" y="19424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C4A4C33-4CF3-4DE4-9F1E-F08A55AD13EF}"/>
                </a:ext>
              </a:extLst>
            </p:cNvPr>
            <p:cNvSpPr txBox="1"/>
            <p:nvPr/>
          </p:nvSpPr>
          <p:spPr>
            <a:xfrm rot="20829364">
              <a:off x="6677651" y="5204492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precursor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8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四角形吹き出し 217"/>
          <p:cNvSpPr/>
          <p:nvPr/>
        </p:nvSpPr>
        <p:spPr>
          <a:xfrm>
            <a:off x="6689788" y="3703440"/>
            <a:ext cx="2357470" cy="1869534"/>
          </a:xfrm>
          <a:prstGeom prst="wedgeRectCallout">
            <a:avLst>
              <a:gd name="adj1" fmla="val -74915"/>
              <a:gd name="adj2" fmla="val -21383"/>
            </a:avLst>
          </a:prstGeom>
          <a:solidFill>
            <a:schemeClr val="tx1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Multi-Messenger Observation</a:t>
            </a:r>
            <a:endParaRPr kumimoji="1" lang="ja-JP" altLang="en-US" dirty="0"/>
          </a:p>
        </p:txBody>
      </p:sp>
      <p:pic>
        <p:nvPicPr>
          <p:cNvPr id="109" name="図 108"/>
          <p:cNvPicPr>
            <a:picLocks noChangeAspect="1"/>
          </p:cNvPicPr>
          <p:nvPr/>
        </p:nvPicPr>
        <p:blipFill rotWithShape="1">
          <a:blip r:embed="rId2"/>
          <a:srcRect l="30808" t="25984" r="29847" b="24236"/>
          <a:stretch/>
        </p:blipFill>
        <p:spPr>
          <a:xfrm>
            <a:off x="683209" y="1463805"/>
            <a:ext cx="2848125" cy="2402330"/>
          </a:xfrm>
          <a:prstGeom prst="rect">
            <a:avLst/>
          </a:prstGeom>
        </p:spPr>
      </p:pic>
      <p:sp>
        <p:nvSpPr>
          <p:cNvPr id="110" name="右矢印 109"/>
          <p:cNvSpPr/>
          <p:nvPr/>
        </p:nvSpPr>
        <p:spPr>
          <a:xfrm>
            <a:off x="2808907" y="2517729"/>
            <a:ext cx="2995748" cy="585443"/>
          </a:xfrm>
          <a:prstGeom prst="rightArrow">
            <a:avLst>
              <a:gd name="adj1" fmla="val 50000"/>
              <a:gd name="adj2" fmla="val 157101"/>
            </a:avLst>
          </a:prstGeom>
          <a:gradFill flip="none" rotWithShape="1">
            <a:gsLst>
              <a:gs pos="0">
                <a:srgbClr val="FFFF00">
                  <a:lumMod val="98000"/>
                  <a:lumOff val="2000"/>
                  <a:alpha val="0"/>
                </a:srgbClr>
              </a:gs>
              <a:gs pos="16000">
                <a:srgbClr val="FFFF00">
                  <a:lumMod val="98000"/>
                  <a:lumOff val="2000"/>
                </a:srgbClr>
              </a:gs>
              <a:gs pos="50000">
                <a:srgbClr val="FFFF00"/>
              </a:gs>
              <a:gs pos="100000">
                <a:srgbClr val="FFFF00">
                  <a:lumMod val="99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581809" y="2256119"/>
            <a:ext cx="352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  <a:latin typeface="Calibri" panose="020F0502020204030204"/>
                <a:ea typeface="游ゴシック" panose="020B0400000000000000" pitchFamily="50" charset="-128"/>
              </a:rPr>
              <a:t>electromagnetic waves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2" name="右矢印 111"/>
          <p:cNvSpPr/>
          <p:nvPr/>
        </p:nvSpPr>
        <p:spPr>
          <a:xfrm>
            <a:off x="1982369" y="2072599"/>
            <a:ext cx="2773664" cy="585443"/>
          </a:xfrm>
          <a:prstGeom prst="rightArrow">
            <a:avLst>
              <a:gd name="adj1" fmla="val 50000"/>
              <a:gd name="adj2" fmla="val 157101"/>
            </a:avLst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0"/>
                </a:schemeClr>
              </a:gs>
              <a:gs pos="16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495856" y="1722828"/>
            <a:ext cx="2974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Calibri" panose="020F0502020204030204"/>
                <a:ea typeface="游ゴシック" panose="020B0400000000000000" pitchFamily="50" charset="-128"/>
              </a:rPr>
              <a:t>gravitational</a:t>
            </a:r>
            <a:r>
              <a:rPr lang="ja-JP" altLang="en-US" sz="2800" dirty="0"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800" dirty="0">
                <a:latin typeface="Calibri" panose="020F0502020204030204"/>
                <a:ea typeface="游ゴシック" panose="020B0400000000000000" pitchFamily="50" charset="-128"/>
              </a:rPr>
              <a:t>waves</a:t>
            </a:r>
            <a:endParaRPr lang="ja-JP" altLang="en-US" sz="2800" dirty="0"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4" name="円/楕円 6"/>
          <p:cNvSpPr>
            <a:spLocks noChangeAspect="1"/>
          </p:cNvSpPr>
          <p:nvPr/>
        </p:nvSpPr>
        <p:spPr>
          <a:xfrm>
            <a:off x="2020552" y="509146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5" name="円/楕円 7"/>
          <p:cNvSpPr>
            <a:spLocks noChangeAspect="1"/>
          </p:cNvSpPr>
          <p:nvPr/>
        </p:nvSpPr>
        <p:spPr>
          <a:xfrm>
            <a:off x="2178209" y="534683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6" name="円/楕円 8"/>
          <p:cNvSpPr>
            <a:spLocks noChangeAspect="1"/>
          </p:cNvSpPr>
          <p:nvPr/>
        </p:nvSpPr>
        <p:spPr>
          <a:xfrm>
            <a:off x="2449019" y="557459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7" name="円/楕円 9"/>
          <p:cNvSpPr>
            <a:spLocks noChangeAspect="1"/>
          </p:cNvSpPr>
          <p:nvPr/>
        </p:nvSpPr>
        <p:spPr>
          <a:xfrm>
            <a:off x="2275924" y="5091468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8" name="円/楕円 10"/>
          <p:cNvSpPr>
            <a:spLocks noChangeAspect="1"/>
          </p:cNvSpPr>
          <p:nvPr/>
        </p:nvSpPr>
        <p:spPr>
          <a:xfrm>
            <a:off x="2568714" y="5361736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9" name="円/楕円 11"/>
          <p:cNvSpPr>
            <a:spLocks noChangeAspect="1"/>
          </p:cNvSpPr>
          <p:nvPr/>
        </p:nvSpPr>
        <p:spPr>
          <a:xfrm>
            <a:off x="2651796" y="557682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0" name="円/楕円 12"/>
          <p:cNvSpPr>
            <a:spLocks noChangeAspect="1"/>
          </p:cNvSpPr>
          <p:nvPr/>
        </p:nvSpPr>
        <p:spPr>
          <a:xfrm>
            <a:off x="2678699" y="529381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1" name="円/楕円 13"/>
          <p:cNvSpPr>
            <a:spLocks noChangeAspect="1"/>
          </p:cNvSpPr>
          <p:nvPr/>
        </p:nvSpPr>
        <p:spPr>
          <a:xfrm>
            <a:off x="2368453" y="535916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2" name="円/楕円 14"/>
          <p:cNvSpPr>
            <a:spLocks noChangeAspect="1"/>
          </p:cNvSpPr>
          <p:nvPr/>
        </p:nvSpPr>
        <p:spPr>
          <a:xfrm>
            <a:off x="2402237" y="576214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3" name="円/楕円 15"/>
          <p:cNvSpPr>
            <a:spLocks noChangeAspect="1"/>
          </p:cNvSpPr>
          <p:nvPr/>
        </p:nvSpPr>
        <p:spPr>
          <a:xfrm>
            <a:off x="2036653" y="486586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4" name="円/楕円 16"/>
          <p:cNvSpPr>
            <a:spLocks noChangeAspect="1"/>
          </p:cNvSpPr>
          <p:nvPr/>
        </p:nvSpPr>
        <p:spPr>
          <a:xfrm>
            <a:off x="2508255" y="539515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5" name="円/楕円 17"/>
          <p:cNvSpPr>
            <a:spLocks noChangeAspect="1"/>
          </p:cNvSpPr>
          <p:nvPr/>
        </p:nvSpPr>
        <p:spPr>
          <a:xfrm>
            <a:off x="2292950" y="4788887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6" name="円/楕円 18"/>
          <p:cNvSpPr>
            <a:spLocks noChangeAspect="1"/>
          </p:cNvSpPr>
          <p:nvPr/>
        </p:nvSpPr>
        <p:spPr>
          <a:xfrm>
            <a:off x="2430404" y="493513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7" name="円/楕円 19"/>
          <p:cNvSpPr>
            <a:spLocks noChangeAspect="1"/>
          </p:cNvSpPr>
          <p:nvPr/>
        </p:nvSpPr>
        <p:spPr>
          <a:xfrm>
            <a:off x="2551437" y="510067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8" name="円/楕円 20"/>
          <p:cNvSpPr>
            <a:spLocks noChangeAspect="1"/>
          </p:cNvSpPr>
          <p:nvPr/>
        </p:nvSpPr>
        <p:spPr>
          <a:xfrm>
            <a:off x="2695041" y="545443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9" name="円/楕円 21"/>
          <p:cNvSpPr>
            <a:spLocks noChangeAspect="1"/>
          </p:cNvSpPr>
          <p:nvPr/>
        </p:nvSpPr>
        <p:spPr>
          <a:xfrm>
            <a:off x="1942442" y="512719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0" name="円/楕円 22"/>
          <p:cNvSpPr>
            <a:spLocks noChangeAspect="1"/>
          </p:cNvSpPr>
          <p:nvPr/>
        </p:nvSpPr>
        <p:spPr>
          <a:xfrm>
            <a:off x="1986591" y="5543042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1" name="円/楕円 23"/>
          <p:cNvSpPr>
            <a:spLocks noChangeAspect="1"/>
          </p:cNvSpPr>
          <p:nvPr/>
        </p:nvSpPr>
        <p:spPr>
          <a:xfrm>
            <a:off x="2344744" y="602741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2" name="円/楕円 24"/>
          <p:cNvSpPr>
            <a:spLocks noChangeAspect="1"/>
          </p:cNvSpPr>
          <p:nvPr/>
        </p:nvSpPr>
        <p:spPr>
          <a:xfrm>
            <a:off x="2222634" y="491662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3" name="円/楕円 25"/>
          <p:cNvSpPr>
            <a:spLocks noChangeAspect="1"/>
          </p:cNvSpPr>
          <p:nvPr/>
        </p:nvSpPr>
        <p:spPr>
          <a:xfrm>
            <a:off x="2002612" y="572020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4" name="円/楕円 26"/>
          <p:cNvSpPr>
            <a:spLocks noChangeAspect="1"/>
          </p:cNvSpPr>
          <p:nvPr/>
        </p:nvSpPr>
        <p:spPr>
          <a:xfrm>
            <a:off x="2245157" y="548977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5" name="円/楕円 27"/>
          <p:cNvSpPr>
            <a:spLocks noChangeAspect="1"/>
          </p:cNvSpPr>
          <p:nvPr/>
        </p:nvSpPr>
        <p:spPr>
          <a:xfrm>
            <a:off x="2106460" y="559067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6" name="円/楕円 28"/>
          <p:cNvSpPr>
            <a:spLocks noChangeAspect="1"/>
          </p:cNvSpPr>
          <p:nvPr/>
        </p:nvSpPr>
        <p:spPr>
          <a:xfrm>
            <a:off x="2113309" y="508115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7" name="円/楕円 29"/>
          <p:cNvSpPr>
            <a:spLocks noChangeAspect="1"/>
          </p:cNvSpPr>
          <p:nvPr/>
        </p:nvSpPr>
        <p:spPr>
          <a:xfrm>
            <a:off x="2091755" y="474419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8" name="円/楕円 30"/>
          <p:cNvSpPr>
            <a:spLocks noChangeAspect="1"/>
          </p:cNvSpPr>
          <p:nvPr/>
        </p:nvSpPr>
        <p:spPr>
          <a:xfrm>
            <a:off x="1918015" y="549406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9" name="円/楕円 32"/>
          <p:cNvSpPr>
            <a:spLocks noChangeAspect="1"/>
          </p:cNvSpPr>
          <p:nvPr/>
        </p:nvSpPr>
        <p:spPr>
          <a:xfrm>
            <a:off x="2150749" y="595046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0" name="円/楕円 33"/>
          <p:cNvSpPr>
            <a:spLocks noChangeAspect="1"/>
          </p:cNvSpPr>
          <p:nvPr/>
        </p:nvSpPr>
        <p:spPr>
          <a:xfrm>
            <a:off x="1982369" y="494719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1" name="円/楕円 34"/>
          <p:cNvSpPr>
            <a:spLocks noChangeAspect="1"/>
          </p:cNvSpPr>
          <p:nvPr/>
        </p:nvSpPr>
        <p:spPr>
          <a:xfrm>
            <a:off x="2236178" y="460706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2" name="円/楕円 35"/>
          <p:cNvSpPr>
            <a:spLocks noChangeAspect="1"/>
          </p:cNvSpPr>
          <p:nvPr/>
        </p:nvSpPr>
        <p:spPr>
          <a:xfrm>
            <a:off x="2335315" y="582020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3" name="円/楕円 36"/>
          <p:cNvSpPr>
            <a:spLocks noChangeAspect="1"/>
          </p:cNvSpPr>
          <p:nvPr/>
        </p:nvSpPr>
        <p:spPr>
          <a:xfrm>
            <a:off x="2529922" y="590963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4" name="円/楕円 37"/>
          <p:cNvSpPr>
            <a:spLocks noChangeAspect="1"/>
          </p:cNvSpPr>
          <p:nvPr/>
        </p:nvSpPr>
        <p:spPr>
          <a:xfrm>
            <a:off x="2376811" y="473449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5" name="円/楕円 38"/>
          <p:cNvSpPr>
            <a:spLocks noChangeAspect="1"/>
          </p:cNvSpPr>
          <p:nvPr/>
        </p:nvSpPr>
        <p:spPr>
          <a:xfrm>
            <a:off x="2571817" y="476015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6" name="円/楕円 39"/>
          <p:cNvSpPr>
            <a:spLocks noChangeAspect="1"/>
          </p:cNvSpPr>
          <p:nvPr/>
        </p:nvSpPr>
        <p:spPr>
          <a:xfrm>
            <a:off x="2598544" y="575941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7" name="円/楕円 40"/>
          <p:cNvSpPr>
            <a:spLocks noChangeAspect="1"/>
          </p:cNvSpPr>
          <p:nvPr/>
        </p:nvSpPr>
        <p:spPr>
          <a:xfrm>
            <a:off x="1921282" y="533794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8" name="円/楕円 41"/>
          <p:cNvSpPr>
            <a:spLocks noChangeAspect="1"/>
          </p:cNvSpPr>
          <p:nvPr/>
        </p:nvSpPr>
        <p:spPr>
          <a:xfrm>
            <a:off x="2664703" y="494983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9" name="円/楕円 42"/>
          <p:cNvSpPr>
            <a:spLocks noChangeAspect="1"/>
          </p:cNvSpPr>
          <p:nvPr/>
        </p:nvSpPr>
        <p:spPr>
          <a:xfrm>
            <a:off x="2063873" y="581637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50" name="円/楕円 43"/>
          <p:cNvSpPr>
            <a:spLocks noChangeAspect="1"/>
          </p:cNvSpPr>
          <p:nvPr/>
        </p:nvSpPr>
        <p:spPr>
          <a:xfrm>
            <a:off x="2392038" y="513900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51" name="円/楕円 44"/>
          <p:cNvSpPr>
            <a:spLocks noChangeAspect="1"/>
          </p:cNvSpPr>
          <p:nvPr/>
        </p:nvSpPr>
        <p:spPr>
          <a:xfrm>
            <a:off x="1766206" y="569509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52" name="円/楕円 45"/>
          <p:cNvSpPr>
            <a:spLocks noChangeAspect="1"/>
          </p:cNvSpPr>
          <p:nvPr/>
        </p:nvSpPr>
        <p:spPr>
          <a:xfrm>
            <a:off x="2253047" y="566641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53" name="円/楕円 46"/>
          <p:cNvSpPr>
            <a:spLocks noChangeAspect="1"/>
          </p:cNvSpPr>
          <p:nvPr/>
        </p:nvSpPr>
        <p:spPr>
          <a:xfrm>
            <a:off x="1149545" y="542920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54" name="円/楕円 47"/>
          <p:cNvSpPr>
            <a:spLocks noChangeAspect="1"/>
          </p:cNvSpPr>
          <p:nvPr/>
        </p:nvSpPr>
        <p:spPr>
          <a:xfrm>
            <a:off x="1626995" y="553823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55" name="円/楕円 48"/>
          <p:cNvSpPr>
            <a:spLocks noChangeAspect="1"/>
          </p:cNvSpPr>
          <p:nvPr/>
        </p:nvSpPr>
        <p:spPr>
          <a:xfrm>
            <a:off x="1391600" y="555689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56" name="円/楕円 49"/>
          <p:cNvSpPr>
            <a:spLocks noChangeAspect="1"/>
          </p:cNvSpPr>
          <p:nvPr/>
        </p:nvSpPr>
        <p:spPr>
          <a:xfrm>
            <a:off x="2255705" y="520588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57" name="円/楕円 51"/>
          <p:cNvSpPr>
            <a:spLocks noChangeAspect="1"/>
          </p:cNvSpPr>
          <p:nvPr/>
        </p:nvSpPr>
        <p:spPr>
          <a:xfrm>
            <a:off x="2230134" y="478758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58" name="円/楕円 52"/>
          <p:cNvSpPr>
            <a:spLocks noChangeAspect="1"/>
          </p:cNvSpPr>
          <p:nvPr/>
        </p:nvSpPr>
        <p:spPr>
          <a:xfrm>
            <a:off x="2430173" y="462560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59" name="円/楕円 53"/>
          <p:cNvSpPr>
            <a:spLocks noChangeAspect="1"/>
          </p:cNvSpPr>
          <p:nvPr/>
        </p:nvSpPr>
        <p:spPr>
          <a:xfrm>
            <a:off x="1717482" y="595046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0" name="円/楕円 54"/>
          <p:cNvSpPr>
            <a:spLocks noChangeAspect="1"/>
          </p:cNvSpPr>
          <p:nvPr/>
        </p:nvSpPr>
        <p:spPr>
          <a:xfrm>
            <a:off x="1317399" y="445554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1" name="円/楕円 55"/>
          <p:cNvSpPr>
            <a:spLocks noChangeAspect="1"/>
          </p:cNvSpPr>
          <p:nvPr/>
        </p:nvSpPr>
        <p:spPr>
          <a:xfrm>
            <a:off x="1475056" y="471091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2" name="円/楕円 56"/>
          <p:cNvSpPr>
            <a:spLocks noChangeAspect="1"/>
          </p:cNvSpPr>
          <p:nvPr/>
        </p:nvSpPr>
        <p:spPr>
          <a:xfrm>
            <a:off x="1745866" y="493866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3" name="円/楕円 57"/>
          <p:cNvSpPr>
            <a:spLocks noChangeAspect="1"/>
          </p:cNvSpPr>
          <p:nvPr/>
        </p:nvSpPr>
        <p:spPr>
          <a:xfrm>
            <a:off x="1572771" y="4455541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4" name="円/楕円 58"/>
          <p:cNvSpPr>
            <a:spLocks noChangeAspect="1"/>
          </p:cNvSpPr>
          <p:nvPr/>
        </p:nvSpPr>
        <p:spPr>
          <a:xfrm>
            <a:off x="1865561" y="4725808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5" name="円/楕円 59"/>
          <p:cNvSpPr>
            <a:spLocks noChangeAspect="1"/>
          </p:cNvSpPr>
          <p:nvPr/>
        </p:nvSpPr>
        <p:spPr>
          <a:xfrm>
            <a:off x="1948643" y="494090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6" name="円/楕円 60"/>
          <p:cNvSpPr>
            <a:spLocks noChangeAspect="1"/>
          </p:cNvSpPr>
          <p:nvPr/>
        </p:nvSpPr>
        <p:spPr>
          <a:xfrm>
            <a:off x="1975546" y="465788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7" name="円/楕円 61"/>
          <p:cNvSpPr>
            <a:spLocks noChangeAspect="1"/>
          </p:cNvSpPr>
          <p:nvPr/>
        </p:nvSpPr>
        <p:spPr>
          <a:xfrm>
            <a:off x="1665300" y="472324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8" name="円/楕円 62"/>
          <p:cNvSpPr>
            <a:spLocks noChangeAspect="1"/>
          </p:cNvSpPr>
          <p:nvPr/>
        </p:nvSpPr>
        <p:spPr>
          <a:xfrm>
            <a:off x="1699084" y="5126213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9" name="円/楕円 63"/>
          <p:cNvSpPr>
            <a:spLocks noChangeAspect="1"/>
          </p:cNvSpPr>
          <p:nvPr/>
        </p:nvSpPr>
        <p:spPr>
          <a:xfrm>
            <a:off x="1333500" y="422993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0" name="円/楕円 64"/>
          <p:cNvSpPr>
            <a:spLocks noChangeAspect="1"/>
          </p:cNvSpPr>
          <p:nvPr/>
        </p:nvSpPr>
        <p:spPr>
          <a:xfrm>
            <a:off x="1805102" y="475922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1" name="円/楕円 65"/>
          <p:cNvSpPr>
            <a:spLocks noChangeAspect="1"/>
          </p:cNvSpPr>
          <p:nvPr/>
        </p:nvSpPr>
        <p:spPr>
          <a:xfrm>
            <a:off x="1589797" y="4152959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2" name="円/楕円 66"/>
          <p:cNvSpPr>
            <a:spLocks noChangeAspect="1"/>
          </p:cNvSpPr>
          <p:nvPr/>
        </p:nvSpPr>
        <p:spPr>
          <a:xfrm>
            <a:off x="1727251" y="429920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3" name="円/楕円 67"/>
          <p:cNvSpPr>
            <a:spLocks noChangeAspect="1"/>
          </p:cNvSpPr>
          <p:nvPr/>
        </p:nvSpPr>
        <p:spPr>
          <a:xfrm>
            <a:off x="1848284" y="446474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4" name="円/楕円 68"/>
          <p:cNvSpPr>
            <a:spLocks noChangeAspect="1"/>
          </p:cNvSpPr>
          <p:nvPr/>
        </p:nvSpPr>
        <p:spPr>
          <a:xfrm>
            <a:off x="2344744" y="438283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5" name="円/楕円 69"/>
          <p:cNvSpPr>
            <a:spLocks noChangeAspect="1"/>
          </p:cNvSpPr>
          <p:nvPr/>
        </p:nvSpPr>
        <p:spPr>
          <a:xfrm>
            <a:off x="1239289" y="449126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6" name="円/楕円 70"/>
          <p:cNvSpPr>
            <a:spLocks noChangeAspect="1"/>
          </p:cNvSpPr>
          <p:nvPr/>
        </p:nvSpPr>
        <p:spPr>
          <a:xfrm>
            <a:off x="1283439" y="4907115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7" name="円/楕円 71"/>
          <p:cNvSpPr>
            <a:spLocks noChangeAspect="1"/>
          </p:cNvSpPr>
          <p:nvPr/>
        </p:nvSpPr>
        <p:spPr>
          <a:xfrm>
            <a:off x="1641591" y="539149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8" name="円/楕円 72"/>
          <p:cNvSpPr>
            <a:spLocks noChangeAspect="1"/>
          </p:cNvSpPr>
          <p:nvPr/>
        </p:nvSpPr>
        <p:spPr>
          <a:xfrm>
            <a:off x="1519481" y="428069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9" name="円/楕円 73"/>
          <p:cNvSpPr>
            <a:spLocks noChangeAspect="1"/>
          </p:cNvSpPr>
          <p:nvPr/>
        </p:nvSpPr>
        <p:spPr>
          <a:xfrm>
            <a:off x="1299460" y="508427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0" name="円/楕円 74"/>
          <p:cNvSpPr>
            <a:spLocks noChangeAspect="1"/>
          </p:cNvSpPr>
          <p:nvPr/>
        </p:nvSpPr>
        <p:spPr>
          <a:xfrm>
            <a:off x="1542004" y="485384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1" name="円/楕円 75"/>
          <p:cNvSpPr>
            <a:spLocks noChangeAspect="1"/>
          </p:cNvSpPr>
          <p:nvPr/>
        </p:nvSpPr>
        <p:spPr>
          <a:xfrm>
            <a:off x="1403307" y="495474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2" name="円/楕円 76"/>
          <p:cNvSpPr>
            <a:spLocks noChangeAspect="1"/>
          </p:cNvSpPr>
          <p:nvPr/>
        </p:nvSpPr>
        <p:spPr>
          <a:xfrm>
            <a:off x="1410156" y="444522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3" name="円/楕円 77"/>
          <p:cNvSpPr>
            <a:spLocks noChangeAspect="1"/>
          </p:cNvSpPr>
          <p:nvPr/>
        </p:nvSpPr>
        <p:spPr>
          <a:xfrm>
            <a:off x="1388602" y="410827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4" name="円/楕円 78"/>
          <p:cNvSpPr>
            <a:spLocks noChangeAspect="1"/>
          </p:cNvSpPr>
          <p:nvPr/>
        </p:nvSpPr>
        <p:spPr>
          <a:xfrm>
            <a:off x="1214862" y="485813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5" name="円/楕円 79"/>
          <p:cNvSpPr>
            <a:spLocks noChangeAspect="1"/>
          </p:cNvSpPr>
          <p:nvPr/>
        </p:nvSpPr>
        <p:spPr>
          <a:xfrm>
            <a:off x="1992766" y="451823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6" name="円/楕円 80"/>
          <p:cNvSpPr>
            <a:spLocks noChangeAspect="1"/>
          </p:cNvSpPr>
          <p:nvPr/>
        </p:nvSpPr>
        <p:spPr>
          <a:xfrm>
            <a:off x="1447596" y="531454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7" name="円/楕円 81"/>
          <p:cNvSpPr>
            <a:spLocks noChangeAspect="1"/>
          </p:cNvSpPr>
          <p:nvPr/>
        </p:nvSpPr>
        <p:spPr>
          <a:xfrm>
            <a:off x="1279216" y="431126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8" name="円/楕円 82"/>
          <p:cNvSpPr>
            <a:spLocks noChangeAspect="1"/>
          </p:cNvSpPr>
          <p:nvPr/>
        </p:nvSpPr>
        <p:spPr>
          <a:xfrm>
            <a:off x="1533025" y="397114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9" name="円/楕円 83"/>
          <p:cNvSpPr>
            <a:spLocks noChangeAspect="1"/>
          </p:cNvSpPr>
          <p:nvPr/>
        </p:nvSpPr>
        <p:spPr>
          <a:xfrm>
            <a:off x="1632162" y="518428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0" name="円/楕円 84"/>
          <p:cNvSpPr>
            <a:spLocks noChangeAspect="1"/>
          </p:cNvSpPr>
          <p:nvPr/>
        </p:nvSpPr>
        <p:spPr>
          <a:xfrm>
            <a:off x="1826769" y="527370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1" name="円/楕円 85"/>
          <p:cNvSpPr>
            <a:spLocks noChangeAspect="1"/>
          </p:cNvSpPr>
          <p:nvPr/>
        </p:nvSpPr>
        <p:spPr>
          <a:xfrm>
            <a:off x="1673658" y="409856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2" name="円/楕円 86"/>
          <p:cNvSpPr>
            <a:spLocks noChangeAspect="1"/>
          </p:cNvSpPr>
          <p:nvPr/>
        </p:nvSpPr>
        <p:spPr>
          <a:xfrm>
            <a:off x="1868664" y="412422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3" name="円/楕円 87"/>
          <p:cNvSpPr>
            <a:spLocks noChangeAspect="1"/>
          </p:cNvSpPr>
          <p:nvPr/>
        </p:nvSpPr>
        <p:spPr>
          <a:xfrm>
            <a:off x="1895391" y="512348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4" name="円/楕円 88"/>
          <p:cNvSpPr>
            <a:spLocks noChangeAspect="1"/>
          </p:cNvSpPr>
          <p:nvPr/>
        </p:nvSpPr>
        <p:spPr>
          <a:xfrm>
            <a:off x="1218129" y="470202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5" name="円/楕円 89"/>
          <p:cNvSpPr>
            <a:spLocks noChangeAspect="1"/>
          </p:cNvSpPr>
          <p:nvPr/>
        </p:nvSpPr>
        <p:spPr>
          <a:xfrm>
            <a:off x="1961550" y="431390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6" name="円/楕円 90"/>
          <p:cNvSpPr>
            <a:spLocks noChangeAspect="1"/>
          </p:cNvSpPr>
          <p:nvPr/>
        </p:nvSpPr>
        <p:spPr>
          <a:xfrm>
            <a:off x="1360720" y="518044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7" name="円/楕円 91"/>
          <p:cNvSpPr>
            <a:spLocks noChangeAspect="1"/>
          </p:cNvSpPr>
          <p:nvPr/>
        </p:nvSpPr>
        <p:spPr>
          <a:xfrm>
            <a:off x="1688885" y="450307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8" name="円/楕円 93"/>
          <p:cNvSpPr>
            <a:spLocks noChangeAspect="1"/>
          </p:cNvSpPr>
          <p:nvPr/>
        </p:nvSpPr>
        <p:spPr>
          <a:xfrm>
            <a:off x="2557858" y="438595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9" name="円/楕円 94"/>
          <p:cNvSpPr>
            <a:spLocks noChangeAspect="1"/>
          </p:cNvSpPr>
          <p:nvPr/>
        </p:nvSpPr>
        <p:spPr>
          <a:xfrm>
            <a:off x="1351843" y="465448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00" name="円/楕円 95"/>
          <p:cNvSpPr>
            <a:spLocks noChangeAspect="1"/>
          </p:cNvSpPr>
          <p:nvPr/>
        </p:nvSpPr>
        <p:spPr>
          <a:xfrm>
            <a:off x="2089373" y="426646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01" name="円/楕円 96"/>
          <p:cNvSpPr>
            <a:spLocks noChangeAspect="1"/>
          </p:cNvSpPr>
          <p:nvPr/>
        </p:nvSpPr>
        <p:spPr>
          <a:xfrm>
            <a:off x="2101588" y="404063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02" name="円/楕円 97"/>
          <p:cNvSpPr>
            <a:spLocks noChangeAspect="1"/>
          </p:cNvSpPr>
          <p:nvPr/>
        </p:nvSpPr>
        <p:spPr>
          <a:xfrm>
            <a:off x="2143687" y="442114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03" name="円/楕円 98"/>
          <p:cNvSpPr>
            <a:spLocks noChangeAspect="1"/>
          </p:cNvSpPr>
          <p:nvPr/>
        </p:nvSpPr>
        <p:spPr>
          <a:xfrm>
            <a:off x="1570295" y="574514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04" name="円/楕円 99"/>
          <p:cNvSpPr>
            <a:spLocks noChangeAspect="1"/>
          </p:cNvSpPr>
          <p:nvPr/>
        </p:nvSpPr>
        <p:spPr>
          <a:xfrm>
            <a:off x="1526981" y="415165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05" name="円/楕円 100"/>
          <p:cNvSpPr>
            <a:spLocks noChangeAspect="1"/>
          </p:cNvSpPr>
          <p:nvPr/>
        </p:nvSpPr>
        <p:spPr>
          <a:xfrm>
            <a:off x="1727020" y="398967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4779153" y="3925514"/>
            <a:ext cx="1439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  <a:latin typeface="Calibri" panose="020F0502020204030204"/>
                <a:ea typeface="游ゴシック" panose="020B0400000000000000" pitchFamily="50" charset="-128"/>
              </a:rPr>
              <a:t>leptons, </a:t>
            </a:r>
          </a:p>
          <a:p>
            <a:r>
              <a:rPr lang="en-US" altLang="ja-JP" sz="2800" dirty="0">
                <a:solidFill>
                  <a:srgbClr val="FFFF00"/>
                </a:solidFill>
                <a:latin typeface="Calibri" panose="020F0502020204030204"/>
                <a:ea typeface="游ゴシック" panose="020B0400000000000000" pitchFamily="50" charset="-128"/>
              </a:rPr>
              <a:t>photons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8" name="右矢印 207"/>
          <p:cNvSpPr/>
          <p:nvPr/>
        </p:nvSpPr>
        <p:spPr>
          <a:xfrm>
            <a:off x="2808907" y="4860353"/>
            <a:ext cx="2995748" cy="585443"/>
          </a:xfrm>
          <a:prstGeom prst="rightArrow">
            <a:avLst>
              <a:gd name="adj1" fmla="val 50000"/>
              <a:gd name="adj2" fmla="val 157101"/>
            </a:avLst>
          </a:prstGeom>
          <a:gradFill flip="none" rotWithShape="1">
            <a:gsLst>
              <a:gs pos="0">
                <a:srgbClr val="9F2936">
                  <a:satMod val="103000"/>
                  <a:lumMod val="102000"/>
                  <a:tint val="94000"/>
                  <a:alpha val="0"/>
                </a:srgbClr>
              </a:gs>
              <a:gs pos="16000">
                <a:srgbClr val="9F2936">
                  <a:satMod val="103000"/>
                  <a:lumMod val="102000"/>
                  <a:tint val="94000"/>
                </a:srgbClr>
              </a:gs>
              <a:gs pos="50000">
                <a:srgbClr val="9F2936">
                  <a:satMod val="110000"/>
                  <a:lumMod val="100000"/>
                  <a:shade val="100000"/>
                </a:srgbClr>
              </a:gs>
              <a:gs pos="100000">
                <a:srgbClr val="9F2936">
                  <a:lumMod val="99000"/>
                  <a:satMod val="120000"/>
                  <a:shade val="78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3670314" y="5504198"/>
            <a:ext cx="328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CCFF"/>
                </a:solidFill>
                <a:latin typeface="Calibri" panose="020F0502020204030204"/>
                <a:ea typeface="游ゴシック" panose="020B0400000000000000" pitchFamily="50" charset="-128"/>
              </a:rPr>
              <a:t>hadronic observables</a:t>
            </a:r>
            <a:endParaRPr lang="ja-JP" altLang="en-US" sz="2800" dirty="0">
              <a:solidFill>
                <a:srgbClr val="FFCCFF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713790" y="3354427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time scale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kumimoji="1" lang="en-US" altLang="ja-JP" sz="2400" baseline="30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-1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563143" y="5889427"/>
            <a:ext cx="2762295" cy="461665"/>
          </a:xfrm>
          <a:prstGeom prst="rect">
            <a:avLst/>
          </a:prstGeom>
          <a:solidFill>
            <a:srgbClr val="104258">
              <a:alpha val="65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time scale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kumimoji="1" lang="en-US" altLang="ja-JP" sz="2400" baseline="30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-22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17" name="図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502" y="3832117"/>
            <a:ext cx="2170922" cy="1638703"/>
          </a:xfrm>
          <a:prstGeom prst="rect">
            <a:avLst/>
          </a:prstGeom>
        </p:spPr>
      </p:pic>
      <p:sp>
        <p:nvSpPr>
          <p:cNvPr id="220" name="右矢印 219"/>
          <p:cNvSpPr/>
          <p:nvPr/>
        </p:nvSpPr>
        <p:spPr>
          <a:xfrm>
            <a:off x="1766206" y="4399739"/>
            <a:ext cx="2995748" cy="585443"/>
          </a:xfrm>
          <a:prstGeom prst="rightArrow">
            <a:avLst>
              <a:gd name="adj1" fmla="val 50000"/>
              <a:gd name="adj2" fmla="val 157101"/>
            </a:avLst>
          </a:prstGeom>
          <a:gradFill flip="none" rotWithShape="1">
            <a:gsLst>
              <a:gs pos="0">
                <a:srgbClr val="FFFF00">
                  <a:lumMod val="98000"/>
                  <a:lumOff val="2000"/>
                  <a:alpha val="0"/>
                </a:srgbClr>
              </a:gs>
              <a:gs pos="16000">
                <a:srgbClr val="FFFF00">
                  <a:lumMod val="98000"/>
                  <a:lumOff val="2000"/>
                </a:srgbClr>
              </a:gs>
              <a:gs pos="50000">
                <a:srgbClr val="FFFF00"/>
              </a:gs>
              <a:gs pos="100000">
                <a:srgbClr val="FFFF00">
                  <a:lumMod val="99000"/>
                </a:srgb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188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1E9057E-AA0C-4A89-93FD-F1182129F344}"/>
              </a:ext>
            </a:extLst>
          </p:cNvPr>
          <p:cNvSpPr/>
          <p:nvPr/>
        </p:nvSpPr>
        <p:spPr>
          <a:xfrm>
            <a:off x="5714224" y="2259119"/>
            <a:ext cx="2250024" cy="1654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336B81C-8250-482C-82F6-AAE5F2CB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Precursory Phenomena</a:t>
            </a:r>
            <a:br>
              <a:rPr kumimoji="1" lang="en-US" altLang="ja-JP" dirty="0"/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 anomalous behavior of observables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near but above T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6D1809-006D-43C9-B155-BB4B6219A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6" b="3328"/>
          <a:stretch/>
        </p:blipFill>
        <p:spPr>
          <a:xfrm>
            <a:off x="992154" y="1892759"/>
            <a:ext cx="2632670" cy="20159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84E509-247C-4D7C-8494-5C96D26FEFD2}"/>
              </a:ext>
            </a:extLst>
          </p:cNvPr>
          <p:cNvSpPr txBox="1"/>
          <p:nvPr/>
        </p:nvSpPr>
        <p:spPr>
          <a:xfrm>
            <a:off x="1525800" y="2007081"/>
            <a:ext cx="9348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 err="1">
                <a:solidFill>
                  <a:srgbClr val="0070C0"/>
                </a:solidFill>
              </a:rPr>
              <a:t>Skopal</a:t>
            </a:r>
            <a:r>
              <a:rPr kumimoji="1" lang="en-US" altLang="ja-JP" sz="1600" dirty="0">
                <a:solidFill>
                  <a:srgbClr val="0070C0"/>
                </a:solidFill>
              </a:rPr>
              <a:t>, </a:t>
            </a:r>
          </a:p>
          <a:p>
            <a:pPr algn="l"/>
            <a:r>
              <a:rPr kumimoji="1" lang="en-US" altLang="ja-JP" sz="1600" dirty="0" err="1">
                <a:solidFill>
                  <a:srgbClr val="0070C0"/>
                </a:solidFill>
              </a:rPr>
              <a:t>Tinkham</a:t>
            </a:r>
            <a:endParaRPr kumimoji="1" lang="en-US" altLang="ja-JP" sz="1600" dirty="0">
              <a:solidFill>
                <a:srgbClr val="0070C0"/>
              </a:solidFill>
            </a:endParaRPr>
          </a:p>
          <a:p>
            <a:pPr algn="l"/>
            <a:r>
              <a:rPr lang="en-US" altLang="ja-JP" sz="1600" dirty="0">
                <a:solidFill>
                  <a:srgbClr val="0070C0"/>
                </a:solidFill>
              </a:rPr>
              <a:t>1975</a:t>
            </a:r>
            <a:endParaRPr kumimoji="1" lang="en-US" altLang="ja-JP" sz="1600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306541-8161-4786-A863-85378A2A1ADF}"/>
              </a:ext>
            </a:extLst>
          </p:cNvPr>
          <p:cNvSpPr txBox="1"/>
          <p:nvPr/>
        </p:nvSpPr>
        <p:spPr>
          <a:xfrm>
            <a:off x="214961" y="1329550"/>
            <a:ext cx="456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Electric conductivity </a:t>
            </a:r>
            <a:r>
              <a:rPr kumimoji="1" lang="en-US" altLang="ja-JP" sz="2400" dirty="0"/>
              <a:t>in metals</a:t>
            </a:r>
            <a:endParaRPr kumimoji="1" lang="ja-JP" altLang="en-US" dirty="0"/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D494FA2B-6696-4B02-A510-8B1C07AFF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891661"/>
              </p:ext>
            </p:extLst>
          </p:nvPr>
        </p:nvGraphicFramePr>
        <p:xfrm>
          <a:off x="5601901" y="2107002"/>
          <a:ext cx="2256065" cy="187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491855B6-8051-45B3-BA85-A922D96D6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10" y="3259883"/>
            <a:ext cx="150258" cy="14368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V(\Delta)&#10;\end{align*}&lt;/body&gt;&#10;  &lt;fcolor&gt;FF000000&lt;/fcolor&gt;&#10;  &lt;bcolor&gt;FFFFFFFF&lt;/bcolor&gt;&#10;  &lt;transparent&gt;True&lt;/transparent&gt;&#10;  &lt;resolution&gt;1800&lt;/resolution&gt;&#10;  &lt;imageh&gt;250&lt;/imageh&gt;&#10;  &lt;imagew&gt;564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4B3AEDD2-9414-43C6-9E00-F31BB159A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54" y="2397737"/>
            <a:ext cx="535205" cy="23723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552E76-94E1-4BE8-B2E9-6651C28166F1}"/>
              </a:ext>
            </a:extLst>
          </p:cNvPr>
          <p:cNvSpPr txBox="1"/>
          <p:nvPr/>
        </p:nvSpPr>
        <p:spPr>
          <a:xfrm>
            <a:off x="7298694" y="2279599"/>
            <a:ext cx="61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FF0000"/>
                </a:solidFill>
              </a:rPr>
              <a:t>T&gt;T</a:t>
            </a:r>
            <a:r>
              <a:rPr kumimoji="1" lang="en-US" altLang="ja-JP" baseline="-25000" dirty="0">
                <a:solidFill>
                  <a:srgbClr val="FF0000"/>
                </a:solidFill>
              </a:rPr>
              <a:t>c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75B0D1-6030-4877-BD73-A74CDC1D5093}"/>
              </a:ext>
            </a:extLst>
          </p:cNvPr>
          <p:cNvSpPr txBox="1"/>
          <p:nvPr/>
        </p:nvSpPr>
        <p:spPr>
          <a:xfrm>
            <a:off x="7351836" y="3519952"/>
            <a:ext cx="61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70C0"/>
                </a:solidFill>
              </a:rPr>
              <a:t>T&lt;T</a:t>
            </a:r>
            <a:r>
              <a:rPr kumimoji="1" lang="en-US" altLang="ja-JP" baseline="-25000" dirty="0">
                <a:solidFill>
                  <a:srgbClr val="0070C0"/>
                </a:solidFill>
              </a:rPr>
              <a:t>c</a:t>
            </a:r>
            <a:endParaRPr kumimoji="1" lang="ja-JP" altLang="en-US" baseline="-25000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DC1C153-0CBD-4870-9B96-A54C79B92BD6}"/>
              </a:ext>
            </a:extLst>
          </p:cNvPr>
          <p:cNvSpPr txBox="1"/>
          <p:nvPr/>
        </p:nvSpPr>
        <p:spPr>
          <a:xfrm>
            <a:off x="5593635" y="1836590"/>
            <a:ext cx="2451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Landau’s </a:t>
            </a:r>
            <a:r>
              <a:rPr lang="en-US" altLang="ja-JP" sz="2000" dirty="0"/>
              <a:t>F</a:t>
            </a:r>
            <a:r>
              <a:rPr kumimoji="1" lang="en-US" altLang="ja-JP" sz="2000" dirty="0"/>
              <a:t>ree </a:t>
            </a:r>
            <a:r>
              <a:rPr lang="en-US" altLang="ja-JP" sz="2000" dirty="0"/>
              <a:t>E</a:t>
            </a:r>
            <a:r>
              <a:rPr kumimoji="1" lang="en-US" altLang="ja-JP" sz="2000" dirty="0"/>
              <a:t>nergy</a:t>
            </a:r>
            <a:endParaRPr kumimoji="1" lang="ja-JP" altLang="en-US" sz="2000" dirty="0"/>
          </a:p>
        </p:txBody>
      </p:sp>
      <p:sp>
        <p:nvSpPr>
          <p:cNvPr id="18" name="右矢印 30">
            <a:extLst>
              <a:ext uri="{FF2B5EF4-FFF2-40B4-BE49-F238E27FC236}">
                <a16:creationId xmlns:a16="http://schemas.microsoft.com/office/drawing/2014/main" id="{441E2770-91F2-4CD2-98FE-B57E6D88871E}"/>
              </a:ext>
            </a:extLst>
          </p:cNvPr>
          <p:cNvSpPr/>
          <p:nvPr/>
        </p:nvSpPr>
        <p:spPr>
          <a:xfrm rot="10800000">
            <a:off x="4258331" y="2203961"/>
            <a:ext cx="1038051" cy="700968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varepsilon = \frac{T-T_c}{T_c}&#10;\end{align*}&lt;/body&gt;&#10;  &lt;fcolor&gt;FFFFFFFF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7&lt;/cursor&gt;&#10;&lt;/TeXTeX&gt;">
            <a:extLst>
              <a:ext uri="{FF2B5EF4-FFF2-40B4-BE49-F238E27FC236}">
                <a16:creationId xmlns:a16="http://schemas.microsoft.com/office/drawing/2014/main" id="{5635721F-1220-401A-ACC2-CB2226F31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35" y="3405250"/>
            <a:ext cx="1272117" cy="577850"/>
          </a:xfrm>
          <a:prstGeom prst="rect">
            <a:avLst/>
          </a:prstGeom>
        </p:spPr>
      </p:pic>
      <p:sp>
        <p:nvSpPr>
          <p:cNvPr id="25" name="矢印: 左右 24">
            <a:extLst>
              <a:ext uri="{FF2B5EF4-FFF2-40B4-BE49-F238E27FC236}">
                <a16:creationId xmlns:a16="http://schemas.microsoft.com/office/drawing/2014/main" id="{BFE196B1-40D5-4E90-911E-C793893F913B}"/>
              </a:ext>
            </a:extLst>
          </p:cNvPr>
          <p:cNvSpPr/>
          <p:nvPr/>
        </p:nvSpPr>
        <p:spPr>
          <a:xfrm>
            <a:off x="6338586" y="3169984"/>
            <a:ext cx="826561" cy="344425"/>
          </a:xfrm>
          <a:prstGeom prst="leftRightArrow">
            <a:avLst/>
          </a:prstGeom>
          <a:solidFill>
            <a:srgbClr val="F07F09">
              <a:alpha val="80000"/>
            </a:srgbClr>
          </a:solidFill>
          <a:ln w="28575">
            <a:solidFill>
              <a:srgbClr val="F07F09">
                <a:alpha val="69804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51C3629-78E8-451F-99C0-262BE38F38FD}"/>
              </a:ext>
            </a:extLst>
          </p:cNvPr>
          <p:cNvSpPr txBox="1"/>
          <p:nvPr/>
        </p:nvSpPr>
        <p:spPr>
          <a:xfrm>
            <a:off x="6163929" y="277359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fluctuation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FE1F7DB-06CB-4B2D-A02D-8E22FA76F7DD}"/>
              </a:ext>
            </a:extLst>
          </p:cNvPr>
          <p:cNvCxnSpPr>
            <a:cxnSpLocks/>
          </p:cNvCxnSpPr>
          <p:nvPr/>
        </p:nvCxnSpPr>
        <p:spPr>
          <a:xfrm>
            <a:off x="5779538" y="3513683"/>
            <a:ext cx="2034730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48D7AA1-BE9A-40AD-8436-7BCE93FAFA63}"/>
              </a:ext>
            </a:extLst>
          </p:cNvPr>
          <p:cNvCxnSpPr>
            <a:cxnSpLocks/>
          </p:cNvCxnSpPr>
          <p:nvPr/>
        </p:nvCxnSpPr>
        <p:spPr>
          <a:xfrm flipV="1">
            <a:off x="6751868" y="2436996"/>
            <a:ext cx="0" cy="1373913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E9E0E7C-6F8D-42F0-9E4D-D42FD665D3A0}"/>
              </a:ext>
            </a:extLst>
          </p:cNvPr>
          <p:cNvGrpSpPr/>
          <p:nvPr/>
        </p:nvGrpSpPr>
        <p:grpSpPr>
          <a:xfrm>
            <a:off x="261257" y="4245308"/>
            <a:ext cx="8651174" cy="2480036"/>
            <a:chOff x="261257" y="4245308"/>
            <a:chExt cx="8651174" cy="2480036"/>
          </a:xfrm>
        </p:grpSpPr>
        <p:sp>
          <p:nvSpPr>
            <p:cNvPr id="32" name="角丸四角形 8">
              <a:extLst>
                <a:ext uri="{FF2B5EF4-FFF2-40B4-BE49-F238E27FC236}">
                  <a16:creationId xmlns:a16="http://schemas.microsoft.com/office/drawing/2014/main" id="{C0A2A615-F5DF-436A-9BFB-4EB9208029DC}"/>
                </a:ext>
              </a:extLst>
            </p:cNvPr>
            <p:cNvSpPr/>
            <p:nvPr/>
          </p:nvSpPr>
          <p:spPr>
            <a:xfrm>
              <a:off x="261257" y="4245308"/>
              <a:ext cx="8651174" cy="2480036"/>
            </a:xfrm>
            <a:prstGeom prst="roundRect">
              <a:avLst>
                <a:gd name="adj" fmla="val 11397"/>
              </a:avLst>
            </a:prstGeom>
            <a:solidFill>
              <a:srgbClr val="41AEBD">
                <a:lumMod val="50000"/>
                <a:alpha val="9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E7A1209-37B9-475A-96EB-2C76B0DD7331}"/>
                </a:ext>
              </a:extLst>
            </p:cNvPr>
            <p:cNvSpPr txBox="1"/>
            <p:nvPr/>
          </p:nvSpPr>
          <p:spPr>
            <a:xfrm>
              <a:off x="470284" y="4281031"/>
              <a:ext cx="3206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Precursor of </a:t>
              </a:r>
              <a:r>
                <a:rPr kumimoji="1" lang="en-US" altLang="ja-JP" sz="3200" b="1" dirty="0">
                  <a:solidFill>
                    <a:srgbClr val="FFFF00"/>
                  </a:solidFill>
                </a:rPr>
                <a:t>CSC</a:t>
              </a:r>
              <a:endParaRPr kumimoji="1" lang="ja-JP" altLang="en-US" sz="3200" b="1" dirty="0">
                <a:solidFill>
                  <a:srgbClr val="FFFF00"/>
                </a:solidFill>
              </a:endParaRP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BEC384B5-103B-4F3A-B09E-756023134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8233" y="4719160"/>
              <a:ext cx="2110302" cy="1569660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2AA16A5-6338-49AE-A361-B55D2A0BB03A}"/>
                </a:ext>
              </a:extLst>
            </p:cNvPr>
            <p:cNvSpPr txBox="1"/>
            <p:nvPr/>
          </p:nvSpPr>
          <p:spPr>
            <a:xfrm>
              <a:off x="556182" y="4804251"/>
              <a:ext cx="37551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b="1" dirty="0" err="1">
                  <a:solidFill>
                    <a:srgbClr val="FFFF00"/>
                  </a:solidFill>
                </a:rPr>
                <a:t>Pseudogap</a:t>
              </a:r>
              <a:r>
                <a:rPr kumimoji="1" lang="en-US" altLang="ja-JP" sz="2400" dirty="0"/>
                <a:t> = Depression in the density of states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Specific heat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/>
                <a:t>etc. </a:t>
              </a:r>
              <a:endParaRPr kumimoji="1" lang="ja-JP" altLang="en-US" sz="2400" dirty="0"/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A15C5091-86EE-4EC7-B9B4-6C3BB97AF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58619" y="4716268"/>
              <a:ext cx="2092561" cy="1575444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91D877A-74DB-48F3-94A2-EDEAAD96F46B}"/>
                </a:ext>
              </a:extLst>
            </p:cNvPr>
            <p:cNvSpPr txBox="1"/>
            <p:nvPr/>
          </p:nvSpPr>
          <p:spPr>
            <a:xfrm>
              <a:off x="5032120" y="6255457"/>
              <a:ext cx="3801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dirty="0"/>
                <a:t>MK, Koide, </a:t>
              </a:r>
              <a:r>
                <a:rPr kumimoji="1" lang="en-US" altLang="ja-JP" dirty="0" err="1"/>
                <a:t>Kunihiro</a:t>
              </a:r>
              <a:r>
                <a:rPr kumimoji="1" lang="en-US" altLang="ja-JP" dirty="0"/>
                <a:t>, </a:t>
              </a:r>
              <a:r>
                <a:rPr kumimoji="1" lang="en-US" altLang="ja-JP" dirty="0" err="1"/>
                <a:t>Nemoto</a:t>
              </a:r>
              <a:r>
                <a:rPr kumimoji="1" lang="en-US" altLang="ja-JP" dirty="0"/>
                <a:t>, ’03, ’05</a:t>
              </a:r>
              <a:endParaRPr kumimoji="1"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5DEF772-C689-45DE-9D8C-926711840C90}"/>
                </a:ext>
              </a:extLst>
            </p:cNvPr>
            <p:cNvSpPr txBox="1"/>
            <p:nvPr/>
          </p:nvSpPr>
          <p:spPr>
            <a:xfrm>
              <a:off x="4429297" y="4349310"/>
              <a:ext cx="19881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/>
                <a:t>Density of States</a:t>
              </a:r>
              <a:endParaRPr kumimoji="1" lang="ja-JP" altLang="en-US" sz="2000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75863C0-9F10-49B4-BBC3-01FD5E7ACB49}"/>
                </a:ext>
              </a:extLst>
            </p:cNvPr>
            <p:cNvSpPr txBox="1"/>
            <p:nvPr/>
          </p:nvSpPr>
          <p:spPr>
            <a:xfrm>
              <a:off x="6814458" y="4347916"/>
              <a:ext cx="1580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/>
                <a:t>Specific Heat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44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 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6505673" y="4460910"/>
            <a:ext cx="2221323" cy="2426368"/>
            <a:chOff x="6122746" y="3631097"/>
            <a:chExt cx="2221323" cy="2426368"/>
          </a:xfrm>
        </p:grpSpPr>
        <p:pic>
          <p:nvPicPr>
            <p:cNvPr id="60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6592059" y="5157163"/>
              <a:ext cx="12280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メイリオ" panose="020B0604030504040204" pitchFamily="50" charset="-128"/>
                </a:rPr>
                <a:t>Neutron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Stars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B26B4B09-58F4-4844-8850-E76CCB0BC734}"/>
              </a:ext>
            </a:extLst>
          </p:cNvPr>
          <p:cNvGrpSpPr/>
          <p:nvPr/>
        </p:nvGrpSpPr>
        <p:grpSpPr>
          <a:xfrm>
            <a:off x="1688246" y="1480179"/>
            <a:ext cx="1360781" cy="4286256"/>
            <a:chOff x="848182" y="1763237"/>
            <a:chExt cx="1345761" cy="4302426"/>
          </a:xfrm>
        </p:grpSpPr>
        <p:sp>
          <p:nvSpPr>
            <p:cNvPr id="63" name="直角三角形 62">
              <a:extLst>
                <a:ext uri="{FF2B5EF4-FFF2-40B4-BE49-F238E27FC236}">
                  <a16:creationId xmlns:a16="http://schemas.microsoft.com/office/drawing/2014/main" id="{16D3EDA3-77CD-47F9-8330-7331FC605948}"/>
                </a:ext>
              </a:extLst>
            </p:cNvPr>
            <p:cNvSpPr/>
            <p:nvPr/>
          </p:nvSpPr>
          <p:spPr>
            <a:xfrm flipV="1">
              <a:off x="848182" y="1763237"/>
              <a:ext cx="1345761" cy="4302426"/>
            </a:xfrm>
            <a:prstGeom prst="rtTriangle">
              <a:avLst/>
            </a:prstGeom>
            <a:gradFill>
              <a:gsLst>
                <a:gs pos="0">
                  <a:srgbClr val="FF0000">
                    <a:alpha val="49000"/>
                  </a:srgbClr>
                </a:gs>
                <a:gs pos="100000">
                  <a:srgbClr val="FF0000">
                    <a:alpha val="78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E9E3134-1E3E-4567-AA2A-A364F51A2E14}"/>
                </a:ext>
              </a:extLst>
            </p:cNvPr>
            <p:cNvSpPr txBox="1"/>
            <p:nvPr/>
          </p:nvSpPr>
          <p:spPr>
            <a:xfrm rot="16746103">
              <a:off x="184648" y="3927451"/>
              <a:ext cx="1911874" cy="517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Lattice </a:t>
              </a:r>
              <a:r>
                <a:rPr kumimoji="1" lang="en-US" altLang="ja-JP" sz="2400" dirty="0"/>
                <a:t>QCD</a:t>
              </a:r>
              <a:endParaRPr kumimoji="1" lang="ja-JP" altLang="en-US" sz="2800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97566" y="1184710"/>
            <a:ext cx="2978829" cy="2023595"/>
            <a:chOff x="907938" y="1467689"/>
            <a:chExt cx="2978829" cy="2023595"/>
          </a:xfrm>
        </p:grpSpPr>
        <p:pic>
          <p:nvPicPr>
            <p:cNvPr id="57" name="Picture 230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Early Universe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0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8">
            <a:extLst>
              <a:ext uri="{FF2B5EF4-FFF2-40B4-BE49-F238E27FC236}">
                <a16:creationId xmlns:a16="http://schemas.microsoft.com/office/drawing/2014/main" id="{EAC8028F-B598-43F8-AA65-825531BB3C65}"/>
              </a:ext>
            </a:extLst>
          </p:cNvPr>
          <p:cNvSpPr/>
          <p:nvPr/>
        </p:nvSpPr>
        <p:spPr>
          <a:xfrm>
            <a:off x="244929" y="1130373"/>
            <a:ext cx="5347607" cy="3198345"/>
          </a:xfrm>
          <a:prstGeom prst="roundRect">
            <a:avLst>
              <a:gd name="adj" fmla="val 10122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D9BB0F-B6AE-4046-9DD5-0F5C433A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9626F4-664C-4505-B614-437E788E54C4}"/>
              </a:ext>
            </a:extLst>
          </p:cNvPr>
          <p:cNvSpPr txBox="1"/>
          <p:nvPr/>
        </p:nvSpPr>
        <p:spPr>
          <a:xfrm>
            <a:off x="2422566" y="3194953"/>
            <a:ext cx="2235651" cy="442674"/>
          </a:xfrm>
          <a:prstGeom prst="wedgeRoundRectCallout">
            <a:avLst>
              <a:gd name="adj1" fmla="val -56497"/>
              <a:gd name="adj2" fmla="val -449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diquark interaction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i \partial \hspace{-5pt}/ \psi + {\cal L}_S + {\cal L}_C&#10;\end{align*}&lt;/body&gt;&#10;  &lt;fcolor&gt;FFFFFFFF&lt;/fcolor&gt;&#10;  &lt;bcolor&gt;FFFFFFFF&lt;/bcolor&gt;&#10;  &lt;transparent&gt;True&lt;/transparent&gt;&#10;  &lt;resolution&gt;1800&lt;/resolution&gt;&#10;  &lt;imageh&gt;271&lt;/imageh&gt;&#10;  &lt;imagew&gt;2244&lt;/imagew&gt;&#10;  &lt;scale&gt;50&lt;/scale&gt;&#10;  &lt;cursor&gt;93&lt;/cursor&gt;&#10;&lt;/TeXTeX&gt;">
            <a:extLst>
              <a:ext uri="{FF2B5EF4-FFF2-40B4-BE49-F238E27FC236}">
                <a16:creationId xmlns:a16="http://schemas.microsoft.com/office/drawing/2014/main" id="{EBC642AB-2581-453F-8B53-823D5FDC0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0" y="1819758"/>
            <a:ext cx="2374898" cy="2868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_S =&amp;amp; G_S \big( (\bar\psi\psi)^2+(\bar\psi i\gamma_5 \tau \psi)^2 \big) \\&#10;{\cal L}_C =&amp;amp; G_C \big( (\bar\psi i\gamma_5 \tau_A \lambda_A \psi^C)({\rm h.c.})&#10;\end{align*}&lt;/body&gt;&#10;  &lt;fcolor&gt;FFFFFFFF&lt;/fcolor&gt;&#10;  &lt;bcolor&gt;FFFFFFFF&lt;/bcolor&gt;&#10;  &lt;transparent&gt;True&lt;/transparent&gt;&#10;  &lt;resolution&gt;1800&lt;/resolution&gt;&#10;  &lt;imageh&gt;752&lt;/imageh&gt;&#10;  &lt;imagew&gt;3237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89D09BFE-DCB8-4E1C-A54D-AF63DB55E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0" y="2363495"/>
            <a:ext cx="3425822" cy="79586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D93ADE-CC09-4AA9-BB8E-C75CFBAC1997}"/>
              </a:ext>
            </a:extLst>
          </p:cNvPr>
          <p:cNvSpPr txBox="1"/>
          <p:nvPr/>
        </p:nvSpPr>
        <p:spPr>
          <a:xfrm>
            <a:off x="449037" y="1130373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NJL model</a:t>
            </a:r>
            <a:endParaRPr kumimoji="1" lang="ja-JP" altLang="en-US" sz="32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3C4AF9-63D2-4013-B3E9-9CBA365F8881}"/>
              </a:ext>
            </a:extLst>
          </p:cNvPr>
          <p:cNvSpPr txBox="1"/>
          <p:nvPr/>
        </p:nvSpPr>
        <p:spPr>
          <a:xfrm>
            <a:off x="2422566" y="1230436"/>
            <a:ext cx="2549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(massless 2-flavor)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01~{\rm GeV}^{-2},&#10;~~&#10;\Lambda=650{\rm MeV}&#10;\end{align*}&lt;/body&gt;&#10;  &lt;fcolor&gt;FFFFFFFF&lt;/fcolor&gt;&#10;  &lt;bcolor&gt;FFFFFFFF&lt;/bcolor&gt;&#10;  &lt;transparent&gt;True&lt;/transparent&gt;&#10;  &lt;resolution&gt;1800&lt;/resolution&gt;&#10;  &lt;imageh&gt;270&lt;/imageh&gt;&#10;  &lt;imagew&gt;3625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04432B57-A2D3-4326-81CF-2496FFE42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0" y="3703491"/>
            <a:ext cx="3836458" cy="28575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72F7AFD-E658-4667-B5DB-524F1DB48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043" y="3567792"/>
            <a:ext cx="4248403" cy="312154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DF6110-2FB9-4BF6-B98C-E18B120FC679}"/>
              </a:ext>
            </a:extLst>
          </p:cNvPr>
          <p:cNvSpPr txBox="1"/>
          <p:nvPr/>
        </p:nvSpPr>
        <p:spPr>
          <a:xfrm>
            <a:off x="5157190" y="3087730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Phase Diagram in MFA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58CD01A-7BA5-4174-9F1F-30D306863696}"/>
                  </a:ext>
                </a:extLst>
              </p:cNvPr>
              <p:cNvSpPr txBox="1"/>
              <p:nvPr/>
            </p:nvSpPr>
            <p:spPr>
              <a:xfrm>
                <a:off x="449037" y="4538447"/>
                <a:ext cx="292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free parameter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58CD01A-7BA5-4174-9F1F-30D306863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7" y="4538447"/>
                <a:ext cx="2926570" cy="461665"/>
              </a:xfrm>
              <a:prstGeom prst="rect">
                <a:avLst/>
              </a:prstGeom>
              <a:blipFill>
                <a:blip r:embed="rId6"/>
                <a:stretch>
                  <a:fillRect l="-2917" t="-10526" r="-2083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57C35EE-B115-4ADF-AB8D-15FF37545466}"/>
              </a:ext>
            </a:extLst>
          </p:cNvPr>
          <p:cNvSpPr txBox="1"/>
          <p:nvPr/>
        </p:nvSpPr>
        <p:spPr>
          <a:xfrm>
            <a:off x="223842" y="5851193"/>
            <a:ext cx="331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Order of CSC phase transition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0606E9-4625-42E2-ADA7-22613891482D}"/>
              </a:ext>
            </a:extLst>
          </p:cNvPr>
          <p:cNvSpPr txBox="1"/>
          <p:nvPr/>
        </p:nvSpPr>
        <p:spPr>
          <a:xfrm>
            <a:off x="282988" y="6159168"/>
            <a:ext cx="3341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Matsuura+(’04), </a:t>
            </a:r>
            <a:r>
              <a:rPr lang="en-US" altLang="ja-JP" sz="1600" dirty="0" err="1"/>
              <a:t>Giannakis</a:t>
            </a:r>
            <a:r>
              <a:rPr lang="en-US" altLang="ja-JP" sz="1600" dirty="0"/>
              <a:t>+(’04)</a:t>
            </a:r>
          </a:p>
          <a:p>
            <a:pPr algn="l"/>
            <a:r>
              <a:rPr kumimoji="1" lang="en-US" altLang="ja-JP" sz="1600" dirty="0"/>
              <a:t>Noronha+(’06), </a:t>
            </a:r>
            <a:r>
              <a:rPr lang="en-US" altLang="ja-JP" sz="1600" dirty="0" err="1"/>
              <a:t>Fejos</a:t>
            </a:r>
            <a:r>
              <a:rPr lang="en-US" altLang="ja-JP" sz="1600" dirty="0"/>
              <a:t>, Yamamoto(’19)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8527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8">
            <a:extLst>
              <a:ext uri="{FF2B5EF4-FFF2-40B4-BE49-F238E27FC236}">
                <a16:creationId xmlns:a16="http://schemas.microsoft.com/office/drawing/2014/main" id="{E89A1A5B-F1FE-45BB-9483-9498253727DF}"/>
              </a:ext>
            </a:extLst>
          </p:cNvPr>
          <p:cNvSpPr/>
          <p:nvPr/>
        </p:nvSpPr>
        <p:spPr>
          <a:xfrm>
            <a:off x="207196" y="1320582"/>
            <a:ext cx="5205725" cy="3198345"/>
          </a:xfrm>
          <a:prstGeom prst="roundRect">
            <a:avLst>
              <a:gd name="adj" fmla="val 7569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AC30B14-D641-483A-BA82-853151EB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Diquark Mode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D7DA61-0974-428B-8570-87303637FC74}"/>
              </a:ext>
            </a:extLst>
          </p:cNvPr>
          <p:cNvSpPr txBox="1"/>
          <p:nvPr/>
        </p:nvSpPr>
        <p:spPr>
          <a:xfrm>
            <a:off x="294984" y="5024488"/>
            <a:ext cx="4804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M</a:t>
            </a:r>
            <a:r>
              <a:rPr kumimoji="1" lang="en-US" altLang="ja-JP" sz="2400" dirty="0"/>
              <a:t>assless at T=T</a:t>
            </a:r>
            <a:r>
              <a:rPr kumimoji="1" lang="en-US" altLang="ja-JP" sz="2400" baseline="-25000" dirty="0"/>
              <a:t>c</a:t>
            </a:r>
            <a:r>
              <a:rPr kumimoji="1" lang="en-US" altLang="ja-JP" sz="2400" dirty="0"/>
              <a:t> as a s</a:t>
            </a:r>
            <a:r>
              <a:rPr lang="en-US" altLang="ja-JP" sz="2400" dirty="0"/>
              <a:t>oft mode of CSC transition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Strength in the space-like region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1D265D-A0E6-4A5E-938C-7100F1A7B78D}"/>
              </a:ext>
            </a:extLst>
          </p:cNvPr>
          <p:cNvSpPr txBox="1"/>
          <p:nvPr/>
        </p:nvSpPr>
        <p:spPr>
          <a:xfrm>
            <a:off x="1699725" y="6350183"/>
            <a:ext cx="371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MK, Koide, </a:t>
            </a:r>
            <a:r>
              <a:rPr kumimoji="1" lang="en-US" altLang="ja-JP" dirty="0" err="1"/>
              <a:t>Kunihiro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Nemoto</a:t>
            </a:r>
            <a:r>
              <a:rPr kumimoji="1" lang="en-US" altLang="ja-JP" dirty="0"/>
              <a:t>, ’01,’05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D8FE48-61D2-4D69-98C2-70A82BD86F02}"/>
              </a:ext>
            </a:extLst>
          </p:cNvPr>
          <p:cNvSpPr txBox="1"/>
          <p:nvPr/>
        </p:nvSpPr>
        <p:spPr>
          <a:xfrm>
            <a:off x="5994274" y="1041625"/>
            <a:ext cx="2974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Dynamical Structure </a:t>
            </a:r>
          </a:p>
          <a:p>
            <a:pPr algn="ctr"/>
            <a:r>
              <a:rPr kumimoji="1" lang="en-US" altLang="ja-JP" sz="2400" b="1" dirty="0"/>
              <a:t>Factor</a:t>
            </a:r>
            <a:endParaRPr kumimoji="1" lang="ja-JP" altLang="en-US" sz="24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2F501D1-998C-44A2-BEC0-99005CBC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13"/>
          <a:stretch/>
        </p:blipFill>
        <p:spPr>
          <a:xfrm>
            <a:off x="5880167" y="1836975"/>
            <a:ext cx="2375191" cy="426767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82A4005-A8C3-4867-9B49-13FC1B6B5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96"/>
          <a:stretch/>
        </p:blipFill>
        <p:spPr>
          <a:xfrm>
            <a:off x="8222485" y="1836975"/>
            <a:ext cx="746193" cy="42676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94D8F1-67C0-4CD2-B928-6242F2913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86" t="91714" r="27976" b="-672"/>
          <a:stretch/>
        </p:blipFill>
        <p:spPr>
          <a:xfrm>
            <a:off x="6803883" y="5721132"/>
            <a:ext cx="1765530" cy="383519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=1.05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D05E4E5-6F3D-4660-8D5D-C511C84D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48" y="1889965"/>
            <a:ext cx="1248833" cy="22013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CCFA55-4130-4123-A455-13EBB1997694}"/>
              </a:ext>
            </a:extLst>
          </p:cNvPr>
          <p:cNvSpPr txBox="1"/>
          <p:nvPr/>
        </p:nvSpPr>
        <p:spPr>
          <a:xfrm>
            <a:off x="358604" y="1476421"/>
            <a:ext cx="489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Diquark Propagator (T-matrix)</a:t>
            </a:r>
            <a:endParaRPr kumimoji="1" lang="ja-JP" altLang="en-US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6F6A9A-83C7-42E7-8377-6550200C649A}"/>
              </a:ext>
            </a:extLst>
          </p:cNvPr>
          <p:cNvSpPr txBox="1"/>
          <p:nvPr/>
        </p:nvSpPr>
        <p:spPr>
          <a:xfrm>
            <a:off x="358604" y="1999097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in random-</a:t>
            </a:r>
            <a:r>
              <a:rPr lang="en-US" altLang="ja-JP" sz="2400" dirty="0"/>
              <a:t>p</a:t>
            </a:r>
            <a:r>
              <a:rPr kumimoji="1" lang="en-US" altLang="ja-JP" sz="2400" dirty="0"/>
              <a:t>hase </a:t>
            </a:r>
            <a:r>
              <a:rPr kumimoji="1" lang="en-US" altLang="ja-JP" sz="2400" dirty="0" err="1"/>
              <a:t>approximaion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A8E4E4D-77EA-42C5-93BC-6CF019AA34E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036229" y="3040702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A8E4E4D-77EA-42C5-93BC-6CF019AA3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29" y="3040702"/>
                <a:ext cx="113243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EE4DEA4-1C5B-44B2-A2D8-595F88BDD8B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997353" y="3051166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EE4DEA4-1C5B-44B2-A2D8-595F88BDD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53" y="3051166"/>
                <a:ext cx="69964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92F714B-1B37-42C4-88AE-212AE46D7AD5}"/>
              </a:ext>
            </a:extLst>
          </p:cNvPr>
          <p:cNvGrpSpPr/>
          <p:nvPr/>
        </p:nvGrpSpPr>
        <p:grpSpPr>
          <a:xfrm rot="5400000">
            <a:off x="1339429" y="2877216"/>
            <a:ext cx="747976" cy="817150"/>
            <a:chOff x="2868256" y="3322071"/>
            <a:chExt cx="747976" cy="817150"/>
          </a:xfrm>
        </p:grpSpPr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46736310-FE76-49EF-99BB-F3345A38AB28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75523796-5CAA-4A31-AFFC-21CACA827D20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二等辺三角形 23">
              <a:extLst>
                <a:ext uri="{FF2B5EF4-FFF2-40B4-BE49-F238E27FC236}">
                  <a16:creationId xmlns:a16="http://schemas.microsoft.com/office/drawing/2014/main" id="{15A16848-3A04-4BC6-B572-0B2D97B59A17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>
              <a:extLst>
                <a:ext uri="{FF2B5EF4-FFF2-40B4-BE49-F238E27FC236}">
                  <a16:creationId xmlns:a16="http://schemas.microsoft.com/office/drawing/2014/main" id="{FE5D8FE8-2688-4D5A-B9D0-2AC5B94CACFC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C942F6F-10D6-4612-BDA2-029AE9B09840}"/>
              </a:ext>
            </a:extLst>
          </p:cNvPr>
          <p:cNvGrpSpPr/>
          <p:nvPr/>
        </p:nvGrpSpPr>
        <p:grpSpPr>
          <a:xfrm rot="5400000">
            <a:off x="3378900" y="2871585"/>
            <a:ext cx="747976" cy="817150"/>
            <a:chOff x="2868256" y="3322071"/>
            <a:chExt cx="747976" cy="817150"/>
          </a:xfrm>
        </p:grpSpPr>
        <p:sp>
          <p:nvSpPr>
            <p:cNvPr id="28" name="円弧 27">
              <a:extLst>
                <a:ext uri="{FF2B5EF4-FFF2-40B4-BE49-F238E27FC236}">
                  <a16:creationId xmlns:a16="http://schemas.microsoft.com/office/drawing/2014/main" id="{2EF24FAA-C138-4E3E-B8EB-C4B220C61A48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C9C676C0-169A-4C59-9DD7-34ADE5E85C66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二等辺三角形 29">
              <a:extLst>
                <a:ext uri="{FF2B5EF4-FFF2-40B4-BE49-F238E27FC236}">
                  <a16:creationId xmlns:a16="http://schemas.microsoft.com/office/drawing/2014/main" id="{95398068-7293-477F-82B9-2B581E9620C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>
              <a:extLst>
                <a:ext uri="{FF2B5EF4-FFF2-40B4-BE49-F238E27FC236}">
                  <a16:creationId xmlns:a16="http://schemas.microsoft.com/office/drawing/2014/main" id="{E5A088FF-B058-48E0-B621-FCA95C66ACCD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65F15E9-31BD-4795-9E19-7C1F239BB1B0}"/>
              </a:ext>
            </a:extLst>
          </p:cNvPr>
          <p:cNvGrpSpPr/>
          <p:nvPr/>
        </p:nvGrpSpPr>
        <p:grpSpPr>
          <a:xfrm rot="5400000">
            <a:off x="2602941" y="2871585"/>
            <a:ext cx="747976" cy="817150"/>
            <a:chOff x="2868256" y="3322071"/>
            <a:chExt cx="747976" cy="817150"/>
          </a:xfrm>
        </p:grpSpPr>
        <p:sp>
          <p:nvSpPr>
            <p:cNvPr id="33" name="円弧 32">
              <a:extLst>
                <a:ext uri="{FF2B5EF4-FFF2-40B4-BE49-F238E27FC236}">
                  <a16:creationId xmlns:a16="http://schemas.microsoft.com/office/drawing/2014/main" id="{76F1228B-7841-4C68-BAEB-8200557B8D54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円弧 33">
              <a:extLst>
                <a:ext uri="{FF2B5EF4-FFF2-40B4-BE49-F238E27FC236}">
                  <a16:creationId xmlns:a16="http://schemas.microsoft.com/office/drawing/2014/main" id="{1A36A181-A84B-491E-9A22-2B6510F04029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二等辺三角形 34">
              <a:extLst>
                <a:ext uri="{FF2B5EF4-FFF2-40B4-BE49-F238E27FC236}">
                  <a16:creationId xmlns:a16="http://schemas.microsoft.com/office/drawing/2014/main" id="{14376520-A7D1-44E5-AB50-F05BC9AD34B6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>
              <a:extLst>
                <a:ext uri="{FF2B5EF4-FFF2-40B4-BE49-F238E27FC236}">
                  <a16:creationId xmlns:a16="http://schemas.microsoft.com/office/drawing/2014/main" id="{FFD69DFB-1A78-4067-88B6-13EFB5E19B00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Xi^R(\bm{k},\omega)=&#10;\end{align*}&lt;/body&gt;&#10;  &lt;fcolor&gt;FFFFFFFF&lt;/fcolor&gt;&#10;  &lt;bcolor&gt;FFFFFFFF&lt;/bcolor&gt;&#10;  &lt;transparent&gt;True&lt;/transparent&gt;&#10;  &lt;resolution&gt;1800&lt;/resolution&gt;&#10;  &lt;imageh&gt;285&lt;/imageh&gt;&#10;  &lt;imagew&gt;1191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3209A68A-52F9-4640-BA0E-498C66873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6" y="2551911"/>
            <a:ext cx="1537201" cy="367844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= \frac{ Q^R(\bm{k},\omega) }{ 1 + G_C Q^R(\bm{k},\omega)}&#10;\end{align*}&lt;/body&gt;&#10;  &lt;fcolor&gt;FFFFFFFF&lt;/fcolor&gt;&#10;  &lt;bcolor&gt;FFFFFFFF&lt;/bcolor&gt;&#10;  &lt;transparent&gt;True&lt;/transparent&gt;&#10;  &lt;resolution&gt;1800&lt;/resolution&gt;&#10;  &lt;imageh&gt;611&lt;/imageh&gt;&#10;  &lt;imagew&gt;2055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7D9DCC59-9DB9-443D-8C1C-0E2EBBA6B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63" y="3770422"/>
            <a:ext cx="2174875" cy="6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22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角丸四角形 8">
            <a:extLst>
              <a:ext uri="{FF2B5EF4-FFF2-40B4-BE49-F238E27FC236}">
                <a16:creationId xmlns:a16="http://schemas.microsoft.com/office/drawing/2014/main" id="{91560392-3C8F-4A00-A359-FA4462DF8DF0}"/>
              </a:ext>
            </a:extLst>
          </p:cNvPr>
          <p:cNvSpPr/>
          <p:nvPr/>
        </p:nvSpPr>
        <p:spPr>
          <a:xfrm>
            <a:off x="485898" y="2925183"/>
            <a:ext cx="8172203" cy="2579118"/>
          </a:xfrm>
          <a:prstGeom prst="roundRect">
            <a:avLst>
              <a:gd name="adj" fmla="val 11950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D430417-3CAC-40F6-8F43-EB7514D29B86}"/>
              </a:ext>
            </a:extLst>
          </p:cNvPr>
          <p:cNvSpPr/>
          <p:nvPr/>
        </p:nvSpPr>
        <p:spPr>
          <a:xfrm>
            <a:off x="3490668" y="3918158"/>
            <a:ext cx="4820560" cy="988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8">
            <a:extLst>
              <a:ext uri="{FF2B5EF4-FFF2-40B4-BE49-F238E27FC236}">
                <a16:creationId xmlns:a16="http://schemas.microsoft.com/office/drawing/2014/main" id="{CB7CF515-D94F-4DB3-9408-FD224DBF5271}"/>
              </a:ext>
            </a:extLst>
          </p:cNvPr>
          <p:cNvSpPr/>
          <p:nvPr/>
        </p:nvSpPr>
        <p:spPr>
          <a:xfrm>
            <a:off x="831273" y="1199888"/>
            <a:ext cx="7558644" cy="1546086"/>
          </a:xfrm>
          <a:prstGeom prst="roundRect">
            <a:avLst>
              <a:gd name="adj" fmla="val 15634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AA3B92-EFD4-49BB-9BA0-82AD38CB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Photon Self-Energy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07675D-3604-4816-911E-4599FB933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25" y="3918158"/>
            <a:ext cx="2478016" cy="13814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D37A398-05A2-48DA-83E3-222D223A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668" y="3918158"/>
            <a:ext cx="1763204" cy="9882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5123B6E-92A2-4069-B1EE-EF5C7B215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96"/>
          <a:stretch/>
        </p:blipFill>
        <p:spPr>
          <a:xfrm>
            <a:off x="5243428" y="4026325"/>
            <a:ext cx="1532639" cy="78171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F0A9F31-8DD5-4F88-B250-11D05A4AFE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95"/>
          <a:stretch/>
        </p:blipFill>
        <p:spPr>
          <a:xfrm>
            <a:off x="6776068" y="4025039"/>
            <a:ext cx="1535160" cy="7830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031660-B98F-4D37-AE87-60C0BFE35375}"/>
              </a:ext>
            </a:extLst>
          </p:cNvPr>
          <p:cNvSpPr txBox="1"/>
          <p:nvPr/>
        </p:nvSpPr>
        <p:spPr>
          <a:xfrm>
            <a:off x="1059465" y="1206306"/>
            <a:ext cx="422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Dilepton Production Rate</a:t>
            </a:r>
            <a:endParaRPr kumimoji="1" lang="ja-JP" altLang="en-US" sz="2800" b="1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AFEB857A-6F00-4AC2-B364-5BED7E970301}"/>
              </a:ext>
            </a:extLst>
          </p:cNvPr>
          <p:cNvSpPr/>
          <p:nvPr/>
        </p:nvSpPr>
        <p:spPr>
          <a:xfrm>
            <a:off x="6067660" y="1943036"/>
            <a:ext cx="853726" cy="6438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F95DF54-23FA-43BA-B18A-9C53A4F61BCC}"/>
              </a:ext>
            </a:extLst>
          </p:cNvPr>
          <p:cNvSpPr/>
          <p:nvPr/>
        </p:nvSpPr>
        <p:spPr>
          <a:xfrm>
            <a:off x="6166560" y="1878715"/>
            <a:ext cx="655926" cy="769441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87F22B43-82FB-4662-9AF0-A7887AC50FBF}"/>
              </a:ext>
            </a:extLst>
          </p:cNvPr>
          <p:cNvSpPr/>
          <p:nvPr/>
        </p:nvSpPr>
        <p:spPr>
          <a:xfrm rot="3109050" flipH="1">
            <a:off x="6138221" y="2030015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57761518-AF2F-420E-8A0C-A0CA5F8D4DCC}"/>
              </a:ext>
            </a:extLst>
          </p:cNvPr>
          <p:cNvSpPr/>
          <p:nvPr/>
        </p:nvSpPr>
        <p:spPr>
          <a:xfrm rot="18490950" flipH="1" flipV="1">
            <a:off x="6802404" y="2030149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5BD0BEE6-477F-4550-9D58-8D703C5D08EF}"/>
              </a:ext>
            </a:extLst>
          </p:cNvPr>
          <p:cNvSpPr/>
          <p:nvPr/>
        </p:nvSpPr>
        <p:spPr>
          <a:xfrm rot="3109050" flipV="1">
            <a:off x="6799589" y="2438863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BB299B34-54AC-4BBE-82E9-EC01571525AE}"/>
              </a:ext>
            </a:extLst>
          </p:cNvPr>
          <p:cNvSpPr/>
          <p:nvPr/>
        </p:nvSpPr>
        <p:spPr>
          <a:xfrm rot="18490950">
            <a:off x="6136439" y="2434184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9F7A4F8-337B-4C22-80F4-86FDF0FA2F9C}"/>
              </a:ext>
            </a:extLst>
          </p:cNvPr>
          <p:cNvGrpSpPr>
            <a:grpSpLocks noChangeAspect="1"/>
          </p:cNvGrpSpPr>
          <p:nvPr/>
        </p:nvGrpSpPr>
        <p:grpSpPr>
          <a:xfrm>
            <a:off x="5695643" y="2186464"/>
            <a:ext cx="373038" cy="196555"/>
            <a:chOff x="1225742" y="2927997"/>
            <a:chExt cx="1880179" cy="990671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E92542C7-31D2-4B44-A83C-2B6398CB7EE9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4BE8D3AC-99FC-4FAB-B516-68760BFF4947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B257C46A-2032-4CE6-A908-DC7DE2B52105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ADEBA7EE-3CD9-4737-AE73-7BE9C582BCC8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22" name="円弧 21">
                <a:extLst>
                  <a:ext uri="{FF2B5EF4-FFF2-40B4-BE49-F238E27FC236}">
                    <a16:creationId xmlns:a16="http://schemas.microsoft.com/office/drawing/2014/main" id="{836349C1-E3F5-42BE-8769-DD4A0B4F8080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793B74EC-FF9B-49FC-8B89-9CE61B4CE5D8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777ADC1-C5B6-479C-BCC2-E47D66924A12}"/>
              </a:ext>
            </a:extLst>
          </p:cNvPr>
          <p:cNvGrpSpPr>
            <a:grpSpLocks noChangeAspect="1"/>
          </p:cNvGrpSpPr>
          <p:nvPr/>
        </p:nvGrpSpPr>
        <p:grpSpPr>
          <a:xfrm>
            <a:off x="6918588" y="2187718"/>
            <a:ext cx="372229" cy="196555"/>
            <a:chOff x="297042" y="2927997"/>
            <a:chExt cx="1876100" cy="990671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52B5E585-71EA-445F-B4D7-F33D7D73845E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DC64B807-EC6B-4536-A506-2331E7DD81CF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4B3BCF5C-9F57-4C7D-93B9-83A69E9D2075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D10B34-A065-4825-AF15-BB4D7982EF91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30" name="円弧 29">
                <a:extLst>
                  <a:ext uri="{FF2B5EF4-FFF2-40B4-BE49-F238E27FC236}">
                    <a16:creationId xmlns:a16="http://schemas.microsoft.com/office/drawing/2014/main" id="{D3F5ABDF-F47F-407F-AECC-DA8E8DF4BDE4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円弧 30">
                <a:extLst>
                  <a:ext uri="{FF2B5EF4-FFF2-40B4-BE49-F238E27FC236}">
                    <a16:creationId xmlns:a16="http://schemas.microsoft.com/office/drawing/2014/main" id="{36D96B94-9D5B-4893-B19C-79713F8DE443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913F45F-CC08-4D6B-B37C-91CC70B00866}"/>
              </a:ext>
            </a:extLst>
          </p:cNvPr>
          <p:cNvCxnSpPr>
            <a:cxnSpLocks/>
          </p:cNvCxnSpPr>
          <p:nvPr/>
        </p:nvCxnSpPr>
        <p:spPr>
          <a:xfrm flipV="1">
            <a:off x="7299031" y="2024620"/>
            <a:ext cx="643720" cy="26465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904812DB-4EA6-4932-B002-EFD82677D862}"/>
              </a:ext>
            </a:extLst>
          </p:cNvPr>
          <p:cNvCxnSpPr>
            <a:cxnSpLocks/>
          </p:cNvCxnSpPr>
          <p:nvPr/>
        </p:nvCxnSpPr>
        <p:spPr>
          <a:xfrm>
            <a:off x="7290393" y="2284945"/>
            <a:ext cx="652358" cy="16743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d^4\Gamma}{dk^4} = \frac{\alpha}{12\pi^4} \frac1{k^2} \frac1{e^{\beta\omega-1}} {\rm Im}\Pi^{R\mu}_\mu(k)&#10;\end{align*}&lt;/body&gt;&#10;  &lt;fcolor&gt;FFFFFFFF&lt;/fcolor&gt;&#10;  &lt;bcolor&gt;FFFFFFFF&lt;/bcolor&gt;&#10;  &lt;transparent&gt;True&lt;/transparent&gt;&#10;  &lt;resolution&gt;1800&lt;/resolution&gt;&#10;  &lt;imageh&gt;547&lt;/imageh&gt;&#10;  &lt;imagew&gt;3411&lt;/imagew&gt;&#10;  &lt;scale&gt;50&lt;/scale&gt;&#10;  &lt;cursor&gt;101&lt;/cursor&gt;&#10;&lt;/TeXTeX&gt;">
            <a:extLst>
              <a:ext uri="{FF2B5EF4-FFF2-40B4-BE49-F238E27FC236}">
                <a16:creationId xmlns:a16="http://schemas.microsoft.com/office/drawing/2014/main" id="{4DFE121F-F11C-47E2-8EAB-0F0AA8DD6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55" y="1769670"/>
            <a:ext cx="3609975" cy="578908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mu&#10;\end{align*}&lt;/body&gt;&#10;  &lt;fcolor&gt;FFFFFFFF&lt;/fcolor&gt;&#10;  &lt;bcolor&gt;FFFFFFFF&lt;/bcolor&gt;&#10;  &lt;transparent&gt;True&lt;/transparent&gt;&#10;  &lt;resolution&gt;1800&lt;/resolution&gt;&#10;  &lt;imageh&gt;230&lt;/imageh&gt;&#10;  &lt;imagew&gt;24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DBD2C22-4C69-4742-85FC-F0B25649D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21" y="1924415"/>
            <a:ext cx="263525" cy="243417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nu&#10;\end{align*}&lt;/body&gt;&#10;  &lt;fcolor&gt;FFFFFFFF&lt;/fcolor&gt;&#10;  &lt;bcolor&gt;FFFFFFFF&lt;/bcolor&gt;&#10;  &lt;transparent&gt;True&lt;/transparent&gt;&#10;  &lt;resolution&gt;1800&lt;/resolution&gt;&#10;  &lt;imageh&gt;230&lt;/imageh&gt;&#10;  &lt;imagew&gt;23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7DBDC90-CCF3-41F6-B8CB-289C340AE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60" y="1909657"/>
            <a:ext cx="252942" cy="243417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e^+\\ e^-&#10;\end{align*}&lt;/body&gt;&#10;  &lt;fcolor&gt;FFFFFFFF&lt;/fcolor&gt;&#10;  &lt;bcolor&gt;FFFFFFFF&lt;/bcolor&gt;&#10;  &lt;transparent&gt;True&lt;/transparent&gt;&#10;  &lt;resolution&gt;1800&lt;/resolution&gt;&#10;  &lt;imageh&gt;662&lt;/imageh&gt;&#10;  &lt;imagew&gt;246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3FD6FB16-305A-4D58-9E86-7B992246C9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08" y="1878765"/>
            <a:ext cx="260350" cy="700617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i^{\mu\nu}(k)=&#10;\end{align*}&lt;/body&gt;&#10;  &lt;fcolor&gt;FFFFFFFF&lt;/fcolor&gt;&#10;  &lt;bcolor&gt;FFFFFFFF&lt;/bcolor&gt;&#10;  &lt;transparent&gt;True&lt;/transparent&gt;&#10;  &lt;resolution&gt;1800&lt;/resolution&gt;&#10;  &lt;imageh&gt;250&lt;/imageh&gt;&#10;  &lt;imagew&gt;1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360CB8C-10BB-4D98-B00A-85FE1D9393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89" y="1519812"/>
            <a:ext cx="1213747" cy="302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0E7AFE5-18DB-4266-96A3-D21ABAE50CF5}"/>
                  </a:ext>
                </a:extLst>
              </p:cNvPr>
              <p:cNvSpPr txBox="1"/>
              <p:nvPr/>
            </p:nvSpPr>
            <p:spPr>
              <a:xfrm>
                <a:off x="766178" y="3013236"/>
                <a:ext cx="35689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/>
                  <a:t>Terms included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0" smtClean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p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𝝁𝝂</m:t>
                        </m:r>
                      </m:sup>
                    </m:sSup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0E7AFE5-18DB-4266-96A3-D21ABAE50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8" y="3013236"/>
                <a:ext cx="3568926" cy="523220"/>
              </a:xfrm>
              <a:prstGeom prst="rect">
                <a:avLst/>
              </a:prstGeom>
              <a:blipFill>
                <a:blip r:embed="rId11"/>
                <a:stretch>
                  <a:fillRect l="-3590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8D2FDB7-BCB9-4A8C-9722-05F92D74C188}"/>
              </a:ext>
            </a:extLst>
          </p:cNvPr>
          <p:cNvSpPr txBox="1"/>
          <p:nvPr/>
        </p:nvSpPr>
        <p:spPr>
          <a:xfrm>
            <a:off x="913198" y="3489728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Aslamasov</a:t>
            </a:r>
            <a:r>
              <a:rPr kumimoji="1" lang="en-US" altLang="ja-JP" sz="2400" dirty="0"/>
              <a:t>-Larkin</a:t>
            </a:r>
            <a:endParaRPr kumimoji="1" lang="ja-JP" altLang="en-US" sz="24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DAF87A3-EAE9-4653-9950-CCF240355B24}"/>
              </a:ext>
            </a:extLst>
          </p:cNvPr>
          <p:cNvSpPr txBox="1"/>
          <p:nvPr/>
        </p:nvSpPr>
        <p:spPr>
          <a:xfrm>
            <a:off x="3969694" y="3549925"/>
            <a:ext cx="382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Maki-Thompson, Density of states</a:t>
            </a:r>
            <a:endParaRPr kumimoji="1" lang="ja-JP" altLang="en-US" sz="20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2ABE0A3-1CF2-4FFA-999C-E0C1FE8F98BD}"/>
              </a:ext>
            </a:extLst>
          </p:cNvPr>
          <p:cNvSpPr txBox="1"/>
          <p:nvPr/>
        </p:nvSpPr>
        <p:spPr>
          <a:xfrm>
            <a:off x="766178" y="5570901"/>
            <a:ext cx="5948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/>
              <a:t>common in metallic superconductors (conductivity)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/>
              <a:t>time-dependent GL approx. for diquark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/>
              <a:t>gauge-invariant construction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0BA95DA-0563-424C-9FAC-082B6C32B652}"/>
              </a:ext>
            </a:extLst>
          </p:cNvPr>
          <p:cNvSpPr txBox="1"/>
          <p:nvPr/>
        </p:nvSpPr>
        <p:spPr>
          <a:xfrm>
            <a:off x="5388923" y="6488524"/>
            <a:ext cx="370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Nishimura, MK, </a:t>
            </a:r>
            <a:r>
              <a:rPr kumimoji="1" lang="en-US" altLang="ja-JP" dirty="0" err="1"/>
              <a:t>Kunihiro</a:t>
            </a:r>
            <a:r>
              <a:rPr lang="en-US" altLang="ja-JP" dirty="0"/>
              <a:t>, 2201.01963</a:t>
            </a:r>
            <a:endParaRPr kumimoji="1" lang="ja-JP" altLang="en-US" dirty="0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71AE1BB-2BC0-4149-B274-22D401AFC2DB}"/>
              </a:ext>
            </a:extLst>
          </p:cNvPr>
          <p:cNvCxnSpPr/>
          <p:nvPr/>
        </p:nvCxnSpPr>
        <p:spPr>
          <a:xfrm>
            <a:off x="5078077" y="5173906"/>
            <a:ext cx="906818" cy="0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二等辺三角形 60">
            <a:extLst>
              <a:ext uri="{FF2B5EF4-FFF2-40B4-BE49-F238E27FC236}">
                <a16:creationId xmlns:a16="http://schemas.microsoft.com/office/drawing/2014/main" id="{EB6CE6F9-9BE6-422D-80BD-E7F31663DAD5}"/>
              </a:ext>
            </a:extLst>
          </p:cNvPr>
          <p:cNvSpPr/>
          <p:nvPr/>
        </p:nvSpPr>
        <p:spPr>
          <a:xfrm rot="5400000">
            <a:off x="5444665" y="5080723"/>
            <a:ext cx="173641" cy="20102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44F6A32-256F-4186-ADEF-4448BB3C91A6}"/>
              </a:ext>
            </a:extLst>
          </p:cNvPr>
          <p:cNvSpPr txBox="1"/>
          <p:nvPr/>
        </p:nvSpPr>
        <p:spPr>
          <a:xfrm>
            <a:off x="5984894" y="4948969"/>
            <a:ext cx="24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= diquark </a:t>
            </a:r>
            <a:r>
              <a:rPr lang="en-US" altLang="ja-JP" sz="2000" dirty="0"/>
              <a:t>propagator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5124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270AA-3ED8-4183-A16B-1AA2D022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Dilepton Production Rates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05AFC92-00D7-4B1C-8F7F-3B5A9EDC7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4" r="2255" b="1392"/>
          <a:stretch/>
        </p:blipFill>
        <p:spPr>
          <a:xfrm>
            <a:off x="164773" y="1223159"/>
            <a:ext cx="4798599" cy="410886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ABD362-D2F7-45C5-92FD-A23B9859D7A5}"/>
              </a:ext>
            </a:extLst>
          </p:cNvPr>
          <p:cNvSpPr txBox="1"/>
          <p:nvPr/>
        </p:nvSpPr>
        <p:spPr>
          <a:xfrm>
            <a:off x="5065057" y="2101470"/>
            <a:ext cx="3914170" cy="9194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Red</a:t>
            </a:r>
            <a:r>
              <a:rPr kumimoji="1" lang="en-US" altLang="ja-JP" sz="2400" dirty="0"/>
              <a:t>: fluctuation contribution</a:t>
            </a:r>
          </a:p>
          <a:p>
            <a:pPr algn="l"/>
            <a:r>
              <a:rPr lang="en-US" altLang="ja-JP" sz="2400" dirty="0">
                <a:solidFill>
                  <a:srgbClr val="00B0F0"/>
                </a:solidFill>
              </a:rPr>
              <a:t>Blue</a:t>
            </a:r>
            <a:r>
              <a:rPr lang="en-US" altLang="ja-JP" sz="2400" dirty="0"/>
              <a:t>: free quarks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6B18AEB-75A2-4E7D-9928-1E713504C3EF}"/>
                  </a:ext>
                </a:extLst>
              </p:cNvPr>
              <p:cNvSpPr txBox="1"/>
              <p:nvPr/>
            </p:nvSpPr>
            <p:spPr>
              <a:xfrm>
                <a:off x="345908" y="5706442"/>
                <a:ext cx="8452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Diquark fluctuations give rise to anomalous enhancement  in the low energy-momentum region for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&lt;1.5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6B18AEB-75A2-4E7D-9928-1E713504C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8" y="5706442"/>
                <a:ext cx="8452183" cy="830997"/>
              </a:xfrm>
              <a:prstGeom prst="rect">
                <a:avLst/>
              </a:prstGeom>
              <a:blipFill>
                <a:blip r:embed="rId4"/>
                <a:stretch>
                  <a:fillRect l="-1010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d^4\Gamma}{dk^4} (\omega,k)&#10;\end{align*}&lt;/body&gt;&#10;  &lt;fcolor&gt;FFFFFFFF&lt;/fcolor&gt;&#10;  &lt;bcolor&gt;FFFFFFFF&lt;/bcolor&gt;&#10;  &lt;transparent&gt;True&lt;/transparent&gt;&#10;  &lt;resolution&gt;1800&lt;/resolution&gt;&#10;  &lt;imageh&gt;547&lt;/imageh&gt;&#10;  &lt;imagew&gt;1008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69F46936-28FD-4138-A3E8-CCDA90408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57" y="1223159"/>
            <a:ext cx="1274726" cy="691741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9F221E51-7346-4D77-B38F-EED74723DC39}"/>
              </a:ext>
            </a:extLst>
          </p:cNvPr>
          <p:cNvSpPr/>
          <p:nvPr/>
        </p:nvSpPr>
        <p:spPr>
          <a:xfrm flipV="1">
            <a:off x="2580775" y="2332036"/>
            <a:ext cx="1401678" cy="1533381"/>
          </a:xfrm>
          <a:prstGeom prst="downArrow">
            <a:avLst>
              <a:gd name="adj1" fmla="val 50000"/>
              <a:gd name="adj2" fmla="val 56432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  <a:scene3d>
            <a:camera prst="isometricOffAxis2Right">
              <a:rot lat="1650484" lon="17761634" rev="215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F46DA13-B072-40CA-9362-1F01C69E2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4" t="3859" r="21798" b="79315"/>
          <a:stretch/>
        </p:blipFill>
        <p:spPr>
          <a:xfrm>
            <a:off x="288038" y="1162300"/>
            <a:ext cx="3786659" cy="84908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4120F14-8845-42AA-99B8-86F9C8A54452}"/>
              </a:ext>
            </a:extLst>
          </p:cNvPr>
          <p:cNvSpPr txBox="1"/>
          <p:nvPr/>
        </p:nvSpPr>
        <p:spPr>
          <a:xfrm>
            <a:off x="6263338" y="4749671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Nishimura, MK, </a:t>
            </a:r>
            <a:r>
              <a:rPr kumimoji="1" lang="en-US" altLang="ja-JP" dirty="0" err="1"/>
              <a:t>Kunihiro</a:t>
            </a:r>
            <a:r>
              <a:rPr lang="en-US" altLang="ja-JP" dirty="0"/>
              <a:t>,</a:t>
            </a:r>
          </a:p>
          <a:p>
            <a:pPr algn="r"/>
            <a:r>
              <a:rPr lang="en-US" altLang="ja-JP" dirty="0"/>
              <a:t>2201.01963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&amp;amp;\mu=350~{\rm MeV} \\&#10;&amp;amp;G_C=0.7G_S,~~&#10;(T_c \simeq 43~{\rm MeV})&#10;\end{align*}&lt;/body&gt;&#10;  &lt;fcolor&gt;FFFFFFFF&lt;/fcolor&gt;&#10;  &lt;bcolor&gt;FFFFFFFF&lt;/bcolor&gt;&#10;  &lt;transparent&gt;True&lt;/transparent&gt;&#10;  &lt;resolution&gt;1800&lt;/resolution&gt;&#10;  &lt;imageh&gt;682&lt;/imageh&gt;&#10;  &lt;imagew&gt;3233&lt;/imagew&gt;&#10;  &lt;scale&gt;50&lt;/scale&gt;&#10;  &lt;cursor&gt;67&lt;/cursor&gt;&#10;&lt;/TeXTeX&gt;">
            <a:extLst>
              <a:ext uri="{FF2B5EF4-FFF2-40B4-BE49-F238E27FC236}">
                <a16:creationId xmlns:a16="http://schemas.microsoft.com/office/drawing/2014/main" id="{B5D11127-F0F3-4EA2-A924-4A2390AB7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58" y="3255858"/>
            <a:ext cx="3421592" cy="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6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619E8D-CD6F-4E22-A934-7C80308E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Invariant-Mass Spectrum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98C676-3B37-4132-B9CB-781F04465467}"/>
              </a:ext>
            </a:extLst>
          </p:cNvPr>
          <p:cNvSpPr txBox="1"/>
          <p:nvPr/>
        </p:nvSpPr>
        <p:spPr>
          <a:xfrm>
            <a:off x="1193799" y="1044609"/>
            <a:ext cx="2959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Fixed Temperature</a:t>
            </a:r>
            <a:endParaRPr kumimoji="1" lang="ja-JP" altLang="en-US" sz="28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37CF53-235F-461B-A28E-FC3922CDF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9"/>
          <a:stretch/>
        </p:blipFill>
        <p:spPr>
          <a:xfrm>
            <a:off x="490711" y="1567829"/>
            <a:ext cx="4110526" cy="32474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806B65D-68F9-43DD-961D-F894BEEFB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97" t="8986" r="1808" b="68241"/>
          <a:stretch/>
        </p:blipFill>
        <p:spPr>
          <a:xfrm>
            <a:off x="1951766" y="1857220"/>
            <a:ext cx="2760075" cy="1028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BDAB884-EDD6-47AE-9983-F5F9B260DA18}"/>
                  </a:ext>
                </a:extLst>
              </p:cNvPr>
              <p:cNvSpPr txBox="1"/>
              <p:nvPr/>
            </p:nvSpPr>
            <p:spPr>
              <a:xfrm>
                <a:off x="383179" y="5104672"/>
                <a:ext cx="73848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Strong enhancement at low invariant mass, though the range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400" dirty="0"/>
                  <a:t> is narrower than the previous results.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b="1" dirty="0"/>
                  <a:t>Observable in the HIC? 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BDAB884-EDD6-47AE-9983-F5F9B260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79" y="5104672"/>
                <a:ext cx="7384868" cy="1200329"/>
              </a:xfrm>
              <a:prstGeom prst="rect">
                <a:avLst/>
              </a:prstGeom>
              <a:blipFill>
                <a:blip r:embed="rId3"/>
                <a:stretch>
                  <a:fillRect l="-1156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A44C6DA2-D228-44D0-BA8C-75D755E9F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130" y="2016829"/>
            <a:ext cx="3843916" cy="2824341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51B22394-EB90-4F89-8234-5FAFC24DF5E6}"/>
              </a:ext>
            </a:extLst>
          </p:cNvPr>
          <p:cNvSpPr/>
          <p:nvPr/>
        </p:nvSpPr>
        <p:spPr>
          <a:xfrm>
            <a:off x="7690230" y="2982475"/>
            <a:ext cx="234891" cy="3103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4F350F-EAEF-4188-BBD2-075173A95147}"/>
              </a:ext>
            </a:extLst>
          </p:cNvPr>
          <p:cNvSpPr txBox="1"/>
          <p:nvPr/>
        </p:nvSpPr>
        <p:spPr>
          <a:xfrm>
            <a:off x="7218411" y="2613143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</a:rPr>
              <a:t>This point</a:t>
            </a:r>
            <a:endParaRPr kumimoji="1"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BD47C6EF-1809-4D8A-A181-2209BACB24E9}"/>
              </a:ext>
            </a:extLst>
          </p:cNvPr>
          <p:cNvSpPr/>
          <p:nvPr/>
        </p:nvSpPr>
        <p:spPr>
          <a:xfrm flipV="1">
            <a:off x="1364320" y="2768235"/>
            <a:ext cx="584561" cy="869969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8B35F1-FF19-48D8-87D6-59A096163D52}"/>
              </a:ext>
            </a:extLst>
          </p:cNvPr>
          <p:cNvSpPr txBox="1"/>
          <p:nvPr/>
        </p:nvSpPr>
        <p:spPr>
          <a:xfrm>
            <a:off x="1917461" y="2890294"/>
            <a:ext cx="179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enhancement at low 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frac{d\Gamma}{dM^2}=\int \frac{d^3k}{2\omega} \frac{d^4\Gamma}{dk^4}\Big|_{\omega=E_k}&#10;\end{align*}&lt;/body&gt;&#10;  &lt;fcolor&gt;FFFFFFFF&lt;/fcolor&gt;&#10;  &lt;bcolor&gt;FFFFFFFF&lt;/bcolor&gt;&#10;  &lt;transparent&gt;True&lt;/transparent&gt;&#10;  &lt;resolution&gt;1800&lt;/resolution&gt;&#10;  &lt;imageh&gt;588&lt;/imageh&gt;&#10;  &lt;imagew&gt;2654&lt;/imagew&gt;&#10;  &lt;scale&gt;50&lt;/scale&gt;&#10;  &lt;cursor&gt;88&lt;/cursor&gt;&#10;&lt;/TeXTeX&gt;">
            <a:extLst>
              <a:ext uri="{FF2B5EF4-FFF2-40B4-BE49-F238E27FC236}">
                <a16:creationId xmlns:a16="http://schemas.microsoft.com/office/drawing/2014/main" id="{649B8D85-823E-4093-92B8-EA730B3E2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44" y="1326261"/>
            <a:ext cx="2808817" cy="6223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B19C49-2BB4-4BBD-BA3D-B832B32B8927}"/>
              </a:ext>
            </a:extLst>
          </p:cNvPr>
          <p:cNvSpPr txBox="1"/>
          <p:nvPr/>
        </p:nvSpPr>
        <p:spPr>
          <a:xfrm>
            <a:off x="5356309" y="6488668"/>
            <a:ext cx="370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Nishimura, MK, </a:t>
            </a:r>
            <a:r>
              <a:rPr kumimoji="1" lang="en-US" altLang="ja-JP" dirty="0" err="1"/>
              <a:t>Kunihiro</a:t>
            </a:r>
            <a:r>
              <a:rPr lang="en-US" altLang="ja-JP" dirty="0"/>
              <a:t>, 2201.01963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4563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0857" y="1553225"/>
            <a:ext cx="83494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effectLst>
                  <a:glow rad="101600">
                    <a:srgbClr val="104157"/>
                  </a:glow>
                </a:effectLst>
              </a:rPr>
              <a:t>Exploring dense medium in relativistic heavy-ion collisions is 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a</a:t>
            </a:r>
            <a:r>
              <a:rPr kumimoji="1" lang="en-US" altLang="ja-JP" sz="2400" dirty="0">
                <a:effectLst>
                  <a:glow rad="101600">
                    <a:srgbClr val="104157"/>
                  </a:glow>
                </a:effectLst>
              </a:rPr>
              <a:t> hot topic in this field. The beam-energy scan is ongoing, and many new experiments will start 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in near future!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Among them, search for 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the 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01600">
                    <a:srgbClr val="104157"/>
                  </a:glow>
                </a:effectLst>
              </a:rPr>
              <a:t>QCD critical point 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using fluctuation observables 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the 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01600">
                    <a:srgbClr val="104157"/>
                  </a:glow>
                </a:effectLst>
              </a:rPr>
              <a:t>color superconductivity 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using dileptons</a:t>
            </a:r>
          </a:p>
          <a:p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      are especially interesting and important subjects.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Heavy-ion collisions at J-PARC will play important roles in pursuing these subjects.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04157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031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Quark-Gluon Plasma</a:t>
            </a:r>
            <a:endParaRPr lang="ja-JP" altLang="en-US" sz="36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GS明朝E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Hadronic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Color SC</a:t>
            </a:r>
            <a:endParaRPr lang="ja-JP" altLang="en-US" sz="36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GS明朝E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 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Temperature</a:t>
            </a:r>
            <a:endParaRPr kumimoji="1" lang="ja-JP" altLang="en-US" sz="2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Baryon chemical</a:t>
            </a:r>
          </a:p>
          <a:p>
            <a:r>
              <a:rPr lang="en-US" altLang="ja-JP" sz="2400" dirty="0"/>
              <a:t>potential</a:t>
            </a:r>
            <a:endParaRPr kumimoji="1" lang="ja-JP" altLang="en-US" sz="2400" dirty="0"/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46566" y="1513846"/>
            <a:ext cx="6163974" cy="4295853"/>
          </a:xfrm>
          <a:prstGeom prst="rect">
            <a:avLst/>
          </a:prstGeom>
        </p:spPr>
      </p:pic>
      <p:grpSp>
        <p:nvGrpSpPr>
          <p:cNvPr id="63" name="グループ化 62"/>
          <p:cNvGrpSpPr/>
          <p:nvPr/>
        </p:nvGrpSpPr>
        <p:grpSpPr>
          <a:xfrm>
            <a:off x="1729827" y="2048949"/>
            <a:ext cx="3395884" cy="3282807"/>
            <a:chOff x="1253326" y="1328765"/>
            <a:chExt cx="3395884" cy="3282807"/>
          </a:xfrm>
        </p:grpSpPr>
        <p:sp>
          <p:nvSpPr>
            <p:cNvPr id="72" name="下矢印 71"/>
            <p:cNvSpPr/>
            <p:nvPr/>
          </p:nvSpPr>
          <p:spPr>
            <a:xfrm rot="255889">
              <a:off x="1514216" y="2614266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3" name="下矢印 72"/>
            <p:cNvSpPr/>
            <p:nvPr/>
          </p:nvSpPr>
          <p:spPr>
            <a:xfrm rot="687617">
              <a:off x="2078564" y="2777576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" name="下矢印 73"/>
            <p:cNvSpPr/>
            <p:nvPr/>
          </p:nvSpPr>
          <p:spPr>
            <a:xfrm rot="1153134">
              <a:off x="2879155" y="3024617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5" name="下矢印 74"/>
            <p:cNvSpPr/>
            <p:nvPr/>
          </p:nvSpPr>
          <p:spPr>
            <a:xfrm rot="1907133">
              <a:off x="3589846" y="3570941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high</a:t>
              </a:r>
              <a:endPara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low</a:t>
              </a:r>
              <a:endPara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80" name="下矢印 79"/>
            <p:cNvSpPr/>
            <p:nvPr/>
          </p:nvSpPr>
          <p:spPr>
            <a:xfrm rot="209270">
              <a:off x="1378801" y="2298188"/>
              <a:ext cx="454100" cy="129241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1" name="下矢印 80"/>
            <p:cNvSpPr/>
            <p:nvPr/>
          </p:nvSpPr>
          <p:spPr>
            <a:xfrm rot="156018">
              <a:off x="1253326" y="1869064"/>
              <a:ext cx="454100" cy="168573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65" name="Picture 19" descr="tch_mub_strange_gce_w_sabita_la_pim_linear.gif">
            <a:extLst>
              <a:ext uri="{FF2B5EF4-FFF2-40B4-BE49-F238E27FC236}">
                <a16:creationId xmlns:a16="http://schemas.microsoft.com/office/drawing/2014/main" id="{F290BCAC-1099-4405-98AA-E2109AC235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420" t="8372" r="8521" b="1674"/>
          <a:stretch>
            <a:fillRect/>
          </a:stretch>
        </p:blipFill>
        <p:spPr>
          <a:xfrm>
            <a:off x="5339500" y="1295018"/>
            <a:ext cx="3477423" cy="29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 Acceleration </a:t>
            </a:r>
            <a:r>
              <a:rPr lang="en-US" altLang="ja-JP" dirty="0"/>
              <a:t>@ </a:t>
            </a:r>
            <a:r>
              <a:rPr kumimoji="1" lang="en-US" altLang="ja-JP" dirty="0"/>
              <a:t>J-PARC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8" y="1679706"/>
            <a:ext cx="7078981" cy="4001075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483099" y="2599548"/>
            <a:ext cx="4880499" cy="2548469"/>
            <a:chOff x="2771800" y="1772816"/>
            <a:chExt cx="4880499" cy="2548469"/>
          </a:xfrm>
        </p:grpSpPr>
        <p:sp>
          <p:nvSpPr>
            <p:cNvPr id="7" name="1 つの角を切り取った四角形 6"/>
            <p:cNvSpPr/>
            <p:nvPr/>
          </p:nvSpPr>
          <p:spPr>
            <a:xfrm flipH="1">
              <a:off x="2771800" y="1772816"/>
              <a:ext cx="4880499" cy="2548469"/>
            </a:xfrm>
            <a:prstGeom prst="snip1Rect">
              <a:avLst>
                <a:gd name="adj" fmla="val 50000"/>
              </a:avLst>
            </a:prstGeom>
            <a:solidFill>
              <a:srgbClr val="FF000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78984" y="2944741"/>
              <a:ext cx="301896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RCS &amp; Main Ring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stable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well established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28650" y="1874373"/>
            <a:ext cx="3031250" cy="1450349"/>
            <a:chOff x="667185" y="1255594"/>
            <a:chExt cx="3031250" cy="1450349"/>
          </a:xfrm>
        </p:grpSpPr>
        <p:sp>
          <p:nvSpPr>
            <p:cNvPr id="10" name="1 つの角を切り取った四角形 9"/>
            <p:cNvSpPr/>
            <p:nvPr/>
          </p:nvSpPr>
          <p:spPr>
            <a:xfrm flipV="1">
              <a:off x="676426" y="1327737"/>
              <a:ext cx="3022009" cy="1378206"/>
            </a:xfrm>
            <a:prstGeom prst="snip1Rect">
              <a:avLst>
                <a:gd name="adj" fmla="val 50000"/>
              </a:avLst>
            </a:prstGeom>
            <a:solidFill>
              <a:srgbClr val="00B050">
                <a:alpha val="5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67185" y="1255594"/>
              <a:ext cx="2838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New HI Injector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high intensity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772147" y="1208053"/>
            <a:ext cx="3995936" cy="2236904"/>
            <a:chOff x="5209189" y="357880"/>
            <a:chExt cx="3995936" cy="223690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/>
            <a:srcRect l="259" t="1112" r="661" b="1112"/>
            <a:stretch/>
          </p:blipFill>
          <p:spPr>
            <a:xfrm rot="17887798">
              <a:off x="7070333" y="648580"/>
              <a:ext cx="2236904" cy="1655504"/>
            </a:xfrm>
            <a:prstGeom prst="rect">
              <a:avLst/>
            </a:prstGeom>
            <a:effectLst>
              <a:glow rad="228600">
                <a:srgbClr val="1B587C">
                  <a:alpha val="40000"/>
                </a:srgbClr>
              </a:glow>
            </a:effectLst>
          </p:spPr>
        </p:pic>
        <p:sp>
          <p:nvSpPr>
            <p:cNvPr id="14" name="正方形/長方形 13"/>
            <p:cNvSpPr/>
            <p:nvPr/>
          </p:nvSpPr>
          <p:spPr>
            <a:xfrm>
              <a:off x="5209189" y="533858"/>
              <a:ext cx="39959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J-PARC Heavy 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Spectrometer</a:t>
              </a:r>
              <a:r>
                <a:rPr kumimoji="0" lang="en-US" altLang="ja-JP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ＭＳ Ｐゴシック"/>
                  <a:cs typeface="+mn-cs"/>
                </a:rPr>
                <a:t> </a:t>
              </a:r>
              <a:endParaRPr kumimoji="0" lang="ja-JP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1B587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992038" y="5865962"/>
            <a:ext cx="6976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Use of reliable / high-performance RCS &amp; main 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Reduce cost and time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Relativistic Heavy-Ion Collisions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461169" y="2367770"/>
            <a:ext cx="4223514" cy="2540621"/>
            <a:chOff x="4291836" y="2105297"/>
            <a:chExt cx="4223514" cy="2540621"/>
          </a:xfrm>
        </p:grpSpPr>
        <p:sp>
          <p:nvSpPr>
            <p:cNvPr id="5" name="角丸四角形 4"/>
            <p:cNvSpPr/>
            <p:nvPr/>
          </p:nvSpPr>
          <p:spPr>
            <a:xfrm>
              <a:off x="4291836" y="2105297"/>
              <a:ext cx="4223514" cy="2540621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580876" y="2344555"/>
              <a:ext cx="3281668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/>
                <a:t>Physics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Hot &amp; dense medium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Early Universe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Quark-gluon plasma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/>
                <a:t>QCD phase </a:t>
              </a:r>
              <a:r>
                <a:rPr kumimoji="1" lang="en-US" altLang="ja-JP" sz="2400" dirty="0" err="1"/>
                <a:t>structre</a:t>
              </a:r>
              <a:endParaRPr kumimoji="1" lang="ja-JP" altLang="en-US" sz="2400" dirty="0"/>
            </a:p>
          </p:txBody>
        </p:sp>
      </p:grpSp>
      <p:sp>
        <p:nvSpPr>
          <p:cNvPr id="8" name="角丸四角形 7"/>
          <p:cNvSpPr/>
          <p:nvPr/>
        </p:nvSpPr>
        <p:spPr>
          <a:xfrm>
            <a:off x="761613" y="3894211"/>
            <a:ext cx="3270905" cy="2883488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3864" y="4074070"/>
            <a:ext cx="31854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RHIC </a:t>
            </a:r>
            <a:r>
              <a:rPr lang="en-US" altLang="ja-JP" sz="2400" dirty="0"/>
              <a:t>(2000~)</a:t>
            </a:r>
          </a:p>
          <a:p>
            <a:r>
              <a:rPr kumimoji="1" lang="en-US" altLang="ja-JP" sz="2400" dirty="0"/>
              <a:t>QGP Formation</a:t>
            </a:r>
          </a:p>
          <a:p>
            <a:r>
              <a:rPr kumimoji="1" lang="en-US" altLang="ja-JP" sz="2400" dirty="0"/>
              <a:t>Strongly coupled QGP</a:t>
            </a:r>
          </a:p>
          <a:p>
            <a:endParaRPr lang="en-US" altLang="ja-JP" sz="1100" dirty="0"/>
          </a:p>
          <a:p>
            <a:r>
              <a:rPr lang="en-US" altLang="ja-JP" sz="2800" b="1" dirty="0"/>
              <a:t>LHC</a:t>
            </a:r>
            <a:r>
              <a:rPr lang="en-US" altLang="ja-JP" sz="2400" dirty="0"/>
              <a:t> (2010~)</a:t>
            </a:r>
          </a:p>
          <a:p>
            <a:r>
              <a:rPr lang="en-US" altLang="ja-JP" sz="2400" dirty="0"/>
              <a:t>Precision measurement</a:t>
            </a:r>
          </a:p>
          <a:p>
            <a:r>
              <a:rPr lang="en-US" altLang="ja-JP" sz="2400" dirty="0"/>
              <a:t>of the QGP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70997" y="1314745"/>
            <a:ext cx="3920839" cy="2449487"/>
            <a:chOff x="5098470" y="3829386"/>
            <a:chExt cx="3920839" cy="2449487"/>
          </a:xfrm>
        </p:grpSpPr>
        <p:sp>
          <p:nvSpPr>
            <p:cNvPr id="12" name="角丸四角形 11"/>
            <p:cNvSpPr/>
            <p:nvPr/>
          </p:nvSpPr>
          <p:spPr>
            <a:xfrm>
              <a:off x="5098470" y="3829386"/>
              <a:ext cx="3920839" cy="2449487"/>
            </a:xfrm>
            <a:prstGeom prst="roundRect">
              <a:avLst/>
            </a:prstGeom>
            <a:solidFill>
              <a:srgbClr val="FFCCCC"/>
            </a:solidFill>
            <a:ln w="1397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375753" y="4052519"/>
              <a:ext cx="34179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HG明朝B"/>
                </a:rPr>
                <a:t>Collide 2 heavy nuclei</a:t>
              </a:r>
              <a:endPara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明朝B"/>
              </a:endParaRPr>
            </a:p>
          </p:txBody>
        </p:sp>
        <p:sp>
          <p:nvSpPr>
            <p:cNvPr id="14" name="円/楕円 58"/>
            <p:cNvSpPr>
              <a:spLocks noChangeAspect="1"/>
            </p:cNvSpPr>
            <p:nvPr/>
          </p:nvSpPr>
          <p:spPr>
            <a:xfrm>
              <a:off x="8039490" y="5290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" name="円/楕円 59"/>
            <p:cNvSpPr>
              <a:spLocks noChangeAspect="1"/>
            </p:cNvSpPr>
            <p:nvPr/>
          </p:nvSpPr>
          <p:spPr>
            <a:xfrm>
              <a:off x="8128390" y="5434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" name="円/楕円 60"/>
            <p:cNvSpPr>
              <a:spLocks noChangeAspect="1"/>
            </p:cNvSpPr>
            <p:nvPr/>
          </p:nvSpPr>
          <p:spPr>
            <a:xfrm>
              <a:off x="8281096" y="556248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" name="円/楕円 61"/>
            <p:cNvSpPr>
              <a:spLocks noChangeAspect="1"/>
            </p:cNvSpPr>
            <p:nvPr/>
          </p:nvSpPr>
          <p:spPr>
            <a:xfrm>
              <a:off x="8183490" y="52900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" name="円/楕円 62"/>
            <p:cNvSpPr>
              <a:spLocks noChangeAspect="1"/>
            </p:cNvSpPr>
            <p:nvPr/>
          </p:nvSpPr>
          <p:spPr>
            <a:xfrm>
              <a:off x="8348590" y="54424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" name="円/楕円 63"/>
            <p:cNvSpPr>
              <a:spLocks noChangeAspect="1"/>
            </p:cNvSpPr>
            <p:nvPr/>
          </p:nvSpPr>
          <p:spPr>
            <a:xfrm>
              <a:off x="8395439" y="55637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" name="円/楕円 64"/>
            <p:cNvSpPr>
              <a:spLocks noChangeAspect="1"/>
            </p:cNvSpPr>
            <p:nvPr/>
          </p:nvSpPr>
          <p:spPr>
            <a:xfrm>
              <a:off x="8410609" y="540415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" name="円/楕円 65"/>
            <p:cNvSpPr>
              <a:spLocks noChangeAspect="1"/>
            </p:cNvSpPr>
            <p:nvPr/>
          </p:nvSpPr>
          <p:spPr>
            <a:xfrm>
              <a:off x="8235666" y="54410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" name="円/楕円 66"/>
            <p:cNvSpPr>
              <a:spLocks noChangeAspect="1"/>
            </p:cNvSpPr>
            <p:nvPr/>
          </p:nvSpPr>
          <p:spPr>
            <a:xfrm>
              <a:off x="8254716" y="566823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3" name="円/楕円 67"/>
            <p:cNvSpPr>
              <a:spLocks noChangeAspect="1"/>
            </p:cNvSpPr>
            <p:nvPr/>
          </p:nvSpPr>
          <p:spPr>
            <a:xfrm>
              <a:off x="8048569" y="51628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4" name="円/楕円 68"/>
            <p:cNvSpPr>
              <a:spLocks noChangeAspect="1"/>
            </p:cNvSpPr>
            <p:nvPr/>
          </p:nvSpPr>
          <p:spPr>
            <a:xfrm>
              <a:off x="8314498" y="54612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5" name="円/楕円 69"/>
            <p:cNvSpPr>
              <a:spLocks noChangeAspect="1"/>
            </p:cNvSpPr>
            <p:nvPr/>
          </p:nvSpPr>
          <p:spPr>
            <a:xfrm>
              <a:off x="8193091" y="511943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6" name="円/楕円 70"/>
            <p:cNvSpPr>
              <a:spLocks noChangeAspect="1"/>
            </p:cNvSpPr>
            <p:nvPr/>
          </p:nvSpPr>
          <p:spPr>
            <a:xfrm>
              <a:off x="8270599" y="52019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7" name="円/楕円 71"/>
            <p:cNvSpPr>
              <a:spLocks noChangeAspect="1"/>
            </p:cNvSpPr>
            <p:nvPr/>
          </p:nvSpPr>
          <p:spPr>
            <a:xfrm>
              <a:off x="8338848" y="529524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8" name="円/楕円 72"/>
            <p:cNvSpPr>
              <a:spLocks noChangeAspect="1"/>
            </p:cNvSpPr>
            <p:nvPr/>
          </p:nvSpPr>
          <p:spPr>
            <a:xfrm>
              <a:off x="8419824" y="54947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9" name="円/楕円 73"/>
            <p:cNvSpPr>
              <a:spLocks noChangeAspect="1"/>
            </p:cNvSpPr>
            <p:nvPr/>
          </p:nvSpPr>
          <p:spPr>
            <a:xfrm>
              <a:off x="7995445" y="5310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0" name="円/楕円 74"/>
            <p:cNvSpPr>
              <a:spLocks noChangeAspect="1"/>
            </p:cNvSpPr>
            <p:nvPr/>
          </p:nvSpPr>
          <p:spPr>
            <a:xfrm>
              <a:off x="8020340" y="554469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1" name="円/楕円 76"/>
            <p:cNvSpPr>
              <a:spLocks noChangeAspect="1"/>
            </p:cNvSpPr>
            <p:nvPr/>
          </p:nvSpPr>
          <p:spPr>
            <a:xfrm>
              <a:off x="8222297" y="5817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2" name="円/楕円 77"/>
            <p:cNvSpPr>
              <a:spLocks noChangeAspect="1"/>
            </p:cNvSpPr>
            <p:nvPr/>
          </p:nvSpPr>
          <p:spPr>
            <a:xfrm>
              <a:off x="8153441" y="519146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3" name="円/楕円 78"/>
            <p:cNvSpPr>
              <a:spLocks noChangeAspect="1"/>
            </p:cNvSpPr>
            <p:nvPr/>
          </p:nvSpPr>
          <p:spPr>
            <a:xfrm>
              <a:off x="8029374" y="564459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4" name="円/楕円 79"/>
            <p:cNvSpPr>
              <a:spLocks noChangeAspect="1"/>
            </p:cNvSpPr>
            <p:nvPr/>
          </p:nvSpPr>
          <p:spPr>
            <a:xfrm>
              <a:off x="8166141" y="551465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5" name="円/楕円 80"/>
            <p:cNvSpPr>
              <a:spLocks noChangeAspect="1"/>
            </p:cNvSpPr>
            <p:nvPr/>
          </p:nvSpPr>
          <p:spPr>
            <a:xfrm>
              <a:off x="8087932" y="55715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6" name="円/楕円 81"/>
            <p:cNvSpPr>
              <a:spLocks noChangeAspect="1"/>
            </p:cNvSpPr>
            <p:nvPr/>
          </p:nvSpPr>
          <p:spPr>
            <a:xfrm>
              <a:off x="8091794" y="528424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7" name="円/楕円 82"/>
            <p:cNvSpPr>
              <a:spLocks noChangeAspect="1"/>
            </p:cNvSpPr>
            <p:nvPr/>
          </p:nvSpPr>
          <p:spPr>
            <a:xfrm>
              <a:off x="8079640" y="509423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8" name="円/楕円 83"/>
            <p:cNvSpPr>
              <a:spLocks noChangeAspect="1"/>
            </p:cNvSpPr>
            <p:nvPr/>
          </p:nvSpPr>
          <p:spPr>
            <a:xfrm>
              <a:off x="7981671" y="551707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9" name="円/楕円 84"/>
            <p:cNvSpPr>
              <a:spLocks noChangeAspect="1"/>
            </p:cNvSpPr>
            <p:nvPr/>
          </p:nvSpPr>
          <p:spPr>
            <a:xfrm>
              <a:off x="8420319" y="5325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0" name="円/楕円 85"/>
            <p:cNvSpPr>
              <a:spLocks noChangeAspect="1"/>
            </p:cNvSpPr>
            <p:nvPr/>
          </p:nvSpPr>
          <p:spPr>
            <a:xfrm>
              <a:off x="8112906" y="5774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1" name="円/楕円 86"/>
            <p:cNvSpPr>
              <a:spLocks noChangeAspect="1"/>
            </p:cNvSpPr>
            <p:nvPr/>
          </p:nvSpPr>
          <p:spPr>
            <a:xfrm>
              <a:off x="8017959" y="52087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2" name="円/楕円 87"/>
            <p:cNvSpPr>
              <a:spLocks noChangeAspect="1"/>
            </p:cNvSpPr>
            <p:nvPr/>
          </p:nvSpPr>
          <p:spPr>
            <a:xfrm>
              <a:off x="8161078" y="50169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3" name="円/楕円 88"/>
            <p:cNvSpPr>
              <a:spLocks noChangeAspect="1"/>
            </p:cNvSpPr>
            <p:nvPr/>
          </p:nvSpPr>
          <p:spPr>
            <a:xfrm>
              <a:off x="8216980" y="570098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4" name="円/楕円 89"/>
            <p:cNvSpPr>
              <a:spLocks noChangeAspect="1"/>
            </p:cNvSpPr>
            <p:nvPr/>
          </p:nvSpPr>
          <p:spPr>
            <a:xfrm>
              <a:off x="8326716" y="5751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5" name="円/楕円 90"/>
            <p:cNvSpPr>
              <a:spLocks noChangeAspect="1"/>
            </p:cNvSpPr>
            <p:nvPr/>
          </p:nvSpPr>
          <p:spPr>
            <a:xfrm>
              <a:off x="8240379" y="508876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6" name="円/楕円 91"/>
            <p:cNvSpPr>
              <a:spLocks noChangeAspect="1"/>
            </p:cNvSpPr>
            <p:nvPr/>
          </p:nvSpPr>
          <p:spPr>
            <a:xfrm>
              <a:off x="8350340" y="51032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7" name="円/楕円 92"/>
            <p:cNvSpPr>
              <a:spLocks noChangeAspect="1"/>
            </p:cNvSpPr>
            <p:nvPr/>
          </p:nvSpPr>
          <p:spPr>
            <a:xfrm>
              <a:off x="8365411" y="5666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8" name="円/楕円 93"/>
            <p:cNvSpPr>
              <a:spLocks noChangeAspect="1"/>
            </p:cNvSpPr>
            <p:nvPr/>
          </p:nvSpPr>
          <p:spPr>
            <a:xfrm>
              <a:off x="7983513" y="54290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9" name="円/楕円 94"/>
            <p:cNvSpPr>
              <a:spLocks noChangeAspect="1"/>
            </p:cNvSpPr>
            <p:nvPr/>
          </p:nvSpPr>
          <p:spPr>
            <a:xfrm>
              <a:off x="8402717" y="521019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0" name="円/楕円 95"/>
            <p:cNvSpPr>
              <a:spLocks noChangeAspect="1"/>
            </p:cNvSpPr>
            <p:nvPr/>
          </p:nvSpPr>
          <p:spPr>
            <a:xfrm>
              <a:off x="8063918" y="56988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1" name="円/楕円 96"/>
            <p:cNvSpPr>
              <a:spLocks noChangeAspect="1"/>
            </p:cNvSpPr>
            <p:nvPr/>
          </p:nvSpPr>
          <p:spPr>
            <a:xfrm>
              <a:off x="8248965" y="531685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2" name="右矢印 51"/>
            <p:cNvSpPr/>
            <p:nvPr/>
          </p:nvSpPr>
          <p:spPr>
            <a:xfrm>
              <a:off x="6248565" y="4886621"/>
              <a:ext cx="677348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3" name="右矢印 52"/>
            <p:cNvSpPr/>
            <p:nvPr/>
          </p:nvSpPr>
          <p:spPr>
            <a:xfrm flipH="1">
              <a:off x="7190785" y="5161408"/>
              <a:ext cx="692507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4" name="円/楕円 98"/>
            <p:cNvSpPr>
              <a:spLocks noChangeAspect="1"/>
            </p:cNvSpPr>
            <p:nvPr/>
          </p:nvSpPr>
          <p:spPr>
            <a:xfrm>
              <a:off x="8057807" y="54927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5" name="円/楕円 99"/>
            <p:cNvSpPr>
              <a:spLocks noChangeAspect="1"/>
            </p:cNvSpPr>
            <p:nvPr/>
          </p:nvSpPr>
          <p:spPr>
            <a:xfrm>
              <a:off x="8170590" y="56142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6" name="円/楕円 100"/>
            <p:cNvSpPr>
              <a:spLocks noChangeAspect="1"/>
            </p:cNvSpPr>
            <p:nvPr/>
          </p:nvSpPr>
          <p:spPr>
            <a:xfrm>
              <a:off x="8058912" y="54022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7" name="円/楕円 101"/>
            <p:cNvSpPr>
              <a:spLocks noChangeAspect="1"/>
            </p:cNvSpPr>
            <p:nvPr/>
          </p:nvSpPr>
          <p:spPr>
            <a:xfrm>
              <a:off x="8180210" y="572412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8" name="円/楕円 102"/>
            <p:cNvSpPr>
              <a:spLocks noChangeAspect="1"/>
            </p:cNvSpPr>
            <p:nvPr/>
          </p:nvSpPr>
          <p:spPr>
            <a:xfrm>
              <a:off x="8318246" y="536536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9" name="円/楕円 103"/>
            <p:cNvSpPr>
              <a:spLocks noChangeAspect="1"/>
            </p:cNvSpPr>
            <p:nvPr/>
          </p:nvSpPr>
          <p:spPr>
            <a:xfrm>
              <a:off x="8172089" y="535457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0" name="円/楕円 104"/>
            <p:cNvSpPr>
              <a:spLocks noChangeAspect="1"/>
            </p:cNvSpPr>
            <p:nvPr/>
          </p:nvSpPr>
          <p:spPr>
            <a:xfrm>
              <a:off x="8355057" y="534275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1" name="円/楕円 105"/>
            <p:cNvSpPr>
              <a:spLocks noChangeAspect="1"/>
            </p:cNvSpPr>
            <p:nvPr/>
          </p:nvSpPr>
          <p:spPr>
            <a:xfrm>
              <a:off x="8157670" y="511870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2" name="円/楕円 106"/>
            <p:cNvSpPr>
              <a:spLocks noChangeAspect="1"/>
            </p:cNvSpPr>
            <p:nvPr/>
          </p:nvSpPr>
          <p:spPr>
            <a:xfrm>
              <a:off x="8270469" y="502736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3" name="円/楕円 107"/>
            <p:cNvSpPr>
              <a:spLocks noChangeAspect="1"/>
            </p:cNvSpPr>
            <p:nvPr/>
          </p:nvSpPr>
          <p:spPr>
            <a:xfrm>
              <a:off x="8193106" y="52639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4" name="円/楕円 108"/>
            <p:cNvSpPr>
              <a:spLocks noChangeAspect="1"/>
            </p:cNvSpPr>
            <p:nvPr/>
          </p:nvSpPr>
          <p:spPr>
            <a:xfrm>
              <a:off x="5635701" y="5042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5" name="円/楕円 109"/>
            <p:cNvSpPr>
              <a:spLocks noChangeAspect="1"/>
            </p:cNvSpPr>
            <p:nvPr/>
          </p:nvSpPr>
          <p:spPr>
            <a:xfrm>
              <a:off x="5724601" y="5186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6" name="円/楕円 110"/>
            <p:cNvSpPr>
              <a:spLocks noChangeAspect="1"/>
            </p:cNvSpPr>
            <p:nvPr/>
          </p:nvSpPr>
          <p:spPr>
            <a:xfrm>
              <a:off x="5877307" y="53144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7" name="円/楕円 111"/>
            <p:cNvSpPr>
              <a:spLocks noChangeAspect="1"/>
            </p:cNvSpPr>
            <p:nvPr/>
          </p:nvSpPr>
          <p:spPr>
            <a:xfrm>
              <a:off x="5779701" y="50420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8" name="円/楕円 112"/>
            <p:cNvSpPr>
              <a:spLocks noChangeAspect="1"/>
            </p:cNvSpPr>
            <p:nvPr/>
          </p:nvSpPr>
          <p:spPr>
            <a:xfrm>
              <a:off x="5944801" y="51944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9" name="円/楕円 113"/>
            <p:cNvSpPr>
              <a:spLocks noChangeAspect="1"/>
            </p:cNvSpPr>
            <p:nvPr/>
          </p:nvSpPr>
          <p:spPr>
            <a:xfrm>
              <a:off x="5991650" y="53157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0" name="円/楕円 114"/>
            <p:cNvSpPr>
              <a:spLocks noChangeAspect="1"/>
            </p:cNvSpPr>
            <p:nvPr/>
          </p:nvSpPr>
          <p:spPr>
            <a:xfrm>
              <a:off x="6006820" y="51561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1" name="円/楕円 115"/>
            <p:cNvSpPr>
              <a:spLocks noChangeAspect="1"/>
            </p:cNvSpPr>
            <p:nvPr/>
          </p:nvSpPr>
          <p:spPr>
            <a:xfrm>
              <a:off x="5831877" y="51929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2" name="円/楕円 116"/>
            <p:cNvSpPr>
              <a:spLocks noChangeAspect="1"/>
            </p:cNvSpPr>
            <p:nvPr/>
          </p:nvSpPr>
          <p:spPr>
            <a:xfrm>
              <a:off x="5850927" y="54202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3" name="円/楕円 117"/>
            <p:cNvSpPr>
              <a:spLocks noChangeAspect="1"/>
            </p:cNvSpPr>
            <p:nvPr/>
          </p:nvSpPr>
          <p:spPr>
            <a:xfrm>
              <a:off x="5644780" y="49148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4" name="円/楕円 118"/>
            <p:cNvSpPr>
              <a:spLocks noChangeAspect="1"/>
            </p:cNvSpPr>
            <p:nvPr/>
          </p:nvSpPr>
          <p:spPr>
            <a:xfrm>
              <a:off x="5910709" y="5213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5" name="円/楕円 119"/>
            <p:cNvSpPr>
              <a:spLocks noChangeAspect="1"/>
            </p:cNvSpPr>
            <p:nvPr/>
          </p:nvSpPr>
          <p:spPr>
            <a:xfrm>
              <a:off x="5789302" y="48714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6" name="円/楕円 120"/>
            <p:cNvSpPr>
              <a:spLocks noChangeAspect="1"/>
            </p:cNvSpPr>
            <p:nvPr/>
          </p:nvSpPr>
          <p:spPr>
            <a:xfrm>
              <a:off x="5866810" y="49538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7" name="円/楕円 121"/>
            <p:cNvSpPr>
              <a:spLocks noChangeAspect="1"/>
            </p:cNvSpPr>
            <p:nvPr/>
          </p:nvSpPr>
          <p:spPr>
            <a:xfrm>
              <a:off x="5935059" y="50472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8" name="円/楕円 122"/>
            <p:cNvSpPr>
              <a:spLocks noChangeAspect="1"/>
            </p:cNvSpPr>
            <p:nvPr/>
          </p:nvSpPr>
          <p:spPr>
            <a:xfrm>
              <a:off x="6016035" y="52466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9" name="円/楕円 123"/>
            <p:cNvSpPr>
              <a:spLocks noChangeAspect="1"/>
            </p:cNvSpPr>
            <p:nvPr/>
          </p:nvSpPr>
          <p:spPr>
            <a:xfrm>
              <a:off x="5591656" y="50621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0" name="円/楕円 124"/>
            <p:cNvSpPr>
              <a:spLocks noChangeAspect="1"/>
            </p:cNvSpPr>
            <p:nvPr/>
          </p:nvSpPr>
          <p:spPr>
            <a:xfrm>
              <a:off x="5616551" y="52966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1" name="円/楕円 125"/>
            <p:cNvSpPr>
              <a:spLocks noChangeAspect="1"/>
            </p:cNvSpPr>
            <p:nvPr/>
          </p:nvSpPr>
          <p:spPr>
            <a:xfrm>
              <a:off x="5818508" y="55697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2" name="円/楕円 126"/>
            <p:cNvSpPr>
              <a:spLocks noChangeAspect="1"/>
            </p:cNvSpPr>
            <p:nvPr/>
          </p:nvSpPr>
          <p:spPr>
            <a:xfrm>
              <a:off x="5749652" y="4943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3" name="円/楕円 127"/>
            <p:cNvSpPr>
              <a:spLocks noChangeAspect="1"/>
            </p:cNvSpPr>
            <p:nvPr/>
          </p:nvSpPr>
          <p:spPr>
            <a:xfrm>
              <a:off x="5625585" y="53965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4" name="円/楕円 128"/>
            <p:cNvSpPr>
              <a:spLocks noChangeAspect="1"/>
            </p:cNvSpPr>
            <p:nvPr/>
          </p:nvSpPr>
          <p:spPr>
            <a:xfrm>
              <a:off x="5762352" y="52666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5" name="円/楕円 129"/>
            <p:cNvSpPr>
              <a:spLocks noChangeAspect="1"/>
            </p:cNvSpPr>
            <p:nvPr/>
          </p:nvSpPr>
          <p:spPr>
            <a:xfrm>
              <a:off x="5684143" y="53235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6" name="円/楕円 130"/>
            <p:cNvSpPr>
              <a:spLocks noChangeAspect="1"/>
            </p:cNvSpPr>
            <p:nvPr/>
          </p:nvSpPr>
          <p:spPr>
            <a:xfrm>
              <a:off x="5688005" y="50362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7" name="円/楕円 131"/>
            <p:cNvSpPr>
              <a:spLocks noChangeAspect="1"/>
            </p:cNvSpPr>
            <p:nvPr/>
          </p:nvSpPr>
          <p:spPr>
            <a:xfrm>
              <a:off x="5675851" y="48462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8" name="円/楕円 132"/>
            <p:cNvSpPr>
              <a:spLocks noChangeAspect="1"/>
            </p:cNvSpPr>
            <p:nvPr/>
          </p:nvSpPr>
          <p:spPr>
            <a:xfrm>
              <a:off x="5577882" y="52690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9" name="円/楕円 133"/>
            <p:cNvSpPr>
              <a:spLocks noChangeAspect="1"/>
            </p:cNvSpPr>
            <p:nvPr/>
          </p:nvSpPr>
          <p:spPr>
            <a:xfrm>
              <a:off x="6016530" y="5077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0" name="円/楕円 134"/>
            <p:cNvSpPr>
              <a:spLocks noChangeAspect="1"/>
            </p:cNvSpPr>
            <p:nvPr/>
          </p:nvSpPr>
          <p:spPr>
            <a:xfrm>
              <a:off x="5709117" y="55264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1" name="円/楕円 135"/>
            <p:cNvSpPr>
              <a:spLocks noChangeAspect="1"/>
            </p:cNvSpPr>
            <p:nvPr/>
          </p:nvSpPr>
          <p:spPr>
            <a:xfrm>
              <a:off x="5614170" y="49606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2" name="円/楕円 136"/>
            <p:cNvSpPr>
              <a:spLocks noChangeAspect="1"/>
            </p:cNvSpPr>
            <p:nvPr/>
          </p:nvSpPr>
          <p:spPr>
            <a:xfrm>
              <a:off x="5757289" y="47688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3" name="円/楕円 137"/>
            <p:cNvSpPr>
              <a:spLocks noChangeAspect="1"/>
            </p:cNvSpPr>
            <p:nvPr/>
          </p:nvSpPr>
          <p:spPr>
            <a:xfrm>
              <a:off x="5813191" y="54529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4" name="円/楕円 138"/>
            <p:cNvSpPr>
              <a:spLocks noChangeAspect="1"/>
            </p:cNvSpPr>
            <p:nvPr/>
          </p:nvSpPr>
          <p:spPr>
            <a:xfrm>
              <a:off x="5922927" y="5503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5" name="円/楕円 139"/>
            <p:cNvSpPr>
              <a:spLocks noChangeAspect="1"/>
            </p:cNvSpPr>
            <p:nvPr/>
          </p:nvSpPr>
          <p:spPr>
            <a:xfrm>
              <a:off x="5836590" y="48407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6" name="円/楕円 140"/>
            <p:cNvSpPr>
              <a:spLocks noChangeAspect="1"/>
            </p:cNvSpPr>
            <p:nvPr/>
          </p:nvSpPr>
          <p:spPr>
            <a:xfrm>
              <a:off x="5946551" y="48552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7" name="円/楕円 141"/>
            <p:cNvSpPr>
              <a:spLocks noChangeAspect="1"/>
            </p:cNvSpPr>
            <p:nvPr/>
          </p:nvSpPr>
          <p:spPr>
            <a:xfrm>
              <a:off x="5961622" y="54186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8" name="円/楕円 142"/>
            <p:cNvSpPr>
              <a:spLocks noChangeAspect="1"/>
            </p:cNvSpPr>
            <p:nvPr/>
          </p:nvSpPr>
          <p:spPr>
            <a:xfrm>
              <a:off x="5579724" y="51810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9" name="円/楕円 143"/>
            <p:cNvSpPr>
              <a:spLocks noChangeAspect="1"/>
            </p:cNvSpPr>
            <p:nvPr/>
          </p:nvSpPr>
          <p:spPr>
            <a:xfrm>
              <a:off x="5998928" y="49621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0" name="円/楕円 144"/>
            <p:cNvSpPr>
              <a:spLocks noChangeAspect="1"/>
            </p:cNvSpPr>
            <p:nvPr/>
          </p:nvSpPr>
          <p:spPr>
            <a:xfrm>
              <a:off x="5660129" y="54507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1" name="円/楕円 145"/>
            <p:cNvSpPr>
              <a:spLocks noChangeAspect="1"/>
            </p:cNvSpPr>
            <p:nvPr/>
          </p:nvSpPr>
          <p:spPr>
            <a:xfrm>
              <a:off x="5845176" y="50688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2" name="円/楕円 146"/>
            <p:cNvSpPr>
              <a:spLocks noChangeAspect="1"/>
            </p:cNvSpPr>
            <p:nvPr/>
          </p:nvSpPr>
          <p:spPr>
            <a:xfrm>
              <a:off x="5654018" y="5244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3" name="円/楕円 147"/>
            <p:cNvSpPr>
              <a:spLocks noChangeAspect="1"/>
            </p:cNvSpPr>
            <p:nvPr/>
          </p:nvSpPr>
          <p:spPr>
            <a:xfrm>
              <a:off x="5766801" y="53662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4" name="円/楕円 148"/>
            <p:cNvSpPr>
              <a:spLocks noChangeAspect="1"/>
            </p:cNvSpPr>
            <p:nvPr/>
          </p:nvSpPr>
          <p:spPr>
            <a:xfrm>
              <a:off x="5655123" y="51542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5" name="円/楕円 149"/>
            <p:cNvSpPr>
              <a:spLocks noChangeAspect="1"/>
            </p:cNvSpPr>
            <p:nvPr/>
          </p:nvSpPr>
          <p:spPr>
            <a:xfrm>
              <a:off x="5776421" y="54760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6" name="円/楕円 150"/>
            <p:cNvSpPr>
              <a:spLocks noChangeAspect="1"/>
            </p:cNvSpPr>
            <p:nvPr/>
          </p:nvSpPr>
          <p:spPr>
            <a:xfrm>
              <a:off x="5914457" y="51173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7" name="円/楕円 151"/>
            <p:cNvSpPr>
              <a:spLocks noChangeAspect="1"/>
            </p:cNvSpPr>
            <p:nvPr/>
          </p:nvSpPr>
          <p:spPr>
            <a:xfrm>
              <a:off x="5768300" y="51065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8" name="円/楕円 152"/>
            <p:cNvSpPr>
              <a:spLocks noChangeAspect="1"/>
            </p:cNvSpPr>
            <p:nvPr/>
          </p:nvSpPr>
          <p:spPr>
            <a:xfrm>
              <a:off x="5951268" y="50947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9" name="円/楕円 153"/>
            <p:cNvSpPr>
              <a:spLocks noChangeAspect="1"/>
            </p:cNvSpPr>
            <p:nvPr/>
          </p:nvSpPr>
          <p:spPr>
            <a:xfrm>
              <a:off x="5753881" y="48706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0" name="円/楕円 154"/>
            <p:cNvSpPr>
              <a:spLocks noChangeAspect="1"/>
            </p:cNvSpPr>
            <p:nvPr/>
          </p:nvSpPr>
          <p:spPr>
            <a:xfrm>
              <a:off x="5866680" y="47793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1" name="円/楕円 155"/>
            <p:cNvSpPr>
              <a:spLocks noChangeAspect="1"/>
            </p:cNvSpPr>
            <p:nvPr/>
          </p:nvSpPr>
          <p:spPr>
            <a:xfrm>
              <a:off x="5789317" y="50159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3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Brief History of Relativistic HIC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1094" y="2028666"/>
            <a:ext cx="1305489" cy="851725"/>
            <a:chOff x="293044" y="741405"/>
            <a:chExt cx="1305489" cy="851725"/>
          </a:xfrm>
        </p:grpSpPr>
        <p:sp>
          <p:nvSpPr>
            <p:cNvPr id="12" name="正方形/長方形 1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AGS</a:t>
              </a:r>
            </a:p>
            <a:p>
              <a:pPr algn="ctr"/>
              <a:r>
                <a:rPr lang="en-US" altLang="ja-JP" dirty="0"/>
                <a:t>-1996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411956" y="2020145"/>
            <a:ext cx="1500022" cy="851725"/>
            <a:chOff x="1633906" y="732884"/>
            <a:chExt cx="1500022" cy="851725"/>
          </a:xfrm>
        </p:grpSpPr>
        <p:sp>
          <p:nvSpPr>
            <p:cNvPr id="15" name="正方形/長方形 1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SPS</a:t>
              </a:r>
            </a:p>
            <a:p>
              <a:pPr algn="ctr"/>
              <a:r>
                <a:rPr kumimoji="1" lang="en-US" altLang="ja-JP" dirty="0"/>
                <a:t>1994-2000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204992" y="2023926"/>
            <a:ext cx="2060544" cy="854978"/>
            <a:chOff x="3426942" y="736665"/>
            <a:chExt cx="2060544" cy="854978"/>
          </a:xfrm>
        </p:grpSpPr>
        <p:sp>
          <p:nvSpPr>
            <p:cNvPr id="18" name="正方形/長方形 17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RHIC</a:t>
              </a:r>
            </a:p>
            <a:p>
              <a:pPr algn="ctr"/>
              <a:r>
                <a:rPr kumimoji="1" lang="en-US" altLang="ja-JP" dirty="0"/>
                <a:t>2000-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396770" y="2020145"/>
            <a:ext cx="2220028" cy="864226"/>
            <a:chOff x="5618720" y="732884"/>
            <a:chExt cx="2220028" cy="864226"/>
          </a:xfrm>
        </p:grpSpPr>
        <p:sp>
          <p:nvSpPr>
            <p:cNvPr id="21" name="正方形/長方形 20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LHC</a:t>
              </a:r>
            </a:p>
            <a:p>
              <a:pPr algn="ctr"/>
              <a:r>
                <a:rPr kumimoji="1" lang="en-US" altLang="ja-JP" dirty="0"/>
                <a:t>2010-</a:t>
              </a:r>
              <a:endParaRPr kumimoji="1" lang="ja-JP" altLang="en-US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71094" y="1426104"/>
            <a:ext cx="8607111" cy="749043"/>
            <a:chOff x="71094" y="1426104"/>
            <a:chExt cx="8607111" cy="749043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4467397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6843300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687" y="1426104"/>
              <a:ext cx="963518" cy="382641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>
              <a:off x="2091494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66" y="1495176"/>
              <a:ext cx="760868" cy="238461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381" y="1431425"/>
              <a:ext cx="1137166" cy="303245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411" y="1492075"/>
              <a:ext cx="984166" cy="242596"/>
            </a:xfrm>
            <a:prstGeom prst="rect">
              <a:avLst/>
            </a:prstGeom>
          </p:spPr>
        </p:pic>
        <p:cxnSp>
          <p:nvCxnSpPr>
            <p:cNvPr id="23" name="直線矢印コネクタ 22"/>
            <p:cNvCxnSpPr/>
            <p:nvPr/>
          </p:nvCxnSpPr>
          <p:spPr>
            <a:xfrm flipV="1">
              <a:off x="71094" y="2028666"/>
              <a:ext cx="83649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右矢印 34"/>
          <p:cNvSpPr/>
          <p:nvPr/>
        </p:nvSpPr>
        <p:spPr>
          <a:xfrm>
            <a:off x="3782836" y="2579382"/>
            <a:ext cx="4653182" cy="181934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FF00">
                  <a:alpha val="8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35264" y="2963840"/>
            <a:ext cx="34083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~2010</a:t>
            </a:r>
          </a:p>
          <a:p>
            <a:r>
              <a:rPr kumimoji="1" lang="en-US" altLang="ja-JP" sz="2800" b="1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 Energy Frontier</a:t>
            </a:r>
            <a:endParaRPr kumimoji="1" lang="ja-JP" altLang="en-US" sz="2800" b="1" dirty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3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Brief History of Relativistic HIC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467397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6843300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87" y="1426104"/>
            <a:ext cx="963518" cy="382641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2091494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66" y="1495176"/>
            <a:ext cx="760868" cy="23846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81" y="1431425"/>
            <a:ext cx="1137166" cy="30324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11" y="1492075"/>
            <a:ext cx="984166" cy="242596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71094" y="2028666"/>
            <a:ext cx="1305489" cy="851725"/>
            <a:chOff x="293044" y="741405"/>
            <a:chExt cx="1305489" cy="851725"/>
          </a:xfrm>
        </p:grpSpPr>
        <p:sp>
          <p:nvSpPr>
            <p:cNvPr id="12" name="正方形/長方形 1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AGS</a:t>
              </a:r>
            </a:p>
            <a:p>
              <a:pPr algn="ctr"/>
              <a:r>
                <a:rPr lang="en-US" altLang="ja-JP" dirty="0"/>
                <a:t>-1996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411956" y="2020145"/>
            <a:ext cx="1500022" cy="851725"/>
            <a:chOff x="1633906" y="732884"/>
            <a:chExt cx="1500022" cy="851725"/>
          </a:xfrm>
        </p:grpSpPr>
        <p:sp>
          <p:nvSpPr>
            <p:cNvPr id="15" name="正方形/長方形 1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SPS</a:t>
              </a:r>
            </a:p>
            <a:p>
              <a:pPr algn="ctr"/>
              <a:r>
                <a:rPr kumimoji="1" lang="en-US" altLang="ja-JP" dirty="0"/>
                <a:t>1994-2000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204992" y="2023926"/>
            <a:ext cx="2060544" cy="854978"/>
            <a:chOff x="3426942" y="736665"/>
            <a:chExt cx="2060544" cy="854978"/>
          </a:xfrm>
        </p:grpSpPr>
        <p:sp>
          <p:nvSpPr>
            <p:cNvPr id="18" name="正方形/長方形 17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RHIC</a:t>
              </a:r>
            </a:p>
            <a:p>
              <a:pPr algn="ctr"/>
              <a:r>
                <a:rPr kumimoji="1" lang="en-US" altLang="ja-JP" dirty="0"/>
                <a:t>2000-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396770" y="2020145"/>
            <a:ext cx="2220028" cy="864226"/>
            <a:chOff x="5618720" y="732884"/>
            <a:chExt cx="2220028" cy="864226"/>
          </a:xfrm>
        </p:grpSpPr>
        <p:sp>
          <p:nvSpPr>
            <p:cNvPr id="21" name="正方形/長方形 20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LHC</a:t>
              </a:r>
            </a:p>
            <a:p>
              <a:pPr algn="ctr"/>
              <a:r>
                <a:rPr kumimoji="1" lang="en-US" altLang="ja-JP" dirty="0"/>
                <a:t>2010-</a:t>
              </a:r>
              <a:endParaRPr kumimoji="1" lang="ja-JP" altLang="en-US" dirty="0"/>
            </a:p>
          </p:txBody>
        </p:sp>
      </p:grpSp>
      <p:cxnSp>
        <p:nvCxnSpPr>
          <p:cNvPr id="23" name="直線矢印コネクタ 22"/>
          <p:cNvCxnSpPr/>
          <p:nvPr/>
        </p:nvCxnSpPr>
        <p:spPr>
          <a:xfrm flipV="1">
            <a:off x="71094" y="2028666"/>
            <a:ext cx="8364924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1198761" y="2976064"/>
            <a:ext cx="2584075" cy="851725"/>
            <a:chOff x="1420711" y="1600023"/>
            <a:chExt cx="2584075" cy="851725"/>
          </a:xfrm>
        </p:grpSpPr>
        <p:sp>
          <p:nvSpPr>
            <p:cNvPr id="25" name="正方形/長方形 24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6">
                    <a:lumMod val="75000"/>
                  </a:schemeClr>
                </a:gs>
                <a:gs pos="85000">
                  <a:srgbClr val="CF8B03"/>
                </a:gs>
                <a:gs pos="0">
                  <a:schemeClr val="accent6">
                    <a:lumMod val="75000"/>
                    <a:alpha val="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933861" y="1644224"/>
              <a:ext cx="14542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RHIC-BES</a:t>
              </a:r>
            </a:p>
            <a:p>
              <a:pPr algn="ctr"/>
              <a:r>
                <a:rPr kumimoji="1" lang="en-US" altLang="ja-JP" dirty="0"/>
                <a:t>2010-</a:t>
              </a:r>
              <a:endParaRPr kumimoji="1"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-112143" y="3697927"/>
            <a:ext cx="2717013" cy="851725"/>
            <a:chOff x="955589" y="2962999"/>
            <a:chExt cx="1849938" cy="851725"/>
          </a:xfrm>
        </p:grpSpPr>
        <p:sp>
          <p:nvSpPr>
            <p:cNvPr id="31" name="正方形/長方形 30"/>
            <p:cNvSpPr/>
            <p:nvPr/>
          </p:nvSpPr>
          <p:spPr>
            <a:xfrm>
              <a:off x="955589" y="2962999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5">
                    <a:lumMod val="75000"/>
                  </a:schemeClr>
                </a:gs>
                <a:gs pos="8500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  <a:alpha val="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588336" y="3159926"/>
              <a:ext cx="5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NICA</a:t>
              </a:r>
            </a:p>
          </p:txBody>
        </p:sp>
      </p:grpSp>
      <p:sp>
        <p:nvSpPr>
          <p:cNvPr id="35" name="右矢印 34"/>
          <p:cNvSpPr/>
          <p:nvPr/>
        </p:nvSpPr>
        <p:spPr>
          <a:xfrm>
            <a:off x="3782836" y="2579382"/>
            <a:ext cx="4653182" cy="181934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FF00">
                  <a:alpha val="8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35264" y="2963840"/>
            <a:ext cx="34083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~2010</a:t>
            </a:r>
          </a:p>
          <a:p>
            <a:r>
              <a:rPr kumimoji="1" lang="en-US" altLang="ja-JP" sz="2800" b="1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 Energy Frontier</a:t>
            </a:r>
            <a:endParaRPr kumimoji="1" lang="ja-JP" altLang="en-US" sz="2800" b="1" dirty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7" name="右矢印 36"/>
          <p:cNvSpPr/>
          <p:nvPr/>
        </p:nvSpPr>
        <p:spPr>
          <a:xfrm flipH="1">
            <a:off x="1852902" y="3747896"/>
            <a:ext cx="3764582" cy="183047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9900">
                  <a:alpha val="16000"/>
                </a:srgbClr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30247" y="4184898"/>
            <a:ext cx="23952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2010~</a:t>
            </a:r>
          </a:p>
          <a:p>
            <a:r>
              <a:rPr lang="en-US" altLang="ja-JP" sz="2800" b="1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Lower Energy</a:t>
            </a:r>
            <a:endParaRPr kumimoji="1" lang="ja-JP" altLang="en-US" sz="2800" b="1" dirty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-242196" y="4401107"/>
            <a:ext cx="1673734" cy="851725"/>
            <a:chOff x="301549" y="2298964"/>
            <a:chExt cx="1849938" cy="851725"/>
          </a:xfrm>
        </p:grpSpPr>
        <p:sp>
          <p:nvSpPr>
            <p:cNvPr id="28" name="正方形/長方形 27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003399"/>
                </a:gs>
                <a:gs pos="85000">
                  <a:srgbClr val="003399"/>
                </a:gs>
                <a:gs pos="0">
                  <a:srgbClr val="003399">
                    <a:alpha val="0"/>
                  </a:srgbClr>
                </a:gs>
                <a:gs pos="100000">
                  <a:srgbClr val="00339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96121" y="2488797"/>
              <a:ext cx="860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FAIR</a:t>
              </a: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-206684" y="5298608"/>
            <a:ext cx="1849938" cy="851725"/>
            <a:chOff x="301549" y="2298964"/>
            <a:chExt cx="1849938" cy="851725"/>
          </a:xfrm>
        </p:grpSpPr>
        <p:sp>
          <p:nvSpPr>
            <p:cNvPr id="42" name="正方形/長方形 41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FF7C80"/>
                </a:gs>
                <a:gs pos="85000">
                  <a:srgbClr val="FF7C80"/>
                </a:gs>
                <a:gs pos="0">
                  <a:srgbClr val="FF7C80">
                    <a:alpha val="0"/>
                  </a:srgbClr>
                </a:gs>
                <a:gs pos="100000">
                  <a:srgbClr val="FF7C8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77756" y="2497405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J-PARC-HI</a:t>
              </a:r>
            </a:p>
          </p:txBody>
        </p:sp>
      </p:grpSp>
      <p:sp>
        <p:nvSpPr>
          <p:cNvPr id="46" name="角丸四角形 45"/>
          <p:cNvSpPr/>
          <p:nvPr/>
        </p:nvSpPr>
        <p:spPr>
          <a:xfrm>
            <a:off x="1632788" y="5327423"/>
            <a:ext cx="4183045" cy="1446930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08993" y="5351858"/>
            <a:ext cx="3805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Interaction rate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/>
              <a:t>FAIR, J-PARC-HI: </a:t>
            </a:r>
            <a:r>
              <a:rPr lang="en-US" altLang="ja-JP" sz="2400" b="1" dirty="0">
                <a:solidFill>
                  <a:srgbClr val="FFFF00"/>
                </a:solidFill>
              </a:rPr>
              <a:t>~10</a:t>
            </a:r>
            <a:r>
              <a:rPr lang="en-US" altLang="ja-JP" sz="2400" b="1" baseline="30000" dirty="0">
                <a:solidFill>
                  <a:srgbClr val="FFFF00"/>
                </a:solidFill>
              </a:rPr>
              <a:t>7 </a:t>
            </a:r>
            <a:r>
              <a:rPr lang="en-US" altLang="ja-JP" sz="2400" b="1" dirty="0">
                <a:solidFill>
                  <a:srgbClr val="FFFF00"/>
                </a:solidFill>
              </a:rPr>
              <a:t>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AGS, SPS: ~10</a:t>
            </a:r>
            <a:r>
              <a:rPr kumimoji="1" lang="en-US" altLang="ja-JP" sz="2400" baseline="30000" dirty="0"/>
              <a:t>2 </a:t>
            </a:r>
            <a:r>
              <a:rPr kumimoji="1" lang="en-US" altLang="ja-JP" sz="2400" dirty="0"/>
              <a:t>Hz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3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7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8" name="グループ化 207"/>
          <p:cNvGrpSpPr/>
          <p:nvPr/>
        </p:nvGrpSpPr>
        <p:grpSpPr>
          <a:xfrm>
            <a:off x="737401" y="1951607"/>
            <a:ext cx="3347391" cy="4670720"/>
            <a:chOff x="737401" y="1951607"/>
            <a:chExt cx="3347391" cy="4670720"/>
          </a:xfrm>
        </p:grpSpPr>
        <p:sp>
          <p:nvSpPr>
            <p:cNvPr id="206" name="右矢印 205"/>
            <p:cNvSpPr/>
            <p:nvPr/>
          </p:nvSpPr>
          <p:spPr>
            <a:xfrm>
              <a:off x="3277041" y="4172214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7" name="右矢印 206"/>
            <p:cNvSpPr/>
            <p:nvPr/>
          </p:nvSpPr>
          <p:spPr>
            <a:xfrm flipH="1">
              <a:off x="795387" y="4681141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5" name="角丸四角形 204"/>
            <p:cNvSpPr/>
            <p:nvPr/>
          </p:nvSpPr>
          <p:spPr>
            <a:xfrm>
              <a:off x="1448076" y="4184325"/>
              <a:ext cx="1867833" cy="968037"/>
            </a:xfrm>
            <a:prstGeom prst="roundRect">
              <a:avLst>
                <a:gd name="adj" fmla="val 26526"/>
              </a:avLst>
            </a:prstGeom>
            <a:gradFill flip="none" rotWithShape="1">
              <a:gsLst>
                <a:gs pos="0">
                  <a:srgbClr val="F89708"/>
                </a:gs>
                <a:gs pos="100000">
                  <a:srgbClr val="FE3E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514690" y="3415554"/>
              <a:ext cx="1733168" cy="461665"/>
            </a:xfrm>
            <a:prstGeom prst="rect">
              <a:avLst/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0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High energy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37401" y="5605155"/>
              <a:ext cx="3347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Nuclear transparency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43576" y="6160662"/>
              <a:ext cx="2735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net-baryon #: small</a:t>
              </a:r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1370861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459761" y="4708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612467" y="4836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1514861" y="4564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1679961" y="4716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726810" y="4837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1741980" y="4678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1567037" y="4715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1586087" y="4942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379940" y="4436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1645869" y="4735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1524462" y="4393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601970" y="4475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670219" y="4569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1751195" y="4768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1326816" y="4584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1351711" y="4818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1553668" y="5091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1484812" y="4465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1360745" y="4918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1497512" y="4788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419303" y="4845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1423165" y="4558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1411011" y="4368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1313042" y="4791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1962958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1444277" y="5048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1349330" y="4482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1492449" y="4290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1548351" y="4975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658087" y="502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1571750" y="4362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1681711" y="4377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1696782" y="4940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1314884" y="4703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1734088" y="4484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395289" y="4972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1580336" y="4590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1389178" y="47668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1501961" y="4888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1390283" y="4676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1511581" y="4998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1649617" y="4639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1503460" y="4628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1988942" y="480762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1489041" y="4392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1601840" y="4301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1524477" y="45380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2906645" y="4420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995545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3148251" y="4692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3050645" y="4420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3215745" y="4572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3262594" y="4693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3277764" y="4534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3102821" y="4571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3121871" y="4798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2915724" y="4292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3181653" y="4591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3060246" y="4249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3137754" y="4331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3206003" y="4425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3286979" y="4624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2862600" y="4440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2887495" y="4674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3089452" y="4947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020596" y="4321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2896529" y="4774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033296" y="4644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2955087" y="4701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2958949" y="4414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2946795" y="4224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2848826" y="4647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83"/>
            <p:cNvSpPr>
              <a:spLocks noChangeAspect="1"/>
            </p:cNvSpPr>
            <p:nvPr/>
          </p:nvSpPr>
          <p:spPr>
            <a:xfrm>
              <a:off x="3287474" y="445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2980061" y="4904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2885114" y="4338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3028233" y="4146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3084135" y="4831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3193871" y="4881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3107534" y="4218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3217495" y="4233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3232566" y="4796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2850668" y="4559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3269872" y="4340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2931073" y="4828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3116120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2380508" y="4574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3037745" y="4744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2926067" y="4532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047365" y="4854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3185401" y="4495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3039244" y="4484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3222212" y="4472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3024825" y="4248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3137624" y="4157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2663898" y="44342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6" name="曲折矢印 305"/>
            <p:cNvSpPr/>
            <p:nvPr/>
          </p:nvSpPr>
          <p:spPr>
            <a:xfrm rot="16200000" flipH="1">
              <a:off x="1821298" y="1958641"/>
              <a:ext cx="1179593" cy="1165525"/>
            </a:xfrm>
            <a:prstGeom prst="bentArrow">
              <a:avLst>
                <a:gd name="adj1" fmla="val 32939"/>
                <a:gd name="adj2" fmla="val 36566"/>
                <a:gd name="adj3" fmla="val 33461"/>
                <a:gd name="adj4" fmla="val 59172"/>
              </a:avLst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C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5145585" y="1968514"/>
            <a:ext cx="2722298" cy="4653814"/>
            <a:chOff x="5145585" y="1968514"/>
            <a:chExt cx="2722298" cy="4653814"/>
          </a:xfrm>
        </p:grpSpPr>
        <p:sp>
          <p:nvSpPr>
            <p:cNvPr id="308" name="右矢印 307"/>
            <p:cNvSpPr/>
            <p:nvPr/>
          </p:nvSpPr>
          <p:spPr>
            <a:xfrm>
              <a:off x="5423545" y="4672608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09" name="右矢印 308"/>
            <p:cNvSpPr/>
            <p:nvPr/>
          </p:nvSpPr>
          <p:spPr>
            <a:xfrm flipH="1">
              <a:off x="6702915" y="4347768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5145585" y="1968514"/>
              <a:ext cx="2722298" cy="4653814"/>
              <a:chOff x="5145585" y="1968514"/>
              <a:chExt cx="2722298" cy="4653814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5722703" y="3415554"/>
                <a:ext cx="1672254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Low energy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243447" y="5600495"/>
                <a:ext cx="2624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Baryon stopping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210" name="円/楕円 209"/>
              <p:cNvSpPr>
                <a:spLocks noChangeAspect="1"/>
              </p:cNvSpPr>
              <p:nvPr/>
            </p:nvSpPr>
            <p:spPr>
              <a:xfrm>
                <a:off x="6084446" y="4735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1" name="円/楕円 210"/>
              <p:cNvSpPr>
                <a:spLocks noChangeAspect="1"/>
              </p:cNvSpPr>
              <p:nvPr/>
            </p:nvSpPr>
            <p:spPr>
              <a:xfrm>
                <a:off x="6173346" y="4879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2" name="円/楕円 211"/>
              <p:cNvSpPr>
                <a:spLocks noChangeAspect="1"/>
              </p:cNvSpPr>
              <p:nvPr/>
            </p:nvSpPr>
            <p:spPr>
              <a:xfrm>
                <a:off x="6326052" y="500824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3" name="円/楕円 212"/>
              <p:cNvSpPr>
                <a:spLocks noChangeAspect="1"/>
              </p:cNvSpPr>
              <p:nvPr/>
            </p:nvSpPr>
            <p:spPr>
              <a:xfrm>
                <a:off x="6228446" y="47358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4" name="円/楕円 213"/>
              <p:cNvSpPr>
                <a:spLocks noChangeAspect="1"/>
              </p:cNvSpPr>
              <p:nvPr/>
            </p:nvSpPr>
            <p:spPr>
              <a:xfrm>
                <a:off x="6393546" y="48882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5" name="円/楕円 214"/>
              <p:cNvSpPr>
                <a:spLocks noChangeAspect="1"/>
              </p:cNvSpPr>
              <p:nvPr/>
            </p:nvSpPr>
            <p:spPr>
              <a:xfrm>
                <a:off x="6440395" y="50094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6" name="円/楕円 215"/>
              <p:cNvSpPr>
                <a:spLocks noChangeAspect="1"/>
              </p:cNvSpPr>
              <p:nvPr/>
            </p:nvSpPr>
            <p:spPr>
              <a:xfrm>
                <a:off x="6455565" y="484991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7" name="円/楕円 216"/>
              <p:cNvSpPr>
                <a:spLocks noChangeAspect="1"/>
              </p:cNvSpPr>
              <p:nvPr/>
            </p:nvSpPr>
            <p:spPr>
              <a:xfrm>
                <a:off x="6280622" y="488676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8" name="円/楕円 217"/>
              <p:cNvSpPr>
                <a:spLocks noChangeAspect="1"/>
              </p:cNvSpPr>
              <p:nvPr/>
            </p:nvSpPr>
            <p:spPr>
              <a:xfrm>
                <a:off x="6299672" y="511399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9" name="円/楕円 218"/>
              <p:cNvSpPr>
                <a:spLocks noChangeAspect="1"/>
              </p:cNvSpPr>
              <p:nvPr/>
            </p:nvSpPr>
            <p:spPr>
              <a:xfrm>
                <a:off x="6093525" y="46085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0" name="円/楕円 219"/>
              <p:cNvSpPr>
                <a:spLocks noChangeAspect="1"/>
              </p:cNvSpPr>
              <p:nvPr/>
            </p:nvSpPr>
            <p:spPr>
              <a:xfrm>
                <a:off x="6359454" y="49070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1" name="円/楕円 220"/>
              <p:cNvSpPr>
                <a:spLocks noChangeAspect="1"/>
              </p:cNvSpPr>
              <p:nvPr/>
            </p:nvSpPr>
            <p:spPr>
              <a:xfrm>
                <a:off x="6238047" y="4565191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2" name="円/楕円 221"/>
              <p:cNvSpPr>
                <a:spLocks noChangeAspect="1"/>
              </p:cNvSpPr>
              <p:nvPr/>
            </p:nvSpPr>
            <p:spPr>
              <a:xfrm>
                <a:off x="6315555" y="46476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3" name="円/楕円 222"/>
              <p:cNvSpPr>
                <a:spLocks noChangeAspect="1"/>
              </p:cNvSpPr>
              <p:nvPr/>
            </p:nvSpPr>
            <p:spPr>
              <a:xfrm>
                <a:off x="6383804" y="474100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4" name="円/楕円 223"/>
              <p:cNvSpPr>
                <a:spLocks noChangeAspect="1"/>
              </p:cNvSpPr>
              <p:nvPr/>
            </p:nvSpPr>
            <p:spPr>
              <a:xfrm>
                <a:off x="6464780" y="49404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5" name="円/楕円 224"/>
              <p:cNvSpPr>
                <a:spLocks noChangeAspect="1"/>
              </p:cNvSpPr>
              <p:nvPr/>
            </p:nvSpPr>
            <p:spPr>
              <a:xfrm>
                <a:off x="6040401" y="47559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6" name="円/楕円 225"/>
              <p:cNvSpPr>
                <a:spLocks noChangeAspect="1"/>
              </p:cNvSpPr>
              <p:nvPr/>
            </p:nvSpPr>
            <p:spPr>
              <a:xfrm>
                <a:off x="6065296" y="4990448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7" name="円/楕円 226"/>
              <p:cNvSpPr>
                <a:spLocks noChangeAspect="1"/>
              </p:cNvSpPr>
              <p:nvPr/>
            </p:nvSpPr>
            <p:spPr>
              <a:xfrm>
                <a:off x="6267253" y="526358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8" name="円/楕円 227"/>
              <p:cNvSpPr>
                <a:spLocks noChangeAspect="1"/>
              </p:cNvSpPr>
              <p:nvPr/>
            </p:nvSpPr>
            <p:spPr>
              <a:xfrm>
                <a:off x="6198397" y="463721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9" name="円/楕円 228"/>
              <p:cNvSpPr>
                <a:spLocks noChangeAspect="1"/>
              </p:cNvSpPr>
              <p:nvPr/>
            </p:nvSpPr>
            <p:spPr>
              <a:xfrm>
                <a:off x="6074330" y="509034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0" name="円/楕円 229"/>
              <p:cNvSpPr>
                <a:spLocks noChangeAspect="1"/>
              </p:cNvSpPr>
              <p:nvPr/>
            </p:nvSpPr>
            <p:spPr>
              <a:xfrm>
                <a:off x="6211097" y="496041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1" name="円/楕円 230"/>
              <p:cNvSpPr>
                <a:spLocks noChangeAspect="1"/>
              </p:cNvSpPr>
              <p:nvPr/>
            </p:nvSpPr>
            <p:spPr>
              <a:xfrm>
                <a:off x="6132888" y="501730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2" name="円/楕円 231"/>
              <p:cNvSpPr>
                <a:spLocks noChangeAspect="1"/>
              </p:cNvSpPr>
              <p:nvPr/>
            </p:nvSpPr>
            <p:spPr>
              <a:xfrm>
                <a:off x="6136750" y="472999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3" name="円/楕円 232"/>
              <p:cNvSpPr>
                <a:spLocks noChangeAspect="1"/>
              </p:cNvSpPr>
              <p:nvPr/>
            </p:nvSpPr>
            <p:spPr>
              <a:xfrm>
                <a:off x="6124596" y="453999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4" name="円/楕円 233"/>
              <p:cNvSpPr>
                <a:spLocks noChangeAspect="1"/>
              </p:cNvSpPr>
              <p:nvPr/>
            </p:nvSpPr>
            <p:spPr>
              <a:xfrm>
                <a:off x="6026627" y="496283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5" name="円/楕円 234"/>
              <p:cNvSpPr>
                <a:spLocks noChangeAspect="1"/>
              </p:cNvSpPr>
              <p:nvPr/>
            </p:nvSpPr>
            <p:spPr>
              <a:xfrm>
                <a:off x="6465275" y="4771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6" name="円/楕円 235"/>
              <p:cNvSpPr>
                <a:spLocks noChangeAspect="1"/>
              </p:cNvSpPr>
              <p:nvPr/>
            </p:nvSpPr>
            <p:spPr>
              <a:xfrm>
                <a:off x="6157862" y="522018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7" name="円/楕円 236"/>
              <p:cNvSpPr>
                <a:spLocks noChangeAspect="1"/>
              </p:cNvSpPr>
              <p:nvPr/>
            </p:nvSpPr>
            <p:spPr>
              <a:xfrm>
                <a:off x="6062915" y="465445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8" name="円/楕円 237"/>
              <p:cNvSpPr>
                <a:spLocks noChangeAspect="1"/>
              </p:cNvSpPr>
              <p:nvPr/>
            </p:nvSpPr>
            <p:spPr>
              <a:xfrm>
                <a:off x="6206034" y="44626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9" name="円/楕円 238"/>
              <p:cNvSpPr>
                <a:spLocks noChangeAspect="1"/>
              </p:cNvSpPr>
              <p:nvPr/>
            </p:nvSpPr>
            <p:spPr>
              <a:xfrm>
                <a:off x="6261936" y="514673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0" name="円/楕円 239"/>
              <p:cNvSpPr>
                <a:spLocks noChangeAspect="1"/>
              </p:cNvSpPr>
              <p:nvPr/>
            </p:nvSpPr>
            <p:spPr>
              <a:xfrm>
                <a:off x="6371672" y="5197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1" name="円/楕円 240"/>
              <p:cNvSpPr>
                <a:spLocks noChangeAspect="1"/>
              </p:cNvSpPr>
              <p:nvPr/>
            </p:nvSpPr>
            <p:spPr>
              <a:xfrm>
                <a:off x="6285335" y="453452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2" name="円/楕円 241"/>
              <p:cNvSpPr>
                <a:spLocks noChangeAspect="1"/>
              </p:cNvSpPr>
              <p:nvPr/>
            </p:nvSpPr>
            <p:spPr>
              <a:xfrm>
                <a:off x="6395296" y="45489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3" name="円/楕円 242"/>
              <p:cNvSpPr>
                <a:spLocks noChangeAspect="1"/>
              </p:cNvSpPr>
              <p:nvPr/>
            </p:nvSpPr>
            <p:spPr>
              <a:xfrm>
                <a:off x="6410367" y="51124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4" name="円/楕円 243"/>
              <p:cNvSpPr>
                <a:spLocks noChangeAspect="1"/>
              </p:cNvSpPr>
              <p:nvPr/>
            </p:nvSpPr>
            <p:spPr>
              <a:xfrm>
                <a:off x="6028469" y="487479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5" name="円/楕円 244"/>
              <p:cNvSpPr>
                <a:spLocks noChangeAspect="1"/>
              </p:cNvSpPr>
              <p:nvPr/>
            </p:nvSpPr>
            <p:spPr>
              <a:xfrm>
                <a:off x="6447673" y="465594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6" name="円/楕円 245"/>
              <p:cNvSpPr>
                <a:spLocks noChangeAspect="1"/>
              </p:cNvSpPr>
              <p:nvPr/>
            </p:nvSpPr>
            <p:spPr>
              <a:xfrm>
                <a:off x="6108874" y="514457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7" name="円/楕円 246"/>
              <p:cNvSpPr>
                <a:spLocks noChangeAspect="1"/>
              </p:cNvSpPr>
              <p:nvPr/>
            </p:nvSpPr>
            <p:spPr>
              <a:xfrm>
                <a:off x="6293921" y="476261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8" name="円/楕円 247"/>
              <p:cNvSpPr>
                <a:spLocks noChangeAspect="1"/>
              </p:cNvSpPr>
              <p:nvPr/>
            </p:nvSpPr>
            <p:spPr>
              <a:xfrm>
                <a:off x="6102763" y="49384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9" name="円/楕円 248"/>
              <p:cNvSpPr>
                <a:spLocks noChangeAspect="1"/>
              </p:cNvSpPr>
              <p:nvPr/>
            </p:nvSpPr>
            <p:spPr>
              <a:xfrm>
                <a:off x="6215546" y="506001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0" name="円/楕円 249"/>
              <p:cNvSpPr>
                <a:spLocks noChangeAspect="1"/>
              </p:cNvSpPr>
              <p:nvPr/>
            </p:nvSpPr>
            <p:spPr>
              <a:xfrm>
                <a:off x="6103868" y="48479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1" name="円/楕円 250"/>
              <p:cNvSpPr>
                <a:spLocks noChangeAspect="1"/>
              </p:cNvSpPr>
              <p:nvPr/>
            </p:nvSpPr>
            <p:spPr>
              <a:xfrm>
                <a:off x="6225166" y="516988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2" name="円/楕円 251"/>
              <p:cNvSpPr>
                <a:spLocks noChangeAspect="1"/>
              </p:cNvSpPr>
              <p:nvPr/>
            </p:nvSpPr>
            <p:spPr>
              <a:xfrm>
                <a:off x="6363202" y="481112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3" name="円/楕円 252"/>
              <p:cNvSpPr>
                <a:spLocks noChangeAspect="1"/>
              </p:cNvSpPr>
              <p:nvPr/>
            </p:nvSpPr>
            <p:spPr>
              <a:xfrm>
                <a:off x="6217045" y="480033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4" name="円/楕円 253"/>
              <p:cNvSpPr>
                <a:spLocks noChangeAspect="1"/>
              </p:cNvSpPr>
              <p:nvPr/>
            </p:nvSpPr>
            <p:spPr>
              <a:xfrm>
                <a:off x="6400013" y="478851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5" name="円/楕円 254"/>
              <p:cNvSpPr>
                <a:spLocks noChangeAspect="1"/>
              </p:cNvSpPr>
              <p:nvPr/>
            </p:nvSpPr>
            <p:spPr>
              <a:xfrm>
                <a:off x="6202626" y="456445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6" name="円/楕円 255"/>
              <p:cNvSpPr>
                <a:spLocks noChangeAspect="1"/>
              </p:cNvSpPr>
              <p:nvPr/>
            </p:nvSpPr>
            <p:spPr>
              <a:xfrm>
                <a:off x="6315425" y="447311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7" name="円/楕円 256"/>
              <p:cNvSpPr>
                <a:spLocks noChangeAspect="1"/>
              </p:cNvSpPr>
              <p:nvPr/>
            </p:nvSpPr>
            <p:spPr>
              <a:xfrm>
                <a:off x="6238062" y="47096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8" name="円/楕円 257"/>
              <p:cNvSpPr>
                <a:spLocks noChangeAspect="1"/>
              </p:cNvSpPr>
              <p:nvPr/>
            </p:nvSpPr>
            <p:spPr>
              <a:xfrm>
                <a:off x="6271471" y="4430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9" name="円/楕円 258"/>
              <p:cNvSpPr>
                <a:spLocks noChangeAspect="1"/>
              </p:cNvSpPr>
              <p:nvPr/>
            </p:nvSpPr>
            <p:spPr>
              <a:xfrm>
                <a:off x="6360371" y="4574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0" name="円/楕円 259"/>
              <p:cNvSpPr>
                <a:spLocks noChangeAspect="1"/>
              </p:cNvSpPr>
              <p:nvPr/>
            </p:nvSpPr>
            <p:spPr>
              <a:xfrm>
                <a:off x="6513077" y="47034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1" name="円/楕円 260"/>
              <p:cNvSpPr>
                <a:spLocks noChangeAspect="1"/>
              </p:cNvSpPr>
              <p:nvPr/>
            </p:nvSpPr>
            <p:spPr>
              <a:xfrm>
                <a:off x="6415471" y="44309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2" name="円/楕円 261"/>
              <p:cNvSpPr>
                <a:spLocks noChangeAspect="1"/>
              </p:cNvSpPr>
              <p:nvPr/>
            </p:nvSpPr>
            <p:spPr>
              <a:xfrm>
                <a:off x="6580571" y="45833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3" name="円/楕円 262"/>
              <p:cNvSpPr>
                <a:spLocks noChangeAspect="1"/>
              </p:cNvSpPr>
              <p:nvPr/>
            </p:nvSpPr>
            <p:spPr>
              <a:xfrm>
                <a:off x="6627420" y="47046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4" name="円/楕円 263"/>
              <p:cNvSpPr>
                <a:spLocks noChangeAspect="1"/>
              </p:cNvSpPr>
              <p:nvPr/>
            </p:nvSpPr>
            <p:spPr>
              <a:xfrm>
                <a:off x="6642590" y="454508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5" name="円/楕円 264"/>
              <p:cNvSpPr>
                <a:spLocks noChangeAspect="1"/>
              </p:cNvSpPr>
              <p:nvPr/>
            </p:nvSpPr>
            <p:spPr>
              <a:xfrm>
                <a:off x="6467647" y="458193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6" name="円/楕円 265"/>
              <p:cNvSpPr>
                <a:spLocks noChangeAspect="1"/>
              </p:cNvSpPr>
              <p:nvPr/>
            </p:nvSpPr>
            <p:spPr>
              <a:xfrm>
                <a:off x="6486697" y="480916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" name="円/楕円 266"/>
              <p:cNvSpPr>
                <a:spLocks noChangeAspect="1"/>
              </p:cNvSpPr>
              <p:nvPr/>
            </p:nvSpPr>
            <p:spPr>
              <a:xfrm>
                <a:off x="6280550" y="43037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8" name="円/楕円 267"/>
              <p:cNvSpPr>
                <a:spLocks noChangeAspect="1"/>
              </p:cNvSpPr>
              <p:nvPr/>
            </p:nvSpPr>
            <p:spPr>
              <a:xfrm>
                <a:off x="6546479" y="46022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9" name="円/楕円 268"/>
              <p:cNvSpPr>
                <a:spLocks noChangeAspect="1"/>
              </p:cNvSpPr>
              <p:nvPr/>
            </p:nvSpPr>
            <p:spPr>
              <a:xfrm>
                <a:off x="6425072" y="426036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0" name="円/楕円 269"/>
              <p:cNvSpPr>
                <a:spLocks noChangeAspect="1"/>
              </p:cNvSpPr>
              <p:nvPr/>
            </p:nvSpPr>
            <p:spPr>
              <a:xfrm>
                <a:off x="6502580" y="43428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1" name="円/楕円 270"/>
              <p:cNvSpPr>
                <a:spLocks noChangeAspect="1"/>
              </p:cNvSpPr>
              <p:nvPr/>
            </p:nvSpPr>
            <p:spPr>
              <a:xfrm>
                <a:off x="6570829" y="443617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2" name="円/楕円 271"/>
              <p:cNvSpPr>
                <a:spLocks noChangeAspect="1"/>
              </p:cNvSpPr>
              <p:nvPr/>
            </p:nvSpPr>
            <p:spPr>
              <a:xfrm>
                <a:off x="6651805" y="463565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3" name="円/楕円 272"/>
              <p:cNvSpPr>
                <a:spLocks noChangeAspect="1"/>
              </p:cNvSpPr>
              <p:nvPr/>
            </p:nvSpPr>
            <p:spPr>
              <a:xfrm>
                <a:off x="6227426" y="44511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4" name="円/楕円 273"/>
              <p:cNvSpPr>
                <a:spLocks noChangeAspect="1"/>
              </p:cNvSpPr>
              <p:nvPr/>
            </p:nvSpPr>
            <p:spPr>
              <a:xfrm>
                <a:off x="6252321" y="4685619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5" name="円/楕円 274"/>
              <p:cNvSpPr>
                <a:spLocks noChangeAspect="1"/>
              </p:cNvSpPr>
              <p:nvPr/>
            </p:nvSpPr>
            <p:spPr>
              <a:xfrm>
                <a:off x="6454278" y="495875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6" name="円/楕円 275"/>
              <p:cNvSpPr>
                <a:spLocks noChangeAspect="1"/>
              </p:cNvSpPr>
              <p:nvPr/>
            </p:nvSpPr>
            <p:spPr>
              <a:xfrm>
                <a:off x="6385422" y="433239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7" name="円/楕円 276"/>
              <p:cNvSpPr>
                <a:spLocks noChangeAspect="1"/>
              </p:cNvSpPr>
              <p:nvPr/>
            </p:nvSpPr>
            <p:spPr>
              <a:xfrm>
                <a:off x="6261355" y="478551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8" name="円/楕円 277"/>
              <p:cNvSpPr>
                <a:spLocks noChangeAspect="1"/>
              </p:cNvSpPr>
              <p:nvPr/>
            </p:nvSpPr>
            <p:spPr>
              <a:xfrm>
                <a:off x="6398122" y="465558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9" name="円/楕円 278"/>
              <p:cNvSpPr>
                <a:spLocks noChangeAspect="1"/>
              </p:cNvSpPr>
              <p:nvPr/>
            </p:nvSpPr>
            <p:spPr>
              <a:xfrm>
                <a:off x="6319913" y="471247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0" name="円/楕円 279"/>
              <p:cNvSpPr>
                <a:spLocks noChangeAspect="1"/>
              </p:cNvSpPr>
              <p:nvPr/>
            </p:nvSpPr>
            <p:spPr>
              <a:xfrm>
                <a:off x="6323775" y="442516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1" name="円/楕円 280"/>
              <p:cNvSpPr>
                <a:spLocks noChangeAspect="1"/>
              </p:cNvSpPr>
              <p:nvPr/>
            </p:nvSpPr>
            <p:spPr>
              <a:xfrm>
                <a:off x="6311621" y="4235163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2" name="円/楕円 281"/>
              <p:cNvSpPr>
                <a:spLocks noChangeAspect="1"/>
              </p:cNvSpPr>
              <p:nvPr/>
            </p:nvSpPr>
            <p:spPr>
              <a:xfrm>
                <a:off x="6213652" y="465800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3" name="円/楕円 282"/>
              <p:cNvSpPr>
                <a:spLocks noChangeAspect="1"/>
              </p:cNvSpPr>
              <p:nvPr/>
            </p:nvSpPr>
            <p:spPr>
              <a:xfrm>
                <a:off x="6652300" y="4466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4" name="円/楕円 283"/>
              <p:cNvSpPr>
                <a:spLocks noChangeAspect="1"/>
              </p:cNvSpPr>
              <p:nvPr/>
            </p:nvSpPr>
            <p:spPr>
              <a:xfrm>
                <a:off x="6344887" y="491536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5" name="円/楕円 284"/>
              <p:cNvSpPr>
                <a:spLocks noChangeAspect="1"/>
              </p:cNvSpPr>
              <p:nvPr/>
            </p:nvSpPr>
            <p:spPr>
              <a:xfrm>
                <a:off x="6249940" y="434962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6" name="円/楕円 285"/>
              <p:cNvSpPr>
                <a:spLocks noChangeAspect="1"/>
              </p:cNvSpPr>
              <p:nvPr/>
            </p:nvSpPr>
            <p:spPr>
              <a:xfrm>
                <a:off x="6393059" y="415783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7" name="円/楕円 286"/>
              <p:cNvSpPr>
                <a:spLocks noChangeAspect="1"/>
              </p:cNvSpPr>
              <p:nvPr/>
            </p:nvSpPr>
            <p:spPr>
              <a:xfrm>
                <a:off x="6448961" y="48419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8" name="円/楕円 287"/>
              <p:cNvSpPr>
                <a:spLocks noChangeAspect="1"/>
              </p:cNvSpPr>
              <p:nvPr/>
            </p:nvSpPr>
            <p:spPr>
              <a:xfrm>
                <a:off x="6558697" y="4892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9" name="円/楕円 288"/>
              <p:cNvSpPr>
                <a:spLocks noChangeAspect="1"/>
              </p:cNvSpPr>
              <p:nvPr/>
            </p:nvSpPr>
            <p:spPr>
              <a:xfrm>
                <a:off x="6472360" y="422969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0" name="円/楕円 289"/>
              <p:cNvSpPr>
                <a:spLocks noChangeAspect="1"/>
              </p:cNvSpPr>
              <p:nvPr/>
            </p:nvSpPr>
            <p:spPr>
              <a:xfrm>
                <a:off x="6582321" y="424415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1" name="円/楕円 290"/>
              <p:cNvSpPr>
                <a:spLocks noChangeAspect="1"/>
              </p:cNvSpPr>
              <p:nvPr/>
            </p:nvSpPr>
            <p:spPr>
              <a:xfrm>
                <a:off x="6597392" y="48076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2" name="円/楕円 291"/>
              <p:cNvSpPr>
                <a:spLocks noChangeAspect="1"/>
              </p:cNvSpPr>
              <p:nvPr/>
            </p:nvSpPr>
            <p:spPr>
              <a:xfrm>
                <a:off x="6215494" y="456996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3" name="円/楕円 292"/>
              <p:cNvSpPr>
                <a:spLocks noChangeAspect="1"/>
              </p:cNvSpPr>
              <p:nvPr/>
            </p:nvSpPr>
            <p:spPr>
              <a:xfrm>
                <a:off x="6634698" y="435111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4" name="円/楕円 293"/>
              <p:cNvSpPr>
                <a:spLocks noChangeAspect="1"/>
              </p:cNvSpPr>
              <p:nvPr/>
            </p:nvSpPr>
            <p:spPr>
              <a:xfrm>
                <a:off x="6129647" y="44263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5" name="円/楕円 294"/>
              <p:cNvSpPr>
                <a:spLocks noChangeAspect="1"/>
              </p:cNvSpPr>
              <p:nvPr/>
            </p:nvSpPr>
            <p:spPr>
              <a:xfrm>
                <a:off x="6480946" y="445778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6" name="円/楕円 295"/>
              <p:cNvSpPr>
                <a:spLocks noChangeAspect="1"/>
              </p:cNvSpPr>
              <p:nvPr/>
            </p:nvSpPr>
            <p:spPr>
              <a:xfrm>
                <a:off x="6668437" y="478196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7" name="円/楕円 296"/>
              <p:cNvSpPr>
                <a:spLocks noChangeAspect="1"/>
              </p:cNvSpPr>
              <p:nvPr/>
            </p:nvSpPr>
            <p:spPr>
              <a:xfrm>
                <a:off x="6044632" y="44765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8" name="円/楕円 297"/>
              <p:cNvSpPr>
                <a:spLocks noChangeAspect="1"/>
              </p:cNvSpPr>
              <p:nvPr/>
            </p:nvSpPr>
            <p:spPr>
              <a:xfrm>
                <a:off x="6290893" y="45431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9" name="円/楕円 298"/>
              <p:cNvSpPr>
                <a:spLocks noChangeAspect="1"/>
              </p:cNvSpPr>
              <p:nvPr/>
            </p:nvSpPr>
            <p:spPr>
              <a:xfrm>
                <a:off x="5957041" y="47930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0" name="円/楕円 299"/>
              <p:cNvSpPr>
                <a:spLocks noChangeAspect="1"/>
              </p:cNvSpPr>
              <p:nvPr/>
            </p:nvSpPr>
            <p:spPr>
              <a:xfrm>
                <a:off x="6550227" y="45062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1" name="円/楕円 300"/>
              <p:cNvSpPr>
                <a:spLocks noChangeAspect="1"/>
              </p:cNvSpPr>
              <p:nvPr/>
            </p:nvSpPr>
            <p:spPr>
              <a:xfrm>
                <a:off x="6404070" y="449550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2" name="円/楕円 301"/>
              <p:cNvSpPr>
                <a:spLocks noChangeAspect="1"/>
              </p:cNvSpPr>
              <p:nvPr/>
            </p:nvSpPr>
            <p:spPr>
              <a:xfrm>
                <a:off x="6587038" y="448368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3" name="円/楕円 302"/>
              <p:cNvSpPr>
                <a:spLocks noChangeAspect="1"/>
              </p:cNvSpPr>
              <p:nvPr/>
            </p:nvSpPr>
            <p:spPr>
              <a:xfrm>
                <a:off x="6389651" y="425962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4" name="円/楕円 303"/>
              <p:cNvSpPr>
                <a:spLocks noChangeAspect="1"/>
              </p:cNvSpPr>
              <p:nvPr/>
            </p:nvSpPr>
            <p:spPr>
              <a:xfrm>
                <a:off x="6502450" y="416828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5" name="円/楕円 304"/>
              <p:cNvSpPr>
                <a:spLocks noChangeAspect="1"/>
              </p:cNvSpPr>
              <p:nvPr/>
            </p:nvSpPr>
            <p:spPr>
              <a:xfrm>
                <a:off x="6425087" y="44048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" name="曲折矢印 2"/>
              <p:cNvSpPr/>
              <p:nvPr/>
            </p:nvSpPr>
            <p:spPr>
              <a:xfrm rot="5400000">
                <a:off x="5834753" y="1975548"/>
                <a:ext cx="1179593" cy="1165525"/>
              </a:xfrm>
              <a:prstGeom prst="bentArrow">
                <a:avLst>
                  <a:gd name="adj1" fmla="val 32939"/>
                  <a:gd name="adj2" fmla="val 36566"/>
                  <a:gd name="adj3" fmla="val 33461"/>
                  <a:gd name="adj4" fmla="val 591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307" name="テキスト ボックス 306"/>
              <p:cNvSpPr txBox="1"/>
              <p:nvPr/>
            </p:nvSpPr>
            <p:spPr>
              <a:xfrm>
                <a:off x="5145585" y="6160663"/>
                <a:ext cx="2702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net-baryon #: large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8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Maximum Density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97" y="1773933"/>
            <a:ext cx="5005633" cy="371838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255242" y="1293631"/>
            <a:ext cx="463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Time evolution in </a:t>
            </a:r>
            <a:r>
              <a:rPr lang="en-US" altLang="ja-JP" sz="2400" i="1" dirty="0"/>
              <a:t>T</a:t>
            </a:r>
            <a:r>
              <a:rPr lang="en-US" altLang="ja-JP" sz="2400" dirty="0"/>
              <a:t>-</a:t>
            </a:r>
            <a:r>
              <a:rPr lang="en-US" altLang="ja-JP" sz="2400" dirty="0">
                <a:latin typeface="Symbol" panose="05050102010706020507" pitchFamily="18" charset="2"/>
              </a:rPr>
              <a:t>r</a:t>
            </a:r>
            <a:r>
              <a:rPr kumimoji="1" lang="en-US" altLang="ja-JP" sz="2400" dirty="0"/>
              <a:t> plane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by JAM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1999" y="4290104"/>
            <a:ext cx="225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2"/>
                </a:solidFill>
              </a:rPr>
              <a:t>A. </a:t>
            </a:r>
            <a:r>
              <a:rPr lang="en-US" altLang="ja-JP" sz="2400" dirty="0">
                <a:solidFill>
                  <a:schemeClr val="bg2"/>
                </a:solidFill>
              </a:rPr>
              <a:t>Ohnishi, 2002</a:t>
            </a:r>
            <a:endParaRPr kumimoji="1" lang="ja-JP" altLang="en-US" sz="2400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7891" y="5825191"/>
            <a:ext cx="662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Maximum density 5~10</a:t>
            </a:r>
            <a:r>
              <a:rPr lang="en-US" altLang="ja-JP" sz="2400" dirty="0">
                <a:latin typeface="Symbol" panose="05050102010706020507" pitchFamily="18" charset="2"/>
              </a:rPr>
              <a:t>r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 @ E/A~20GeV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Large event-by-event fluctuations?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FFFFFF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01" y="1906581"/>
            <a:ext cx="1945427" cy="883610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421414" y="4383265"/>
            <a:ext cx="3271813" cy="936261"/>
            <a:chOff x="421414" y="4383265"/>
            <a:chExt cx="3271813" cy="936261"/>
          </a:xfrm>
        </p:grpSpPr>
        <p:sp>
          <p:nvSpPr>
            <p:cNvPr id="3" name="角丸四角形 2"/>
            <p:cNvSpPr/>
            <p:nvPr/>
          </p:nvSpPr>
          <p:spPr>
            <a:xfrm>
              <a:off x="3017379" y="4383265"/>
              <a:ext cx="675848" cy="423604"/>
            </a:xfrm>
            <a:prstGeom prst="roundRect">
              <a:avLst/>
            </a:prstGeom>
            <a:solidFill>
              <a:srgbClr val="008000">
                <a:alpha val="8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421414" y="4691037"/>
              <a:ext cx="2116022" cy="628489"/>
            </a:xfrm>
            <a:prstGeom prst="roundRect">
              <a:avLst/>
            </a:prstGeom>
            <a:solidFill>
              <a:srgbClr val="008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E/A&amp;lt;1{\rm ~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514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7" y="4857451"/>
              <a:ext cx="1797709" cy="295660"/>
            </a:xfrm>
            <a:prstGeom prst="rect">
              <a:avLst/>
            </a:prstGeom>
          </p:spPr>
        </p:pic>
        <p:sp>
          <p:nvSpPr>
            <p:cNvPr id="20" name="右矢印 19"/>
            <p:cNvSpPr/>
            <p:nvPr/>
          </p:nvSpPr>
          <p:spPr>
            <a:xfrm rot="19918194">
              <a:off x="2475925" y="4634598"/>
              <a:ext cx="646746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31824" y="1813545"/>
            <a:ext cx="2939036" cy="2079723"/>
            <a:chOff x="131824" y="1813545"/>
            <a:chExt cx="2939036" cy="2079723"/>
          </a:xfrm>
        </p:grpSpPr>
        <p:sp>
          <p:nvSpPr>
            <p:cNvPr id="10" name="角丸四角形 9"/>
            <p:cNvSpPr/>
            <p:nvPr/>
          </p:nvSpPr>
          <p:spPr>
            <a:xfrm>
              <a:off x="2867320" y="1813545"/>
              <a:ext cx="203540" cy="2079723"/>
            </a:xfrm>
            <a:prstGeom prst="roundRect">
              <a:avLst/>
            </a:prstGeom>
            <a:solidFill>
              <a:srgbClr val="F89708">
                <a:alpha val="8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31824" y="2005605"/>
              <a:ext cx="2275682" cy="628489"/>
            </a:xfrm>
            <a:prstGeom prst="roundRec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&amp;gt;100{\rm~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852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57" y="2203117"/>
              <a:ext cx="2135216" cy="290537"/>
            </a:xfrm>
            <a:prstGeom prst="rect">
              <a:avLst/>
            </a:prstGeom>
          </p:spPr>
        </p:pic>
        <p:sp>
          <p:nvSpPr>
            <p:cNvPr id="21" name="右矢印 20"/>
            <p:cNvSpPr/>
            <p:nvPr/>
          </p:nvSpPr>
          <p:spPr>
            <a:xfrm rot="1534861">
              <a:off x="2340835" y="2402863"/>
              <a:ext cx="639320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05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0.xml><?xml version="1.0" encoding="utf-8"?>
<a:theme xmlns:a="http://schemas.openxmlformats.org/drawingml/2006/main" name="2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1.xml><?xml version="1.0" encoding="utf-8"?>
<a:theme xmlns:a="http://schemas.openxmlformats.org/drawingml/2006/main" name="3_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1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 \ u s e p a c k a g e { b m } 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B6852AA9-E1F5-4351-8A89-FEFEC2A6E1E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1140</Words>
  <Application>Microsoft Office PowerPoint</Application>
  <PresentationFormat>画面に合わせる (4:3)</PresentationFormat>
  <Paragraphs>324</Paragraphs>
  <Slides>37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37</vt:i4>
      </vt:variant>
    </vt:vector>
  </HeadingPairs>
  <TitlesOfParts>
    <vt:vector size="61" baseType="lpstr">
      <vt:lpstr>A P-OTF 新ゴ Pr6N B</vt:lpstr>
      <vt:lpstr>HG丸ｺﾞｼｯｸM-PRO</vt:lpstr>
      <vt:lpstr>游ゴシック</vt:lpstr>
      <vt:lpstr>游ゴシック Light</vt:lpstr>
      <vt:lpstr>Agency FB</vt:lpstr>
      <vt:lpstr>Arial</vt:lpstr>
      <vt:lpstr>Calibri</vt:lpstr>
      <vt:lpstr>Calibri Light</vt:lpstr>
      <vt:lpstr>Cambria Math</vt:lpstr>
      <vt:lpstr>Corbel</vt:lpstr>
      <vt:lpstr>Symbol</vt:lpstr>
      <vt:lpstr>Trebuchet MS</vt:lpstr>
      <vt:lpstr>Wingdings</vt:lpstr>
      <vt:lpstr>奥行</vt:lpstr>
      <vt:lpstr>1_奥行</vt:lpstr>
      <vt:lpstr>13_標準デザイン</vt:lpstr>
      <vt:lpstr>1_標準デザイン</vt:lpstr>
      <vt:lpstr>12_標準デザイン</vt:lpstr>
      <vt:lpstr>10_標準デザイン</vt:lpstr>
      <vt:lpstr>3_標準デザイン</vt:lpstr>
      <vt:lpstr>8_標準デザイン</vt:lpstr>
      <vt:lpstr>9_標準デザイン</vt:lpstr>
      <vt:lpstr>2_奥行</vt:lpstr>
      <vt:lpstr>3_奥行</vt:lpstr>
      <vt:lpstr>Exploring Phases of Dense QCD in Heavy-Ion Collisions</vt:lpstr>
      <vt:lpstr>QCD Phase Diagram</vt:lpstr>
      <vt:lpstr>QCD Phase Diagram</vt:lpstr>
      <vt:lpstr>Relativistic Heavy-Ion Collisions</vt:lpstr>
      <vt:lpstr>Brief History of Relativistic HIC</vt:lpstr>
      <vt:lpstr>Brief History of Relativistic HIC</vt:lpstr>
      <vt:lpstr>Beam-Energy Dependence</vt:lpstr>
      <vt:lpstr>Beam-Energy Dependence</vt:lpstr>
      <vt:lpstr>Maximum Density</vt:lpstr>
      <vt:lpstr>First-order Transition at Highest Density in the Universe</vt:lpstr>
      <vt:lpstr>Collapse of Vacuum</vt:lpstr>
      <vt:lpstr>Collapse of Vacuum</vt:lpstr>
      <vt:lpstr>Collapse of Vacuum</vt:lpstr>
      <vt:lpstr>Collision Rate</vt:lpstr>
      <vt:lpstr>Various Observables</vt:lpstr>
      <vt:lpstr>Directed Flow</vt:lpstr>
      <vt:lpstr>Event Selection</vt:lpstr>
      <vt:lpstr>Event-by-Event Fluctuations</vt:lpstr>
      <vt:lpstr>Non-Gaussian Cumulants</vt:lpstr>
      <vt:lpstr>Experimental Results</vt:lpstr>
      <vt:lpstr>Rapidity Window Dependence</vt:lpstr>
      <vt:lpstr>Diffusion of Fluctuations</vt:lpstr>
      <vt:lpstr>Rapidity Window dependence as a Result of Diffusion</vt:lpstr>
      <vt:lpstr>Rapidity Window dependence as a Result of Diffusion</vt:lpstr>
      <vt:lpstr>PowerPoint プレゼンテーション</vt:lpstr>
      <vt:lpstr>Color Superconductivity</vt:lpstr>
      <vt:lpstr>Observing CSC in HIC?</vt:lpstr>
      <vt:lpstr>Multi-Messenger Observation</vt:lpstr>
      <vt:lpstr>Precursory Phenomena = anomalous behavior of observables near but above Tc</vt:lpstr>
      <vt:lpstr>Model</vt:lpstr>
      <vt:lpstr>Diquark Mode</vt:lpstr>
      <vt:lpstr>Photon Self-Energy</vt:lpstr>
      <vt:lpstr>Dilepton Production Rates</vt:lpstr>
      <vt:lpstr>Invariant-Mass Spectrum</vt:lpstr>
      <vt:lpstr>Summary</vt:lpstr>
      <vt:lpstr>Beam-Energy Scan</vt:lpstr>
      <vt:lpstr>HI Acceleration @ J-PARC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QCD Phase Structure in Heavy-Ion Collisions</dc:title>
  <dc:creator>Masakiyo Kitazawa</dc:creator>
  <cp:lastModifiedBy>Kitazawa Masakiyo</cp:lastModifiedBy>
  <cp:revision>136</cp:revision>
  <dcterms:created xsi:type="dcterms:W3CDTF">2018-01-31T04:58:16Z</dcterms:created>
  <dcterms:modified xsi:type="dcterms:W3CDTF">2022-02-23T10:34:23Z</dcterms:modified>
</cp:coreProperties>
</file>