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1062" r:id="rId3"/>
    <p:sldId id="1004" r:id="rId4"/>
    <p:sldId id="1063" r:id="rId5"/>
    <p:sldId id="1061" r:id="rId6"/>
    <p:sldId id="1076" r:id="rId7"/>
    <p:sldId id="1066" r:id="rId8"/>
    <p:sldId id="1077" r:id="rId9"/>
    <p:sldId id="1065" r:id="rId10"/>
    <p:sldId id="1079" r:id="rId11"/>
    <p:sldId id="1067" r:id="rId12"/>
    <p:sldId id="1068" r:id="rId13"/>
    <p:sldId id="1069" r:id="rId14"/>
    <p:sldId id="1073" r:id="rId15"/>
    <p:sldId id="1078" r:id="rId16"/>
    <p:sldId id="1072" r:id="rId17"/>
    <p:sldId id="1075" r:id="rId18"/>
    <p:sldId id="1071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A0A1"/>
    <a:srgbClr val="9D6B74"/>
    <a:srgbClr val="B23D6A"/>
    <a:srgbClr val="88816E"/>
    <a:srgbClr val="F7CFC5"/>
    <a:srgbClr val="FFF5EC"/>
    <a:srgbClr val="F0B6C2"/>
    <a:srgbClr val="152542"/>
    <a:srgbClr val="3A64AD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5CF23D-0C64-4619-A59A-03DDFC25DD67}" v="2657" dt="2022-03-16T03:55:40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36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CC5CF23D-0C64-4619-A59A-03DDFC25DD67}"/>
    <pc:docChg chg="undo redo custSel addSld delSld modSld sldOrd modMainMaster">
      <pc:chgData name="Kitazawa Masakiyo" userId="2bf3742da7ad8ecb" providerId="LiveId" clId="{CC5CF23D-0C64-4619-A59A-03DDFC25DD67}" dt="2022-03-16T03:55:40.757" v="9908" actId="20577"/>
      <pc:docMkLst>
        <pc:docMk/>
      </pc:docMkLst>
      <pc:sldChg chg="del">
        <pc:chgData name="Kitazawa Masakiyo" userId="2bf3742da7ad8ecb" providerId="LiveId" clId="{CC5CF23D-0C64-4619-A59A-03DDFC25DD67}" dt="2022-03-15T03:51:46.993" v="890" actId="2696"/>
        <pc:sldMkLst>
          <pc:docMk/>
          <pc:sldMk cId="2378075064" sldId="256"/>
        </pc:sldMkLst>
      </pc:sldChg>
      <pc:sldChg chg="del">
        <pc:chgData name="Kitazawa Masakiyo" userId="2bf3742da7ad8ecb" providerId="LiveId" clId="{CC5CF23D-0C64-4619-A59A-03DDFC25DD67}" dt="2022-03-15T12:29:41.683" v="2712" actId="2696"/>
        <pc:sldMkLst>
          <pc:docMk/>
          <pc:sldMk cId="2798097613" sldId="258"/>
        </pc:sldMkLst>
      </pc:sldChg>
      <pc:sldChg chg="del">
        <pc:chgData name="Kitazawa Masakiyo" userId="2bf3742da7ad8ecb" providerId="LiveId" clId="{CC5CF23D-0C64-4619-A59A-03DDFC25DD67}" dt="2022-03-15T10:51:52.745" v="2002" actId="2696"/>
        <pc:sldMkLst>
          <pc:docMk/>
          <pc:sldMk cId="885473987" sldId="260"/>
        </pc:sldMkLst>
      </pc:sldChg>
      <pc:sldChg chg="del">
        <pc:chgData name="Kitazawa Masakiyo" userId="2bf3742da7ad8ecb" providerId="LiveId" clId="{CC5CF23D-0C64-4619-A59A-03DDFC25DD67}" dt="2022-03-15T12:29:41.683" v="2712" actId="2696"/>
        <pc:sldMkLst>
          <pc:docMk/>
          <pc:sldMk cId="3235947682" sldId="952"/>
        </pc:sldMkLst>
      </pc:sldChg>
      <pc:sldChg chg="del">
        <pc:chgData name="Kitazawa Masakiyo" userId="2bf3742da7ad8ecb" providerId="LiveId" clId="{CC5CF23D-0C64-4619-A59A-03DDFC25DD67}" dt="2022-03-15T12:29:41.683" v="2712" actId="2696"/>
        <pc:sldMkLst>
          <pc:docMk/>
          <pc:sldMk cId="4122903107" sldId="957"/>
        </pc:sldMkLst>
      </pc:sldChg>
      <pc:sldChg chg="del">
        <pc:chgData name="Kitazawa Masakiyo" userId="2bf3742da7ad8ecb" providerId="LiveId" clId="{CC5CF23D-0C64-4619-A59A-03DDFC25DD67}" dt="2022-03-15T12:29:41.683" v="2712" actId="2696"/>
        <pc:sldMkLst>
          <pc:docMk/>
          <pc:sldMk cId="3127211210" sldId="963"/>
        </pc:sldMkLst>
      </pc:sldChg>
      <pc:sldChg chg="addSp delSp modSp mod modAnim">
        <pc:chgData name="Kitazawa Masakiyo" userId="2bf3742da7ad8ecb" providerId="LiveId" clId="{CC5CF23D-0C64-4619-A59A-03DDFC25DD67}" dt="2022-03-16T01:55:27.341" v="9454" actId="2711"/>
        <pc:sldMkLst>
          <pc:docMk/>
          <pc:sldMk cId="1647341398" sldId="1004"/>
        </pc:sldMkLst>
        <pc:spChg chg="mod">
          <ac:chgData name="Kitazawa Masakiyo" userId="2bf3742da7ad8ecb" providerId="LiveId" clId="{CC5CF23D-0C64-4619-A59A-03DDFC25DD67}" dt="2022-03-14T14:04:16.792" v="99" actId="207"/>
          <ac:spMkLst>
            <pc:docMk/>
            <pc:sldMk cId="1647341398" sldId="1004"/>
            <ac:spMk id="2" creationId="{00000000-0000-0000-0000-000000000000}"/>
          </ac:spMkLst>
        </pc:spChg>
        <pc:spChg chg="add mod">
          <ac:chgData name="Kitazawa Masakiyo" userId="2bf3742da7ad8ecb" providerId="LiveId" clId="{CC5CF23D-0C64-4619-A59A-03DDFC25DD67}" dt="2022-03-16T01:55:26.068" v="9453" actId="2711"/>
          <ac:spMkLst>
            <pc:docMk/>
            <pc:sldMk cId="1647341398" sldId="1004"/>
            <ac:spMk id="3" creationId="{A9764FA4-D762-4B3B-87AF-6FF77826E8F6}"/>
          </ac:spMkLst>
        </pc:spChg>
        <pc:spChg chg="del">
          <ac:chgData name="Kitazawa Masakiyo" userId="2bf3742da7ad8ecb" providerId="LiveId" clId="{CC5CF23D-0C64-4619-A59A-03DDFC25DD67}" dt="2022-03-14T14:17:33.550" v="163" actId="478"/>
          <ac:spMkLst>
            <pc:docMk/>
            <pc:sldMk cId="1647341398" sldId="1004"/>
            <ac:spMk id="3" creationId="{EAE236E3-0C98-4F9E-B7BB-FDE60FB9EAB5}"/>
          </ac:spMkLst>
        </pc:spChg>
        <pc:spChg chg="add mod">
          <ac:chgData name="Kitazawa Masakiyo" userId="2bf3742da7ad8ecb" providerId="LiveId" clId="{CC5CF23D-0C64-4619-A59A-03DDFC25DD67}" dt="2022-03-16T01:55:27.341" v="9454" actId="2711"/>
          <ac:spMkLst>
            <pc:docMk/>
            <pc:sldMk cId="1647341398" sldId="1004"/>
            <ac:spMk id="4" creationId="{C22D1975-614C-450F-BAF4-7306514B808A}"/>
          </ac:spMkLst>
        </pc:spChg>
        <pc:spChg chg="add mod">
          <ac:chgData name="Kitazawa Masakiyo" userId="2bf3742da7ad8ecb" providerId="LiveId" clId="{CC5CF23D-0C64-4619-A59A-03DDFC25DD67}" dt="2022-03-15T04:08:35.256" v="1377" actId="1038"/>
          <ac:spMkLst>
            <pc:docMk/>
            <pc:sldMk cId="1647341398" sldId="1004"/>
            <ac:spMk id="5" creationId="{322E8B35-55D0-4B66-890C-73F233F735F0}"/>
          </ac:spMkLst>
        </pc:spChg>
        <pc:spChg chg="del">
          <ac:chgData name="Kitazawa Masakiyo" userId="2bf3742da7ad8ecb" providerId="LiveId" clId="{CC5CF23D-0C64-4619-A59A-03DDFC25DD67}" dt="2022-03-14T14:17:33.550" v="163" actId="478"/>
          <ac:spMkLst>
            <pc:docMk/>
            <pc:sldMk cId="1647341398" sldId="1004"/>
            <ac:spMk id="5" creationId="{C1819B7F-05AF-4D16-BAA6-496ECADB050F}"/>
          </ac:spMkLst>
        </pc:spChg>
        <pc:spChg chg="add mod">
          <ac:chgData name="Kitazawa Masakiyo" userId="2bf3742da7ad8ecb" providerId="LiveId" clId="{CC5CF23D-0C64-4619-A59A-03DDFC25DD67}" dt="2022-03-16T01:55:25.034" v="9452" actId="2711"/>
          <ac:spMkLst>
            <pc:docMk/>
            <pc:sldMk cId="1647341398" sldId="1004"/>
            <ac:spMk id="6" creationId="{BE4E4B3B-3DA6-424E-A563-78C6C9326F10}"/>
          </ac:spMkLst>
        </pc:spChg>
        <pc:spChg chg="add mod ord">
          <ac:chgData name="Kitazawa Masakiyo" userId="2bf3742da7ad8ecb" providerId="LiveId" clId="{CC5CF23D-0C64-4619-A59A-03DDFC25DD67}" dt="2022-03-15T04:08:35.256" v="1377" actId="1038"/>
          <ac:spMkLst>
            <pc:docMk/>
            <pc:sldMk cId="1647341398" sldId="1004"/>
            <ac:spMk id="7" creationId="{686F2BED-70E7-4519-885F-B7206A0D27D1}"/>
          </ac:spMkLst>
        </pc:spChg>
        <pc:spChg chg="add mod ord">
          <ac:chgData name="Kitazawa Masakiyo" userId="2bf3742da7ad8ecb" providerId="LiveId" clId="{CC5CF23D-0C64-4619-A59A-03DDFC25DD67}" dt="2022-03-15T04:08:35.256" v="1377" actId="1038"/>
          <ac:spMkLst>
            <pc:docMk/>
            <pc:sldMk cId="1647341398" sldId="1004"/>
            <ac:spMk id="8" creationId="{E030733B-3AC3-4BDB-A586-039ABA26DEB7}"/>
          </ac:spMkLst>
        </pc:spChg>
        <pc:spChg chg="add del mod">
          <ac:chgData name="Kitazawa Masakiyo" userId="2bf3742da7ad8ecb" providerId="LiveId" clId="{CC5CF23D-0C64-4619-A59A-03DDFC25DD67}" dt="2022-03-15T04:06:34.792" v="1333" actId="21"/>
          <ac:spMkLst>
            <pc:docMk/>
            <pc:sldMk cId="1647341398" sldId="1004"/>
            <ac:spMk id="9" creationId="{E829920D-18B5-479E-97D1-612CFEFCE8EA}"/>
          </ac:spMkLst>
        </pc:spChg>
        <pc:spChg chg="del mod">
          <ac:chgData name="Kitazawa Masakiyo" userId="2bf3742da7ad8ecb" providerId="LiveId" clId="{CC5CF23D-0C64-4619-A59A-03DDFC25DD67}" dt="2022-03-14T14:17:33.550" v="163" actId="478"/>
          <ac:spMkLst>
            <pc:docMk/>
            <pc:sldMk cId="1647341398" sldId="1004"/>
            <ac:spMk id="13" creationId="{24FD575D-1747-4B85-9DD9-F72255B906FA}"/>
          </ac:spMkLst>
        </pc:spChg>
        <pc:spChg chg="del">
          <ac:chgData name="Kitazawa Masakiyo" userId="2bf3742da7ad8ecb" providerId="LiveId" clId="{CC5CF23D-0C64-4619-A59A-03DDFC25DD67}" dt="2022-03-14T14:17:33.550" v="163" actId="478"/>
          <ac:spMkLst>
            <pc:docMk/>
            <pc:sldMk cId="1647341398" sldId="1004"/>
            <ac:spMk id="41" creationId="{0BF4E8F0-D963-4144-83FF-C8DD261AB444}"/>
          </ac:spMkLst>
        </pc:spChg>
        <pc:grpChg chg="del">
          <ac:chgData name="Kitazawa Masakiyo" userId="2bf3742da7ad8ecb" providerId="LiveId" clId="{CC5CF23D-0C64-4619-A59A-03DDFC25DD67}" dt="2022-03-14T14:17:33.550" v="163" actId="478"/>
          <ac:grpSpMkLst>
            <pc:docMk/>
            <pc:sldMk cId="1647341398" sldId="1004"/>
            <ac:grpSpMk id="42" creationId="{5912AEBE-F194-484E-9DB2-81517E6CB6BA}"/>
          </ac:grpSpMkLst>
        </pc:grpChg>
        <pc:graphicFrameChg chg="add del mod">
          <ac:chgData name="Kitazawa Masakiyo" userId="2bf3742da7ad8ecb" providerId="LiveId" clId="{CC5CF23D-0C64-4619-A59A-03DDFC25DD67}" dt="2022-03-14T14:00:58.166" v="85"/>
          <ac:graphicFrameMkLst>
            <pc:docMk/>
            <pc:sldMk cId="1647341398" sldId="1004"/>
            <ac:graphicFrameMk id="4" creationId="{4077D78C-9CA8-4A4C-9B38-ED725CAC6B8E}"/>
          </ac:graphicFrameMkLst>
        </pc:graphicFrameChg>
        <pc:picChg chg="add del">
          <ac:chgData name="Kitazawa Masakiyo" userId="2bf3742da7ad8ecb" providerId="LiveId" clId="{CC5CF23D-0C64-4619-A59A-03DDFC25DD67}" dt="2022-03-14T14:01:25.413" v="88" actId="21"/>
          <ac:picMkLst>
            <pc:docMk/>
            <pc:sldMk cId="1647341398" sldId="1004"/>
            <ac:picMk id="6" creationId="{FCC0AD5F-F198-4FF3-BC4F-F76F27ED0586}"/>
          </ac:picMkLst>
        </pc:picChg>
        <pc:picChg chg="del">
          <ac:chgData name="Kitazawa Masakiyo" userId="2bf3742da7ad8ecb" providerId="LiveId" clId="{CC5CF23D-0C64-4619-A59A-03DDFC25DD67}" dt="2022-03-14T14:17:33.550" v="163" actId="478"/>
          <ac:picMkLst>
            <pc:docMk/>
            <pc:sldMk cId="1647341398" sldId="1004"/>
            <ac:picMk id="9" creationId="{FCF9642D-71C5-426B-BED2-1F8676D90A9C}"/>
          </ac:picMkLst>
        </pc:picChg>
        <pc:picChg chg="add del mod">
          <ac:chgData name="Kitazawa Masakiyo" userId="2bf3742da7ad8ecb" providerId="LiveId" clId="{CC5CF23D-0C64-4619-A59A-03DDFC25DD67}" dt="2022-03-14T14:17:24.302" v="162" actId="478"/>
          <ac:picMkLst>
            <pc:docMk/>
            <pc:sldMk cId="1647341398" sldId="1004"/>
            <ac:picMk id="14" creationId="{E1A30141-4638-4989-BC7B-12E4A246CF3F}"/>
          </ac:picMkLst>
        </pc:picChg>
        <pc:picChg chg="add del mod">
          <ac:chgData name="Kitazawa Masakiyo" userId="2bf3742da7ad8ecb" providerId="LiveId" clId="{CC5CF23D-0C64-4619-A59A-03DDFC25DD67}" dt="2022-03-14T14:17:22.571" v="161" actId="478"/>
          <ac:picMkLst>
            <pc:docMk/>
            <pc:sldMk cId="1647341398" sldId="1004"/>
            <ac:picMk id="15" creationId="{0B33523B-5657-4E53-AB7A-F10733671F03}"/>
          </ac:picMkLst>
        </pc:picChg>
        <pc:picChg chg="add mod">
          <ac:chgData name="Kitazawa Masakiyo" userId="2bf3742da7ad8ecb" providerId="LiveId" clId="{CC5CF23D-0C64-4619-A59A-03DDFC25DD67}" dt="2022-03-15T04:08:46.762" v="1389" actId="1036"/>
          <ac:picMkLst>
            <pc:docMk/>
            <pc:sldMk cId="1647341398" sldId="1004"/>
            <ac:picMk id="16" creationId="{203A9B3B-EA9A-4C42-8D5F-D142A91000C3}"/>
          </ac:picMkLst>
        </pc:picChg>
        <pc:picChg chg="del">
          <ac:chgData name="Kitazawa Masakiyo" userId="2bf3742da7ad8ecb" providerId="LiveId" clId="{CC5CF23D-0C64-4619-A59A-03DDFC25DD67}" dt="2022-03-14T14:17:33.550" v="163" actId="478"/>
          <ac:picMkLst>
            <pc:docMk/>
            <pc:sldMk cId="1647341398" sldId="1004"/>
            <ac:picMk id="28" creationId="{CF8966FF-5358-4F5F-A029-080D0599C6B4}"/>
          </ac:picMkLst>
        </pc:picChg>
      </pc:sldChg>
      <pc:sldChg chg="del">
        <pc:chgData name="Kitazawa Masakiyo" userId="2bf3742da7ad8ecb" providerId="LiveId" clId="{CC5CF23D-0C64-4619-A59A-03DDFC25DD67}" dt="2022-03-15T12:29:41.683" v="2712" actId="2696"/>
        <pc:sldMkLst>
          <pc:docMk/>
          <pc:sldMk cId="2496489300" sldId="1005"/>
        </pc:sldMkLst>
      </pc:sldChg>
      <pc:sldChg chg="modSp del mod setBg">
        <pc:chgData name="Kitazawa Masakiyo" userId="2bf3742da7ad8ecb" providerId="LiveId" clId="{CC5CF23D-0C64-4619-A59A-03DDFC25DD67}" dt="2022-03-15T16:01:20.600" v="5480" actId="2696"/>
        <pc:sldMkLst>
          <pc:docMk/>
          <pc:sldMk cId="3456415152" sldId="1007"/>
        </pc:sldMkLst>
        <pc:spChg chg="mod">
          <ac:chgData name="Kitazawa Masakiyo" userId="2bf3742da7ad8ecb" providerId="LiveId" clId="{CC5CF23D-0C64-4619-A59A-03DDFC25DD67}" dt="2022-03-14T14:12:17.726" v="112" actId="692"/>
          <ac:spMkLst>
            <pc:docMk/>
            <pc:sldMk cId="3456415152" sldId="1007"/>
            <ac:spMk id="4" creationId="{1BED7283-EE7E-4E76-BE83-FB2BF7678BCE}"/>
          </ac:spMkLst>
        </pc:spChg>
        <pc:spChg chg="mod">
          <ac:chgData name="Kitazawa Masakiyo" userId="2bf3742da7ad8ecb" providerId="LiveId" clId="{CC5CF23D-0C64-4619-A59A-03DDFC25DD67}" dt="2022-03-14T14:12:48.220" v="113" actId="207"/>
          <ac:spMkLst>
            <pc:docMk/>
            <pc:sldMk cId="3456415152" sldId="1007"/>
            <ac:spMk id="6" creationId="{681E9943-674A-4513-B9B3-BCFF91E9E4D7}"/>
          </ac:spMkLst>
        </pc:spChg>
        <pc:spChg chg="mod">
          <ac:chgData name="Kitazawa Masakiyo" userId="2bf3742da7ad8ecb" providerId="LiveId" clId="{CC5CF23D-0C64-4619-A59A-03DDFC25DD67}" dt="2022-03-14T14:13:17.061" v="115" actId="207"/>
          <ac:spMkLst>
            <pc:docMk/>
            <pc:sldMk cId="3456415152" sldId="1007"/>
            <ac:spMk id="11" creationId="{129FC141-58FB-4AC8-B0D5-7CD98BF9611D}"/>
          </ac:spMkLst>
        </pc:spChg>
        <pc:spChg chg="mod">
          <ac:chgData name="Kitazawa Masakiyo" userId="2bf3742da7ad8ecb" providerId="LiveId" clId="{CC5CF23D-0C64-4619-A59A-03DDFC25DD67}" dt="2022-03-14T14:13:17.061" v="115" actId="207"/>
          <ac:spMkLst>
            <pc:docMk/>
            <pc:sldMk cId="3456415152" sldId="1007"/>
            <ac:spMk id="12" creationId="{C71F6403-5C12-438C-B4D6-B80F435CE0E6}"/>
          </ac:spMkLst>
        </pc:spChg>
        <pc:spChg chg="mod">
          <ac:chgData name="Kitazawa Masakiyo" userId="2bf3742da7ad8ecb" providerId="LiveId" clId="{CC5CF23D-0C64-4619-A59A-03DDFC25DD67}" dt="2022-03-14T14:12:54.880" v="114" actId="207"/>
          <ac:spMkLst>
            <pc:docMk/>
            <pc:sldMk cId="3456415152" sldId="1007"/>
            <ac:spMk id="22" creationId="{63439A68-128D-4B1D-A2BF-65E4E61FE94A}"/>
          </ac:spMkLst>
        </pc:spChg>
        <pc:spChg chg="mod">
          <ac:chgData name="Kitazawa Masakiyo" userId="2bf3742da7ad8ecb" providerId="LiveId" clId="{CC5CF23D-0C64-4619-A59A-03DDFC25DD67}" dt="2022-03-15T04:03:57.590" v="1256" actId="207"/>
          <ac:spMkLst>
            <pc:docMk/>
            <pc:sldMk cId="3456415152" sldId="1007"/>
            <ac:spMk id="23" creationId="{AE377318-063F-4B3E-9B61-5A3D4670FF13}"/>
          </ac:spMkLst>
        </pc:spChg>
      </pc:sldChg>
      <pc:sldChg chg="del">
        <pc:chgData name="Kitazawa Masakiyo" userId="2bf3742da7ad8ecb" providerId="LiveId" clId="{CC5CF23D-0C64-4619-A59A-03DDFC25DD67}" dt="2022-03-15T10:51:59.451" v="2003" actId="2696"/>
        <pc:sldMkLst>
          <pc:docMk/>
          <pc:sldMk cId="3268085197" sldId="1008"/>
        </pc:sldMkLst>
      </pc:sldChg>
      <pc:sldChg chg="del">
        <pc:chgData name="Kitazawa Masakiyo" userId="2bf3742da7ad8ecb" providerId="LiveId" clId="{CC5CF23D-0C64-4619-A59A-03DDFC25DD67}" dt="2022-03-15T12:29:41.683" v="2712" actId="2696"/>
        <pc:sldMkLst>
          <pc:docMk/>
          <pc:sldMk cId="530534865" sldId="1009"/>
        </pc:sldMkLst>
      </pc:sldChg>
      <pc:sldChg chg="del">
        <pc:chgData name="Kitazawa Masakiyo" userId="2bf3742da7ad8ecb" providerId="LiveId" clId="{CC5CF23D-0C64-4619-A59A-03DDFC25DD67}" dt="2022-03-15T12:29:41.683" v="2712" actId="2696"/>
        <pc:sldMkLst>
          <pc:docMk/>
          <pc:sldMk cId="3727428256" sldId="1041"/>
        </pc:sldMkLst>
      </pc:sldChg>
      <pc:sldChg chg="del">
        <pc:chgData name="Kitazawa Masakiyo" userId="2bf3742da7ad8ecb" providerId="LiveId" clId="{CC5CF23D-0C64-4619-A59A-03DDFC25DD67}" dt="2022-03-15T12:29:41.683" v="2712" actId="2696"/>
        <pc:sldMkLst>
          <pc:docMk/>
          <pc:sldMk cId="4061253989" sldId="1049"/>
        </pc:sldMkLst>
      </pc:sldChg>
      <pc:sldChg chg="del">
        <pc:chgData name="Kitazawa Masakiyo" userId="2bf3742da7ad8ecb" providerId="LiveId" clId="{CC5CF23D-0C64-4619-A59A-03DDFC25DD67}" dt="2022-03-15T12:29:41.683" v="2712" actId="2696"/>
        <pc:sldMkLst>
          <pc:docMk/>
          <pc:sldMk cId="2296333789" sldId="1050"/>
        </pc:sldMkLst>
      </pc:sldChg>
      <pc:sldChg chg="del">
        <pc:chgData name="Kitazawa Masakiyo" userId="2bf3742da7ad8ecb" providerId="LiveId" clId="{CC5CF23D-0C64-4619-A59A-03DDFC25DD67}" dt="2022-03-15T12:29:41.683" v="2712" actId="2696"/>
        <pc:sldMkLst>
          <pc:docMk/>
          <pc:sldMk cId="3655961944" sldId="1051"/>
        </pc:sldMkLst>
      </pc:sldChg>
      <pc:sldChg chg="del">
        <pc:chgData name="Kitazawa Masakiyo" userId="2bf3742da7ad8ecb" providerId="LiveId" clId="{CC5CF23D-0C64-4619-A59A-03DDFC25DD67}" dt="2022-03-15T12:29:41.683" v="2712" actId="2696"/>
        <pc:sldMkLst>
          <pc:docMk/>
          <pc:sldMk cId="3108758797" sldId="1052"/>
        </pc:sldMkLst>
      </pc:sldChg>
      <pc:sldChg chg="del">
        <pc:chgData name="Kitazawa Masakiyo" userId="2bf3742da7ad8ecb" providerId="LiveId" clId="{CC5CF23D-0C64-4619-A59A-03DDFC25DD67}" dt="2022-03-15T12:29:41.683" v="2712" actId="2696"/>
        <pc:sldMkLst>
          <pc:docMk/>
          <pc:sldMk cId="4294198772" sldId="1054"/>
        </pc:sldMkLst>
      </pc:sldChg>
      <pc:sldChg chg="del">
        <pc:chgData name="Kitazawa Masakiyo" userId="2bf3742da7ad8ecb" providerId="LiveId" clId="{CC5CF23D-0C64-4619-A59A-03DDFC25DD67}" dt="2022-03-15T12:29:41.683" v="2712" actId="2696"/>
        <pc:sldMkLst>
          <pc:docMk/>
          <pc:sldMk cId="854185045" sldId="1056"/>
        </pc:sldMkLst>
      </pc:sldChg>
      <pc:sldChg chg="del">
        <pc:chgData name="Kitazawa Masakiyo" userId="2bf3742da7ad8ecb" providerId="LiveId" clId="{CC5CF23D-0C64-4619-A59A-03DDFC25DD67}" dt="2022-03-15T12:29:41.683" v="2712" actId="2696"/>
        <pc:sldMkLst>
          <pc:docMk/>
          <pc:sldMk cId="4067901868" sldId="1057"/>
        </pc:sldMkLst>
      </pc:sldChg>
      <pc:sldChg chg="del">
        <pc:chgData name="Kitazawa Masakiyo" userId="2bf3742da7ad8ecb" providerId="LiveId" clId="{CC5CF23D-0C64-4619-A59A-03DDFC25DD67}" dt="2022-03-15T12:29:41.683" v="2712" actId="2696"/>
        <pc:sldMkLst>
          <pc:docMk/>
          <pc:sldMk cId="2160953880" sldId="1058"/>
        </pc:sldMkLst>
      </pc:sldChg>
      <pc:sldChg chg="del">
        <pc:chgData name="Kitazawa Masakiyo" userId="2bf3742da7ad8ecb" providerId="LiveId" clId="{CC5CF23D-0C64-4619-A59A-03DDFC25DD67}" dt="2022-03-15T12:29:41.683" v="2712" actId="2696"/>
        <pc:sldMkLst>
          <pc:docMk/>
          <pc:sldMk cId="630675767" sldId="1059"/>
        </pc:sldMkLst>
      </pc:sldChg>
      <pc:sldChg chg="addSp delSp modSp new del mod">
        <pc:chgData name="Kitazawa Masakiyo" userId="2bf3742da7ad8ecb" providerId="LiveId" clId="{CC5CF23D-0C64-4619-A59A-03DDFC25DD67}" dt="2022-03-15T10:51:36.763" v="2001" actId="2696"/>
        <pc:sldMkLst>
          <pc:docMk/>
          <pc:sldMk cId="2178054926" sldId="1060"/>
        </pc:sldMkLst>
        <pc:spChg chg="del">
          <ac:chgData name="Kitazawa Masakiyo" userId="2bf3742da7ad8ecb" providerId="LiveId" clId="{CC5CF23D-0C64-4619-A59A-03DDFC25DD67}" dt="2022-03-14T14:21:49.642" v="320" actId="478"/>
          <ac:spMkLst>
            <pc:docMk/>
            <pc:sldMk cId="2178054926" sldId="1060"/>
            <ac:spMk id="2" creationId="{23F5D524-E250-484D-89E8-41AB70CC3E7A}"/>
          </ac:spMkLst>
        </pc:spChg>
        <pc:spChg chg="mod">
          <ac:chgData name="Kitazawa Masakiyo" userId="2bf3742da7ad8ecb" providerId="LiveId" clId="{CC5CF23D-0C64-4619-A59A-03DDFC25DD67}" dt="2022-03-14T14:22:07.392" v="355" actId="20577"/>
          <ac:spMkLst>
            <pc:docMk/>
            <pc:sldMk cId="2178054926" sldId="1060"/>
            <ac:spMk id="3" creationId="{FFADA61D-D2A0-4B33-B13D-9A7E7E39EEB9}"/>
          </ac:spMkLst>
        </pc:spChg>
        <pc:spChg chg="add mod">
          <ac:chgData name="Kitazawa Masakiyo" userId="2bf3742da7ad8ecb" providerId="LiveId" clId="{CC5CF23D-0C64-4619-A59A-03DDFC25DD67}" dt="2022-03-14T14:22:15.641" v="373" actId="1036"/>
          <ac:spMkLst>
            <pc:docMk/>
            <pc:sldMk cId="2178054926" sldId="1060"/>
            <ac:spMk id="6" creationId="{9F3B37E0-8BBE-4185-A6D6-BD5FEBB11CE9}"/>
          </ac:spMkLst>
        </pc:spChg>
        <pc:spChg chg="add mod">
          <ac:chgData name="Kitazawa Masakiyo" userId="2bf3742da7ad8ecb" providerId="LiveId" clId="{CC5CF23D-0C64-4619-A59A-03DDFC25DD67}" dt="2022-03-14T14:22:15.641" v="373" actId="1036"/>
          <ac:spMkLst>
            <pc:docMk/>
            <pc:sldMk cId="2178054926" sldId="1060"/>
            <ac:spMk id="9" creationId="{01312D54-E664-4E03-82A5-C96B124F239B}"/>
          </ac:spMkLst>
        </pc:spChg>
        <pc:spChg chg="add mod">
          <ac:chgData name="Kitazawa Masakiyo" userId="2bf3742da7ad8ecb" providerId="LiveId" clId="{CC5CF23D-0C64-4619-A59A-03DDFC25DD67}" dt="2022-03-14T14:22:15.641" v="373" actId="1036"/>
          <ac:spMkLst>
            <pc:docMk/>
            <pc:sldMk cId="2178054926" sldId="1060"/>
            <ac:spMk id="16" creationId="{E7329B04-5004-4C88-B380-F26C27A17195}"/>
          </ac:spMkLst>
        </pc:spChg>
        <pc:spChg chg="add mod">
          <ac:chgData name="Kitazawa Masakiyo" userId="2bf3742da7ad8ecb" providerId="LiveId" clId="{CC5CF23D-0C64-4619-A59A-03DDFC25DD67}" dt="2022-03-14T14:22:15.641" v="373" actId="1036"/>
          <ac:spMkLst>
            <pc:docMk/>
            <pc:sldMk cId="2178054926" sldId="1060"/>
            <ac:spMk id="17" creationId="{50845CF2-4653-4E8C-83B9-4E8EF26ED490}"/>
          </ac:spMkLst>
        </pc:spChg>
        <pc:spChg chg="add mod">
          <ac:chgData name="Kitazawa Masakiyo" userId="2bf3742da7ad8ecb" providerId="LiveId" clId="{CC5CF23D-0C64-4619-A59A-03DDFC25DD67}" dt="2022-03-14T14:22:49.154" v="405" actId="1076"/>
          <ac:spMkLst>
            <pc:docMk/>
            <pc:sldMk cId="2178054926" sldId="1060"/>
            <ac:spMk id="22" creationId="{0BA42CF2-84E5-45E2-80DD-992CD500A9A1}"/>
          </ac:spMkLst>
        </pc:spChg>
        <pc:picChg chg="add mod">
          <ac:chgData name="Kitazawa Masakiyo" userId="2bf3742da7ad8ecb" providerId="LiveId" clId="{CC5CF23D-0C64-4619-A59A-03DDFC25DD67}" dt="2022-03-14T14:22:15.641" v="373" actId="1036"/>
          <ac:picMkLst>
            <pc:docMk/>
            <pc:sldMk cId="2178054926" sldId="1060"/>
            <ac:picMk id="4" creationId="{3B041CF4-66AE-4CBC-9A02-423BD96939AD}"/>
          </ac:picMkLst>
        </pc:picChg>
        <pc:picChg chg="add mod">
          <ac:chgData name="Kitazawa Masakiyo" userId="2bf3742da7ad8ecb" providerId="LiveId" clId="{CC5CF23D-0C64-4619-A59A-03DDFC25DD67}" dt="2022-03-14T14:22:15.641" v="373" actId="1036"/>
          <ac:picMkLst>
            <pc:docMk/>
            <pc:sldMk cId="2178054926" sldId="1060"/>
            <ac:picMk id="5" creationId="{5A95C56E-CBFF-4470-84B2-E3CE93E8B86F}"/>
          </ac:picMkLst>
        </pc:picChg>
        <pc:picChg chg="add mod">
          <ac:chgData name="Kitazawa Masakiyo" userId="2bf3742da7ad8ecb" providerId="LiveId" clId="{CC5CF23D-0C64-4619-A59A-03DDFC25DD67}" dt="2022-03-14T14:22:15.641" v="373" actId="1036"/>
          <ac:picMkLst>
            <pc:docMk/>
            <pc:sldMk cId="2178054926" sldId="1060"/>
            <ac:picMk id="10" creationId="{3944FBA0-92C8-4D9E-905E-DF6760CEBEC5}"/>
          </ac:picMkLst>
        </pc:picChg>
        <pc:picChg chg="add mod">
          <ac:chgData name="Kitazawa Masakiyo" userId="2bf3742da7ad8ecb" providerId="LiveId" clId="{CC5CF23D-0C64-4619-A59A-03DDFC25DD67}" dt="2022-03-14T14:22:15.641" v="373" actId="1036"/>
          <ac:picMkLst>
            <pc:docMk/>
            <pc:sldMk cId="2178054926" sldId="1060"/>
            <ac:picMk id="13" creationId="{134E3C6C-E52B-47CC-B833-77663F973B92}"/>
          </ac:picMkLst>
        </pc:picChg>
        <pc:picChg chg="add mod">
          <ac:chgData name="Kitazawa Masakiyo" userId="2bf3742da7ad8ecb" providerId="LiveId" clId="{CC5CF23D-0C64-4619-A59A-03DDFC25DD67}" dt="2022-03-14T14:22:15.641" v="373" actId="1036"/>
          <ac:picMkLst>
            <pc:docMk/>
            <pc:sldMk cId="2178054926" sldId="1060"/>
            <ac:picMk id="14" creationId="{2ED91B60-F2CE-40E1-A907-2541D0EA1460}"/>
          </ac:picMkLst>
        </pc:picChg>
        <pc:picChg chg="add mod">
          <ac:chgData name="Kitazawa Masakiyo" userId="2bf3742da7ad8ecb" providerId="LiveId" clId="{CC5CF23D-0C64-4619-A59A-03DDFC25DD67}" dt="2022-03-14T14:22:15.641" v="373" actId="1036"/>
          <ac:picMkLst>
            <pc:docMk/>
            <pc:sldMk cId="2178054926" sldId="1060"/>
            <ac:picMk id="15" creationId="{257FE1E4-7035-478B-98BA-D48CFA5F6196}"/>
          </ac:picMkLst>
        </pc:picChg>
        <pc:picChg chg="add mod">
          <ac:chgData name="Kitazawa Masakiyo" userId="2bf3742da7ad8ecb" providerId="LiveId" clId="{CC5CF23D-0C64-4619-A59A-03DDFC25DD67}" dt="2022-03-14T14:22:15.641" v="373" actId="1036"/>
          <ac:picMkLst>
            <pc:docMk/>
            <pc:sldMk cId="2178054926" sldId="1060"/>
            <ac:picMk id="18" creationId="{E58CD08F-D121-4473-A79D-649DAC4E7F37}"/>
          </ac:picMkLst>
        </pc:picChg>
        <pc:picChg chg="add mod">
          <ac:chgData name="Kitazawa Masakiyo" userId="2bf3742da7ad8ecb" providerId="LiveId" clId="{CC5CF23D-0C64-4619-A59A-03DDFC25DD67}" dt="2022-03-14T14:22:15.641" v="373" actId="1036"/>
          <ac:picMkLst>
            <pc:docMk/>
            <pc:sldMk cId="2178054926" sldId="1060"/>
            <ac:picMk id="19" creationId="{7490BF65-B149-4DDE-9AE4-1A203CFDE722}"/>
          </ac:picMkLst>
        </pc:picChg>
        <pc:picChg chg="add mod">
          <ac:chgData name="Kitazawa Masakiyo" userId="2bf3742da7ad8ecb" providerId="LiveId" clId="{CC5CF23D-0C64-4619-A59A-03DDFC25DD67}" dt="2022-03-14T14:22:15.641" v="373" actId="1036"/>
          <ac:picMkLst>
            <pc:docMk/>
            <pc:sldMk cId="2178054926" sldId="1060"/>
            <ac:picMk id="20" creationId="{E7350146-E290-4938-99CD-07D3E73E625D}"/>
          </ac:picMkLst>
        </pc:picChg>
        <pc:cxnChg chg="add mod">
          <ac:chgData name="Kitazawa Masakiyo" userId="2bf3742da7ad8ecb" providerId="LiveId" clId="{CC5CF23D-0C64-4619-A59A-03DDFC25DD67}" dt="2022-03-14T14:22:15.641" v="373" actId="1036"/>
          <ac:cxnSpMkLst>
            <pc:docMk/>
            <pc:sldMk cId="2178054926" sldId="1060"/>
            <ac:cxnSpMk id="7" creationId="{DF805BD8-9CAF-4241-BD9C-A5B5950F91CD}"/>
          </ac:cxnSpMkLst>
        </pc:cxnChg>
        <pc:cxnChg chg="add mod">
          <ac:chgData name="Kitazawa Masakiyo" userId="2bf3742da7ad8ecb" providerId="LiveId" clId="{CC5CF23D-0C64-4619-A59A-03DDFC25DD67}" dt="2022-03-14T14:22:15.641" v="373" actId="1036"/>
          <ac:cxnSpMkLst>
            <pc:docMk/>
            <pc:sldMk cId="2178054926" sldId="1060"/>
            <ac:cxnSpMk id="8" creationId="{B9BBC83A-9FB2-4C99-8CAF-3B6F0F317D28}"/>
          </ac:cxnSpMkLst>
        </pc:cxnChg>
        <pc:cxnChg chg="add mod">
          <ac:chgData name="Kitazawa Masakiyo" userId="2bf3742da7ad8ecb" providerId="LiveId" clId="{CC5CF23D-0C64-4619-A59A-03DDFC25DD67}" dt="2022-03-14T14:22:15.641" v="373" actId="1036"/>
          <ac:cxnSpMkLst>
            <pc:docMk/>
            <pc:sldMk cId="2178054926" sldId="1060"/>
            <ac:cxnSpMk id="11" creationId="{3A9B4F07-C776-4A18-9A8B-69FCBF3F6818}"/>
          </ac:cxnSpMkLst>
        </pc:cxnChg>
        <pc:cxnChg chg="add mod">
          <ac:chgData name="Kitazawa Masakiyo" userId="2bf3742da7ad8ecb" providerId="LiveId" clId="{CC5CF23D-0C64-4619-A59A-03DDFC25DD67}" dt="2022-03-14T14:22:15.641" v="373" actId="1036"/>
          <ac:cxnSpMkLst>
            <pc:docMk/>
            <pc:sldMk cId="2178054926" sldId="1060"/>
            <ac:cxnSpMk id="12" creationId="{ECD60A1F-A723-4EB5-84A2-7CD00F0A1B13}"/>
          </ac:cxnSpMkLst>
        </pc:cxnChg>
        <pc:cxnChg chg="add mod">
          <ac:chgData name="Kitazawa Masakiyo" userId="2bf3742da7ad8ecb" providerId="LiveId" clId="{CC5CF23D-0C64-4619-A59A-03DDFC25DD67}" dt="2022-03-14T14:22:15.641" v="373" actId="1036"/>
          <ac:cxnSpMkLst>
            <pc:docMk/>
            <pc:sldMk cId="2178054926" sldId="1060"/>
            <ac:cxnSpMk id="21" creationId="{DABA87F6-66F3-44D0-B5BD-06FFCA06F6BE}"/>
          </ac:cxnSpMkLst>
        </pc:cxnChg>
      </pc:sldChg>
      <pc:sldChg chg="addSp delSp modSp new mod">
        <pc:chgData name="Kitazawa Masakiyo" userId="2bf3742da7ad8ecb" providerId="LiveId" clId="{CC5CF23D-0C64-4619-A59A-03DDFC25DD67}" dt="2022-03-16T03:39:57.754" v="9860" actId="1076"/>
        <pc:sldMkLst>
          <pc:docMk/>
          <pc:sldMk cId="570737432" sldId="1061"/>
        </pc:sldMkLst>
        <pc:spChg chg="del">
          <ac:chgData name="Kitazawa Masakiyo" userId="2bf3742da7ad8ecb" providerId="LiveId" clId="{CC5CF23D-0C64-4619-A59A-03DDFC25DD67}" dt="2022-03-14T14:25:05.384" v="493" actId="478"/>
          <ac:spMkLst>
            <pc:docMk/>
            <pc:sldMk cId="570737432" sldId="1061"/>
            <ac:spMk id="2" creationId="{F93BE598-E872-42BC-B8C9-D7054C1D3E35}"/>
          </ac:spMkLst>
        </pc:spChg>
        <pc:spChg chg="mod">
          <ac:chgData name="Kitazawa Masakiyo" userId="2bf3742da7ad8ecb" providerId="LiveId" clId="{CC5CF23D-0C64-4619-A59A-03DDFC25DD67}" dt="2022-03-15T12:09:10.248" v="2126" actId="20577"/>
          <ac:spMkLst>
            <pc:docMk/>
            <pc:sldMk cId="570737432" sldId="1061"/>
            <ac:spMk id="3" creationId="{A060C8B0-0732-42E9-8006-7371B02F00E6}"/>
          </ac:spMkLst>
        </pc:spChg>
        <pc:spChg chg="add del mod">
          <ac:chgData name="Kitazawa Masakiyo" userId="2bf3742da7ad8ecb" providerId="LiveId" clId="{CC5CF23D-0C64-4619-A59A-03DDFC25DD67}" dt="2022-03-16T01:35:19.435" v="9193" actId="478"/>
          <ac:spMkLst>
            <pc:docMk/>
            <pc:sldMk cId="570737432" sldId="1061"/>
            <ac:spMk id="4" creationId="{E4BD3D2D-D014-42F4-972D-B0A098AFECC0}"/>
          </ac:spMkLst>
        </pc:spChg>
        <pc:spChg chg="add del mod">
          <ac:chgData name="Kitazawa Masakiyo" userId="2bf3742da7ad8ecb" providerId="LiveId" clId="{CC5CF23D-0C64-4619-A59A-03DDFC25DD67}" dt="2022-03-15T12:22:20.602" v="2501" actId="478"/>
          <ac:spMkLst>
            <pc:docMk/>
            <pc:sldMk cId="570737432" sldId="1061"/>
            <ac:spMk id="5" creationId="{74747EAA-E0EE-44C2-92BD-A458575AF704}"/>
          </ac:spMkLst>
        </pc:spChg>
        <pc:spChg chg="add mod">
          <ac:chgData name="Kitazawa Masakiyo" userId="2bf3742da7ad8ecb" providerId="LiveId" clId="{CC5CF23D-0C64-4619-A59A-03DDFC25DD67}" dt="2022-03-15T12:28:59.813" v="2708" actId="1076"/>
          <ac:spMkLst>
            <pc:docMk/>
            <pc:sldMk cId="570737432" sldId="1061"/>
            <ac:spMk id="13" creationId="{1412D456-9556-4DE5-A691-40BD6FC55123}"/>
          </ac:spMkLst>
        </pc:spChg>
        <pc:spChg chg="add mod">
          <ac:chgData name="Kitazawa Masakiyo" userId="2bf3742da7ad8ecb" providerId="LiveId" clId="{CC5CF23D-0C64-4619-A59A-03DDFC25DD67}" dt="2022-03-16T01:16:12.751" v="8773" actId="1076"/>
          <ac:spMkLst>
            <pc:docMk/>
            <pc:sldMk cId="570737432" sldId="1061"/>
            <ac:spMk id="20" creationId="{22118187-E27A-49A2-8A1B-24A67760C0ED}"/>
          </ac:spMkLst>
        </pc:spChg>
        <pc:spChg chg="add mod">
          <ac:chgData name="Kitazawa Masakiyo" userId="2bf3742da7ad8ecb" providerId="LiveId" clId="{CC5CF23D-0C64-4619-A59A-03DDFC25DD67}" dt="2022-03-15T12:28:45.018" v="2707" actId="1582"/>
          <ac:spMkLst>
            <pc:docMk/>
            <pc:sldMk cId="570737432" sldId="1061"/>
            <ac:spMk id="21" creationId="{77F832AF-A726-4D76-B72E-5E6B2169AE85}"/>
          </ac:spMkLst>
        </pc:spChg>
        <pc:spChg chg="add del mod">
          <ac:chgData name="Kitazawa Masakiyo" userId="2bf3742da7ad8ecb" providerId="LiveId" clId="{CC5CF23D-0C64-4619-A59A-03DDFC25DD67}" dt="2022-03-16T01:35:19.435" v="9193" actId="478"/>
          <ac:spMkLst>
            <pc:docMk/>
            <pc:sldMk cId="570737432" sldId="1061"/>
            <ac:spMk id="22" creationId="{37FEE9C5-B63E-48D4-ABDA-9C45D2A7CBA9}"/>
          </ac:spMkLst>
        </pc:spChg>
        <pc:spChg chg="add mod ord">
          <ac:chgData name="Kitazawa Masakiyo" userId="2bf3742da7ad8ecb" providerId="LiveId" clId="{CC5CF23D-0C64-4619-A59A-03DDFC25DD67}" dt="2022-03-16T03:38:52.486" v="9811" actId="14100"/>
          <ac:spMkLst>
            <pc:docMk/>
            <pc:sldMk cId="570737432" sldId="1061"/>
            <ac:spMk id="23" creationId="{BEE2E1FC-B6BC-46EB-BAF7-D1C2ADB762A2}"/>
          </ac:spMkLst>
        </pc:spChg>
        <pc:spChg chg="add mod ord">
          <ac:chgData name="Kitazawa Masakiyo" userId="2bf3742da7ad8ecb" providerId="LiveId" clId="{CC5CF23D-0C64-4619-A59A-03DDFC25DD67}" dt="2022-03-15T12:26:16.939" v="2645" actId="1036"/>
          <ac:spMkLst>
            <pc:docMk/>
            <pc:sldMk cId="570737432" sldId="1061"/>
            <ac:spMk id="24" creationId="{C30E2361-5179-40FB-B60A-7C44F967CC9F}"/>
          </ac:spMkLst>
        </pc:spChg>
        <pc:spChg chg="add mod ord">
          <ac:chgData name="Kitazawa Masakiyo" userId="2bf3742da7ad8ecb" providerId="LiveId" clId="{CC5CF23D-0C64-4619-A59A-03DDFC25DD67}" dt="2022-03-15T12:26:16.939" v="2645" actId="1036"/>
          <ac:spMkLst>
            <pc:docMk/>
            <pc:sldMk cId="570737432" sldId="1061"/>
            <ac:spMk id="25" creationId="{4AF48316-8F6B-4738-97F5-A529B50F55EA}"/>
          </ac:spMkLst>
        </pc:spChg>
        <pc:spChg chg="add del mod ord">
          <ac:chgData name="Kitazawa Masakiyo" userId="2bf3742da7ad8ecb" providerId="LiveId" clId="{CC5CF23D-0C64-4619-A59A-03DDFC25DD67}" dt="2022-03-16T01:35:19.435" v="9193" actId="478"/>
          <ac:spMkLst>
            <pc:docMk/>
            <pc:sldMk cId="570737432" sldId="1061"/>
            <ac:spMk id="26" creationId="{31F6D93A-D81C-4E20-A865-8A960CEF4BA0}"/>
          </ac:spMkLst>
        </pc:spChg>
        <pc:spChg chg="add del mod">
          <ac:chgData name="Kitazawa Masakiyo" userId="2bf3742da7ad8ecb" providerId="LiveId" clId="{CC5CF23D-0C64-4619-A59A-03DDFC25DD67}" dt="2022-03-16T01:35:19.435" v="9193" actId="478"/>
          <ac:spMkLst>
            <pc:docMk/>
            <pc:sldMk cId="570737432" sldId="1061"/>
            <ac:spMk id="27" creationId="{D88DFD2E-A327-4B59-81E6-7C850C74C9F0}"/>
          </ac:spMkLst>
        </pc:spChg>
        <pc:spChg chg="add del mod">
          <ac:chgData name="Kitazawa Masakiyo" userId="2bf3742da7ad8ecb" providerId="LiveId" clId="{CC5CF23D-0C64-4619-A59A-03DDFC25DD67}" dt="2022-03-15T12:32:37.512" v="2724"/>
          <ac:spMkLst>
            <pc:docMk/>
            <pc:sldMk cId="570737432" sldId="1061"/>
            <ac:spMk id="73" creationId="{E45C6587-EE18-4BDD-9D48-A39F312BD773}"/>
          </ac:spMkLst>
        </pc:spChg>
        <pc:spChg chg="add del mod">
          <ac:chgData name="Kitazawa Masakiyo" userId="2bf3742da7ad8ecb" providerId="LiveId" clId="{CC5CF23D-0C64-4619-A59A-03DDFC25DD67}" dt="2022-03-15T12:32:37.512" v="2724"/>
          <ac:spMkLst>
            <pc:docMk/>
            <pc:sldMk cId="570737432" sldId="1061"/>
            <ac:spMk id="74" creationId="{F28882F2-560A-43B4-BBA4-76B829F48D0A}"/>
          </ac:spMkLst>
        </pc:spChg>
        <pc:spChg chg="add del mod">
          <ac:chgData name="Kitazawa Masakiyo" userId="2bf3742da7ad8ecb" providerId="LiveId" clId="{CC5CF23D-0C64-4619-A59A-03DDFC25DD67}" dt="2022-03-15T12:32:37.512" v="2724"/>
          <ac:spMkLst>
            <pc:docMk/>
            <pc:sldMk cId="570737432" sldId="1061"/>
            <ac:spMk id="75" creationId="{9BF53827-ED92-4F7B-B7E5-889FB3010E70}"/>
          </ac:spMkLst>
        </pc:spChg>
        <pc:spChg chg="add del mod">
          <ac:chgData name="Kitazawa Masakiyo" userId="2bf3742da7ad8ecb" providerId="LiveId" clId="{CC5CF23D-0C64-4619-A59A-03DDFC25DD67}" dt="2022-03-15T12:34:02.129" v="2768" actId="21"/>
          <ac:spMkLst>
            <pc:docMk/>
            <pc:sldMk cId="570737432" sldId="1061"/>
            <ac:spMk id="91" creationId="{79D5C1F5-9F43-4D01-B75F-0707AFED37D9}"/>
          </ac:spMkLst>
        </pc:spChg>
        <pc:spChg chg="add del mod">
          <ac:chgData name="Kitazawa Masakiyo" userId="2bf3742da7ad8ecb" providerId="LiveId" clId="{CC5CF23D-0C64-4619-A59A-03DDFC25DD67}" dt="2022-03-15T12:36:21.501" v="2824"/>
          <ac:spMkLst>
            <pc:docMk/>
            <pc:sldMk cId="570737432" sldId="1061"/>
            <ac:spMk id="97" creationId="{DEDA321C-E3E5-45A1-8F4B-AD92A41D51A0}"/>
          </ac:spMkLst>
        </pc:spChg>
        <pc:spChg chg="mod">
          <ac:chgData name="Kitazawa Masakiyo" userId="2bf3742da7ad8ecb" providerId="LiveId" clId="{CC5CF23D-0C64-4619-A59A-03DDFC25DD67}" dt="2022-03-15T12:36:16.774" v="2821"/>
          <ac:spMkLst>
            <pc:docMk/>
            <pc:sldMk cId="570737432" sldId="1061"/>
            <ac:spMk id="99" creationId="{ED9596A4-1521-4FB0-B5AA-92308CFBF2B5}"/>
          </ac:spMkLst>
        </pc:spChg>
        <pc:spChg chg="mod">
          <ac:chgData name="Kitazawa Masakiyo" userId="2bf3742da7ad8ecb" providerId="LiveId" clId="{CC5CF23D-0C64-4619-A59A-03DDFC25DD67}" dt="2022-03-15T12:36:16.774" v="2821"/>
          <ac:spMkLst>
            <pc:docMk/>
            <pc:sldMk cId="570737432" sldId="1061"/>
            <ac:spMk id="100" creationId="{6B7B4583-C08C-461E-84D7-2C63F3180941}"/>
          </ac:spMkLst>
        </pc:spChg>
        <pc:spChg chg="mod">
          <ac:chgData name="Kitazawa Masakiyo" userId="2bf3742da7ad8ecb" providerId="LiveId" clId="{CC5CF23D-0C64-4619-A59A-03DDFC25DD67}" dt="2022-03-15T12:36:16.774" v="2821"/>
          <ac:spMkLst>
            <pc:docMk/>
            <pc:sldMk cId="570737432" sldId="1061"/>
            <ac:spMk id="106" creationId="{3DCB79C1-3A39-4756-8BC8-EF1EED9DCB22}"/>
          </ac:spMkLst>
        </pc:spChg>
        <pc:spChg chg="mod">
          <ac:chgData name="Kitazawa Masakiyo" userId="2bf3742da7ad8ecb" providerId="LiveId" clId="{CC5CF23D-0C64-4619-A59A-03DDFC25DD67}" dt="2022-03-15T12:36:16.774" v="2821"/>
          <ac:spMkLst>
            <pc:docMk/>
            <pc:sldMk cId="570737432" sldId="1061"/>
            <ac:spMk id="107" creationId="{4103388E-51C5-4551-9B24-973407510476}"/>
          </ac:spMkLst>
        </pc:spChg>
        <pc:spChg chg="mod">
          <ac:chgData name="Kitazawa Masakiyo" userId="2bf3742da7ad8ecb" providerId="LiveId" clId="{CC5CF23D-0C64-4619-A59A-03DDFC25DD67}" dt="2022-03-15T12:36:16.774" v="2821"/>
          <ac:spMkLst>
            <pc:docMk/>
            <pc:sldMk cId="570737432" sldId="1061"/>
            <ac:spMk id="109" creationId="{A2E7EC17-A67B-4907-BF63-E3ED2C2A4C72}"/>
          </ac:spMkLst>
        </pc:spChg>
        <pc:spChg chg="mod">
          <ac:chgData name="Kitazawa Masakiyo" userId="2bf3742da7ad8ecb" providerId="LiveId" clId="{CC5CF23D-0C64-4619-A59A-03DDFC25DD67}" dt="2022-03-15T12:36:16.774" v="2821"/>
          <ac:spMkLst>
            <pc:docMk/>
            <pc:sldMk cId="570737432" sldId="1061"/>
            <ac:spMk id="110" creationId="{F5C86C4A-59AC-43A6-8E8E-D4C28E498855}"/>
          </ac:spMkLst>
        </pc:spChg>
        <pc:spChg chg="add del mod">
          <ac:chgData name="Kitazawa Masakiyo" userId="2bf3742da7ad8ecb" providerId="LiveId" clId="{CC5CF23D-0C64-4619-A59A-03DDFC25DD67}" dt="2022-03-15T12:36:21.501" v="2824"/>
          <ac:spMkLst>
            <pc:docMk/>
            <pc:sldMk cId="570737432" sldId="1061"/>
            <ac:spMk id="111" creationId="{3F415525-A42C-4FB9-9DC9-832E8F3FEB66}"/>
          </ac:spMkLst>
        </pc:spChg>
        <pc:spChg chg="add del mod">
          <ac:chgData name="Kitazawa Masakiyo" userId="2bf3742da7ad8ecb" providerId="LiveId" clId="{CC5CF23D-0C64-4619-A59A-03DDFC25DD67}" dt="2022-03-15T12:36:21.501" v="2824"/>
          <ac:spMkLst>
            <pc:docMk/>
            <pc:sldMk cId="570737432" sldId="1061"/>
            <ac:spMk id="112" creationId="{76287737-FA4D-4157-81C2-A45072947D95}"/>
          </ac:spMkLst>
        </pc:spChg>
        <pc:spChg chg="add del mod">
          <ac:chgData name="Kitazawa Masakiyo" userId="2bf3742da7ad8ecb" providerId="LiveId" clId="{CC5CF23D-0C64-4619-A59A-03DDFC25DD67}" dt="2022-03-15T12:37:19.439" v="2832" actId="21"/>
          <ac:spMkLst>
            <pc:docMk/>
            <pc:sldMk cId="570737432" sldId="1061"/>
            <ac:spMk id="115" creationId="{3820D9D5-EFFF-408C-9B7F-033014CDAA00}"/>
          </ac:spMkLst>
        </pc:spChg>
        <pc:spChg chg="mod">
          <ac:chgData name="Kitazawa Masakiyo" userId="2bf3742da7ad8ecb" providerId="LiveId" clId="{CC5CF23D-0C64-4619-A59A-03DDFC25DD67}" dt="2022-03-15T12:36:24.343" v="2825"/>
          <ac:spMkLst>
            <pc:docMk/>
            <pc:sldMk cId="570737432" sldId="1061"/>
            <ac:spMk id="117" creationId="{8E85F571-3398-4993-88D4-43F31DCFA941}"/>
          </ac:spMkLst>
        </pc:spChg>
        <pc:spChg chg="mod">
          <ac:chgData name="Kitazawa Masakiyo" userId="2bf3742da7ad8ecb" providerId="LiveId" clId="{CC5CF23D-0C64-4619-A59A-03DDFC25DD67}" dt="2022-03-15T12:36:24.343" v="2825"/>
          <ac:spMkLst>
            <pc:docMk/>
            <pc:sldMk cId="570737432" sldId="1061"/>
            <ac:spMk id="118" creationId="{246D683B-B5B9-449C-B3F8-657A22ACB8BA}"/>
          </ac:spMkLst>
        </pc:spChg>
        <pc:spChg chg="mod">
          <ac:chgData name="Kitazawa Masakiyo" userId="2bf3742da7ad8ecb" providerId="LiveId" clId="{CC5CF23D-0C64-4619-A59A-03DDFC25DD67}" dt="2022-03-15T12:36:24.343" v="2825"/>
          <ac:spMkLst>
            <pc:docMk/>
            <pc:sldMk cId="570737432" sldId="1061"/>
            <ac:spMk id="124" creationId="{30C836BF-C3F6-4D6E-861A-E89162F18CA9}"/>
          </ac:spMkLst>
        </pc:spChg>
        <pc:spChg chg="mod">
          <ac:chgData name="Kitazawa Masakiyo" userId="2bf3742da7ad8ecb" providerId="LiveId" clId="{CC5CF23D-0C64-4619-A59A-03DDFC25DD67}" dt="2022-03-15T12:36:24.343" v="2825"/>
          <ac:spMkLst>
            <pc:docMk/>
            <pc:sldMk cId="570737432" sldId="1061"/>
            <ac:spMk id="125" creationId="{FA7042F1-024D-436D-84F9-5FA73990CA5C}"/>
          </ac:spMkLst>
        </pc:spChg>
        <pc:spChg chg="mod">
          <ac:chgData name="Kitazawa Masakiyo" userId="2bf3742da7ad8ecb" providerId="LiveId" clId="{CC5CF23D-0C64-4619-A59A-03DDFC25DD67}" dt="2022-03-15T12:36:24.343" v="2825"/>
          <ac:spMkLst>
            <pc:docMk/>
            <pc:sldMk cId="570737432" sldId="1061"/>
            <ac:spMk id="127" creationId="{1972F172-9193-4442-97A4-91CD1C0488F8}"/>
          </ac:spMkLst>
        </pc:spChg>
        <pc:spChg chg="mod">
          <ac:chgData name="Kitazawa Masakiyo" userId="2bf3742da7ad8ecb" providerId="LiveId" clId="{CC5CF23D-0C64-4619-A59A-03DDFC25DD67}" dt="2022-03-15T12:36:24.343" v="2825"/>
          <ac:spMkLst>
            <pc:docMk/>
            <pc:sldMk cId="570737432" sldId="1061"/>
            <ac:spMk id="128" creationId="{0B75F5C4-833E-4873-A261-9BAD947FE146}"/>
          </ac:spMkLst>
        </pc:spChg>
        <pc:spChg chg="add del mod">
          <ac:chgData name="Kitazawa Masakiyo" userId="2bf3742da7ad8ecb" providerId="LiveId" clId="{CC5CF23D-0C64-4619-A59A-03DDFC25DD67}" dt="2022-03-15T12:37:19.439" v="2832" actId="21"/>
          <ac:spMkLst>
            <pc:docMk/>
            <pc:sldMk cId="570737432" sldId="1061"/>
            <ac:spMk id="129" creationId="{D037FE70-0845-4F72-B7A3-8FD70B2B5D89}"/>
          </ac:spMkLst>
        </pc:spChg>
        <pc:spChg chg="add del mod">
          <ac:chgData name="Kitazawa Masakiyo" userId="2bf3742da7ad8ecb" providerId="LiveId" clId="{CC5CF23D-0C64-4619-A59A-03DDFC25DD67}" dt="2022-03-15T12:37:19.439" v="2832" actId="21"/>
          <ac:spMkLst>
            <pc:docMk/>
            <pc:sldMk cId="570737432" sldId="1061"/>
            <ac:spMk id="130" creationId="{A0678F56-7022-4014-9C4F-08E669847E24}"/>
          </ac:spMkLst>
        </pc:spChg>
        <pc:spChg chg="add del mod">
          <ac:chgData name="Kitazawa Masakiyo" userId="2bf3742da7ad8ecb" providerId="LiveId" clId="{CC5CF23D-0C64-4619-A59A-03DDFC25DD67}" dt="2022-03-16T01:35:19.435" v="9193" actId="478"/>
          <ac:spMkLst>
            <pc:docMk/>
            <pc:sldMk cId="570737432" sldId="1061"/>
            <ac:spMk id="134" creationId="{F7008257-9F29-49C9-BF98-03FFC4816231}"/>
          </ac:spMkLst>
        </pc:spChg>
        <pc:spChg chg="add del mod">
          <ac:chgData name="Kitazawa Masakiyo" userId="2bf3742da7ad8ecb" providerId="LiveId" clId="{CC5CF23D-0C64-4619-A59A-03DDFC25DD67}" dt="2022-03-15T12:39:23.155" v="2852"/>
          <ac:spMkLst>
            <pc:docMk/>
            <pc:sldMk cId="570737432" sldId="1061"/>
            <ac:spMk id="135" creationId="{9E9349F3-74CA-4F2D-8387-54F4CBF8BE0C}"/>
          </ac:spMkLst>
        </pc:spChg>
        <pc:spChg chg="mod">
          <ac:chgData name="Kitazawa Masakiyo" userId="2bf3742da7ad8ecb" providerId="LiveId" clId="{CC5CF23D-0C64-4619-A59A-03DDFC25DD67}" dt="2022-03-15T12:39:20.483" v="2851"/>
          <ac:spMkLst>
            <pc:docMk/>
            <pc:sldMk cId="570737432" sldId="1061"/>
            <ac:spMk id="137" creationId="{E145D10B-5FCB-4E72-B5D6-86BDE50700FF}"/>
          </ac:spMkLst>
        </pc:spChg>
        <pc:spChg chg="mod">
          <ac:chgData name="Kitazawa Masakiyo" userId="2bf3742da7ad8ecb" providerId="LiveId" clId="{CC5CF23D-0C64-4619-A59A-03DDFC25DD67}" dt="2022-03-15T12:39:20.483" v="2851"/>
          <ac:spMkLst>
            <pc:docMk/>
            <pc:sldMk cId="570737432" sldId="1061"/>
            <ac:spMk id="138" creationId="{DB5359A2-2F07-4CDC-B6DB-29E0F3878EE4}"/>
          </ac:spMkLst>
        </pc:spChg>
        <pc:spChg chg="mod">
          <ac:chgData name="Kitazawa Masakiyo" userId="2bf3742da7ad8ecb" providerId="LiveId" clId="{CC5CF23D-0C64-4619-A59A-03DDFC25DD67}" dt="2022-03-15T12:39:20.483" v="2851"/>
          <ac:spMkLst>
            <pc:docMk/>
            <pc:sldMk cId="570737432" sldId="1061"/>
            <ac:spMk id="144" creationId="{679E7397-9A50-4D24-B2FA-867114FEB441}"/>
          </ac:spMkLst>
        </pc:spChg>
        <pc:spChg chg="mod">
          <ac:chgData name="Kitazawa Masakiyo" userId="2bf3742da7ad8ecb" providerId="LiveId" clId="{CC5CF23D-0C64-4619-A59A-03DDFC25DD67}" dt="2022-03-15T12:39:20.483" v="2851"/>
          <ac:spMkLst>
            <pc:docMk/>
            <pc:sldMk cId="570737432" sldId="1061"/>
            <ac:spMk id="145" creationId="{70F44F64-B8AC-4B3B-A3C2-124BF94C6705}"/>
          </ac:spMkLst>
        </pc:spChg>
        <pc:spChg chg="mod">
          <ac:chgData name="Kitazawa Masakiyo" userId="2bf3742da7ad8ecb" providerId="LiveId" clId="{CC5CF23D-0C64-4619-A59A-03DDFC25DD67}" dt="2022-03-15T12:39:20.483" v="2851"/>
          <ac:spMkLst>
            <pc:docMk/>
            <pc:sldMk cId="570737432" sldId="1061"/>
            <ac:spMk id="147" creationId="{47F78642-08F8-49CF-B6F1-56F4614C08E1}"/>
          </ac:spMkLst>
        </pc:spChg>
        <pc:spChg chg="mod">
          <ac:chgData name="Kitazawa Masakiyo" userId="2bf3742da7ad8ecb" providerId="LiveId" clId="{CC5CF23D-0C64-4619-A59A-03DDFC25DD67}" dt="2022-03-15T12:39:20.483" v="2851"/>
          <ac:spMkLst>
            <pc:docMk/>
            <pc:sldMk cId="570737432" sldId="1061"/>
            <ac:spMk id="148" creationId="{32A38B3A-D9BE-4321-ACF9-E5D916F31C71}"/>
          </ac:spMkLst>
        </pc:spChg>
        <pc:spChg chg="mod">
          <ac:chgData name="Kitazawa Masakiyo" userId="2bf3742da7ad8ecb" providerId="LiveId" clId="{CC5CF23D-0C64-4619-A59A-03DDFC25DD67}" dt="2022-03-15T12:39:20.483" v="2851"/>
          <ac:spMkLst>
            <pc:docMk/>
            <pc:sldMk cId="570737432" sldId="1061"/>
            <ac:spMk id="150" creationId="{3395BA78-AA92-445D-9B99-B4D3A938BB71}"/>
          </ac:spMkLst>
        </pc:spChg>
        <pc:spChg chg="mod">
          <ac:chgData name="Kitazawa Masakiyo" userId="2bf3742da7ad8ecb" providerId="LiveId" clId="{CC5CF23D-0C64-4619-A59A-03DDFC25DD67}" dt="2022-03-15T12:39:20.483" v="2851"/>
          <ac:spMkLst>
            <pc:docMk/>
            <pc:sldMk cId="570737432" sldId="1061"/>
            <ac:spMk id="151" creationId="{7C2EE71F-C7F6-48CB-8C52-CCB57B984157}"/>
          </ac:spMkLst>
        </pc:spChg>
        <pc:spChg chg="mod">
          <ac:chgData name="Kitazawa Masakiyo" userId="2bf3742da7ad8ecb" providerId="LiveId" clId="{CC5CF23D-0C64-4619-A59A-03DDFC25DD67}" dt="2022-03-15T12:39:20.483" v="2851"/>
          <ac:spMkLst>
            <pc:docMk/>
            <pc:sldMk cId="570737432" sldId="1061"/>
            <ac:spMk id="153" creationId="{4271040E-413C-4527-923B-CBE99C4D051E}"/>
          </ac:spMkLst>
        </pc:spChg>
        <pc:spChg chg="mod">
          <ac:chgData name="Kitazawa Masakiyo" userId="2bf3742da7ad8ecb" providerId="LiveId" clId="{CC5CF23D-0C64-4619-A59A-03DDFC25DD67}" dt="2022-03-15T12:39:20.483" v="2851"/>
          <ac:spMkLst>
            <pc:docMk/>
            <pc:sldMk cId="570737432" sldId="1061"/>
            <ac:spMk id="154" creationId="{846CE730-FF6C-4578-ACF4-16CFD61D0266}"/>
          </ac:spMkLst>
        </pc:spChg>
        <pc:spChg chg="mod">
          <ac:chgData name="Kitazawa Masakiyo" userId="2bf3742da7ad8ecb" providerId="LiveId" clId="{CC5CF23D-0C64-4619-A59A-03DDFC25DD67}" dt="2022-03-15T12:39:20.483" v="2851"/>
          <ac:spMkLst>
            <pc:docMk/>
            <pc:sldMk cId="570737432" sldId="1061"/>
            <ac:spMk id="156" creationId="{A7C70B70-6059-4AE1-8529-0D44F10E1748}"/>
          </ac:spMkLst>
        </pc:spChg>
        <pc:spChg chg="mod">
          <ac:chgData name="Kitazawa Masakiyo" userId="2bf3742da7ad8ecb" providerId="LiveId" clId="{CC5CF23D-0C64-4619-A59A-03DDFC25DD67}" dt="2022-03-15T12:39:20.483" v="2851"/>
          <ac:spMkLst>
            <pc:docMk/>
            <pc:sldMk cId="570737432" sldId="1061"/>
            <ac:spMk id="157" creationId="{BCC0777A-E27B-417A-A3C1-7A61C98AE2AB}"/>
          </ac:spMkLst>
        </pc:spChg>
        <pc:spChg chg="add del mod">
          <ac:chgData name="Kitazawa Masakiyo" userId="2bf3742da7ad8ecb" providerId="LiveId" clId="{CC5CF23D-0C64-4619-A59A-03DDFC25DD67}" dt="2022-03-15T12:39:23.155" v="2852"/>
          <ac:spMkLst>
            <pc:docMk/>
            <pc:sldMk cId="570737432" sldId="1061"/>
            <ac:spMk id="158" creationId="{149A67DA-15B0-401A-95AC-8B515F701026}"/>
          </ac:spMkLst>
        </pc:spChg>
        <pc:spChg chg="add del mod">
          <ac:chgData name="Kitazawa Masakiyo" userId="2bf3742da7ad8ecb" providerId="LiveId" clId="{CC5CF23D-0C64-4619-A59A-03DDFC25DD67}" dt="2022-03-15T12:39:23.155" v="2852"/>
          <ac:spMkLst>
            <pc:docMk/>
            <pc:sldMk cId="570737432" sldId="1061"/>
            <ac:spMk id="159" creationId="{17C35453-4728-45FF-98E0-23A092354BF3}"/>
          </ac:spMkLst>
        </pc:spChg>
        <pc:spChg chg="add del mod">
          <ac:chgData name="Kitazawa Masakiyo" userId="2bf3742da7ad8ecb" providerId="LiveId" clId="{CC5CF23D-0C64-4619-A59A-03DDFC25DD67}" dt="2022-03-15T12:39:23.155" v="2852"/>
          <ac:spMkLst>
            <pc:docMk/>
            <pc:sldMk cId="570737432" sldId="1061"/>
            <ac:spMk id="160" creationId="{43267351-BF93-4179-8D1D-6E7599DB547F}"/>
          </ac:spMkLst>
        </pc:spChg>
        <pc:spChg chg="add del mod">
          <ac:chgData name="Kitazawa Masakiyo" userId="2bf3742da7ad8ecb" providerId="LiveId" clId="{CC5CF23D-0C64-4619-A59A-03DDFC25DD67}" dt="2022-03-15T12:39:23.155" v="2852"/>
          <ac:spMkLst>
            <pc:docMk/>
            <pc:sldMk cId="570737432" sldId="1061"/>
            <ac:spMk id="161" creationId="{61F0EBBC-9DC9-4C9C-8AC5-AD75B0124C69}"/>
          </ac:spMkLst>
        </pc:spChg>
        <pc:spChg chg="add del mod">
          <ac:chgData name="Kitazawa Masakiyo" userId="2bf3742da7ad8ecb" providerId="LiveId" clId="{CC5CF23D-0C64-4619-A59A-03DDFC25DD67}" dt="2022-03-16T01:35:19.435" v="9193" actId="478"/>
          <ac:spMkLst>
            <pc:docMk/>
            <pc:sldMk cId="570737432" sldId="1061"/>
            <ac:spMk id="172" creationId="{76A8B18E-CF90-45A3-AE70-D939E4076004}"/>
          </ac:spMkLst>
        </pc:spChg>
        <pc:grpChg chg="add del mod">
          <ac:chgData name="Kitazawa Masakiyo" userId="2bf3742da7ad8ecb" providerId="LiveId" clId="{CC5CF23D-0C64-4619-A59A-03DDFC25DD67}" dt="2022-03-15T12:36:21.501" v="2824"/>
          <ac:grpSpMkLst>
            <pc:docMk/>
            <pc:sldMk cId="570737432" sldId="1061"/>
            <ac:grpSpMk id="98" creationId="{4E460BFF-A053-4D54-B318-AAE8449F826D}"/>
          </ac:grpSpMkLst>
        </pc:grpChg>
        <pc:grpChg chg="add del mod">
          <ac:chgData name="Kitazawa Masakiyo" userId="2bf3742da7ad8ecb" providerId="LiveId" clId="{CC5CF23D-0C64-4619-A59A-03DDFC25DD67}" dt="2022-03-15T12:36:21.501" v="2824"/>
          <ac:grpSpMkLst>
            <pc:docMk/>
            <pc:sldMk cId="570737432" sldId="1061"/>
            <ac:grpSpMk id="105" creationId="{6EA08428-326E-4888-A6C3-5648AD887920}"/>
          </ac:grpSpMkLst>
        </pc:grpChg>
        <pc:grpChg chg="add del mod">
          <ac:chgData name="Kitazawa Masakiyo" userId="2bf3742da7ad8ecb" providerId="LiveId" clId="{CC5CF23D-0C64-4619-A59A-03DDFC25DD67}" dt="2022-03-15T12:36:21.501" v="2824"/>
          <ac:grpSpMkLst>
            <pc:docMk/>
            <pc:sldMk cId="570737432" sldId="1061"/>
            <ac:grpSpMk id="108" creationId="{EC75732A-1BA2-40F0-9EF0-E55836595F67}"/>
          </ac:grpSpMkLst>
        </pc:grpChg>
        <pc:grpChg chg="add del mod">
          <ac:chgData name="Kitazawa Masakiyo" userId="2bf3742da7ad8ecb" providerId="LiveId" clId="{CC5CF23D-0C64-4619-A59A-03DDFC25DD67}" dt="2022-03-15T12:37:19.439" v="2832" actId="21"/>
          <ac:grpSpMkLst>
            <pc:docMk/>
            <pc:sldMk cId="570737432" sldId="1061"/>
            <ac:grpSpMk id="116" creationId="{97A8A2AB-A513-41FE-9EE0-F141CB6BA33A}"/>
          </ac:grpSpMkLst>
        </pc:grpChg>
        <pc:grpChg chg="add del mod">
          <ac:chgData name="Kitazawa Masakiyo" userId="2bf3742da7ad8ecb" providerId="LiveId" clId="{CC5CF23D-0C64-4619-A59A-03DDFC25DD67}" dt="2022-03-15T12:37:19.439" v="2832" actId="21"/>
          <ac:grpSpMkLst>
            <pc:docMk/>
            <pc:sldMk cId="570737432" sldId="1061"/>
            <ac:grpSpMk id="123" creationId="{3304FE84-4544-4E49-A088-46C96CDC48F9}"/>
          </ac:grpSpMkLst>
        </pc:grpChg>
        <pc:grpChg chg="add del mod">
          <ac:chgData name="Kitazawa Masakiyo" userId="2bf3742da7ad8ecb" providerId="LiveId" clId="{CC5CF23D-0C64-4619-A59A-03DDFC25DD67}" dt="2022-03-15T12:37:19.439" v="2832" actId="21"/>
          <ac:grpSpMkLst>
            <pc:docMk/>
            <pc:sldMk cId="570737432" sldId="1061"/>
            <ac:grpSpMk id="126" creationId="{665684DC-420D-4353-951D-C48EB2023267}"/>
          </ac:grpSpMkLst>
        </pc:grpChg>
        <pc:grpChg chg="add del mod">
          <ac:chgData name="Kitazawa Masakiyo" userId="2bf3742da7ad8ecb" providerId="LiveId" clId="{CC5CF23D-0C64-4619-A59A-03DDFC25DD67}" dt="2022-03-15T12:39:23.155" v="2852"/>
          <ac:grpSpMkLst>
            <pc:docMk/>
            <pc:sldMk cId="570737432" sldId="1061"/>
            <ac:grpSpMk id="136" creationId="{A6C93298-4949-4DEB-B98D-4DA6468F4F7C}"/>
          </ac:grpSpMkLst>
        </pc:grpChg>
        <pc:grpChg chg="add del mod">
          <ac:chgData name="Kitazawa Masakiyo" userId="2bf3742da7ad8ecb" providerId="LiveId" clId="{CC5CF23D-0C64-4619-A59A-03DDFC25DD67}" dt="2022-03-15T12:39:23.155" v="2852"/>
          <ac:grpSpMkLst>
            <pc:docMk/>
            <pc:sldMk cId="570737432" sldId="1061"/>
            <ac:grpSpMk id="143" creationId="{B0CA97C1-35AE-460E-850A-5F945B4CBA49}"/>
          </ac:grpSpMkLst>
        </pc:grpChg>
        <pc:grpChg chg="add del mod">
          <ac:chgData name="Kitazawa Masakiyo" userId="2bf3742da7ad8ecb" providerId="LiveId" clId="{CC5CF23D-0C64-4619-A59A-03DDFC25DD67}" dt="2022-03-15T12:39:23.155" v="2852"/>
          <ac:grpSpMkLst>
            <pc:docMk/>
            <pc:sldMk cId="570737432" sldId="1061"/>
            <ac:grpSpMk id="146" creationId="{A12C9009-64CF-466C-9600-F5E346D16C3F}"/>
          </ac:grpSpMkLst>
        </pc:grpChg>
        <pc:grpChg chg="add del mod">
          <ac:chgData name="Kitazawa Masakiyo" userId="2bf3742da7ad8ecb" providerId="LiveId" clId="{CC5CF23D-0C64-4619-A59A-03DDFC25DD67}" dt="2022-03-15T12:39:23.155" v="2852"/>
          <ac:grpSpMkLst>
            <pc:docMk/>
            <pc:sldMk cId="570737432" sldId="1061"/>
            <ac:grpSpMk id="149" creationId="{D9262E2B-1F7C-4BBB-B94A-C0E5A71B4D01}"/>
          </ac:grpSpMkLst>
        </pc:grpChg>
        <pc:grpChg chg="add del mod">
          <ac:chgData name="Kitazawa Masakiyo" userId="2bf3742da7ad8ecb" providerId="LiveId" clId="{CC5CF23D-0C64-4619-A59A-03DDFC25DD67}" dt="2022-03-15T12:39:23.155" v="2852"/>
          <ac:grpSpMkLst>
            <pc:docMk/>
            <pc:sldMk cId="570737432" sldId="1061"/>
            <ac:grpSpMk id="152" creationId="{601E06EE-3748-4437-9B98-FAFCDCCFFED7}"/>
          </ac:grpSpMkLst>
        </pc:grpChg>
        <pc:grpChg chg="add del mod">
          <ac:chgData name="Kitazawa Masakiyo" userId="2bf3742da7ad8ecb" providerId="LiveId" clId="{CC5CF23D-0C64-4619-A59A-03DDFC25DD67}" dt="2022-03-15T12:39:23.155" v="2852"/>
          <ac:grpSpMkLst>
            <pc:docMk/>
            <pc:sldMk cId="570737432" sldId="1061"/>
            <ac:grpSpMk id="155" creationId="{07273629-CC13-4E62-A106-588BB999C9D0}"/>
          </ac:grpSpMkLst>
        </pc:grpChg>
        <pc:picChg chg="add del mod">
          <ac:chgData name="Kitazawa Masakiyo" userId="2bf3742da7ad8ecb" providerId="LiveId" clId="{CC5CF23D-0C64-4619-A59A-03DDFC25DD67}" dt="2022-03-16T03:38:48.295" v="9810"/>
          <ac:picMkLst>
            <pc:docMk/>
            <pc:sldMk cId="570737432" sldId="1061"/>
            <ac:picMk id="5" creationId="{EF1EA100-5C79-4BDF-9F5F-2269C45F3CF3}"/>
          </ac:picMkLst>
        </pc:picChg>
        <pc:picChg chg="add del mod">
          <ac:chgData name="Kitazawa Masakiyo" userId="2bf3742da7ad8ecb" providerId="LiveId" clId="{CC5CF23D-0C64-4619-A59A-03DDFC25DD67}" dt="2022-03-15T10:55:20.797" v="2023"/>
          <ac:picMkLst>
            <pc:docMk/>
            <pc:sldMk cId="570737432" sldId="1061"/>
            <ac:picMk id="6" creationId="{1336526F-BFE5-4DCA-89F9-4B67AC4A85A3}"/>
          </ac:picMkLst>
        </pc:picChg>
        <pc:picChg chg="add del mod">
          <ac:chgData name="Kitazawa Masakiyo" userId="2bf3742da7ad8ecb" providerId="LiveId" clId="{CC5CF23D-0C64-4619-A59A-03DDFC25DD67}" dt="2022-03-16T03:39:10.047" v="9823"/>
          <ac:picMkLst>
            <pc:docMk/>
            <pc:sldMk cId="570737432" sldId="1061"/>
            <ac:picMk id="6" creationId="{768823D6-755F-45E5-9348-0F2F4DAB9E9C}"/>
          </ac:picMkLst>
        </pc:picChg>
        <pc:picChg chg="add del mod">
          <ac:chgData name="Kitazawa Masakiyo" userId="2bf3742da7ad8ecb" providerId="LiveId" clId="{CC5CF23D-0C64-4619-A59A-03DDFC25DD67}" dt="2022-03-15T10:56:10.487" v="2035"/>
          <ac:picMkLst>
            <pc:docMk/>
            <pc:sldMk cId="570737432" sldId="1061"/>
            <ac:picMk id="8" creationId="{213B7B4B-F10C-49E2-A57F-5A69DAA121C9}"/>
          </ac:picMkLst>
        </pc:picChg>
        <pc:picChg chg="add del mod">
          <ac:chgData name="Kitazawa Masakiyo" userId="2bf3742da7ad8ecb" providerId="LiveId" clId="{CC5CF23D-0C64-4619-A59A-03DDFC25DD67}" dt="2022-03-16T03:39:47.998" v="9847"/>
          <ac:picMkLst>
            <pc:docMk/>
            <pc:sldMk cId="570737432" sldId="1061"/>
            <ac:picMk id="8" creationId="{2CF0D1FC-1F76-4BA5-9999-DAAB7E867CF2}"/>
          </ac:picMkLst>
        </pc:picChg>
        <pc:picChg chg="add mod">
          <ac:chgData name="Kitazawa Masakiyo" userId="2bf3742da7ad8ecb" providerId="LiveId" clId="{CC5CF23D-0C64-4619-A59A-03DDFC25DD67}" dt="2022-03-16T03:39:57.754" v="9860" actId="1076"/>
          <ac:picMkLst>
            <pc:docMk/>
            <pc:sldMk cId="570737432" sldId="1061"/>
            <ac:picMk id="10" creationId="{6769DA3F-1D8E-43B9-940A-7C189653A760}"/>
          </ac:picMkLst>
        </pc:picChg>
        <pc:picChg chg="add del mod">
          <ac:chgData name="Kitazawa Masakiyo" userId="2bf3742da7ad8ecb" providerId="LiveId" clId="{CC5CF23D-0C64-4619-A59A-03DDFC25DD67}" dt="2022-03-15T10:57:04.742" v="2047"/>
          <ac:picMkLst>
            <pc:docMk/>
            <pc:sldMk cId="570737432" sldId="1061"/>
            <ac:picMk id="10" creationId="{87634675-12AD-4A27-B3E8-E640CE7C7F41}"/>
          </ac:picMkLst>
        </pc:picChg>
        <pc:picChg chg="add mod">
          <ac:chgData name="Kitazawa Masakiyo" userId="2bf3742da7ad8ecb" providerId="LiveId" clId="{CC5CF23D-0C64-4619-A59A-03DDFC25DD67}" dt="2022-03-15T12:23:32.501" v="2554" actId="1076"/>
          <ac:picMkLst>
            <pc:docMk/>
            <pc:sldMk cId="570737432" sldId="1061"/>
            <ac:picMk id="12" creationId="{D7DFA1D5-D295-44A0-8CE8-4F983F3A200C}"/>
          </ac:picMkLst>
        </pc:picChg>
        <pc:picChg chg="add del mod">
          <ac:chgData name="Kitazawa Masakiyo" userId="2bf3742da7ad8ecb" providerId="LiveId" clId="{CC5CF23D-0C64-4619-A59A-03DDFC25DD67}" dt="2022-03-16T03:39:54.822" v="9859"/>
          <ac:picMkLst>
            <pc:docMk/>
            <pc:sldMk cId="570737432" sldId="1061"/>
            <ac:picMk id="14" creationId="{A13317FA-23E3-4A01-9C3E-7A8808D0AE4D}"/>
          </ac:picMkLst>
        </pc:picChg>
        <pc:picChg chg="add del mod">
          <ac:chgData name="Kitazawa Masakiyo" userId="2bf3742da7ad8ecb" providerId="LiveId" clId="{CC5CF23D-0C64-4619-A59A-03DDFC25DD67}" dt="2022-03-15T12:35:17.193" v="2803"/>
          <ac:picMkLst>
            <pc:docMk/>
            <pc:sldMk cId="570737432" sldId="1061"/>
            <ac:picMk id="15" creationId="{E7D581FA-B745-4BB9-A4AD-B2BE132521A2}"/>
          </ac:picMkLst>
        </pc:picChg>
        <pc:picChg chg="add mod">
          <ac:chgData name="Kitazawa Masakiyo" userId="2bf3742da7ad8ecb" providerId="LiveId" clId="{CC5CF23D-0C64-4619-A59A-03DDFC25DD67}" dt="2022-03-16T03:39:54.822" v="9857"/>
          <ac:picMkLst>
            <pc:docMk/>
            <pc:sldMk cId="570737432" sldId="1061"/>
            <ac:picMk id="16" creationId="{92F9A456-83A7-48B0-B1C8-CCB4FA17CAA5}"/>
          </ac:picMkLst>
        </pc:picChg>
        <pc:picChg chg="add del mod">
          <ac:chgData name="Kitazawa Masakiyo" userId="2bf3742da7ad8ecb" providerId="LiveId" clId="{CC5CF23D-0C64-4619-A59A-03DDFC25DD67}" dt="2022-03-16T01:17:05.694" v="8795"/>
          <ac:picMkLst>
            <pc:docMk/>
            <pc:sldMk cId="570737432" sldId="1061"/>
            <ac:picMk id="17" creationId="{B89A22C1-8AB5-491D-B0E8-0F632EDA8EC1}"/>
          </ac:picMkLst>
        </pc:picChg>
        <pc:picChg chg="add del mod">
          <ac:chgData name="Kitazawa Masakiyo" userId="2bf3742da7ad8ecb" providerId="LiveId" clId="{CC5CF23D-0C64-4619-A59A-03DDFC25DD67}" dt="2022-03-15T12:35:37.819" v="2817" actId="478"/>
          <ac:picMkLst>
            <pc:docMk/>
            <pc:sldMk cId="570737432" sldId="1061"/>
            <ac:picMk id="19" creationId="{28EBFA4F-C9E0-4092-922B-0274C9D57381}"/>
          </ac:picMkLst>
        </pc:picChg>
        <pc:picChg chg="add del mod">
          <ac:chgData name="Kitazawa Masakiyo" userId="2bf3742da7ad8ecb" providerId="LiveId" clId="{CC5CF23D-0C64-4619-A59A-03DDFC25DD67}" dt="2022-03-16T01:35:19.435" v="9193" actId="478"/>
          <ac:picMkLst>
            <pc:docMk/>
            <pc:sldMk cId="570737432" sldId="1061"/>
            <ac:picMk id="76" creationId="{EE86098A-4737-43B4-8DDA-F1D7A40852CD}"/>
          </ac:picMkLst>
        </pc:picChg>
        <pc:picChg chg="add del mod">
          <ac:chgData name="Kitazawa Masakiyo" userId="2bf3742da7ad8ecb" providerId="LiveId" clId="{CC5CF23D-0C64-4619-A59A-03DDFC25DD67}" dt="2022-03-16T01:35:19.435" v="9193" actId="478"/>
          <ac:picMkLst>
            <pc:docMk/>
            <pc:sldMk cId="570737432" sldId="1061"/>
            <ac:picMk id="92" creationId="{DCA36954-8094-4226-A64B-91B4D99570EA}"/>
          </ac:picMkLst>
        </pc:picChg>
        <pc:picChg chg="add del mod">
          <ac:chgData name="Kitazawa Masakiyo" userId="2bf3742da7ad8ecb" providerId="LiveId" clId="{CC5CF23D-0C64-4619-A59A-03DDFC25DD67}" dt="2022-03-15T12:35:33.966" v="2815"/>
          <ac:picMkLst>
            <pc:docMk/>
            <pc:sldMk cId="570737432" sldId="1061"/>
            <ac:picMk id="94" creationId="{39B265DF-AB69-478A-8FED-F43A0AD60CDB}"/>
          </ac:picMkLst>
        </pc:picChg>
        <pc:picChg chg="add del mod">
          <ac:chgData name="Kitazawa Masakiyo" userId="2bf3742da7ad8ecb" providerId="LiveId" clId="{CC5CF23D-0C64-4619-A59A-03DDFC25DD67}" dt="2022-03-16T01:35:19.435" v="9193" actId="478"/>
          <ac:picMkLst>
            <pc:docMk/>
            <pc:sldMk cId="570737432" sldId="1061"/>
            <ac:picMk id="96" creationId="{DF35ACA0-8733-4D35-9632-6ED995FF0714}"/>
          </ac:picMkLst>
        </pc:picChg>
        <pc:picChg chg="add del mod">
          <ac:chgData name="Kitazawa Masakiyo" userId="2bf3742da7ad8ecb" providerId="LiveId" clId="{CC5CF23D-0C64-4619-A59A-03DDFC25DD67}" dt="2022-03-16T01:35:19.435" v="9193" actId="478"/>
          <ac:picMkLst>
            <pc:docMk/>
            <pc:sldMk cId="570737432" sldId="1061"/>
            <ac:picMk id="133" creationId="{452986F4-232E-46EB-8BA2-F6A4917BA0A3}"/>
          </ac:picMkLst>
        </pc:picChg>
        <pc:picChg chg="add del mod">
          <ac:chgData name="Kitazawa Masakiyo" userId="2bf3742da7ad8ecb" providerId="LiveId" clId="{CC5CF23D-0C64-4619-A59A-03DDFC25DD67}" dt="2022-03-15T12:39:23.155" v="2852"/>
          <ac:picMkLst>
            <pc:docMk/>
            <pc:sldMk cId="570737432" sldId="1061"/>
            <ac:picMk id="166" creationId="{15BCEF38-2C22-4DF3-AC98-62943703A3E2}"/>
          </ac:picMkLst>
        </pc:picChg>
        <pc:picChg chg="add del mod">
          <ac:chgData name="Kitazawa Masakiyo" userId="2bf3742da7ad8ecb" providerId="LiveId" clId="{CC5CF23D-0C64-4619-A59A-03DDFC25DD67}" dt="2022-03-15T12:39:23.155" v="2852"/>
          <ac:picMkLst>
            <pc:docMk/>
            <pc:sldMk cId="570737432" sldId="1061"/>
            <ac:picMk id="167" creationId="{5927B14F-3277-4B80-94CF-529CB588C3E3}"/>
          </ac:picMkLst>
        </pc:picChg>
        <pc:picChg chg="add del mod">
          <ac:chgData name="Kitazawa Masakiyo" userId="2bf3742da7ad8ecb" providerId="LiveId" clId="{CC5CF23D-0C64-4619-A59A-03DDFC25DD67}" dt="2022-03-16T01:35:19.435" v="9193" actId="478"/>
          <ac:picMkLst>
            <pc:docMk/>
            <pc:sldMk cId="570737432" sldId="1061"/>
            <ac:picMk id="168" creationId="{8C05C495-3B70-4A34-8800-D505D4AAB98C}"/>
          </ac:picMkLst>
        </pc:picChg>
        <pc:picChg chg="add del mod">
          <ac:chgData name="Kitazawa Masakiyo" userId="2bf3742da7ad8ecb" providerId="LiveId" clId="{CC5CF23D-0C64-4619-A59A-03DDFC25DD67}" dt="2022-03-15T12:39:59.573" v="2874"/>
          <ac:picMkLst>
            <pc:docMk/>
            <pc:sldMk cId="570737432" sldId="1061"/>
            <ac:picMk id="169" creationId="{34B9F146-2962-4BA2-BE9C-F0B432FE235C}"/>
          </ac:picMkLst>
        </pc:picChg>
        <pc:picChg chg="add del mod">
          <ac:chgData name="Kitazawa Masakiyo" userId="2bf3742da7ad8ecb" providerId="LiveId" clId="{CC5CF23D-0C64-4619-A59A-03DDFC25DD67}" dt="2022-03-16T01:35:19.435" v="9193" actId="478"/>
          <ac:picMkLst>
            <pc:docMk/>
            <pc:sldMk cId="570737432" sldId="1061"/>
            <ac:picMk id="171" creationId="{4201ED51-5D9B-4FCC-BBC9-9DC2AA281B22}"/>
          </ac:picMkLst>
        </pc:pic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28" creationId="{1FAB384C-CF83-41C5-8FA7-0E720778CF6B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29" creationId="{8D5DA070-A7C8-45E3-836A-04B0375179EB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30" creationId="{BF3E3521-53C7-4F66-A531-A3DD43ED0E50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31" creationId="{86A1328A-DDEC-4B25-B368-D03908D2D651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32" creationId="{CE9142F0-D6CE-423F-9A2D-62D8E3610B89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33" creationId="{6E3C46E7-25BE-416C-AF5E-843D58C7990D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34" creationId="{8A8F4D9B-2430-4E79-8C20-2849197024AD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35" creationId="{6DDF147E-F23F-42CC-B5E8-2ED9FFBBD22A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36" creationId="{7EBB2353-FD94-431A-81B8-4AEF7E7DD8E8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37" creationId="{E1DDBED1-5EBB-4664-833B-F2C8C66B3749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38" creationId="{D8622137-77D2-4F4B-8B5F-E74B9C3F0C81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39" creationId="{344BE85B-7DD7-429A-8752-1DBF1C6CE89D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40" creationId="{DF2D1DAB-D3AB-434F-AAFA-0EFF6B02C517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41" creationId="{C6F52F7D-284D-45F0-A8FE-FD25DAA232BA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42" creationId="{5DC2F4D8-15F9-44F2-B26A-0DDBFCC76259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43" creationId="{C198ED36-8AB0-40BB-BD5F-ECE5146D8E09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44" creationId="{7B014CB7-5838-4D48-9C16-28C13A2CC928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45" creationId="{AF047A56-3BFB-4534-8C25-D1AD5DE4000E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46" creationId="{A970821D-778B-4AD2-BF56-439503BF7E88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47" creationId="{A6AA869E-7C8D-4117-AECB-E9BF228052DF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48" creationId="{4F4CF89F-6A34-4804-A61D-FC8F6F038A30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49" creationId="{DD16CF8C-0400-4192-80D8-E6AD915FF6B0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50" creationId="{AFAB4771-4FD4-4F7D-8261-CA3EF0758489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51" creationId="{4FD3C8E1-4042-4C89-A546-B5F463C7CD64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52" creationId="{5BC786AA-E452-4E06-A402-AA5B471C515E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53" creationId="{B6A7EC8C-8CCE-4DFD-B970-041712F5ADBE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54" creationId="{418AF49A-2D80-473F-BE40-141C06B362CB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55" creationId="{393D1F7D-2F5A-478E-A2EB-09D9FE5ADA77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56" creationId="{23CF8D03-6C1D-47B4-8040-C93A24E7DE5D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57" creationId="{24D04A35-C590-44D9-B4C8-930453DD3E88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58" creationId="{3ABD5B81-B868-4226-BFFE-F0F354CD9013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59" creationId="{D722E6B9-291F-4AA0-8106-D4235FA58192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60" creationId="{15DE0745-CE27-4416-AAA6-855F1A860D09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61" creationId="{EDCB08E1-03ED-4953-B136-F66B81A8DE07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62" creationId="{316D0D59-BEEC-4173-A9BF-2E55FED304EB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63" creationId="{122D619C-17F2-434E-AF0A-2C8AF248B573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64" creationId="{459D0B11-5F12-4B38-97A6-48CA1D0AAD33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65" creationId="{EC238049-8625-450D-BC50-EA309125E721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66" creationId="{DC8729F4-062E-400C-8699-523F22606451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67" creationId="{48B2E6EB-EE46-46BA-A7AF-14DEC6891C95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68" creationId="{D321F8C1-CC3F-4645-868E-19FF404B2B84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69" creationId="{BA4C4BF9-6CCF-449F-85C3-41DF9F59711C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70" creationId="{D347AE04-ABE2-4549-AAF0-89319D1B3061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71" creationId="{632CB4FE-69BA-411D-BC9C-2C34CE237465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72" creationId="{61286FAC-343E-4A49-A1CB-D491B5B6165A}"/>
          </ac:cxnSpMkLst>
        </pc:cxnChg>
        <pc:cxnChg chg="add del mod">
          <ac:chgData name="Kitazawa Masakiyo" userId="2bf3742da7ad8ecb" providerId="LiveId" clId="{CC5CF23D-0C64-4619-A59A-03DDFC25DD67}" dt="2022-03-15T12:33:31.041" v="2737" actId="478"/>
          <ac:cxnSpMkLst>
            <pc:docMk/>
            <pc:sldMk cId="570737432" sldId="1061"/>
            <ac:cxnSpMk id="77" creationId="{24E3E9EE-0BB0-437E-8267-B9FA3B43D3F0}"/>
          </ac:cxnSpMkLst>
        </pc:cxnChg>
        <pc:cxnChg chg="add del mod">
          <ac:chgData name="Kitazawa Masakiyo" userId="2bf3742da7ad8ecb" providerId="LiveId" clId="{CC5CF23D-0C64-4619-A59A-03DDFC25DD67}" dt="2022-03-15T12:34:02.129" v="2768" actId="21"/>
          <ac:cxnSpMkLst>
            <pc:docMk/>
            <pc:sldMk cId="570737432" sldId="1061"/>
            <ac:cxnSpMk id="78" creationId="{CE30940E-114B-4AAA-B8B7-3B2981E2117A}"/>
          </ac:cxnSpMkLst>
        </pc:cxnChg>
        <pc:cxnChg chg="add del mod">
          <ac:chgData name="Kitazawa Masakiyo" userId="2bf3742da7ad8ecb" providerId="LiveId" clId="{CC5CF23D-0C64-4619-A59A-03DDFC25DD67}" dt="2022-03-15T12:34:02.129" v="2768" actId="21"/>
          <ac:cxnSpMkLst>
            <pc:docMk/>
            <pc:sldMk cId="570737432" sldId="1061"/>
            <ac:cxnSpMk id="79" creationId="{EB7F2CC0-2BB9-4F6A-B866-BB1CCBA70938}"/>
          </ac:cxnSpMkLst>
        </pc:cxnChg>
        <pc:cxnChg chg="add del mod">
          <ac:chgData name="Kitazawa Masakiyo" userId="2bf3742da7ad8ecb" providerId="LiveId" clId="{CC5CF23D-0C64-4619-A59A-03DDFC25DD67}" dt="2022-03-15T12:34:02.129" v="2768" actId="21"/>
          <ac:cxnSpMkLst>
            <pc:docMk/>
            <pc:sldMk cId="570737432" sldId="1061"/>
            <ac:cxnSpMk id="80" creationId="{664A8C90-07AA-4316-90B7-C44A87484259}"/>
          </ac:cxnSpMkLst>
        </pc:cxnChg>
        <pc:cxnChg chg="add del mod">
          <ac:chgData name="Kitazawa Masakiyo" userId="2bf3742da7ad8ecb" providerId="LiveId" clId="{CC5CF23D-0C64-4619-A59A-03DDFC25DD67}" dt="2022-03-15T12:34:02.129" v="2768" actId="21"/>
          <ac:cxnSpMkLst>
            <pc:docMk/>
            <pc:sldMk cId="570737432" sldId="1061"/>
            <ac:cxnSpMk id="81" creationId="{9BB53F78-5955-4C17-B063-2D8D4292D147}"/>
          </ac:cxnSpMkLst>
        </pc:cxnChg>
        <pc:cxnChg chg="add del mod">
          <ac:chgData name="Kitazawa Masakiyo" userId="2bf3742da7ad8ecb" providerId="LiveId" clId="{CC5CF23D-0C64-4619-A59A-03DDFC25DD67}" dt="2022-03-15T12:34:02.129" v="2768" actId="21"/>
          <ac:cxnSpMkLst>
            <pc:docMk/>
            <pc:sldMk cId="570737432" sldId="1061"/>
            <ac:cxnSpMk id="82" creationId="{70AA083B-1D60-49CB-80C7-1E09736B23E7}"/>
          </ac:cxnSpMkLst>
        </pc:cxnChg>
        <pc:cxnChg chg="add del mod">
          <ac:chgData name="Kitazawa Masakiyo" userId="2bf3742da7ad8ecb" providerId="LiveId" clId="{CC5CF23D-0C64-4619-A59A-03DDFC25DD67}" dt="2022-03-15T12:34:02.129" v="2768" actId="21"/>
          <ac:cxnSpMkLst>
            <pc:docMk/>
            <pc:sldMk cId="570737432" sldId="1061"/>
            <ac:cxnSpMk id="83" creationId="{53A6EB17-B22A-450B-AD84-97D917695B2B}"/>
          </ac:cxnSpMkLst>
        </pc:cxnChg>
        <pc:cxnChg chg="add del mod">
          <ac:chgData name="Kitazawa Masakiyo" userId="2bf3742da7ad8ecb" providerId="LiveId" clId="{CC5CF23D-0C64-4619-A59A-03DDFC25DD67}" dt="2022-03-15T12:34:02.129" v="2768" actId="21"/>
          <ac:cxnSpMkLst>
            <pc:docMk/>
            <pc:sldMk cId="570737432" sldId="1061"/>
            <ac:cxnSpMk id="84" creationId="{8E34B1F6-1E72-4142-9D0C-9D1CA0059059}"/>
          </ac:cxnSpMkLst>
        </pc:cxnChg>
        <pc:cxnChg chg="add del mod">
          <ac:chgData name="Kitazawa Masakiyo" userId="2bf3742da7ad8ecb" providerId="LiveId" clId="{CC5CF23D-0C64-4619-A59A-03DDFC25DD67}" dt="2022-03-15T12:34:02.129" v="2768" actId="21"/>
          <ac:cxnSpMkLst>
            <pc:docMk/>
            <pc:sldMk cId="570737432" sldId="1061"/>
            <ac:cxnSpMk id="85" creationId="{814BA2B3-7130-4200-981D-04304469773E}"/>
          </ac:cxnSpMkLst>
        </pc:cxnChg>
        <pc:cxnChg chg="add del mod">
          <ac:chgData name="Kitazawa Masakiyo" userId="2bf3742da7ad8ecb" providerId="LiveId" clId="{CC5CF23D-0C64-4619-A59A-03DDFC25DD67}" dt="2022-03-15T12:36:21.501" v="2824"/>
          <ac:cxnSpMkLst>
            <pc:docMk/>
            <pc:sldMk cId="570737432" sldId="1061"/>
            <ac:cxnSpMk id="101" creationId="{646481A3-39B7-48C8-AAC7-0248673E7622}"/>
          </ac:cxnSpMkLst>
        </pc:cxnChg>
        <pc:cxnChg chg="add del mod">
          <ac:chgData name="Kitazawa Masakiyo" userId="2bf3742da7ad8ecb" providerId="LiveId" clId="{CC5CF23D-0C64-4619-A59A-03DDFC25DD67}" dt="2022-03-15T12:36:21.501" v="2824"/>
          <ac:cxnSpMkLst>
            <pc:docMk/>
            <pc:sldMk cId="570737432" sldId="1061"/>
            <ac:cxnSpMk id="102" creationId="{430F7094-28B2-451D-91DA-22181F6B4AA5}"/>
          </ac:cxnSpMkLst>
        </pc:cxnChg>
        <pc:cxnChg chg="add del mod">
          <ac:chgData name="Kitazawa Masakiyo" userId="2bf3742da7ad8ecb" providerId="LiveId" clId="{CC5CF23D-0C64-4619-A59A-03DDFC25DD67}" dt="2022-03-15T12:36:21.501" v="2824"/>
          <ac:cxnSpMkLst>
            <pc:docMk/>
            <pc:sldMk cId="570737432" sldId="1061"/>
            <ac:cxnSpMk id="103" creationId="{E38BC389-5BAE-47F5-8C4B-937A2256E173}"/>
          </ac:cxnSpMkLst>
        </pc:cxnChg>
        <pc:cxnChg chg="add del mod">
          <ac:chgData name="Kitazawa Masakiyo" userId="2bf3742da7ad8ecb" providerId="LiveId" clId="{CC5CF23D-0C64-4619-A59A-03DDFC25DD67}" dt="2022-03-15T12:36:21.501" v="2824"/>
          <ac:cxnSpMkLst>
            <pc:docMk/>
            <pc:sldMk cId="570737432" sldId="1061"/>
            <ac:cxnSpMk id="104" creationId="{6BAF60FA-C910-4984-AD97-5B101E8A7DDC}"/>
          </ac:cxnSpMkLst>
        </pc:cxnChg>
        <pc:cxnChg chg="add del mod">
          <ac:chgData name="Kitazawa Masakiyo" userId="2bf3742da7ad8ecb" providerId="LiveId" clId="{CC5CF23D-0C64-4619-A59A-03DDFC25DD67}" dt="2022-03-15T12:36:21.501" v="2824"/>
          <ac:cxnSpMkLst>
            <pc:docMk/>
            <pc:sldMk cId="570737432" sldId="1061"/>
            <ac:cxnSpMk id="113" creationId="{2FE1BFE8-AC6D-4C38-A329-0789B9D2307D}"/>
          </ac:cxnSpMkLst>
        </pc:cxnChg>
        <pc:cxnChg chg="add del mod">
          <ac:chgData name="Kitazawa Masakiyo" userId="2bf3742da7ad8ecb" providerId="LiveId" clId="{CC5CF23D-0C64-4619-A59A-03DDFC25DD67}" dt="2022-03-15T12:36:21.501" v="2824"/>
          <ac:cxnSpMkLst>
            <pc:docMk/>
            <pc:sldMk cId="570737432" sldId="1061"/>
            <ac:cxnSpMk id="114" creationId="{45851B1B-9569-41C0-A480-1B50667E1A72}"/>
          </ac:cxnSpMkLst>
        </pc:cxnChg>
        <pc:cxnChg chg="add del mod">
          <ac:chgData name="Kitazawa Masakiyo" userId="2bf3742da7ad8ecb" providerId="LiveId" clId="{CC5CF23D-0C64-4619-A59A-03DDFC25DD67}" dt="2022-03-15T12:37:19.439" v="2832" actId="21"/>
          <ac:cxnSpMkLst>
            <pc:docMk/>
            <pc:sldMk cId="570737432" sldId="1061"/>
            <ac:cxnSpMk id="119" creationId="{94E8B3BB-ACB1-4A66-A8D6-FDA47E59A060}"/>
          </ac:cxnSpMkLst>
        </pc:cxnChg>
        <pc:cxnChg chg="add del mod">
          <ac:chgData name="Kitazawa Masakiyo" userId="2bf3742da7ad8ecb" providerId="LiveId" clId="{CC5CF23D-0C64-4619-A59A-03DDFC25DD67}" dt="2022-03-15T12:37:19.439" v="2832" actId="21"/>
          <ac:cxnSpMkLst>
            <pc:docMk/>
            <pc:sldMk cId="570737432" sldId="1061"/>
            <ac:cxnSpMk id="120" creationId="{209E211C-409E-4F02-9B7A-8DD6A86DB48C}"/>
          </ac:cxnSpMkLst>
        </pc:cxnChg>
        <pc:cxnChg chg="add del mod">
          <ac:chgData name="Kitazawa Masakiyo" userId="2bf3742da7ad8ecb" providerId="LiveId" clId="{CC5CF23D-0C64-4619-A59A-03DDFC25DD67}" dt="2022-03-15T12:37:19.439" v="2832" actId="21"/>
          <ac:cxnSpMkLst>
            <pc:docMk/>
            <pc:sldMk cId="570737432" sldId="1061"/>
            <ac:cxnSpMk id="121" creationId="{FDFFF608-0A51-41C5-A627-5C4C8D58D56C}"/>
          </ac:cxnSpMkLst>
        </pc:cxnChg>
        <pc:cxnChg chg="add del mod">
          <ac:chgData name="Kitazawa Masakiyo" userId="2bf3742da7ad8ecb" providerId="LiveId" clId="{CC5CF23D-0C64-4619-A59A-03DDFC25DD67}" dt="2022-03-15T12:37:19.439" v="2832" actId="21"/>
          <ac:cxnSpMkLst>
            <pc:docMk/>
            <pc:sldMk cId="570737432" sldId="1061"/>
            <ac:cxnSpMk id="122" creationId="{525D02A1-B5EF-4836-B9ED-B897F71521F3}"/>
          </ac:cxnSpMkLst>
        </pc:cxnChg>
        <pc:cxnChg chg="add del mod">
          <ac:chgData name="Kitazawa Masakiyo" userId="2bf3742da7ad8ecb" providerId="LiveId" clId="{CC5CF23D-0C64-4619-A59A-03DDFC25DD67}" dt="2022-03-15T12:37:19.439" v="2832" actId="21"/>
          <ac:cxnSpMkLst>
            <pc:docMk/>
            <pc:sldMk cId="570737432" sldId="1061"/>
            <ac:cxnSpMk id="131" creationId="{E88BE0A0-0D28-40A9-8233-8D92F23DF8C1}"/>
          </ac:cxnSpMkLst>
        </pc:cxnChg>
        <pc:cxnChg chg="add del mod">
          <ac:chgData name="Kitazawa Masakiyo" userId="2bf3742da7ad8ecb" providerId="LiveId" clId="{CC5CF23D-0C64-4619-A59A-03DDFC25DD67}" dt="2022-03-15T12:37:19.439" v="2832" actId="21"/>
          <ac:cxnSpMkLst>
            <pc:docMk/>
            <pc:sldMk cId="570737432" sldId="1061"/>
            <ac:cxnSpMk id="132" creationId="{48D15C3E-719F-4B16-BEF7-80790B5E014E}"/>
          </ac:cxnSpMkLst>
        </pc:cxnChg>
        <pc:cxnChg chg="add del mod">
          <ac:chgData name="Kitazawa Masakiyo" userId="2bf3742da7ad8ecb" providerId="LiveId" clId="{CC5CF23D-0C64-4619-A59A-03DDFC25DD67}" dt="2022-03-15T12:39:23.155" v="2852"/>
          <ac:cxnSpMkLst>
            <pc:docMk/>
            <pc:sldMk cId="570737432" sldId="1061"/>
            <ac:cxnSpMk id="139" creationId="{98346CD8-0A24-428D-A43D-C5F94A0869A4}"/>
          </ac:cxnSpMkLst>
        </pc:cxnChg>
        <pc:cxnChg chg="add del mod">
          <ac:chgData name="Kitazawa Masakiyo" userId="2bf3742da7ad8ecb" providerId="LiveId" clId="{CC5CF23D-0C64-4619-A59A-03DDFC25DD67}" dt="2022-03-15T12:39:23.155" v="2852"/>
          <ac:cxnSpMkLst>
            <pc:docMk/>
            <pc:sldMk cId="570737432" sldId="1061"/>
            <ac:cxnSpMk id="140" creationId="{2AE95854-DB0E-457C-BDBF-C9E2D06B387F}"/>
          </ac:cxnSpMkLst>
        </pc:cxnChg>
        <pc:cxnChg chg="add del mod">
          <ac:chgData name="Kitazawa Masakiyo" userId="2bf3742da7ad8ecb" providerId="LiveId" clId="{CC5CF23D-0C64-4619-A59A-03DDFC25DD67}" dt="2022-03-15T12:39:23.155" v="2852"/>
          <ac:cxnSpMkLst>
            <pc:docMk/>
            <pc:sldMk cId="570737432" sldId="1061"/>
            <ac:cxnSpMk id="141" creationId="{98CCB673-5202-4872-A6CE-72B3EA58219C}"/>
          </ac:cxnSpMkLst>
        </pc:cxnChg>
        <pc:cxnChg chg="add del mod">
          <ac:chgData name="Kitazawa Masakiyo" userId="2bf3742da7ad8ecb" providerId="LiveId" clId="{CC5CF23D-0C64-4619-A59A-03DDFC25DD67}" dt="2022-03-15T12:39:23.155" v="2852"/>
          <ac:cxnSpMkLst>
            <pc:docMk/>
            <pc:sldMk cId="570737432" sldId="1061"/>
            <ac:cxnSpMk id="142" creationId="{F3239031-0A75-48EC-8ABE-923AEB5BD1E5}"/>
          </ac:cxnSpMkLst>
        </pc:cxnChg>
        <pc:cxnChg chg="add del mod">
          <ac:chgData name="Kitazawa Masakiyo" userId="2bf3742da7ad8ecb" providerId="LiveId" clId="{CC5CF23D-0C64-4619-A59A-03DDFC25DD67}" dt="2022-03-15T12:39:23.155" v="2852"/>
          <ac:cxnSpMkLst>
            <pc:docMk/>
            <pc:sldMk cId="570737432" sldId="1061"/>
            <ac:cxnSpMk id="162" creationId="{3B4A200D-B91D-4043-B57F-2067CFA808DE}"/>
          </ac:cxnSpMkLst>
        </pc:cxnChg>
        <pc:cxnChg chg="add del mod">
          <ac:chgData name="Kitazawa Masakiyo" userId="2bf3742da7ad8ecb" providerId="LiveId" clId="{CC5CF23D-0C64-4619-A59A-03DDFC25DD67}" dt="2022-03-15T12:39:23.155" v="2852"/>
          <ac:cxnSpMkLst>
            <pc:docMk/>
            <pc:sldMk cId="570737432" sldId="1061"/>
            <ac:cxnSpMk id="163" creationId="{DBA6C2C6-F32A-4F06-ABB8-24241804ED20}"/>
          </ac:cxnSpMkLst>
        </pc:cxnChg>
        <pc:cxnChg chg="add del mod">
          <ac:chgData name="Kitazawa Masakiyo" userId="2bf3742da7ad8ecb" providerId="LiveId" clId="{CC5CF23D-0C64-4619-A59A-03DDFC25DD67}" dt="2022-03-15T12:39:23.155" v="2852"/>
          <ac:cxnSpMkLst>
            <pc:docMk/>
            <pc:sldMk cId="570737432" sldId="1061"/>
            <ac:cxnSpMk id="164" creationId="{F6E27852-678B-4204-AFD9-C2666EDDE835}"/>
          </ac:cxnSpMkLst>
        </pc:cxnChg>
        <pc:cxnChg chg="add del mod">
          <ac:chgData name="Kitazawa Masakiyo" userId="2bf3742da7ad8ecb" providerId="LiveId" clId="{CC5CF23D-0C64-4619-A59A-03DDFC25DD67}" dt="2022-03-15T12:39:23.155" v="2852"/>
          <ac:cxnSpMkLst>
            <pc:docMk/>
            <pc:sldMk cId="570737432" sldId="1061"/>
            <ac:cxnSpMk id="165" creationId="{90F02A3E-159F-456E-A624-BDDD6CBDD3D9}"/>
          </ac:cxnSpMkLst>
        </pc:cxnChg>
      </pc:sldChg>
      <pc:sldChg chg="addSp delSp modSp new mod ord modClrScheme chgLayout">
        <pc:chgData name="Kitazawa Masakiyo" userId="2bf3742da7ad8ecb" providerId="LiveId" clId="{CC5CF23D-0C64-4619-A59A-03DDFC25DD67}" dt="2022-03-16T01:58:51.598" v="9466" actId="20577"/>
        <pc:sldMkLst>
          <pc:docMk/>
          <pc:sldMk cId="1049067957" sldId="1062"/>
        </pc:sldMkLst>
        <pc:spChg chg="del mod ord">
          <ac:chgData name="Kitazawa Masakiyo" userId="2bf3742da7ad8ecb" providerId="LiveId" clId="{CC5CF23D-0C64-4619-A59A-03DDFC25DD67}" dt="2022-03-15T03:45:16.576" v="797" actId="700"/>
          <ac:spMkLst>
            <pc:docMk/>
            <pc:sldMk cId="1049067957" sldId="1062"/>
            <ac:spMk id="2" creationId="{80E6C411-7E5C-495D-8751-635E67139161}"/>
          </ac:spMkLst>
        </pc:spChg>
        <pc:spChg chg="del mod ord">
          <ac:chgData name="Kitazawa Masakiyo" userId="2bf3742da7ad8ecb" providerId="LiveId" clId="{CC5CF23D-0C64-4619-A59A-03DDFC25DD67}" dt="2022-03-15T03:45:16.576" v="797" actId="700"/>
          <ac:spMkLst>
            <pc:docMk/>
            <pc:sldMk cId="1049067957" sldId="1062"/>
            <ac:spMk id="3" creationId="{EA6D257D-B89E-451A-A98B-CCEABEA108D8}"/>
          </ac:spMkLst>
        </pc:spChg>
        <pc:spChg chg="add mod ord">
          <ac:chgData name="Kitazawa Masakiyo" userId="2bf3742da7ad8ecb" providerId="LiveId" clId="{CC5CF23D-0C64-4619-A59A-03DDFC25DD67}" dt="2022-03-16T01:56:57.948" v="9460" actId="2711"/>
          <ac:spMkLst>
            <pc:docMk/>
            <pc:sldMk cId="1049067957" sldId="1062"/>
            <ac:spMk id="4" creationId="{8C78CDC4-B94A-4BF1-8340-FE63CE06CD5D}"/>
          </ac:spMkLst>
        </pc:spChg>
        <pc:spChg chg="add mod ord">
          <ac:chgData name="Kitazawa Masakiyo" userId="2bf3742da7ad8ecb" providerId="LiveId" clId="{CC5CF23D-0C64-4619-A59A-03DDFC25DD67}" dt="2022-03-16T01:58:51.598" v="9466" actId="20577"/>
          <ac:spMkLst>
            <pc:docMk/>
            <pc:sldMk cId="1049067957" sldId="1062"/>
            <ac:spMk id="5" creationId="{038279ED-DBC0-47D7-9D16-7CE090E8F911}"/>
          </ac:spMkLst>
        </pc:spChg>
        <pc:spChg chg="add mod ord">
          <ac:chgData name="Kitazawa Masakiyo" userId="2bf3742da7ad8ecb" providerId="LiveId" clId="{CC5CF23D-0C64-4619-A59A-03DDFC25DD67}" dt="2022-03-15T03:53:40.303" v="953" actId="14100"/>
          <ac:spMkLst>
            <pc:docMk/>
            <pc:sldMk cId="1049067957" sldId="1062"/>
            <ac:spMk id="6" creationId="{6ECEA569-0DF5-4D49-9F38-4498D5682F3B}"/>
          </ac:spMkLst>
        </pc:spChg>
        <pc:spChg chg="add mod">
          <ac:chgData name="Kitazawa Masakiyo" userId="2bf3742da7ad8ecb" providerId="LiveId" clId="{CC5CF23D-0C64-4619-A59A-03DDFC25DD67}" dt="2022-03-15T03:56:02.167" v="1108" actId="1036"/>
          <ac:spMkLst>
            <pc:docMk/>
            <pc:sldMk cId="1049067957" sldId="1062"/>
            <ac:spMk id="7" creationId="{8762F2D9-288F-437B-9059-6A47BF9CCDAE}"/>
          </ac:spMkLst>
        </pc:spChg>
      </pc:sldChg>
      <pc:sldChg chg="addSp delSp modSp new mod modAnim">
        <pc:chgData name="Kitazawa Masakiyo" userId="2bf3742da7ad8ecb" providerId="LiveId" clId="{CC5CF23D-0C64-4619-A59A-03DDFC25DD67}" dt="2022-03-16T02:04:54.690" v="9491" actId="1037"/>
        <pc:sldMkLst>
          <pc:docMk/>
          <pc:sldMk cId="668175883" sldId="1063"/>
        </pc:sldMkLst>
        <pc:spChg chg="add mod">
          <ac:chgData name="Kitazawa Masakiyo" userId="2bf3742da7ad8ecb" providerId="LiveId" clId="{CC5CF23D-0C64-4619-A59A-03DDFC25DD67}" dt="2022-03-16T01:34:51.706" v="9190" actId="164"/>
          <ac:spMkLst>
            <pc:docMk/>
            <pc:sldMk cId="668175883" sldId="1063"/>
            <ac:spMk id="2" creationId="{39667B1A-A125-472F-AB05-883F1E544342}"/>
          </ac:spMkLst>
        </pc:spChg>
        <pc:spChg chg="del">
          <ac:chgData name="Kitazawa Masakiyo" userId="2bf3742da7ad8ecb" providerId="LiveId" clId="{CC5CF23D-0C64-4619-A59A-03DDFC25DD67}" dt="2022-03-15T04:09:23.311" v="1438" actId="478"/>
          <ac:spMkLst>
            <pc:docMk/>
            <pc:sldMk cId="668175883" sldId="1063"/>
            <ac:spMk id="2" creationId="{7058692F-BE98-4185-B967-FCD6D44D6AF2}"/>
          </ac:spMkLst>
        </pc:spChg>
        <pc:spChg chg="mod">
          <ac:chgData name="Kitazawa Masakiyo" userId="2bf3742da7ad8ecb" providerId="LiveId" clId="{CC5CF23D-0C64-4619-A59A-03DDFC25DD67}" dt="2022-03-15T04:09:27.027" v="1452" actId="20577"/>
          <ac:spMkLst>
            <pc:docMk/>
            <pc:sldMk cId="668175883" sldId="1063"/>
            <ac:spMk id="3" creationId="{4B36DFFC-9E14-4024-9EB8-0FE984641FAD}"/>
          </ac:spMkLst>
        </pc:spChg>
        <pc:spChg chg="add mod">
          <ac:chgData name="Kitazawa Masakiyo" userId="2bf3742da7ad8ecb" providerId="LiveId" clId="{CC5CF23D-0C64-4619-A59A-03DDFC25DD67}" dt="2022-03-15T12:11:00.794" v="2213" actId="207"/>
          <ac:spMkLst>
            <pc:docMk/>
            <pc:sldMk cId="668175883" sldId="1063"/>
            <ac:spMk id="5" creationId="{3D70EF7F-34F9-4271-BFBF-AD140F7B508D}"/>
          </ac:spMkLst>
        </pc:spChg>
        <pc:spChg chg="add mod">
          <ac:chgData name="Kitazawa Masakiyo" userId="2bf3742da7ad8ecb" providerId="LiveId" clId="{CC5CF23D-0C64-4619-A59A-03DDFC25DD67}" dt="2022-03-15T12:11:03.647" v="2214" actId="207"/>
          <ac:spMkLst>
            <pc:docMk/>
            <pc:sldMk cId="668175883" sldId="1063"/>
            <ac:spMk id="6" creationId="{2C21E966-D1E3-4337-9A53-E81E9E3B0BBE}"/>
          </ac:spMkLst>
        </pc:spChg>
        <pc:spChg chg="add mod ord">
          <ac:chgData name="Kitazawa Masakiyo" userId="2bf3742da7ad8ecb" providerId="LiveId" clId="{CC5CF23D-0C64-4619-A59A-03DDFC25DD67}" dt="2022-03-15T04:21:11.546" v="1646" actId="1076"/>
          <ac:spMkLst>
            <pc:docMk/>
            <pc:sldMk cId="668175883" sldId="1063"/>
            <ac:spMk id="7" creationId="{F01E579E-532C-480C-9BD8-59ABCDDF45A6}"/>
          </ac:spMkLst>
        </pc:spChg>
        <pc:spChg chg="add mod ord">
          <ac:chgData name="Kitazawa Masakiyo" userId="2bf3742da7ad8ecb" providerId="LiveId" clId="{CC5CF23D-0C64-4619-A59A-03DDFC25DD67}" dt="2022-03-15T04:21:06.230" v="1645" actId="1076"/>
          <ac:spMkLst>
            <pc:docMk/>
            <pc:sldMk cId="668175883" sldId="1063"/>
            <ac:spMk id="8" creationId="{A111EAF5-158B-4213-A2B3-C652F75735D3}"/>
          </ac:spMkLst>
        </pc:spChg>
        <pc:spChg chg="add mod ord">
          <ac:chgData name="Kitazawa Masakiyo" userId="2bf3742da7ad8ecb" providerId="LiveId" clId="{CC5CF23D-0C64-4619-A59A-03DDFC25DD67}" dt="2022-03-15T04:20:26.421" v="1609" actId="1035"/>
          <ac:spMkLst>
            <pc:docMk/>
            <pc:sldMk cId="668175883" sldId="1063"/>
            <ac:spMk id="10" creationId="{957AD6CF-DBBB-4423-9956-4666DF6E4938}"/>
          </ac:spMkLst>
        </pc:spChg>
        <pc:spChg chg="add mod ord">
          <ac:chgData name="Kitazawa Masakiyo" userId="2bf3742da7ad8ecb" providerId="LiveId" clId="{CC5CF23D-0C64-4619-A59A-03DDFC25DD67}" dt="2022-03-15T04:20:31.773" v="1614" actId="1035"/>
          <ac:spMkLst>
            <pc:docMk/>
            <pc:sldMk cId="668175883" sldId="1063"/>
            <ac:spMk id="11" creationId="{1BA1606E-E711-4D01-ABC5-61E99B524868}"/>
          </ac:spMkLst>
        </pc:spChg>
        <pc:spChg chg="add mod ord">
          <ac:chgData name="Kitazawa Masakiyo" userId="2bf3742da7ad8ecb" providerId="LiveId" clId="{CC5CF23D-0C64-4619-A59A-03DDFC25DD67}" dt="2022-03-15T14:56:51.452" v="3857" actId="1038"/>
          <ac:spMkLst>
            <pc:docMk/>
            <pc:sldMk cId="668175883" sldId="1063"/>
            <ac:spMk id="12" creationId="{EB67548A-3BD3-4C61-854E-EA9D854F008D}"/>
          </ac:spMkLst>
        </pc:spChg>
        <pc:spChg chg="add mod ord">
          <ac:chgData name="Kitazawa Masakiyo" userId="2bf3742da7ad8ecb" providerId="LiveId" clId="{CC5CF23D-0C64-4619-A59A-03DDFC25DD67}" dt="2022-03-15T14:56:59.400" v="3860" actId="1035"/>
          <ac:spMkLst>
            <pc:docMk/>
            <pc:sldMk cId="668175883" sldId="1063"/>
            <ac:spMk id="14" creationId="{8C03BF61-02DC-46CD-A973-851BAA32C6A9}"/>
          </ac:spMkLst>
        </pc:spChg>
        <pc:spChg chg="add mod ord">
          <ac:chgData name="Kitazawa Masakiyo" userId="2bf3742da7ad8ecb" providerId="LiveId" clId="{CC5CF23D-0C64-4619-A59A-03DDFC25DD67}" dt="2022-03-15T04:19:36.837" v="1595" actId="14100"/>
          <ac:spMkLst>
            <pc:docMk/>
            <pc:sldMk cId="668175883" sldId="1063"/>
            <ac:spMk id="18" creationId="{6831AB94-F006-42CE-94BC-B9D674DE68FB}"/>
          </ac:spMkLst>
        </pc:spChg>
        <pc:spChg chg="add mod">
          <ac:chgData name="Kitazawa Masakiyo" userId="2bf3742da7ad8ecb" providerId="LiveId" clId="{CC5CF23D-0C64-4619-A59A-03DDFC25DD67}" dt="2022-03-16T02:03:23.628" v="9485" actId="20577"/>
          <ac:spMkLst>
            <pc:docMk/>
            <pc:sldMk cId="668175883" sldId="1063"/>
            <ac:spMk id="19" creationId="{EFD143C6-4E2A-4176-B4F9-5BF7F53F4286}"/>
          </ac:spMkLst>
        </pc:spChg>
        <pc:spChg chg="add mod ord">
          <ac:chgData name="Kitazawa Masakiyo" userId="2bf3742da7ad8ecb" providerId="LiveId" clId="{CC5CF23D-0C64-4619-A59A-03DDFC25DD67}" dt="2022-03-16T02:03:24.288" v="9486" actId="20577"/>
          <ac:spMkLst>
            <pc:docMk/>
            <pc:sldMk cId="668175883" sldId="1063"/>
            <ac:spMk id="20" creationId="{C11085DF-F5AC-49A5-B4E3-5814295C75E5}"/>
          </ac:spMkLst>
        </pc:spChg>
        <pc:spChg chg="add mod">
          <ac:chgData name="Kitazawa Masakiyo" userId="2bf3742da7ad8ecb" providerId="LiveId" clId="{CC5CF23D-0C64-4619-A59A-03DDFC25DD67}" dt="2022-03-16T02:03:23.628" v="9485" actId="20577"/>
          <ac:spMkLst>
            <pc:docMk/>
            <pc:sldMk cId="668175883" sldId="1063"/>
            <ac:spMk id="21" creationId="{24D558B6-069D-4A25-B2E8-2384B1331EA3}"/>
          </ac:spMkLst>
        </pc:spChg>
        <pc:spChg chg="add mod">
          <ac:chgData name="Kitazawa Masakiyo" userId="2bf3742da7ad8ecb" providerId="LiveId" clId="{CC5CF23D-0C64-4619-A59A-03DDFC25DD67}" dt="2022-03-16T02:03:23.628" v="9485" actId="20577"/>
          <ac:spMkLst>
            <pc:docMk/>
            <pc:sldMk cId="668175883" sldId="1063"/>
            <ac:spMk id="24" creationId="{CC398643-1506-4A4B-82CE-D6DDA326AD85}"/>
          </ac:spMkLst>
        </pc:spChg>
        <pc:spChg chg="add del mod">
          <ac:chgData name="Kitazawa Masakiyo" userId="2bf3742da7ad8ecb" providerId="LiveId" clId="{CC5CF23D-0C64-4619-A59A-03DDFC25DD67}" dt="2022-03-15T04:26:03.961" v="1818" actId="478"/>
          <ac:spMkLst>
            <pc:docMk/>
            <pc:sldMk cId="668175883" sldId="1063"/>
            <ac:spMk id="27" creationId="{1129B395-523F-486B-8440-1C4C4E7380C8}"/>
          </ac:spMkLst>
        </pc:spChg>
        <pc:spChg chg="add mod">
          <ac:chgData name="Kitazawa Masakiyo" userId="2bf3742da7ad8ecb" providerId="LiveId" clId="{CC5CF23D-0C64-4619-A59A-03DDFC25DD67}" dt="2022-03-16T01:34:51.706" v="9190" actId="164"/>
          <ac:spMkLst>
            <pc:docMk/>
            <pc:sldMk cId="668175883" sldId="1063"/>
            <ac:spMk id="27" creationId="{371714A2-225C-4FAF-93C3-966C5D964ED0}"/>
          </ac:spMkLst>
        </pc:spChg>
        <pc:spChg chg="add del mod">
          <ac:chgData name="Kitazawa Masakiyo" userId="2bf3742da7ad8ecb" providerId="LiveId" clId="{CC5CF23D-0C64-4619-A59A-03DDFC25DD67}" dt="2022-03-15T12:12:56.555" v="2234" actId="478"/>
          <ac:spMkLst>
            <pc:docMk/>
            <pc:sldMk cId="668175883" sldId="1063"/>
            <ac:spMk id="28" creationId="{033FA989-E637-45D2-9911-F60F0808A827}"/>
          </ac:spMkLst>
        </pc:spChg>
        <pc:spChg chg="add mod ord">
          <ac:chgData name="Kitazawa Masakiyo" userId="2bf3742da7ad8ecb" providerId="LiveId" clId="{CC5CF23D-0C64-4619-A59A-03DDFC25DD67}" dt="2022-03-16T01:34:51.706" v="9190" actId="164"/>
          <ac:spMkLst>
            <pc:docMk/>
            <pc:sldMk cId="668175883" sldId="1063"/>
            <ac:spMk id="30" creationId="{1DAFDBC9-A5C7-480A-8A96-875E107E066B}"/>
          </ac:spMkLst>
        </pc:spChg>
        <pc:spChg chg="add mod">
          <ac:chgData name="Kitazawa Masakiyo" userId="2bf3742da7ad8ecb" providerId="LiveId" clId="{CC5CF23D-0C64-4619-A59A-03DDFC25DD67}" dt="2022-03-16T01:34:51.706" v="9190" actId="164"/>
          <ac:spMkLst>
            <pc:docMk/>
            <pc:sldMk cId="668175883" sldId="1063"/>
            <ac:spMk id="31" creationId="{1E490A27-16E1-403F-9375-B4800C27AE23}"/>
          </ac:spMkLst>
        </pc:spChg>
        <pc:spChg chg="add mod">
          <ac:chgData name="Kitazawa Masakiyo" userId="2bf3742da7ad8ecb" providerId="LiveId" clId="{CC5CF23D-0C64-4619-A59A-03DDFC25DD67}" dt="2022-03-16T02:03:23.628" v="9485" actId="20577"/>
          <ac:spMkLst>
            <pc:docMk/>
            <pc:sldMk cId="668175883" sldId="1063"/>
            <ac:spMk id="38" creationId="{DE5E4D6D-565D-44B7-8359-C44584A42EBC}"/>
          </ac:spMkLst>
        </pc:spChg>
        <pc:grpChg chg="add mod">
          <ac:chgData name="Kitazawa Masakiyo" userId="2bf3742da7ad8ecb" providerId="LiveId" clId="{CC5CF23D-0C64-4619-A59A-03DDFC25DD67}" dt="2022-03-16T02:03:23.628" v="9485" actId="20577"/>
          <ac:grpSpMkLst>
            <pc:docMk/>
            <pc:sldMk cId="668175883" sldId="1063"/>
            <ac:grpSpMk id="28" creationId="{90B1E39B-4832-4958-9651-CAC5B8C5D5A6}"/>
          </ac:grpSpMkLst>
        </pc:grpChg>
        <pc:grpChg chg="add mod">
          <ac:chgData name="Kitazawa Masakiyo" userId="2bf3742da7ad8ecb" providerId="LiveId" clId="{CC5CF23D-0C64-4619-A59A-03DDFC25DD67}" dt="2022-03-16T01:34:51.706" v="9190" actId="164"/>
          <ac:grpSpMkLst>
            <pc:docMk/>
            <pc:sldMk cId="668175883" sldId="1063"/>
            <ac:grpSpMk id="32" creationId="{6166AD65-2E10-4997-91EC-54E76B6800D4}"/>
          </ac:grpSpMkLst>
        </pc:grpChg>
        <pc:picChg chg="add mod">
          <ac:chgData name="Kitazawa Masakiyo" userId="2bf3742da7ad8ecb" providerId="LiveId" clId="{CC5CF23D-0C64-4619-A59A-03DDFC25DD67}" dt="2022-03-15T04:20:31.773" v="1614" actId="1035"/>
          <ac:picMkLst>
            <pc:docMk/>
            <pc:sldMk cId="668175883" sldId="1063"/>
            <ac:picMk id="4" creationId="{E7354E99-B1F4-43DE-8E66-2E56305174C5}"/>
          </ac:picMkLst>
        </pc:picChg>
        <pc:picChg chg="add mod modCrop">
          <ac:chgData name="Kitazawa Masakiyo" userId="2bf3742da7ad8ecb" providerId="LiveId" clId="{CC5CF23D-0C64-4619-A59A-03DDFC25DD67}" dt="2022-03-15T04:20:26.421" v="1609" actId="1035"/>
          <ac:picMkLst>
            <pc:docMk/>
            <pc:sldMk cId="668175883" sldId="1063"/>
            <ac:picMk id="9" creationId="{BC8C8AF1-269D-4661-9CEC-8B7691C8508B}"/>
          </ac:picMkLst>
        </pc:picChg>
        <pc:picChg chg="add mod ord">
          <ac:chgData name="Kitazawa Masakiyo" userId="2bf3742da7ad8ecb" providerId="LiveId" clId="{CC5CF23D-0C64-4619-A59A-03DDFC25DD67}" dt="2022-03-15T14:56:51.452" v="3857" actId="1038"/>
          <ac:picMkLst>
            <pc:docMk/>
            <pc:sldMk cId="668175883" sldId="1063"/>
            <ac:picMk id="13" creationId="{B33446D4-8FBD-48F1-A4FA-98B2BC985765}"/>
          </ac:picMkLst>
        </pc:picChg>
        <pc:picChg chg="add mod ord">
          <ac:chgData name="Kitazawa Masakiyo" userId="2bf3742da7ad8ecb" providerId="LiveId" clId="{CC5CF23D-0C64-4619-A59A-03DDFC25DD67}" dt="2022-03-15T14:56:59.400" v="3860" actId="1035"/>
          <ac:picMkLst>
            <pc:docMk/>
            <pc:sldMk cId="668175883" sldId="1063"/>
            <ac:picMk id="15" creationId="{6E340D26-B6BA-47F0-B86B-6D775F523FEE}"/>
          </ac:picMkLst>
        </pc:picChg>
        <pc:picChg chg="add mod">
          <ac:chgData name="Kitazawa Masakiyo" userId="2bf3742da7ad8ecb" providerId="LiveId" clId="{CC5CF23D-0C64-4619-A59A-03DDFC25DD67}" dt="2022-03-16T02:03:23.628" v="9485" actId="20577"/>
          <ac:picMkLst>
            <pc:docMk/>
            <pc:sldMk cId="668175883" sldId="1063"/>
            <ac:picMk id="22" creationId="{251FFB78-4FBB-4498-8B5F-CFAFE88C7490}"/>
          </ac:picMkLst>
        </pc:picChg>
        <pc:picChg chg="add mod">
          <ac:chgData name="Kitazawa Masakiyo" userId="2bf3742da7ad8ecb" providerId="LiveId" clId="{CC5CF23D-0C64-4619-A59A-03DDFC25DD67}" dt="2022-03-16T02:03:23.628" v="9485" actId="20577"/>
          <ac:picMkLst>
            <pc:docMk/>
            <pc:sldMk cId="668175883" sldId="1063"/>
            <ac:picMk id="23" creationId="{B5DD7424-F1AB-4C8D-A427-ED66968A79BF}"/>
          </ac:picMkLst>
        </pc:picChg>
        <pc:picChg chg="add del mod">
          <ac:chgData name="Kitazawa Masakiyo" userId="2bf3742da7ad8ecb" providerId="LiveId" clId="{CC5CF23D-0C64-4619-A59A-03DDFC25DD67}" dt="2022-03-15T04:26:03.961" v="1818" actId="478"/>
          <ac:picMkLst>
            <pc:docMk/>
            <pc:sldMk cId="668175883" sldId="1063"/>
            <ac:picMk id="28" creationId="{59D7B44D-E96B-4A20-8DAB-A36BB9E8E52F}"/>
          </ac:picMkLst>
        </pc:picChg>
        <pc:picChg chg="add mod">
          <ac:chgData name="Kitazawa Masakiyo" userId="2bf3742da7ad8ecb" providerId="LiveId" clId="{CC5CF23D-0C64-4619-A59A-03DDFC25DD67}" dt="2022-03-16T02:03:23.628" v="9485" actId="20577"/>
          <ac:picMkLst>
            <pc:docMk/>
            <pc:sldMk cId="668175883" sldId="1063"/>
            <ac:picMk id="39" creationId="{420681E7-C138-4ABF-A073-4E51945F18F0}"/>
          </ac:picMkLst>
        </pc:picChg>
        <pc:cxnChg chg="add mod ord">
          <ac:chgData name="Kitazawa Masakiyo" userId="2bf3742da7ad8ecb" providerId="LiveId" clId="{CC5CF23D-0C64-4619-A59A-03DDFC25DD67}" dt="2022-03-16T02:04:33.630" v="9488" actId="14100"/>
          <ac:cxnSpMkLst>
            <pc:docMk/>
            <pc:sldMk cId="668175883" sldId="1063"/>
            <ac:cxnSpMk id="16" creationId="{33606E16-E954-4ECE-B23F-AE40886B8B46}"/>
          </ac:cxnSpMkLst>
        </pc:cxnChg>
        <pc:cxnChg chg="add mod ord">
          <ac:chgData name="Kitazawa Masakiyo" userId="2bf3742da7ad8ecb" providerId="LiveId" clId="{CC5CF23D-0C64-4619-A59A-03DDFC25DD67}" dt="2022-03-16T02:04:54.690" v="9491" actId="1037"/>
          <ac:cxnSpMkLst>
            <pc:docMk/>
            <pc:sldMk cId="668175883" sldId="1063"/>
            <ac:cxnSpMk id="17" creationId="{63E40DA6-8B3D-404A-A61C-D15FD9886F46}"/>
          </ac:cxnSpMkLst>
        </pc:cxnChg>
        <pc:cxnChg chg="add mod">
          <ac:chgData name="Kitazawa Masakiyo" userId="2bf3742da7ad8ecb" providerId="LiveId" clId="{CC5CF23D-0C64-4619-A59A-03DDFC25DD67}" dt="2022-03-16T02:03:23.628" v="9485" actId="20577"/>
          <ac:cxnSpMkLst>
            <pc:docMk/>
            <pc:sldMk cId="668175883" sldId="1063"/>
            <ac:cxnSpMk id="25" creationId="{417872C1-FF5B-4965-9E7F-B9C2E92EA9CE}"/>
          </ac:cxnSpMkLst>
        </pc:cxnChg>
        <pc:cxnChg chg="add mod">
          <ac:chgData name="Kitazawa Masakiyo" userId="2bf3742da7ad8ecb" providerId="LiveId" clId="{CC5CF23D-0C64-4619-A59A-03DDFC25DD67}" dt="2022-03-16T02:03:23.628" v="9485" actId="20577"/>
          <ac:cxnSpMkLst>
            <pc:docMk/>
            <pc:sldMk cId="668175883" sldId="1063"/>
            <ac:cxnSpMk id="26" creationId="{A3387908-578B-4D26-B69A-FA8C33EC3459}"/>
          </ac:cxnSpMkLst>
        </pc:cxnChg>
        <pc:cxnChg chg="add mod">
          <ac:chgData name="Kitazawa Masakiyo" userId="2bf3742da7ad8ecb" providerId="LiveId" clId="{CC5CF23D-0C64-4619-A59A-03DDFC25DD67}" dt="2022-03-16T02:03:23.628" v="9485" actId="20577"/>
          <ac:cxnSpMkLst>
            <pc:docMk/>
            <pc:sldMk cId="668175883" sldId="1063"/>
            <ac:cxnSpMk id="29" creationId="{8D24A2E5-83C9-46FA-AE87-18B9E9567C27}"/>
          </ac:cxnSpMkLst>
        </pc:cxnChg>
      </pc:sldChg>
      <pc:sldChg chg="addSp delSp modSp del mod">
        <pc:chgData name="Kitazawa Masakiyo" userId="2bf3742da7ad8ecb" providerId="LiveId" clId="{CC5CF23D-0C64-4619-A59A-03DDFC25DD67}" dt="2022-03-15T15:45:45.045" v="5085" actId="2696"/>
        <pc:sldMkLst>
          <pc:docMk/>
          <pc:sldMk cId="2384077412" sldId="1064"/>
        </pc:sldMkLst>
        <pc:spChg chg="mod">
          <ac:chgData name="Kitazawa Masakiyo" userId="2bf3742da7ad8ecb" providerId="LiveId" clId="{CC5CF23D-0C64-4619-A59A-03DDFC25DD67}" dt="2022-03-15T12:45:11.508" v="3184" actId="20577"/>
          <ac:spMkLst>
            <pc:docMk/>
            <pc:sldMk cId="2384077412" sldId="1064"/>
            <ac:spMk id="3" creationId="{A060C8B0-0732-42E9-8006-7371B02F00E6}"/>
          </ac:spMkLst>
        </pc:spChg>
        <pc:spChg chg="mod">
          <ac:chgData name="Kitazawa Masakiyo" userId="2bf3742da7ad8ecb" providerId="LiveId" clId="{CC5CF23D-0C64-4619-A59A-03DDFC25DD67}" dt="2022-03-15T13:08:26.819" v="3580" actId="207"/>
          <ac:spMkLst>
            <pc:docMk/>
            <pc:sldMk cId="2384077412" sldId="1064"/>
            <ac:spMk id="4" creationId="{E4BD3D2D-D014-42F4-972D-B0A098AFECC0}"/>
          </ac:spMkLst>
        </pc:spChg>
        <pc:spChg chg="del">
          <ac:chgData name="Kitazawa Masakiyo" userId="2bf3742da7ad8ecb" providerId="LiveId" clId="{CC5CF23D-0C64-4619-A59A-03DDFC25DD67}" dt="2022-03-15T12:45:46.705" v="3187" actId="478"/>
          <ac:spMkLst>
            <pc:docMk/>
            <pc:sldMk cId="2384077412" sldId="1064"/>
            <ac:spMk id="13" creationId="{1412D456-9556-4DE5-A691-40BD6FC55123}"/>
          </ac:spMkLst>
        </pc:spChg>
        <pc:spChg chg="add mod">
          <ac:chgData name="Kitazawa Masakiyo" userId="2bf3742da7ad8ecb" providerId="LiveId" clId="{CC5CF23D-0C64-4619-A59A-03DDFC25DD67}" dt="2022-03-15T13:01:11.596" v="3334" actId="20577"/>
          <ac:spMkLst>
            <pc:docMk/>
            <pc:sldMk cId="2384077412" sldId="1064"/>
            <ac:spMk id="14" creationId="{5942929B-2565-4407-8F93-A04A4369EBE1}"/>
          </ac:spMkLst>
        </pc:spChg>
        <pc:spChg chg="add mod">
          <ac:chgData name="Kitazawa Masakiyo" userId="2bf3742da7ad8ecb" providerId="LiveId" clId="{CC5CF23D-0C64-4619-A59A-03DDFC25DD67}" dt="2022-03-15T12:55:03.612" v="3228" actId="403"/>
          <ac:spMkLst>
            <pc:docMk/>
            <pc:sldMk cId="2384077412" sldId="1064"/>
            <ac:spMk id="15" creationId="{866452E9-B95D-44DD-A9B4-CAD6164ECF16}"/>
          </ac:spMkLst>
        </pc:spChg>
        <pc:spChg chg="add mod">
          <ac:chgData name="Kitazawa Masakiyo" userId="2bf3742da7ad8ecb" providerId="LiveId" clId="{CC5CF23D-0C64-4619-A59A-03DDFC25DD67}" dt="2022-03-15T13:01:53.506" v="3338" actId="1076"/>
          <ac:spMkLst>
            <pc:docMk/>
            <pc:sldMk cId="2384077412" sldId="1064"/>
            <ac:spMk id="16" creationId="{583A2083-344D-4448-9D6E-0672A1C7499C}"/>
          </ac:spMkLst>
        </pc:spChg>
        <pc:spChg chg="del">
          <ac:chgData name="Kitazawa Masakiyo" userId="2bf3742da7ad8ecb" providerId="LiveId" clId="{CC5CF23D-0C64-4619-A59A-03DDFC25DD67}" dt="2022-03-15T12:43:32.662" v="3050" actId="478"/>
          <ac:spMkLst>
            <pc:docMk/>
            <pc:sldMk cId="2384077412" sldId="1064"/>
            <ac:spMk id="20" creationId="{22118187-E27A-49A2-8A1B-24A67760C0ED}"/>
          </ac:spMkLst>
        </pc:spChg>
        <pc:spChg chg="del">
          <ac:chgData name="Kitazawa Masakiyo" userId="2bf3742da7ad8ecb" providerId="LiveId" clId="{CC5CF23D-0C64-4619-A59A-03DDFC25DD67}" dt="2022-03-15T12:45:46.705" v="3187" actId="478"/>
          <ac:spMkLst>
            <pc:docMk/>
            <pc:sldMk cId="2384077412" sldId="1064"/>
            <ac:spMk id="21" creationId="{77F832AF-A726-4D76-B72E-5E6B2169AE85}"/>
          </ac:spMkLst>
        </pc:spChg>
        <pc:spChg chg="mod">
          <ac:chgData name="Kitazawa Masakiyo" userId="2bf3742da7ad8ecb" providerId="LiveId" clId="{CC5CF23D-0C64-4619-A59A-03DDFC25DD67}" dt="2022-03-15T12:45:54.339" v="3188" actId="1076"/>
          <ac:spMkLst>
            <pc:docMk/>
            <pc:sldMk cId="2384077412" sldId="1064"/>
            <ac:spMk id="22" creationId="{37FEE9C5-B63E-48D4-ABDA-9C45D2A7CBA9}"/>
          </ac:spMkLst>
        </pc:spChg>
        <pc:spChg chg="del">
          <ac:chgData name="Kitazawa Masakiyo" userId="2bf3742da7ad8ecb" providerId="LiveId" clId="{CC5CF23D-0C64-4619-A59A-03DDFC25DD67}" dt="2022-03-15T12:43:32.662" v="3050" actId="478"/>
          <ac:spMkLst>
            <pc:docMk/>
            <pc:sldMk cId="2384077412" sldId="1064"/>
            <ac:spMk id="23" creationId="{BEE2E1FC-B6BC-46EB-BAF7-D1C2ADB762A2}"/>
          </ac:spMkLst>
        </pc:spChg>
        <pc:spChg chg="del">
          <ac:chgData name="Kitazawa Masakiyo" userId="2bf3742da7ad8ecb" providerId="LiveId" clId="{CC5CF23D-0C64-4619-A59A-03DDFC25DD67}" dt="2022-03-15T12:45:46.705" v="3187" actId="478"/>
          <ac:spMkLst>
            <pc:docMk/>
            <pc:sldMk cId="2384077412" sldId="1064"/>
            <ac:spMk id="24" creationId="{C30E2361-5179-40FB-B60A-7C44F967CC9F}"/>
          </ac:spMkLst>
        </pc:spChg>
        <pc:spChg chg="del">
          <ac:chgData name="Kitazawa Masakiyo" userId="2bf3742da7ad8ecb" providerId="LiveId" clId="{CC5CF23D-0C64-4619-A59A-03DDFC25DD67}" dt="2022-03-15T12:42:15.946" v="3023" actId="478"/>
          <ac:spMkLst>
            <pc:docMk/>
            <pc:sldMk cId="2384077412" sldId="1064"/>
            <ac:spMk id="25" creationId="{4AF48316-8F6B-4738-97F5-A529B50F55EA}"/>
          </ac:spMkLst>
        </pc:spChg>
        <pc:spChg chg="mod">
          <ac:chgData name="Kitazawa Masakiyo" userId="2bf3742da7ad8ecb" providerId="LiveId" clId="{CC5CF23D-0C64-4619-A59A-03DDFC25DD67}" dt="2022-03-15T12:45:54.339" v="3188" actId="1076"/>
          <ac:spMkLst>
            <pc:docMk/>
            <pc:sldMk cId="2384077412" sldId="1064"/>
            <ac:spMk id="26" creationId="{31F6D93A-D81C-4E20-A865-8A960CEF4BA0}"/>
          </ac:spMkLst>
        </pc:spChg>
        <pc:spChg chg="del">
          <ac:chgData name="Kitazawa Masakiyo" userId="2bf3742da7ad8ecb" providerId="LiveId" clId="{CC5CF23D-0C64-4619-A59A-03DDFC25DD67}" dt="2022-03-15T12:43:38.122" v="3051" actId="478"/>
          <ac:spMkLst>
            <pc:docMk/>
            <pc:sldMk cId="2384077412" sldId="1064"/>
            <ac:spMk id="27" creationId="{D88DFD2E-A327-4B59-81E6-7C850C74C9F0}"/>
          </ac:spMkLst>
        </pc:spChg>
        <pc:spChg chg="add mod">
          <ac:chgData name="Kitazawa Masakiyo" userId="2bf3742da7ad8ecb" providerId="LiveId" clId="{CC5CF23D-0C64-4619-A59A-03DDFC25DD67}" dt="2022-03-15T13:04:46.220" v="3455" actId="20577"/>
          <ac:spMkLst>
            <pc:docMk/>
            <pc:sldMk cId="2384077412" sldId="1064"/>
            <ac:spMk id="35" creationId="{FAD51DD8-8DF3-459F-9AEE-1008731A3D56}"/>
          </ac:spMkLst>
        </pc:spChg>
        <pc:spChg chg="add del mod">
          <ac:chgData name="Kitazawa Masakiyo" userId="2bf3742da7ad8ecb" providerId="LiveId" clId="{CC5CF23D-0C64-4619-A59A-03DDFC25DD67}" dt="2022-03-15T13:04:49.895" v="3456" actId="478"/>
          <ac:spMkLst>
            <pc:docMk/>
            <pc:sldMk cId="2384077412" sldId="1064"/>
            <ac:spMk id="36" creationId="{EFF28593-F1BC-4547-8C11-3635CD83A459}"/>
          </ac:spMkLst>
        </pc:spChg>
        <pc:spChg chg="add del mod">
          <ac:chgData name="Kitazawa Masakiyo" userId="2bf3742da7ad8ecb" providerId="LiveId" clId="{CC5CF23D-0C64-4619-A59A-03DDFC25DD67}" dt="2022-03-15T13:03:23.451" v="3386"/>
          <ac:spMkLst>
            <pc:docMk/>
            <pc:sldMk cId="2384077412" sldId="1064"/>
            <ac:spMk id="37" creationId="{266614B5-9CED-452E-AA58-CE574BA376CB}"/>
          </ac:spMkLst>
        </pc:spChg>
        <pc:spChg chg="add del mod">
          <ac:chgData name="Kitazawa Masakiyo" userId="2bf3742da7ad8ecb" providerId="LiveId" clId="{CC5CF23D-0C64-4619-A59A-03DDFC25DD67}" dt="2022-03-15T13:06:49.143" v="3528" actId="478"/>
          <ac:spMkLst>
            <pc:docMk/>
            <pc:sldMk cId="2384077412" sldId="1064"/>
            <ac:spMk id="38" creationId="{B5FBBC5F-F0D3-4E06-8DC1-819CE22A8A22}"/>
          </ac:spMkLst>
        </pc:spChg>
        <pc:spChg chg="add mod">
          <ac:chgData name="Kitazawa Masakiyo" userId="2bf3742da7ad8ecb" providerId="LiveId" clId="{CC5CF23D-0C64-4619-A59A-03DDFC25DD67}" dt="2022-03-15T13:09:33.681" v="3588" actId="1076"/>
          <ac:spMkLst>
            <pc:docMk/>
            <pc:sldMk cId="2384077412" sldId="1064"/>
            <ac:spMk id="39" creationId="{94DB3E50-969F-4EF1-B9ED-4F0896D9270C}"/>
          </ac:spMkLst>
        </pc:spChg>
        <pc:spChg chg="add mod">
          <ac:chgData name="Kitazawa Masakiyo" userId="2bf3742da7ad8ecb" providerId="LiveId" clId="{CC5CF23D-0C64-4619-A59A-03DDFC25DD67}" dt="2022-03-15T13:04:58.995" v="3458" actId="20577"/>
          <ac:spMkLst>
            <pc:docMk/>
            <pc:sldMk cId="2384077412" sldId="1064"/>
            <ac:spMk id="45" creationId="{7CB09124-80AF-44E5-B1DC-027E76F1ED0D}"/>
          </ac:spMkLst>
        </pc:spChg>
        <pc:spChg chg="del">
          <ac:chgData name="Kitazawa Masakiyo" userId="2bf3742da7ad8ecb" providerId="LiveId" clId="{CC5CF23D-0C64-4619-A59A-03DDFC25DD67}" dt="2022-03-15T12:43:38.122" v="3051" actId="478"/>
          <ac:spMkLst>
            <pc:docMk/>
            <pc:sldMk cId="2384077412" sldId="1064"/>
            <ac:spMk id="134" creationId="{F7008257-9F29-49C9-BF98-03FFC4816231}"/>
          </ac:spMkLst>
        </pc:spChg>
        <pc:picChg chg="add del mod">
          <ac:chgData name="Kitazawa Masakiyo" userId="2bf3742da7ad8ecb" providerId="LiveId" clId="{CC5CF23D-0C64-4619-A59A-03DDFC25DD67}" dt="2022-03-15T12:45:40.299" v="3186" actId="478"/>
          <ac:picMkLst>
            <pc:docMk/>
            <pc:sldMk cId="2384077412" sldId="1064"/>
            <ac:picMk id="5" creationId="{49A626C6-EBCE-4B93-A01E-193D9CBCF614}"/>
          </ac:picMkLst>
        </pc:picChg>
        <pc:picChg chg="add del mod">
          <ac:chgData name="Kitazawa Masakiyo" userId="2bf3742da7ad8ecb" providerId="LiveId" clId="{CC5CF23D-0C64-4619-A59A-03DDFC25DD67}" dt="2022-03-15T12:43:13.126" v="3049"/>
          <ac:picMkLst>
            <pc:docMk/>
            <pc:sldMk cId="2384077412" sldId="1064"/>
            <ac:picMk id="7" creationId="{E35016F3-B85D-4258-9B15-42673F4159E2}"/>
          </ac:picMkLst>
        </pc:picChg>
        <pc:picChg chg="add mod">
          <ac:chgData name="Kitazawa Masakiyo" userId="2bf3742da7ad8ecb" providerId="LiveId" clId="{CC5CF23D-0C64-4619-A59A-03DDFC25DD67}" dt="2022-03-15T12:46:06.860" v="3189" actId="1076"/>
          <ac:picMkLst>
            <pc:docMk/>
            <pc:sldMk cId="2384077412" sldId="1064"/>
            <ac:picMk id="9" creationId="{146FC7F3-D2D4-4750-A1CE-8A0ECE0FD8C3}"/>
          </ac:picMkLst>
        </pc:picChg>
        <pc:picChg chg="add mod">
          <ac:chgData name="Kitazawa Masakiyo" userId="2bf3742da7ad8ecb" providerId="LiveId" clId="{CC5CF23D-0C64-4619-A59A-03DDFC25DD67}" dt="2022-03-15T12:58:41.910" v="3289" actId="1076"/>
          <ac:picMkLst>
            <pc:docMk/>
            <pc:sldMk cId="2384077412" sldId="1064"/>
            <ac:picMk id="11" creationId="{B4406AEF-1158-4CDE-8B28-3604D52AC328}"/>
          </ac:picMkLst>
        </pc:picChg>
        <pc:picChg chg="del">
          <ac:chgData name="Kitazawa Masakiyo" userId="2bf3742da7ad8ecb" providerId="LiveId" clId="{CC5CF23D-0C64-4619-A59A-03DDFC25DD67}" dt="2022-03-15T12:42:06.857" v="3022"/>
          <ac:picMkLst>
            <pc:docMk/>
            <pc:sldMk cId="2384077412" sldId="1064"/>
            <ac:picMk id="12" creationId="{D7DFA1D5-D295-44A0-8CE8-4F983F3A200C}"/>
          </ac:picMkLst>
        </pc:picChg>
        <pc:picChg chg="del">
          <ac:chgData name="Kitazawa Masakiyo" userId="2bf3742da7ad8ecb" providerId="LiveId" clId="{CC5CF23D-0C64-4619-A59A-03DDFC25DD67}" dt="2022-03-15T12:43:32.662" v="3050" actId="478"/>
          <ac:picMkLst>
            <pc:docMk/>
            <pc:sldMk cId="2384077412" sldId="1064"/>
            <ac:picMk id="17" creationId="{B89A22C1-8AB5-491D-B0E8-0F632EDA8EC1}"/>
          </ac:picMkLst>
        </pc:picChg>
        <pc:picChg chg="add del mod">
          <ac:chgData name="Kitazawa Masakiyo" userId="2bf3742da7ad8ecb" providerId="LiveId" clId="{CC5CF23D-0C64-4619-A59A-03DDFC25DD67}" dt="2022-03-15T12:59:47.826" v="3308"/>
          <ac:picMkLst>
            <pc:docMk/>
            <pc:sldMk cId="2384077412" sldId="1064"/>
            <ac:picMk id="19" creationId="{4A10E48F-6B58-4511-B58D-5AA29516ADA3}"/>
          </ac:picMkLst>
        </pc:picChg>
        <pc:picChg chg="add del mod">
          <ac:chgData name="Kitazawa Masakiyo" userId="2bf3742da7ad8ecb" providerId="LiveId" clId="{CC5CF23D-0C64-4619-A59A-03DDFC25DD67}" dt="2022-03-15T12:42:46.110" v="3037"/>
          <ac:picMkLst>
            <pc:docMk/>
            <pc:sldMk cId="2384077412" sldId="1064"/>
            <ac:picMk id="28" creationId="{07587100-4FDD-4DEB-B25B-BEDA936CF928}"/>
          </ac:picMkLst>
        </pc:picChg>
        <pc:picChg chg="add del mod">
          <ac:chgData name="Kitazawa Masakiyo" userId="2bf3742da7ad8ecb" providerId="LiveId" clId="{CC5CF23D-0C64-4619-A59A-03DDFC25DD67}" dt="2022-03-15T12:59:54.752" v="3320"/>
          <ac:picMkLst>
            <pc:docMk/>
            <pc:sldMk cId="2384077412" sldId="1064"/>
            <ac:picMk id="30" creationId="{A306CCBF-B79B-4338-8CC4-E16D78064972}"/>
          </ac:picMkLst>
        </pc:picChg>
        <pc:picChg chg="add del mod">
          <ac:chgData name="Kitazawa Masakiyo" userId="2bf3742da7ad8ecb" providerId="LiveId" clId="{CC5CF23D-0C64-4619-A59A-03DDFC25DD67}" dt="2022-03-15T13:00:09.734" v="3332"/>
          <ac:picMkLst>
            <pc:docMk/>
            <pc:sldMk cId="2384077412" sldId="1064"/>
            <ac:picMk id="32" creationId="{652F3D89-E85A-428D-87E3-1E8158A832AB}"/>
          </ac:picMkLst>
        </pc:picChg>
        <pc:picChg chg="add mod">
          <ac:chgData name="Kitazawa Masakiyo" userId="2bf3742da7ad8ecb" providerId="LiveId" clId="{CC5CF23D-0C64-4619-A59A-03DDFC25DD67}" dt="2022-03-15T13:01:50.497" v="3337" actId="1076"/>
          <ac:picMkLst>
            <pc:docMk/>
            <pc:sldMk cId="2384077412" sldId="1064"/>
            <ac:picMk id="34" creationId="{1D01C338-B3D7-478F-B939-B7084F8E0B18}"/>
          </ac:picMkLst>
        </pc:picChg>
        <pc:picChg chg="add mod">
          <ac:chgData name="Kitazawa Masakiyo" userId="2bf3742da7ad8ecb" providerId="LiveId" clId="{CC5CF23D-0C64-4619-A59A-03DDFC25DD67}" dt="2022-03-15T13:09:33.681" v="3588" actId="1076"/>
          <ac:picMkLst>
            <pc:docMk/>
            <pc:sldMk cId="2384077412" sldId="1064"/>
            <ac:picMk id="41" creationId="{ECC7347B-8060-4620-A7F0-10295F0EC67D}"/>
          </ac:picMkLst>
        </pc:picChg>
        <pc:picChg chg="del">
          <ac:chgData name="Kitazawa Masakiyo" userId="2bf3742da7ad8ecb" providerId="LiveId" clId="{CC5CF23D-0C64-4619-A59A-03DDFC25DD67}" dt="2022-03-15T12:43:38.122" v="3051" actId="478"/>
          <ac:picMkLst>
            <pc:docMk/>
            <pc:sldMk cId="2384077412" sldId="1064"/>
            <ac:picMk id="76" creationId="{EE86098A-4737-43B4-8DDA-F1D7A40852CD}"/>
          </ac:picMkLst>
        </pc:picChg>
        <pc:picChg chg="del">
          <ac:chgData name="Kitazawa Masakiyo" userId="2bf3742da7ad8ecb" providerId="LiveId" clId="{CC5CF23D-0C64-4619-A59A-03DDFC25DD67}" dt="2022-03-15T12:43:38.122" v="3051" actId="478"/>
          <ac:picMkLst>
            <pc:docMk/>
            <pc:sldMk cId="2384077412" sldId="1064"/>
            <ac:picMk id="92" creationId="{DCA36954-8094-4226-A64B-91B4D99570EA}"/>
          </ac:picMkLst>
        </pc:picChg>
        <pc:picChg chg="mod">
          <ac:chgData name="Kitazawa Masakiyo" userId="2bf3742da7ad8ecb" providerId="LiveId" clId="{CC5CF23D-0C64-4619-A59A-03DDFC25DD67}" dt="2022-03-15T12:45:54.339" v="3188" actId="1076"/>
          <ac:picMkLst>
            <pc:docMk/>
            <pc:sldMk cId="2384077412" sldId="1064"/>
            <ac:picMk id="96" creationId="{DF35ACA0-8733-4D35-9632-6ED995FF0714}"/>
          </ac:picMkLst>
        </pc:picChg>
        <pc:picChg chg="del">
          <ac:chgData name="Kitazawa Masakiyo" userId="2bf3742da7ad8ecb" providerId="LiveId" clId="{CC5CF23D-0C64-4619-A59A-03DDFC25DD67}" dt="2022-03-15T12:43:38.122" v="3051" actId="478"/>
          <ac:picMkLst>
            <pc:docMk/>
            <pc:sldMk cId="2384077412" sldId="1064"/>
            <ac:picMk id="133" creationId="{452986F4-232E-46EB-8BA2-F6A4917BA0A3}"/>
          </ac:picMkLst>
        </pc:picChg>
        <pc:picChg chg="del">
          <ac:chgData name="Kitazawa Masakiyo" userId="2bf3742da7ad8ecb" providerId="LiveId" clId="{CC5CF23D-0C64-4619-A59A-03DDFC25DD67}" dt="2022-03-15T12:43:38.122" v="3051" actId="478"/>
          <ac:picMkLst>
            <pc:docMk/>
            <pc:sldMk cId="2384077412" sldId="1064"/>
            <ac:picMk id="168" creationId="{8C05C495-3B70-4A34-8800-D505D4AAB98C}"/>
          </ac:picMkLst>
        </pc:picChg>
        <pc:picChg chg="del">
          <ac:chgData name="Kitazawa Masakiyo" userId="2bf3742da7ad8ecb" providerId="LiveId" clId="{CC5CF23D-0C64-4619-A59A-03DDFC25DD67}" dt="2022-03-15T12:43:38.122" v="3051" actId="478"/>
          <ac:picMkLst>
            <pc:docMk/>
            <pc:sldMk cId="2384077412" sldId="1064"/>
            <ac:picMk id="171" creationId="{4201ED51-5D9B-4FCC-BBC9-9DC2AA281B22}"/>
          </ac:picMkLst>
        </pc:picChg>
      </pc:sldChg>
      <pc:sldChg chg="addSp delSp modSp new mod ord modAnim">
        <pc:chgData name="Kitazawa Masakiyo" userId="2bf3742da7ad8ecb" providerId="LiveId" clId="{CC5CF23D-0C64-4619-A59A-03DDFC25DD67}" dt="2022-03-16T02:46:46.703" v="9778" actId="1038"/>
        <pc:sldMkLst>
          <pc:docMk/>
          <pc:sldMk cId="2364729770" sldId="1065"/>
        </pc:sldMkLst>
        <pc:spChg chg="del">
          <ac:chgData name="Kitazawa Masakiyo" userId="2bf3742da7ad8ecb" providerId="LiveId" clId="{CC5CF23D-0C64-4619-A59A-03DDFC25DD67}" dt="2022-03-15T12:57:57.270" v="3288" actId="478"/>
          <ac:spMkLst>
            <pc:docMk/>
            <pc:sldMk cId="2364729770" sldId="1065"/>
            <ac:spMk id="2" creationId="{097FCA38-218E-43A3-AF31-625603DD5520}"/>
          </ac:spMkLst>
        </pc:spChg>
        <pc:spChg chg="add mod">
          <ac:chgData name="Kitazawa Masakiyo" userId="2bf3742da7ad8ecb" providerId="LiveId" clId="{CC5CF23D-0C64-4619-A59A-03DDFC25DD67}" dt="2022-03-16T01:38:19.748" v="9300" actId="1035"/>
          <ac:spMkLst>
            <pc:docMk/>
            <pc:sldMk cId="2364729770" sldId="1065"/>
            <ac:spMk id="2" creationId="{82423576-EEAA-4EF8-B8F4-D77EB6971CEB}"/>
          </ac:spMkLst>
        </pc:spChg>
        <pc:spChg chg="mod">
          <ac:chgData name="Kitazawa Masakiyo" userId="2bf3742da7ad8ecb" providerId="LiveId" clId="{CC5CF23D-0C64-4619-A59A-03DDFC25DD67}" dt="2022-03-16T02:46:14.306" v="9771" actId="20577"/>
          <ac:spMkLst>
            <pc:docMk/>
            <pc:sldMk cId="2364729770" sldId="1065"/>
            <ac:spMk id="3" creationId="{7CE533BF-2EC8-45A1-99BB-B5D7DCAECEB2}"/>
          </ac:spMkLst>
        </pc:spChg>
        <pc:spChg chg="add mod">
          <ac:chgData name="Kitazawa Masakiyo" userId="2bf3742da7ad8ecb" providerId="LiveId" clId="{CC5CF23D-0C64-4619-A59A-03DDFC25DD67}" dt="2022-03-15T15:16:50.892" v="4333" actId="1076"/>
          <ac:spMkLst>
            <pc:docMk/>
            <pc:sldMk cId="2364729770" sldId="1065"/>
            <ac:spMk id="5" creationId="{C46E7E43-6614-470D-890B-C90BAAAFB899}"/>
          </ac:spMkLst>
        </pc:spChg>
        <pc:spChg chg="add mod">
          <ac:chgData name="Kitazawa Masakiyo" userId="2bf3742da7ad8ecb" providerId="LiveId" clId="{CC5CF23D-0C64-4619-A59A-03DDFC25DD67}" dt="2022-03-16T02:21:16.870" v="9505" actId="1036"/>
          <ac:spMkLst>
            <pc:docMk/>
            <pc:sldMk cId="2364729770" sldId="1065"/>
            <ac:spMk id="6" creationId="{DE90F505-354A-47E1-B2BD-E82DC98DCC4D}"/>
          </ac:spMkLst>
        </pc:spChg>
        <pc:spChg chg="add del mod">
          <ac:chgData name="Kitazawa Masakiyo" userId="2bf3742da7ad8ecb" providerId="LiveId" clId="{CC5CF23D-0C64-4619-A59A-03DDFC25DD67}" dt="2022-03-15T15:06:08.023" v="4070"/>
          <ac:spMkLst>
            <pc:docMk/>
            <pc:sldMk cId="2364729770" sldId="1065"/>
            <ac:spMk id="11" creationId="{3BEAD7D2-77D7-4030-BEF8-7F404180A463}"/>
          </ac:spMkLst>
        </pc:spChg>
        <pc:spChg chg="add mod">
          <ac:chgData name="Kitazawa Masakiyo" userId="2bf3742da7ad8ecb" providerId="LiveId" clId="{CC5CF23D-0C64-4619-A59A-03DDFC25DD67}" dt="2022-03-16T01:22:20.226" v="8944" actId="1036"/>
          <ac:spMkLst>
            <pc:docMk/>
            <pc:sldMk cId="2364729770" sldId="1065"/>
            <ac:spMk id="16" creationId="{B1ACD73F-56CF-4912-A015-FA31E9F2DE29}"/>
          </ac:spMkLst>
        </pc:spChg>
        <pc:spChg chg="add mod">
          <ac:chgData name="Kitazawa Masakiyo" userId="2bf3742da7ad8ecb" providerId="LiveId" clId="{CC5CF23D-0C64-4619-A59A-03DDFC25DD67}" dt="2022-03-16T02:21:16.870" v="9505" actId="1036"/>
          <ac:spMkLst>
            <pc:docMk/>
            <pc:sldMk cId="2364729770" sldId="1065"/>
            <ac:spMk id="21" creationId="{FDACE978-834F-4663-831F-7D83D687EC3A}"/>
          </ac:spMkLst>
        </pc:spChg>
        <pc:spChg chg="add mod">
          <ac:chgData name="Kitazawa Masakiyo" userId="2bf3742da7ad8ecb" providerId="LiveId" clId="{CC5CF23D-0C64-4619-A59A-03DDFC25DD67}" dt="2022-03-16T02:46:38.624" v="9776" actId="1037"/>
          <ac:spMkLst>
            <pc:docMk/>
            <pc:sldMk cId="2364729770" sldId="1065"/>
            <ac:spMk id="22" creationId="{786BB09F-2559-4069-AB14-DF73975D5384}"/>
          </ac:spMkLst>
        </pc:spChg>
        <pc:spChg chg="add mod">
          <ac:chgData name="Kitazawa Masakiyo" userId="2bf3742da7ad8ecb" providerId="LiveId" clId="{CC5CF23D-0C64-4619-A59A-03DDFC25DD67}" dt="2022-03-16T02:21:54.585" v="9522" actId="1076"/>
          <ac:spMkLst>
            <pc:docMk/>
            <pc:sldMk cId="2364729770" sldId="1065"/>
            <ac:spMk id="23" creationId="{8E10B5E0-CBDB-4A34-804D-DF917840C775}"/>
          </ac:spMkLst>
        </pc:spChg>
        <pc:spChg chg="add mod">
          <ac:chgData name="Kitazawa Masakiyo" userId="2bf3742da7ad8ecb" providerId="LiveId" clId="{CC5CF23D-0C64-4619-A59A-03DDFC25DD67}" dt="2022-03-16T01:22:20.226" v="8944" actId="1036"/>
          <ac:spMkLst>
            <pc:docMk/>
            <pc:sldMk cId="2364729770" sldId="1065"/>
            <ac:spMk id="27" creationId="{A7C4F6C1-1F2E-46B6-8F55-068F0B6B1F21}"/>
          </ac:spMkLst>
        </pc:spChg>
        <pc:spChg chg="add mod">
          <ac:chgData name="Kitazawa Masakiyo" userId="2bf3742da7ad8ecb" providerId="LiveId" clId="{CC5CF23D-0C64-4619-A59A-03DDFC25DD67}" dt="2022-03-16T01:22:20.226" v="8944" actId="1036"/>
          <ac:spMkLst>
            <pc:docMk/>
            <pc:sldMk cId="2364729770" sldId="1065"/>
            <ac:spMk id="28" creationId="{D8AFE0AD-8998-46CC-ACB8-92C15690E72D}"/>
          </ac:spMkLst>
        </pc:spChg>
        <pc:spChg chg="add mod ord">
          <ac:chgData name="Kitazawa Masakiyo" userId="2bf3742da7ad8ecb" providerId="LiveId" clId="{CC5CF23D-0C64-4619-A59A-03DDFC25DD67}" dt="2022-03-16T01:22:20.226" v="8944" actId="1036"/>
          <ac:spMkLst>
            <pc:docMk/>
            <pc:sldMk cId="2364729770" sldId="1065"/>
            <ac:spMk id="29" creationId="{04889791-03D7-4E6D-BA37-8C70CCAF98D1}"/>
          </ac:spMkLst>
        </pc:spChg>
        <pc:spChg chg="add mod ord">
          <ac:chgData name="Kitazawa Masakiyo" userId="2bf3742da7ad8ecb" providerId="LiveId" clId="{CC5CF23D-0C64-4619-A59A-03DDFC25DD67}" dt="2022-03-16T01:22:20.226" v="8944" actId="1036"/>
          <ac:spMkLst>
            <pc:docMk/>
            <pc:sldMk cId="2364729770" sldId="1065"/>
            <ac:spMk id="30" creationId="{CBEDB558-BECD-4BC5-881E-D626E246FD01}"/>
          </ac:spMkLst>
        </pc:spChg>
        <pc:spChg chg="add mod ord">
          <ac:chgData name="Kitazawa Masakiyo" userId="2bf3742da7ad8ecb" providerId="LiveId" clId="{CC5CF23D-0C64-4619-A59A-03DDFC25DD67}" dt="2022-03-16T01:22:20.226" v="8944" actId="1036"/>
          <ac:spMkLst>
            <pc:docMk/>
            <pc:sldMk cId="2364729770" sldId="1065"/>
            <ac:spMk id="31" creationId="{4C06EBFF-7E7B-462C-8F60-B3C7E072FBD7}"/>
          </ac:spMkLst>
        </pc:spChg>
        <pc:spChg chg="add mod">
          <ac:chgData name="Kitazawa Masakiyo" userId="2bf3742da7ad8ecb" providerId="LiveId" clId="{CC5CF23D-0C64-4619-A59A-03DDFC25DD67}" dt="2022-03-16T02:21:54.585" v="9522" actId="1076"/>
          <ac:spMkLst>
            <pc:docMk/>
            <pc:sldMk cId="2364729770" sldId="1065"/>
            <ac:spMk id="36" creationId="{BCFC7213-1215-46E8-A432-830D77C210A7}"/>
          </ac:spMkLst>
        </pc:spChg>
        <pc:spChg chg="add mod">
          <ac:chgData name="Kitazawa Masakiyo" userId="2bf3742da7ad8ecb" providerId="LiveId" clId="{CC5CF23D-0C64-4619-A59A-03DDFC25DD67}" dt="2022-03-16T02:21:54.585" v="9522" actId="1076"/>
          <ac:spMkLst>
            <pc:docMk/>
            <pc:sldMk cId="2364729770" sldId="1065"/>
            <ac:spMk id="37" creationId="{4F39F6DD-2B7C-4C77-B5FB-3877E8D1B710}"/>
          </ac:spMkLst>
        </pc:spChg>
        <pc:spChg chg="add mod">
          <ac:chgData name="Kitazawa Masakiyo" userId="2bf3742da7ad8ecb" providerId="LiveId" clId="{CC5CF23D-0C64-4619-A59A-03DDFC25DD67}" dt="2022-03-16T01:38:14.059" v="9284" actId="404"/>
          <ac:spMkLst>
            <pc:docMk/>
            <pc:sldMk cId="2364729770" sldId="1065"/>
            <ac:spMk id="42" creationId="{429D6831-2007-4346-B89E-963D220ED633}"/>
          </ac:spMkLst>
        </pc:spChg>
        <pc:spChg chg="add mod">
          <ac:chgData name="Kitazawa Masakiyo" userId="2bf3742da7ad8ecb" providerId="LiveId" clId="{CC5CF23D-0C64-4619-A59A-03DDFC25DD67}" dt="2022-03-16T01:21:51.296" v="8936" actId="1076"/>
          <ac:spMkLst>
            <pc:docMk/>
            <pc:sldMk cId="2364729770" sldId="1065"/>
            <ac:spMk id="43" creationId="{594D7757-F91D-44C9-9338-5FA88E90F087}"/>
          </ac:spMkLst>
        </pc:spChg>
        <pc:spChg chg="add del mod">
          <ac:chgData name="Kitazawa Masakiyo" userId="2bf3742da7ad8ecb" providerId="LiveId" clId="{CC5CF23D-0C64-4619-A59A-03DDFC25DD67}" dt="2022-03-16T00:37:41.642" v="7727"/>
          <ac:spMkLst>
            <pc:docMk/>
            <pc:sldMk cId="2364729770" sldId="1065"/>
            <ac:spMk id="44" creationId="{DE763B7F-F6A2-4DD7-AF82-AE21137327BD}"/>
          </ac:spMkLst>
        </pc:spChg>
        <pc:spChg chg="add mod">
          <ac:chgData name="Kitazawa Masakiyo" userId="2bf3742da7ad8ecb" providerId="LiveId" clId="{CC5CF23D-0C64-4619-A59A-03DDFC25DD67}" dt="2022-03-16T01:38:25.588" v="9301" actId="14100"/>
          <ac:spMkLst>
            <pc:docMk/>
            <pc:sldMk cId="2364729770" sldId="1065"/>
            <ac:spMk id="45" creationId="{E9391520-6B89-495D-AEDA-EFB8BA76319E}"/>
          </ac:spMkLst>
        </pc:spChg>
        <pc:spChg chg="add mod ord">
          <ac:chgData name="Kitazawa Masakiyo" userId="2bf3742da7ad8ecb" providerId="LiveId" clId="{CC5CF23D-0C64-4619-A59A-03DDFC25DD67}" dt="2022-03-16T02:46:46.703" v="9778" actId="1038"/>
          <ac:spMkLst>
            <pc:docMk/>
            <pc:sldMk cId="2364729770" sldId="1065"/>
            <ac:spMk id="46" creationId="{13D33FD5-D8DD-4113-8E1B-358A78CBD007}"/>
          </ac:spMkLst>
        </pc:spChg>
        <pc:spChg chg="add mod">
          <ac:chgData name="Kitazawa Masakiyo" userId="2bf3742da7ad8ecb" providerId="LiveId" clId="{CC5CF23D-0C64-4619-A59A-03DDFC25DD67}" dt="2022-03-16T02:21:54.585" v="9522" actId="1076"/>
          <ac:spMkLst>
            <pc:docMk/>
            <pc:sldMk cId="2364729770" sldId="1065"/>
            <ac:spMk id="47" creationId="{DBA30ED2-2F8A-4ABF-BB7D-EF5860CD85A2}"/>
          </ac:spMkLst>
        </pc:spChg>
        <pc:spChg chg="add mod">
          <ac:chgData name="Kitazawa Masakiyo" userId="2bf3742da7ad8ecb" providerId="LiveId" clId="{CC5CF23D-0C64-4619-A59A-03DDFC25DD67}" dt="2022-03-16T02:21:54.585" v="9522" actId="1076"/>
          <ac:spMkLst>
            <pc:docMk/>
            <pc:sldMk cId="2364729770" sldId="1065"/>
            <ac:spMk id="48" creationId="{8EDF95F0-3345-4D97-A55A-1085422CB6BA}"/>
          </ac:spMkLst>
        </pc:spChg>
        <pc:spChg chg="add del mod">
          <ac:chgData name="Kitazawa Masakiyo" userId="2bf3742da7ad8ecb" providerId="LiveId" clId="{CC5CF23D-0C64-4619-A59A-03DDFC25DD67}" dt="2022-03-16T02:21:39.280" v="9508" actId="478"/>
          <ac:spMkLst>
            <pc:docMk/>
            <pc:sldMk cId="2364729770" sldId="1065"/>
            <ac:spMk id="49" creationId="{ED99B78A-60A9-40D0-BA70-2314C7BF8B00}"/>
          </ac:spMkLst>
        </pc:spChg>
        <pc:picChg chg="add del mod">
          <ac:chgData name="Kitazawa Masakiyo" userId="2bf3742da7ad8ecb" providerId="LiveId" clId="{CC5CF23D-0C64-4619-A59A-03DDFC25DD67}" dt="2022-03-15T15:05:39.333" v="4066"/>
          <ac:picMkLst>
            <pc:docMk/>
            <pc:sldMk cId="2364729770" sldId="1065"/>
            <ac:picMk id="4" creationId="{09B8B445-7040-4CD2-A417-454250BB06E6}"/>
          </ac:picMkLst>
        </pc:picChg>
        <pc:picChg chg="add del mod">
          <ac:chgData name="Kitazawa Masakiyo" userId="2bf3742da7ad8ecb" providerId="LiveId" clId="{CC5CF23D-0C64-4619-A59A-03DDFC25DD67}" dt="2022-03-15T15:04:28.673" v="4047" actId="478"/>
          <ac:picMkLst>
            <pc:docMk/>
            <pc:sldMk cId="2364729770" sldId="1065"/>
            <ac:picMk id="7" creationId="{3BA83D28-EED4-4FBC-8BFC-356B2BE74127}"/>
          </ac:picMkLst>
        </pc:picChg>
        <pc:picChg chg="add mod">
          <ac:chgData name="Kitazawa Masakiyo" userId="2bf3742da7ad8ecb" providerId="LiveId" clId="{CC5CF23D-0C64-4619-A59A-03DDFC25DD67}" dt="2022-03-16T02:21:16.870" v="9505" actId="1036"/>
          <ac:picMkLst>
            <pc:docMk/>
            <pc:sldMk cId="2364729770" sldId="1065"/>
            <ac:picMk id="8" creationId="{E2F07D99-E693-4828-BC98-FDCC7EA1220C}"/>
          </ac:picMkLst>
        </pc:picChg>
        <pc:picChg chg="add mod">
          <ac:chgData name="Kitazawa Masakiyo" userId="2bf3742da7ad8ecb" providerId="LiveId" clId="{CC5CF23D-0C64-4619-A59A-03DDFC25DD67}" dt="2022-03-16T02:21:16.870" v="9505" actId="1036"/>
          <ac:picMkLst>
            <pc:docMk/>
            <pc:sldMk cId="2364729770" sldId="1065"/>
            <ac:picMk id="10" creationId="{9BB07536-7BD7-4AA1-9991-1A6299916545}"/>
          </ac:picMkLst>
        </pc:picChg>
        <pc:picChg chg="add del mod">
          <ac:chgData name="Kitazawa Masakiyo" userId="2bf3742da7ad8ecb" providerId="LiveId" clId="{CC5CF23D-0C64-4619-A59A-03DDFC25DD67}" dt="2022-03-15T15:10:28.146" v="4153"/>
          <ac:picMkLst>
            <pc:docMk/>
            <pc:sldMk cId="2364729770" sldId="1065"/>
            <ac:picMk id="13" creationId="{7413FD3D-ACD9-4854-A822-CF6AAAAEDB11}"/>
          </ac:picMkLst>
        </pc:picChg>
        <pc:picChg chg="add del mod">
          <ac:chgData name="Kitazawa Masakiyo" userId="2bf3742da7ad8ecb" providerId="LiveId" clId="{CC5CF23D-0C64-4619-A59A-03DDFC25DD67}" dt="2022-03-15T15:12:26.362" v="4187" actId="478"/>
          <ac:picMkLst>
            <pc:docMk/>
            <pc:sldMk cId="2364729770" sldId="1065"/>
            <ac:picMk id="15" creationId="{D5D67FD6-3729-4306-91FF-8F31DF8719E9}"/>
          </ac:picMkLst>
        </pc:picChg>
        <pc:picChg chg="add del mod">
          <ac:chgData name="Kitazawa Masakiyo" userId="2bf3742da7ad8ecb" providerId="LiveId" clId="{CC5CF23D-0C64-4619-A59A-03DDFC25DD67}" dt="2022-03-15T15:12:26.362" v="4187" actId="478"/>
          <ac:picMkLst>
            <pc:docMk/>
            <pc:sldMk cId="2364729770" sldId="1065"/>
            <ac:picMk id="18" creationId="{D1F9975E-42FB-4E3E-9FBF-0F2E98120710}"/>
          </ac:picMkLst>
        </pc:picChg>
        <pc:picChg chg="add del mod">
          <ac:chgData name="Kitazawa Masakiyo" userId="2bf3742da7ad8ecb" providerId="LiveId" clId="{CC5CF23D-0C64-4619-A59A-03DDFC25DD67}" dt="2022-03-15T15:10:44.290" v="4165"/>
          <ac:picMkLst>
            <pc:docMk/>
            <pc:sldMk cId="2364729770" sldId="1065"/>
            <ac:picMk id="20" creationId="{C14F8530-46FB-49C7-AD57-A2BF347F4A25}"/>
          </ac:picMkLst>
        </pc:picChg>
        <pc:picChg chg="add del mod">
          <ac:chgData name="Kitazawa Masakiyo" userId="2bf3742da7ad8ecb" providerId="LiveId" clId="{CC5CF23D-0C64-4619-A59A-03DDFC25DD67}" dt="2022-03-15T15:11:13.801" v="4177"/>
          <ac:picMkLst>
            <pc:docMk/>
            <pc:sldMk cId="2364729770" sldId="1065"/>
            <ac:picMk id="22" creationId="{F3EA4E59-CD04-4418-8F81-5E22FE0D67CB}"/>
          </ac:picMkLst>
        </pc:picChg>
        <pc:picChg chg="add del mod">
          <ac:chgData name="Kitazawa Masakiyo" userId="2bf3742da7ad8ecb" providerId="LiveId" clId="{CC5CF23D-0C64-4619-A59A-03DDFC25DD67}" dt="2022-03-15T15:17:56.168" v="4347"/>
          <ac:picMkLst>
            <pc:docMk/>
            <pc:sldMk cId="2364729770" sldId="1065"/>
            <ac:picMk id="24" creationId="{3324C954-930F-42DD-A5E2-CB505A17E4DD}"/>
          </ac:picMkLst>
        </pc:picChg>
        <pc:picChg chg="add mod">
          <ac:chgData name="Kitazawa Masakiyo" userId="2bf3742da7ad8ecb" providerId="LiveId" clId="{CC5CF23D-0C64-4619-A59A-03DDFC25DD67}" dt="2022-03-16T01:22:20.226" v="8944" actId="1036"/>
          <ac:picMkLst>
            <pc:docMk/>
            <pc:sldMk cId="2364729770" sldId="1065"/>
            <ac:picMk id="26" creationId="{588AEAC2-1AF3-45B8-8393-AEFD13B171C8}"/>
          </ac:picMkLst>
        </pc:picChg>
        <pc:picChg chg="add del mod">
          <ac:chgData name="Kitazawa Masakiyo" userId="2bf3742da7ad8ecb" providerId="LiveId" clId="{CC5CF23D-0C64-4619-A59A-03DDFC25DD67}" dt="2022-03-15T15:18:10.397" v="4359"/>
          <ac:picMkLst>
            <pc:docMk/>
            <pc:sldMk cId="2364729770" sldId="1065"/>
            <ac:picMk id="33" creationId="{624B8087-A0AB-40EF-AE74-E3C700525EF3}"/>
          </ac:picMkLst>
        </pc:picChg>
        <pc:picChg chg="add mod">
          <ac:chgData name="Kitazawa Masakiyo" userId="2bf3742da7ad8ecb" providerId="LiveId" clId="{CC5CF23D-0C64-4619-A59A-03DDFC25DD67}" dt="2022-03-16T02:21:54.585" v="9522" actId="1076"/>
          <ac:picMkLst>
            <pc:docMk/>
            <pc:sldMk cId="2364729770" sldId="1065"/>
            <ac:picMk id="34" creationId="{411DF658-E06D-4968-89A1-9791D591A3E3}"/>
          </ac:picMkLst>
        </pc:picChg>
        <pc:picChg chg="add mod">
          <ac:chgData name="Kitazawa Masakiyo" userId="2bf3742da7ad8ecb" providerId="LiveId" clId="{CC5CF23D-0C64-4619-A59A-03DDFC25DD67}" dt="2022-03-16T02:46:46.703" v="9778" actId="1038"/>
          <ac:picMkLst>
            <pc:docMk/>
            <pc:sldMk cId="2364729770" sldId="1065"/>
            <ac:picMk id="35" creationId="{5089C84B-BD5A-4CBE-A6A9-394E9DF1CBF8}"/>
          </ac:picMkLst>
        </pc:picChg>
        <pc:picChg chg="add del mod">
          <ac:chgData name="Kitazawa Masakiyo" userId="2bf3742da7ad8ecb" providerId="LiveId" clId="{CC5CF23D-0C64-4619-A59A-03DDFC25DD67}" dt="2022-03-15T15:19:29.140" v="4379"/>
          <ac:picMkLst>
            <pc:docMk/>
            <pc:sldMk cId="2364729770" sldId="1065"/>
            <ac:picMk id="37" creationId="{99765100-3BD2-4ACD-BAFB-27ADD01BC1B3}"/>
          </ac:picMkLst>
        </pc:picChg>
        <pc:picChg chg="add del mod">
          <ac:chgData name="Kitazawa Masakiyo" userId="2bf3742da7ad8ecb" providerId="LiveId" clId="{CC5CF23D-0C64-4619-A59A-03DDFC25DD67}" dt="2022-03-15T15:19:49.081" v="4391"/>
          <ac:picMkLst>
            <pc:docMk/>
            <pc:sldMk cId="2364729770" sldId="1065"/>
            <ac:picMk id="39" creationId="{AED448AC-F0C7-4838-9691-B2525D96EE05}"/>
          </ac:picMkLst>
        </pc:picChg>
        <pc:picChg chg="add mod">
          <ac:chgData name="Kitazawa Masakiyo" userId="2bf3742da7ad8ecb" providerId="LiveId" clId="{CC5CF23D-0C64-4619-A59A-03DDFC25DD67}" dt="2022-03-16T02:46:46.703" v="9778" actId="1038"/>
          <ac:picMkLst>
            <pc:docMk/>
            <pc:sldMk cId="2364729770" sldId="1065"/>
            <ac:picMk id="41" creationId="{471BE374-34C0-421B-9E5B-0E9641F0E068}"/>
          </ac:picMkLst>
        </pc:picChg>
        <pc:picChg chg="add del mod">
          <ac:chgData name="Kitazawa Masakiyo" userId="2bf3742da7ad8ecb" providerId="LiveId" clId="{CC5CF23D-0C64-4619-A59A-03DDFC25DD67}" dt="2022-03-16T02:21:39.280" v="9508" actId="478"/>
          <ac:picMkLst>
            <pc:docMk/>
            <pc:sldMk cId="2364729770" sldId="1065"/>
            <ac:picMk id="50" creationId="{0764C58F-0CC7-4D57-9585-7DF78701690A}"/>
          </ac:picMkLst>
        </pc:picChg>
        <pc:cxnChg chg="add mod">
          <ac:chgData name="Kitazawa Masakiyo" userId="2bf3742da7ad8ecb" providerId="LiveId" clId="{CC5CF23D-0C64-4619-A59A-03DDFC25DD67}" dt="2022-03-16T02:21:54.585" v="9522" actId="1076"/>
          <ac:cxnSpMkLst>
            <pc:docMk/>
            <pc:sldMk cId="2364729770" sldId="1065"/>
            <ac:cxnSpMk id="24" creationId="{58B91956-543D-437E-9F4F-5C68EA564E9C}"/>
          </ac:cxnSpMkLst>
        </pc:cxnChg>
        <pc:cxnChg chg="add mod">
          <ac:chgData name="Kitazawa Masakiyo" userId="2bf3742da7ad8ecb" providerId="LiveId" clId="{CC5CF23D-0C64-4619-A59A-03DDFC25DD67}" dt="2022-03-16T02:21:54.585" v="9522" actId="1076"/>
          <ac:cxnSpMkLst>
            <pc:docMk/>
            <pc:sldMk cId="2364729770" sldId="1065"/>
            <ac:cxnSpMk id="25" creationId="{DB508ABF-B6B6-4867-BFBF-5C0A205C2F08}"/>
          </ac:cxnSpMkLst>
        </pc:cxnChg>
        <pc:cxnChg chg="add mod">
          <ac:chgData name="Kitazawa Masakiyo" userId="2bf3742da7ad8ecb" providerId="LiveId" clId="{CC5CF23D-0C64-4619-A59A-03DDFC25DD67}" dt="2022-03-16T02:21:54.585" v="9522" actId="1076"/>
          <ac:cxnSpMkLst>
            <pc:docMk/>
            <pc:sldMk cId="2364729770" sldId="1065"/>
            <ac:cxnSpMk id="32" creationId="{395CDD5C-7592-4B8A-94C7-8E3852EC3D8A}"/>
          </ac:cxnSpMkLst>
        </pc:cxnChg>
        <pc:cxnChg chg="add mod">
          <ac:chgData name="Kitazawa Masakiyo" userId="2bf3742da7ad8ecb" providerId="LiveId" clId="{CC5CF23D-0C64-4619-A59A-03DDFC25DD67}" dt="2022-03-16T02:21:54.585" v="9522" actId="1076"/>
          <ac:cxnSpMkLst>
            <pc:docMk/>
            <pc:sldMk cId="2364729770" sldId="1065"/>
            <ac:cxnSpMk id="33" creationId="{589B78A5-5C73-4AED-835C-516E69E02447}"/>
          </ac:cxnSpMkLst>
        </pc:cxnChg>
        <pc:cxnChg chg="add mod">
          <ac:chgData name="Kitazawa Masakiyo" userId="2bf3742da7ad8ecb" providerId="LiveId" clId="{CC5CF23D-0C64-4619-A59A-03DDFC25DD67}" dt="2022-03-16T02:21:54.585" v="9522" actId="1076"/>
          <ac:cxnSpMkLst>
            <pc:docMk/>
            <pc:sldMk cId="2364729770" sldId="1065"/>
            <ac:cxnSpMk id="38" creationId="{04ACDE2D-1720-4C5D-B723-49B39B34D403}"/>
          </ac:cxnSpMkLst>
        </pc:cxnChg>
        <pc:cxnChg chg="add mod">
          <ac:chgData name="Kitazawa Masakiyo" userId="2bf3742da7ad8ecb" providerId="LiveId" clId="{CC5CF23D-0C64-4619-A59A-03DDFC25DD67}" dt="2022-03-16T02:21:54.585" v="9522" actId="1076"/>
          <ac:cxnSpMkLst>
            <pc:docMk/>
            <pc:sldMk cId="2364729770" sldId="1065"/>
            <ac:cxnSpMk id="39" creationId="{61A96F03-AB9E-4DFB-B3A2-A0D1C58C06AB}"/>
          </ac:cxnSpMkLst>
        </pc:cxnChg>
        <pc:cxnChg chg="add mod">
          <ac:chgData name="Kitazawa Masakiyo" userId="2bf3742da7ad8ecb" providerId="LiveId" clId="{CC5CF23D-0C64-4619-A59A-03DDFC25DD67}" dt="2022-03-16T02:21:54.585" v="9522" actId="1076"/>
          <ac:cxnSpMkLst>
            <pc:docMk/>
            <pc:sldMk cId="2364729770" sldId="1065"/>
            <ac:cxnSpMk id="40" creationId="{1E150CF5-41AD-4CB4-9357-A0E6C7278821}"/>
          </ac:cxnSpMkLst>
        </pc:cxnChg>
        <pc:cxnChg chg="add mod">
          <ac:chgData name="Kitazawa Masakiyo" userId="2bf3742da7ad8ecb" providerId="LiveId" clId="{CC5CF23D-0C64-4619-A59A-03DDFC25DD67}" dt="2022-03-16T02:21:54.585" v="9522" actId="1076"/>
          <ac:cxnSpMkLst>
            <pc:docMk/>
            <pc:sldMk cId="2364729770" sldId="1065"/>
            <ac:cxnSpMk id="44" creationId="{0E1C1FAA-28C0-48DC-9AA3-705359F922CE}"/>
          </ac:cxnSpMkLst>
        </pc:cxnChg>
      </pc:sldChg>
      <pc:sldChg chg="addSp delSp modSp mod">
        <pc:chgData name="Kitazawa Masakiyo" userId="2bf3742da7ad8ecb" providerId="LiveId" clId="{CC5CF23D-0C64-4619-A59A-03DDFC25DD67}" dt="2022-03-16T01:36:15.643" v="9205" actId="1076"/>
        <pc:sldMkLst>
          <pc:docMk/>
          <pc:sldMk cId="2741139309" sldId="1066"/>
        </pc:sldMkLst>
        <pc:spChg chg="add mod">
          <ac:chgData name="Kitazawa Masakiyo" userId="2bf3742da7ad8ecb" providerId="LiveId" clId="{CC5CF23D-0C64-4619-A59A-03DDFC25DD67}" dt="2022-03-16T01:19:33.622" v="8850" actId="6549"/>
          <ac:spMkLst>
            <pc:docMk/>
            <pc:sldMk cId="2741139309" sldId="1066"/>
            <ac:spMk id="2" creationId="{10B16A00-70C4-4AA5-AE1F-F7AE921E9637}"/>
          </ac:spMkLst>
        </pc:spChg>
        <pc:spChg chg="mod">
          <ac:chgData name="Kitazawa Masakiyo" userId="2bf3742da7ad8ecb" providerId="LiveId" clId="{CC5CF23D-0C64-4619-A59A-03DDFC25DD67}" dt="2022-03-15T15:01:34.973" v="3943" actId="20577"/>
          <ac:spMkLst>
            <pc:docMk/>
            <pc:sldMk cId="2741139309" sldId="1066"/>
            <ac:spMk id="3" creationId="{A060C8B0-0732-42E9-8006-7371B02F00E6}"/>
          </ac:spMkLst>
        </pc:spChg>
        <pc:spChg chg="add mod">
          <ac:chgData name="Kitazawa Masakiyo" userId="2bf3742da7ad8ecb" providerId="LiveId" clId="{CC5CF23D-0C64-4619-A59A-03DDFC25DD67}" dt="2022-03-16T01:36:06.028" v="9203" actId="1076"/>
          <ac:spMkLst>
            <pc:docMk/>
            <pc:sldMk cId="2741139309" sldId="1066"/>
            <ac:spMk id="4" creationId="{0CE946DD-74CB-43FC-B2CA-499A7814B8B6}"/>
          </ac:spMkLst>
        </pc:spChg>
        <pc:spChg chg="del">
          <ac:chgData name="Kitazawa Masakiyo" userId="2bf3742da7ad8ecb" providerId="LiveId" clId="{CC5CF23D-0C64-4619-A59A-03DDFC25DD67}" dt="2022-03-15T14:54:12.030" v="3797" actId="478"/>
          <ac:spMkLst>
            <pc:docMk/>
            <pc:sldMk cId="2741139309" sldId="1066"/>
            <ac:spMk id="4" creationId="{E4BD3D2D-D014-42F4-972D-B0A098AFECC0}"/>
          </ac:spMkLst>
        </pc:spChg>
        <pc:spChg chg="add mod">
          <ac:chgData name="Kitazawa Masakiyo" userId="2bf3742da7ad8ecb" providerId="LiveId" clId="{CC5CF23D-0C64-4619-A59A-03DDFC25DD67}" dt="2022-03-15T14:55:07.381" v="3829" actId="207"/>
          <ac:spMkLst>
            <pc:docMk/>
            <pc:sldMk cId="2741139309" sldId="1066"/>
            <ac:spMk id="18" creationId="{A80D2588-13CF-4742-BBD7-18C191F9EA91}"/>
          </ac:spMkLst>
        </pc:spChg>
        <pc:spChg chg="del">
          <ac:chgData name="Kitazawa Masakiyo" userId="2bf3742da7ad8ecb" providerId="LiveId" clId="{CC5CF23D-0C64-4619-A59A-03DDFC25DD67}" dt="2022-03-15T14:52:01.553" v="3764" actId="478"/>
          <ac:spMkLst>
            <pc:docMk/>
            <pc:sldMk cId="2741139309" sldId="1066"/>
            <ac:spMk id="20" creationId="{22118187-E27A-49A2-8A1B-24A67760C0ED}"/>
          </ac:spMkLst>
        </pc:spChg>
        <pc:spChg chg="mod">
          <ac:chgData name="Kitazawa Masakiyo" userId="2bf3742da7ad8ecb" providerId="LiveId" clId="{CC5CF23D-0C64-4619-A59A-03DDFC25DD67}" dt="2022-03-15T14:51:52.508" v="3763" actId="14100"/>
          <ac:spMkLst>
            <pc:docMk/>
            <pc:sldMk cId="2741139309" sldId="1066"/>
            <ac:spMk id="21" creationId="{77F832AF-A726-4D76-B72E-5E6B2169AE85}"/>
          </ac:spMkLst>
        </pc:spChg>
        <pc:spChg chg="del">
          <ac:chgData name="Kitazawa Masakiyo" userId="2bf3742da7ad8ecb" providerId="LiveId" clId="{CC5CF23D-0C64-4619-A59A-03DDFC25DD67}" dt="2022-03-15T14:54:14.991" v="3798" actId="478"/>
          <ac:spMkLst>
            <pc:docMk/>
            <pc:sldMk cId="2741139309" sldId="1066"/>
            <ac:spMk id="22" creationId="{37FEE9C5-B63E-48D4-ABDA-9C45D2A7CBA9}"/>
          </ac:spMkLst>
        </pc:spChg>
        <pc:spChg chg="del">
          <ac:chgData name="Kitazawa Masakiyo" userId="2bf3742da7ad8ecb" providerId="LiveId" clId="{CC5CF23D-0C64-4619-A59A-03DDFC25DD67}" dt="2022-03-15T14:52:01.553" v="3764" actId="478"/>
          <ac:spMkLst>
            <pc:docMk/>
            <pc:sldMk cId="2741139309" sldId="1066"/>
            <ac:spMk id="23" creationId="{BEE2E1FC-B6BC-46EB-BAF7-D1C2ADB762A2}"/>
          </ac:spMkLst>
        </pc:spChg>
        <pc:spChg chg="del">
          <ac:chgData name="Kitazawa Masakiyo" userId="2bf3742da7ad8ecb" providerId="LiveId" clId="{CC5CF23D-0C64-4619-A59A-03DDFC25DD67}" dt="2022-03-15T14:51:47.461" v="3762" actId="478"/>
          <ac:spMkLst>
            <pc:docMk/>
            <pc:sldMk cId="2741139309" sldId="1066"/>
            <ac:spMk id="25" creationId="{4AF48316-8F6B-4738-97F5-A529B50F55EA}"/>
          </ac:spMkLst>
        </pc:spChg>
        <pc:spChg chg="mod">
          <ac:chgData name="Kitazawa Masakiyo" userId="2bf3742da7ad8ecb" providerId="LiveId" clId="{CC5CF23D-0C64-4619-A59A-03DDFC25DD67}" dt="2022-03-16T01:19:03.356" v="8829" actId="14100"/>
          <ac:spMkLst>
            <pc:docMk/>
            <pc:sldMk cId="2741139309" sldId="1066"/>
            <ac:spMk id="26" creationId="{31F6D93A-D81C-4E20-A865-8A960CEF4BA0}"/>
          </ac:spMkLst>
        </pc:spChg>
        <pc:spChg chg="del">
          <ac:chgData name="Kitazawa Masakiyo" userId="2bf3742da7ad8ecb" providerId="LiveId" clId="{CC5CF23D-0C64-4619-A59A-03DDFC25DD67}" dt="2022-03-15T14:49:31.828" v="3666" actId="478"/>
          <ac:spMkLst>
            <pc:docMk/>
            <pc:sldMk cId="2741139309" sldId="1066"/>
            <ac:spMk id="27" creationId="{D88DFD2E-A327-4B59-81E6-7C850C74C9F0}"/>
          </ac:spMkLst>
        </pc:spChg>
        <pc:spChg chg="add mod">
          <ac:chgData name="Kitazawa Masakiyo" userId="2bf3742da7ad8ecb" providerId="LiveId" clId="{CC5CF23D-0C64-4619-A59A-03DDFC25DD67}" dt="2022-03-16T01:36:15.643" v="9205" actId="1076"/>
          <ac:spMkLst>
            <pc:docMk/>
            <pc:sldMk cId="2741139309" sldId="1066"/>
            <ac:spMk id="31" creationId="{EA929D49-C540-4106-9AD9-49BD50FA8579}"/>
          </ac:spMkLst>
        </pc:spChg>
        <pc:spChg chg="add mod">
          <ac:chgData name="Kitazawa Masakiyo" userId="2bf3742da7ad8ecb" providerId="LiveId" clId="{CC5CF23D-0C64-4619-A59A-03DDFC25DD67}" dt="2022-03-16T01:36:15.643" v="9205" actId="1076"/>
          <ac:spMkLst>
            <pc:docMk/>
            <pc:sldMk cId="2741139309" sldId="1066"/>
            <ac:spMk id="33" creationId="{ED8B7A2D-D4E0-4127-A7FF-E1CBB6A786EE}"/>
          </ac:spMkLst>
        </pc:spChg>
        <pc:spChg chg="add mod">
          <ac:chgData name="Kitazawa Masakiyo" userId="2bf3742da7ad8ecb" providerId="LiveId" clId="{CC5CF23D-0C64-4619-A59A-03DDFC25DD67}" dt="2022-03-15T14:55:17.785" v="3831" actId="1076"/>
          <ac:spMkLst>
            <pc:docMk/>
            <pc:sldMk cId="2741139309" sldId="1066"/>
            <ac:spMk id="38" creationId="{6FCC12F0-8BB8-4114-BAC0-4DB28A2022A4}"/>
          </ac:spMkLst>
        </pc:spChg>
        <pc:spChg chg="add mod">
          <ac:chgData name="Kitazawa Masakiyo" userId="2bf3742da7ad8ecb" providerId="LiveId" clId="{CC5CF23D-0C64-4619-A59A-03DDFC25DD67}" dt="2022-03-15T15:01:10.840" v="3928" actId="1076"/>
          <ac:spMkLst>
            <pc:docMk/>
            <pc:sldMk cId="2741139309" sldId="1066"/>
            <ac:spMk id="39" creationId="{27B9E4EC-2145-444D-9E40-033B77412465}"/>
          </ac:spMkLst>
        </pc:spChg>
        <pc:spChg chg="add del mod">
          <ac:chgData name="Kitazawa Masakiyo" userId="2bf3742da7ad8ecb" providerId="LiveId" clId="{CC5CF23D-0C64-4619-A59A-03DDFC25DD67}" dt="2022-03-15T14:59:34.672" v="3894" actId="478"/>
          <ac:spMkLst>
            <pc:docMk/>
            <pc:sldMk cId="2741139309" sldId="1066"/>
            <ac:spMk id="40" creationId="{33639D34-7EC9-4DD8-8635-DC035C0B083C}"/>
          </ac:spMkLst>
        </pc:spChg>
        <pc:spChg chg="add mod">
          <ac:chgData name="Kitazawa Masakiyo" userId="2bf3742da7ad8ecb" providerId="LiveId" clId="{CC5CF23D-0C64-4619-A59A-03DDFC25DD67}" dt="2022-03-16T01:36:15.643" v="9205" actId="1076"/>
          <ac:spMkLst>
            <pc:docMk/>
            <pc:sldMk cId="2741139309" sldId="1066"/>
            <ac:spMk id="41" creationId="{D063D769-5600-4F12-B87E-766103973D42}"/>
          </ac:spMkLst>
        </pc:spChg>
        <pc:spChg chg="del">
          <ac:chgData name="Kitazawa Masakiyo" userId="2bf3742da7ad8ecb" providerId="LiveId" clId="{CC5CF23D-0C64-4619-A59A-03DDFC25DD67}" dt="2022-03-15T14:49:31.828" v="3666" actId="478"/>
          <ac:spMkLst>
            <pc:docMk/>
            <pc:sldMk cId="2741139309" sldId="1066"/>
            <ac:spMk id="134" creationId="{F7008257-9F29-49C9-BF98-03FFC4816231}"/>
          </ac:spMkLst>
        </pc:spChg>
        <pc:spChg chg="del">
          <ac:chgData name="Kitazawa Masakiyo" userId="2bf3742da7ad8ecb" providerId="LiveId" clId="{CC5CF23D-0C64-4619-A59A-03DDFC25DD67}" dt="2022-03-15T14:49:31.828" v="3666" actId="478"/>
          <ac:spMkLst>
            <pc:docMk/>
            <pc:sldMk cId="2741139309" sldId="1066"/>
            <ac:spMk id="172" creationId="{76A8B18E-CF90-45A3-AE70-D939E4076004}"/>
          </ac:spMkLst>
        </pc:spChg>
        <pc:picChg chg="add mod">
          <ac:chgData name="Kitazawa Masakiyo" userId="2bf3742da7ad8ecb" providerId="LiveId" clId="{CC5CF23D-0C64-4619-A59A-03DDFC25DD67}" dt="2022-03-16T01:36:08.448" v="9204" actId="1076"/>
          <ac:picMkLst>
            <pc:docMk/>
            <pc:sldMk cId="2741139309" sldId="1066"/>
            <ac:picMk id="6" creationId="{0A006357-6E25-4A03-B527-FB8005FDF297}"/>
          </ac:picMkLst>
        </pc:picChg>
        <pc:picChg chg="add mod">
          <ac:chgData name="Kitazawa Masakiyo" userId="2bf3742da7ad8ecb" providerId="LiveId" clId="{CC5CF23D-0C64-4619-A59A-03DDFC25DD67}" dt="2022-03-15T14:51:45.280" v="3759"/>
          <ac:picMkLst>
            <pc:docMk/>
            <pc:sldMk cId="2741139309" sldId="1066"/>
            <ac:picMk id="8" creationId="{0A4DD585-75D1-4403-A8F4-4E40937271BF}"/>
          </ac:picMkLst>
        </pc:picChg>
        <pc:picChg chg="add mod">
          <ac:chgData name="Kitazawa Masakiyo" userId="2bf3742da7ad8ecb" providerId="LiveId" clId="{CC5CF23D-0C64-4619-A59A-03DDFC25DD67}" dt="2022-03-16T01:18:54.789" v="8826" actId="1076"/>
          <ac:picMkLst>
            <pc:docMk/>
            <pc:sldMk cId="2741139309" sldId="1066"/>
            <ac:picMk id="10" creationId="{FB876FB6-25DC-433D-A066-71BA07CABC41}"/>
          </ac:picMkLst>
        </pc:picChg>
        <pc:picChg chg="del">
          <ac:chgData name="Kitazawa Masakiyo" userId="2bf3742da7ad8ecb" providerId="LiveId" clId="{CC5CF23D-0C64-4619-A59A-03DDFC25DD67}" dt="2022-03-15T14:51:45.280" v="3761"/>
          <ac:picMkLst>
            <pc:docMk/>
            <pc:sldMk cId="2741139309" sldId="1066"/>
            <ac:picMk id="12" creationId="{D7DFA1D5-D295-44A0-8CE8-4F983F3A200C}"/>
          </ac:picMkLst>
        </pc:picChg>
        <pc:picChg chg="add mod">
          <ac:chgData name="Kitazawa Masakiyo" userId="2bf3742da7ad8ecb" providerId="LiveId" clId="{CC5CF23D-0C64-4619-A59A-03DDFC25DD67}" dt="2022-03-16T01:18:52.434" v="8825" actId="1076"/>
          <ac:picMkLst>
            <pc:docMk/>
            <pc:sldMk cId="2741139309" sldId="1066"/>
            <ac:picMk id="14" creationId="{B3B53483-01C5-4F55-A6A5-FFD3119CA16D}"/>
          </ac:picMkLst>
        </pc:picChg>
        <pc:picChg chg="del">
          <ac:chgData name="Kitazawa Masakiyo" userId="2bf3742da7ad8ecb" providerId="LiveId" clId="{CC5CF23D-0C64-4619-A59A-03DDFC25DD67}" dt="2022-03-15T14:52:01.553" v="3764" actId="478"/>
          <ac:picMkLst>
            <pc:docMk/>
            <pc:sldMk cId="2741139309" sldId="1066"/>
            <ac:picMk id="17" creationId="{B89A22C1-8AB5-491D-B0E8-0F632EDA8EC1}"/>
          </ac:picMkLst>
        </pc:picChg>
        <pc:picChg chg="add del mod">
          <ac:chgData name="Kitazawa Masakiyo" userId="2bf3742da7ad8ecb" providerId="LiveId" clId="{CC5CF23D-0C64-4619-A59A-03DDFC25DD67}" dt="2022-03-15T14:50:31.477" v="3707"/>
          <ac:picMkLst>
            <pc:docMk/>
            <pc:sldMk cId="2741139309" sldId="1066"/>
            <ac:picMk id="28" creationId="{A327A878-FED5-47C9-BB8E-96F2F20355B2}"/>
          </ac:picMkLst>
        </pc:picChg>
        <pc:picChg chg="add mod">
          <ac:chgData name="Kitazawa Masakiyo" userId="2bf3742da7ad8ecb" providerId="LiveId" clId="{CC5CF23D-0C64-4619-A59A-03DDFC25DD67}" dt="2022-03-16T01:18:52.434" v="8825" actId="1076"/>
          <ac:picMkLst>
            <pc:docMk/>
            <pc:sldMk cId="2741139309" sldId="1066"/>
            <ac:picMk id="29" creationId="{19A05663-266F-4DFC-9474-68A448AA0D36}"/>
          </ac:picMkLst>
        </pc:picChg>
        <pc:picChg chg="add mod">
          <ac:chgData name="Kitazawa Masakiyo" userId="2bf3742da7ad8ecb" providerId="LiveId" clId="{CC5CF23D-0C64-4619-A59A-03DDFC25DD67}" dt="2022-03-16T01:36:15.643" v="9205" actId="1076"/>
          <ac:picMkLst>
            <pc:docMk/>
            <pc:sldMk cId="2741139309" sldId="1066"/>
            <ac:picMk id="30" creationId="{B7E31F15-BAED-4711-8241-259F9792718F}"/>
          </ac:picMkLst>
        </pc:picChg>
        <pc:picChg chg="add del mod">
          <ac:chgData name="Kitazawa Masakiyo" userId="2bf3742da7ad8ecb" providerId="LiveId" clId="{CC5CF23D-0C64-4619-A59A-03DDFC25DD67}" dt="2022-03-15T14:53:51.659" v="3792"/>
          <ac:picMkLst>
            <pc:docMk/>
            <pc:sldMk cId="2741139309" sldId="1066"/>
            <ac:picMk id="32" creationId="{20192913-625A-4299-965C-E53C0B7D8062}"/>
          </ac:picMkLst>
        </pc:picChg>
        <pc:picChg chg="del">
          <ac:chgData name="Kitazawa Masakiyo" userId="2bf3742da7ad8ecb" providerId="LiveId" clId="{CC5CF23D-0C64-4619-A59A-03DDFC25DD67}" dt="2022-03-15T14:49:31.828" v="3666" actId="478"/>
          <ac:picMkLst>
            <pc:docMk/>
            <pc:sldMk cId="2741139309" sldId="1066"/>
            <ac:picMk id="76" creationId="{EE86098A-4737-43B4-8DDA-F1D7A40852CD}"/>
          </ac:picMkLst>
        </pc:picChg>
        <pc:picChg chg="del">
          <ac:chgData name="Kitazawa Masakiyo" userId="2bf3742da7ad8ecb" providerId="LiveId" clId="{CC5CF23D-0C64-4619-A59A-03DDFC25DD67}" dt="2022-03-15T14:49:31.828" v="3666" actId="478"/>
          <ac:picMkLst>
            <pc:docMk/>
            <pc:sldMk cId="2741139309" sldId="1066"/>
            <ac:picMk id="92" creationId="{DCA36954-8094-4226-A64B-91B4D99570EA}"/>
          </ac:picMkLst>
        </pc:picChg>
        <pc:picChg chg="del">
          <ac:chgData name="Kitazawa Masakiyo" userId="2bf3742da7ad8ecb" providerId="LiveId" clId="{CC5CF23D-0C64-4619-A59A-03DDFC25DD67}" dt="2022-03-15T14:53:22.658" v="3778"/>
          <ac:picMkLst>
            <pc:docMk/>
            <pc:sldMk cId="2741139309" sldId="1066"/>
            <ac:picMk id="96" creationId="{DF35ACA0-8733-4D35-9632-6ED995FF0714}"/>
          </ac:picMkLst>
        </pc:picChg>
        <pc:picChg chg="del">
          <ac:chgData name="Kitazawa Masakiyo" userId="2bf3742da7ad8ecb" providerId="LiveId" clId="{CC5CF23D-0C64-4619-A59A-03DDFC25DD67}" dt="2022-03-15T14:49:31.828" v="3666" actId="478"/>
          <ac:picMkLst>
            <pc:docMk/>
            <pc:sldMk cId="2741139309" sldId="1066"/>
            <ac:picMk id="133" creationId="{452986F4-232E-46EB-8BA2-F6A4917BA0A3}"/>
          </ac:picMkLst>
        </pc:picChg>
        <pc:picChg chg="del">
          <ac:chgData name="Kitazawa Masakiyo" userId="2bf3742da7ad8ecb" providerId="LiveId" clId="{CC5CF23D-0C64-4619-A59A-03DDFC25DD67}" dt="2022-03-15T14:49:31.828" v="3666" actId="478"/>
          <ac:picMkLst>
            <pc:docMk/>
            <pc:sldMk cId="2741139309" sldId="1066"/>
            <ac:picMk id="168" creationId="{8C05C495-3B70-4A34-8800-D505D4AAB98C}"/>
          </ac:picMkLst>
        </pc:picChg>
        <pc:picChg chg="del">
          <ac:chgData name="Kitazawa Masakiyo" userId="2bf3742da7ad8ecb" providerId="LiveId" clId="{CC5CF23D-0C64-4619-A59A-03DDFC25DD67}" dt="2022-03-15T14:49:31.828" v="3666" actId="478"/>
          <ac:picMkLst>
            <pc:docMk/>
            <pc:sldMk cId="2741139309" sldId="1066"/>
            <ac:picMk id="171" creationId="{4201ED51-5D9B-4FCC-BBC9-9DC2AA281B22}"/>
          </ac:picMkLst>
        </pc:picChg>
        <pc:cxnChg chg="add del">
          <ac:chgData name="Kitazawa Masakiyo" userId="2bf3742da7ad8ecb" providerId="LiveId" clId="{CC5CF23D-0C64-4619-A59A-03DDFC25DD67}" dt="2022-03-15T14:54:34.999" v="3803" actId="478"/>
          <ac:cxnSpMkLst>
            <pc:docMk/>
            <pc:sldMk cId="2741139309" sldId="1066"/>
            <ac:cxnSpMk id="16" creationId="{0DC564CA-07A3-4E59-95D3-C9B69D6F998D}"/>
          </ac:cxnSpMkLst>
        </pc:cxnChg>
      </pc:sldChg>
      <pc:sldChg chg="addSp delSp modSp new mod">
        <pc:chgData name="Kitazawa Masakiyo" userId="2bf3742da7ad8ecb" providerId="LiveId" clId="{CC5CF23D-0C64-4619-A59A-03DDFC25DD67}" dt="2022-03-16T01:41:27.242" v="9367" actId="1036"/>
        <pc:sldMkLst>
          <pc:docMk/>
          <pc:sldMk cId="210430106" sldId="1067"/>
        </pc:sldMkLst>
        <pc:spChg chg="add del mod">
          <ac:chgData name="Kitazawa Masakiyo" userId="2bf3742da7ad8ecb" providerId="LiveId" clId="{CC5CF23D-0C64-4619-A59A-03DDFC25DD67}" dt="2022-03-16T00:42:20.041" v="7864" actId="478"/>
          <ac:spMkLst>
            <pc:docMk/>
            <pc:sldMk cId="210430106" sldId="1067"/>
            <ac:spMk id="2" creationId="{3A21071A-B880-4D4D-A0E2-0F5626A095D1}"/>
          </ac:spMkLst>
        </pc:spChg>
        <pc:spChg chg="del">
          <ac:chgData name="Kitazawa Masakiyo" userId="2bf3742da7ad8ecb" providerId="LiveId" clId="{CC5CF23D-0C64-4619-A59A-03DDFC25DD67}" dt="2022-03-15T15:23:50.328" v="4592" actId="478"/>
          <ac:spMkLst>
            <pc:docMk/>
            <pc:sldMk cId="210430106" sldId="1067"/>
            <ac:spMk id="2" creationId="{AE98D272-228B-497D-B8A6-5E1A3B83F6D6}"/>
          </ac:spMkLst>
        </pc:spChg>
        <pc:spChg chg="mod">
          <ac:chgData name="Kitazawa Masakiyo" userId="2bf3742da7ad8ecb" providerId="LiveId" clId="{CC5CF23D-0C64-4619-A59A-03DDFC25DD67}" dt="2022-03-15T15:23:48.019" v="4591" actId="20577"/>
          <ac:spMkLst>
            <pc:docMk/>
            <pc:sldMk cId="210430106" sldId="1067"/>
            <ac:spMk id="3" creationId="{76F0500C-8EE5-4D29-9AF8-E4DFF824EA96}"/>
          </ac:spMkLst>
        </pc:spChg>
        <pc:spChg chg="add mod">
          <ac:chgData name="Kitazawa Masakiyo" userId="2bf3742da7ad8ecb" providerId="LiveId" clId="{CC5CF23D-0C64-4619-A59A-03DDFC25DD67}" dt="2022-03-16T01:29:35.270" v="9164" actId="20577"/>
          <ac:spMkLst>
            <pc:docMk/>
            <pc:sldMk cId="210430106" sldId="1067"/>
            <ac:spMk id="6" creationId="{83D844E5-3DA4-4924-8F03-26CF26317E56}"/>
          </ac:spMkLst>
        </pc:spChg>
        <pc:spChg chg="add del mod">
          <ac:chgData name="Kitazawa Masakiyo" userId="2bf3742da7ad8ecb" providerId="LiveId" clId="{CC5CF23D-0C64-4619-A59A-03DDFC25DD67}" dt="2022-03-15T15:24:40.299" v="4609"/>
          <ac:spMkLst>
            <pc:docMk/>
            <pc:sldMk cId="210430106" sldId="1067"/>
            <ac:spMk id="7" creationId="{2644930C-A6A3-4E91-87ED-F828543B3957}"/>
          </ac:spMkLst>
        </pc:spChg>
        <pc:spChg chg="add mod">
          <ac:chgData name="Kitazawa Masakiyo" userId="2bf3742da7ad8ecb" providerId="LiveId" clId="{CC5CF23D-0C64-4619-A59A-03DDFC25DD67}" dt="2022-03-16T01:23:16.470" v="8987" actId="6549"/>
          <ac:spMkLst>
            <pc:docMk/>
            <pc:sldMk cId="210430106" sldId="1067"/>
            <ac:spMk id="8" creationId="{2ED29ACB-C968-4FDC-BE33-931852452EC6}"/>
          </ac:spMkLst>
        </pc:spChg>
        <pc:spChg chg="add del mod">
          <ac:chgData name="Kitazawa Masakiyo" userId="2bf3742da7ad8ecb" providerId="LiveId" clId="{CC5CF23D-0C64-4619-A59A-03DDFC25DD67}" dt="2022-03-16T00:42:20.041" v="7864" actId="478"/>
          <ac:spMkLst>
            <pc:docMk/>
            <pc:sldMk cId="210430106" sldId="1067"/>
            <ac:spMk id="11" creationId="{604946EA-588B-436C-AC01-7FC252E950C5}"/>
          </ac:spMkLst>
        </pc:spChg>
        <pc:spChg chg="add mod">
          <ac:chgData name="Kitazawa Masakiyo" userId="2bf3742da7ad8ecb" providerId="LiveId" clId="{CC5CF23D-0C64-4619-A59A-03DDFC25DD67}" dt="2022-03-16T01:23:33.490" v="9000" actId="403"/>
          <ac:spMkLst>
            <pc:docMk/>
            <pc:sldMk cId="210430106" sldId="1067"/>
            <ac:spMk id="13" creationId="{BC0406EE-3834-4A61-8BDD-9855A8367D7E}"/>
          </ac:spMkLst>
        </pc:spChg>
        <pc:spChg chg="add mod ord">
          <ac:chgData name="Kitazawa Masakiyo" userId="2bf3742da7ad8ecb" providerId="LiveId" clId="{CC5CF23D-0C64-4619-A59A-03DDFC25DD67}" dt="2022-03-16T00:41:22.070" v="7851" actId="167"/>
          <ac:spMkLst>
            <pc:docMk/>
            <pc:sldMk cId="210430106" sldId="1067"/>
            <ac:spMk id="15" creationId="{519756EE-7523-46A7-BD1F-E320DA3F868F}"/>
          </ac:spMkLst>
        </pc:spChg>
        <pc:spChg chg="add mod">
          <ac:chgData name="Kitazawa Masakiyo" userId="2bf3742da7ad8ecb" providerId="LiveId" clId="{CC5CF23D-0C64-4619-A59A-03DDFC25DD67}" dt="2022-03-16T00:41:45.204" v="7857" actId="14100"/>
          <ac:spMkLst>
            <pc:docMk/>
            <pc:sldMk cId="210430106" sldId="1067"/>
            <ac:spMk id="16" creationId="{EE475A85-7F8A-4825-81AB-12FA99BAF47E}"/>
          </ac:spMkLst>
        </pc:spChg>
        <pc:spChg chg="add mod">
          <ac:chgData name="Kitazawa Masakiyo" userId="2bf3742da7ad8ecb" providerId="LiveId" clId="{CC5CF23D-0C64-4619-A59A-03DDFC25DD67}" dt="2022-03-16T01:23:37.948" v="9001" actId="1076"/>
          <ac:spMkLst>
            <pc:docMk/>
            <pc:sldMk cId="210430106" sldId="1067"/>
            <ac:spMk id="17" creationId="{8D7786FD-8846-4A9E-92BE-E6975AF3D0FD}"/>
          </ac:spMkLst>
        </pc:spChg>
        <pc:spChg chg="add del">
          <ac:chgData name="Kitazawa Masakiyo" userId="2bf3742da7ad8ecb" providerId="LiveId" clId="{CC5CF23D-0C64-4619-A59A-03DDFC25DD67}" dt="2022-03-16T01:24:33.503" v="9009" actId="478"/>
          <ac:spMkLst>
            <pc:docMk/>
            <pc:sldMk cId="210430106" sldId="1067"/>
            <ac:spMk id="18" creationId="{E338F58E-FC56-46DC-AC7C-795730E14B27}"/>
          </ac:spMkLst>
        </pc:spChg>
        <pc:spChg chg="add mod">
          <ac:chgData name="Kitazawa Masakiyo" userId="2bf3742da7ad8ecb" providerId="LiveId" clId="{CC5CF23D-0C64-4619-A59A-03DDFC25DD67}" dt="2022-03-16T01:29:00.276" v="9149" actId="1076"/>
          <ac:spMkLst>
            <pc:docMk/>
            <pc:sldMk cId="210430106" sldId="1067"/>
            <ac:spMk id="22" creationId="{30121F7F-25D3-4D3A-A1B9-DA2DF3CFFF9F}"/>
          </ac:spMkLst>
        </pc:spChg>
        <pc:spChg chg="add del mod">
          <ac:chgData name="Kitazawa Masakiyo" userId="2bf3742da7ad8ecb" providerId="LiveId" clId="{CC5CF23D-0C64-4619-A59A-03DDFC25DD67}" dt="2022-03-15T15:43:41.321" v="5038"/>
          <ac:spMkLst>
            <pc:docMk/>
            <pc:sldMk cId="210430106" sldId="1067"/>
            <ac:spMk id="24" creationId="{8361DDE1-102A-4AAD-85A6-6E1CDBF5229F}"/>
          </ac:spMkLst>
        </pc:spChg>
        <pc:spChg chg="add mod">
          <ac:chgData name="Kitazawa Masakiyo" userId="2bf3742da7ad8ecb" providerId="LiveId" clId="{CC5CF23D-0C64-4619-A59A-03DDFC25DD67}" dt="2022-03-16T01:30:12.534" v="9178" actId="1038"/>
          <ac:spMkLst>
            <pc:docMk/>
            <pc:sldMk cId="210430106" sldId="1067"/>
            <ac:spMk id="25" creationId="{ADD45017-5C10-4DEE-9CBA-FAA5B7492958}"/>
          </ac:spMkLst>
        </pc:spChg>
        <pc:spChg chg="add mod ord">
          <ac:chgData name="Kitazawa Masakiyo" userId="2bf3742da7ad8ecb" providerId="LiveId" clId="{CC5CF23D-0C64-4619-A59A-03DDFC25DD67}" dt="2022-03-16T01:30:23.521" v="9187" actId="14100"/>
          <ac:spMkLst>
            <pc:docMk/>
            <pc:sldMk cId="210430106" sldId="1067"/>
            <ac:spMk id="26" creationId="{59675A46-D2C9-41ED-A5F3-0972ED3DA881}"/>
          </ac:spMkLst>
        </pc:spChg>
        <pc:spChg chg="add del mod">
          <ac:chgData name="Kitazawa Masakiyo" userId="2bf3742da7ad8ecb" providerId="LiveId" clId="{CC5CF23D-0C64-4619-A59A-03DDFC25DD67}" dt="2022-03-16T00:41:41.788" v="7856" actId="21"/>
          <ac:spMkLst>
            <pc:docMk/>
            <pc:sldMk cId="210430106" sldId="1067"/>
            <ac:spMk id="27" creationId="{21378946-B372-41C9-9585-184A909D7B3E}"/>
          </ac:spMkLst>
        </pc:spChg>
        <pc:spChg chg="add mod">
          <ac:chgData name="Kitazawa Masakiyo" userId="2bf3742da7ad8ecb" providerId="LiveId" clId="{CC5CF23D-0C64-4619-A59A-03DDFC25DD67}" dt="2022-03-16T01:29:00.276" v="9149" actId="1076"/>
          <ac:spMkLst>
            <pc:docMk/>
            <pc:sldMk cId="210430106" sldId="1067"/>
            <ac:spMk id="29" creationId="{7922F058-02E8-48A2-9499-1B911EAEEAD2}"/>
          </ac:spMkLst>
        </pc:spChg>
        <pc:spChg chg="add mod ord">
          <ac:chgData name="Kitazawa Masakiyo" userId="2bf3742da7ad8ecb" providerId="LiveId" clId="{CC5CF23D-0C64-4619-A59A-03DDFC25DD67}" dt="2022-03-16T01:29:00.276" v="9149" actId="1076"/>
          <ac:spMkLst>
            <pc:docMk/>
            <pc:sldMk cId="210430106" sldId="1067"/>
            <ac:spMk id="34" creationId="{079849E2-6B06-45C0-8A01-D0A85D7601A9}"/>
          </ac:spMkLst>
        </pc:spChg>
        <pc:spChg chg="add mod">
          <ac:chgData name="Kitazawa Masakiyo" userId="2bf3742da7ad8ecb" providerId="LiveId" clId="{CC5CF23D-0C64-4619-A59A-03DDFC25DD67}" dt="2022-03-16T01:41:22.870" v="9362" actId="1035"/>
          <ac:spMkLst>
            <pc:docMk/>
            <pc:sldMk cId="210430106" sldId="1067"/>
            <ac:spMk id="35" creationId="{C9AD1B50-3BFC-4AE3-9161-62A6EABAC0D4}"/>
          </ac:spMkLst>
        </pc:spChg>
        <pc:spChg chg="add mod">
          <ac:chgData name="Kitazawa Masakiyo" userId="2bf3742da7ad8ecb" providerId="LiveId" clId="{CC5CF23D-0C64-4619-A59A-03DDFC25DD67}" dt="2022-03-16T01:41:22.870" v="9362" actId="1035"/>
          <ac:spMkLst>
            <pc:docMk/>
            <pc:sldMk cId="210430106" sldId="1067"/>
            <ac:spMk id="37" creationId="{8796A71D-7548-4E85-95DA-3A0C401036FF}"/>
          </ac:spMkLst>
        </pc:spChg>
        <pc:spChg chg="add mod">
          <ac:chgData name="Kitazawa Masakiyo" userId="2bf3742da7ad8ecb" providerId="LiveId" clId="{CC5CF23D-0C64-4619-A59A-03DDFC25DD67}" dt="2022-03-16T01:41:22.870" v="9362" actId="1035"/>
          <ac:spMkLst>
            <pc:docMk/>
            <pc:sldMk cId="210430106" sldId="1067"/>
            <ac:spMk id="38" creationId="{A41F560C-708F-406E-8229-D8D52BB6D124}"/>
          </ac:spMkLst>
        </pc:spChg>
        <pc:spChg chg="add mod">
          <ac:chgData name="Kitazawa Masakiyo" userId="2bf3742da7ad8ecb" providerId="LiveId" clId="{CC5CF23D-0C64-4619-A59A-03DDFC25DD67}" dt="2022-03-16T01:30:12.534" v="9178" actId="1038"/>
          <ac:spMkLst>
            <pc:docMk/>
            <pc:sldMk cId="210430106" sldId="1067"/>
            <ac:spMk id="41" creationId="{D2A7C631-A82D-4EB7-8213-78AA76FD6FC1}"/>
          </ac:spMkLst>
        </pc:spChg>
        <pc:picChg chg="add del mod">
          <ac:chgData name="Kitazawa Masakiyo" userId="2bf3742da7ad8ecb" providerId="LiveId" clId="{CC5CF23D-0C64-4619-A59A-03DDFC25DD67}" dt="2022-03-15T15:24:14.795" v="4606"/>
          <ac:picMkLst>
            <pc:docMk/>
            <pc:sldMk cId="210430106" sldId="1067"/>
            <ac:picMk id="4" creationId="{8431A4EC-787F-43F7-84A7-74A3E1133D3A}"/>
          </ac:picMkLst>
        </pc:picChg>
        <pc:picChg chg="add mod">
          <ac:chgData name="Kitazawa Masakiyo" userId="2bf3742da7ad8ecb" providerId="LiveId" clId="{CC5CF23D-0C64-4619-A59A-03DDFC25DD67}" dt="2022-03-16T01:41:27.242" v="9367" actId="1036"/>
          <ac:picMkLst>
            <pc:docMk/>
            <pc:sldMk cId="210430106" sldId="1067"/>
            <ac:picMk id="4" creationId="{9F645055-B25A-4FE2-8978-F7D2F66C1226}"/>
          </ac:picMkLst>
        </pc:picChg>
        <pc:picChg chg="add mod">
          <ac:chgData name="Kitazawa Masakiyo" userId="2bf3742da7ad8ecb" providerId="LiveId" clId="{CC5CF23D-0C64-4619-A59A-03DDFC25DD67}" dt="2022-03-16T01:30:29.625" v="9188" actId="1076"/>
          <ac:picMkLst>
            <pc:docMk/>
            <pc:sldMk cId="210430106" sldId="1067"/>
            <ac:picMk id="5" creationId="{CC6BE846-D3BE-43BE-BD09-6C0E59C950B3}"/>
          </ac:picMkLst>
        </pc:picChg>
        <pc:picChg chg="add del mod">
          <ac:chgData name="Kitazawa Masakiyo" userId="2bf3742da7ad8ecb" providerId="LiveId" clId="{CC5CF23D-0C64-4619-A59A-03DDFC25DD67}" dt="2022-03-15T15:29:55.886" v="4703"/>
          <ac:picMkLst>
            <pc:docMk/>
            <pc:sldMk cId="210430106" sldId="1067"/>
            <ac:picMk id="6" creationId="{D07F9B7E-08C2-41EB-87AB-B87EEDC945AD}"/>
          </ac:picMkLst>
        </pc:picChg>
        <pc:picChg chg="add del mod">
          <ac:chgData name="Kitazawa Masakiyo" userId="2bf3742da7ad8ecb" providerId="LiveId" clId="{CC5CF23D-0C64-4619-A59A-03DDFC25DD67}" dt="2022-03-15T15:30:37.855" v="4704" actId="478"/>
          <ac:picMkLst>
            <pc:docMk/>
            <pc:sldMk cId="210430106" sldId="1067"/>
            <ac:picMk id="10" creationId="{DC210B85-8132-4C09-BB37-307903F2E97A}"/>
          </ac:picMkLst>
        </pc:picChg>
        <pc:picChg chg="add mod">
          <ac:chgData name="Kitazawa Masakiyo" userId="2bf3742da7ad8ecb" providerId="LiveId" clId="{CC5CF23D-0C64-4619-A59A-03DDFC25DD67}" dt="2022-03-16T00:41:25.313" v="7852" actId="1076"/>
          <ac:picMkLst>
            <pc:docMk/>
            <pc:sldMk cId="210430106" sldId="1067"/>
            <ac:picMk id="12" creationId="{6F799FBB-2D3E-439D-B971-96A337AFD069}"/>
          </ac:picMkLst>
        </pc:picChg>
        <pc:picChg chg="add del mod">
          <ac:chgData name="Kitazawa Masakiyo" userId="2bf3742da7ad8ecb" providerId="LiveId" clId="{CC5CF23D-0C64-4619-A59A-03DDFC25DD67}" dt="2022-03-15T15:42:07.347" v="5011"/>
          <ac:picMkLst>
            <pc:docMk/>
            <pc:sldMk cId="210430106" sldId="1067"/>
            <ac:picMk id="15" creationId="{F9671D76-4AB4-4F98-B465-0A9EABF3F639}"/>
          </ac:picMkLst>
        </pc:picChg>
        <pc:picChg chg="add del mod">
          <ac:chgData name="Kitazawa Masakiyo" userId="2bf3742da7ad8ecb" providerId="LiveId" clId="{CC5CF23D-0C64-4619-A59A-03DDFC25DD67}" dt="2022-03-15T15:42:36.179" v="5023"/>
          <ac:picMkLst>
            <pc:docMk/>
            <pc:sldMk cId="210430106" sldId="1067"/>
            <ac:picMk id="17" creationId="{BB8CECAD-D724-44F1-B9BB-799B5AAE14B1}"/>
          </ac:picMkLst>
        </pc:picChg>
        <pc:picChg chg="add mod">
          <ac:chgData name="Kitazawa Masakiyo" userId="2bf3742da7ad8ecb" providerId="LiveId" clId="{CC5CF23D-0C64-4619-A59A-03DDFC25DD67}" dt="2022-03-16T01:30:12.534" v="9178" actId="1038"/>
          <ac:picMkLst>
            <pc:docMk/>
            <pc:sldMk cId="210430106" sldId="1067"/>
            <ac:picMk id="19" creationId="{F2CCF31F-C907-4C77-90BA-11495BDA1605}"/>
          </ac:picMkLst>
        </pc:picChg>
        <pc:picChg chg="add mod">
          <ac:chgData name="Kitazawa Masakiyo" userId="2bf3742da7ad8ecb" providerId="LiveId" clId="{CC5CF23D-0C64-4619-A59A-03DDFC25DD67}" dt="2022-03-16T01:29:00.276" v="9149" actId="1076"/>
          <ac:picMkLst>
            <pc:docMk/>
            <pc:sldMk cId="210430106" sldId="1067"/>
            <ac:picMk id="21" creationId="{05C10990-D2BC-401B-A260-3F6E50CA125B}"/>
          </ac:picMkLst>
        </pc:picChg>
        <pc:picChg chg="add del mod">
          <ac:chgData name="Kitazawa Masakiyo" userId="2bf3742da7ad8ecb" providerId="LiveId" clId="{CC5CF23D-0C64-4619-A59A-03DDFC25DD67}" dt="2022-03-15T15:43:06.392" v="5035"/>
          <ac:picMkLst>
            <pc:docMk/>
            <pc:sldMk cId="210430106" sldId="1067"/>
            <ac:picMk id="21" creationId="{BAA9B5E7-BC3F-4E4A-BAFB-5F87A7C01603}"/>
          </ac:picMkLst>
        </pc:picChg>
        <pc:picChg chg="add del mod">
          <ac:chgData name="Kitazawa Masakiyo" userId="2bf3742da7ad8ecb" providerId="LiveId" clId="{CC5CF23D-0C64-4619-A59A-03DDFC25DD67}" dt="2022-03-16T00:31:32.554" v="7592"/>
          <ac:picMkLst>
            <pc:docMk/>
            <pc:sldMk cId="210430106" sldId="1067"/>
            <ac:picMk id="23" creationId="{B345CAFC-BE1E-4282-B4FA-A451C46D89F2}"/>
          </ac:picMkLst>
        </pc:picChg>
        <pc:picChg chg="add del mod">
          <ac:chgData name="Kitazawa Masakiyo" userId="2bf3742da7ad8ecb" providerId="LiveId" clId="{CC5CF23D-0C64-4619-A59A-03DDFC25DD67}" dt="2022-03-16T01:41:00.760" v="9351"/>
          <ac:picMkLst>
            <pc:docMk/>
            <pc:sldMk cId="210430106" sldId="1067"/>
            <ac:picMk id="36" creationId="{FB8D6B74-E766-4543-B943-E432801670E1}"/>
          </ac:picMkLst>
        </pc:picChg>
        <pc:cxnChg chg="add mod">
          <ac:chgData name="Kitazawa Masakiyo" userId="2bf3742da7ad8ecb" providerId="LiveId" clId="{CC5CF23D-0C64-4619-A59A-03DDFC25DD67}" dt="2022-03-16T01:29:06.749" v="9150" actId="14100"/>
          <ac:cxnSpMkLst>
            <pc:docMk/>
            <pc:sldMk cId="210430106" sldId="1067"/>
            <ac:cxnSpMk id="9" creationId="{7F61FE70-E984-4B94-A60C-500BE7DAFC19}"/>
          </ac:cxnSpMkLst>
        </pc:cxnChg>
        <pc:cxnChg chg="add mod">
          <ac:chgData name="Kitazawa Masakiyo" userId="2bf3742da7ad8ecb" providerId="LiveId" clId="{CC5CF23D-0C64-4619-A59A-03DDFC25DD67}" dt="2022-03-16T01:29:00.276" v="9149" actId="1076"/>
          <ac:cxnSpMkLst>
            <pc:docMk/>
            <pc:sldMk cId="210430106" sldId="1067"/>
            <ac:cxnSpMk id="14" creationId="{B94F79E2-FA24-46B6-89D8-EAEED3C97376}"/>
          </ac:cxnSpMkLst>
        </pc:cxnChg>
        <pc:cxnChg chg="add mod">
          <ac:chgData name="Kitazawa Masakiyo" userId="2bf3742da7ad8ecb" providerId="LiveId" clId="{CC5CF23D-0C64-4619-A59A-03DDFC25DD67}" dt="2022-03-16T01:29:00.276" v="9149" actId="1076"/>
          <ac:cxnSpMkLst>
            <pc:docMk/>
            <pc:sldMk cId="210430106" sldId="1067"/>
            <ac:cxnSpMk id="24" creationId="{B623CEAC-D7EE-467C-9BA3-DF743C6F1724}"/>
          </ac:cxnSpMkLst>
        </pc:cxnChg>
        <pc:cxnChg chg="add mod">
          <ac:chgData name="Kitazawa Masakiyo" userId="2bf3742da7ad8ecb" providerId="LiveId" clId="{CC5CF23D-0C64-4619-A59A-03DDFC25DD67}" dt="2022-03-16T01:29:00.276" v="9149" actId="1076"/>
          <ac:cxnSpMkLst>
            <pc:docMk/>
            <pc:sldMk cId="210430106" sldId="1067"/>
            <ac:cxnSpMk id="28" creationId="{8D5E83DD-5BB6-45B4-BC28-A0367D0DA380}"/>
          </ac:cxnSpMkLst>
        </pc:cxnChg>
        <pc:cxnChg chg="add mod">
          <ac:chgData name="Kitazawa Masakiyo" userId="2bf3742da7ad8ecb" providerId="LiveId" clId="{CC5CF23D-0C64-4619-A59A-03DDFC25DD67}" dt="2022-03-16T01:41:22.870" v="9362" actId="1035"/>
          <ac:cxnSpMkLst>
            <pc:docMk/>
            <pc:sldMk cId="210430106" sldId="1067"/>
            <ac:cxnSpMk id="30" creationId="{D23E1E4F-EA0E-4417-A9FF-EBB6142A6A6C}"/>
          </ac:cxnSpMkLst>
        </pc:cxnChg>
        <pc:cxnChg chg="add mod">
          <ac:chgData name="Kitazawa Masakiyo" userId="2bf3742da7ad8ecb" providerId="LiveId" clId="{CC5CF23D-0C64-4619-A59A-03DDFC25DD67}" dt="2022-03-16T01:41:22.870" v="9362" actId="1035"/>
          <ac:cxnSpMkLst>
            <pc:docMk/>
            <pc:sldMk cId="210430106" sldId="1067"/>
            <ac:cxnSpMk id="31" creationId="{59AC1804-11D2-4A5A-954B-A9C2C94A79F1}"/>
          </ac:cxnSpMkLst>
        </pc:cxnChg>
        <pc:cxnChg chg="add mod">
          <ac:chgData name="Kitazawa Masakiyo" userId="2bf3742da7ad8ecb" providerId="LiveId" clId="{CC5CF23D-0C64-4619-A59A-03DDFC25DD67}" dt="2022-03-16T01:41:22.870" v="9362" actId="1035"/>
          <ac:cxnSpMkLst>
            <pc:docMk/>
            <pc:sldMk cId="210430106" sldId="1067"/>
            <ac:cxnSpMk id="32" creationId="{4C1FC22A-812B-49C9-A0B9-0A89ED124969}"/>
          </ac:cxnSpMkLst>
        </pc:cxnChg>
        <pc:cxnChg chg="add mod">
          <ac:chgData name="Kitazawa Masakiyo" userId="2bf3742da7ad8ecb" providerId="LiveId" clId="{CC5CF23D-0C64-4619-A59A-03DDFC25DD67}" dt="2022-03-16T01:41:22.870" v="9362" actId="1035"/>
          <ac:cxnSpMkLst>
            <pc:docMk/>
            <pc:sldMk cId="210430106" sldId="1067"/>
            <ac:cxnSpMk id="33" creationId="{3F435585-46BF-4739-87C6-E9F7D4D4DE2A}"/>
          </ac:cxnSpMkLst>
        </pc:cxnChg>
        <pc:cxnChg chg="add del mod">
          <ac:chgData name="Kitazawa Masakiyo" userId="2bf3742da7ad8ecb" providerId="LiveId" clId="{CC5CF23D-0C64-4619-A59A-03DDFC25DD67}" dt="2022-03-16T01:27:21.058" v="9063" actId="478"/>
          <ac:cxnSpMkLst>
            <pc:docMk/>
            <pc:sldMk cId="210430106" sldId="1067"/>
            <ac:cxnSpMk id="36" creationId="{5E8B2F9E-DDCA-4F35-A08C-7FB704793916}"/>
          </ac:cxnSpMkLst>
        </pc:cxnChg>
      </pc:sldChg>
      <pc:sldChg chg="addSp delSp modSp new mod">
        <pc:chgData name="Kitazawa Masakiyo" userId="2bf3742da7ad8ecb" providerId="LiveId" clId="{CC5CF23D-0C64-4619-A59A-03DDFC25DD67}" dt="2022-03-16T01:39:47.016" v="9333" actId="20577"/>
        <pc:sldMkLst>
          <pc:docMk/>
          <pc:sldMk cId="249313458" sldId="1068"/>
        </pc:sldMkLst>
        <pc:spChg chg="del">
          <ac:chgData name="Kitazawa Masakiyo" userId="2bf3742da7ad8ecb" providerId="LiveId" clId="{CC5CF23D-0C64-4619-A59A-03DDFC25DD67}" dt="2022-03-15T15:47:58.544" v="5125" actId="478"/>
          <ac:spMkLst>
            <pc:docMk/>
            <pc:sldMk cId="249313458" sldId="1068"/>
            <ac:spMk id="2" creationId="{0E3C756F-0CB0-4147-9759-1D6C553DC29B}"/>
          </ac:spMkLst>
        </pc:spChg>
        <pc:spChg chg="mod">
          <ac:chgData name="Kitazawa Masakiyo" userId="2bf3742da7ad8ecb" providerId="LiveId" clId="{CC5CF23D-0C64-4619-A59A-03DDFC25DD67}" dt="2022-03-16T01:39:47.016" v="9333" actId="20577"/>
          <ac:spMkLst>
            <pc:docMk/>
            <pc:sldMk cId="249313458" sldId="1068"/>
            <ac:spMk id="3" creationId="{3D14C1CA-9B58-4876-975E-3ED38ED434E9}"/>
          </ac:spMkLst>
        </pc:spChg>
        <pc:spChg chg="add mod">
          <ac:chgData name="Kitazawa Masakiyo" userId="2bf3742da7ad8ecb" providerId="LiveId" clId="{CC5CF23D-0C64-4619-A59A-03DDFC25DD67}" dt="2022-03-15T15:50:19.613" v="5159" actId="1076"/>
          <ac:spMkLst>
            <pc:docMk/>
            <pc:sldMk cId="249313458" sldId="1068"/>
            <ac:spMk id="4" creationId="{16B12666-F931-423B-A38C-629765EF95FE}"/>
          </ac:spMkLst>
        </pc:spChg>
        <pc:spChg chg="add mod">
          <ac:chgData name="Kitazawa Masakiyo" userId="2bf3742da7ad8ecb" providerId="LiveId" clId="{CC5CF23D-0C64-4619-A59A-03DDFC25DD67}" dt="2022-03-15T15:50:19.613" v="5159" actId="1076"/>
          <ac:spMkLst>
            <pc:docMk/>
            <pc:sldMk cId="249313458" sldId="1068"/>
            <ac:spMk id="7" creationId="{966E396C-AF71-49CA-B894-3847E5CCCB69}"/>
          </ac:spMkLst>
        </pc:spChg>
        <pc:spChg chg="add del mod">
          <ac:chgData name="Kitazawa Masakiyo" userId="2bf3742da7ad8ecb" providerId="LiveId" clId="{CC5CF23D-0C64-4619-A59A-03DDFC25DD67}" dt="2022-03-15T15:50:33.625" v="5162"/>
          <ac:spMkLst>
            <pc:docMk/>
            <pc:sldMk cId="249313458" sldId="1068"/>
            <ac:spMk id="8" creationId="{5303786E-6F00-4389-BBD7-36012AF7F406}"/>
          </ac:spMkLst>
        </pc:spChg>
        <pc:spChg chg="add mod">
          <ac:chgData name="Kitazawa Masakiyo" userId="2bf3742da7ad8ecb" providerId="LiveId" clId="{CC5CF23D-0C64-4619-A59A-03DDFC25DD67}" dt="2022-03-16T00:59:23.306" v="8405" actId="1076"/>
          <ac:spMkLst>
            <pc:docMk/>
            <pc:sldMk cId="249313458" sldId="1068"/>
            <ac:spMk id="11" creationId="{DB8D2A71-F2BF-440C-BCD7-2F6C3C7D72E9}"/>
          </ac:spMkLst>
        </pc:spChg>
        <pc:spChg chg="add mod">
          <ac:chgData name="Kitazawa Masakiyo" userId="2bf3742da7ad8ecb" providerId="LiveId" clId="{CC5CF23D-0C64-4619-A59A-03DDFC25DD67}" dt="2022-03-16T00:59:23.306" v="8405" actId="1076"/>
          <ac:spMkLst>
            <pc:docMk/>
            <pc:sldMk cId="249313458" sldId="1068"/>
            <ac:spMk id="12" creationId="{C5379D7E-17B3-4491-B0F6-105BAAD99EC5}"/>
          </ac:spMkLst>
        </pc:spChg>
        <pc:spChg chg="add mod">
          <ac:chgData name="Kitazawa Masakiyo" userId="2bf3742da7ad8ecb" providerId="LiveId" clId="{CC5CF23D-0C64-4619-A59A-03DDFC25DD67}" dt="2022-03-16T00:59:23.306" v="8405" actId="1076"/>
          <ac:spMkLst>
            <pc:docMk/>
            <pc:sldMk cId="249313458" sldId="1068"/>
            <ac:spMk id="13" creationId="{F4260397-DFA7-42ED-B8D3-A83C53943F79}"/>
          </ac:spMkLst>
        </pc:spChg>
        <pc:spChg chg="add mod">
          <ac:chgData name="Kitazawa Masakiyo" userId="2bf3742da7ad8ecb" providerId="LiveId" clId="{CC5CF23D-0C64-4619-A59A-03DDFC25DD67}" dt="2022-03-16T00:59:23.306" v="8405" actId="1076"/>
          <ac:spMkLst>
            <pc:docMk/>
            <pc:sldMk cId="249313458" sldId="1068"/>
            <ac:spMk id="14" creationId="{C314D38D-ABF8-4165-A985-AA95D16B9C1A}"/>
          </ac:spMkLst>
        </pc:spChg>
        <pc:spChg chg="add mod">
          <ac:chgData name="Kitazawa Masakiyo" userId="2bf3742da7ad8ecb" providerId="LiveId" clId="{CC5CF23D-0C64-4619-A59A-03DDFC25DD67}" dt="2022-03-16T00:59:23.306" v="8405" actId="1076"/>
          <ac:spMkLst>
            <pc:docMk/>
            <pc:sldMk cId="249313458" sldId="1068"/>
            <ac:spMk id="18" creationId="{4CC382E8-22E8-47CB-99AA-3E173E79D222}"/>
          </ac:spMkLst>
        </pc:spChg>
        <pc:spChg chg="add mod">
          <ac:chgData name="Kitazawa Masakiyo" userId="2bf3742da7ad8ecb" providerId="LiveId" clId="{CC5CF23D-0C64-4619-A59A-03DDFC25DD67}" dt="2022-03-16T00:59:23.306" v="8405" actId="1076"/>
          <ac:spMkLst>
            <pc:docMk/>
            <pc:sldMk cId="249313458" sldId="1068"/>
            <ac:spMk id="25" creationId="{2E47E1A7-B0DF-4B26-AA5C-4512FFF86955}"/>
          </ac:spMkLst>
        </pc:spChg>
        <pc:picChg chg="add mod">
          <ac:chgData name="Kitazawa Masakiyo" userId="2bf3742da7ad8ecb" providerId="LiveId" clId="{CC5CF23D-0C64-4619-A59A-03DDFC25DD67}" dt="2022-03-15T15:50:19.613" v="5159" actId="1076"/>
          <ac:picMkLst>
            <pc:docMk/>
            <pc:sldMk cId="249313458" sldId="1068"/>
            <ac:picMk id="5" creationId="{AE3C2CB1-AAF3-4E21-B149-F849627A0BAE}"/>
          </ac:picMkLst>
        </pc:picChg>
        <pc:picChg chg="add del mod">
          <ac:chgData name="Kitazawa Masakiyo" userId="2bf3742da7ad8ecb" providerId="LiveId" clId="{CC5CF23D-0C64-4619-A59A-03DDFC25DD67}" dt="2022-03-16T00:31:51.993" v="7604"/>
          <ac:picMkLst>
            <pc:docMk/>
            <pc:sldMk cId="249313458" sldId="1068"/>
            <ac:picMk id="6" creationId="{53BDD8BE-A790-4321-90EF-5913F8356CB9}"/>
          </ac:picMkLst>
        </pc:picChg>
        <pc:picChg chg="add del mod">
          <ac:chgData name="Kitazawa Masakiyo" userId="2bf3742da7ad8ecb" providerId="LiveId" clId="{CC5CF23D-0C64-4619-A59A-03DDFC25DD67}" dt="2022-03-16T00:02:49.923" v="6650"/>
          <ac:picMkLst>
            <pc:docMk/>
            <pc:sldMk cId="249313458" sldId="1068"/>
            <ac:picMk id="8" creationId="{025341E3-7B79-4D0A-8434-253A5C464DDD}"/>
          </ac:picMkLst>
        </pc:picChg>
        <pc:picChg chg="add del mod">
          <ac:chgData name="Kitazawa Masakiyo" userId="2bf3742da7ad8ecb" providerId="LiveId" clId="{CC5CF23D-0C64-4619-A59A-03DDFC25DD67}" dt="2022-03-16T00:01:02.843" v="6638"/>
          <ac:picMkLst>
            <pc:docMk/>
            <pc:sldMk cId="249313458" sldId="1068"/>
            <ac:picMk id="10" creationId="{268AB904-DA3C-48EE-8766-9D0EC231C5C4}"/>
          </ac:picMkLst>
        </pc:picChg>
        <pc:picChg chg="add del mod">
          <ac:chgData name="Kitazawa Masakiyo" userId="2bf3742da7ad8ecb" providerId="LiveId" clId="{CC5CF23D-0C64-4619-A59A-03DDFC25DD67}" dt="2022-03-16T00:03:41.617" v="6663"/>
          <ac:picMkLst>
            <pc:docMk/>
            <pc:sldMk cId="249313458" sldId="1068"/>
            <ac:picMk id="15" creationId="{B393F460-E740-4F30-AD46-73F23C2DE843}"/>
          </ac:picMkLst>
        </pc:picChg>
        <pc:picChg chg="add mod">
          <ac:chgData name="Kitazawa Masakiyo" userId="2bf3742da7ad8ecb" providerId="LiveId" clId="{CC5CF23D-0C64-4619-A59A-03DDFC25DD67}" dt="2022-03-16T00:59:23.306" v="8405" actId="1076"/>
          <ac:picMkLst>
            <pc:docMk/>
            <pc:sldMk cId="249313458" sldId="1068"/>
            <ac:picMk id="17" creationId="{2C28AE57-6BBA-461D-A3DE-48CF9B399E15}"/>
          </ac:picMkLst>
        </pc:picChg>
        <pc:picChg chg="add mod">
          <ac:chgData name="Kitazawa Masakiyo" userId="2bf3742da7ad8ecb" providerId="LiveId" clId="{CC5CF23D-0C64-4619-A59A-03DDFC25DD67}" dt="2022-03-16T00:31:51.993" v="7602"/>
          <ac:picMkLst>
            <pc:docMk/>
            <pc:sldMk cId="249313458" sldId="1068"/>
            <ac:picMk id="20" creationId="{C8EA586A-6393-494E-83FC-83F864E165C5}"/>
          </ac:picMkLst>
        </pc:picChg>
        <pc:picChg chg="add del mod">
          <ac:chgData name="Kitazawa Masakiyo" userId="2bf3742da7ad8ecb" providerId="LiveId" clId="{CC5CF23D-0C64-4619-A59A-03DDFC25DD67}" dt="2022-03-16T00:34:58.480" v="7623"/>
          <ac:picMkLst>
            <pc:docMk/>
            <pc:sldMk cId="249313458" sldId="1068"/>
            <ac:picMk id="22" creationId="{4DB10A17-530D-495D-8C59-5E57B2282330}"/>
          </ac:picMkLst>
        </pc:picChg>
        <pc:picChg chg="add mod">
          <ac:chgData name="Kitazawa Masakiyo" userId="2bf3742da7ad8ecb" providerId="LiveId" clId="{CC5CF23D-0C64-4619-A59A-03DDFC25DD67}" dt="2022-03-16T00:59:23.306" v="8405" actId="1076"/>
          <ac:picMkLst>
            <pc:docMk/>
            <pc:sldMk cId="249313458" sldId="1068"/>
            <ac:picMk id="24" creationId="{B542822F-8E55-40F3-B1FA-DA1FCABA8353}"/>
          </ac:picMkLst>
        </pc:picChg>
      </pc:sldChg>
      <pc:sldChg chg="addSp delSp modSp new mod">
        <pc:chgData name="Kitazawa Masakiyo" userId="2bf3742da7ad8ecb" providerId="LiveId" clId="{CC5CF23D-0C64-4619-A59A-03DDFC25DD67}" dt="2022-03-16T03:53:55.240" v="9897" actId="20577"/>
        <pc:sldMkLst>
          <pc:docMk/>
          <pc:sldMk cId="1861977823" sldId="1069"/>
        </pc:sldMkLst>
        <pc:spChg chg="del">
          <ac:chgData name="Kitazawa Masakiyo" userId="2bf3742da7ad8ecb" providerId="LiveId" clId="{CC5CF23D-0C64-4619-A59A-03DDFC25DD67}" dt="2022-03-15T15:54:14.133" v="5374" actId="478"/>
          <ac:spMkLst>
            <pc:docMk/>
            <pc:sldMk cId="1861977823" sldId="1069"/>
            <ac:spMk id="2" creationId="{117D8038-071F-497E-89B3-63C05AE2575B}"/>
          </ac:spMkLst>
        </pc:spChg>
        <pc:spChg chg="mod">
          <ac:chgData name="Kitazawa Masakiyo" userId="2bf3742da7ad8ecb" providerId="LiveId" clId="{CC5CF23D-0C64-4619-A59A-03DDFC25DD67}" dt="2022-03-16T03:53:55.240" v="9897" actId="20577"/>
          <ac:spMkLst>
            <pc:docMk/>
            <pc:sldMk cId="1861977823" sldId="1069"/>
            <ac:spMk id="3" creationId="{8849A69A-118E-47F2-9207-FB6E7F4BA09A}"/>
          </ac:spMkLst>
        </pc:spChg>
        <pc:spChg chg="add mod">
          <ac:chgData name="Kitazawa Masakiyo" userId="2bf3742da7ad8ecb" providerId="LiveId" clId="{CC5CF23D-0C64-4619-A59A-03DDFC25DD67}" dt="2022-03-16T00:44:25.186" v="7939" actId="1038"/>
          <ac:spMkLst>
            <pc:docMk/>
            <pc:sldMk cId="1861977823" sldId="1069"/>
            <ac:spMk id="6" creationId="{FFCC22BA-E8FE-4F3F-AA31-0338AD5B0103}"/>
          </ac:spMkLst>
        </pc:spChg>
        <pc:spChg chg="add mod">
          <ac:chgData name="Kitazawa Masakiyo" userId="2bf3742da7ad8ecb" providerId="LiveId" clId="{CC5CF23D-0C64-4619-A59A-03DDFC25DD67}" dt="2022-03-16T00:44:18.432" v="7920" actId="1076"/>
          <ac:spMkLst>
            <pc:docMk/>
            <pc:sldMk cId="1861977823" sldId="1069"/>
            <ac:spMk id="7" creationId="{6A96DEF6-25D6-44E6-813F-6A6D7019A5E7}"/>
          </ac:spMkLst>
        </pc:spChg>
        <pc:spChg chg="add mod">
          <ac:chgData name="Kitazawa Masakiyo" userId="2bf3742da7ad8ecb" providerId="LiveId" clId="{CC5CF23D-0C64-4619-A59A-03DDFC25DD67}" dt="2022-03-16T00:44:09.325" v="7919" actId="1076"/>
          <ac:spMkLst>
            <pc:docMk/>
            <pc:sldMk cId="1861977823" sldId="1069"/>
            <ac:spMk id="8" creationId="{87EE2274-A024-40C4-AE0B-ADEA39DABDA4}"/>
          </ac:spMkLst>
        </pc:spChg>
        <pc:spChg chg="add mod">
          <ac:chgData name="Kitazawa Masakiyo" userId="2bf3742da7ad8ecb" providerId="LiveId" clId="{CC5CF23D-0C64-4619-A59A-03DDFC25DD67}" dt="2022-03-16T00:44:09.325" v="7919" actId="1076"/>
          <ac:spMkLst>
            <pc:docMk/>
            <pc:sldMk cId="1861977823" sldId="1069"/>
            <ac:spMk id="13" creationId="{435723EB-E7EB-44D7-A588-7DEAB0FD7A30}"/>
          </ac:spMkLst>
        </pc:spChg>
        <pc:spChg chg="add mod">
          <ac:chgData name="Kitazawa Masakiyo" userId="2bf3742da7ad8ecb" providerId="LiveId" clId="{CC5CF23D-0C64-4619-A59A-03DDFC25DD67}" dt="2022-03-16T00:44:09.325" v="7919" actId="1076"/>
          <ac:spMkLst>
            <pc:docMk/>
            <pc:sldMk cId="1861977823" sldId="1069"/>
            <ac:spMk id="14" creationId="{1F867E85-292E-4488-ABCB-E3FCF8E611D1}"/>
          </ac:spMkLst>
        </pc:spChg>
        <pc:picChg chg="add mod">
          <ac:chgData name="Kitazawa Masakiyo" userId="2bf3742da7ad8ecb" providerId="LiveId" clId="{CC5CF23D-0C64-4619-A59A-03DDFC25DD67}" dt="2022-03-16T00:44:25.186" v="7939" actId="1038"/>
          <ac:picMkLst>
            <pc:docMk/>
            <pc:sldMk cId="1861977823" sldId="1069"/>
            <ac:picMk id="4" creationId="{4233D314-933C-427E-8078-E7D99666B21C}"/>
          </ac:picMkLst>
        </pc:picChg>
        <pc:picChg chg="add mod">
          <ac:chgData name="Kitazawa Masakiyo" userId="2bf3742da7ad8ecb" providerId="LiveId" clId="{CC5CF23D-0C64-4619-A59A-03DDFC25DD67}" dt="2022-03-16T00:44:18.432" v="7920" actId="1076"/>
          <ac:picMkLst>
            <pc:docMk/>
            <pc:sldMk cId="1861977823" sldId="1069"/>
            <ac:picMk id="5" creationId="{1E7A11BD-27F9-4DB1-ADA6-F5E4F4FBCCBD}"/>
          </ac:picMkLst>
        </pc:picChg>
        <pc:picChg chg="add del mod">
          <ac:chgData name="Kitazawa Masakiyo" userId="2bf3742da7ad8ecb" providerId="LiveId" clId="{CC5CF23D-0C64-4619-A59A-03DDFC25DD67}" dt="2022-03-16T01:42:57.898" v="9370" actId="478"/>
          <ac:picMkLst>
            <pc:docMk/>
            <pc:sldMk cId="1861977823" sldId="1069"/>
            <ac:picMk id="9" creationId="{0AA717FB-0A67-43D1-BCEC-A0677051A484}"/>
          </ac:picMkLst>
        </pc:picChg>
        <pc:picChg chg="add mod">
          <ac:chgData name="Kitazawa Masakiyo" userId="2bf3742da7ad8ecb" providerId="LiveId" clId="{CC5CF23D-0C64-4619-A59A-03DDFC25DD67}" dt="2022-03-16T00:44:09.325" v="7919" actId="1076"/>
          <ac:picMkLst>
            <pc:docMk/>
            <pc:sldMk cId="1861977823" sldId="1069"/>
            <ac:picMk id="10" creationId="{FEAC9776-135D-4B72-8E6F-196093D89542}"/>
          </ac:picMkLst>
        </pc:picChg>
        <pc:picChg chg="add mod">
          <ac:chgData name="Kitazawa Masakiyo" userId="2bf3742da7ad8ecb" providerId="LiveId" clId="{CC5CF23D-0C64-4619-A59A-03DDFC25DD67}" dt="2022-03-16T00:44:09.325" v="7919" actId="1076"/>
          <ac:picMkLst>
            <pc:docMk/>
            <pc:sldMk cId="1861977823" sldId="1069"/>
            <ac:picMk id="12" creationId="{9E2E6EF0-8DC0-494C-8735-26C7B77436F1}"/>
          </ac:picMkLst>
        </pc:picChg>
      </pc:sldChg>
      <pc:sldChg chg="addSp delSp modSp new del mod">
        <pc:chgData name="Kitazawa Masakiyo" userId="2bf3742da7ad8ecb" providerId="LiveId" clId="{CC5CF23D-0C64-4619-A59A-03DDFC25DD67}" dt="2022-03-16T00:55:16.127" v="8316" actId="2696"/>
        <pc:sldMkLst>
          <pc:docMk/>
          <pc:sldMk cId="693321888" sldId="1070"/>
        </pc:sldMkLst>
        <pc:spChg chg="del">
          <ac:chgData name="Kitazawa Masakiyo" userId="2bf3742da7ad8ecb" providerId="LiveId" clId="{CC5CF23D-0C64-4619-A59A-03DDFC25DD67}" dt="2022-03-15T15:55:53.400" v="5396" actId="478"/>
          <ac:spMkLst>
            <pc:docMk/>
            <pc:sldMk cId="693321888" sldId="1070"/>
            <ac:spMk id="2" creationId="{BA319345-5DF3-4AC3-B39D-0F6A5EA55419}"/>
          </ac:spMkLst>
        </pc:spChg>
        <pc:spChg chg="mod">
          <ac:chgData name="Kitazawa Masakiyo" userId="2bf3742da7ad8ecb" providerId="LiveId" clId="{CC5CF23D-0C64-4619-A59A-03DDFC25DD67}" dt="2022-03-15T15:55:50.746" v="5395" actId="20577"/>
          <ac:spMkLst>
            <pc:docMk/>
            <pc:sldMk cId="693321888" sldId="1070"/>
            <ac:spMk id="3" creationId="{46F732F9-7042-4F88-9BCE-8C060DECAAB0}"/>
          </ac:spMkLst>
        </pc:spChg>
        <pc:spChg chg="add mod">
          <ac:chgData name="Kitazawa Masakiyo" userId="2bf3742da7ad8ecb" providerId="LiveId" clId="{CC5CF23D-0C64-4619-A59A-03DDFC25DD67}" dt="2022-03-16T00:12:48.150" v="6926" actId="1076"/>
          <ac:spMkLst>
            <pc:docMk/>
            <pc:sldMk cId="693321888" sldId="1070"/>
            <ac:spMk id="5" creationId="{7A9E6D1F-DD2C-46DC-B73A-C4784F27655E}"/>
          </ac:spMkLst>
        </pc:spChg>
        <pc:spChg chg="add mod">
          <ac:chgData name="Kitazawa Masakiyo" userId="2bf3742da7ad8ecb" providerId="LiveId" clId="{CC5CF23D-0C64-4619-A59A-03DDFC25DD67}" dt="2022-03-16T00:24:11.327" v="7278" actId="1076"/>
          <ac:spMkLst>
            <pc:docMk/>
            <pc:sldMk cId="693321888" sldId="1070"/>
            <ac:spMk id="9" creationId="{A49D826A-B65D-49A8-AFED-ACF8B688C00E}"/>
          </ac:spMkLst>
        </pc:spChg>
        <pc:spChg chg="add del mod">
          <ac:chgData name="Kitazawa Masakiyo" userId="2bf3742da7ad8ecb" providerId="LiveId" clId="{CC5CF23D-0C64-4619-A59A-03DDFC25DD67}" dt="2022-03-16T00:20:02.276" v="7123" actId="478"/>
          <ac:spMkLst>
            <pc:docMk/>
            <pc:sldMk cId="693321888" sldId="1070"/>
            <ac:spMk id="10" creationId="{7DB74E8F-C641-49D1-9045-68B07C4EC7BA}"/>
          </ac:spMkLst>
        </pc:spChg>
        <pc:spChg chg="add mod">
          <ac:chgData name="Kitazawa Masakiyo" userId="2bf3742da7ad8ecb" providerId="LiveId" clId="{CC5CF23D-0C64-4619-A59A-03DDFC25DD67}" dt="2022-03-16T00:25:47.621" v="7358" actId="1076"/>
          <ac:spMkLst>
            <pc:docMk/>
            <pc:sldMk cId="693321888" sldId="1070"/>
            <ac:spMk id="11" creationId="{0CBE0F2F-CD6D-4716-8712-D263C428427D}"/>
          </ac:spMkLst>
        </pc:spChg>
        <pc:spChg chg="add mod">
          <ac:chgData name="Kitazawa Masakiyo" userId="2bf3742da7ad8ecb" providerId="LiveId" clId="{CC5CF23D-0C64-4619-A59A-03DDFC25DD67}" dt="2022-03-16T00:24:39.596" v="7288" actId="404"/>
          <ac:spMkLst>
            <pc:docMk/>
            <pc:sldMk cId="693321888" sldId="1070"/>
            <ac:spMk id="13" creationId="{7473B687-97E3-42C8-BCEF-E2B7C3525749}"/>
          </ac:spMkLst>
        </pc:spChg>
        <pc:spChg chg="add mod">
          <ac:chgData name="Kitazawa Masakiyo" userId="2bf3742da7ad8ecb" providerId="LiveId" clId="{CC5CF23D-0C64-4619-A59A-03DDFC25DD67}" dt="2022-03-16T00:27:24.123" v="7453" actId="14100"/>
          <ac:spMkLst>
            <pc:docMk/>
            <pc:sldMk cId="693321888" sldId="1070"/>
            <ac:spMk id="14" creationId="{5B54B2EE-1517-4ECD-AEEF-BD32C3DD59A3}"/>
          </ac:spMkLst>
        </pc:spChg>
        <pc:spChg chg="add mod">
          <ac:chgData name="Kitazawa Masakiyo" userId="2bf3742da7ad8ecb" providerId="LiveId" clId="{CC5CF23D-0C64-4619-A59A-03DDFC25DD67}" dt="2022-03-16T00:26:10.679" v="7364" actId="1076"/>
          <ac:spMkLst>
            <pc:docMk/>
            <pc:sldMk cId="693321888" sldId="1070"/>
            <ac:spMk id="15" creationId="{FBD5982D-37D1-4EE9-864F-D4E791B17116}"/>
          </ac:spMkLst>
        </pc:spChg>
        <pc:spChg chg="add mod">
          <ac:chgData name="Kitazawa Masakiyo" userId="2bf3742da7ad8ecb" providerId="LiveId" clId="{CC5CF23D-0C64-4619-A59A-03DDFC25DD67}" dt="2022-03-16T00:26:28.739" v="7414" actId="20577"/>
          <ac:spMkLst>
            <pc:docMk/>
            <pc:sldMk cId="693321888" sldId="1070"/>
            <ac:spMk id="16" creationId="{45437100-3ACC-4C98-8C4E-C1A0B5DCBEA4}"/>
          </ac:spMkLst>
        </pc:spChg>
        <pc:spChg chg="add mod">
          <ac:chgData name="Kitazawa Masakiyo" userId="2bf3742da7ad8ecb" providerId="LiveId" clId="{CC5CF23D-0C64-4619-A59A-03DDFC25DD67}" dt="2022-03-16T00:27:20.415" v="7452" actId="1076"/>
          <ac:spMkLst>
            <pc:docMk/>
            <pc:sldMk cId="693321888" sldId="1070"/>
            <ac:spMk id="17" creationId="{CDDDCEA1-270E-40D9-9F8C-0E909439B8EA}"/>
          </ac:spMkLst>
        </pc:spChg>
        <pc:picChg chg="add del mod ord">
          <ac:chgData name="Kitazawa Masakiyo" userId="2bf3742da7ad8ecb" providerId="LiveId" clId="{CC5CF23D-0C64-4619-A59A-03DDFC25DD67}" dt="2022-03-16T00:54:53.592" v="8312" actId="21"/>
          <ac:picMkLst>
            <pc:docMk/>
            <pc:sldMk cId="693321888" sldId="1070"/>
            <ac:picMk id="4" creationId="{EEEB17E4-E4A6-43A0-A039-B80B227B33BB}"/>
          </ac:picMkLst>
        </pc:picChg>
        <pc:picChg chg="add del mod">
          <ac:chgData name="Kitazawa Masakiyo" userId="2bf3742da7ad8ecb" providerId="LiveId" clId="{CC5CF23D-0C64-4619-A59A-03DDFC25DD67}" dt="2022-03-15T15:57:58.357" v="5418"/>
          <ac:picMkLst>
            <pc:docMk/>
            <pc:sldMk cId="693321888" sldId="1070"/>
            <ac:picMk id="5" creationId="{309C0F28-00A4-4C19-A1FC-E763CCF0E506}"/>
          </ac:picMkLst>
        </pc:picChg>
        <pc:picChg chg="add mod">
          <ac:chgData name="Kitazawa Masakiyo" userId="2bf3742da7ad8ecb" providerId="LiveId" clId="{CC5CF23D-0C64-4619-A59A-03DDFC25DD67}" dt="2022-03-16T00:12:50.153" v="6927" actId="1076"/>
          <ac:picMkLst>
            <pc:docMk/>
            <pc:sldMk cId="693321888" sldId="1070"/>
            <ac:picMk id="6" creationId="{2DD71874-6747-49E0-B336-B9101A7D484D}"/>
          </ac:picMkLst>
        </pc:picChg>
        <pc:picChg chg="add mod">
          <ac:chgData name="Kitazawa Masakiyo" userId="2bf3742da7ad8ecb" providerId="LiveId" clId="{CC5CF23D-0C64-4619-A59A-03DDFC25DD67}" dt="2022-03-16T00:14:46.853" v="6934" actId="1076"/>
          <ac:picMkLst>
            <pc:docMk/>
            <pc:sldMk cId="693321888" sldId="1070"/>
            <ac:picMk id="8" creationId="{033B128A-6150-4521-A042-706AFDD735B9}"/>
          </ac:picMkLst>
        </pc:picChg>
        <pc:picChg chg="add del mod">
          <ac:chgData name="Kitazawa Masakiyo" userId="2bf3742da7ad8ecb" providerId="LiveId" clId="{CC5CF23D-0C64-4619-A59A-03DDFC25DD67}" dt="2022-03-15T16:00:46.680" v="5478"/>
          <ac:picMkLst>
            <pc:docMk/>
            <pc:sldMk cId="693321888" sldId="1070"/>
            <ac:picMk id="8" creationId="{E9B7FC1E-DDF5-4799-9CFF-547589F945B1}"/>
          </ac:picMkLst>
        </pc:picChg>
        <pc:picChg chg="add del mod">
          <ac:chgData name="Kitazawa Masakiyo" userId="2bf3742da7ad8ecb" providerId="LiveId" clId="{CC5CF23D-0C64-4619-A59A-03DDFC25DD67}" dt="2022-03-15T16:00:54.118" v="5479" actId="478"/>
          <ac:picMkLst>
            <pc:docMk/>
            <pc:sldMk cId="693321888" sldId="1070"/>
            <ac:picMk id="10" creationId="{0FBB6627-CDD7-4839-8AA6-34FE06DD8273}"/>
          </ac:picMkLst>
        </pc:picChg>
        <pc:picChg chg="add del mod">
          <ac:chgData name="Kitazawa Masakiyo" userId="2bf3742da7ad8ecb" providerId="LiveId" clId="{CC5CF23D-0C64-4619-A59A-03DDFC25DD67}" dt="2022-03-16T00:11:05.625" v="6893" actId="478"/>
          <ac:picMkLst>
            <pc:docMk/>
            <pc:sldMk cId="693321888" sldId="1070"/>
            <ac:picMk id="12" creationId="{94B9E7EC-ECC7-4D27-B034-88CDD83B898E}"/>
          </ac:picMkLst>
        </pc:picChg>
      </pc:sldChg>
      <pc:sldChg chg="addSp delSp modSp new mod">
        <pc:chgData name="Kitazawa Masakiyo" userId="2bf3742da7ad8ecb" providerId="LiveId" clId="{CC5CF23D-0C64-4619-A59A-03DDFC25DD67}" dt="2022-03-16T02:32:48.676" v="9749" actId="6549"/>
        <pc:sldMkLst>
          <pc:docMk/>
          <pc:sldMk cId="1254429478" sldId="1071"/>
        </pc:sldMkLst>
        <pc:spChg chg="del">
          <ac:chgData name="Kitazawa Masakiyo" userId="2bf3742da7ad8ecb" providerId="LiveId" clId="{CC5CF23D-0C64-4619-A59A-03DDFC25DD67}" dt="2022-03-15T16:01:28.570" v="5489" actId="478"/>
          <ac:spMkLst>
            <pc:docMk/>
            <pc:sldMk cId="1254429478" sldId="1071"/>
            <ac:spMk id="2" creationId="{CA605D03-6D64-41AB-B34C-1342773DE910}"/>
          </ac:spMkLst>
        </pc:spChg>
        <pc:spChg chg="mod">
          <ac:chgData name="Kitazawa Masakiyo" userId="2bf3742da7ad8ecb" providerId="LiveId" clId="{CC5CF23D-0C64-4619-A59A-03DDFC25DD67}" dt="2022-03-15T16:01:25.979" v="5488" actId="20577"/>
          <ac:spMkLst>
            <pc:docMk/>
            <pc:sldMk cId="1254429478" sldId="1071"/>
            <ac:spMk id="3" creationId="{090E9D11-1CB5-4443-BB41-49C2F4930BA6}"/>
          </ac:spMkLst>
        </pc:spChg>
        <pc:spChg chg="add mod">
          <ac:chgData name="Kitazawa Masakiyo" userId="2bf3742da7ad8ecb" providerId="LiveId" clId="{CC5CF23D-0C64-4619-A59A-03DDFC25DD67}" dt="2022-03-16T02:32:48.676" v="9749" actId="6549"/>
          <ac:spMkLst>
            <pc:docMk/>
            <pc:sldMk cId="1254429478" sldId="1071"/>
            <ac:spMk id="4" creationId="{64BA3FE0-6879-4684-BCBC-EFA6857600EA}"/>
          </ac:spMkLst>
        </pc:spChg>
      </pc:sldChg>
      <pc:sldChg chg="addSp delSp modSp mod">
        <pc:chgData name="Kitazawa Masakiyo" userId="2bf3742da7ad8ecb" providerId="LiveId" clId="{CC5CF23D-0C64-4619-A59A-03DDFC25DD67}" dt="2022-03-16T02:28:14.797" v="9633" actId="1076"/>
        <pc:sldMkLst>
          <pc:docMk/>
          <pc:sldMk cId="3048977129" sldId="1072"/>
        </pc:sldMkLst>
        <pc:spChg chg="add mod">
          <ac:chgData name="Kitazawa Masakiyo" userId="2bf3742da7ad8ecb" providerId="LiveId" clId="{CC5CF23D-0C64-4619-A59A-03DDFC25DD67}" dt="2022-03-16T01:47:17.990" v="9430" actId="20577"/>
          <ac:spMkLst>
            <pc:docMk/>
            <pc:sldMk cId="3048977129" sldId="1072"/>
            <ac:spMk id="2" creationId="{B2A7A23B-8EC6-4015-B324-9E31D76E054C}"/>
          </ac:spMkLst>
        </pc:spChg>
        <pc:spChg chg="mod">
          <ac:chgData name="Kitazawa Masakiyo" userId="2bf3742da7ad8ecb" providerId="LiveId" clId="{CC5CF23D-0C64-4619-A59A-03DDFC25DD67}" dt="2022-03-16T00:48:57.560" v="8137" actId="20577"/>
          <ac:spMkLst>
            <pc:docMk/>
            <pc:sldMk cId="3048977129" sldId="1072"/>
            <ac:spMk id="3" creationId="{46F732F9-7042-4F88-9BCE-8C060DECAAB0}"/>
          </ac:spMkLst>
        </pc:spChg>
        <pc:spChg chg="del">
          <ac:chgData name="Kitazawa Masakiyo" userId="2bf3742da7ad8ecb" providerId="LiveId" clId="{CC5CF23D-0C64-4619-A59A-03DDFC25DD67}" dt="2022-03-16T00:47:12.449" v="8018" actId="478"/>
          <ac:spMkLst>
            <pc:docMk/>
            <pc:sldMk cId="3048977129" sldId="1072"/>
            <ac:spMk id="5" creationId="{7A9E6D1F-DD2C-46DC-B73A-C4784F27655E}"/>
          </ac:spMkLst>
        </pc:spChg>
        <pc:spChg chg="add mod">
          <ac:chgData name="Kitazawa Masakiyo" userId="2bf3742da7ad8ecb" providerId="LiveId" clId="{CC5CF23D-0C64-4619-A59A-03DDFC25DD67}" dt="2022-03-16T02:27:43.224" v="9626" actId="1076"/>
          <ac:spMkLst>
            <pc:docMk/>
            <pc:sldMk cId="3048977129" sldId="1072"/>
            <ac:spMk id="5" creationId="{E010E318-EEA9-4AC1-ACC4-97456D929E14}"/>
          </ac:spMkLst>
        </pc:spChg>
        <pc:spChg chg="del">
          <ac:chgData name="Kitazawa Masakiyo" userId="2bf3742da7ad8ecb" providerId="LiveId" clId="{CC5CF23D-0C64-4619-A59A-03DDFC25DD67}" dt="2022-03-16T00:46:16.384" v="8008" actId="478"/>
          <ac:spMkLst>
            <pc:docMk/>
            <pc:sldMk cId="3048977129" sldId="1072"/>
            <ac:spMk id="9" creationId="{A49D826A-B65D-49A8-AFED-ACF8B688C00E}"/>
          </ac:spMkLst>
        </pc:spChg>
        <pc:spChg chg="mod">
          <ac:chgData name="Kitazawa Masakiyo" userId="2bf3742da7ad8ecb" providerId="LiveId" clId="{CC5CF23D-0C64-4619-A59A-03DDFC25DD67}" dt="2022-03-16T02:28:14.797" v="9633" actId="1076"/>
          <ac:spMkLst>
            <pc:docMk/>
            <pc:sldMk cId="3048977129" sldId="1072"/>
            <ac:spMk id="11" creationId="{0CBE0F2F-CD6D-4716-8712-D263C428427D}"/>
          </ac:spMkLst>
        </pc:spChg>
        <pc:spChg chg="add mod">
          <ac:chgData name="Kitazawa Masakiyo" userId="2bf3742da7ad8ecb" providerId="LiveId" clId="{CC5CF23D-0C64-4619-A59A-03DDFC25DD67}" dt="2022-03-16T01:47:30.103" v="9441" actId="20577"/>
          <ac:spMkLst>
            <pc:docMk/>
            <pc:sldMk cId="3048977129" sldId="1072"/>
            <ac:spMk id="12" creationId="{29421B96-09DA-4C4F-A566-BAF4E1F0E621}"/>
          </ac:spMkLst>
        </pc:spChg>
        <pc:spChg chg="mod">
          <ac:chgData name="Kitazawa Masakiyo" userId="2bf3742da7ad8ecb" providerId="LiveId" clId="{CC5CF23D-0C64-4619-A59A-03DDFC25DD67}" dt="2022-03-16T00:49:29.177" v="8149" actId="1076"/>
          <ac:spMkLst>
            <pc:docMk/>
            <pc:sldMk cId="3048977129" sldId="1072"/>
            <ac:spMk id="13" creationId="{7473B687-97E3-42C8-BCEF-E2B7C3525749}"/>
          </ac:spMkLst>
        </pc:spChg>
        <pc:spChg chg="mod">
          <ac:chgData name="Kitazawa Masakiyo" userId="2bf3742da7ad8ecb" providerId="LiveId" clId="{CC5CF23D-0C64-4619-A59A-03DDFC25DD67}" dt="2022-03-16T00:50:56.006" v="8219" actId="14100"/>
          <ac:spMkLst>
            <pc:docMk/>
            <pc:sldMk cId="3048977129" sldId="1072"/>
            <ac:spMk id="14" creationId="{5B54B2EE-1517-4ECD-AEEF-BD32C3DD59A3}"/>
          </ac:spMkLst>
        </pc:spChg>
        <pc:spChg chg="mod">
          <ac:chgData name="Kitazawa Masakiyo" userId="2bf3742da7ad8ecb" providerId="LiveId" clId="{CC5CF23D-0C64-4619-A59A-03DDFC25DD67}" dt="2022-03-16T02:28:14.797" v="9633" actId="1076"/>
          <ac:spMkLst>
            <pc:docMk/>
            <pc:sldMk cId="3048977129" sldId="1072"/>
            <ac:spMk id="15" creationId="{FBD5982D-37D1-4EE9-864F-D4E791B17116}"/>
          </ac:spMkLst>
        </pc:spChg>
        <pc:spChg chg="mod">
          <ac:chgData name="Kitazawa Masakiyo" userId="2bf3742da7ad8ecb" providerId="LiveId" clId="{CC5CF23D-0C64-4619-A59A-03DDFC25DD67}" dt="2022-03-16T02:28:14.797" v="9633" actId="1076"/>
          <ac:spMkLst>
            <pc:docMk/>
            <pc:sldMk cId="3048977129" sldId="1072"/>
            <ac:spMk id="16" creationId="{45437100-3ACC-4C98-8C4E-C1A0B5DCBEA4}"/>
          </ac:spMkLst>
        </pc:spChg>
        <pc:spChg chg="del">
          <ac:chgData name="Kitazawa Masakiyo" userId="2bf3742da7ad8ecb" providerId="LiveId" clId="{CC5CF23D-0C64-4619-A59A-03DDFC25DD67}" dt="2022-03-16T00:46:12.256" v="8007" actId="478"/>
          <ac:spMkLst>
            <pc:docMk/>
            <pc:sldMk cId="3048977129" sldId="1072"/>
            <ac:spMk id="17" creationId="{CDDDCEA1-270E-40D9-9F8C-0E909439B8EA}"/>
          </ac:spMkLst>
        </pc:spChg>
        <pc:spChg chg="add mod">
          <ac:chgData name="Kitazawa Masakiyo" userId="2bf3742da7ad8ecb" providerId="LiveId" clId="{CC5CF23D-0C64-4619-A59A-03DDFC25DD67}" dt="2022-03-16T00:56:19.221" v="8324" actId="1035"/>
          <ac:spMkLst>
            <pc:docMk/>
            <pc:sldMk cId="3048977129" sldId="1072"/>
            <ac:spMk id="18" creationId="{9176F2CA-59BA-4C0A-8C6D-BC158672C10C}"/>
          </ac:spMkLst>
        </pc:spChg>
        <pc:spChg chg="add del mod">
          <ac:chgData name="Kitazawa Masakiyo" userId="2bf3742da7ad8ecb" providerId="LiveId" clId="{CC5CF23D-0C64-4619-A59A-03DDFC25DD67}" dt="2022-03-16T00:52:03.885" v="8282" actId="478"/>
          <ac:spMkLst>
            <pc:docMk/>
            <pc:sldMk cId="3048977129" sldId="1072"/>
            <ac:spMk id="19" creationId="{A0BB0EA5-3CB4-4EEB-993A-AD4259E54F28}"/>
          </ac:spMkLst>
        </pc:spChg>
        <pc:spChg chg="add mod">
          <ac:chgData name="Kitazawa Masakiyo" userId="2bf3742da7ad8ecb" providerId="LiveId" clId="{CC5CF23D-0C64-4619-A59A-03DDFC25DD67}" dt="2022-03-16T00:50:34.106" v="8214" actId="1076"/>
          <ac:spMkLst>
            <pc:docMk/>
            <pc:sldMk cId="3048977129" sldId="1072"/>
            <ac:spMk id="20" creationId="{03D6E266-AAC1-4926-AA5B-CC1E8B5C8C49}"/>
          </ac:spMkLst>
        </pc:spChg>
        <pc:spChg chg="add mod ord">
          <ac:chgData name="Kitazawa Masakiyo" userId="2bf3742da7ad8ecb" providerId="LiveId" clId="{CC5CF23D-0C64-4619-A59A-03DDFC25DD67}" dt="2022-03-16T02:28:14.797" v="9633" actId="1076"/>
          <ac:spMkLst>
            <pc:docMk/>
            <pc:sldMk cId="3048977129" sldId="1072"/>
            <ac:spMk id="21" creationId="{6B7967E5-BFD1-461C-8633-86B714247EA5}"/>
          </ac:spMkLst>
        </pc:spChg>
        <pc:spChg chg="add mod">
          <ac:chgData name="Kitazawa Masakiyo" userId="2bf3742da7ad8ecb" providerId="LiveId" clId="{CC5CF23D-0C64-4619-A59A-03DDFC25DD67}" dt="2022-03-16T00:56:30.142" v="8329" actId="1037"/>
          <ac:spMkLst>
            <pc:docMk/>
            <pc:sldMk cId="3048977129" sldId="1072"/>
            <ac:spMk id="22" creationId="{60D42003-8D3D-4877-8B7C-19AFF0CC6852}"/>
          </ac:spMkLst>
        </pc:spChg>
        <pc:picChg chg="mod">
          <ac:chgData name="Kitazawa Masakiyo" userId="2bf3742da7ad8ecb" providerId="LiveId" clId="{CC5CF23D-0C64-4619-A59A-03DDFC25DD67}" dt="2022-03-16T00:55:38.634" v="8319" actId="1076"/>
          <ac:picMkLst>
            <pc:docMk/>
            <pc:sldMk cId="3048977129" sldId="1072"/>
            <ac:picMk id="4" creationId="{EEEB17E4-E4A6-43A0-A039-B80B227B33BB}"/>
          </ac:picMkLst>
        </pc:picChg>
        <pc:picChg chg="del">
          <ac:chgData name="Kitazawa Masakiyo" userId="2bf3742da7ad8ecb" providerId="LiveId" clId="{CC5CF23D-0C64-4619-A59A-03DDFC25DD67}" dt="2022-03-16T00:47:12.449" v="8018" actId="478"/>
          <ac:picMkLst>
            <pc:docMk/>
            <pc:sldMk cId="3048977129" sldId="1072"/>
            <ac:picMk id="6" creationId="{2DD71874-6747-49E0-B336-B9101A7D484D}"/>
          </ac:picMkLst>
        </pc:picChg>
        <pc:picChg chg="del">
          <ac:chgData name="Kitazawa Masakiyo" userId="2bf3742da7ad8ecb" providerId="LiveId" clId="{CC5CF23D-0C64-4619-A59A-03DDFC25DD67}" dt="2022-03-16T00:44:48.642" v="7940" actId="478"/>
          <ac:picMkLst>
            <pc:docMk/>
            <pc:sldMk cId="3048977129" sldId="1072"/>
            <ac:picMk id="8" creationId="{033B128A-6150-4521-A042-706AFDD735B9}"/>
          </ac:picMkLst>
        </pc:picChg>
        <pc:picChg chg="add mod">
          <ac:chgData name="Kitazawa Masakiyo" userId="2bf3742da7ad8ecb" providerId="LiveId" clId="{CC5CF23D-0C64-4619-A59A-03DDFC25DD67}" dt="2022-03-16T00:55:38.634" v="8319" actId="1076"/>
          <ac:picMkLst>
            <pc:docMk/>
            <pc:sldMk cId="3048977129" sldId="1072"/>
            <ac:picMk id="10" creationId="{C75A7D93-BD12-433C-BEDA-CFD0275AF11E}"/>
          </ac:picMkLst>
        </pc:picChg>
      </pc:sldChg>
      <pc:sldChg chg="addSp delSp modSp mod">
        <pc:chgData name="Kitazawa Masakiyo" userId="2bf3742da7ad8ecb" providerId="LiveId" clId="{CC5CF23D-0C64-4619-A59A-03DDFC25DD67}" dt="2022-03-16T03:55:40.757" v="9908" actId="20577"/>
        <pc:sldMkLst>
          <pc:docMk/>
          <pc:sldMk cId="3449481933" sldId="1073"/>
        </pc:sldMkLst>
        <pc:spChg chg="add mod">
          <ac:chgData name="Kitazawa Masakiyo" userId="2bf3742da7ad8ecb" providerId="LiveId" clId="{CC5CF23D-0C64-4619-A59A-03DDFC25DD67}" dt="2022-03-16T01:45:34.914" v="9400" actId="1076"/>
          <ac:spMkLst>
            <pc:docMk/>
            <pc:sldMk cId="3449481933" sldId="1073"/>
            <ac:spMk id="2" creationId="{1DAF4A3A-7891-4E98-B605-11C47DB18FED}"/>
          </ac:spMkLst>
        </pc:spChg>
        <pc:spChg chg="mod">
          <ac:chgData name="Kitazawa Masakiyo" userId="2bf3742da7ad8ecb" providerId="LiveId" clId="{CC5CF23D-0C64-4619-A59A-03DDFC25DD67}" dt="2022-03-16T01:44:21.413" v="9380" actId="1076"/>
          <ac:spMkLst>
            <pc:docMk/>
            <pc:sldMk cId="3449481933" sldId="1073"/>
            <ac:spMk id="5" creationId="{7A9E6D1F-DD2C-46DC-B73A-C4784F27655E}"/>
          </ac:spMkLst>
        </pc:spChg>
        <pc:spChg chg="mod">
          <ac:chgData name="Kitazawa Masakiyo" userId="2bf3742da7ad8ecb" providerId="LiveId" clId="{CC5CF23D-0C64-4619-A59A-03DDFC25DD67}" dt="2022-03-16T03:55:40.757" v="9908" actId="20577"/>
          <ac:spMkLst>
            <pc:docMk/>
            <pc:sldMk cId="3449481933" sldId="1073"/>
            <ac:spMk id="9" creationId="{A49D826A-B65D-49A8-AFED-ACF8B688C00E}"/>
          </ac:spMkLst>
        </pc:spChg>
        <pc:spChg chg="del">
          <ac:chgData name="Kitazawa Masakiyo" userId="2bf3742da7ad8ecb" providerId="LiveId" clId="{CC5CF23D-0C64-4619-A59A-03DDFC25DD67}" dt="2022-03-16T00:52:53.607" v="8289" actId="478"/>
          <ac:spMkLst>
            <pc:docMk/>
            <pc:sldMk cId="3449481933" sldId="1073"/>
            <ac:spMk id="11" creationId="{0CBE0F2F-CD6D-4716-8712-D263C428427D}"/>
          </ac:spMkLst>
        </pc:spChg>
        <pc:spChg chg="mod">
          <ac:chgData name="Kitazawa Masakiyo" userId="2bf3742da7ad8ecb" providerId="LiveId" clId="{CC5CF23D-0C64-4619-A59A-03DDFC25DD67}" dt="2022-03-16T01:44:08.958" v="9378" actId="1076"/>
          <ac:spMkLst>
            <pc:docMk/>
            <pc:sldMk cId="3449481933" sldId="1073"/>
            <ac:spMk id="13" creationId="{7473B687-97E3-42C8-BCEF-E2B7C3525749}"/>
          </ac:spMkLst>
        </pc:spChg>
        <pc:spChg chg="mod">
          <ac:chgData name="Kitazawa Masakiyo" userId="2bf3742da7ad8ecb" providerId="LiveId" clId="{CC5CF23D-0C64-4619-A59A-03DDFC25DD67}" dt="2022-03-16T01:44:08.958" v="9378" actId="1076"/>
          <ac:spMkLst>
            <pc:docMk/>
            <pc:sldMk cId="3449481933" sldId="1073"/>
            <ac:spMk id="14" creationId="{5B54B2EE-1517-4ECD-AEEF-BD32C3DD59A3}"/>
          </ac:spMkLst>
        </pc:spChg>
        <pc:spChg chg="add mod">
          <ac:chgData name="Kitazawa Masakiyo" userId="2bf3742da7ad8ecb" providerId="LiveId" clId="{CC5CF23D-0C64-4619-A59A-03DDFC25DD67}" dt="2022-03-16T01:44:55.638" v="9389" actId="14100"/>
          <ac:spMkLst>
            <pc:docMk/>
            <pc:sldMk cId="3449481933" sldId="1073"/>
            <ac:spMk id="15" creationId="{0FEB345D-5F0A-4FEA-BF18-0EA3608E6B4E}"/>
          </ac:spMkLst>
        </pc:spChg>
        <pc:spChg chg="del">
          <ac:chgData name="Kitazawa Masakiyo" userId="2bf3742da7ad8ecb" providerId="LiveId" clId="{CC5CF23D-0C64-4619-A59A-03DDFC25DD67}" dt="2022-03-16T00:52:53.607" v="8289" actId="478"/>
          <ac:spMkLst>
            <pc:docMk/>
            <pc:sldMk cId="3449481933" sldId="1073"/>
            <ac:spMk id="15" creationId="{FBD5982D-37D1-4EE9-864F-D4E791B17116}"/>
          </ac:spMkLst>
        </pc:spChg>
        <pc:spChg chg="del">
          <ac:chgData name="Kitazawa Masakiyo" userId="2bf3742da7ad8ecb" providerId="LiveId" clId="{CC5CF23D-0C64-4619-A59A-03DDFC25DD67}" dt="2022-03-16T00:52:53.607" v="8289" actId="478"/>
          <ac:spMkLst>
            <pc:docMk/>
            <pc:sldMk cId="3449481933" sldId="1073"/>
            <ac:spMk id="16" creationId="{45437100-3ACC-4C98-8C4E-C1A0B5DCBEA4}"/>
          </ac:spMkLst>
        </pc:spChg>
        <pc:spChg chg="mod">
          <ac:chgData name="Kitazawa Masakiyo" userId="2bf3742da7ad8ecb" providerId="LiveId" clId="{CC5CF23D-0C64-4619-A59A-03DDFC25DD67}" dt="2022-03-16T01:44:08.958" v="9378" actId="1076"/>
          <ac:spMkLst>
            <pc:docMk/>
            <pc:sldMk cId="3449481933" sldId="1073"/>
            <ac:spMk id="17" creationId="{CDDDCEA1-270E-40D9-9F8C-0E909439B8EA}"/>
          </ac:spMkLst>
        </pc:spChg>
        <pc:spChg chg="add mod">
          <ac:chgData name="Kitazawa Masakiyo" userId="2bf3742da7ad8ecb" providerId="LiveId" clId="{CC5CF23D-0C64-4619-A59A-03DDFC25DD67}" dt="2022-03-16T00:54:38.539" v="8311" actId="1076"/>
          <ac:spMkLst>
            <pc:docMk/>
            <pc:sldMk cId="3449481933" sldId="1073"/>
            <ac:spMk id="19" creationId="{D1A180E9-1149-42C6-8B08-600E3E64EA38}"/>
          </ac:spMkLst>
        </pc:spChg>
        <pc:spChg chg="add mod">
          <ac:chgData name="Kitazawa Masakiyo" userId="2bf3742da7ad8ecb" providerId="LiveId" clId="{CC5CF23D-0C64-4619-A59A-03DDFC25DD67}" dt="2022-03-16T00:54:38.539" v="8311" actId="1076"/>
          <ac:spMkLst>
            <pc:docMk/>
            <pc:sldMk cId="3449481933" sldId="1073"/>
            <ac:spMk id="20" creationId="{FDA3C96F-EC32-4A79-99A3-7F68E6CFC0B7}"/>
          </ac:spMkLst>
        </pc:spChg>
        <pc:spChg chg="add mod">
          <ac:chgData name="Kitazawa Masakiyo" userId="2bf3742da7ad8ecb" providerId="LiveId" clId="{CC5CF23D-0C64-4619-A59A-03DDFC25DD67}" dt="2022-03-16T00:54:38.539" v="8311" actId="1076"/>
          <ac:spMkLst>
            <pc:docMk/>
            <pc:sldMk cId="3449481933" sldId="1073"/>
            <ac:spMk id="21" creationId="{A6718A14-3FB0-48D3-92D1-3470FF6372D0}"/>
          </ac:spMkLst>
        </pc:spChg>
        <pc:spChg chg="add mod ord">
          <ac:chgData name="Kitazawa Masakiyo" userId="2bf3742da7ad8ecb" providerId="LiveId" clId="{CC5CF23D-0C64-4619-A59A-03DDFC25DD67}" dt="2022-03-16T00:54:38.539" v="8311" actId="1076"/>
          <ac:spMkLst>
            <pc:docMk/>
            <pc:sldMk cId="3449481933" sldId="1073"/>
            <ac:spMk id="22" creationId="{47F614A2-2845-41A8-9DF1-EA52860CB4CC}"/>
          </ac:spMkLst>
        </pc:spChg>
        <pc:picChg chg="del">
          <ac:chgData name="Kitazawa Masakiyo" userId="2bf3742da7ad8ecb" providerId="LiveId" clId="{CC5CF23D-0C64-4619-A59A-03DDFC25DD67}" dt="2022-03-16T00:52:49.429" v="8288" actId="478"/>
          <ac:picMkLst>
            <pc:docMk/>
            <pc:sldMk cId="3449481933" sldId="1073"/>
            <ac:picMk id="4" creationId="{EEEB17E4-E4A6-43A0-A039-B80B227B33BB}"/>
          </ac:picMkLst>
        </pc:picChg>
        <pc:picChg chg="mod">
          <ac:chgData name="Kitazawa Masakiyo" userId="2bf3742da7ad8ecb" providerId="LiveId" clId="{CC5CF23D-0C64-4619-A59A-03DDFC25DD67}" dt="2022-03-16T01:44:21.413" v="9380" actId="1076"/>
          <ac:picMkLst>
            <pc:docMk/>
            <pc:sldMk cId="3449481933" sldId="1073"/>
            <ac:picMk id="6" creationId="{2DD71874-6747-49E0-B336-B9101A7D484D}"/>
          </ac:picMkLst>
        </pc:picChg>
        <pc:picChg chg="del">
          <ac:chgData name="Kitazawa Masakiyo" userId="2bf3742da7ad8ecb" providerId="LiveId" clId="{CC5CF23D-0C64-4619-A59A-03DDFC25DD67}" dt="2022-03-16T00:52:49.429" v="8288" actId="478"/>
          <ac:picMkLst>
            <pc:docMk/>
            <pc:sldMk cId="3449481933" sldId="1073"/>
            <ac:picMk id="8" creationId="{033B128A-6150-4521-A042-706AFDD735B9}"/>
          </ac:picMkLst>
        </pc:picChg>
        <pc:picChg chg="add mod">
          <ac:chgData name="Kitazawa Masakiyo" userId="2bf3742da7ad8ecb" providerId="LiveId" clId="{CC5CF23D-0C64-4619-A59A-03DDFC25DD67}" dt="2022-03-16T01:44:26.036" v="9382" actId="14100"/>
          <ac:picMkLst>
            <pc:docMk/>
            <pc:sldMk cId="3449481933" sldId="1073"/>
            <ac:picMk id="18" creationId="{BDEF1441-41C0-4343-8D2E-A8A8F74C132B}"/>
          </ac:picMkLst>
        </pc:picChg>
      </pc:sldChg>
      <pc:sldChg chg="addSp delSp modSp del mod">
        <pc:chgData name="Kitazawa Masakiyo" userId="2bf3742da7ad8ecb" providerId="LiveId" clId="{CC5CF23D-0C64-4619-A59A-03DDFC25DD67}" dt="2022-03-16T01:46:57.626" v="9422" actId="2696"/>
        <pc:sldMkLst>
          <pc:docMk/>
          <pc:sldMk cId="3511357738" sldId="1074"/>
        </pc:sldMkLst>
        <pc:picChg chg="add mod">
          <ac:chgData name="Kitazawa Masakiyo" userId="2bf3742da7ad8ecb" providerId="LiveId" clId="{CC5CF23D-0C64-4619-A59A-03DDFC25DD67}" dt="2022-03-16T00:55:05.122" v="8315" actId="1076"/>
          <ac:picMkLst>
            <pc:docMk/>
            <pc:sldMk cId="3511357738" sldId="1074"/>
            <ac:picMk id="15" creationId="{E9799CCC-BEC3-427D-8D94-39FF6CCC0324}"/>
          </ac:picMkLst>
        </pc:picChg>
        <pc:picChg chg="del">
          <ac:chgData name="Kitazawa Masakiyo" userId="2bf3742da7ad8ecb" providerId="LiveId" clId="{CC5CF23D-0C64-4619-A59A-03DDFC25DD67}" dt="2022-03-16T00:55:02.076" v="8314" actId="478"/>
          <ac:picMkLst>
            <pc:docMk/>
            <pc:sldMk cId="3511357738" sldId="1074"/>
            <ac:picMk id="18" creationId="{BDEF1441-41C0-4343-8D2E-A8A8F74C132B}"/>
          </ac:picMkLst>
        </pc:picChg>
      </pc:sldChg>
      <pc:sldChg chg="addSp delSp modSp mod">
        <pc:chgData name="Kitazawa Masakiyo" userId="2bf3742da7ad8ecb" providerId="LiveId" clId="{CC5CF23D-0C64-4619-A59A-03DDFC25DD67}" dt="2022-03-16T02:28:58.348" v="9639" actId="478"/>
        <pc:sldMkLst>
          <pc:docMk/>
          <pc:sldMk cId="2736954728" sldId="1075"/>
        </pc:sldMkLst>
        <pc:spChg chg="del">
          <ac:chgData name="Kitazawa Masakiyo" userId="2bf3742da7ad8ecb" providerId="LiveId" clId="{CC5CF23D-0C64-4619-A59A-03DDFC25DD67}" dt="2022-03-16T02:28:55.047" v="9638" actId="478"/>
          <ac:spMkLst>
            <pc:docMk/>
            <pc:sldMk cId="2736954728" sldId="1075"/>
            <ac:spMk id="2" creationId="{B2A7A23B-8EC6-4015-B324-9E31D76E054C}"/>
          </ac:spMkLst>
        </pc:spChg>
        <pc:spChg chg="mod">
          <ac:chgData name="Kitazawa Masakiyo" userId="2bf3742da7ad8ecb" providerId="LiveId" clId="{CC5CF23D-0C64-4619-A59A-03DDFC25DD67}" dt="2022-03-16T00:59:40.061" v="8409" actId="20577"/>
          <ac:spMkLst>
            <pc:docMk/>
            <pc:sldMk cId="2736954728" sldId="1075"/>
            <ac:spMk id="3" creationId="{46F732F9-7042-4F88-9BCE-8C060DECAAB0}"/>
          </ac:spMkLst>
        </pc:spChg>
        <pc:spChg chg="mod">
          <ac:chgData name="Kitazawa Masakiyo" userId="2bf3742da7ad8ecb" providerId="LiveId" clId="{CC5CF23D-0C64-4619-A59A-03DDFC25DD67}" dt="2022-03-16T02:28:32.589" v="9636" actId="1076"/>
          <ac:spMkLst>
            <pc:docMk/>
            <pc:sldMk cId="2736954728" sldId="1075"/>
            <ac:spMk id="11" creationId="{0CBE0F2F-CD6D-4716-8712-D263C428427D}"/>
          </ac:spMkLst>
        </pc:spChg>
        <pc:spChg chg="del">
          <ac:chgData name="Kitazawa Masakiyo" userId="2bf3742da7ad8ecb" providerId="LiveId" clId="{CC5CF23D-0C64-4619-A59A-03DDFC25DD67}" dt="2022-03-16T02:28:58.348" v="9639" actId="478"/>
          <ac:spMkLst>
            <pc:docMk/>
            <pc:sldMk cId="2736954728" sldId="1075"/>
            <ac:spMk id="12" creationId="{29421B96-09DA-4C4F-A566-BAF4E1F0E621}"/>
          </ac:spMkLst>
        </pc:spChg>
        <pc:spChg chg="mod">
          <ac:chgData name="Kitazawa Masakiyo" userId="2bf3742da7ad8ecb" providerId="LiveId" clId="{CC5CF23D-0C64-4619-A59A-03DDFC25DD67}" dt="2022-03-16T02:27:54.817" v="9628" actId="1076"/>
          <ac:spMkLst>
            <pc:docMk/>
            <pc:sldMk cId="2736954728" sldId="1075"/>
            <ac:spMk id="15" creationId="{FBD5982D-37D1-4EE9-864F-D4E791B17116}"/>
          </ac:spMkLst>
        </pc:spChg>
        <pc:spChg chg="mod">
          <ac:chgData name="Kitazawa Masakiyo" userId="2bf3742da7ad8ecb" providerId="LiveId" clId="{CC5CF23D-0C64-4619-A59A-03DDFC25DD67}" dt="2022-03-16T02:27:54.817" v="9628" actId="1076"/>
          <ac:spMkLst>
            <pc:docMk/>
            <pc:sldMk cId="2736954728" sldId="1075"/>
            <ac:spMk id="16" creationId="{45437100-3ACC-4C98-8C4E-C1A0B5DCBEA4}"/>
          </ac:spMkLst>
        </pc:spChg>
        <pc:spChg chg="add mod">
          <ac:chgData name="Kitazawa Masakiyo" userId="2bf3742da7ad8ecb" providerId="LiveId" clId="{CC5CF23D-0C64-4619-A59A-03DDFC25DD67}" dt="2022-03-16T01:01:15.670" v="8466" actId="1035"/>
          <ac:spMkLst>
            <pc:docMk/>
            <pc:sldMk cId="2736954728" sldId="1075"/>
            <ac:spMk id="17" creationId="{CC067125-01EE-4877-8880-77BC3771C179}"/>
          </ac:spMkLst>
        </pc:spChg>
        <pc:spChg chg="mod">
          <ac:chgData name="Kitazawa Masakiyo" userId="2bf3742da7ad8ecb" providerId="LiveId" clId="{CC5CF23D-0C64-4619-A59A-03DDFC25DD67}" dt="2022-03-16T01:01:18.873" v="8467" actId="1035"/>
          <ac:spMkLst>
            <pc:docMk/>
            <pc:sldMk cId="2736954728" sldId="1075"/>
            <ac:spMk id="18" creationId="{9176F2CA-59BA-4C0A-8C6D-BC158672C10C}"/>
          </ac:spMkLst>
        </pc:spChg>
        <pc:spChg chg="add mod">
          <ac:chgData name="Kitazawa Masakiyo" userId="2bf3742da7ad8ecb" providerId="LiveId" clId="{CC5CF23D-0C64-4619-A59A-03DDFC25DD67}" dt="2022-03-16T02:27:48.970" v="9627"/>
          <ac:spMkLst>
            <pc:docMk/>
            <pc:sldMk cId="2736954728" sldId="1075"/>
            <ac:spMk id="19" creationId="{5813E929-4B2C-4922-B38A-E62705CD16B7}"/>
          </ac:spMkLst>
        </pc:spChg>
        <pc:spChg chg="mod">
          <ac:chgData name="Kitazawa Masakiyo" userId="2bf3742da7ad8ecb" providerId="LiveId" clId="{CC5CF23D-0C64-4619-A59A-03DDFC25DD67}" dt="2022-03-16T02:28:25.151" v="9635" actId="14100"/>
          <ac:spMkLst>
            <pc:docMk/>
            <pc:sldMk cId="2736954728" sldId="1075"/>
            <ac:spMk id="21" creationId="{6B7967E5-BFD1-461C-8633-86B714247EA5}"/>
          </ac:spMkLst>
        </pc:spChg>
        <pc:spChg chg="add mod">
          <ac:chgData name="Kitazawa Masakiyo" userId="2bf3742da7ad8ecb" providerId="LiveId" clId="{CC5CF23D-0C64-4619-A59A-03DDFC25DD67}" dt="2022-03-16T02:28:49.526" v="9637"/>
          <ac:spMkLst>
            <pc:docMk/>
            <pc:sldMk cId="2736954728" sldId="1075"/>
            <ac:spMk id="22" creationId="{E999D9BF-39ED-479C-837D-68E57F28A487}"/>
          </ac:spMkLst>
        </pc:spChg>
        <pc:spChg chg="add mod">
          <ac:chgData name="Kitazawa Masakiyo" userId="2bf3742da7ad8ecb" providerId="LiveId" clId="{CC5CF23D-0C64-4619-A59A-03DDFC25DD67}" dt="2022-03-16T02:28:49.526" v="9637"/>
          <ac:spMkLst>
            <pc:docMk/>
            <pc:sldMk cId="2736954728" sldId="1075"/>
            <ac:spMk id="23" creationId="{845D010B-515A-4BC5-A06B-93E458DC000D}"/>
          </ac:spMkLst>
        </pc:spChg>
        <pc:picChg chg="add mod ord">
          <ac:chgData name="Kitazawa Masakiyo" userId="2bf3742da7ad8ecb" providerId="LiveId" clId="{CC5CF23D-0C64-4619-A59A-03DDFC25DD67}" dt="2022-03-16T01:00:47.880" v="8422" actId="167"/>
          <ac:picMkLst>
            <pc:docMk/>
            <pc:sldMk cId="2736954728" sldId="1075"/>
            <ac:picMk id="6" creationId="{953FD2A9-BB5F-46D4-935C-B232305D6A0C}"/>
          </ac:picMkLst>
        </pc:picChg>
        <pc:picChg chg="del mod">
          <ac:chgData name="Kitazawa Masakiyo" userId="2bf3742da7ad8ecb" providerId="LiveId" clId="{CC5CF23D-0C64-4619-A59A-03DDFC25DD67}" dt="2022-03-16T01:00:49.430" v="8423" actId="21"/>
          <ac:picMkLst>
            <pc:docMk/>
            <pc:sldMk cId="2736954728" sldId="1075"/>
            <ac:picMk id="10" creationId="{C75A7D93-BD12-433C-BEDA-CFD0275AF11E}"/>
          </ac:picMkLst>
        </pc:picChg>
      </pc:sldChg>
      <pc:sldChg chg="addSp delSp modSp mod">
        <pc:chgData name="Kitazawa Masakiyo" userId="2bf3742da7ad8ecb" providerId="LiveId" clId="{CC5CF23D-0C64-4619-A59A-03DDFC25DD67}" dt="2022-03-16T03:41:41.265" v="9867"/>
        <pc:sldMkLst>
          <pc:docMk/>
          <pc:sldMk cId="3326157545" sldId="1076"/>
        </pc:sldMkLst>
        <pc:spChg chg="del">
          <ac:chgData name="Kitazawa Masakiyo" userId="2bf3742da7ad8ecb" providerId="LiveId" clId="{CC5CF23D-0C64-4619-A59A-03DDFC25DD67}" dt="2022-03-16T03:41:32.664" v="9866" actId="478"/>
          <ac:spMkLst>
            <pc:docMk/>
            <pc:sldMk cId="3326157545" sldId="1076"/>
            <ac:spMk id="20" creationId="{22118187-E27A-49A2-8A1B-24A67760C0ED}"/>
          </ac:spMkLst>
        </pc:spChg>
        <pc:spChg chg="del mod">
          <ac:chgData name="Kitazawa Masakiyo" userId="2bf3742da7ad8ecb" providerId="LiveId" clId="{CC5CF23D-0C64-4619-A59A-03DDFC25DD67}" dt="2022-03-16T03:41:32.664" v="9866" actId="478"/>
          <ac:spMkLst>
            <pc:docMk/>
            <pc:sldMk cId="3326157545" sldId="1076"/>
            <ac:spMk id="23" creationId="{BEE2E1FC-B6BC-46EB-BAF7-D1C2ADB762A2}"/>
          </ac:spMkLst>
        </pc:spChg>
        <pc:spChg chg="add mod">
          <ac:chgData name="Kitazawa Masakiyo" userId="2bf3742da7ad8ecb" providerId="LiveId" clId="{CC5CF23D-0C64-4619-A59A-03DDFC25DD67}" dt="2022-03-16T03:41:41.265" v="9867"/>
          <ac:spMkLst>
            <pc:docMk/>
            <pc:sldMk cId="3326157545" sldId="1076"/>
            <ac:spMk id="30" creationId="{AE69E3FC-8508-4D21-A42B-40AA2E5BC895}"/>
          </ac:spMkLst>
        </pc:spChg>
        <pc:spChg chg="add mod">
          <ac:chgData name="Kitazawa Masakiyo" userId="2bf3742da7ad8ecb" providerId="LiveId" clId="{CC5CF23D-0C64-4619-A59A-03DDFC25DD67}" dt="2022-03-16T03:41:41.265" v="9867"/>
          <ac:spMkLst>
            <pc:docMk/>
            <pc:sldMk cId="3326157545" sldId="1076"/>
            <ac:spMk id="31" creationId="{2CD06570-AC0E-4B90-8C04-959222CC7FDA}"/>
          </ac:spMkLst>
        </pc:spChg>
        <pc:picChg chg="del">
          <ac:chgData name="Kitazawa Masakiyo" userId="2bf3742da7ad8ecb" providerId="LiveId" clId="{CC5CF23D-0C64-4619-A59A-03DDFC25DD67}" dt="2022-03-16T03:41:15.642" v="9862" actId="478"/>
          <ac:picMkLst>
            <pc:docMk/>
            <pc:sldMk cId="3326157545" sldId="1076"/>
            <ac:picMk id="5" creationId="{EF1EA100-5C79-4BDF-9F5F-2269C45F3CF3}"/>
          </ac:picMkLst>
        </pc:picChg>
        <pc:picChg chg="add del mod">
          <ac:chgData name="Kitazawa Masakiyo" userId="2bf3742da7ad8ecb" providerId="LiveId" clId="{CC5CF23D-0C64-4619-A59A-03DDFC25DD67}" dt="2022-03-16T03:41:15.642" v="9862" actId="478"/>
          <ac:picMkLst>
            <pc:docMk/>
            <pc:sldMk cId="3326157545" sldId="1076"/>
            <ac:picMk id="28" creationId="{32DB85FA-7FFD-470E-A80C-FDEAB54817EF}"/>
          </ac:picMkLst>
        </pc:picChg>
        <pc:picChg chg="add del mod">
          <ac:chgData name="Kitazawa Masakiyo" userId="2bf3742da7ad8ecb" providerId="LiveId" clId="{CC5CF23D-0C64-4619-A59A-03DDFC25DD67}" dt="2022-03-16T03:41:28.973" v="9865" actId="478"/>
          <ac:picMkLst>
            <pc:docMk/>
            <pc:sldMk cId="3326157545" sldId="1076"/>
            <ac:picMk id="29" creationId="{B0863E8D-A523-44FE-9DA8-F5CDA13E4237}"/>
          </ac:picMkLst>
        </pc:picChg>
        <pc:picChg chg="add mod">
          <ac:chgData name="Kitazawa Masakiyo" userId="2bf3742da7ad8ecb" providerId="LiveId" clId="{CC5CF23D-0C64-4619-A59A-03DDFC25DD67}" dt="2022-03-16T03:41:41.265" v="9867"/>
          <ac:picMkLst>
            <pc:docMk/>
            <pc:sldMk cId="3326157545" sldId="1076"/>
            <ac:picMk id="32" creationId="{249CEBAF-FC79-43FD-B3EE-5164760F68A0}"/>
          </ac:picMkLst>
        </pc:picChg>
        <pc:picChg chg="add mod">
          <ac:chgData name="Kitazawa Masakiyo" userId="2bf3742da7ad8ecb" providerId="LiveId" clId="{CC5CF23D-0C64-4619-A59A-03DDFC25DD67}" dt="2022-03-16T03:41:41.265" v="9867"/>
          <ac:picMkLst>
            <pc:docMk/>
            <pc:sldMk cId="3326157545" sldId="1076"/>
            <ac:picMk id="33" creationId="{EBEF79E4-87A9-4D8B-8EC3-950A638AF730}"/>
          </ac:picMkLst>
        </pc:picChg>
      </pc:sldChg>
      <pc:sldChg chg="delSp modSp mod">
        <pc:chgData name="Kitazawa Masakiyo" userId="2bf3742da7ad8ecb" providerId="LiveId" clId="{CC5CF23D-0C64-4619-A59A-03DDFC25DD67}" dt="2022-03-16T03:46:11.992" v="9888" actId="20577"/>
        <pc:sldMkLst>
          <pc:docMk/>
          <pc:sldMk cId="321668544" sldId="1077"/>
        </pc:sldMkLst>
        <pc:spChg chg="del">
          <ac:chgData name="Kitazawa Masakiyo" userId="2bf3742da7ad8ecb" providerId="LiveId" clId="{CC5CF23D-0C64-4619-A59A-03DDFC25DD67}" dt="2022-03-16T01:38:45.735" v="9302" actId="478"/>
          <ac:spMkLst>
            <pc:docMk/>
            <pc:sldMk cId="321668544" sldId="1077"/>
            <ac:spMk id="2" creationId="{82423576-EEAA-4EF8-B8F4-D77EB6971CEB}"/>
          </ac:spMkLst>
        </pc:spChg>
        <pc:spChg chg="mod">
          <ac:chgData name="Kitazawa Masakiyo" userId="2bf3742da7ad8ecb" providerId="LiveId" clId="{CC5CF23D-0C64-4619-A59A-03DDFC25DD67}" dt="2022-03-16T03:46:11.992" v="9888" actId="20577"/>
          <ac:spMkLst>
            <pc:docMk/>
            <pc:sldMk cId="321668544" sldId="1077"/>
            <ac:spMk id="3" creationId="{7CE533BF-2EC8-45A1-99BB-B5D7DCAECEB2}"/>
          </ac:spMkLst>
        </pc:spChg>
        <pc:spChg chg="del">
          <ac:chgData name="Kitazawa Masakiyo" userId="2bf3742da7ad8ecb" providerId="LiveId" clId="{CC5CF23D-0C64-4619-A59A-03DDFC25DD67}" dt="2022-03-16T01:38:45.735" v="9302" actId="478"/>
          <ac:spMkLst>
            <pc:docMk/>
            <pc:sldMk cId="321668544" sldId="1077"/>
            <ac:spMk id="6" creationId="{DE90F505-354A-47E1-B2BD-E82DC98DCC4D}"/>
          </ac:spMkLst>
        </pc:spChg>
        <pc:spChg chg="del">
          <ac:chgData name="Kitazawa Masakiyo" userId="2bf3742da7ad8ecb" providerId="LiveId" clId="{CC5CF23D-0C64-4619-A59A-03DDFC25DD67}" dt="2022-03-16T01:38:45.735" v="9302" actId="478"/>
          <ac:spMkLst>
            <pc:docMk/>
            <pc:sldMk cId="321668544" sldId="1077"/>
            <ac:spMk id="21" creationId="{FDACE978-834F-4663-831F-7D83D687EC3A}"/>
          </ac:spMkLst>
        </pc:spChg>
        <pc:spChg chg="del">
          <ac:chgData name="Kitazawa Masakiyo" userId="2bf3742da7ad8ecb" providerId="LiveId" clId="{CC5CF23D-0C64-4619-A59A-03DDFC25DD67}" dt="2022-03-16T01:38:45.735" v="9302" actId="478"/>
          <ac:spMkLst>
            <pc:docMk/>
            <pc:sldMk cId="321668544" sldId="1077"/>
            <ac:spMk id="22" creationId="{786BB09F-2559-4069-AB14-DF73975D5384}"/>
          </ac:spMkLst>
        </pc:spChg>
        <pc:spChg chg="del">
          <ac:chgData name="Kitazawa Masakiyo" userId="2bf3742da7ad8ecb" providerId="LiveId" clId="{CC5CF23D-0C64-4619-A59A-03DDFC25DD67}" dt="2022-03-16T01:38:45.735" v="9302" actId="478"/>
          <ac:spMkLst>
            <pc:docMk/>
            <pc:sldMk cId="321668544" sldId="1077"/>
            <ac:spMk id="42" creationId="{429D6831-2007-4346-B89E-963D220ED633}"/>
          </ac:spMkLst>
        </pc:spChg>
        <pc:spChg chg="del">
          <ac:chgData name="Kitazawa Masakiyo" userId="2bf3742da7ad8ecb" providerId="LiveId" clId="{CC5CF23D-0C64-4619-A59A-03DDFC25DD67}" dt="2022-03-16T01:38:45.735" v="9302" actId="478"/>
          <ac:spMkLst>
            <pc:docMk/>
            <pc:sldMk cId="321668544" sldId="1077"/>
            <ac:spMk id="43" creationId="{594D7757-F91D-44C9-9338-5FA88E90F087}"/>
          </ac:spMkLst>
        </pc:spChg>
        <pc:spChg chg="del">
          <ac:chgData name="Kitazawa Masakiyo" userId="2bf3742da7ad8ecb" providerId="LiveId" clId="{CC5CF23D-0C64-4619-A59A-03DDFC25DD67}" dt="2022-03-16T01:38:45.735" v="9302" actId="478"/>
          <ac:spMkLst>
            <pc:docMk/>
            <pc:sldMk cId="321668544" sldId="1077"/>
            <ac:spMk id="45" creationId="{E9391520-6B89-495D-AEDA-EFB8BA76319E}"/>
          </ac:spMkLst>
        </pc:spChg>
        <pc:spChg chg="del">
          <ac:chgData name="Kitazawa Masakiyo" userId="2bf3742da7ad8ecb" providerId="LiveId" clId="{CC5CF23D-0C64-4619-A59A-03DDFC25DD67}" dt="2022-03-16T01:38:45.735" v="9302" actId="478"/>
          <ac:spMkLst>
            <pc:docMk/>
            <pc:sldMk cId="321668544" sldId="1077"/>
            <ac:spMk id="46" creationId="{13D33FD5-D8DD-4113-8E1B-358A78CBD007}"/>
          </ac:spMkLst>
        </pc:spChg>
        <pc:picChg chg="del">
          <ac:chgData name="Kitazawa Masakiyo" userId="2bf3742da7ad8ecb" providerId="LiveId" clId="{CC5CF23D-0C64-4619-A59A-03DDFC25DD67}" dt="2022-03-16T01:38:45.735" v="9302" actId="478"/>
          <ac:picMkLst>
            <pc:docMk/>
            <pc:sldMk cId="321668544" sldId="1077"/>
            <ac:picMk id="8" creationId="{E2F07D99-E693-4828-BC98-FDCC7EA1220C}"/>
          </ac:picMkLst>
        </pc:picChg>
        <pc:picChg chg="del">
          <ac:chgData name="Kitazawa Masakiyo" userId="2bf3742da7ad8ecb" providerId="LiveId" clId="{CC5CF23D-0C64-4619-A59A-03DDFC25DD67}" dt="2022-03-16T01:38:45.735" v="9302" actId="478"/>
          <ac:picMkLst>
            <pc:docMk/>
            <pc:sldMk cId="321668544" sldId="1077"/>
            <ac:picMk id="10" creationId="{9BB07536-7BD7-4AA1-9991-1A6299916545}"/>
          </ac:picMkLst>
        </pc:picChg>
        <pc:picChg chg="del">
          <ac:chgData name="Kitazawa Masakiyo" userId="2bf3742da7ad8ecb" providerId="LiveId" clId="{CC5CF23D-0C64-4619-A59A-03DDFC25DD67}" dt="2022-03-16T01:38:45.735" v="9302" actId="478"/>
          <ac:picMkLst>
            <pc:docMk/>
            <pc:sldMk cId="321668544" sldId="1077"/>
            <ac:picMk id="35" creationId="{5089C84B-BD5A-4CBE-A6A9-394E9DF1CBF8}"/>
          </ac:picMkLst>
        </pc:picChg>
        <pc:picChg chg="del">
          <ac:chgData name="Kitazawa Masakiyo" userId="2bf3742da7ad8ecb" providerId="LiveId" clId="{CC5CF23D-0C64-4619-A59A-03DDFC25DD67}" dt="2022-03-16T01:38:45.735" v="9302" actId="478"/>
          <ac:picMkLst>
            <pc:docMk/>
            <pc:sldMk cId="321668544" sldId="1077"/>
            <ac:picMk id="41" creationId="{471BE374-34C0-421B-9E5B-0E9641F0E068}"/>
          </ac:picMkLst>
        </pc:picChg>
      </pc:sldChg>
      <pc:sldChg chg="addSp delSp modSp mod">
        <pc:chgData name="Kitazawa Masakiyo" userId="2bf3742da7ad8ecb" providerId="LiveId" clId="{CC5CF23D-0C64-4619-A59A-03DDFC25DD67}" dt="2022-03-16T01:46:49.225" v="9421" actId="14100"/>
        <pc:sldMkLst>
          <pc:docMk/>
          <pc:sldMk cId="2254119989" sldId="1078"/>
        </pc:sldMkLst>
        <pc:spChg chg="del">
          <ac:chgData name="Kitazawa Masakiyo" userId="2bf3742da7ad8ecb" providerId="LiveId" clId="{CC5CF23D-0C64-4619-A59A-03DDFC25DD67}" dt="2022-03-16T01:46:37.655" v="9419" actId="478"/>
          <ac:spMkLst>
            <pc:docMk/>
            <pc:sldMk cId="2254119989" sldId="1078"/>
            <ac:spMk id="2" creationId="{1DAF4A3A-7891-4E98-B605-11C47DB18FED}"/>
          </ac:spMkLst>
        </pc:spChg>
        <pc:spChg chg="mod">
          <ac:chgData name="Kitazawa Masakiyo" userId="2bf3742da7ad8ecb" providerId="LiveId" clId="{CC5CF23D-0C64-4619-A59A-03DDFC25DD67}" dt="2022-03-16T01:46:49.225" v="9421" actId="14100"/>
          <ac:spMkLst>
            <pc:docMk/>
            <pc:sldMk cId="2254119989" sldId="1078"/>
            <ac:spMk id="15" creationId="{0FEB345D-5F0A-4FEA-BF18-0EA3608E6B4E}"/>
          </ac:spMkLst>
        </pc:spChg>
        <pc:picChg chg="add mod ord">
          <ac:chgData name="Kitazawa Masakiyo" userId="2bf3742da7ad8ecb" providerId="LiveId" clId="{CC5CF23D-0C64-4619-A59A-03DDFC25DD67}" dt="2022-03-16T01:46:25.412" v="9418" actId="1036"/>
          <ac:picMkLst>
            <pc:docMk/>
            <pc:sldMk cId="2254119989" sldId="1078"/>
            <ac:picMk id="16" creationId="{F803EBC8-A795-479E-B7A9-FB664888090C}"/>
          </ac:picMkLst>
        </pc:picChg>
        <pc:picChg chg="del">
          <ac:chgData name="Kitazawa Masakiyo" userId="2bf3742da7ad8ecb" providerId="LiveId" clId="{CC5CF23D-0C64-4619-A59A-03DDFC25DD67}" dt="2022-03-16T01:45:55.916" v="9401" actId="21"/>
          <ac:picMkLst>
            <pc:docMk/>
            <pc:sldMk cId="2254119989" sldId="1078"/>
            <ac:picMk id="18" creationId="{BDEF1441-41C0-4343-8D2E-A8A8F74C132B}"/>
          </ac:picMkLst>
        </pc:picChg>
      </pc:sldChg>
      <pc:sldChg chg="delSp mod ord">
        <pc:chgData name="Kitazawa Masakiyo" userId="2bf3742da7ad8ecb" providerId="LiveId" clId="{CC5CF23D-0C64-4619-A59A-03DDFC25DD67}" dt="2022-03-16T03:48:58.699" v="9891"/>
        <pc:sldMkLst>
          <pc:docMk/>
          <pc:sldMk cId="3148336299" sldId="1079"/>
        </pc:sldMkLst>
        <pc:spChg chg="del">
          <ac:chgData name="Kitazawa Masakiyo" userId="2bf3742da7ad8ecb" providerId="LiveId" clId="{CC5CF23D-0C64-4619-A59A-03DDFC25DD67}" dt="2022-03-16T03:48:55.618" v="9889" actId="478"/>
          <ac:spMkLst>
            <pc:docMk/>
            <pc:sldMk cId="3148336299" sldId="1079"/>
            <ac:spMk id="6" creationId="{83D844E5-3DA4-4924-8F03-26CF26317E56}"/>
          </ac:spMkLst>
        </pc:spChg>
        <pc:spChg chg="del">
          <ac:chgData name="Kitazawa Masakiyo" userId="2bf3742da7ad8ecb" providerId="LiveId" clId="{CC5CF23D-0C64-4619-A59A-03DDFC25DD67}" dt="2022-03-16T03:48:55.618" v="9889" actId="478"/>
          <ac:spMkLst>
            <pc:docMk/>
            <pc:sldMk cId="3148336299" sldId="1079"/>
            <ac:spMk id="13" creationId="{BC0406EE-3834-4A61-8BDD-9855A8367D7E}"/>
          </ac:spMkLst>
        </pc:spChg>
        <pc:spChg chg="del">
          <ac:chgData name="Kitazawa Masakiyo" userId="2bf3742da7ad8ecb" providerId="LiveId" clId="{CC5CF23D-0C64-4619-A59A-03DDFC25DD67}" dt="2022-03-16T03:48:55.618" v="9889" actId="478"/>
          <ac:spMkLst>
            <pc:docMk/>
            <pc:sldMk cId="3148336299" sldId="1079"/>
            <ac:spMk id="17" creationId="{8D7786FD-8846-4A9E-92BE-E6975AF3D0FD}"/>
          </ac:spMkLst>
        </pc:spChg>
        <pc:spChg chg="del">
          <ac:chgData name="Kitazawa Masakiyo" userId="2bf3742da7ad8ecb" providerId="LiveId" clId="{CC5CF23D-0C64-4619-A59A-03DDFC25DD67}" dt="2022-03-16T03:48:55.618" v="9889" actId="478"/>
          <ac:spMkLst>
            <pc:docMk/>
            <pc:sldMk cId="3148336299" sldId="1079"/>
            <ac:spMk id="25" creationId="{ADD45017-5C10-4DEE-9CBA-FAA5B7492958}"/>
          </ac:spMkLst>
        </pc:spChg>
        <pc:spChg chg="del">
          <ac:chgData name="Kitazawa Masakiyo" userId="2bf3742da7ad8ecb" providerId="LiveId" clId="{CC5CF23D-0C64-4619-A59A-03DDFC25DD67}" dt="2022-03-16T03:48:55.618" v="9889" actId="478"/>
          <ac:spMkLst>
            <pc:docMk/>
            <pc:sldMk cId="3148336299" sldId="1079"/>
            <ac:spMk id="26" creationId="{59675A46-D2C9-41ED-A5F3-0972ED3DA881}"/>
          </ac:spMkLst>
        </pc:spChg>
        <pc:spChg chg="del">
          <ac:chgData name="Kitazawa Masakiyo" userId="2bf3742da7ad8ecb" providerId="LiveId" clId="{CC5CF23D-0C64-4619-A59A-03DDFC25DD67}" dt="2022-03-16T03:48:55.618" v="9889" actId="478"/>
          <ac:spMkLst>
            <pc:docMk/>
            <pc:sldMk cId="3148336299" sldId="1079"/>
            <ac:spMk id="41" creationId="{D2A7C631-A82D-4EB7-8213-78AA76FD6FC1}"/>
          </ac:spMkLst>
        </pc:spChg>
        <pc:picChg chg="del">
          <ac:chgData name="Kitazawa Masakiyo" userId="2bf3742da7ad8ecb" providerId="LiveId" clId="{CC5CF23D-0C64-4619-A59A-03DDFC25DD67}" dt="2022-03-16T03:48:55.618" v="9889" actId="478"/>
          <ac:picMkLst>
            <pc:docMk/>
            <pc:sldMk cId="3148336299" sldId="1079"/>
            <ac:picMk id="5" creationId="{CC6BE846-D3BE-43BE-BD09-6C0E59C950B3}"/>
          </ac:picMkLst>
        </pc:picChg>
        <pc:picChg chg="del">
          <ac:chgData name="Kitazawa Masakiyo" userId="2bf3742da7ad8ecb" providerId="LiveId" clId="{CC5CF23D-0C64-4619-A59A-03DDFC25DD67}" dt="2022-03-16T03:48:55.618" v="9889" actId="478"/>
          <ac:picMkLst>
            <pc:docMk/>
            <pc:sldMk cId="3148336299" sldId="1079"/>
            <ac:picMk id="19" creationId="{F2CCF31F-C907-4C77-90BA-11495BDA1605}"/>
          </ac:picMkLst>
        </pc:picChg>
      </pc:sldChg>
      <pc:sldMasterChg chg="modSldLayout">
        <pc:chgData name="Kitazawa Masakiyo" userId="2bf3742da7ad8ecb" providerId="LiveId" clId="{CC5CF23D-0C64-4619-A59A-03DDFC25DD67}" dt="2022-03-16T01:50:28.914" v="9442" actId="2711"/>
        <pc:sldMasterMkLst>
          <pc:docMk/>
          <pc:sldMasterMk cId="1425603561" sldId="2147483648"/>
        </pc:sldMasterMkLst>
        <pc:sldLayoutChg chg="addSp delSp modSp mod">
          <pc:chgData name="Kitazawa Masakiyo" userId="2bf3742da7ad8ecb" providerId="LiveId" clId="{CC5CF23D-0C64-4619-A59A-03DDFC25DD67}" dt="2022-03-16T01:50:28.914" v="9442" actId="2711"/>
          <pc:sldLayoutMkLst>
            <pc:docMk/>
            <pc:sldMasterMk cId="1425603561" sldId="2147483648"/>
            <pc:sldLayoutMk cId="356917254" sldId="2147483650"/>
          </pc:sldLayoutMkLst>
          <pc:spChg chg="mod">
            <ac:chgData name="Kitazawa Masakiyo" userId="2bf3742da7ad8ecb" providerId="LiveId" clId="{CC5CF23D-0C64-4619-A59A-03DDFC25DD67}" dt="2022-03-16T01:50:28.914" v="9442" actId="2711"/>
            <ac:spMkLst>
              <pc:docMk/>
              <pc:sldMasterMk cId="1425603561" sldId="2147483648"/>
              <pc:sldLayoutMk cId="356917254" sldId="2147483650"/>
              <ac:spMk id="2" creationId="{9C341E5D-C888-4FC7-9C0C-DD636A215E0B}"/>
            </ac:spMkLst>
          </pc:spChg>
          <pc:spChg chg="mod">
            <ac:chgData name="Kitazawa Masakiyo" userId="2bf3742da7ad8ecb" providerId="LiveId" clId="{CC5CF23D-0C64-4619-A59A-03DDFC25DD67}" dt="2022-03-15T03:46:10.400" v="798" actId="2085"/>
            <ac:spMkLst>
              <pc:docMk/>
              <pc:sldMasterMk cId="1425603561" sldId="2147483648"/>
              <pc:sldLayoutMk cId="356917254" sldId="2147483650"/>
              <ac:spMk id="7" creationId="{7FEB6543-6258-4244-B9F9-19C337C6064D}"/>
            </ac:spMkLst>
          </pc:spChg>
          <pc:picChg chg="add del mod">
            <ac:chgData name="Kitazawa Masakiyo" userId="2bf3742da7ad8ecb" providerId="LiveId" clId="{CC5CF23D-0C64-4619-A59A-03DDFC25DD67}" dt="2022-03-14T13:57:30.632" v="33" actId="21"/>
            <ac:picMkLst>
              <pc:docMk/>
              <pc:sldMasterMk cId="1425603561" sldId="2147483648"/>
              <pc:sldLayoutMk cId="356917254" sldId="2147483650"/>
              <ac:picMk id="9" creationId="{7D634B46-DF62-4AD8-9519-C1CEE0EBD1F1}"/>
            </ac:picMkLst>
          </pc:picChg>
          <pc:picChg chg="add del mod">
            <ac:chgData name="Kitazawa Masakiyo" userId="2bf3742da7ad8ecb" providerId="LiveId" clId="{CC5CF23D-0C64-4619-A59A-03DDFC25DD67}" dt="2022-03-14T14:11:08.698" v="107" actId="21"/>
            <ac:picMkLst>
              <pc:docMk/>
              <pc:sldMasterMk cId="1425603561" sldId="2147483648"/>
              <pc:sldLayoutMk cId="356917254" sldId="2147483650"/>
              <ac:picMk id="9" creationId="{A3398194-3D98-4504-82D7-62097FECE8EC}"/>
            </ac:picMkLst>
          </pc:picChg>
          <pc:picChg chg="add del mod">
            <ac:chgData name="Kitazawa Masakiyo" userId="2bf3742da7ad8ecb" providerId="LiveId" clId="{CC5CF23D-0C64-4619-A59A-03DDFC25DD67}" dt="2022-03-14T14:03:57.795" v="97" actId="21"/>
            <ac:picMkLst>
              <pc:docMk/>
              <pc:sldMasterMk cId="1425603561" sldId="2147483648"/>
              <pc:sldLayoutMk cId="356917254" sldId="2147483650"/>
              <ac:picMk id="10" creationId="{82AB6C8F-BA29-46AC-9393-25E485FDA1D0}"/>
            </ac:picMkLst>
          </pc:picChg>
        </pc:sldLayoutChg>
      </pc:sldMasterChg>
    </pc:docChg>
  </pc:docChgLst>
  <pc:docChgLst>
    <pc:chgData name="Kitazawa Masakiyo" userId="2bf3742da7ad8ecb" providerId="LiveId" clId="{58F70095-E069-4706-A59F-8C02D4F02D53}"/>
    <pc:docChg chg="undo redo custSel addSld delSld modSld sldOrd modMainMaster">
      <pc:chgData name="Kitazawa Masakiyo" userId="2bf3742da7ad8ecb" providerId="LiveId" clId="{58F70095-E069-4706-A59F-8C02D4F02D53}" dt="2021-09-24T07:10:42.970" v="6481" actId="20577"/>
      <pc:docMkLst>
        <pc:docMk/>
      </pc:docMkLst>
      <pc:sldChg chg="addSp modSp new mod setBg">
        <pc:chgData name="Kitazawa Masakiyo" userId="2bf3742da7ad8ecb" providerId="LiveId" clId="{58F70095-E069-4706-A59F-8C02D4F02D53}" dt="2021-09-24T04:13:16.067" v="5137" actId="20577"/>
        <pc:sldMkLst>
          <pc:docMk/>
          <pc:sldMk cId="2378075064" sldId="256"/>
        </pc:sldMkLst>
        <pc:spChg chg="mod">
          <ac:chgData name="Kitazawa Masakiyo" userId="2bf3742da7ad8ecb" providerId="LiveId" clId="{58F70095-E069-4706-A59F-8C02D4F02D53}" dt="2021-09-23T23:44:22.254" v="3790" actId="404"/>
          <ac:spMkLst>
            <pc:docMk/>
            <pc:sldMk cId="2378075064" sldId="256"/>
            <ac:spMk id="2" creationId="{11129355-1222-4333-ADE9-8524BD9705CB}"/>
          </ac:spMkLst>
        </pc:spChg>
        <pc:spChg chg="mod">
          <ac:chgData name="Kitazawa Masakiyo" userId="2bf3742da7ad8ecb" providerId="LiveId" clId="{58F70095-E069-4706-A59F-8C02D4F02D53}" dt="2021-09-24T04:13:16.067" v="5137" actId="20577"/>
          <ac:spMkLst>
            <pc:docMk/>
            <pc:sldMk cId="2378075064" sldId="256"/>
            <ac:spMk id="3" creationId="{DDF0EC8A-1C70-4F39-9313-306A730E0886}"/>
          </ac:spMkLst>
        </pc:spChg>
        <pc:spChg chg="add mod">
          <ac:chgData name="Kitazawa Masakiyo" userId="2bf3742da7ad8ecb" providerId="LiveId" clId="{58F70095-E069-4706-A59F-8C02D4F02D53}" dt="2021-09-23T15:11:57.566" v="1264" actId="1035"/>
          <ac:spMkLst>
            <pc:docMk/>
            <pc:sldMk cId="2378075064" sldId="256"/>
            <ac:spMk id="4" creationId="{61CF844B-E0A9-414A-B557-4DCB4C7A1CF8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8" creationId="{6F5A5072-7B47-4D32-B52A-4EBBF590B8A5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0" creationId="{9715DAF0-AE1B-46C9-8A6B-DB2AA05AB91D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2" creationId="{6016219D-510E-4184-9090-6D5578A87BD1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4" creationId="{AFF4A713-7B75-4B21-90D7-5AB19547C728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6" creationId="{DC631C0B-6DA6-4E57-8231-CE32B3434A7E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8" creationId="{C29501E6-A978-4A61-9689-9085AF97A53A}"/>
          </ac:spMkLst>
        </pc:spChg>
      </pc:sldChg>
      <pc:sldChg chg="addSp delSp modSp new del mod modTransition setBg addAnim delAnim">
        <pc:chgData name="Kitazawa Masakiyo" userId="2bf3742da7ad8ecb" providerId="LiveId" clId="{58F70095-E069-4706-A59F-8C02D4F02D53}" dt="2021-09-23T14:57:17.651" v="923" actId="2696"/>
        <pc:sldMkLst>
          <pc:docMk/>
          <pc:sldMk cId="4291646713" sldId="257"/>
        </pc:sldMkLst>
        <pc:spChg chg="mod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2" creationId="{271987E6-AA1B-4A74-9B2D-D867BC90FC9D}"/>
          </ac:spMkLst>
        </pc:spChg>
        <pc:spChg chg="del mod">
          <ac:chgData name="Kitazawa Masakiyo" userId="2bf3742da7ad8ecb" providerId="LiveId" clId="{58F70095-E069-4706-A59F-8C02D4F02D53}" dt="2021-09-23T06:11:13.150" v="25" actId="478"/>
          <ac:spMkLst>
            <pc:docMk/>
            <pc:sldMk cId="4291646713" sldId="257"/>
            <ac:spMk id="3" creationId="{48C5FC5F-7072-404F-9D80-C1AEDDD0EBF8}"/>
          </ac:spMkLst>
        </pc:spChg>
        <pc:spChg chg="add mod">
          <ac:chgData name="Kitazawa Masakiyo" userId="2bf3742da7ad8ecb" providerId="LiveId" clId="{58F70095-E069-4706-A59F-8C02D4F02D53}" dt="2021-09-23T06:53:23.377" v="137" actId="20577"/>
          <ac:spMkLst>
            <pc:docMk/>
            <pc:sldMk cId="4291646713" sldId="257"/>
            <ac:spMk id="4" creationId="{6FC3687F-BAFC-44BC-A070-189493BB1606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8" creationId="{DEE2AD96-B495-4E06-9291-B71706F728CB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0" creationId="{53CF6D67-C5A8-4ADD-9E8E-1E38CA1D3166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2" creationId="{86909FA0-B515-4681-B7A8-FA281D133B94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4" creationId="{21C9FE86-FCC3-4A31-AA1C-C882262B7FE7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6" creationId="{7D96243B-ECED-4B71-8E06-AE9A285EAD20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8" creationId="{A09989E4-EFDC-4A90-A633-E0525FB4139E}"/>
          </ac:spMkLst>
        </pc:spChg>
        <pc:spChg chg="add del">
          <ac:chgData name="Kitazawa Masakiyo" userId="2bf3742da7ad8ecb" providerId="LiveId" clId="{58F70095-E069-4706-A59F-8C02D4F02D53}" dt="2021-09-23T06:10:34.815" v="6" actId="26606"/>
          <ac:spMkLst>
            <pc:docMk/>
            <pc:sldMk cId="4291646713" sldId="257"/>
            <ac:spMk id="23" creationId="{C4E4288A-DFC8-40A2-90E5-70E851A933AD}"/>
          </ac:spMkLst>
        </pc:spChg>
        <pc:spChg chg="add del">
          <ac:chgData name="Kitazawa Masakiyo" userId="2bf3742da7ad8ecb" providerId="LiveId" clId="{58F70095-E069-4706-A59F-8C02D4F02D53}" dt="2021-09-23T06:10:34.815" v="6" actId="26606"/>
          <ac:spMkLst>
            <pc:docMk/>
            <pc:sldMk cId="4291646713" sldId="257"/>
            <ac:spMk id="25" creationId="{9AD93FD3-7DF2-4DC8-BD55-8B2EB5F63F2A}"/>
          </ac:spMkLst>
        </pc:spChg>
        <pc:spChg chg="add del">
          <ac:chgData name="Kitazawa Masakiyo" userId="2bf3742da7ad8ecb" providerId="LiveId" clId="{58F70095-E069-4706-A59F-8C02D4F02D53}" dt="2021-09-23T06:10:34.815" v="6" actId="26606"/>
          <ac:spMkLst>
            <pc:docMk/>
            <pc:sldMk cId="4291646713" sldId="257"/>
            <ac:spMk id="27" creationId="{956571CF-1434-4180-A385-D4AC63B6269D}"/>
          </ac:spMkLst>
        </pc:spChg>
        <pc:spChg chg="add del">
          <ac:chgData name="Kitazawa Masakiyo" userId="2bf3742da7ad8ecb" providerId="LiveId" clId="{58F70095-E069-4706-A59F-8C02D4F02D53}" dt="2021-09-23T06:10:34.815" v="6" actId="26606"/>
          <ac:spMkLst>
            <pc:docMk/>
            <pc:sldMk cId="4291646713" sldId="257"/>
            <ac:spMk id="29" creationId="{19D0EF7D-8D7F-4A18-A68B-92E2D448730D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5" creationId="{1B15ED52-F352-441B-82BF-E0EA34836D08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6" creationId="{3B2E3793-BFE6-45A2-9B7B-E18844431C99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7" creationId="{BC4C4868-CB8F-4AF9-9CDB-8108F2C19B67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8" creationId="{375E0459-6403-40CD-989D-56A4407CA12E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9" creationId="{53E5B1A8-3AC9-4BD1-9BBC-78CA94F2D1BA}"/>
          </ac:spMkLst>
        </pc:spChg>
        <pc:spChg chg="add del">
          <ac:chgData name="Kitazawa Masakiyo" userId="2bf3742da7ad8ecb" providerId="LiveId" clId="{58F70095-E069-4706-A59F-8C02D4F02D53}" dt="2021-09-23T06:12:51.257" v="43" actId="26606"/>
          <ac:spMkLst>
            <pc:docMk/>
            <pc:sldMk cId="4291646713" sldId="257"/>
            <ac:spMk id="41" creationId="{16F9E488-0718-4E1E-9D12-26779F606252}"/>
          </ac:spMkLst>
        </pc:spChg>
        <pc:spChg chg="add del">
          <ac:chgData name="Kitazawa Masakiyo" userId="2bf3742da7ad8ecb" providerId="LiveId" clId="{58F70095-E069-4706-A59F-8C02D4F02D53}" dt="2021-09-23T06:12:51.257" v="43" actId="26606"/>
          <ac:spMkLst>
            <pc:docMk/>
            <pc:sldMk cId="4291646713" sldId="257"/>
            <ac:spMk id="42" creationId="{D20AEB5B-DFC7-42B4-9FAA-6B95E01D0FCE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44" creationId="{43C48B49-6135-48B6-AC0F-97E5D8D1F03F}"/>
          </ac:spMkLst>
        </pc:spChg>
        <pc:spChg chg="add del">
          <ac:chgData name="Kitazawa Masakiyo" userId="2bf3742da7ad8ecb" providerId="LiveId" clId="{58F70095-E069-4706-A59F-8C02D4F02D53}" dt="2021-09-23T06:48:11.611" v="104" actId="26606"/>
          <ac:spMkLst>
            <pc:docMk/>
            <pc:sldMk cId="4291646713" sldId="257"/>
            <ac:spMk id="45" creationId="{C1DD1A8A-57D5-4A81-AD04-532B043C5611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46" creationId="{9715DAF0-AE1B-46C9-8A6B-DB2AA05AB91D}"/>
          </ac:spMkLst>
        </pc:spChg>
        <pc:spChg chg="add del">
          <ac:chgData name="Kitazawa Masakiyo" userId="2bf3742da7ad8ecb" providerId="LiveId" clId="{58F70095-E069-4706-A59F-8C02D4F02D53}" dt="2021-09-23T06:48:11.611" v="104" actId="26606"/>
          <ac:spMkLst>
            <pc:docMk/>
            <pc:sldMk cId="4291646713" sldId="257"/>
            <ac:spMk id="47" creationId="{007891EC-4501-44ED-A8C8-B11B6DB767AB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48" creationId="{DC631C0B-6DA6-4E57-8231-CE32B3434A7E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50" creationId="{F256AC18-FB41-4977-8B0C-F5082335AB7D}"/>
          </ac:spMkLst>
        </pc:spChg>
        <pc:spChg chg="add del">
          <ac:chgData name="Kitazawa Masakiyo" userId="2bf3742da7ad8ecb" providerId="LiveId" clId="{58F70095-E069-4706-A59F-8C02D4F02D53}" dt="2021-09-23T06:48:28.601" v="106" actId="26606"/>
          <ac:spMkLst>
            <pc:docMk/>
            <pc:sldMk cId="4291646713" sldId="257"/>
            <ac:spMk id="51" creationId="{2643BE6C-86B7-4AB9-91E8-9B5DB45AC8EA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52" creationId="{AFF4A713-7B75-4B21-90D7-5AB19547C728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4" creationId="{C29501E6-A978-4A61-9689-9085AF97A53A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5" creationId="{6F5A5072-7B47-4D32-B52A-4EBBF590B8A5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6" creationId="{9715DAF0-AE1B-46C9-8A6B-DB2AA05AB91D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7" creationId="{6016219D-510E-4184-9090-6D5578A87BD1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8" creationId="{AFF4A713-7B75-4B21-90D7-5AB19547C728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9" creationId="{DC631C0B-6DA6-4E57-8231-CE32B3434A7E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0" creationId="{577D6B2E-37A3-429E-A37C-F30ED6487282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1" creationId="{5CEAD642-85CF-4750-8432-7C80C901F001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2" creationId="{FA33EEAE-15D5-4119-8C1E-89D943F911EF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3" creationId="{730D8B3B-9B80-4025-B934-26DC7D7CD231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4" creationId="{1064D5D5-227B-4F66-9AEA-46F570E793BD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5" creationId="{646B67A4-D328-4747-A82B-65E84FA46368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6" creationId="{B5A1B09C-1565-46F8-B70F-621C5EB48A09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7" creationId="{8C516CC8-80AC-446C-A56E-9F54B7210402}"/>
          </ac:spMkLst>
        </pc:spChg>
        <pc:grpChg chg="add del">
          <ac:chgData name="Kitazawa Masakiyo" userId="2bf3742da7ad8ecb" providerId="LiveId" clId="{58F70095-E069-4706-A59F-8C02D4F02D53}" dt="2021-09-23T06:10:34.815" v="6" actId="26606"/>
          <ac:grpSpMkLst>
            <pc:docMk/>
            <pc:sldMk cId="4291646713" sldId="257"/>
            <ac:grpSpMk id="31" creationId="{C770F868-28FE-4B38-8FC7-E9C841B837FA}"/>
          </ac:grpSpMkLst>
        </pc:grpChg>
        <pc:grpChg chg="add del">
          <ac:chgData name="Kitazawa Masakiyo" userId="2bf3742da7ad8ecb" providerId="LiveId" clId="{58F70095-E069-4706-A59F-8C02D4F02D53}" dt="2021-09-23T06:12:51.257" v="43" actId="26606"/>
          <ac:grpSpMkLst>
            <pc:docMk/>
            <pc:sldMk cId="4291646713" sldId="257"/>
            <ac:grpSpMk id="43" creationId="{64B93721-934F-4F1E-A868-0B2BA110D3B5}"/>
          </ac:grpSpMkLst>
        </pc:grpChg>
        <pc:picChg chg="add del">
          <ac:chgData name="Kitazawa Masakiyo" userId="2bf3742da7ad8ecb" providerId="LiveId" clId="{58F70095-E069-4706-A59F-8C02D4F02D53}" dt="2021-09-23T06:48:11.611" v="104" actId="26606"/>
          <ac:picMkLst>
            <pc:docMk/>
            <pc:sldMk cId="4291646713" sldId="257"/>
            <ac:picMk id="49" creationId="{E983F685-B402-4A2F-B9DE-4560AC1B6212}"/>
          </ac:picMkLst>
        </pc:picChg>
        <pc:picChg chg="add del">
          <ac:chgData name="Kitazawa Masakiyo" userId="2bf3742da7ad8ecb" providerId="LiveId" clId="{58F70095-E069-4706-A59F-8C02D4F02D53}" dt="2021-09-23T06:48:28.601" v="106" actId="26606"/>
          <ac:picMkLst>
            <pc:docMk/>
            <pc:sldMk cId="4291646713" sldId="257"/>
            <ac:picMk id="53" creationId="{752D4BE1-8F95-4E8A-A0F8-534CB116AD1D}"/>
          </ac:picMkLst>
        </pc:picChg>
      </pc:sldChg>
      <pc:sldChg chg="addSp delSp modSp new mod ord setBg">
        <pc:chgData name="Kitazawa Masakiyo" userId="2bf3742da7ad8ecb" providerId="LiveId" clId="{58F70095-E069-4706-A59F-8C02D4F02D53}" dt="2021-09-24T06:44:01.710" v="6424" actId="1038"/>
        <pc:sldMkLst>
          <pc:docMk/>
          <pc:sldMk cId="2798097613" sldId="258"/>
        </pc:sldMkLst>
        <pc:spChg chg="mod">
          <ac:chgData name="Kitazawa Masakiyo" userId="2bf3742da7ad8ecb" providerId="LiveId" clId="{58F70095-E069-4706-A59F-8C02D4F02D53}" dt="2021-09-24T05:05:23.174" v="6055" actId="20577"/>
          <ac:spMkLst>
            <pc:docMk/>
            <pc:sldMk cId="2798097613" sldId="258"/>
            <ac:spMk id="2" creationId="{3CC08191-D164-4FAD-8CC7-6AD5B5AACB93}"/>
          </ac:spMkLst>
        </pc:spChg>
        <pc:spChg chg="add del mod">
          <ac:chgData name="Kitazawa Masakiyo" userId="2bf3742da7ad8ecb" providerId="LiveId" clId="{58F70095-E069-4706-A59F-8C02D4F02D53}" dt="2021-09-23T13:49:38.231" v="249" actId="478"/>
          <ac:spMkLst>
            <pc:docMk/>
            <pc:sldMk cId="2798097613" sldId="258"/>
            <ac:spMk id="3" creationId="{5FF31FB3-F542-41FA-8F0E-B825B56539BF}"/>
          </ac:spMkLst>
        </pc:spChg>
        <pc:spChg chg="del">
          <ac:chgData name="Kitazawa Masakiyo" userId="2bf3742da7ad8ecb" providerId="LiveId" clId="{58F70095-E069-4706-A59F-8C02D4F02D53}" dt="2021-09-23T06:57:29.934" v="175" actId="478"/>
          <ac:spMkLst>
            <pc:docMk/>
            <pc:sldMk cId="2798097613" sldId="258"/>
            <ac:spMk id="3" creationId="{C9821654-FC99-4BD7-804B-E942A44267DB}"/>
          </ac:spMkLst>
        </pc:spChg>
        <pc:spChg chg="add del mod">
          <ac:chgData name="Kitazawa Masakiyo" userId="2bf3742da7ad8ecb" providerId="LiveId" clId="{58F70095-E069-4706-A59F-8C02D4F02D53}" dt="2021-09-23T13:49:07.144" v="245"/>
          <ac:spMkLst>
            <pc:docMk/>
            <pc:sldMk cId="2798097613" sldId="258"/>
            <ac:spMk id="4" creationId="{BF56F2DE-65E0-4977-96F4-14B4380BC449}"/>
          </ac:spMkLst>
        </pc:spChg>
        <pc:spChg chg="add mod ord">
          <ac:chgData name="Kitazawa Masakiyo" userId="2bf3742da7ad8ecb" providerId="LiveId" clId="{58F70095-E069-4706-A59F-8C02D4F02D53}" dt="2021-09-24T06:43:53.531" v="6407" actId="1038"/>
          <ac:spMkLst>
            <pc:docMk/>
            <pc:sldMk cId="2798097613" sldId="258"/>
            <ac:spMk id="5" creationId="{A5918B35-C4F3-4E02-B23A-515FB775CB7F}"/>
          </ac:spMkLst>
        </pc:spChg>
        <pc:spChg chg="add mo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6" creationId="{81E2FC96-FE4A-41BB-BCFE-9EC2D6159B92}"/>
          </ac:spMkLst>
        </pc:spChg>
        <pc:spChg chg="add mo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7" creationId="{D23EB13A-A08F-42D2-8221-A7B82B556C49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7" creationId="{D4993743-B10A-433C-9996-3035D2C3ABC6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8" creationId="{BB3B8946-A0AA-42D4-8A24-639DC6EA170E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9" creationId="{AB1038E6-06EF-4DCB-B52E-D3825C50F7C6}"/>
          </ac:spMkLst>
        </pc:spChg>
        <pc:spChg chg="add del">
          <ac:chgData name="Kitazawa Masakiyo" userId="2bf3742da7ad8ecb" providerId="LiveId" clId="{58F70095-E069-4706-A59F-8C02D4F02D53}" dt="2021-09-23T15:26:04.363" v="1572" actId="26606"/>
          <ac:spMkLst>
            <pc:docMk/>
            <pc:sldMk cId="2798097613" sldId="258"/>
            <ac:spMk id="10" creationId="{5A0118C5-4F8D-4CF4-BADD-53FEACC6C42A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11" creationId="{5C7EF35C-8B7D-4026-8F09-8B2B2250579B}"/>
          </ac:spMkLst>
        </pc:spChg>
        <pc:spChg chg="add mo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14" creationId="{2900993B-8A3F-4178-B1CC-62E739A6FE2B}"/>
          </ac:spMkLst>
        </pc:spChg>
        <pc:spChg chg="add mod or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15" creationId="{21EB14BD-F87D-49EA-BF4F-BD3747630E09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15" creationId="{5F24A71D-C0A9-49AC-B2D1-5A9EA2BD383E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19" creationId="{14280C55-570C-4284-9850-B2BA33DB6726}"/>
          </ac:spMkLst>
        </pc:spChg>
        <pc:spChg chg="add del">
          <ac:chgData name="Kitazawa Masakiyo" userId="2bf3742da7ad8ecb" providerId="LiveId" clId="{58F70095-E069-4706-A59F-8C02D4F02D53}" dt="2021-09-23T15:26:04.363" v="1572" actId="26606"/>
          <ac:spMkLst>
            <pc:docMk/>
            <pc:sldMk cId="2798097613" sldId="258"/>
            <ac:spMk id="20" creationId="{EAED1919-54A1-41C9-B30B-A3FF3F58E38B}"/>
          </ac:spMkLst>
        </pc:spChg>
        <pc:spChg chg="add del mod">
          <ac:chgData name="Kitazawa Masakiyo" userId="2bf3742da7ad8ecb" providerId="LiveId" clId="{58F70095-E069-4706-A59F-8C02D4F02D53}" dt="2021-09-24T00:01:57.433" v="3978" actId="478"/>
          <ac:spMkLst>
            <pc:docMk/>
            <pc:sldMk cId="2798097613" sldId="258"/>
            <ac:spMk id="21" creationId="{2FB8381F-EF87-4B68-8F3F-58DB6F7D9AF8}"/>
          </ac:spMkLst>
        </pc:spChg>
        <pc:spChg chg="add del">
          <ac:chgData name="Kitazawa Masakiyo" userId="2bf3742da7ad8ecb" providerId="LiveId" clId="{58F70095-E069-4706-A59F-8C02D4F02D53}" dt="2021-09-23T15:26:04.363" v="1572" actId="26606"/>
          <ac:spMkLst>
            <pc:docMk/>
            <pc:sldMk cId="2798097613" sldId="258"/>
            <ac:spMk id="26" creationId="{FFFEB18F-F81F-4CED-BE64-EB888A77C3B8}"/>
          </ac:spMkLst>
        </pc:spChg>
        <pc:spChg chg="mod">
          <ac:chgData name="Kitazawa Masakiyo" userId="2bf3742da7ad8ecb" providerId="LiveId" clId="{58F70095-E069-4706-A59F-8C02D4F02D53}" dt="2021-09-23T15:31:20.646" v="1928" actId="1076"/>
          <ac:spMkLst>
            <pc:docMk/>
            <pc:sldMk cId="2798097613" sldId="258"/>
            <ac:spMk id="201" creationId="{5BB2F078-8B6B-4E5C-A664-5AC80CBCBAAD}"/>
          </ac:spMkLst>
        </pc:spChg>
        <pc:spChg chg="add mo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202" creationId="{270C49A2-E3C1-438B-AD39-7DD689CF8853}"/>
          </ac:spMkLst>
        </pc:spChg>
        <pc:grpChg chg="add del">
          <ac:chgData name="Kitazawa Masakiyo" userId="2bf3742da7ad8ecb" providerId="LiveId" clId="{58F70095-E069-4706-A59F-8C02D4F02D53}" dt="2021-09-23T15:26:04.363" v="1572" actId="26606"/>
          <ac:grpSpMkLst>
            <pc:docMk/>
            <pc:sldMk cId="2798097613" sldId="258"/>
            <ac:grpSpMk id="12" creationId="{00C7DD97-49DC-4BFD-951D-CFF51B976DE9}"/>
          </ac:grpSpMkLst>
        </pc:grpChg>
        <pc:grpChg chg="add del">
          <ac:chgData name="Kitazawa Masakiyo" userId="2bf3742da7ad8ecb" providerId="LiveId" clId="{58F70095-E069-4706-A59F-8C02D4F02D53}" dt="2021-09-23T15:26:04.363" v="1572" actId="26606"/>
          <ac:grpSpMkLst>
            <pc:docMk/>
            <pc:sldMk cId="2798097613" sldId="258"/>
            <ac:grpSpMk id="16" creationId="{176786CF-68E6-476D-909E-8522718B7BE0}"/>
          </ac:grpSpMkLst>
        </pc:grpChg>
        <pc:grpChg chg="add del">
          <ac:chgData name="Kitazawa Masakiyo" userId="2bf3742da7ad8ecb" providerId="LiveId" clId="{58F70095-E069-4706-A59F-8C02D4F02D53}" dt="2021-09-23T15:26:04.363" v="1572" actId="26606"/>
          <ac:grpSpMkLst>
            <pc:docMk/>
            <pc:sldMk cId="2798097613" sldId="258"/>
            <ac:grpSpMk id="22" creationId="{00E015F5-1A99-4E40-BC3D-7707802996B5}"/>
          </ac:grpSpMkLst>
        </pc:grpChg>
        <pc:grpChg chg="add del">
          <ac:chgData name="Kitazawa Masakiyo" userId="2bf3742da7ad8ecb" providerId="LiveId" clId="{58F70095-E069-4706-A59F-8C02D4F02D53}" dt="2021-09-23T15:26:04.363" v="1572" actId="26606"/>
          <ac:grpSpMkLst>
            <pc:docMk/>
            <pc:sldMk cId="2798097613" sldId="258"/>
            <ac:grpSpMk id="28" creationId="{A04977CB-3825-471A-A590-C57F8C350306}"/>
          </ac:grpSpMkLst>
        </pc:grpChg>
        <pc:grpChg chg="add mod">
          <ac:chgData name="Kitazawa Masakiyo" userId="2bf3742da7ad8ecb" providerId="LiveId" clId="{58F70095-E069-4706-A59F-8C02D4F02D53}" dt="2021-09-24T06:43:53.531" v="6407" actId="1038"/>
          <ac:grpSpMkLst>
            <pc:docMk/>
            <pc:sldMk cId="2798097613" sldId="258"/>
            <ac:grpSpMk id="199" creationId="{D48D1310-BE24-471E-9341-466606452E28}"/>
          </ac:grpSpMkLst>
        </pc:grpChg>
        <pc:picChg chg="add mod ord">
          <ac:chgData name="Kitazawa Masakiyo" userId="2bf3742da7ad8ecb" providerId="LiveId" clId="{58F70095-E069-4706-A59F-8C02D4F02D53}" dt="2021-09-24T06:43:53.531" v="6407" actId="1038"/>
          <ac:picMkLst>
            <pc:docMk/>
            <pc:sldMk cId="2798097613" sldId="258"/>
            <ac:picMk id="3" creationId="{A5B45117-881B-42C5-92C7-1E8A5CB8A6B7}"/>
          </ac:picMkLst>
        </pc:picChg>
        <pc:picChg chg="add mod">
          <ac:chgData name="Kitazawa Masakiyo" userId="2bf3742da7ad8ecb" providerId="LiveId" clId="{58F70095-E069-4706-A59F-8C02D4F02D53}" dt="2021-09-24T06:43:53.531" v="6407" actId="1038"/>
          <ac:picMkLst>
            <pc:docMk/>
            <pc:sldMk cId="2798097613" sldId="258"/>
            <ac:picMk id="4" creationId="{499BF094-1A45-4FC5-ABE7-25335866E50B}"/>
          </ac:picMkLst>
        </pc:picChg>
        <pc:picChg chg="add del">
          <ac:chgData name="Kitazawa Masakiyo" userId="2bf3742da7ad8ecb" providerId="LiveId" clId="{58F70095-E069-4706-A59F-8C02D4F02D53}" dt="2021-09-23T06:35:00.933" v="52"/>
          <ac:picMkLst>
            <pc:docMk/>
            <pc:sldMk cId="2798097613" sldId="258"/>
            <ac:picMk id="4" creationId="{F69D302A-8510-4D22-8D0A-99B1EBE3E44A}"/>
          </ac:picMkLst>
        </pc:picChg>
        <pc:picChg chg="add mod ord">
          <ac:chgData name="Kitazawa Masakiyo" userId="2bf3742da7ad8ecb" providerId="LiveId" clId="{58F70095-E069-4706-A59F-8C02D4F02D53}" dt="2021-09-24T06:43:53.531" v="6407" actId="1038"/>
          <ac:picMkLst>
            <pc:docMk/>
            <pc:sldMk cId="2798097613" sldId="258"/>
            <ac:picMk id="198" creationId="{EF085DDB-5D97-473E-A8D8-8A9415A74F63}"/>
          </ac:picMkLst>
        </pc:picChg>
        <pc:picChg chg="mod">
          <ac:chgData name="Kitazawa Masakiyo" userId="2bf3742da7ad8ecb" providerId="LiveId" clId="{58F70095-E069-4706-A59F-8C02D4F02D53}" dt="2021-09-23T15:27:00.556" v="1575"/>
          <ac:picMkLst>
            <pc:docMk/>
            <pc:sldMk cId="2798097613" sldId="258"/>
            <ac:picMk id="200" creationId="{5B6A4785-F618-4C8C-8BFA-D2BB12A21ADF}"/>
          </ac:picMkLst>
        </pc:picChg>
      </pc:sldChg>
      <pc:sldChg chg="new del">
        <pc:chgData name="Kitazawa Masakiyo" userId="2bf3742da7ad8ecb" providerId="LiveId" clId="{58F70095-E069-4706-A59F-8C02D4F02D53}" dt="2021-09-23T06:13:05.897" v="45" actId="680"/>
        <pc:sldMkLst>
          <pc:docMk/>
          <pc:sldMk cId="3384716557" sldId="258"/>
        </pc:sldMkLst>
      </pc:sldChg>
      <pc:sldChg chg="addSp modSp add del mod">
        <pc:chgData name="Kitazawa Masakiyo" userId="2bf3742da7ad8ecb" providerId="LiveId" clId="{58F70095-E069-4706-A59F-8C02D4F02D53}" dt="2021-09-23T14:28:32.815" v="836" actId="2696"/>
        <pc:sldMkLst>
          <pc:docMk/>
          <pc:sldMk cId="1029490025" sldId="259"/>
        </pc:sldMkLst>
        <pc:spChg chg="add mod">
          <ac:chgData name="Kitazawa Masakiyo" userId="2bf3742da7ad8ecb" providerId="LiveId" clId="{58F70095-E069-4706-A59F-8C02D4F02D53}" dt="2021-09-23T13:48:40.341" v="239" actId="207"/>
          <ac:spMkLst>
            <pc:docMk/>
            <pc:sldMk cId="1029490025" sldId="259"/>
            <ac:spMk id="3" creationId="{F2613862-4939-490C-B1F1-7F4B3E853E1D}"/>
          </ac:spMkLst>
        </pc:spChg>
      </pc:sldChg>
      <pc:sldChg chg="addSp delSp add del setBg delDesignElem">
        <pc:chgData name="Kitazawa Masakiyo" userId="2bf3742da7ad8ecb" providerId="LiveId" clId="{58F70095-E069-4706-A59F-8C02D4F02D53}" dt="2021-09-23T06:34:55.090" v="50"/>
        <pc:sldMkLst>
          <pc:docMk/>
          <pc:sldMk cId="1172319821" sldId="259"/>
        </pc:sldMkLst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5" creationId="{1B15ED52-F352-441B-82BF-E0EA34836D08}"/>
          </ac:spMkLst>
        </pc:spChg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6" creationId="{3B2E3793-BFE6-45A2-9B7B-E18844431C99}"/>
          </ac:spMkLst>
        </pc:spChg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7" creationId="{BC4C4868-CB8F-4AF9-9CDB-8108F2C19B67}"/>
          </ac:spMkLst>
        </pc:spChg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8" creationId="{375E0459-6403-40CD-989D-56A4407CA12E}"/>
          </ac:spMkLst>
        </pc:spChg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9" creationId="{53E5B1A8-3AC9-4BD1-9BBC-78CA94F2D1BA}"/>
          </ac:spMkLst>
        </pc:spChg>
      </pc:sldChg>
      <pc:sldChg chg="del">
        <pc:chgData name="Kitazawa Masakiyo" userId="2bf3742da7ad8ecb" providerId="LiveId" clId="{58F70095-E069-4706-A59F-8C02D4F02D53}" dt="2021-09-23T06:34:52.538" v="47"/>
        <pc:sldMkLst>
          <pc:docMk/>
          <pc:sldMk cId="1752210909" sldId="259"/>
        </pc:sldMkLst>
      </pc:sldChg>
      <pc:sldChg chg="addSp delSp modSp new mod ord modAnim">
        <pc:chgData name="Kitazawa Masakiyo" userId="2bf3742da7ad8ecb" providerId="LiveId" clId="{58F70095-E069-4706-A59F-8C02D4F02D53}" dt="2021-09-24T06:24:13.223" v="6310" actId="1036"/>
        <pc:sldMkLst>
          <pc:docMk/>
          <pc:sldMk cId="885473987" sldId="260"/>
        </pc:sldMkLst>
        <pc:spChg chg="del">
          <ac:chgData name="Kitazawa Masakiyo" userId="2bf3742da7ad8ecb" providerId="LiveId" clId="{58F70095-E069-4706-A59F-8C02D4F02D53}" dt="2021-09-23T13:54:37.261" v="413" actId="478"/>
          <ac:spMkLst>
            <pc:docMk/>
            <pc:sldMk cId="885473987" sldId="260"/>
            <ac:spMk id="2" creationId="{847B899F-09DF-4ABF-9674-B97F621AD73A}"/>
          </ac:spMkLst>
        </pc:spChg>
        <pc:spChg chg="add mod">
          <ac:chgData name="Kitazawa Masakiyo" userId="2bf3742da7ad8ecb" providerId="LiveId" clId="{58F70095-E069-4706-A59F-8C02D4F02D53}" dt="2021-09-24T00:20:35.289" v="4402" actId="20577"/>
          <ac:spMkLst>
            <pc:docMk/>
            <pc:sldMk cId="885473987" sldId="260"/>
            <ac:spMk id="2" creationId="{E097B0A3-32CD-469A-A44D-49E27F154F85}"/>
          </ac:spMkLst>
        </pc:spChg>
        <pc:spChg chg="mod">
          <ac:chgData name="Kitazawa Masakiyo" userId="2bf3742da7ad8ecb" providerId="LiveId" clId="{58F70095-E069-4706-A59F-8C02D4F02D53}" dt="2021-09-23T13:54:32.864" v="412" actId="20577"/>
          <ac:spMkLst>
            <pc:docMk/>
            <pc:sldMk cId="885473987" sldId="260"/>
            <ac:spMk id="3" creationId="{796192D9-0523-4457-88A5-33C51E3092A1}"/>
          </ac:spMkLst>
        </pc:spChg>
        <pc:spChg chg="add mod">
          <ac:chgData name="Kitazawa Masakiyo" userId="2bf3742da7ad8ecb" providerId="LiveId" clId="{58F70095-E069-4706-A59F-8C02D4F02D53}" dt="2021-09-23T14:25:13.082" v="741" actId="113"/>
          <ac:spMkLst>
            <pc:docMk/>
            <pc:sldMk cId="885473987" sldId="260"/>
            <ac:spMk id="5" creationId="{EDF58CF3-9A26-4ADD-A813-231266167C9A}"/>
          </ac:spMkLst>
        </pc:spChg>
        <pc:spChg chg="add mod">
          <ac:chgData name="Kitazawa Masakiyo" userId="2bf3742da7ad8ecb" providerId="LiveId" clId="{58F70095-E069-4706-A59F-8C02D4F02D53}" dt="2021-09-24T00:36:51.568" v="4690" actId="1037"/>
          <ac:spMkLst>
            <pc:docMk/>
            <pc:sldMk cId="885473987" sldId="260"/>
            <ac:spMk id="6" creationId="{19F09419-8CE7-4756-9BAC-DF2F03975EC1}"/>
          </ac:spMkLst>
        </pc:spChg>
        <pc:spChg chg="add mod">
          <ac:chgData name="Kitazawa Masakiyo" userId="2bf3742da7ad8ecb" providerId="LiveId" clId="{58F70095-E069-4706-A59F-8C02D4F02D53}" dt="2021-09-24T00:18:42.948" v="4325" actId="403"/>
          <ac:spMkLst>
            <pc:docMk/>
            <pc:sldMk cId="885473987" sldId="260"/>
            <ac:spMk id="11" creationId="{D46EDEBB-BF04-42E6-B820-B40E0442B254}"/>
          </ac:spMkLst>
        </pc:spChg>
        <pc:spChg chg="add mod">
          <ac:chgData name="Kitazawa Masakiyo" userId="2bf3742da7ad8ecb" providerId="LiveId" clId="{58F70095-E069-4706-A59F-8C02D4F02D53}" dt="2021-09-24T00:36:51.568" v="4690" actId="1037"/>
          <ac:spMkLst>
            <pc:docMk/>
            <pc:sldMk cId="885473987" sldId="260"/>
            <ac:spMk id="12" creationId="{4C96BD2D-1DCB-496A-BD44-1437E178E2A2}"/>
          </ac:spMkLst>
        </pc:spChg>
        <pc:spChg chg="add mod">
          <ac:chgData name="Kitazawa Masakiyo" userId="2bf3742da7ad8ecb" providerId="LiveId" clId="{58F70095-E069-4706-A59F-8C02D4F02D53}" dt="2021-09-24T05:00:50.083" v="6020" actId="164"/>
          <ac:spMkLst>
            <pc:docMk/>
            <pc:sldMk cId="885473987" sldId="260"/>
            <ac:spMk id="13" creationId="{931DA358-785D-4DB3-99E0-3B5DBD3E6504}"/>
          </ac:spMkLst>
        </pc:spChg>
        <pc:spChg chg="add mod">
          <ac:chgData name="Kitazawa Masakiyo" userId="2bf3742da7ad8ecb" providerId="LiveId" clId="{58F70095-E069-4706-A59F-8C02D4F02D53}" dt="2021-09-24T05:45:35.563" v="6181" actId="1076"/>
          <ac:spMkLst>
            <pc:docMk/>
            <pc:sldMk cId="885473987" sldId="260"/>
            <ac:spMk id="15" creationId="{9F0A5F53-713D-4DE7-ADBF-195B51666681}"/>
          </ac:spMkLst>
        </pc:spChg>
        <pc:spChg chg="add mod ord">
          <ac:chgData name="Kitazawa Masakiyo" userId="2bf3742da7ad8ecb" providerId="LiveId" clId="{58F70095-E069-4706-A59F-8C02D4F02D53}" dt="2021-09-24T05:45:09.783" v="6177" actId="14100"/>
          <ac:spMkLst>
            <pc:docMk/>
            <pc:sldMk cId="885473987" sldId="260"/>
            <ac:spMk id="16" creationId="{B5DD1D49-3F38-4E2E-B45B-A585ABE30D45}"/>
          </ac:spMkLst>
        </pc:spChg>
        <pc:grpChg chg="add mod">
          <ac:chgData name="Kitazawa Masakiyo" userId="2bf3742da7ad8ecb" providerId="LiveId" clId="{58F70095-E069-4706-A59F-8C02D4F02D53}" dt="2021-09-24T06:23:34.248" v="6300"/>
          <ac:grpSpMkLst>
            <pc:docMk/>
            <pc:sldMk cId="885473987" sldId="260"/>
            <ac:grpSpMk id="9" creationId="{6480C755-B995-4CE2-A2E9-B5A5DBD11B39}"/>
          </ac:grpSpMkLst>
        </pc:grpChg>
        <pc:picChg chg="add mod">
          <ac:chgData name="Kitazawa Masakiyo" userId="2bf3742da7ad8ecb" providerId="LiveId" clId="{58F70095-E069-4706-A59F-8C02D4F02D53}" dt="2021-09-24T00:18:07.933" v="4251" actId="14100"/>
          <ac:picMkLst>
            <pc:docMk/>
            <pc:sldMk cId="885473987" sldId="260"/>
            <ac:picMk id="4" creationId="{D73F8DE4-698D-4329-9E6C-E7079476CD39}"/>
          </ac:picMkLst>
        </pc:picChg>
        <pc:picChg chg="add mod">
          <ac:chgData name="Kitazawa Masakiyo" userId="2bf3742da7ad8ecb" providerId="LiveId" clId="{58F70095-E069-4706-A59F-8C02D4F02D53}" dt="2021-09-24T00:36:51.568" v="4690" actId="1037"/>
          <ac:picMkLst>
            <pc:docMk/>
            <pc:sldMk cId="885473987" sldId="260"/>
            <ac:picMk id="7" creationId="{754CE56B-479D-401F-ACDC-BC07E7198348}"/>
          </ac:picMkLst>
        </pc:picChg>
        <pc:picChg chg="add mod">
          <ac:chgData name="Kitazawa Masakiyo" userId="2bf3742da7ad8ecb" providerId="LiveId" clId="{58F70095-E069-4706-A59F-8C02D4F02D53}" dt="2021-09-24T00:36:51.568" v="4690" actId="1037"/>
          <ac:picMkLst>
            <pc:docMk/>
            <pc:sldMk cId="885473987" sldId="260"/>
            <ac:picMk id="8" creationId="{09D5013A-4D2B-4469-9BCE-F285EE17D844}"/>
          </ac:picMkLst>
        </pc:picChg>
        <pc:picChg chg="add mod modCrop">
          <ac:chgData name="Kitazawa Masakiyo" userId="2bf3742da7ad8ecb" providerId="LiveId" clId="{58F70095-E069-4706-A59F-8C02D4F02D53}" dt="2021-09-24T06:24:13.223" v="6310" actId="1036"/>
          <ac:picMkLst>
            <pc:docMk/>
            <pc:sldMk cId="885473987" sldId="260"/>
            <ac:picMk id="10" creationId="{EE4E35EE-2095-4086-8D22-D60C2D6CDA04}"/>
          </ac:picMkLst>
        </pc:picChg>
        <pc:picChg chg="add mod">
          <ac:chgData name="Kitazawa Masakiyo" userId="2bf3742da7ad8ecb" providerId="LiveId" clId="{58F70095-E069-4706-A59F-8C02D4F02D53}" dt="2021-09-24T05:00:50.083" v="6020" actId="164"/>
          <ac:picMkLst>
            <pc:docMk/>
            <pc:sldMk cId="885473987" sldId="260"/>
            <ac:picMk id="14" creationId="{647C78D9-C76B-4F09-936E-96BA7E0DB50F}"/>
          </ac:picMkLst>
        </pc:picChg>
      </pc:sldChg>
      <pc:sldChg chg="new del">
        <pc:chgData name="Kitazawa Masakiyo" userId="2bf3742da7ad8ecb" providerId="LiveId" clId="{58F70095-E069-4706-A59F-8C02D4F02D53}" dt="2021-09-23T13:51:19.408" v="292" actId="680"/>
        <pc:sldMkLst>
          <pc:docMk/>
          <pc:sldMk cId="2869073464" sldId="260"/>
        </pc:sldMkLst>
      </pc:sldChg>
      <pc:sldChg chg="addSp delSp modSp del mod">
        <pc:chgData name="Kitazawa Masakiyo" userId="2bf3742da7ad8ecb" providerId="LiveId" clId="{58F70095-E069-4706-A59F-8C02D4F02D53}" dt="2021-09-23T15:09:41.595" v="1216" actId="2696"/>
        <pc:sldMkLst>
          <pc:docMk/>
          <pc:sldMk cId="4155151995" sldId="512"/>
        </pc:sldMkLst>
        <pc:spChg chg="mod">
          <ac:chgData name="Kitazawa Masakiyo" userId="2bf3742da7ad8ecb" providerId="LiveId" clId="{58F70095-E069-4706-A59F-8C02D4F02D53}" dt="2021-09-23T15:02:59.159" v="1042" actId="17032"/>
          <ac:spMkLst>
            <pc:docMk/>
            <pc:sldMk cId="4155151995" sldId="512"/>
            <ac:spMk id="27" creationId="{01AF39A0-6846-4862-8168-BC4920548283}"/>
          </ac:spMkLst>
        </pc:spChg>
        <pc:spChg chg="del">
          <ac:chgData name="Kitazawa Masakiyo" userId="2bf3742da7ad8ecb" providerId="LiveId" clId="{58F70095-E069-4706-A59F-8C02D4F02D53}" dt="2021-09-23T15:05:53.196" v="1086" actId="21"/>
          <ac:spMkLst>
            <pc:docMk/>
            <pc:sldMk cId="4155151995" sldId="512"/>
            <ac:spMk id="40" creationId="{525F4F6A-B77F-464D-AEE9-F902CBB12390}"/>
          </ac:spMkLst>
        </pc:spChg>
        <pc:spChg chg="del">
          <ac:chgData name="Kitazawa Masakiyo" userId="2bf3742da7ad8ecb" providerId="LiveId" clId="{58F70095-E069-4706-A59F-8C02D4F02D53}" dt="2021-09-23T15:05:53.196" v="1086" actId="21"/>
          <ac:spMkLst>
            <pc:docMk/>
            <pc:sldMk cId="4155151995" sldId="512"/>
            <ac:spMk id="41" creationId="{02CB7977-F61A-417B-94F2-17DBB17D72E4}"/>
          </ac:spMkLst>
        </pc:spChg>
        <pc:spChg chg="del">
          <ac:chgData name="Kitazawa Masakiyo" userId="2bf3742da7ad8ecb" providerId="LiveId" clId="{58F70095-E069-4706-A59F-8C02D4F02D53}" dt="2021-09-23T15:05:53.196" v="1086" actId="21"/>
          <ac:spMkLst>
            <pc:docMk/>
            <pc:sldMk cId="4155151995" sldId="512"/>
            <ac:spMk id="44" creationId="{7128949C-B8BB-4626-8D2B-F212EACF6143}"/>
          </ac:spMkLst>
        </pc:spChg>
        <pc:spChg chg="del">
          <ac:chgData name="Kitazawa Masakiyo" userId="2bf3742da7ad8ecb" providerId="LiveId" clId="{58F70095-E069-4706-A59F-8C02D4F02D53}" dt="2021-09-23T15:05:53.196" v="1086" actId="21"/>
          <ac:spMkLst>
            <pc:docMk/>
            <pc:sldMk cId="4155151995" sldId="512"/>
            <ac:spMk id="49" creationId="{5B3E6F5F-97C4-4C02-B170-3A2FBD65661E}"/>
          </ac:spMkLst>
        </pc:spChg>
        <pc:picChg chg="add del mod">
          <ac:chgData name="Kitazawa Masakiyo" userId="2bf3742da7ad8ecb" providerId="LiveId" clId="{58F70095-E069-4706-A59F-8C02D4F02D53}" dt="2021-09-23T14:59:47.883" v="956"/>
          <ac:picMkLst>
            <pc:docMk/>
            <pc:sldMk cId="4155151995" sldId="512"/>
            <ac:picMk id="5" creationId="{5E25EF90-37A2-4DD5-A3FB-FFF0C0575E0A}"/>
          </ac:picMkLst>
        </pc:picChg>
        <pc:picChg chg="add del mod">
          <ac:chgData name="Kitazawa Masakiyo" userId="2bf3742da7ad8ecb" providerId="LiveId" clId="{58F70095-E069-4706-A59F-8C02D4F02D53}" dt="2021-09-23T15:01:26.855" v="981"/>
          <ac:picMkLst>
            <pc:docMk/>
            <pc:sldMk cId="4155151995" sldId="512"/>
            <ac:picMk id="5" creationId="{5ED81EF4-D632-432E-A2EC-20E37FA9009B}"/>
          </ac:picMkLst>
        </pc:picChg>
        <pc:picChg chg="add mod">
          <ac:chgData name="Kitazawa Masakiyo" userId="2bf3742da7ad8ecb" providerId="LiveId" clId="{58F70095-E069-4706-A59F-8C02D4F02D53}" dt="2021-09-23T15:01:26.855" v="979"/>
          <ac:picMkLst>
            <pc:docMk/>
            <pc:sldMk cId="4155151995" sldId="512"/>
            <ac:picMk id="7" creationId="{4AA3F81C-D212-4226-8F03-011242C89839}"/>
          </ac:picMkLst>
        </pc:picChg>
        <pc:picChg chg="add mod">
          <ac:chgData name="Kitazawa Masakiyo" userId="2bf3742da7ad8ecb" providerId="LiveId" clId="{58F70095-E069-4706-A59F-8C02D4F02D53}" dt="2021-09-23T15:01:41.184" v="991"/>
          <ac:picMkLst>
            <pc:docMk/>
            <pc:sldMk cId="4155151995" sldId="512"/>
            <ac:picMk id="10" creationId="{D552B78C-2B88-4466-B1A5-4346CDA8792A}"/>
          </ac:picMkLst>
        </pc:picChg>
        <pc:picChg chg="add mod">
          <ac:chgData name="Kitazawa Masakiyo" userId="2bf3742da7ad8ecb" providerId="LiveId" clId="{58F70095-E069-4706-A59F-8C02D4F02D53}" dt="2021-09-23T15:01:53.281" v="1003"/>
          <ac:picMkLst>
            <pc:docMk/>
            <pc:sldMk cId="4155151995" sldId="512"/>
            <ac:picMk id="12" creationId="{B1F3C441-D9AF-4D34-A5B7-A68DEC61965D}"/>
          </ac:picMkLst>
        </pc:picChg>
        <pc:picChg chg="add del mod">
          <ac:chgData name="Kitazawa Masakiyo" userId="2bf3742da7ad8ecb" providerId="LiveId" clId="{58F70095-E069-4706-A59F-8C02D4F02D53}" dt="2021-09-23T15:02:13.659" v="1029"/>
          <ac:picMkLst>
            <pc:docMk/>
            <pc:sldMk cId="4155151995" sldId="512"/>
            <ac:picMk id="14" creationId="{ACF394D9-9CB2-4482-94E5-CF57D14643CD}"/>
          </ac:picMkLst>
        </pc:picChg>
        <pc:picChg chg="add del mod">
          <ac:chgData name="Kitazawa Masakiyo" userId="2bf3742da7ad8ecb" providerId="LiveId" clId="{58F70095-E069-4706-A59F-8C02D4F02D53}" dt="2021-09-23T15:05:53.196" v="1086" actId="21"/>
          <ac:picMkLst>
            <pc:docMk/>
            <pc:sldMk cId="4155151995" sldId="512"/>
            <ac:picMk id="16" creationId="{1916D62E-C03C-4D18-8692-5DBB5B797EAE}"/>
          </ac:picMkLst>
        </pc:picChg>
        <pc:picChg chg="add del">
          <ac:chgData name="Kitazawa Masakiyo" userId="2bf3742da7ad8ecb" providerId="LiveId" clId="{58F70095-E069-4706-A59F-8C02D4F02D53}" dt="2021-09-23T15:01:13.955" v="969"/>
          <ac:picMkLst>
            <pc:docMk/>
            <pc:sldMk cId="4155151995" sldId="512"/>
            <ac:picMk id="17" creationId="{319AFB7A-A879-4820-87FF-B6C15E56E0D5}"/>
          </ac:picMkLst>
        </pc:picChg>
        <pc:picChg chg="add del mod">
          <ac:chgData name="Kitazawa Masakiyo" userId="2bf3742da7ad8ecb" providerId="LiveId" clId="{58F70095-E069-4706-A59F-8C02D4F02D53}" dt="2021-09-23T15:05:53.196" v="1086" actId="21"/>
          <ac:picMkLst>
            <pc:docMk/>
            <pc:sldMk cId="4155151995" sldId="512"/>
            <ac:picMk id="19" creationId="{2F72990B-5D66-4932-BC40-2E3341E38F49}"/>
          </ac:picMkLst>
        </pc:picChg>
        <pc:picChg chg="del">
          <ac:chgData name="Kitazawa Masakiyo" userId="2bf3742da7ad8ecb" providerId="LiveId" clId="{58F70095-E069-4706-A59F-8C02D4F02D53}" dt="2021-09-23T15:01:41.188" v="993"/>
          <ac:picMkLst>
            <pc:docMk/>
            <pc:sldMk cId="4155151995" sldId="512"/>
            <ac:picMk id="35" creationId="{75D73FCC-CDD7-4630-B757-305669E96CC1}"/>
          </ac:picMkLst>
        </pc:picChg>
        <pc:picChg chg="del">
          <ac:chgData name="Kitazawa Masakiyo" userId="2bf3742da7ad8ecb" providerId="LiveId" clId="{58F70095-E069-4706-A59F-8C02D4F02D53}" dt="2021-09-23T15:01:53.282" v="1005"/>
          <ac:picMkLst>
            <pc:docMk/>
            <pc:sldMk cId="4155151995" sldId="512"/>
            <ac:picMk id="37" creationId="{03D5522B-D5C4-4F07-8838-AD1EFD72D795}"/>
          </ac:picMkLst>
        </pc:picChg>
        <pc:picChg chg="del">
          <ac:chgData name="Kitazawa Masakiyo" userId="2bf3742da7ad8ecb" providerId="LiveId" clId="{58F70095-E069-4706-A59F-8C02D4F02D53}" dt="2021-09-23T15:01:58.139" v="1017"/>
          <ac:picMkLst>
            <pc:docMk/>
            <pc:sldMk cId="4155151995" sldId="512"/>
            <ac:picMk id="43" creationId="{D5593133-50BD-4942-965D-3698E0530098}"/>
          </ac:picMkLst>
        </pc:picChg>
        <pc:picChg chg="del">
          <ac:chgData name="Kitazawa Masakiyo" userId="2bf3742da7ad8ecb" providerId="LiveId" clId="{58F70095-E069-4706-A59F-8C02D4F02D53}" dt="2021-09-23T15:02:25.119" v="1041"/>
          <ac:picMkLst>
            <pc:docMk/>
            <pc:sldMk cId="4155151995" sldId="512"/>
            <ac:picMk id="47" creationId="{BFF2B6AB-7D88-4C25-9D44-933E21577BA2}"/>
          </ac:picMkLst>
        </pc:picChg>
      </pc:sldChg>
      <pc:sldChg chg="addSp delSp modSp mod ord">
        <pc:chgData name="Kitazawa Masakiyo" userId="2bf3742da7ad8ecb" providerId="LiveId" clId="{58F70095-E069-4706-A59F-8C02D4F02D53}" dt="2021-09-24T04:46:37.002" v="5822" actId="20578"/>
        <pc:sldMkLst>
          <pc:docMk/>
          <pc:sldMk cId="3235947682" sldId="952"/>
        </pc:sldMkLst>
        <pc:spChg chg="mod">
          <ac:chgData name="Kitazawa Masakiyo" userId="2bf3742da7ad8ecb" providerId="LiveId" clId="{58F70095-E069-4706-A59F-8C02D4F02D53}" dt="2021-09-24T03:26:07.382" v="4800"/>
          <ac:spMkLst>
            <pc:docMk/>
            <pc:sldMk cId="3235947682" sldId="952"/>
            <ac:spMk id="2" creationId="{00000000-0000-0000-0000-000000000000}"/>
          </ac:spMkLst>
        </pc:spChg>
        <pc:spChg chg="add mod">
          <ac:chgData name="Kitazawa Masakiyo" userId="2bf3742da7ad8ecb" providerId="LiveId" clId="{58F70095-E069-4706-A59F-8C02D4F02D53}" dt="2021-09-24T04:37:43.799" v="5702" actId="14100"/>
          <ac:spMkLst>
            <pc:docMk/>
            <pc:sldMk cId="3235947682" sldId="952"/>
            <ac:spMk id="155" creationId="{51B83D63-3677-4971-B642-DF48E9109AC9}"/>
          </ac:spMkLst>
        </pc:spChg>
        <pc:spChg chg="add mod">
          <ac:chgData name="Kitazawa Masakiyo" userId="2bf3742da7ad8ecb" providerId="LiveId" clId="{58F70095-E069-4706-A59F-8C02D4F02D53}" dt="2021-09-24T03:24:58.755" v="4797" actId="1076"/>
          <ac:spMkLst>
            <pc:docMk/>
            <pc:sldMk cId="3235947682" sldId="952"/>
            <ac:spMk id="156" creationId="{22AB4AA8-9E05-43DE-BB78-51A259417CCA}"/>
          </ac:spMkLst>
        </pc:spChg>
        <pc:spChg chg="add mod">
          <ac:chgData name="Kitazawa Masakiyo" userId="2bf3742da7ad8ecb" providerId="LiveId" clId="{58F70095-E069-4706-A59F-8C02D4F02D53}" dt="2021-09-24T04:46:37.002" v="5822" actId="20578"/>
          <ac:spMkLst>
            <pc:docMk/>
            <pc:sldMk cId="3235947682" sldId="952"/>
            <ac:spMk id="157" creationId="{E7F3D8CF-4C9B-4FF0-BF65-6DE31CFB8A0D}"/>
          </ac:spMkLst>
        </pc:spChg>
        <pc:spChg chg="add mod">
          <ac:chgData name="Kitazawa Masakiyo" userId="2bf3742da7ad8ecb" providerId="LiveId" clId="{58F70095-E069-4706-A59F-8C02D4F02D53}" dt="2021-09-24T04:19:04.138" v="5163" actId="1076"/>
          <ac:spMkLst>
            <pc:docMk/>
            <pc:sldMk cId="3235947682" sldId="952"/>
            <ac:spMk id="158" creationId="{38511466-E2CD-4A83-BC16-519B6B9DF925}"/>
          </ac:spMkLst>
        </pc:spChg>
        <pc:spChg chg="del">
          <ac:chgData name="Kitazawa Masakiyo" userId="2bf3742da7ad8ecb" providerId="LiveId" clId="{58F70095-E069-4706-A59F-8C02D4F02D53}" dt="2021-09-24T03:23:21.362" v="4760" actId="478"/>
          <ac:spMkLst>
            <pc:docMk/>
            <pc:sldMk cId="3235947682" sldId="952"/>
            <ac:spMk id="27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1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1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1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9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9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9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9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0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6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6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2:36.957" v="4734" actId="1076"/>
          <ac:spMkLst>
            <pc:docMk/>
            <pc:sldMk cId="3235947682" sldId="952"/>
            <ac:spMk id="562" creationId="{00000000-0000-0000-0000-000000000000}"/>
          </ac:spMkLst>
        </pc:spChg>
        <pc:picChg chg="add del mod">
          <ac:chgData name="Kitazawa Masakiyo" userId="2bf3742da7ad8ecb" providerId="LiveId" clId="{58F70095-E069-4706-A59F-8C02D4F02D53}" dt="2021-09-24T04:46:17.345" v="5803"/>
          <ac:picMkLst>
            <pc:docMk/>
            <pc:sldMk cId="3235947682" sldId="952"/>
            <ac:picMk id="4" creationId="{E4146A8B-E703-4E6E-BF11-A519E27ED375}"/>
          </ac:picMkLst>
        </pc:picChg>
        <pc:picChg chg="add mod">
          <ac:chgData name="Kitazawa Masakiyo" userId="2bf3742da7ad8ecb" providerId="LiveId" clId="{58F70095-E069-4706-A59F-8C02D4F02D53}" dt="2021-09-24T04:46:17.345" v="5801"/>
          <ac:picMkLst>
            <pc:docMk/>
            <pc:sldMk cId="3235947682" sldId="952"/>
            <ac:picMk id="5" creationId="{CC3F2020-102C-4BD7-A2D3-12016A676B79}"/>
          </ac:picMkLst>
        </pc:picChg>
        <pc:picChg chg="add del mod">
          <ac:chgData name="Kitazawa Masakiyo" userId="2bf3742da7ad8ecb" providerId="LiveId" clId="{58F70095-E069-4706-A59F-8C02D4F02D53}" dt="2021-09-24T04:46:24.138" v="5815"/>
          <ac:picMkLst>
            <pc:docMk/>
            <pc:sldMk cId="3235947682" sldId="952"/>
            <ac:picMk id="6" creationId="{CB2D4D8C-A99B-480E-9E2D-15734D35BC10}"/>
          </ac:picMkLst>
        </pc:picChg>
        <pc:picChg chg="add mod">
          <ac:chgData name="Kitazawa Masakiyo" userId="2bf3742da7ad8ecb" providerId="LiveId" clId="{58F70095-E069-4706-A59F-8C02D4F02D53}" dt="2021-09-24T04:46:24.138" v="5813"/>
          <ac:picMkLst>
            <pc:docMk/>
            <pc:sldMk cId="3235947682" sldId="952"/>
            <ac:picMk id="8" creationId="{E0D7B777-A1C3-411C-AA26-705628894104}"/>
          </ac:picMkLst>
        </pc:picChg>
        <pc:picChg chg="del">
          <ac:chgData name="Kitazawa Masakiyo" userId="2bf3742da7ad8ecb" providerId="LiveId" clId="{58F70095-E069-4706-A59F-8C02D4F02D53}" dt="2021-09-24T03:22:52.169" v="4746"/>
          <ac:picMkLst>
            <pc:docMk/>
            <pc:sldMk cId="3235947682" sldId="952"/>
            <ac:picMk id="495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499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1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2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7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8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9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14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15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16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3:23:01.286" v="4758"/>
          <ac:picMkLst>
            <pc:docMk/>
            <pc:sldMk cId="3235947682" sldId="952"/>
            <ac:picMk id="563" creationId="{00000000-0000-0000-0000-000000000000}"/>
          </ac:picMkLst>
        </pc:pic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89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90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96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97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98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03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04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05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06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0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1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2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3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7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8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9" creationId="{00000000-0000-0000-0000-000000000000}"/>
          </ac:cxnSpMkLst>
        </pc:cxnChg>
      </pc:sldChg>
      <pc:sldChg chg="del">
        <pc:chgData name="Kitazawa Masakiyo" userId="2bf3742da7ad8ecb" providerId="LiveId" clId="{58F70095-E069-4706-A59F-8C02D4F02D53}" dt="2021-09-24T04:34:47.739" v="5484" actId="2696"/>
        <pc:sldMkLst>
          <pc:docMk/>
          <pc:sldMk cId="3858862434" sldId="957"/>
        </pc:sldMkLst>
      </pc:sldChg>
      <pc:sldChg chg="addSp delSp modSp mod ord">
        <pc:chgData name="Kitazawa Masakiyo" userId="2bf3742da7ad8ecb" providerId="LiveId" clId="{58F70095-E069-4706-A59F-8C02D4F02D53}" dt="2021-09-24T06:02:11.417" v="6191"/>
        <pc:sldMkLst>
          <pc:docMk/>
          <pc:sldMk cId="4122903107" sldId="957"/>
        </pc:sldMkLst>
        <pc:spChg chg="mod">
          <ac:chgData name="Kitazawa Masakiyo" userId="2bf3742da7ad8ecb" providerId="LiveId" clId="{58F70095-E069-4706-A59F-8C02D4F02D53}" dt="2021-09-24T04:35:07.401" v="5524" actId="20577"/>
          <ac:spMkLst>
            <pc:docMk/>
            <pc:sldMk cId="4122903107" sldId="957"/>
            <ac:spMk id="2" creationId="{00000000-0000-0000-0000-000000000000}"/>
          </ac:spMkLst>
        </pc:spChg>
        <pc:picChg chg="add del mod">
          <ac:chgData name="Kitazawa Masakiyo" userId="2bf3742da7ad8ecb" providerId="LiveId" clId="{58F70095-E069-4706-A59F-8C02D4F02D53}" dt="2021-09-24T04:46:46.838" v="5834"/>
          <ac:picMkLst>
            <pc:docMk/>
            <pc:sldMk cId="4122903107" sldId="957"/>
            <ac:picMk id="4" creationId="{96102BAD-3BF4-427A-84D8-2AAE97D30C62}"/>
          </ac:picMkLst>
        </pc:picChg>
        <pc:picChg chg="add mod">
          <ac:chgData name="Kitazawa Masakiyo" userId="2bf3742da7ad8ecb" providerId="LiveId" clId="{58F70095-E069-4706-A59F-8C02D4F02D53}" dt="2021-09-24T04:46:46.838" v="5832"/>
          <ac:picMkLst>
            <pc:docMk/>
            <pc:sldMk cId="4122903107" sldId="957"/>
            <ac:picMk id="7" creationId="{88206BB1-1C93-46D3-8BF9-F4FBD2E8EAA8}"/>
          </ac:picMkLst>
        </pc:picChg>
        <pc:picChg chg="add mod">
          <ac:chgData name="Kitazawa Masakiyo" userId="2bf3742da7ad8ecb" providerId="LiveId" clId="{58F70095-E069-4706-A59F-8C02D4F02D53}" dt="2021-09-24T05:03:44.313" v="6022"/>
          <ac:picMkLst>
            <pc:docMk/>
            <pc:sldMk cId="4122903107" sldId="957"/>
            <ac:picMk id="55" creationId="{1E0F64A8-7B9B-43C1-92D8-152C82582CB6}"/>
          </ac:picMkLst>
        </pc:picChg>
        <pc:picChg chg="del">
          <ac:chgData name="Kitazawa Masakiyo" userId="2bf3742da7ad8ecb" providerId="LiveId" clId="{58F70095-E069-4706-A59F-8C02D4F02D53}" dt="2021-09-24T04:38:18.896" v="5714"/>
          <ac:picMkLst>
            <pc:docMk/>
            <pc:sldMk cId="4122903107" sldId="957"/>
            <ac:picMk id="150" creationId="{00000000-0000-0000-0000-000000000000}"/>
          </ac:picMkLst>
        </pc:picChg>
      </pc:sldChg>
      <pc:sldChg chg="del">
        <pc:chgData name="Kitazawa Masakiyo" userId="2bf3742da7ad8ecb" providerId="LiveId" clId="{58F70095-E069-4706-A59F-8C02D4F02D53}" dt="2021-09-24T04:34:47.739" v="5484" actId="2696"/>
        <pc:sldMkLst>
          <pc:docMk/>
          <pc:sldMk cId="849239835" sldId="963"/>
        </pc:sldMkLst>
      </pc:sldChg>
      <pc:sldChg chg="addSp delSp modSp mod ord">
        <pc:chgData name="Kitazawa Masakiyo" userId="2bf3742da7ad8ecb" providerId="LiveId" clId="{58F70095-E069-4706-A59F-8C02D4F02D53}" dt="2021-09-24T06:02:11.417" v="6191"/>
        <pc:sldMkLst>
          <pc:docMk/>
          <pc:sldMk cId="3127211210" sldId="963"/>
        </pc:sldMkLst>
        <pc:spChg chg="mod">
          <ac:chgData name="Kitazawa Masakiyo" userId="2bf3742da7ad8ecb" providerId="LiveId" clId="{58F70095-E069-4706-A59F-8C02D4F02D53}" dt="2021-09-24T04:35:17.865" v="5564" actId="20577"/>
          <ac:spMkLst>
            <pc:docMk/>
            <pc:sldMk cId="3127211210" sldId="963"/>
            <ac:spMk id="2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4:35:25.619" v="5565" actId="478"/>
          <ac:spMkLst>
            <pc:docMk/>
            <pc:sldMk cId="3127211210" sldId="963"/>
            <ac:spMk id="4" creationId="{00000000-0000-0000-0000-000000000000}"/>
          </ac:spMkLst>
        </pc:spChg>
        <pc:picChg chg="add del mod">
          <ac:chgData name="Kitazawa Masakiyo" userId="2bf3742da7ad8ecb" providerId="LiveId" clId="{58F70095-E069-4706-A59F-8C02D4F02D53}" dt="2021-09-24T04:47:02.533" v="5858"/>
          <ac:picMkLst>
            <pc:docMk/>
            <pc:sldMk cId="3127211210" sldId="963"/>
            <ac:picMk id="6" creationId="{2950D504-623E-4477-BB22-8B23BC9AEA7C}"/>
          </ac:picMkLst>
        </pc:picChg>
        <pc:picChg chg="add del mod">
          <ac:chgData name="Kitazawa Masakiyo" userId="2bf3742da7ad8ecb" providerId="LiveId" clId="{58F70095-E069-4706-A59F-8C02D4F02D53}" dt="2021-09-24T04:46:54.821" v="5846"/>
          <ac:picMkLst>
            <pc:docMk/>
            <pc:sldMk cId="3127211210" sldId="963"/>
            <ac:picMk id="8" creationId="{8020F90F-0AB7-4216-8A24-ACEC0365747A}"/>
          </ac:picMkLst>
        </pc:picChg>
        <pc:picChg chg="add mod">
          <ac:chgData name="Kitazawa Masakiyo" userId="2bf3742da7ad8ecb" providerId="LiveId" clId="{58F70095-E069-4706-A59F-8C02D4F02D53}" dt="2021-09-24T05:03:39.781" v="6021" actId="1076"/>
          <ac:picMkLst>
            <pc:docMk/>
            <pc:sldMk cId="3127211210" sldId="963"/>
            <ac:picMk id="10" creationId="{BC991567-F05A-42A6-BB9F-4023D616BB7E}"/>
          </ac:picMkLst>
        </pc:picChg>
        <pc:picChg chg="add mod">
          <ac:chgData name="Kitazawa Masakiyo" userId="2bf3742da7ad8ecb" providerId="LiveId" clId="{58F70095-E069-4706-A59F-8C02D4F02D53}" dt="2021-09-24T04:47:02.530" v="5856"/>
          <ac:picMkLst>
            <pc:docMk/>
            <pc:sldMk cId="3127211210" sldId="963"/>
            <ac:picMk id="12" creationId="{78D21EB3-8931-442C-8A81-564832E31F5F}"/>
          </ac:picMkLst>
        </pc:picChg>
        <pc:picChg chg="add mod">
          <ac:chgData name="Kitazawa Masakiyo" userId="2bf3742da7ad8ecb" providerId="LiveId" clId="{58F70095-E069-4706-A59F-8C02D4F02D53}" dt="2021-09-24T04:47:12.372" v="5868"/>
          <ac:picMkLst>
            <pc:docMk/>
            <pc:sldMk cId="3127211210" sldId="963"/>
            <ac:picMk id="14" creationId="{4F50AEA5-58E8-4266-8833-59348F496FE4}"/>
          </ac:picMkLst>
        </pc:picChg>
        <pc:picChg chg="add mod">
          <ac:chgData name="Kitazawa Masakiyo" userId="2bf3742da7ad8ecb" providerId="LiveId" clId="{58F70095-E069-4706-A59F-8C02D4F02D53}" dt="2021-09-24T04:47:18.349" v="5880"/>
          <ac:picMkLst>
            <pc:docMk/>
            <pc:sldMk cId="3127211210" sldId="963"/>
            <ac:picMk id="16" creationId="{BB14AF55-D506-4973-B800-EA00079AEB75}"/>
          </ac:picMkLst>
        </pc:picChg>
        <pc:picChg chg="add mod">
          <ac:chgData name="Kitazawa Masakiyo" userId="2bf3742da7ad8ecb" providerId="LiveId" clId="{58F70095-E069-4706-A59F-8C02D4F02D53}" dt="2021-09-24T04:47:24.574" v="5892"/>
          <ac:picMkLst>
            <pc:docMk/>
            <pc:sldMk cId="3127211210" sldId="963"/>
            <ac:picMk id="18" creationId="{2DC0ECDF-9115-4078-8A20-F5CB285B60F2}"/>
          </ac:picMkLst>
        </pc:picChg>
        <pc:picChg chg="del">
          <ac:chgData name="Kitazawa Masakiyo" userId="2bf3742da7ad8ecb" providerId="LiveId" clId="{58F70095-E069-4706-A59F-8C02D4F02D53}" dt="2021-09-24T04:38:35.324" v="5738"/>
          <ac:picMkLst>
            <pc:docMk/>
            <pc:sldMk cId="3127211210" sldId="963"/>
            <ac:picMk id="83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4:47:12.372" v="5870"/>
          <ac:picMkLst>
            <pc:docMk/>
            <pc:sldMk cId="3127211210" sldId="963"/>
            <ac:picMk id="87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4:47:18.351" v="5882"/>
          <ac:picMkLst>
            <pc:docMk/>
            <pc:sldMk cId="3127211210" sldId="963"/>
            <ac:picMk id="95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4:47:24.574" v="5894"/>
          <ac:picMkLst>
            <pc:docMk/>
            <pc:sldMk cId="3127211210" sldId="963"/>
            <ac:picMk id="102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4:38:27.616" v="5726"/>
          <ac:picMkLst>
            <pc:docMk/>
            <pc:sldMk cId="3127211210" sldId="963"/>
            <ac:picMk id="150" creationId="{00000000-0000-0000-0000-000000000000}"/>
          </ac:picMkLst>
        </pc:picChg>
      </pc:sldChg>
      <pc:sldChg chg="addSp delSp modSp mod ord">
        <pc:chgData name="Kitazawa Masakiyo" userId="2bf3742da7ad8ecb" providerId="LiveId" clId="{58F70095-E069-4706-A59F-8C02D4F02D53}" dt="2021-09-24T05:00:15.524" v="6019" actId="1076"/>
        <pc:sldMkLst>
          <pc:docMk/>
          <pc:sldMk cId="1647341398" sldId="1004"/>
        </pc:sldMkLst>
        <pc:spChg chg="del">
          <ac:chgData name="Kitazawa Masakiyo" userId="2bf3742da7ad8ecb" providerId="LiveId" clId="{58F70095-E069-4706-A59F-8C02D4F02D53}" dt="2021-09-23T14:28:11.296" v="832" actId="478"/>
          <ac:spMkLst>
            <pc:docMk/>
            <pc:sldMk cId="1647341398" sldId="1004"/>
            <ac:spMk id="4" creationId="{00000000-0000-0000-0000-000000000000}"/>
          </ac:spMkLst>
        </pc:spChg>
        <pc:spChg chg="add mod">
          <ac:chgData name="Kitazawa Masakiyo" userId="2bf3742da7ad8ecb" providerId="LiveId" clId="{58F70095-E069-4706-A59F-8C02D4F02D53}" dt="2021-09-23T14:27:24.698" v="830" actId="1076"/>
          <ac:spMkLst>
            <pc:docMk/>
            <pc:sldMk cId="1647341398" sldId="1004"/>
            <ac:spMk id="5" creationId="{C1819B7F-05AF-4D16-BAA6-496ECADB050F}"/>
          </ac:spMkLst>
        </pc:spChg>
        <pc:spChg chg="add mod">
          <ac:chgData name="Kitazawa Masakiyo" userId="2bf3742da7ad8ecb" providerId="LiveId" clId="{58F70095-E069-4706-A59F-8C02D4F02D53}" dt="2021-09-23T14:26:16.974" v="810" actId="6549"/>
          <ac:spMkLst>
            <pc:docMk/>
            <pc:sldMk cId="1647341398" sldId="1004"/>
            <ac:spMk id="13" creationId="{24FD575D-1747-4B85-9DD9-F72255B906FA}"/>
          </ac:spMkLst>
        </pc:spChg>
        <pc:spChg chg="del mod">
          <ac:chgData name="Kitazawa Masakiyo" userId="2bf3742da7ad8ecb" providerId="LiveId" clId="{58F70095-E069-4706-A59F-8C02D4F02D53}" dt="2021-09-23T14:24:57.188" v="739" actId="478"/>
          <ac:spMkLst>
            <pc:docMk/>
            <pc:sldMk cId="1647341398" sldId="1004"/>
            <ac:spMk id="21" creationId="{066FE8E9-6BAB-47F4-AE9B-FC410B0775F5}"/>
          </ac:spMkLst>
        </pc:spChg>
        <pc:spChg chg="del mod">
          <ac:chgData name="Kitazawa Masakiyo" userId="2bf3742da7ad8ecb" providerId="LiveId" clId="{58F70095-E069-4706-A59F-8C02D4F02D53}" dt="2021-09-23T14:26:55.342" v="825" actId="478"/>
          <ac:spMkLst>
            <pc:docMk/>
            <pc:sldMk cId="1647341398" sldId="1004"/>
            <ac:spMk id="30" creationId="{B35B00A4-75A1-4E6D-9878-FA93140F9AB4}"/>
          </ac:spMkLst>
        </pc:spChg>
        <pc:spChg chg="mod">
          <ac:chgData name="Kitazawa Masakiyo" userId="2bf3742da7ad8ecb" providerId="LiveId" clId="{58F70095-E069-4706-A59F-8C02D4F02D53}" dt="2021-09-23T14:27:33.467" v="831" actId="1076"/>
          <ac:spMkLst>
            <pc:docMk/>
            <pc:sldMk cId="1647341398" sldId="1004"/>
            <ac:spMk id="41" creationId="{0BF4E8F0-D963-4144-83FF-C8DD261AB444}"/>
          </ac:spMkLst>
        </pc:spChg>
        <pc:spChg chg="mod">
          <ac:chgData name="Kitazawa Masakiyo" userId="2bf3742da7ad8ecb" providerId="LiveId" clId="{58F70095-E069-4706-A59F-8C02D4F02D53}" dt="2021-09-24T05:00:15.524" v="6019" actId="1076"/>
          <ac:spMkLst>
            <pc:docMk/>
            <pc:sldMk cId="1647341398" sldId="1004"/>
            <ac:spMk id="43" creationId="{99CD146E-EEA9-4B54-8EED-73C28609C40A}"/>
          </ac:spMkLst>
        </pc:spChg>
        <pc:grpChg chg="mod">
          <ac:chgData name="Kitazawa Masakiyo" userId="2bf3742da7ad8ecb" providerId="LiveId" clId="{58F70095-E069-4706-A59F-8C02D4F02D53}" dt="2021-09-24T05:00:15.524" v="6019" actId="1076"/>
          <ac:grpSpMkLst>
            <pc:docMk/>
            <pc:sldMk cId="1647341398" sldId="1004"/>
            <ac:grpSpMk id="42" creationId="{5912AEBE-F194-484E-9DB2-81517E6CB6BA}"/>
          </ac:grpSpMkLst>
        </pc:grpChg>
        <pc:picChg chg="mod">
          <ac:chgData name="Kitazawa Masakiyo" userId="2bf3742da7ad8ecb" providerId="LiveId" clId="{58F70095-E069-4706-A59F-8C02D4F02D53}" dt="2021-09-24T00:34:16.075" v="4673" actId="14100"/>
          <ac:picMkLst>
            <pc:docMk/>
            <pc:sldMk cId="1647341398" sldId="1004"/>
            <ac:picMk id="9" creationId="{FCF9642D-71C5-426B-BED2-1F8676D90A9C}"/>
          </ac:picMkLst>
        </pc:picChg>
        <pc:picChg chg="mod">
          <ac:chgData name="Kitazawa Masakiyo" userId="2bf3742da7ad8ecb" providerId="LiveId" clId="{58F70095-E069-4706-A59F-8C02D4F02D53}" dt="2021-09-24T00:34:25.510" v="4683" actId="1035"/>
          <ac:picMkLst>
            <pc:docMk/>
            <pc:sldMk cId="1647341398" sldId="1004"/>
            <ac:picMk id="28" creationId="{CF8966FF-5358-4F5F-A029-080D0599C6B4}"/>
          </ac:picMkLst>
        </pc:picChg>
        <pc:picChg chg="mod">
          <ac:chgData name="Kitazawa Masakiyo" userId="2bf3742da7ad8ecb" providerId="LiveId" clId="{58F70095-E069-4706-A59F-8C02D4F02D53}" dt="2021-09-24T05:00:15.524" v="6019" actId="1076"/>
          <ac:picMkLst>
            <pc:docMk/>
            <pc:sldMk cId="1647341398" sldId="1004"/>
            <ac:picMk id="44" creationId="{170871A4-295D-4D8B-9E1B-CBAFF4305FA3}"/>
          </ac:picMkLst>
        </pc:picChg>
      </pc:sldChg>
      <pc:sldChg chg="addSp delSp modSp new mod ord">
        <pc:chgData name="Kitazawa Masakiyo" userId="2bf3742da7ad8ecb" providerId="LiveId" clId="{58F70095-E069-4706-A59F-8C02D4F02D53}" dt="2021-09-24T06:45:26.584" v="6430" actId="1076"/>
        <pc:sldMkLst>
          <pc:docMk/>
          <pc:sldMk cId="2496489300" sldId="1005"/>
        </pc:sldMkLst>
        <pc:spChg chg="del">
          <ac:chgData name="Kitazawa Masakiyo" userId="2bf3742da7ad8ecb" providerId="LiveId" clId="{58F70095-E069-4706-A59F-8C02D4F02D53}" dt="2021-09-23T14:33:27.725" v="838" actId="478"/>
          <ac:spMkLst>
            <pc:docMk/>
            <pc:sldMk cId="2496489300" sldId="1005"/>
            <ac:spMk id="2" creationId="{30204593-D2A8-403D-9004-682586392382}"/>
          </ac:spMkLst>
        </pc:spChg>
        <pc:spChg chg="mod">
          <ac:chgData name="Kitazawa Masakiyo" userId="2bf3742da7ad8ecb" providerId="LiveId" clId="{58F70095-E069-4706-A59F-8C02D4F02D53}" dt="2021-09-23T23:54:01.471" v="3816" actId="20577"/>
          <ac:spMkLst>
            <pc:docMk/>
            <pc:sldMk cId="2496489300" sldId="1005"/>
            <ac:spMk id="3" creationId="{6994416F-8C7B-4465-9227-A1570569E4DA}"/>
          </ac:spMkLst>
        </pc:spChg>
        <pc:spChg chg="mod">
          <ac:chgData name="Kitazawa Masakiyo" userId="2bf3742da7ad8ecb" providerId="LiveId" clId="{58F70095-E069-4706-A59F-8C02D4F02D53}" dt="2021-09-24T06:28:23.748" v="6330" actId="1076"/>
          <ac:spMkLst>
            <pc:docMk/>
            <pc:sldMk cId="2496489300" sldId="1005"/>
            <ac:spMk id="12" creationId="{742414BF-92AC-46DC-8977-A467B6FF7558}"/>
          </ac:spMkLst>
        </pc:spChg>
        <pc:spChg chg="add mod">
          <ac:chgData name="Kitazawa Masakiyo" userId="2bf3742da7ad8ecb" providerId="LiveId" clId="{58F70095-E069-4706-A59F-8C02D4F02D53}" dt="2021-09-24T04:07:31.936" v="4882" actId="1076"/>
          <ac:spMkLst>
            <pc:docMk/>
            <pc:sldMk cId="2496489300" sldId="1005"/>
            <ac:spMk id="14" creationId="{7EE48725-48BA-4EC2-9308-B627B4127EA3}"/>
          </ac:spMkLst>
        </pc:spChg>
        <pc:spChg chg="add del mod">
          <ac:chgData name="Kitazawa Masakiyo" userId="2bf3742da7ad8ecb" providerId="LiveId" clId="{58F70095-E069-4706-A59F-8C02D4F02D53}" dt="2021-09-23T15:13:23.737" v="1275" actId="478"/>
          <ac:spMkLst>
            <pc:docMk/>
            <pc:sldMk cId="2496489300" sldId="1005"/>
            <ac:spMk id="15" creationId="{3F515359-7B7A-4098-A9DF-A050A773ABB5}"/>
          </ac:spMkLst>
        </pc:spChg>
        <pc:spChg chg="add mod">
          <ac:chgData name="Kitazawa Masakiyo" userId="2bf3742da7ad8ecb" providerId="LiveId" clId="{58F70095-E069-4706-A59F-8C02D4F02D53}" dt="2021-09-23T23:56:49.777" v="3927" actId="14100"/>
          <ac:spMkLst>
            <pc:docMk/>
            <pc:sldMk cId="2496489300" sldId="1005"/>
            <ac:spMk id="15" creationId="{D0431525-A46A-428B-BB39-81AABDB8119B}"/>
          </ac:spMkLst>
        </pc:spChg>
        <pc:spChg chg="add del mod">
          <ac:chgData name="Kitazawa Masakiyo" userId="2bf3742da7ad8ecb" providerId="LiveId" clId="{58F70095-E069-4706-A59F-8C02D4F02D53}" dt="2021-09-23T15:47:51.969" v="2546" actId="478"/>
          <ac:spMkLst>
            <pc:docMk/>
            <pc:sldMk cId="2496489300" sldId="1005"/>
            <ac:spMk id="16" creationId="{DF76280D-03D1-4C23-AE9E-5F66811F5B73}"/>
          </ac:spMkLst>
        </pc:spChg>
        <pc:spChg chg="add del mod">
          <ac:chgData name="Kitazawa Masakiyo" userId="2bf3742da7ad8ecb" providerId="LiveId" clId="{58F70095-E069-4706-A59F-8C02D4F02D53}" dt="2021-09-23T15:47:51.969" v="2546" actId="478"/>
          <ac:spMkLst>
            <pc:docMk/>
            <pc:sldMk cId="2496489300" sldId="1005"/>
            <ac:spMk id="17" creationId="{A0C21D30-637B-44C6-B955-1D6F1ADAED32}"/>
          </ac:spMkLst>
        </pc:spChg>
        <pc:spChg chg="add mod">
          <ac:chgData name="Kitazawa Masakiyo" userId="2bf3742da7ad8ecb" providerId="LiveId" clId="{58F70095-E069-4706-A59F-8C02D4F02D53}" dt="2021-09-24T04:20:09.828" v="5198" actId="1076"/>
          <ac:spMkLst>
            <pc:docMk/>
            <pc:sldMk cId="2496489300" sldId="1005"/>
            <ac:spMk id="17" creationId="{C192D9D6-EAE4-4B57-91BD-2AB33D81BD3E}"/>
          </ac:spMkLst>
        </pc:spChg>
        <pc:spChg chg="add del mod">
          <ac:chgData name="Kitazawa Masakiyo" userId="2bf3742da7ad8ecb" providerId="LiveId" clId="{58F70095-E069-4706-A59F-8C02D4F02D53}" dt="2021-09-23T15:34:52.697" v="2032" actId="21"/>
          <ac:spMkLst>
            <pc:docMk/>
            <pc:sldMk cId="2496489300" sldId="1005"/>
            <ac:spMk id="18" creationId="{66E9AAF3-3DB7-4EBC-A26D-5A6BFA5E7A46}"/>
          </ac:spMkLst>
        </pc:spChg>
        <pc:spChg chg="add mod ord">
          <ac:chgData name="Kitazawa Masakiyo" userId="2bf3742da7ad8ecb" providerId="LiveId" clId="{58F70095-E069-4706-A59F-8C02D4F02D53}" dt="2021-09-24T04:20:35.426" v="5205" actId="167"/>
          <ac:spMkLst>
            <pc:docMk/>
            <pc:sldMk cId="2496489300" sldId="1005"/>
            <ac:spMk id="18" creationId="{9E4FC429-F90F-4C8C-8D68-D9BAF86FE292}"/>
          </ac:spMkLst>
        </pc:spChg>
        <pc:spChg chg="add del mod">
          <ac:chgData name="Kitazawa Masakiyo" userId="2bf3742da7ad8ecb" providerId="LiveId" clId="{58F70095-E069-4706-A59F-8C02D4F02D53}" dt="2021-09-23T15:47:46.897" v="2545" actId="478"/>
          <ac:spMkLst>
            <pc:docMk/>
            <pc:sldMk cId="2496489300" sldId="1005"/>
            <ac:spMk id="19" creationId="{E1076F0B-7747-4D7E-9719-F940B9FAA750}"/>
          </ac:spMkLst>
        </pc:spChg>
        <pc:spChg chg="add del mod">
          <ac:chgData name="Kitazawa Masakiyo" userId="2bf3742da7ad8ecb" providerId="LiveId" clId="{58F70095-E069-4706-A59F-8C02D4F02D53}" dt="2021-09-23T15:36:08.332" v="2091" actId="478"/>
          <ac:spMkLst>
            <pc:docMk/>
            <pc:sldMk cId="2496489300" sldId="1005"/>
            <ac:spMk id="21" creationId="{6CF80D38-0814-4729-9DA5-01CD0B882DF7}"/>
          </ac:spMkLst>
        </pc:spChg>
        <pc:spChg chg="add mod">
          <ac:chgData name="Kitazawa Masakiyo" userId="2bf3742da7ad8ecb" providerId="LiveId" clId="{58F70095-E069-4706-A59F-8C02D4F02D53}" dt="2021-09-24T04:10:25.938" v="5011" actId="20577"/>
          <ac:spMkLst>
            <pc:docMk/>
            <pc:sldMk cId="2496489300" sldId="1005"/>
            <ac:spMk id="22" creationId="{7FBB4D8D-89F7-4CC5-81F5-2BD645B61EAB}"/>
          </ac:spMkLst>
        </pc:spChg>
        <pc:spChg chg="add mod">
          <ac:chgData name="Kitazawa Masakiyo" userId="2bf3742da7ad8ecb" providerId="LiveId" clId="{58F70095-E069-4706-A59F-8C02D4F02D53}" dt="2021-09-24T04:20:08.160" v="5197" actId="1076"/>
          <ac:spMkLst>
            <pc:docMk/>
            <pc:sldMk cId="2496489300" sldId="1005"/>
            <ac:spMk id="23" creationId="{6255C80E-1FF4-46FD-8C56-D81A611434A3}"/>
          </ac:spMkLst>
        </pc:spChg>
        <pc:spChg chg="add del mod">
          <ac:chgData name="Kitazawa Masakiyo" userId="2bf3742da7ad8ecb" providerId="LiveId" clId="{58F70095-E069-4706-A59F-8C02D4F02D53}" dt="2021-09-23T23:56:14.325" v="3921"/>
          <ac:spMkLst>
            <pc:docMk/>
            <pc:sldMk cId="2496489300" sldId="1005"/>
            <ac:spMk id="24" creationId="{FD5254C9-D4BE-4AC3-AF70-96CDC6E04A41}"/>
          </ac:spMkLst>
        </pc:spChg>
        <pc:grpChg chg="add mod">
          <ac:chgData name="Kitazawa Masakiyo" userId="2bf3742da7ad8ecb" providerId="LiveId" clId="{58F70095-E069-4706-A59F-8C02D4F02D53}" dt="2021-09-24T04:07:19.086" v="4879" actId="1076"/>
          <ac:grpSpMkLst>
            <pc:docMk/>
            <pc:sldMk cId="2496489300" sldId="1005"/>
            <ac:grpSpMk id="10" creationId="{2D017F6B-9F36-498F-9065-927A484C00B0}"/>
          </ac:grpSpMkLst>
        </pc:grpChg>
        <pc:picChg chg="add del mod">
          <ac:chgData name="Kitazawa Masakiyo" userId="2bf3742da7ad8ecb" providerId="LiveId" clId="{58F70095-E069-4706-A59F-8C02D4F02D53}" dt="2021-09-23T14:54:34.991" v="903"/>
          <ac:picMkLst>
            <pc:docMk/>
            <pc:sldMk cId="2496489300" sldId="1005"/>
            <ac:picMk id="4" creationId="{1AFC33CF-BD2B-40C3-95AA-652B999481DA}"/>
          </ac:picMkLst>
        </pc:picChg>
        <pc:picChg chg="add mod">
          <ac:chgData name="Kitazawa Masakiyo" userId="2bf3742da7ad8ecb" providerId="LiveId" clId="{58F70095-E069-4706-A59F-8C02D4F02D53}" dt="2021-09-24T04:07:19.086" v="4879" actId="1076"/>
          <ac:picMkLst>
            <pc:docMk/>
            <pc:sldMk cId="2496489300" sldId="1005"/>
            <ac:picMk id="6" creationId="{5BA2FABE-2CAA-47CD-9527-6011BF23446D}"/>
          </ac:picMkLst>
        </pc:picChg>
        <pc:picChg chg="add del mod">
          <ac:chgData name="Kitazawa Masakiyo" userId="2bf3742da7ad8ecb" providerId="LiveId" clId="{58F70095-E069-4706-A59F-8C02D4F02D53}" dt="2021-09-23T14:55:06.512" v="918"/>
          <ac:picMkLst>
            <pc:docMk/>
            <pc:sldMk cId="2496489300" sldId="1005"/>
            <ac:picMk id="7" creationId="{6C9F9534-ABA6-490A-A43C-0EABC7C7E629}"/>
          </ac:picMkLst>
        </pc:picChg>
        <pc:picChg chg="add mod ord">
          <ac:chgData name="Kitazawa Masakiyo" userId="2bf3742da7ad8ecb" providerId="LiveId" clId="{58F70095-E069-4706-A59F-8C02D4F02D53}" dt="2021-09-24T06:45:10.929" v="6428" actId="1076"/>
          <ac:picMkLst>
            <pc:docMk/>
            <pc:sldMk cId="2496489300" sldId="1005"/>
            <ac:picMk id="9" creationId="{7D35FF23-2CE0-46F8-B11F-80F816B18170}"/>
          </ac:picMkLst>
        </pc:picChg>
        <pc:picChg chg="mod">
          <ac:chgData name="Kitazawa Masakiyo" userId="2bf3742da7ad8ecb" providerId="LiveId" clId="{58F70095-E069-4706-A59F-8C02D4F02D53}" dt="2021-09-23T14:56:10.713" v="919"/>
          <ac:picMkLst>
            <pc:docMk/>
            <pc:sldMk cId="2496489300" sldId="1005"/>
            <ac:picMk id="11" creationId="{4E0ADA71-68FF-4A96-ABEA-66B98DC41D08}"/>
          </ac:picMkLst>
        </pc:picChg>
        <pc:picChg chg="add mod">
          <ac:chgData name="Kitazawa Masakiyo" userId="2bf3742da7ad8ecb" providerId="LiveId" clId="{58F70095-E069-4706-A59F-8C02D4F02D53}" dt="2021-09-24T04:07:28.914" v="4881" actId="14100"/>
          <ac:picMkLst>
            <pc:docMk/>
            <pc:sldMk cId="2496489300" sldId="1005"/>
            <ac:picMk id="13" creationId="{C763622E-2F6D-42B3-B83F-D6FA4A12B28A}"/>
          </ac:picMkLst>
        </pc:picChg>
        <pc:picChg chg="add mod">
          <ac:chgData name="Kitazawa Masakiyo" userId="2bf3742da7ad8ecb" providerId="LiveId" clId="{58F70095-E069-4706-A59F-8C02D4F02D53}" dt="2021-09-23T23:54:06.852" v="3820" actId="1038"/>
          <ac:picMkLst>
            <pc:docMk/>
            <pc:sldMk cId="2496489300" sldId="1005"/>
            <ac:picMk id="16" creationId="{C89E8EF8-5BE9-4EF8-888F-27CB1A6E48A6}"/>
          </ac:picMkLst>
        </pc:picChg>
        <pc:picChg chg="add mod">
          <ac:chgData name="Kitazawa Masakiyo" userId="2bf3742da7ad8ecb" providerId="LiveId" clId="{58F70095-E069-4706-A59F-8C02D4F02D53}" dt="2021-09-24T06:45:26.584" v="6430" actId="1076"/>
          <ac:picMkLst>
            <pc:docMk/>
            <pc:sldMk cId="2496489300" sldId="1005"/>
            <ac:picMk id="19" creationId="{451E69AC-923F-4D4C-B806-5CD0CCA2D7BF}"/>
          </ac:picMkLst>
        </pc:picChg>
        <pc:picChg chg="add mod">
          <ac:chgData name="Kitazawa Masakiyo" userId="2bf3742da7ad8ecb" providerId="LiveId" clId="{58F70095-E069-4706-A59F-8C02D4F02D53}" dt="2021-09-23T23:56:38.800" v="3925" actId="1076"/>
          <ac:picMkLst>
            <pc:docMk/>
            <pc:sldMk cId="2496489300" sldId="1005"/>
            <ac:picMk id="20" creationId="{AC70C1F5-558D-4E57-9C93-0F998988B6AF}"/>
          </ac:picMkLst>
        </pc:picChg>
      </pc:sldChg>
      <pc:sldChg chg="delSp modSp new del mod">
        <pc:chgData name="Kitazawa Masakiyo" userId="2bf3742da7ad8ecb" providerId="LiveId" clId="{58F70095-E069-4706-A59F-8C02D4F02D53}" dt="2021-09-23T16:32:18.642" v="3626" actId="2696"/>
        <pc:sldMkLst>
          <pc:docMk/>
          <pc:sldMk cId="1058603200" sldId="1006"/>
        </pc:sldMkLst>
        <pc:spChg chg="del">
          <ac:chgData name="Kitazawa Masakiyo" userId="2bf3742da7ad8ecb" providerId="LiveId" clId="{58F70095-E069-4706-A59F-8C02D4F02D53}" dt="2021-09-23T14:57:33.950" v="925" actId="478"/>
          <ac:spMkLst>
            <pc:docMk/>
            <pc:sldMk cId="1058603200" sldId="1006"/>
            <ac:spMk id="2" creationId="{E92FACF9-22C7-4914-9FCC-B6B8B799DEB0}"/>
          </ac:spMkLst>
        </pc:spChg>
        <pc:spChg chg="mod">
          <ac:chgData name="Kitazawa Masakiyo" userId="2bf3742da7ad8ecb" providerId="LiveId" clId="{58F70095-E069-4706-A59F-8C02D4F02D53}" dt="2021-09-23T15:19:25.582" v="1523" actId="20577"/>
          <ac:spMkLst>
            <pc:docMk/>
            <pc:sldMk cId="1058603200" sldId="1006"/>
            <ac:spMk id="3" creationId="{2136F701-5D85-415D-82C9-0D3915AE07F3}"/>
          </ac:spMkLst>
        </pc:spChg>
      </pc:sldChg>
      <pc:sldChg chg="addSp delSp modSp new mod">
        <pc:chgData name="Kitazawa Masakiyo" userId="2bf3742da7ad8ecb" providerId="LiveId" clId="{58F70095-E069-4706-A59F-8C02D4F02D53}" dt="2021-09-24T05:38:36.063" v="6168" actId="403"/>
        <pc:sldMkLst>
          <pc:docMk/>
          <pc:sldMk cId="3456415152" sldId="1007"/>
        </pc:sldMkLst>
        <pc:spChg chg="del">
          <ac:chgData name="Kitazawa Masakiyo" userId="2bf3742da7ad8ecb" providerId="LiveId" clId="{58F70095-E069-4706-A59F-8C02D4F02D53}" dt="2021-09-23T14:58:39.920" v="939" actId="478"/>
          <ac:spMkLst>
            <pc:docMk/>
            <pc:sldMk cId="3456415152" sldId="1007"/>
            <ac:spMk id="2" creationId="{D33DD8BD-8D66-4D79-BB20-7B3BC21DB8A8}"/>
          </ac:spMkLst>
        </pc:spChg>
        <pc:spChg chg="mod">
          <ac:chgData name="Kitazawa Masakiyo" userId="2bf3742da7ad8ecb" providerId="LiveId" clId="{58F70095-E069-4706-A59F-8C02D4F02D53}" dt="2021-09-23T14:58:36.558" v="938" actId="20577"/>
          <ac:spMkLst>
            <pc:docMk/>
            <pc:sldMk cId="3456415152" sldId="1007"/>
            <ac:spMk id="3" creationId="{C8973806-F0DE-4B6F-8C90-8DE902D8B091}"/>
          </ac:spMkLst>
        </pc:spChg>
        <pc:spChg chg="add del mod">
          <ac:chgData name="Kitazawa Masakiyo" userId="2bf3742da7ad8ecb" providerId="LiveId" clId="{58F70095-E069-4706-A59F-8C02D4F02D53}" dt="2021-09-23T15:06:13.499" v="1089" actId="14100"/>
          <ac:spMkLst>
            <pc:docMk/>
            <pc:sldMk cId="3456415152" sldId="1007"/>
            <ac:spMk id="4" creationId="{1BED7283-EE7E-4E76-BE83-FB2BF7678BCE}"/>
          </ac:spMkLst>
        </pc:spChg>
        <pc:spChg chg="add del mod">
          <ac:chgData name="Kitazawa Masakiyo" userId="2bf3742da7ad8ecb" providerId="LiveId" clId="{58F70095-E069-4706-A59F-8C02D4F02D53}" dt="2021-09-23T15:06:20.899" v="1090" actId="1076"/>
          <ac:spMkLst>
            <pc:docMk/>
            <pc:sldMk cId="3456415152" sldId="1007"/>
            <ac:spMk id="5" creationId="{AA224649-A2EF-4066-8C21-A948996B609A}"/>
          </ac:spMkLst>
        </pc:spChg>
        <pc:spChg chg="add del mod">
          <ac:chgData name="Kitazawa Masakiyo" userId="2bf3742da7ad8ecb" providerId="LiveId" clId="{58F70095-E069-4706-A59F-8C02D4F02D53}" dt="2021-09-23T15:06:20.899" v="1090" actId="1076"/>
          <ac:spMkLst>
            <pc:docMk/>
            <pc:sldMk cId="3456415152" sldId="1007"/>
            <ac:spMk id="6" creationId="{681E9943-674A-4513-B9B3-BCFF91E9E4D7}"/>
          </ac:spMkLst>
        </pc:spChg>
        <pc:spChg chg="add del mod ord">
          <ac:chgData name="Kitazawa Masakiyo" userId="2bf3742da7ad8ecb" providerId="LiveId" clId="{58F70095-E069-4706-A59F-8C02D4F02D53}" dt="2021-09-23T15:06:20.899" v="1090" actId="1076"/>
          <ac:spMkLst>
            <pc:docMk/>
            <pc:sldMk cId="3456415152" sldId="1007"/>
            <ac:spMk id="7" creationId="{10649A8C-8BD8-4909-9FFE-C44C9399D74D}"/>
          </ac:spMkLst>
        </pc:spChg>
        <pc:spChg chg="add del mod ord">
          <ac:chgData name="Kitazawa Masakiyo" userId="2bf3742da7ad8ecb" providerId="LiveId" clId="{58F70095-E069-4706-A59F-8C02D4F02D53}" dt="2021-09-23T15:06:20.899" v="1090" actId="1076"/>
          <ac:spMkLst>
            <pc:docMk/>
            <pc:sldMk cId="3456415152" sldId="1007"/>
            <ac:spMk id="8" creationId="{C2CD42B6-DD3E-4F15-A0DB-564290EF04DF}"/>
          </ac:spMkLst>
        </pc:spChg>
        <pc:spChg chg="add mod">
          <ac:chgData name="Kitazawa Masakiyo" userId="2bf3742da7ad8ecb" providerId="LiveId" clId="{58F70095-E069-4706-A59F-8C02D4F02D53}" dt="2021-09-24T05:38:36.063" v="6168" actId="403"/>
          <ac:spMkLst>
            <pc:docMk/>
            <pc:sldMk cId="3456415152" sldId="1007"/>
            <ac:spMk id="11" creationId="{129FC141-58FB-4AC8-B0D5-7CD98BF9611D}"/>
          </ac:spMkLst>
        </pc:spChg>
        <pc:spChg chg="add mod">
          <ac:chgData name="Kitazawa Masakiyo" userId="2bf3742da7ad8ecb" providerId="LiveId" clId="{58F70095-E069-4706-A59F-8C02D4F02D53}" dt="2021-09-24T05:38:36.063" v="6168" actId="403"/>
          <ac:spMkLst>
            <pc:docMk/>
            <pc:sldMk cId="3456415152" sldId="1007"/>
            <ac:spMk id="12" creationId="{C71F6403-5C12-438C-B4D6-B80F435CE0E6}"/>
          </ac:spMkLst>
        </pc:spChg>
        <pc:spChg chg="add mod">
          <ac:chgData name="Kitazawa Masakiyo" userId="2bf3742da7ad8ecb" providerId="LiveId" clId="{58F70095-E069-4706-A59F-8C02D4F02D53}" dt="2021-09-23T15:05:43.923" v="1085"/>
          <ac:spMkLst>
            <pc:docMk/>
            <pc:sldMk cId="3456415152" sldId="1007"/>
            <ac:spMk id="15" creationId="{5E253E24-E73C-4E8F-8ADF-2FEBED6C682B}"/>
          </ac:spMkLst>
        </pc:spChg>
        <pc:spChg chg="add del mod">
          <ac:chgData name="Kitazawa Masakiyo" userId="2bf3742da7ad8ecb" providerId="LiveId" clId="{58F70095-E069-4706-A59F-8C02D4F02D53}" dt="2021-09-23T15:06:33.643" v="1091" actId="478"/>
          <ac:spMkLst>
            <pc:docMk/>
            <pc:sldMk cId="3456415152" sldId="1007"/>
            <ac:spMk id="16" creationId="{6B2ECBF9-0033-4BD9-BE60-6F102DC2AEB8}"/>
          </ac:spMkLst>
        </pc:spChg>
        <pc:spChg chg="add del mod">
          <ac:chgData name="Kitazawa Masakiyo" userId="2bf3742da7ad8ecb" providerId="LiveId" clId="{58F70095-E069-4706-A59F-8C02D4F02D53}" dt="2021-09-23T15:07:12.317" v="1168" actId="478"/>
          <ac:spMkLst>
            <pc:docMk/>
            <pc:sldMk cId="3456415152" sldId="1007"/>
            <ac:spMk id="17" creationId="{DE18BA88-F677-4218-9D82-4601D7A29D96}"/>
          </ac:spMkLst>
        </pc:spChg>
        <pc:spChg chg="add mod">
          <ac:chgData name="Kitazawa Masakiyo" userId="2bf3742da7ad8ecb" providerId="LiveId" clId="{58F70095-E069-4706-A59F-8C02D4F02D53}" dt="2021-09-23T16:51:28.621" v="3745" actId="6549"/>
          <ac:spMkLst>
            <pc:docMk/>
            <pc:sldMk cId="3456415152" sldId="1007"/>
            <ac:spMk id="18" creationId="{FB17D9FD-8DDF-47F1-874E-0DEA4A16682D}"/>
          </ac:spMkLst>
        </pc:spChg>
        <pc:spChg chg="add mod">
          <ac:chgData name="Kitazawa Masakiyo" userId="2bf3742da7ad8ecb" providerId="LiveId" clId="{58F70095-E069-4706-A59F-8C02D4F02D53}" dt="2021-09-23T16:51:32.058" v="3751" actId="6549"/>
          <ac:spMkLst>
            <pc:docMk/>
            <pc:sldMk cId="3456415152" sldId="1007"/>
            <ac:spMk id="19" creationId="{812AF438-EB3D-4700-BD2E-217D8FDC1316}"/>
          </ac:spMkLst>
        </pc:spChg>
        <pc:spChg chg="add mod">
          <ac:chgData name="Kitazawa Masakiyo" userId="2bf3742da7ad8ecb" providerId="LiveId" clId="{58F70095-E069-4706-A59F-8C02D4F02D53}" dt="2021-09-23T15:46:41.658" v="2496" actId="1036"/>
          <ac:spMkLst>
            <pc:docMk/>
            <pc:sldMk cId="3456415152" sldId="1007"/>
            <ac:spMk id="22" creationId="{63439A68-128D-4B1D-A2BF-65E4E61FE94A}"/>
          </ac:spMkLst>
        </pc:spChg>
        <pc:spChg chg="add mod ord">
          <ac:chgData name="Kitazawa Masakiyo" userId="2bf3742da7ad8ecb" providerId="LiveId" clId="{58F70095-E069-4706-A59F-8C02D4F02D53}" dt="2021-09-23T16:51:55.612" v="3788" actId="14100"/>
          <ac:spMkLst>
            <pc:docMk/>
            <pc:sldMk cId="3456415152" sldId="1007"/>
            <ac:spMk id="23" creationId="{AE377318-063F-4B3E-9B61-5A3D4670FF13}"/>
          </ac:spMkLst>
        </pc:spChg>
        <pc:spChg chg="add mod">
          <ac:chgData name="Kitazawa Masakiyo" userId="2bf3742da7ad8ecb" providerId="LiveId" clId="{58F70095-E069-4706-A59F-8C02D4F02D53}" dt="2021-09-23T15:46:41.658" v="2496" actId="1036"/>
          <ac:spMkLst>
            <pc:docMk/>
            <pc:sldMk cId="3456415152" sldId="1007"/>
            <ac:spMk id="24" creationId="{FA66838F-CEE7-430C-A8B8-F99589C5272E}"/>
          </ac:spMkLst>
        </pc:spChg>
        <pc:picChg chg="add del mod">
          <ac:chgData name="Kitazawa Masakiyo" userId="2bf3742da7ad8ecb" providerId="LiveId" clId="{58F70095-E069-4706-A59F-8C02D4F02D53}" dt="2021-09-23T15:06:20.899" v="1090" actId="1076"/>
          <ac:picMkLst>
            <pc:docMk/>
            <pc:sldMk cId="3456415152" sldId="1007"/>
            <ac:picMk id="9" creationId="{A8146451-A4EB-4B3F-9CA5-FB0ADA674282}"/>
          </ac:picMkLst>
        </pc:picChg>
        <pc:picChg chg="add mod">
          <ac:chgData name="Kitazawa Masakiyo" userId="2bf3742da7ad8ecb" providerId="LiveId" clId="{58F70095-E069-4706-A59F-8C02D4F02D53}" dt="2021-09-23T15:46:47.157" v="2506" actId="1035"/>
          <ac:picMkLst>
            <pc:docMk/>
            <pc:sldMk cId="3456415152" sldId="1007"/>
            <ac:picMk id="10" creationId="{A6516FF5-BC8E-4322-9948-C5EFC3781CD1}"/>
          </ac:picMkLst>
        </pc:picChg>
        <pc:picChg chg="add mod">
          <ac:chgData name="Kitazawa Masakiyo" userId="2bf3742da7ad8ecb" providerId="LiveId" clId="{58F70095-E069-4706-A59F-8C02D4F02D53}" dt="2021-09-23T15:46:47.157" v="2506" actId="1035"/>
          <ac:picMkLst>
            <pc:docMk/>
            <pc:sldMk cId="3456415152" sldId="1007"/>
            <ac:picMk id="13" creationId="{E6E7A941-D983-49FA-AD0F-201DAB40CF27}"/>
          </ac:picMkLst>
        </pc:picChg>
        <pc:picChg chg="add mod">
          <ac:chgData name="Kitazawa Masakiyo" userId="2bf3742da7ad8ecb" providerId="LiveId" clId="{58F70095-E069-4706-A59F-8C02D4F02D53}" dt="2021-09-23T15:46:47.157" v="2506" actId="1035"/>
          <ac:picMkLst>
            <pc:docMk/>
            <pc:sldMk cId="3456415152" sldId="1007"/>
            <ac:picMk id="14" creationId="{61813765-87A9-4DC9-83FF-5D6242B04D4D}"/>
          </ac:picMkLst>
        </pc:picChg>
        <pc:picChg chg="add mod">
          <ac:chgData name="Kitazawa Masakiyo" userId="2bf3742da7ad8ecb" providerId="LiveId" clId="{58F70095-E069-4706-A59F-8C02D4F02D53}" dt="2021-09-23T16:51:43.597" v="3781" actId="1038"/>
          <ac:picMkLst>
            <pc:docMk/>
            <pc:sldMk cId="3456415152" sldId="1007"/>
            <ac:picMk id="20" creationId="{828DBBE3-1750-46A0-9A93-5E2222B96441}"/>
          </ac:picMkLst>
        </pc:picChg>
        <pc:picChg chg="add mod">
          <ac:chgData name="Kitazawa Masakiyo" userId="2bf3742da7ad8ecb" providerId="LiveId" clId="{58F70095-E069-4706-A59F-8C02D4F02D53}" dt="2021-09-23T16:51:47.283" v="3786" actId="1038"/>
          <ac:picMkLst>
            <pc:docMk/>
            <pc:sldMk cId="3456415152" sldId="1007"/>
            <ac:picMk id="21" creationId="{9C4974CC-F940-4788-98AD-48C805BA9281}"/>
          </ac:picMkLst>
        </pc:picChg>
        <pc:picChg chg="add del mod">
          <ac:chgData name="Kitazawa Masakiyo" userId="2bf3742da7ad8ecb" providerId="LiveId" clId="{58F70095-E069-4706-A59F-8C02D4F02D53}" dt="2021-09-23T15:45:50.260" v="2459"/>
          <ac:picMkLst>
            <pc:docMk/>
            <pc:sldMk cId="3456415152" sldId="1007"/>
            <ac:picMk id="25" creationId="{8DAE1B08-D777-49FE-886E-499919845C24}"/>
          </ac:picMkLst>
        </pc:picChg>
        <pc:picChg chg="add mod">
          <ac:chgData name="Kitazawa Masakiyo" userId="2bf3742da7ad8ecb" providerId="LiveId" clId="{58F70095-E069-4706-A59F-8C02D4F02D53}" dt="2021-09-23T15:46:41.658" v="2496" actId="1036"/>
          <ac:picMkLst>
            <pc:docMk/>
            <pc:sldMk cId="3456415152" sldId="1007"/>
            <ac:picMk id="27" creationId="{1050F308-01E1-423A-8BEC-1B79D3FC7563}"/>
          </ac:picMkLst>
        </pc:picChg>
      </pc:sldChg>
      <pc:sldChg chg="addSp delSp modSp mod ord modAnim">
        <pc:chgData name="Kitazawa Masakiyo" userId="2bf3742da7ad8ecb" providerId="LiveId" clId="{58F70095-E069-4706-A59F-8C02D4F02D53}" dt="2021-09-24T06:25:32.258" v="6322" actId="1038"/>
        <pc:sldMkLst>
          <pc:docMk/>
          <pc:sldMk cId="3268085197" sldId="1008"/>
        </pc:sldMkLst>
        <pc:spChg chg="add mod">
          <ac:chgData name="Kitazawa Masakiyo" userId="2bf3742da7ad8ecb" providerId="LiveId" clId="{58F70095-E069-4706-A59F-8C02D4F02D53}" dt="2021-09-24T06:25:32.258" v="6322" actId="1038"/>
          <ac:spMkLst>
            <pc:docMk/>
            <pc:sldMk cId="3268085197" sldId="1008"/>
            <ac:spMk id="2" creationId="{0CE09156-96BB-4975-8377-6C9296D95B95}"/>
          </ac:spMkLst>
        </pc:spChg>
        <pc:spChg chg="mod">
          <ac:chgData name="Kitazawa Masakiyo" userId="2bf3742da7ad8ecb" providerId="LiveId" clId="{58F70095-E069-4706-A59F-8C02D4F02D53}" dt="2021-09-24T05:49:08.829" v="6182" actId="20577"/>
          <ac:spMkLst>
            <pc:docMk/>
            <pc:sldMk cId="3268085197" sldId="1008"/>
            <ac:spMk id="3" creationId="{6994416F-8C7B-4465-9227-A1570569E4DA}"/>
          </ac:spMkLst>
        </pc:spChg>
        <pc:spChg chg="add mod">
          <ac:chgData name="Kitazawa Masakiyo" userId="2bf3742da7ad8ecb" providerId="LiveId" clId="{58F70095-E069-4706-A59F-8C02D4F02D53}" dt="2021-09-24T03:18:47.698" v="4724" actId="1076"/>
          <ac:spMkLst>
            <pc:docMk/>
            <pc:sldMk cId="3268085197" sldId="1008"/>
            <ac:spMk id="4" creationId="{C89D41C1-6D37-4FFD-BCB0-A6E6E1F5007C}"/>
          </ac:spMkLst>
        </pc:spChg>
        <pc:spChg chg="mod">
          <ac:chgData name="Kitazawa Masakiyo" userId="2bf3742da7ad8ecb" providerId="LiveId" clId="{58F70095-E069-4706-A59F-8C02D4F02D53}" dt="2021-09-24T03:19:12.847" v="4729" actId="1076"/>
          <ac:spMkLst>
            <pc:docMk/>
            <pc:sldMk cId="3268085197" sldId="1008"/>
            <ac:spMk id="12" creationId="{742414BF-92AC-46DC-8977-A467B6FF7558}"/>
          </ac:spMkLst>
        </pc:spChg>
        <pc:spChg chg="del">
          <ac:chgData name="Kitazawa Masakiyo" userId="2bf3742da7ad8ecb" providerId="LiveId" clId="{58F70095-E069-4706-A59F-8C02D4F02D53}" dt="2021-09-23T16:52:11.647" v="3789" actId="478"/>
          <ac:spMkLst>
            <pc:docMk/>
            <pc:sldMk cId="3268085197" sldId="1008"/>
            <ac:spMk id="14" creationId="{7EE48725-48BA-4EC2-9308-B627B4127EA3}"/>
          </ac:spMkLst>
        </pc:spChg>
        <pc:spChg chg="add mod">
          <ac:chgData name="Kitazawa Masakiyo" userId="2bf3742da7ad8ecb" providerId="LiveId" clId="{58F70095-E069-4706-A59F-8C02D4F02D53}" dt="2021-09-24T04:18:30.111" v="5142" actId="14100"/>
          <ac:spMkLst>
            <pc:docMk/>
            <pc:sldMk cId="3268085197" sldId="1008"/>
            <ac:spMk id="15" creationId="{39D0D4C5-1E2A-4A0F-9EF3-B9847A8C3E1E}"/>
          </ac:spMkLst>
        </pc:spChg>
        <pc:spChg chg="mod">
          <ac:chgData name="Kitazawa Masakiyo" userId="2bf3742da7ad8ecb" providerId="LiveId" clId="{58F70095-E069-4706-A59F-8C02D4F02D53}" dt="2021-09-24T04:18:41.079" v="5160" actId="1036"/>
          <ac:spMkLst>
            <pc:docMk/>
            <pc:sldMk cId="3268085197" sldId="1008"/>
            <ac:spMk id="16" creationId="{DF76280D-03D1-4C23-AE9E-5F66811F5B73}"/>
          </ac:spMkLst>
        </pc:spChg>
        <pc:spChg chg="mod">
          <ac:chgData name="Kitazawa Masakiyo" userId="2bf3742da7ad8ecb" providerId="LiveId" clId="{58F70095-E069-4706-A59F-8C02D4F02D53}" dt="2021-09-24T06:24:53.831" v="6315" actId="1035"/>
          <ac:spMkLst>
            <pc:docMk/>
            <pc:sldMk cId="3268085197" sldId="1008"/>
            <ac:spMk id="17" creationId="{A0C21D30-637B-44C6-B955-1D6F1ADAED32}"/>
          </ac:spMkLst>
        </pc:spChg>
        <pc:spChg chg="del">
          <ac:chgData name="Kitazawa Masakiyo" userId="2bf3742da7ad8ecb" providerId="LiveId" clId="{58F70095-E069-4706-A59F-8C02D4F02D53}" dt="2021-09-23T16:15:11.507" v="2935" actId="478"/>
          <ac:spMkLst>
            <pc:docMk/>
            <pc:sldMk cId="3268085197" sldId="1008"/>
            <ac:spMk id="19" creationId="{E1076F0B-7747-4D7E-9719-F940B9FAA750}"/>
          </ac:spMkLst>
        </pc:spChg>
        <pc:spChg chg="del">
          <ac:chgData name="Kitazawa Masakiyo" userId="2bf3742da7ad8ecb" providerId="LiveId" clId="{58F70095-E069-4706-A59F-8C02D4F02D53}" dt="2021-09-23T16:15:11.507" v="2935" actId="478"/>
          <ac:spMkLst>
            <pc:docMk/>
            <pc:sldMk cId="3268085197" sldId="1008"/>
            <ac:spMk id="22" creationId="{7FBB4D8D-89F7-4CC5-81F5-2BD645B61EAB}"/>
          </ac:spMkLst>
        </pc:spChg>
        <pc:grpChg chg="mod">
          <ac:chgData name="Kitazawa Masakiyo" userId="2bf3742da7ad8ecb" providerId="LiveId" clId="{58F70095-E069-4706-A59F-8C02D4F02D53}" dt="2021-09-24T00:15:00.945" v="4211" actId="1076"/>
          <ac:grpSpMkLst>
            <pc:docMk/>
            <pc:sldMk cId="3268085197" sldId="1008"/>
            <ac:grpSpMk id="10" creationId="{2D017F6B-9F36-498F-9065-927A484C00B0}"/>
          </ac:grpSpMkLst>
        </pc:grpChg>
        <pc:picChg chg="mod">
          <ac:chgData name="Kitazawa Masakiyo" userId="2bf3742da7ad8ecb" providerId="LiveId" clId="{58F70095-E069-4706-A59F-8C02D4F02D53}" dt="2021-09-24T03:19:07.230" v="4728" actId="1076"/>
          <ac:picMkLst>
            <pc:docMk/>
            <pc:sldMk cId="3268085197" sldId="1008"/>
            <ac:picMk id="6" creationId="{5BA2FABE-2CAA-47CD-9527-6011BF23446D}"/>
          </ac:picMkLst>
        </pc:picChg>
        <pc:picChg chg="add mod">
          <ac:chgData name="Kitazawa Masakiyo" userId="2bf3742da7ad8ecb" providerId="LiveId" clId="{58F70095-E069-4706-A59F-8C02D4F02D53}" dt="2021-09-24T06:25:26.253" v="6317" actId="14100"/>
          <ac:picMkLst>
            <pc:docMk/>
            <pc:sldMk cId="3268085197" sldId="1008"/>
            <ac:picMk id="9" creationId="{314B67AE-62D1-45E8-9037-054EE9E36DB4}"/>
          </ac:picMkLst>
        </pc:picChg>
        <pc:picChg chg="del">
          <ac:chgData name="Kitazawa Masakiyo" userId="2bf3742da7ad8ecb" providerId="LiveId" clId="{58F70095-E069-4706-A59F-8C02D4F02D53}" dt="2021-09-23T16:52:11.647" v="3789" actId="478"/>
          <ac:picMkLst>
            <pc:docMk/>
            <pc:sldMk cId="3268085197" sldId="1008"/>
            <ac:picMk id="9" creationId="{7D35FF23-2CE0-46F8-B11F-80F816B18170}"/>
          </ac:picMkLst>
        </pc:picChg>
        <pc:picChg chg="add mod">
          <ac:chgData name="Kitazawa Masakiyo" userId="2bf3742da7ad8ecb" providerId="LiveId" clId="{58F70095-E069-4706-A59F-8C02D4F02D53}" dt="2021-09-24T03:18:58.608" v="4726" actId="1076"/>
          <ac:picMkLst>
            <pc:docMk/>
            <pc:sldMk cId="3268085197" sldId="1008"/>
            <ac:picMk id="13" creationId="{30530E26-B6AB-4273-8748-1CE086EFA51A}"/>
          </ac:picMkLst>
        </pc:picChg>
        <pc:picChg chg="del">
          <ac:chgData name="Kitazawa Masakiyo" userId="2bf3742da7ad8ecb" providerId="LiveId" clId="{58F70095-E069-4706-A59F-8C02D4F02D53}" dt="2021-09-23T16:52:11.647" v="3789" actId="478"/>
          <ac:picMkLst>
            <pc:docMk/>
            <pc:sldMk cId="3268085197" sldId="1008"/>
            <ac:picMk id="13" creationId="{C763622E-2F6D-42B3-B83F-D6FA4A12B28A}"/>
          </ac:picMkLst>
        </pc:picChg>
        <pc:picChg chg="add mod">
          <ac:chgData name="Kitazawa Masakiyo" userId="2bf3742da7ad8ecb" providerId="LiveId" clId="{58F70095-E069-4706-A59F-8C02D4F02D53}" dt="2021-09-24T06:25:21.505" v="6316" actId="14100"/>
          <ac:picMkLst>
            <pc:docMk/>
            <pc:sldMk cId="3268085197" sldId="1008"/>
            <ac:picMk id="14" creationId="{9110CCC6-4AF2-48E9-A36A-D8F6480A1C0B}"/>
          </ac:picMkLst>
        </pc:picChg>
        <pc:picChg chg="del">
          <ac:chgData name="Kitazawa Masakiyo" userId="2bf3742da7ad8ecb" providerId="LiveId" clId="{58F70095-E069-4706-A59F-8C02D4F02D53}" dt="2021-09-23T16:15:11.507" v="2935" actId="478"/>
          <ac:picMkLst>
            <pc:docMk/>
            <pc:sldMk cId="3268085197" sldId="1008"/>
            <ac:picMk id="20" creationId="{AC70C1F5-558D-4E57-9C93-0F998988B6AF}"/>
          </ac:picMkLst>
        </pc:picChg>
      </pc:sldChg>
      <pc:sldChg chg="addSp delSp modSp new mod">
        <pc:chgData name="Kitazawa Masakiyo" userId="2bf3742da7ad8ecb" providerId="LiveId" clId="{58F70095-E069-4706-A59F-8C02D4F02D53}" dt="2021-09-24T06:49:10.902" v="6434" actId="1076"/>
        <pc:sldMkLst>
          <pc:docMk/>
          <pc:sldMk cId="530534865" sldId="1009"/>
        </pc:sldMkLst>
        <pc:spChg chg="add mod">
          <ac:chgData name="Kitazawa Masakiyo" userId="2bf3742da7ad8ecb" providerId="LiveId" clId="{58F70095-E069-4706-A59F-8C02D4F02D53}" dt="2021-09-24T06:49:10.902" v="6434" actId="1076"/>
          <ac:spMkLst>
            <pc:docMk/>
            <pc:sldMk cId="530534865" sldId="1009"/>
            <ac:spMk id="2" creationId="{551BCDC9-E5BD-4D56-8233-96A12C1386AE}"/>
          </ac:spMkLst>
        </pc:spChg>
        <pc:spChg chg="del">
          <ac:chgData name="Kitazawa Masakiyo" userId="2bf3742da7ad8ecb" providerId="LiveId" clId="{58F70095-E069-4706-A59F-8C02D4F02D53}" dt="2021-09-23T15:58:08.609" v="2742" actId="478"/>
          <ac:spMkLst>
            <pc:docMk/>
            <pc:sldMk cId="530534865" sldId="1009"/>
            <ac:spMk id="2" creationId="{C23D5899-44B3-46C3-91BC-585DB0D3992D}"/>
          </ac:spMkLst>
        </pc:spChg>
        <pc:spChg chg="mod">
          <ac:chgData name="Kitazawa Masakiyo" userId="2bf3742da7ad8ecb" providerId="LiveId" clId="{58F70095-E069-4706-A59F-8C02D4F02D53}" dt="2021-09-23T15:58:05.760" v="2741" actId="20577"/>
          <ac:spMkLst>
            <pc:docMk/>
            <pc:sldMk cId="530534865" sldId="1009"/>
            <ac:spMk id="3" creationId="{A0708827-E2E5-447C-ADDF-74BDE22DBA8F}"/>
          </ac:spMkLst>
        </pc:spChg>
        <pc:spChg chg="add mod">
          <ac:chgData name="Kitazawa Masakiyo" userId="2bf3742da7ad8ecb" providerId="LiveId" clId="{58F70095-E069-4706-A59F-8C02D4F02D53}" dt="2021-09-24T06:29:28.511" v="6335" actId="1036"/>
          <ac:spMkLst>
            <pc:docMk/>
            <pc:sldMk cId="530534865" sldId="1009"/>
            <ac:spMk id="9" creationId="{09CD292B-29D5-4F0A-AE46-B48807B5DB0A}"/>
          </ac:spMkLst>
        </pc:spChg>
        <pc:spChg chg="add mod">
          <ac:chgData name="Kitazawa Masakiyo" userId="2bf3742da7ad8ecb" providerId="LiveId" clId="{58F70095-E069-4706-A59F-8C02D4F02D53}" dt="2021-09-24T06:29:34.892" v="6344" actId="1036"/>
          <ac:spMkLst>
            <pc:docMk/>
            <pc:sldMk cId="530534865" sldId="1009"/>
            <ac:spMk id="14" creationId="{D60AAC73-0833-46EC-B99A-5B856E008689}"/>
          </ac:spMkLst>
        </pc:spChg>
        <pc:picChg chg="add del mod">
          <ac:chgData name="Kitazawa Masakiyo" userId="2bf3742da7ad8ecb" providerId="LiveId" clId="{58F70095-E069-4706-A59F-8C02D4F02D53}" dt="2021-09-23T16:27:10.055" v="3346"/>
          <ac:picMkLst>
            <pc:docMk/>
            <pc:sldMk cId="530534865" sldId="1009"/>
            <ac:picMk id="5" creationId="{863C9F68-C475-444F-A567-83F8784625ED}"/>
          </ac:picMkLst>
        </pc:picChg>
        <pc:picChg chg="add del mod">
          <ac:chgData name="Kitazawa Masakiyo" userId="2bf3742da7ad8ecb" providerId="LiveId" clId="{58F70095-E069-4706-A59F-8C02D4F02D53}" dt="2021-09-23T16:11:27.296" v="2768"/>
          <ac:picMkLst>
            <pc:docMk/>
            <pc:sldMk cId="530534865" sldId="1009"/>
            <ac:picMk id="6" creationId="{15B8F6BA-C475-41B7-AE98-922111D06919}"/>
          </ac:picMkLst>
        </pc:picChg>
        <pc:picChg chg="add mod">
          <ac:chgData name="Kitazawa Masakiyo" userId="2bf3742da7ad8ecb" providerId="LiveId" clId="{58F70095-E069-4706-A59F-8C02D4F02D53}" dt="2021-09-24T06:29:34.892" v="6344" actId="1036"/>
          <ac:picMkLst>
            <pc:docMk/>
            <pc:sldMk cId="530534865" sldId="1009"/>
            <ac:picMk id="8" creationId="{81AEE3DE-FA53-4AC9-BD66-63C3EFBA4AED}"/>
          </ac:picMkLst>
        </pc:picChg>
        <pc:picChg chg="add del mod">
          <ac:chgData name="Kitazawa Masakiyo" userId="2bf3742da7ad8ecb" providerId="LiveId" clId="{58F70095-E069-4706-A59F-8C02D4F02D53}" dt="2021-09-23T16:27:22.771" v="3358"/>
          <ac:picMkLst>
            <pc:docMk/>
            <pc:sldMk cId="530534865" sldId="1009"/>
            <ac:picMk id="11" creationId="{B29BC572-3524-4C2D-8E45-E66B141C1CC3}"/>
          </ac:picMkLst>
        </pc:picChg>
        <pc:picChg chg="add mod">
          <ac:chgData name="Kitazawa Masakiyo" userId="2bf3742da7ad8ecb" providerId="LiveId" clId="{58F70095-E069-4706-A59F-8C02D4F02D53}" dt="2021-09-24T06:29:28.511" v="6335" actId="1036"/>
          <ac:picMkLst>
            <pc:docMk/>
            <pc:sldMk cId="530534865" sldId="1009"/>
            <ac:picMk id="13" creationId="{885F1452-70C9-4052-9DB6-17CAFBB9457F}"/>
          </ac:picMkLst>
        </pc:picChg>
        <pc:picChg chg="add mod">
          <ac:chgData name="Kitazawa Masakiyo" userId="2bf3742da7ad8ecb" providerId="LiveId" clId="{58F70095-E069-4706-A59F-8C02D4F02D53}" dt="2021-09-24T05:07:59.192" v="6064" actId="14100"/>
          <ac:picMkLst>
            <pc:docMk/>
            <pc:sldMk cId="530534865" sldId="1009"/>
            <ac:picMk id="15" creationId="{1A61200A-C4E6-40CE-8A91-8124323B40BE}"/>
          </ac:picMkLst>
        </pc:picChg>
      </pc:sldChg>
      <pc:sldChg chg="addSp modSp new del mod ord">
        <pc:chgData name="Kitazawa Masakiyo" userId="2bf3742da7ad8ecb" providerId="LiveId" clId="{58F70095-E069-4706-A59F-8C02D4F02D53}" dt="2021-09-24T04:38:45.514" v="5739" actId="2696"/>
        <pc:sldMkLst>
          <pc:docMk/>
          <pc:sldMk cId="988579728" sldId="1010"/>
        </pc:sldMkLst>
        <pc:picChg chg="add mod">
          <ac:chgData name="Kitazawa Masakiyo" userId="2bf3742da7ad8ecb" providerId="LiveId" clId="{58F70095-E069-4706-A59F-8C02D4F02D53}" dt="2021-09-23T16:10:47.651" v="2754" actId="14100"/>
          <ac:picMkLst>
            <pc:docMk/>
            <pc:sldMk cId="988579728" sldId="1010"/>
            <ac:picMk id="4" creationId="{8CF82E8F-414D-4AE6-B88C-27825ACF086A}"/>
          </ac:picMkLst>
        </pc:picChg>
      </pc:sldChg>
      <pc:sldChg chg="addSp delSp modSp new del mod ord">
        <pc:chgData name="Kitazawa Masakiyo" userId="2bf3742da7ad8ecb" providerId="LiveId" clId="{58F70095-E069-4706-A59F-8C02D4F02D53}" dt="2021-09-23T23:57:19.048" v="3930" actId="2696"/>
        <pc:sldMkLst>
          <pc:docMk/>
          <pc:sldMk cId="289087492" sldId="1011"/>
        </pc:sldMkLst>
        <pc:spChg chg="del">
          <ac:chgData name="Kitazawa Masakiyo" userId="2bf3742da7ad8ecb" providerId="LiveId" clId="{58F70095-E069-4706-A59F-8C02D4F02D53}" dt="2021-09-23T16:16:41.189" v="2997" actId="478"/>
          <ac:spMkLst>
            <pc:docMk/>
            <pc:sldMk cId="289087492" sldId="1011"/>
            <ac:spMk id="2" creationId="{52EDD50D-FDAA-4F19-818B-85192E782513}"/>
          </ac:spMkLst>
        </pc:spChg>
        <pc:spChg chg="mod">
          <ac:chgData name="Kitazawa Masakiyo" userId="2bf3742da7ad8ecb" providerId="LiveId" clId="{58F70095-E069-4706-A59F-8C02D4F02D53}" dt="2021-09-23T16:16:38.232" v="2996" actId="6549"/>
          <ac:spMkLst>
            <pc:docMk/>
            <pc:sldMk cId="289087492" sldId="1011"/>
            <ac:spMk id="3" creationId="{93CB0B16-EB38-4158-A41E-7ADBB7A847A7}"/>
          </ac:spMkLst>
        </pc:spChg>
        <pc:spChg chg="add mod">
          <ac:chgData name="Kitazawa Masakiyo" userId="2bf3742da7ad8ecb" providerId="LiveId" clId="{58F70095-E069-4706-A59F-8C02D4F02D53}" dt="2021-09-23T16:17:33.418" v="3056" actId="1076"/>
          <ac:spMkLst>
            <pc:docMk/>
            <pc:sldMk cId="289087492" sldId="1011"/>
            <ac:spMk id="4" creationId="{8F4DB0A8-9146-43B3-8C58-06E62D3FC52E}"/>
          </ac:spMkLst>
        </pc:spChg>
        <pc:spChg chg="add mod">
          <ac:chgData name="Kitazawa Masakiyo" userId="2bf3742da7ad8ecb" providerId="LiveId" clId="{58F70095-E069-4706-A59F-8C02D4F02D53}" dt="2021-09-23T16:21:36.341" v="3215" actId="1076"/>
          <ac:spMkLst>
            <pc:docMk/>
            <pc:sldMk cId="289087492" sldId="1011"/>
            <ac:spMk id="5" creationId="{BFD1EDA5-CBC6-49E0-84B5-F8CB94C09FEF}"/>
          </ac:spMkLst>
        </pc:spChg>
      </pc:sldChg>
      <pc:sldChg chg="addSp delSp modSp add del mod ord">
        <pc:chgData name="Kitazawa Masakiyo" userId="2bf3742da7ad8ecb" providerId="LiveId" clId="{58F70095-E069-4706-A59F-8C02D4F02D53}" dt="2021-09-24T03:26:14.199" v="4801" actId="2696"/>
        <pc:sldMkLst>
          <pc:docMk/>
          <pc:sldMk cId="2579351495" sldId="1031"/>
        </pc:sldMkLst>
        <pc:spChg chg="mod">
          <ac:chgData name="Kitazawa Masakiyo" userId="2bf3742da7ad8ecb" providerId="LiveId" clId="{58F70095-E069-4706-A59F-8C02D4F02D53}" dt="2021-09-23T16:32:09.149" v="3625" actId="20577"/>
          <ac:spMkLst>
            <pc:docMk/>
            <pc:sldMk cId="2579351495" sldId="1031"/>
            <ac:spMk id="2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1:19.944" v="4408" actId="478"/>
          <ac:spMkLst>
            <pc:docMk/>
            <pc:sldMk cId="2579351495" sldId="1031"/>
            <ac:spMk id="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60" creationId="{00000000-0000-0000-0000-000000000000}"/>
          </ac:spMkLst>
        </pc:spChg>
        <pc:spChg chg="add mod ord">
          <ac:chgData name="Kitazawa Masakiyo" userId="2bf3742da7ad8ecb" providerId="LiveId" clId="{58F70095-E069-4706-A59F-8C02D4F02D53}" dt="2021-09-24T00:23:28.427" v="4584" actId="1076"/>
          <ac:spMkLst>
            <pc:docMk/>
            <pc:sldMk cId="2579351495" sldId="1031"/>
            <ac:spMk id="161" creationId="{2F20FB4C-E925-4683-ACBE-5BD0E808FDD3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62" creationId="{00000000-0000-0000-0000-000000000000}"/>
          </ac:spMkLst>
        </pc:spChg>
        <pc:spChg chg="add mod">
          <ac:chgData name="Kitazawa Masakiyo" userId="2bf3742da7ad8ecb" providerId="LiveId" clId="{58F70095-E069-4706-A59F-8C02D4F02D53}" dt="2021-09-24T00:23:28.427" v="4584" actId="1076"/>
          <ac:spMkLst>
            <pc:docMk/>
            <pc:sldMk cId="2579351495" sldId="1031"/>
            <ac:spMk id="165" creationId="{428E9630-56A8-420C-8C32-0AE32260CD31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7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7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28.427" v="4584" actId="1076"/>
          <ac:spMkLst>
            <pc:docMk/>
            <pc:sldMk cId="2579351495" sldId="1031"/>
            <ac:spMk id="22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28.427" v="4584" actId="1076"/>
          <ac:spMkLst>
            <pc:docMk/>
            <pc:sldMk cId="2579351495" sldId="1031"/>
            <ac:spMk id="222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2:42.683" v="4574" actId="21"/>
          <ac:spMkLst>
            <pc:docMk/>
            <pc:sldMk cId="2579351495" sldId="1031"/>
            <ac:spMk id="223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2:44.539" v="4575" actId="21"/>
          <ac:spMkLst>
            <pc:docMk/>
            <pc:sldMk cId="2579351495" sldId="1031"/>
            <ac:spMk id="230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1:19.944" v="4408" actId="478"/>
          <ac:spMkLst>
            <pc:docMk/>
            <pc:sldMk cId="2579351495" sldId="1031"/>
            <ac:spMk id="236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1:19.944" v="4408" actId="478"/>
          <ac:spMkLst>
            <pc:docMk/>
            <pc:sldMk cId="2579351495" sldId="1031"/>
            <ac:spMk id="240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1:08.620" v="4405" actId="478"/>
          <ac:spMkLst>
            <pc:docMk/>
            <pc:sldMk cId="2579351495" sldId="1031"/>
            <ac:spMk id="241" creationId="{00000000-0000-0000-0000-000000000000}"/>
          </ac:spMkLst>
        </pc:spChg>
        <pc:picChg chg="add mod">
          <ac:chgData name="Kitazawa Masakiyo" userId="2bf3742da7ad8ecb" providerId="LiveId" clId="{58F70095-E069-4706-A59F-8C02D4F02D53}" dt="2021-09-24T00:24:00.858" v="4670"/>
          <ac:picMkLst>
            <pc:docMk/>
            <pc:sldMk cId="2579351495" sldId="1031"/>
            <ac:picMk id="5" creationId="{599BD67E-5917-48A4-B054-EE1E39C090B3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26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27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28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29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33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34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35" creationId="{00000000-0000-0000-0000-000000000000}"/>
          </ac:picMkLst>
        </pc:picChg>
        <pc:picChg chg="del mod">
          <ac:chgData name="Kitazawa Masakiyo" userId="2bf3742da7ad8ecb" providerId="LiveId" clId="{58F70095-E069-4706-A59F-8C02D4F02D53}" dt="2021-09-24T00:24:00.858" v="4672"/>
          <ac:picMkLst>
            <pc:docMk/>
            <pc:sldMk cId="2579351495" sldId="1031"/>
            <ac:picMk id="239" creationId="{00000000-0000-0000-0000-000000000000}"/>
          </ac:picMkLst>
        </pc:pic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56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57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63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64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68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69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0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1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5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6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7" creationId="{00000000-0000-0000-0000-000000000000}"/>
          </ac:cxnSpMkLst>
        </pc:cxnChg>
      </pc:sldChg>
      <pc:sldChg chg="addSp delSp modSp mod">
        <pc:chgData name="Kitazawa Masakiyo" userId="2bf3742da7ad8ecb" providerId="LiveId" clId="{58F70095-E069-4706-A59F-8C02D4F02D53}" dt="2021-09-24T05:08:50.122" v="6081" actId="20577"/>
        <pc:sldMkLst>
          <pc:docMk/>
          <pc:sldMk cId="3727428256" sldId="1041"/>
        </pc:sldMkLst>
        <pc:spChg chg="mod">
          <ac:chgData name="Kitazawa Masakiyo" userId="2bf3742da7ad8ecb" providerId="LiveId" clId="{58F70095-E069-4706-A59F-8C02D4F02D53}" dt="2021-09-24T05:08:50.122" v="6081" actId="20577"/>
          <ac:spMkLst>
            <pc:docMk/>
            <pc:sldMk cId="3727428256" sldId="1041"/>
            <ac:spMk id="2" creationId="{03D00A45-F458-4A3F-BE00-0762AABDF46D}"/>
          </ac:spMkLst>
        </pc:spChg>
        <pc:spChg chg="mod">
          <ac:chgData name="Kitazawa Masakiyo" userId="2bf3742da7ad8ecb" providerId="LiveId" clId="{58F70095-E069-4706-A59F-8C02D4F02D53}" dt="2021-09-24T04:50:55.235" v="5899" actId="1076"/>
          <ac:spMkLst>
            <pc:docMk/>
            <pc:sldMk cId="3727428256" sldId="1041"/>
            <ac:spMk id="3" creationId="{243F5779-DFC3-4D27-876D-C71A61838F04}"/>
          </ac:spMkLst>
        </pc:spChg>
        <pc:spChg chg="del">
          <ac:chgData name="Kitazawa Masakiyo" userId="2bf3742da7ad8ecb" providerId="LiveId" clId="{58F70095-E069-4706-A59F-8C02D4F02D53}" dt="2021-09-24T00:06:13.786" v="4025" actId="478"/>
          <ac:spMkLst>
            <pc:docMk/>
            <pc:sldMk cId="3727428256" sldId="1041"/>
            <ac:spMk id="4" creationId="{29744D5E-7F9C-4D87-ADB9-3CED05A29C79}"/>
          </ac:spMkLst>
        </pc:spChg>
        <pc:spChg chg="mod">
          <ac:chgData name="Kitazawa Masakiyo" userId="2bf3742da7ad8ecb" providerId="LiveId" clId="{58F70095-E069-4706-A59F-8C02D4F02D53}" dt="2021-09-24T04:51:50.883" v="5913" actId="1035"/>
          <ac:spMkLst>
            <pc:docMk/>
            <pc:sldMk cId="3727428256" sldId="1041"/>
            <ac:spMk id="8" creationId="{5F13D645-74DC-4872-A20A-79144066F1A3}"/>
          </ac:spMkLst>
        </pc:spChg>
        <pc:spChg chg="mod">
          <ac:chgData name="Kitazawa Masakiyo" userId="2bf3742da7ad8ecb" providerId="LiveId" clId="{58F70095-E069-4706-A59F-8C02D4F02D53}" dt="2021-09-24T04:51:03.658" v="5900" actId="1076"/>
          <ac:spMkLst>
            <pc:docMk/>
            <pc:sldMk cId="3727428256" sldId="1041"/>
            <ac:spMk id="9" creationId="{9DF18EB6-17F1-4C1A-AE7B-B29C901EA855}"/>
          </ac:spMkLst>
        </pc:spChg>
        <pc:spChg chg="mod">
          <ac:chgData name="Kitazawa Masakiyo" userId="2bf3742da7ad8ecb" providerId="LiveId" clId="{58F70095-E069-4706-A59F-8C02D4F02D53}" dt="2021-09-24T04:51:03.658" v="5900" actId="1076"/>
          <ac:spMkLst>
            <pc:docMk/>
            <pc:sldMk cId="3727428256" sldId="1041"/>
            <ac:spMk id="10" creationId="{8464B025-0CCB-42DF-899F-0C7FCE706463}"/>
          </ac:spMkLst>
        </pc:spChg>
        <pc:spChg chg="mod">
          <ac:chgData name="Kitazawa Masakiyo" userId="2bf3742da7ad8ecb" providerId="LiveId" clId="{58F70095-E069-4706-A59F-8C02D4F02D53}" dt="2021-09-24T04:50:55.235" v="5899" actId="1076"/>
          <ac:spMkLst>
            <pc:docMk/>
            <pc:sldMk cId="3727428256" sldId="1041"/>
            <ac:spMk id="11" creationId="{5E7C84D5-7BC7-4FA9-AA28-3DB1103165A4}"/>
          </ac:spMkLst>
        </pc:spChg>
        <pc:spChg chg="mod">
          <ac:chgData name="Kitazawa Masakiyo" userId="2bf3742da7ad8ecb" providerId="LiveId" clId="{58F70095-E069-4706-A59F-8C02D4F02D53}" dt="2021-09-24T04:52:07.285" v="5928" actId="20577"/>
          <ac:spMkLst>
            <pc:docMk/>
            <pc:sldMk cId="3727428256" sldId="1041"/>
            <ac:spMk id="13" creationId="{DE18010F-61A6-41DC-8885-E83DA08AA852}"/>
          </ac:spMkLst>
        </pc:spChg>
        <pc:spChg chg="del">
          <ac:chgData name="Kitazawa Masakiyo" userId="2bf3742da7ad8ecb" providerId="LiveId" clId="{58F70095-E069-4706-A59F-8C02D4F02D53}" dt="2021-09-23T16:34:34.786" v="3645" actId="478"/>
          <ac:spMkLst>
            <pc:docMk/>
            <pc:sldMk cId="3727428256" sldId="1041"/>
            <ac:spMk id="14" creationId="{0EE741A9-E506-4B88-BDAA-6F35639ADA76}"/>
          </ac:spMkLst>
        </pc:spChg>
        <pc:spChg chg="mod">
          <ac:chgData name="Kitazawa Masakiyo" userId="2bf3742da7ad8ecb" providerId="LiveId" clId="{58F70095-E069-4706-A59F-8C02D4F02D53}" dt="2021-09-24T04:51:03.658" v="5900" actId="1076"/>
          <ac:spMkLst>
            <pc:docMk/>
            <pc:sldMk cId="3727428256" sldId="1041"/>
            <ac:spMk id="15" creationId="{8C3DA33A-D0AA-4CBA-B98D-51B95B2E910A}"/>
          </ac:spMkLst>
        </pc:spChg>
        <pc:spChg chg="add mod">
          <ac:chgData name="Kitazawa Masakiyo" userId="2bf3742da7ad8ecb" providerId="LiveId" clId="{58F70095-E069-4706-A59F-8C02D4F02D53}" dt="2021-09-24T04:50:55.235" v="5899" actId="1076"/>
          <ac:spMkLst>
            <pc:docMk/>
            <pc:sldMk cId="3727428256" sldId="1041"/>
            <ac:spMk id="16" creationId="{06FEC504-3DE9-46C9-9311-E66B8280DD21}"/>
          </ac:spMkLst>
        </pc:spChg>
        <pc:spChg chg="del">
          <ac:chgData name="Kitazawa Masakiyo" userId="2bf3742da7ad8ecb" providerId="LiveId" clId="{58F70095-E069-4706-A59F-8C02D4F02D53}" dt="2021-09-24T00:02:52.175" v="3988" actId="478"/>
          <ac:spMkLst>
            <pc:docMk/>
            <pc:sldMk cId="3727428256" sldId="1041"/>
            <ac:spMk id="16" creationId="{650B686A-CA9F-4268-AE11-CC5C8FE32853}"/>
          </ac:spMkLst>
        </pc:spChg>
        <pc:spChg chg="mod">
          <ac:chgData name="Kitazawa Masakiyo" userId="2bf3742da7ad8ecb" providerId="LiveId" clId="{58F70095-E069-4706-A59F-8C02D4F02D53}" dt="2021-09-24T00:06:08.567" v="4024" actId="1076"/>
          <ac:spMkLst>
            <pc:docMk/>
            <pc:sldMk cId="3727428256" sldId="1041"/>
            <ac:spMk id="17" creationId="{6A501AC9-43A8-4C39-AEA7-D0FEE1E3D32A}"/>
          </ac:spMkLst>
        </pc:spChg>
        <pc:spChg chg="add mod ord">
          <ac:chgData name="Kitazawa Masakiyo" userId="2bf3742da7ad8ecb" providerId="LiveId" clId="{58F70095-E069-4706-A59F-8C02D4F02D53}" dt="2021-09-24T04:52:10.409" v="5929" actId="14100"/>
          <ac:spMkLst>
            <pc:docMk/>
            <pc:sldMk cId="3727428256" sldId="1041"/>
            <ac:spMk id="18" creationId="{DB9F3A12-F9D7-42AD-BDC9-DEE8124FC029}"/>
          </ac:spMkLst>
        </pc:spChg>
        <pc:spChg chg="add mod">
          <ac:chgData name="Kitazawa Masakiyo" userId="2bf3742da7ad8ecb" providerId="LiveId" clId="{58F70095-E069-4706-A59F-8C02D4F02D53}" dt="2021-09-24T04:51:03.658" v="5900" actId="1076"/>
          <ac:spMkLst>
            <pc:docMk/>
            <pc:sldMk cId="3727428256" sldId="1041"/>
            <ac:spMk id="19" creationId="{6AE24F33-2696-457F-8E1D-BDC164E10CBF}"/>
          </ac:spMkLst>
        </pc:spChg>
        <pc:picChg chg="mod">
          <ac:chgData name="Kitazawa Masakiyo" userId="2bf3742da7ad8ecb" providerId="LiveId" clId="{58F70095-E069-4706-A59F-8C02D4F02D53}" dt="2021-09-24T04:51:29.913" v="5905" actId="14100"/>
          <ac:picMkLst>
            <pc:docMk/>
            <pc:sldMk cId="3727428256" sldId="1041"/>
            <ac:picMk id="5" creationId="{3C20459B-6E44-47E8-B7AA-1F1C9658F1F2}"/>
          </ac:picMkLst>
        </pc:picChg>
        <pc:picChg chg="mod">
          <ac:chgData name="Kitazawa Masakiyo" userId="2bf3742da7ad8ecb" providerId="LiveId" clId="{58F70095-E069-4706-A59F-8C02D4F02D53}" dt="2021-09-24T04:51:33.146" v="5906" actId="1076"/>
          <ac:picMkLst>
            <pc:docMk/>
            <pc:sldMk cId="3727428256" sldId="1041"/>
            <ac:picMk id="6" creationId="{E8522DB5-110C-4E44-A598-36C50C6E9A5D}"/>
          </ac:picMkLst>
        </pc:picChg>
      </pc:sldChg>
      <pc:sldChg chg="new del">
        <pc:chgData name="Kitazawa Masakiyo" userId="2bf3742da7ad8ecb" providerId="LiveId" clId="{58F70095-E069-4706-A59F-8C02D4F02D53}" dt="2021-09-23T16:36:54.158" v="3683" actId="2696"/>
        <pc:sldMkLst>
          <pc:docMk/>
          <pc:sldMk cId="3807021343" sldId="1042"/>
        </pc:sldMkLst>
      </pc:sldChg>
      <pc:sldChg chg="addSp delSp modSp mod">
        <pc:chgData name="Kitazawa Masakiyo" userId="2bf3742da7ad8ecb" providerId="LiveId" clId="{58F70095-E069-4706-A59F-8C02D4F02D53}" dt="2021-09-24T00:06:20.870" v="4027" actId="478"/>
        <pc:sldMkLst>
          <pc:docMk/>
          <pc:sldMk cId="4061253989" sldId="1049"/>
        </pc:sldMkLst>
        <pc:spChg chg="del">
          <ac:chgData name="Kitazawa Masakiyo" userId="2bf3742da7ad8ecb" providerId="LiveId" clId="{58F70095-E069-4706-A59F-8C02D4F02D53}" dt="2021-09-23T16:37:56.860" v="3697" actId="478"/>
          <ac:spMkLst>
            <pc:docMk/>
            <pc:sldMk cId="4061253989" sldId="1049"/>
            <ac:spMk id="2" creationId="{6586760D-B941-4F3A-A0A6-46840DD2EA74}"/>
          </ac:spMkLst>
        </pc:spChg>
        <pc:spChg chg="del">
          <ac:chgData name="Kitazawa Masakiyo" userId="2bf3742da7ad8ecb" providerId="LiveId" clId="{58F70095-E069-4706-A59F-8C02D4F02D53}" dt="2021-09-24T00:06:20.870" v="4027" actId="478"/>
          <ac:spMkLst>
            <pc:docMk/>
            <pc:sldMk cId="4061253989" sldId="1049"/>
            <ac:spMk id="4" creationId="{02275D42-C1B0-4A53-B334-E777A98B0C32}"/>
          </ac:spMkLst>
        </pc:spChg>
        <pc:spChg chg="del">
          <ac:chgData name="Kitazawa Masakiyo" userId="2bf3742da7ad8ecb" providerId="LiveId" clId="{58F70095-E069-4706-A59F-8C02D4F02D53}" dt="2021-09-24T00:04:06.579" v="4005" actId="478"/>
          <ac:spMkLst>
            <pc:docMk/>
            <pc:sldMk cId="4061253989" sldId="1049"/>
            <ac:spMk id="11" creationId="{043973BC-3A25-4C63-824E-EBC0077C2B30}"/>
          </ac:spMkLst>
        </pc:spChg>
        <pc:spChg chg="add del mod">
          <ac:chgData name="Kitazawa Masakiyo" userId="2bf3742da7ad8ecb" providerId="LiveId" clId="{58F70095-E069-4706-A59F-8C02D4F02D53}" dt="2021-09-23T16:38:01.685" v="3698" actId="478"/>
          <ac:spMkLst>
            <pc:docMk/>
            <pc:sldMk cId="4061253989" sldId="1049"/>
            <ac:spMk id="12" creationId="{04B5E3A1-D237-445A-8FA4-9DAD8A284EFB}"/>
          </ac:spMkLst>
        </pc:spChg>
        <pc:spChg chg="add mod">
          <ac:chgData name="Kitazawa Masakiyo" userId="2bf3742da7ad8ecb" providerId="LiveId" clId="{58F70095-E069-4706-A59F-8C02D4F02D53}" dt="2021-09-24T00:04:10.060" v="4006" actId="1076"/>
          <ac:spMkLst>
            <pc:docMk/>
            <pc:sldMk cId="4061253989" sldId="1049"/>
            <ac:spMk id="12" creationId="{B07A8FF0-3A63-4583-BC77-B05D5BB441BE}"/>
          </ac:spMkLst>
        </pc:spChg>
        <pc:picChg chg="add mod">
          <ac:chgData name="Kitazawa Masakiyo" userId="2bf3742da7ad8ecb" providerId="LiveId" clId="{58F70095-E069-4706-A59F-8C02D4F02D53}" dt="2021-09-23T16:40:13.311" v="3739" actId="1076"/>
          <ac:picMkLst>
            <pc:docMk/>
            <pc:sldMk cId="4061253989" sldId="1049"/>
            <ac:picMk id="9" creationId="{8BA011C7-29B7-4E7D-8D62-E3652F181052}"/>
          </ac:picMkLst>
        </pc:picChg>
        <pc:picChg chg="del mod">
          <ac:chgData name="Kitazawa Masakiyo" userId="2bf3742da7ad8ecb" providerId="LiveId" clId="{58F70095-E069-4706-A59F-8C02D4F02D53}" dt="2021-09-23T16:37:48.188" v="3696"/>
          <ac:picMkLst>
            <pc:docMk/>
            <pc:sldMk cId="4061253989" sldId="1049"/>
            <ac:picMk id="18" creationId="{0E0052DE-B991-4C8A-AB4D-2BCF2E98EA22}"/>
          </ac:picMkLst>
        </pc:picChg>
      </pc:sldChg>
      <pc:sldChg chg="addSp delSp modSp mod">
        <pc:chgData name="Kitazawa Masakiyo" userId="2bf3742da7ad8ecb" providerId="LiveId" clId="{58F70095-E069-4706-A59F-8C02D4F02D53}" dt="2021-09-24T06:33:34.392" v="6360" actId="1076"/>
        <pc:sldMkLst>
          <pc:docMk/>
          <pc:sldMk cId="2296333789" sldId="1050"/>
        </pc:sldMkLst>
        <pc:spChg chg="del">
          <ac:chgData name="Kitazawa Masakiyo" userId="2bf3742da7ad8ecb" providerId="LiveId" clId="{58F70095-E069-4706-A59F-8C02D4F02D53}" dt="2021-09-24T00:06:28.081" v="4030" actId="478"/>
          <ac:spMkLst>
            <pc:docMk/>
            <pc:sldMk cId="2296333789" sldId="1050"/>
            <ac:spMk id="4" creationId="{5C26696C-E457-40AA-B72E-0FE5BD7218D8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5" creationId="{CFF6BB31-CAF7-4C14-B0AD-D95004B7C7E1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6" creationId="{31286633-7BDA-43F4-BC50-A87DE9A5B043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7" creationId="{5DDEB4F7-1EDB-4CD6-A147-527489D2A6C9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8" creationId="{4BD9C1C6-CAC5-4D16-960B-4FB56A8DCF55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9" creationId="{06076942-FFD4-4EFD-AC7A-BC56A48A286C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12" creationId="{8C3D0B3B-8C47-4203-8858-213E612B4CBD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15" creationId="{A521FB61-9A5B-423F-993E-CEB92FF8457D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16" creationId="{A03B5091-548A-499B-AC6A-A5B6EA0634EB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17" creationId="{1CE4B064-D4F0-435B-A63C-C62B59E2A2C2}"/>
          </ac:spMkLst>
        </pc:spChg>
        <pc:spChg chg="del mod">
          <ac:chgData name="Kitazawa Masakiyo" userId="2bf3742da7ad8ecb" providerId="LiveId" clId="{58F70095-E069-4706-A59F-8C02D4F02D53}" dt="2021-09-24T00:03:52.670" v="4002" actId="478"/>
          <ac:spMkLst>
            <pc:docMk/>
            <pc:sldMk cId="2296333789" sldId="1050"/>
            <ac:spMk id="18" creationId="{4B5D6B4D-2344-4CE2-A892-BD279EA43CC7}"/>
          </ac:spMkLst>
        </pc:spChg>
        <pc:spChg chg="del">
          <ac:chgData name="Kitazawa Masakiyo" userId="2bf3742da7ad8ecb" providerId="LiveId" clId="{58F70095-E069-4706-A59F-8C02D4F02D53}" dt="2021-09-24T00:03:18.612" v="3993" actId="478"/>
          <ac:spMkLst>
            <pc:docMk/>
            <pc:sldMk cId="2296333789" sldId="1050"/>
            <ac:spMk id="19" creationId="{A010614C-1066-4601-B1F4-A0B4D08A8A9E}"/>
          </ac:spMkLst>
        </pc:spChg>
        <pc:spChg chg="add mod or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20" creationId="{CA7F570B-8007-48A5-BC1D-91782032A17D}"/>
          </ac:spMkLst>
        </pc:spChg>
        <pc:spChg chg="add 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21" creationId="{0BFDDC1D-9DE5-4F69-88C4-F68D8C37A458}"/>
          </ac:spMkLst>
        </pc:spChg>
        <pc:grpChg chg="mod">
          <ac:chgData name="Kitazawa Masakiyo" userId="2bf3742da7ad8ecb" providerId="LiveId" clId="{58F70095-E069-4706-A59F-8C02D4F02D53}" dt="2021-09-24T06:33:30.265" v="6359" actId="1076"/>
          <ac:grpSpMkLst>
            <pc:docMk/>
            <pc:sldMk cId="2296333789" sldId="1050"/>
            <ac:grpSpMk id="3" creationId="{B3D8BA71-953C-482E-87C0-9687FA0A9940}"/>
          </ac:grpSpMkLst>
        </pc:grpChg>
        <pc:picChg chg="add mod">
          <ac:chgData name="Kitazawa Masakiyo" userId="2bf3742da7ad8ecb" providerId="LiveId" clId="{58F70095-E069-4706-A59F-8C02D4F02D53}" dt="2021-09-24T06:33:34.392" v="6360" actId="1076"/>
          <ac:picMkLst>
            <pc:docMk/>
            <pc:sldMk cId="2296333789" sldId="1050"/>
            <ac:picMk id="10" creationId="{F86E1226-CD1D-42DA-BFE1-08817DBC218F}"/>
          </ac:picMkLst>
        </pc:picChg>
      </pc:sldChg>
      <pc:sldChg chg="delSp modSp mod">
        <pc:chgData name="Kitazawa Masakiyo" userId="2bf3742da7ad8ecb" providerId="LiveId" clId="{58F70095-E069-4706-A59F-8C02D4F02D53}" dt="2021-09-24T00:09:51.013" v="4114" actId="1076"/>
        <pc:sldMkLst>
          <pc:docMk/>
          <pc:sldMk cId="3655961944" sldId="1051"/>
        </pc:sldMkLst>
        <pc:spChg chg="del">
          <ac:chgData name="Kitazawa Masakiyo" userId="2bf3742da7ad8ecb" providerId="LiveId" clId="{58F70095-E069-4706-A59F-8C02D4F02D53}" dt="2021-09-24T00:06:32.458" v="4032" actId="478"/>
          <ac:spMkLst>
            <pc:docMk/>
            <pc:sldMk cId="3655961944" sldId="1051"/>
            <ac:spMk id="4" creationId="{4DA2976F-BDAD-418D-A801-018E8AC82F6D}"/>
          </ac:spMkLst>
        </pc:spChg>
        <pc:spChg chg="mod">
          <ac:chgData name="Kitazawa Masakiyo" userId="2bf3742da7ad8ecb" providerId="LiveId" clId="{58F70095-E069-4706-A59F-8C02D4F02D53}" dt="2021-09-24T00:09:51.013" v="4114" actId="1076"/>
          <ac:spMkLst>
            <pc:docMk/>
            <pc:sldMk cId="3655961944" sldId="1051"/>
            <ac:spMk id="5" creationId="{6CAEB3D4-9561-4008-A9EF-220604B740DB}"/>
          </ac:spMkLst>
        </pc:spChg>
        <pc:picChg chg="mod">
          <ac:chgData name="Kitazawa Masakiyo" userId="2bf3742da7ad8ecb" providerId="LiveId" clId="{58F70095-E069-4706-A59F-8C02D4F02D53}" dt="2021-09-24T00:09:51.013" v="4114" actId="1076"/>
          <ac:picMkLst>
            <pc:docMk/>
            <pc:sldMk cId="3655961944" sldId="1051"/>
            <ac:picMk id="9" creationId="{6CA43A2D-AFB1-40F4-AB3C-C19CF49FF5B9}"/>
          </ac:picMkLst>
        </pc:picChg>
      </pc:sldChg>
      <pc:sldChg chg="delSp modSp mod">
        <pc:chgData name="Kitazawa Masakiyo" userId="2bf3742da7ad8ecb" providerId="LiveId" clId="{58F70095-E069-4706-A59F-8C02D4F02D53}" dt="2021-09-24T06:34:12.205" v="6377" actId="20577"/>
        <pc:sldMkLst>
          <pc:docMk/>
          <pc:sldMk cId="3108758797" sldId="1052"/>
        </pc:sldMkLst>
        <pc:spChg chg="del">
          <ac:chgData name="Kitazawa Masakiyo" userId="2bf3742da7ad8ecb" providerId="LiveId" clId="{58F70095-E069-4706-A59F-8C02D4F02D53}" dt="2021-09-24T00:06:30.111" v="4031" actId="478"/>
          <ac:spMkLst>
            <pc:docMk/>
            <pc:sldMk cId="3108758797" sldId="1052"/>
            <ac:spMk id="4" creationId="{EAD65720-A5C1-439A-9A9A-390495127FFA}"/>
          </ac:spMkLst>
        </pc:spChg>
        <pc:spChg chg="mod">
          <ac:chgData name="Kitazawa Masakiyo" userId="2bf3742da7ad8ecb" providerId="LiveId" clId="{58F70095-E069-4706-A59F-8C02D4F02D53}" dt="2021-09-24T06:34:12.205" v="6377" actId="20577"/>
          <ac:spMkLst>
            <pc:docMk/>
            <pc:sldMk cId="3108758797" sldId="1052"/>
            <ac:spMk id="5" creationId="{5485B8DA-A374-4140-AC4B-578179CFE829}"/>
          </ac:spMkLst>
        </pc:spChg>
      </pc:sldChg>
      <pc:sldChg chg="addSp delSp modSp mod">
        <pc:chgData name="Kitazawa Masakiyo" userId="2bf3742da7ad8ecb" providerId="LiveId" clId="{58F70095-E069-4706-A59F-8C02D4F02D53}" dt="2021-09-24T06:54:28.232" v="6473" actId="14100"/>
        <pc:sldMkLst>
          <pc:docMk/>
          <pc:sldMk cId="4294198772" sldId="1054"/>
        </pc:sldMkLst>
        <pc:spChg chg="mod">
          <ac:chgData name="Kitazawa Masakiyo" userId="2bf3742da7ad8ecb" providerId="LiveId" clId="{58F70095-E069-4706-A59F-8C02D4F02D53}" dt="2021-09-24T05:09:12.792" v="6100" actId="20577"/>
          <ac:spMkLst>
            <pc:docMk/>
            <pc:sldMk cId="4294198772" sldId="1054"/>
            <ac:spMk id="2" creationId="{6BB13F3B-A286-4923-A790-1B5DC7FEA94E}"/>
          </ac:spMkLst>
        </pc:spChg>
        <pc:spChg chg="del">
          <ac:chgData name="Kitazawa Masakiyo" userId="2bf3742da7ad8ecb" providerId="LiveId" clId="{58F70095-E069-4706-A59F-8C02D4F02D53}" dt="2021-09-24T00:06:17.636" v="4026" actId="478"/>
          <ac:spMkLst>
            <pc:docMk/>
            <pc:sldMk cId="4294198772" sldId="1054"/>
            <ac:spMk id="4" creationId="{6771B8D8-3EB4-4083-8D2D-B023BA6CCD5D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9" creationId="{54AAF9F0-E8F5-4C56-BF57-68EC20A3AB0D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1" creationId="{4E4E44B9-441F-4D6D-B730-811A579EFAFD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2" creationId="{53866C70-A06E-4FFF-B6A4-2DC664948A3D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4" creationId="{8029ED2B-7727-461C-8FF6-B2CD656596A9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5" creationId="{150E9B90-5A3B-45B4-A9CE-69D61421C1F8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9" creationId="{65F2EC6A-1214-4FF3-BF7F-90316DAF9214}"/>
          </ac:spMkLst>
        </pc:spChg>
        <pc:spChg chg="add mod ord">
          <ac:chgData name="Kitazawa Masakiyo" userId="2bf3742da7ad8ecb" providerId="LiveId" clId="{58F70095-E069-4706-A59F-8C02D4F02D53}" dt="2021-09-24T06:54:28.232" v="6473" actId="14100"/>
          <ac:spMkLst>
            <pc:docMk/>
            <pc:sldMk cId="4294198772" sldId="1054"/>
            <ac:spMk id="25" creationId="{3FBAF263-E56C-4E9D-A1D2-D0AFB0928F32}"/>
          </ac:spMkLst>
        </pc:spChg>
        <pc:grpChg chg="mod">
          <ac:chgData name="Kitazawa Masakiyo" userId="2bf3742da7ad8ecb" providerId="LiveId" clId="{58F70095-E069-4706-A59F-8C02D4F02D53}" dt="2021-09-24T04:53:31.451" v="5942" actId="1076"/>
          <ac:grpSpMkLst>
            <pc:docMk/>
            <pc:sldMk cId="4294198772" sldId="1054"/>
            <ac:grpSpMk id="7" creationId="{587CC188-6065-494F-996F-E7D973AEF84B}"/>
          </ac:grpSpMkLst>
        </pc:grpChg>
        <pc:grpChg chg="mod">
          <ac:chgData name="Kitazawa Masakiyo" userId="2bf3742da7ad8ecb" providerId="LiveId" clId="{58F70095-E069-4706-A59F-8C02D4F02D53}" dt="2021-09-24T04:53:31.451" v="5942" actId="1076"/>
          <ac:grpSpMkLst>
            <pc:docMk/>
            <pc:sldMk cId="4294198772" sldId="1054"/>
            <ac:grpSpMk id="18" creationId="{87730DF6-9BCF-4911-9949-4ED7C4E6A4B7}"/>
          </ac:grpSpMkLst>
        </pc:grpChg>
        <pc:picChg chg="mod">
          <ac:chgData name="Kitazawa Masakiyo" userId="2bf3742da7ad8ecb" providerId="LiveId" clId="{58F70095-E069-4706-A59F-8C02D4F02D53}" dt="2021-09-24T04:53:31.451" v="5942" actId="1076"/>
          <ac:picMkLst>
            <pc:docMk/>
            <pc:sldMk cId="4294198772" sldId="1054"/>
            <ac:picMk id="6" creationId="{056EE8BA-CC8D-4B8A-B257-92CAADBA7B88}"/>
          </ac:picMkLst>
        </pc:picChg>
        <pc:picChg chg="mod">
          <ac:chgData name="Kitazawa Masakiyo" userId="2bf3742da7ad8ecb" providerId="LiveId" clId="{58F70095-E069-4706-A59F-8C02D4F02D53}" dt="2021-09-24T04:53:31.451" v="5942" actId="1076"/>
          <ac:picMkLst>
            <pc:docMk/>
            <pc:sldMk cId="4294198772" sldId="1054"/>
            <ac:picMk id="8" creationId="{117F2974-95BE-453F-B99A-4AC1366B2ED2}"/>
          </ac:picMkLst>
        </pc:picChg>
        <pc:picChg chg="mod">
          <ac:chgData name="Kitazawa Masakiyo" userId="2bf3742da7ad8ecb" providerId="LiveId" clId="{58F70095-E069-4706-A59F-8C02D4F02D53}" dt="2021-09-24T04:54:02.039" v="5948" actId="1076"/>
          <ac:picMkLst>
            <pc:docMk/>
            <pc:sldMk cId="4294198772" sldId="1054"/>
            <ac:picMk id="10" creationId="{7DEF1030-3FA8-4276-A9D4-35D2DF8B9C4A}"/>
          </ac:picMkLst>
        </pc:picChg>
        <pc:picChg chg="mod">
          <ac:chgData name="Kitazawa Masakiyo" userId="2bf3742da7ad8ecb" providerId="LiveId" clId="{58F70095-E069-4706-A59F-8C02D4F02D53}" dt="2021-09-24T04:53:53.325" v="5947" actId="1076"/>
          <ac:picMkLst>
            <pc:docMk/>
            <pc:sldMk cId="4294198772" sldId="1054"/>
            <ac:picMk id="13" creationId="{35E661B4-D8CE-4560-8820-E9CC2FF61882}"/>
          </ac:picMkLst>
        </pc:picChg>
        <pc:picChg chg="add del mod">
          <ac:chgData name="Kitazawa Masakiyo" userId="2bf3742da7ad8ecb" providerId="LiveId" clId="{58F70095-E069-4706-A59F-8C02D4F02D53}" dt="2021-09-24T06:52:45.178" v="6453"/>
          <ac:picMkLst>
            <pc:docMk/>
            <pc:sldMk cId="4294198772" sldId="1054"/>
            <ac:picMk id="20" creationId="{528228A7-D590-479F-B50F-2115ABB20E97}"/>
          </ac:picMkLst>
        </pc:picChg>
        <pc:picChg chg="add del mod">
          <ac:chgData name="Kitazawa Masakiyo" userId="2bf3742da7ad8ecb" providerId="LiveId" clId="{58F70095-E069-4706-A59F-8C02D4F02D53}" dt="2021-09-24T06:53:09.130" v="6466"/>
          <ac:picMkLst>
            <pc:docMk/>
            <pc:sldMk cId="4294198772" sldId="1054"/>
            <ac:picMk id="22" creationId="{5F18A716-413C-4553-8030-6EB7217411E3}"/>
          </ac:picMkLst>
        </pc:picChg>
        <pc:picChg chg="add mod">
          <ac:chgData name="Kitazawa Masakiyo" userId="2bf3742da7ad8ecb" providerId="LiveId" clId="{58F70095-E069-4706-A59F-8C02D4F02D53}" dt="2021-09-24T06:54:23.215" v="6472" actId="1076"/>
          <ac:picMkLst>
            <pc:docMk/>
            <pc:sldMk cId="4294198772" sldId="1054"/>
            <ac:picMk id="24" creationId="{5AE0D6C8-4C4C-4647-9C21-C8A3A749B22F}"/>
          </ac:picMkLst>
        </pc:picChg>
      </pc:sldChg>
      <pc:sldChg chg="delSp del mod">
        <pc:chgData name="Kitazawa Masakiyo" userId="2bf3742da7ad8ecb" providerId="LiveId" clId="{58F70095-E069-4706-A59F-8C02D4F02D53}" dt="2021-09-24T04:59:42.793" v="6017" actId="2696"/>
        <pc:sldMkLst>
          <pc:docMk/>
          <pc:sldMk cId="1396958522" sldId="1055"/>
        </pc:sldMkLst>
        <pc:spChg chg="del">
          <ac:chgData name="Kitazawa Masakiyo" userId="2bf3742da7ad8ecb" providerId="LiveId" clId="{58F70095-E069-4706-A59F-8C02D4F02D53}" dt="2021-09-24T00:06:26.328" v="4029" actId="478"/>
          <ac:spMkLst>
            <pc:docMk/>
            <pc:sldMk cId="1396958522" sldId="1055"/>
            <ac:spMk id="4" creationId="{02275D42-C1B0-4A53-B334-E777A98B0C32}"/>
          </ac:spMkLst>
        </pc:spChg>
      </pc:sldChg>
      <pc:sldChg chg="addSp delSp modSp mod">
        <pc:chgData name="Kitazawa Masakiyo" userId="2bf3742da7ad8ecb" providerId="LiveId" clId="{58F70095-E069-4706-A59F-8C02D4F02D53}" dt="2021-09-24T06:32:04.158" v="6347" actId="1035"/>
        <pc:sldMkLst>
          <pc:docMk/>
          <pc:sldMk cId="854185045" sldId="1056"/>
        </pc:sldMkLst>
        <pc:spChg chg="del">
          <ac:chgData name="Kitazawa Masakiyo" userId="2bf3742da7ad8ecb" providerId="LiveId" clId="{58F70095-E069-4706-A59F-8C02D4F02D53}" dt="2021-09-24T00:06:24.039" v="4028" actId="478"/>
          <ac:spMkLst>
            <pc:docMk/>
            <pc:sldMk cId="854185045" sldId="1056"/>
            <ac:spMk id="4" creationId="{02275D42-C1B0-4A53-B334-E777A98B0C32}"/>
          </ac:spMkLst>
        </pc:spChg>
        <pc:spChg chg="mod">
          <ac:chgData name="Kitazawa Masakiyo" userId="2bf3742da7ad8ecb" providerId="LiveId" clId="{58F70095-E069-4706-A59F-8C02D4F02D53}" dt="2021-09-24T04:56:21.554" v="5980" actId="14100"/>
          <ac:spMkLst>
            <pc:docMk/>
            <pc:sldMk cId="854185045" sldId="1056"/>
            <ac:spMk id="9" creationId="{FC209D96-6E57-4018-85EB-B4EC8ECAE35D}"/>
          </ac:spMkLst>
        </pc:spChg>
        <pc:spChg chg="mod">
          <ac:chgData name="Kitazawa Masakiyo" userId="2bf3742da7ad8ecb" providerId="LiveId" clId="{58F70095-E069-4706-A59F-8C02D4F02D53}" dt="2021-09-24T04:57:03.001" v="5991" actId="1036"/>
          <ac:spMkLst>
            <pc:docMk/>
            <pc:sldMk cId="854185045" sldId="1056"/>
            <ac:spMk id="11" creationId="{DAFC4178-EBBE-47B7-A1D6-0E72CA6EF4CE}"/>
          </ac:spMkLst>
        </pc:spChg>
        <pc:spChg chg="mod">
          <ac:chgData name="Kitazawa Masakiyo" userId="2bf3742da7ad8ecb" providerId="LiveId" clId="{58F70095-E069-4706-A59F-8C02D4F02D53}" dt="2021-09-24T04:57:03.001" v="5991" actId="1036"/>
          <ac:spMkLst>
            <pc:docMk/>
            <pc:sldMk cId="854185045" sldId="1056"/>
            <ac:spMk id="12" creationId="{A8F38092-79FC-4BD5-8263-AB12957325D6}"/>
          </ac:spMkLst>
        </pc:spChg>
        <pc:spChg chg="mod">
          <ac:chgData name="Kitazawa Masakiyo" userId="2bf3742da7ad8ecb" providerId="LiveId" clId="{58F70095-E069-4706-A59F-8C02D4F02D53}" dt="2021-09-24T04:55:47.252" v="5958" actId="1036"/>
          <ac:spMkLst>
            <pc:docMk/>
            <pc:sldMk cId="854185045" sldId="1056"/>
            <ac:spMk id="13" creationId="{B6FBB510-AC2C-4F2C-B18C-F80DCF22D359}"/>
          </ac:spMkLst>
        </pc:spChg>
        <pc:spChg chg="add mod ord">
          <ac:chgData name="Kitazawa Masakiyo" userId="2bf3742da7ad8ecb" providerId="LiveId" clId="{58F70095-E069-4706-A59F-8C02D4F02D53}" dt="2021-09-24T04:55:47.252" v="5958" actId="1036"/>
          <ac:spMkLst>
            <pc:docMk/>
            <pc:sldMk cId="854185045" sldId="1056"/>
            <ac:spMk id="14" creationId="{2514C9E9-804F-4390-BB20-440E90E07A7E}"/>
          </ac:spMkLst>
        </pc:spChg>
        <pc:spChg chg="mod">
          <ac:chgData name="Kitazawa Masakiyo" userId="2bf3742da7ad8ecb" providerId="LiveId" clId="{58F70095-E069-4706-A59F-8C02D4F02D53}" dt="2021-09-24T05:11:04.963" v="6126" actId="207"/>
          <ac:spMkLst>
            <pc:docMk/>
            <pc:sldMk cId="854185045" sldId="1056"/>
            <ac:spMk id="15" creationId="{ED734548-985C-4EFB-8E00-D6009A908412}"/>
          </ac:spMkLst>
        </pc:spChg>
        <pc:spChg chg="mod">
          <ac:chgData name="Kitazawa Masakiyo" userId="2bf3742da7ad8ecb" providerId="LiveId" clId="{58F70095-E069-4706-A59F-8C02D4F02D53}" dt="2021-09-24T06:32:04.158" v="6347" actId="1035"/>
          <ac:spMkLst>
            <pc:docMk/>
            <pc:sldMk cId="854185045" sldId="1056"/>
            <ac:spMk id="16" creationId="{B366F444-0F40-4EF9-B196-25DF67683F15}"/>
          </ac:spMkLst>
        </pc:spChg>
        <pc:spChg chg="mod">
          <ac:chgData name="Kitazawa Masakiyo" userId="2bf3742da7ad8ecb" providerId="LiveId" clId="{58F70095-E069-4706-A59F-8C02D4F02D53}" dt="2021-09-24T05:11:04.963" v="6126" actId="207"/>
          <ac:spMkLst>
            <pc:docMk/>
            <pc:sldMk cId="854185045" sldId="1056"/>
            <ac:spMk id="17" creationId="{2632A63E-A502-4270-9980-BA40A4E3A453}"/>
          </ac:spMkLst>
        </pc:spChg>
        <pc:picChg chg="mod">
          <ac:chgData name="Kitazawa Masakiyo" userId="2bf3742da7ad8ecb" providerId="LiveId" clId="{58F70095-E069-4706-A59F-8C02D4F02D53}" dt="2021-09-24T04:55:40.046" v="5957" actId="14100"/>
          <ac:picMkLst>
            <pc:docMk/>
            <pc:sldMk cId="854185045" sldId="1056"/>
            <ac:picMk id="5" creationId="{AD5E21F1-6928-4306-A8E1-187DBDE9E0E0}"/>
          </ac:picMkLst>
        </pc:picChg>
        <pc:picChg chg="mod">
          <ac:chgData name="Kitazawa Masakiyo" userId="2bf3742da7ad8ecb" providerId="LiveId" clId="{58F70095-E069-4706-A59F-8C02D4F02D53}" dt="2021-09-24T04:55:35.348" v="5956" actId="14100"/>
          <ac:picMkLst>
            <pc:docMk/>
            <pc:sldMk cId="854185045" sldId="1056"/>
            <ac:picMk id="8" creationId="{692FC74E-7F30-4C70-91D2-63AA98D604CE}"/>
          </ac:picMkLst>
        </pc:picChg>
      </pc:sldChg>
      <pc:sldChg chg="addSp delSp modSp new mod ord delAnim modAnim">
        <pc:chgData name="Kitazawa Masakiyo" userId="2bf3742da7ad8ecb" providerId="LiveId" clId="{58F70095-E069-4706-A59F-8C02D4F02D53}" dt="2021-09-24T07:10:13.273" v="6475"/>
        <pc:sldMkLst>
          <pc:docMk/>
          <pc:sldMk cId="4067901868" sldId="1057"/>
        </pc:sldMkLst>
        <pc:spChg chg="del">
          <ac:chgData name="Kitazawa Masakiyo" userId="2bf3742da7ad8ecb" providerId="LiveId" clId="{58F70095-E069-4706-A59F-8C02D4F02D53}" dt="2021-09-24T04:21:13.733" v="5227" actId="478"/>
          <ac:spMkLst>
            <pc:docMk/>
            <pc:sldMk cId="4067901868" sldId="1057"/>
            <ac:spMk id="2" creationId="{1BB9401A-CB21-4C9A-8CA4-ADD22C57F9C5}"/>
          </ac:spMkLst>
        </pc:spChg>
        <pc:spChg chg="mod">
          <ac:chgData name="Kitazawa Masakiyo" userId="2bf3742da7ad8ecb" providerId="LiveId" clId="{58F70095-E069-4706-A59F-8C02D4F02D53}" dt="2021-09-24T04:21:10.899" v="5226" actId="20577"/>
          <ac:spMkLst>
            <pc:docMk/>
            <pc:sldMk cId="4067901868" sldId="1057"/>
            <ac:spMk id="3" creationId="{748CD2A0-F451-4326-9D27-172EF51A33BD}"/>
          </ac:spMkLst>
        </pc:spChg>
        <pc:spChg chg="add mod">
          <ac:chgData name="Kitazawa Masakiyo" userId="2bf3742da7ad8ecb" providerId="LiveId" clId="{58F70095-E069-4706-A59F-8C02D4F02D53}" dt="2021-09-24T04:25:08.645" v="5273" actId="1076"/>
          <ac:spMkLst>
            <pc:docMk/>
            <pc:sldMk cId="4067901868" sldId="1057"/>
            <ac:spMk id="4" creationId="{FB1E7554-61E5-4D56-8B0D-CF923BDBB70D}"/>
          </ac:spMkLst>
        </pc:spChg>
        <pc:spChg chg="add mod">
          <ac:chgData name="Kitazawa Masakiyo" userId="2bf3742da7ad8ecb" providerId="LiveId" clId="{58F70095-E069-4706-A59F-8C02D4F02D53}" dt="2021-09-24T04:25:05.421" v="5272" actId="1076"/>
          <ac:spMkLst>
            <pc:docMk/>
            <pc:sldMk cId="4067901868" sldId="1057"/>
            <ac:spMk id="5" creationId="{7A6CA628-5319-48D6-9344-DDA5D648AD9B}"/>
          </ac:spMkLst>
        </pc:spChg>
        <pc:spChg chg="add mod">
          <ac:chgData name="Kitazawa Masakiyo" userId="2bf3742da7ad8ecb" providerId="LiveId" clId="{58F70095-E069-4706-A59F-8C02D4F02D53}" dt="2021-09-24T04:36:47.151" v="5643" actId="1036"/>
          <ac:spMkLst>
            <pc:docMk/>
            <pc:sldMk cId="4067901868" sldId="1057"/>
            <ac:spMk id="8" creationId="{92346AE4-6206-4DAE-ACAF-2BD0240FA829}"/>
          </ac:spMkLst>
        </pc:spChg>
        <pc:spChg chg="add del mod">
          <ac:chgData name="Kitazawa Masakiyo" userId="2bf3742da7ad8ecb" providerId="LiveId" clId="{58F70095-E069-4706-A59F-8C02D4F02D53}" dt="2021-09-24T04:22:12.903" v="5232" actId="478"/>
          <ac:spMkLst>
            <pc:docMk/>
            <pc:sldMk cId="4067901868" sldId="1057"/>
            <ac:spMk id="9" creationId="{ABBE823B-6606-47D1-9110-09FE37296EEC}"/>
          </ac:spMkLst>
        </pc:spChg>
        <pc:spChg chg="add mod">
          <ac:chgData name="Kitazawa Masakiyo" userId="2bf3742da7ad8ecb" providerId="LiveId" clId="{58F70095-E069-4706-A59F-8C02D4F02D53}" dt="2021-09-24T07:10:10.130" v="6474" actId="164"/>
          <ac:spMkLst>
            <pc:docMk/>
            <pc:sldMk cId="4067901868" sldId="1057"/>
            <ac:spMk id="9" creationId="{E25B8CFB-697E-4C36-B6FC-719B4F4034CC}"/>
          </ac:spMkLst>
        </pc:spChg>
        <pc:spChg chg="add mod">
          <ac:chgData name="Kitazawa Masakiyo" userId="2bf3742da7ad8ecb" providerId="LiveId" clId="{58F70095-E069-4706-A59F-8C02D4F02D53}" dt="2021-09-24T04:36:41.060" v="5628" actId="1037"/>
          <ac:spMkLst>
            <pc:docMk/>
            <pc:sldMk cId="4067901868" sldId="1057"/>
            <ac:spMk id="10" creationId="{CD962550-8EB1-4BB7-A509-9FF35C7C3D1E}"/>
          </ac:spMkLst>
        </pc:spChg>
        <pc:spChg chg="add del mod">
          <ac:chgData name="Kitazawa Masakiyo" userId="2bf3742da7ad8ecb" providerId="LiveId" clId="{58F70095-E069-4706-A59F-8C02D4F02D53}" dt="2021-09-24T04:41:36.065" v="5789" actId="478"/>
          <ac:spMkLst>
            <pc:docMk/>
            <pc:sldMk cId="4067901868" sldId="1057"/>
            <ac:spMk id="11" creationId="{B22434FD-BCBE-442A-BF26-62924BC3299C}"/>
          </ac:spMkLst>
        </pc:spChg>
        <pc:spChg chg="add del mod">
          <ac:chgData name="Kitazawa Masakiyo" userId="2bf3742da7ad8ecb" providerId="LiveId" clId="{58F70095-E069-4706-A59F-8C02D4F02D53}" dt="2021-09-24T04:22:12.903" v="5232" actId="478"/>
          <ac:spMkLst>
            <pc:docMk/>
            <pc:sldMk cId="4067901868" sldId="1057"/>
            <ac:spMk id="11" creationId="{EB0B17E1-2DCD-431D-8EC8-97189F93977C}"/>
          </ac:spMkLst>
        </pc:spChg>
        <pc:spChg chg="add del mod">
          <ac:chgData name="Kitazawa Masakiyo" userId="2bf3742da7ad8ecb" providerId="LiveId" clId="{58F70095-E069-4706-A59F-8C02D4F02D53}" dt="2021-09-24T04:41:39.224" v="5790" actId="478"/>
          <ac:spMkLst>
            <pc:docMk/>
            <pc:sldMk cId="4067901868" sldId="1057"/>
            <ac:spMk id="12" creationId="{46C20D1F-D308-4109-82DE-92B435761F96}"/>
          </ac:spMkLst>
        </pc:spChg>
        <pc:spChg chg="add del mod">
          <ac:chgData name="Kitazawa Masakiyo" userId="2bf3742da7ad8ecb" providerId="LiveId" clId="{58F70095-E069-4706-A59F-8C02D4F02D53}" dt="2021-09-24T04:41:32.669" v="5788" actId="478"/>
          <ac:spMkLst>
            <pc:docMk/>
            <pc:sldMk cId="4067901868" sldId="1057"/>
            <ac:spMk id="15" creationId="{D8FAAEB7-4CC7-4D0F-8AC5-81041A9AEF4D}"/>
          </ac:spMkLst>
        </pc:spChg>
        <pc:spChg chg="add del mod">
          <ac:chgData name="Kitazawa Masakiyo" userId="2bf3742da7ad8ecb" providerId="LiveId" clId="{58F70095-E069-4706-A59F-8C02D4F02D53}" dt="2021-09-24T04:41:41.455" v="5791" actId="478"/>
          <ac:spMkLst>
            <pc:docMk/>
            <pc:sldMk cId="4067901868" sldId="1057"/>
            <ac:spMk id="17" creationId="{AD4C3A7D-F1AC-4E59-B966-CD1244FC9F1B}"/>
          </ac:spMkLst>
        </pc:spChg>
        <pc:spChg chg="add del mod">
          <ac:chgData name="Kitazawa Masakiyo" userId="2bf3742da7ad8ecb" providerId="LiveId" clId="{58F70095-E069-4706-A59F-8C02D4F02D53}" dt="2021-09-24T04:41:30.569" v="5787" actId="478"/>
          <ac:spMkLst>
            <pc:docMk/>
            <pc:sldMk cId="4067901868" sldId="1057"/>
            <ac:spMk id="19" creationId="{B45B3266-71A0-4174-91B7-B7F9DBB23CFD}"/>
          </ac:spMkLst>
        </pc:spChg>
        <pc:grpChg chg="add mod">
          <ac:chgData name="Kitazawa Masakiyo" userId="2bf3742da7ad8ecb" providerId="LiveId" clId="{58F70095-E069-4706-A59F-8C02D4F02D53}" dt="2021-09-24T07:10:10.130" v="6474" actId="164"/>
          <ac:grpSpMkLst>
            <pc:docMk/>
            <pc:sldMk cId="4067901868" sldId="1057"/>
            <ac:grpSpMk id="13" creationId="{CD68EAAB-8F85-4217-8E46-38D3A685A199}"/>
          </ac:grpSpMkLst>
        </pc:grpChg>
        <pc:picChg chg="add del mod">
          <ac:chgData name="Kitazawa Masakiyo" userId="2bf3742da7ad8ecb" providerId="LiveId" clId="{58F70095-E069-4706-A59F-8C02D4F02D53}" dt="2021-09-24T04:21:59.082" v="5230" actId="478"/>
          <ac:picMkLst>
            <pc:docMk/>
            <pc:sldMk cId="4067901868" sldId="1057"/>
            <ac:picMk id="6" creationId="{2E880DF7-17CF-44E3-B15F-4EE058ABBC3C}"/>
          </ac:picMkLst>
        </pc:picChg>
        <pc:picChg chg="add mod">
          <ac:chgData name="Kitazawa Masakiyo" userId="2bf3742da7ad8ecb" providerId="LiveId" clId="{58F70095-E069-4706-A59F-8C02D4F02D53}" dt="2021-09-24T04:24:46.141" v="5269" actId="14100"/>
          <ac:picMkLst>
            <pc:docMk/>
            <pc:sldMk cId="4067901868" sldId="1057"/>
            <ac:picMk id="7" creationId="{E4380721-1050-4DE0-96C3-EC75A040E1E3}"/>
          </ac:picMkLst>
        </pc:picChg>
        <pc:picChg chg="add del mod">
          <ac:chgData name="Kitazawa Masakiyo" userId="2bf3742da7ad8ecb" providerId="LiveId" clId="{58F70095-E069-4706-A59F-8C02D4F02D53}" dt="2021-09-24T04:22:25.050" v="5235" actId="21"/>
          <ac:picMkLst>
            <pc:docMk/>
            <pc:sldMk cId="4067901868" sldId="1057"/>
            <ac:picMk id="12" creationId="{A40CA500-EEE8-40D8-BAAB-413B0B0EE8EB}"/>
          </ac:picMkLst>
        </pc:picChg>
        <pc:picChg chg="add del mod modCrop">
          <ac:chgData name="Kitazawa Masakiyo" userId="2bf3742da7ad8ecb" providerId="LiveId" clId="{58F70095-E069-4706-A59F-8C02D4F02D53}" dt="2021-09-24T04:22:58.333" v="5241" actId="478"/>
          <ac:picMkLst>
            <pc:docMk/>
            <pc:sldMk cId="4067901868" sldId="1057"/>
            <ac:picMk id="13" creationId="{830B12BD-D7C2-4D10-B715-6FBE492FF0C9}"/>
          </ac:picMkLst>
        </pc:picChg>
        <pc:picChg chg="add mod modCrop">
          <ac:chgData name="Kitazawa Masakiyo" userId="2bf3742da7ad8ecb" providerId="LiveId" clId="{58F70095-E069-4706-A59F-8C02D4F02D53}" dt="2021-09-24T04:25:01.589" v="5271" actId="1076"/>
          <ac:picMkLst>
            <pc:docMk/>
            <pc:sldMk cId="4067901868" sldId="1057"/>
            <ac:picMk id="14" creationId="{FFBDD316-E6CE-4BA3-991E-69065BBBF276}"/>
          </ac:picMkLst>
        </pc:picChg>
        <pc:picChg chg="add mod">
          <ac:chgData name="Kitazawa Masakiyo" userId="2bf3742da7ad8ecb" providerId="LiveId" clId="{58F70095-E069-4706-A59F-8C02D4F02D53}" dt="2021-09-24T04:25:19.692" v="5277" actId="1076"/>
          <ac:picMkLst>
            <pc:docMk/>
            <pc:sldMk cId="4067901868" sldId="1057"/>
            <ac:picMk id="18" creationId="{6D5557D9-37F2-44D0-8562-F232EF7A0DDF}"/>
          </ac:picMkLst>
        </pc:picChg>
        <pc:cxnChg chg="add mod">
          <ac:chgData name="Kitazawa Masakiyo" userId="2bf3742da7ad8ecb" providerId="LiveId" clId="{58F70095-E069-4706-A59F-8C02D4F02D53}" dt="2021-09-24T07:10:10.130" v="6474" actId="164"/>
          <ac:cxnSpMkLst>
            <pc:docMk/>
            <pc:sldMk cId="4067901868" sldId="1057"/>
            <ac:cxnSpMk id="6" creationId="{6B3923A9-B80A-4695-BE6D-BAA18494E6F9}"/>
          </ac:cxnSpMkLst>
        </pc:cxnChg>
        <pc:cxnChg chg="add mod">
          <ac:chgData name="Kitazawa Masakiyo" userId="2bf3742da7ad8ecb" providerId="LiveId" clId="{58F70095-E069-4706-A59F-8C02D4F02D53}" dt="2021-09-24T04:25:16.315" v="5276" actId="1036"/>
          <ac:cxnSpMkLst>
            <pc:docMk/>
            <pc:sldMk cId="4067901868" sldId="1057"/>
            <ac:cxnSpMk id="16" creationId="{37C1D270-8F47-4DD2-93B0-F0DD9D06E489}"/>
          </ac:cxnSpMkLst>
        </pc:cxnChg>
      </pc:sldChg>
      <pc:sldChg chg="addSp delSp modSp mod ord">
        <pc:chgData name="Kitazawa Masakiyo" userId="2bf3742da7ad8ecb" providerId="LiveId" clId="{58F70095-E069-4706-A59F-8C02D4F02D53}" dt="2021-09-24T07:10:42.970" v="6481" actId="20577"/>
        <pc:sldMkLst>
          <pc:docMk/>
          <pc:sldMk cId="2160953880" sldId="1058"/>
        </pc:sldMkLst>
        <pc:spChg chg="del mod">
          <ac:chgData name="Kitazawa Masakiyo" userId="2bf3742da7ad8ecb" providerId="LiveId" clId="{58F70095-E069-4706-A59F-8C02D4F02D53}" dt="2021-09-24T06:46:27.665" v="6432" actId="478"/>
          <ac:spMkLst>
            <pc:docMk/>
            <pc:sldMk cId="2160953880" sldId="1058"/>
            <ac:spMk id="9" creationId="{E25B8CFB-697E-4C36-B6FC-719B4F4034CC}"/>
          </ac:spMkLst>
        </pc:spChg>
        <pc:spChg chg="mod">
          <ac:chgData name="Kitazawa Masakiyo" userId="2bf3742da7ad8ecb" providerId="LiveId" clId="{58F70095-E069-4706-A59F-8C02D4F02D53}" dt="2021-09-24T07:10:42.970" v="6481" actId="20577"/>
          <ac:spMkLst>
            <pc:docMk/>
            <pc:sldMk cId="2160953880" sldId="1058"/>
            <ac:spMk id="11" creationId="{B22434FD-BCBE-442A-BF26-62924BC3299C}"/>
          </ac:spMkLst>
        </pc:spChg>
        <pc:spChg chg="add mod">
          <ac:chgData name="Kitazawa Masakiyo" userId="2bf3742da7ad8ecb" providerId="LiveId" clId="{58F70095-E069-4706-A59F-8C02D4F02D53}" dt="2021-09-24T06:46:25.028" v="6431"/>
          <ac:spMkLst>
            <pc:docMk/>
            <pc:sldMk cId="2160953880" sldId="1058"/>
            <ac:spMk id="20" creationId="{B7452DCB-7F3D-4261-8B47-356C79ADD698}"/>
          </ac:spMkLst>
        </pc:spChg>
      </pc:sldChg>
      <pc:sldChg chg="addSp delSp modSp mod modAnim">
        <pc:chgData name="Kitazawa Masakiyo" userId="2bf3742da7ad8ecb" providerId="LiveId" clId="{58F70095-E069-4706-A59F-8C02D4F02D53}" dt="2021-09-24T06:32:41.312" v="6351"/>
        <pc:sldMkLst>
          <pc:docMk/>
          <pc:sldMk cId="630675767" sldId="1059"/>
        </pc:sldMkLst>
        <pc:spChg chg="mod">
          <ac:chgData name="Kitazawa Masakiyo" userId="2bf3742da7ad8ecb" providerId="LiveId" clId="{58F70095-E069-4706-A59F-8C02D4F02D53}" dt="2021-09-24T04:58:45.662" v="6008" actId="14100"/>
          <ac:spMkLst>
            <pc:docMk/>
            <pc:sldMk cId="630675767" sldId="1059"/>
            <ac:spMk id="9" creationId="{FC209D96-6E57-4018-85EB-B4EC8ECAE35D}"/>
          </ac:spMkLst>
        </pc:spChg>
        <pc:spChg chg="mod">
          <ac:chgData name="Kitazawa Masakiyo" userId="2bf3742da7ad8ecb" providerId="LiveId" clId="{58F70095-E069-4706-A59F-8C02D4F02D53}" dt="2021-09-24T05:10:40.274" v="6122" actId="207"/>
          <ac:spMkLst>
            <pc:docMk/>
            <pc:sldMk cId="630675767" sldId="1059"/>
            <ac:spMk id="15" creationId="{ED734548-985C-4EFB-8E00-D6009A908412}"/>
          </ac:spMkLst>
        </pc:spChg>
        <pc:spChg chg="mod">
          <ac:chgData name="Kitazawa Masakiyo" userId="2bf3742da7ad8ecb" providerId="LiveId" clId="{58F70095-E069-4706-A59F-8C02D4F02D53}" dt="2021-09-24T04:58:58.398" v="6011" actId="14100"/>
          <ac:spMkLst>
            <pc:docMk/>
            <pc:sldMk cId="630675767" sldId="1059"/>
            <ac:spMk id="16" creationId="{B366F444-0F40-4EF9-B196-25DF67683F15}"/>
          </ac:spMkLst>
        </pc:spChg>
        <pc:spChg chg="mod">
          <ac:chgData name="Kitazawa Masakiyo" userId="2bf3742da7ad8ecb" providerId="LiveId" clId="{58F70095-E069-4706-A59F-8C02D4F02D53}" dt="2021-09-24T05:10:40.274" v="6122" actId="207"/>
          <ac:spMkLst>
            <pc:docMk/>
            <pc:sldMk cId="630675767" sldId="1059"/>
            <ac:spMk id="17" creationId="{2632A63E-A502-4270-9980-BA40A4E3A453}"/>
          </ac:spMkLst>
        </pc:spChg>
        <pc:picChg chg="del">
          <ac:chgData name="Kitazawa Masakiyo" userId="2bf3742da7ad8ecb" providerId="LiveId" clId="{58F70095-E069-4706-A59F-8C02D4F02D53}" dt="2021-09-24T04:58:33.633" v="6005" actId="478"/>
          <ac:picMkLst>
            <pc:docMk/>
            <pc:sldMk cId="630675767" sldId="1059"/>
            <ac:picMk id="5" creationId="{AD5E21F1-6928-4306-A8E1-187DBDE9E0E0}"/>
          </ac:picMkLst>
        </pc:picChg>
        <pc:picChg chg="del">
          <ac:chgData name="Kitazawa Masakiyo" userId="2bf3742da7ad8ecb" providerId="LiveId" clId="{58F70095-E069-4706-A59F-8C02D4F02D53}" dt="2021-09-24T04:58:25.507" v="6003" actId="478"/>
          <ac:picMkLst>
            <pc:docMk/>
            <pc:sldMk cId="630675767" sldId="1059"/>
            <ac:picMk id="8" creationId="{692FC74E-7F30-4C70-91D2-63AA98D604CE}"/>
          </ac:picMkLst>
        </pc:picChg>
        <pc:picChg chg="add mod ord">
          <ac:chgData name="Kitazawa Masakiyo" userId="2bf3742da7ad8ecb" providerId="LiveId" clId="{58F70095-E069-4706-A59F-8C02D4F02D53}" dt="2021-09-24T04:58:32.275" v="6004" actId="167"/>
          <ac:picMkLst>
            <pc:docMk/>
            <pc:sldMk cId="630675767" sldId="1059"/>
            <ac:picMk id="18" creationId="{54D7E5AA-8DAA-4969-B652-6F902DFA865E}"/>
          </ac:picMkLst>
        </pc:picChg>
        <pc:picChg chg="add mod ord">
          <ac:chgData name="Kitazawa Masakiyo" userId="2bf3742da7ad8ecb" providerId="LiveId" clId="{58F70095-E069-4706-A59F-8C02D4F02D53}" dt="2021-09-24T04:58:23.848" v="6002" actId="167"/>
          <ac:picMkLst>
            <pc:docMk/>
            <pc:sldMk cId="630675767" sldId="1059"/>
            <ac:picMk id="19" creationId="{33137E7C-D035-44E0-8AB1-3DFA35A37A57}"/>
          </ac:picMkLst>
        </pc:picChg>
      </pc:sldChg>
      <pc:sldMasterChg chg="modSldLayout">
        <pc:chgData name="Kitazawa Masakiyo" userId="2bf3742da7ad8ecb" providerId="LiveId" clId="{58F70095-E069-4706-A59F-8C02D4F02D53}" dt="2021-09-23T13:53:08.611" v="302" actId="14100"/>
        <pc:sldMasterMkLst>
          <pc:docMk/>
          <pc:sldMasterMk cId="1425603561" sldId="2147483648"/>
        </pc:sldMasterMkLst>
        <pc:sldLayoutChg chg="addSp modSp mod">
          <pc:chgData name="Kitazawa Masakiyo" userId="2bf3742da7ad8ecb" providerId="LiveId" clId="{58F70095-E069-4706-A59F-8C02D4F02D53}" dt="2021-09-23T13:53:08.611" v="302" actId="14100"/>
          <pc:sldLayoutMkLst>
            <pc:docMk/>
            <pc:sldMasterMk cId="1425603561" sldId="2147483648"/>
            <pc:sldLayoutMk cId="356917254" sldId="2147483650"/>
          </pc:sldLayoutMkLst>
          <pc:spChg chg="mod ord">
            <ac:chgData name="Kitazawa Masakiyo" userId="2bf3742da7ad8ecb" providerId="LiveId" clId="{58F70095-E069-4706-A59F-8C02D4F02D53}" dt="2021-09-23T13:53:01.346" v="301" actId="1035"/>
            <ac:spMkLst>
              <pc:docMk/>
              <pc:sldMasterMk cId="1425603561" sldId="2147483648"/>
              <pc:sldLayoutMk cId="356917254" sldId="2147483650"/>
              <ac:spMk id="2" creationId="{9C341E5D-C888-4FC7-9C0C-DD636A215E0B}"/>
            </ac:spMkLst>
          </pc:spChg>
          <pc:spChg chg="add mod">
            <ac:chgData name="Kitazawa Masakiyo" userId="2bf3742da7ad8ecb" providerId="LiveId" clId="{58F70095-E069-4706-A59F-8C02D4F02D53}" dt="2021-09-23T13:53:08.611" v="302" actId="14100"/>
            <ac:spMkLst>
              <pc:docMk/>
              <pc:sldMasterMk cId="1425603561" sldId="2147483648"/>
              <pc:sldLayoutMk cId="356917254" sldId="2147483650"/>
              <ac:spMk id="7" creationId="{7FEB6543-6258-4244-B9F9-19C337C6064D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CAE237-8C0D-470F-B2BD-AC2738333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B19AAF-E266-45F5-A606-27C90DF67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061B35-5BBA-44AA-B34A-3D3340F9B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842E3F-A439-429B-B65C-3AB5CB67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92CB90-48CF-4DBA-A81D-795A882D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601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D2E30-2295-4FA6-9821-DF882DA3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E2CEAE7-91BD-4476-9540-647F5E5C7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4B1E79-E530-46D8-A431-157C5692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BFDBC5-D6CF-4ED2-8C94-D952ECE2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23E0C9-DCE9-410A-A0F3-912D60EF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29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A55FA3B-58A9-43F5-A2E7-A71BB647C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89E0E4-091F-44F8-A285-9C4DEFFE6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3A2D5D-F9E3-4E6D-B6F6-93EEDABF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2BD2E6-7330-4591-B978-EAD64D05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0E4F5E-A4F7-43D8-8CA6-CA71C7D6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24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F9A7E3-E0B3-431F-800C-DA8F5AE56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F662BE-0517-403D-A802-166598A6C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14F504-0D5D-4E28-86F0-EDCF2A6F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85D0A-A927-4D6F-A5B5-14D82742A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EB6543-6258-4244-B9F9-19C337C6064D}"/>
              </a:ext>
            </a:extLst>
          </p:cNvPr>
          <p:cNvSpPr/>
          <p:nvPr userDrawn="1"/>
        </p:nvSpPr>
        <p:spPr>
          <a:xfrm>
            <a:off x="0" y="1"/>
            <a:ext cx="12192000" cy="885218"/>
          </a:xfrm>
          <a:prstGeom prst="rect">
            <a:avLst/>
          </a:prstGeom>
          <a:solidFill>
            <a:srgbClr val="B23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341E5D-C888-4FC7-9C0C-DD636A21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47" y="47439"/>
            <a:ext cx="10515600" cy="83777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 P-OTF 秀英にじみ角ゴ金StdN B" panose="020B0600000000000000" pitchFamily="34" charset="-128"/>
                <a:ea typeface="A P-OTF 秀英にじみ角ゴ金StdN B" panose="020B0600000000000000" pitchFamily="34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691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C61A7D-A85E-4955-91FD-C59F2D67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DC2FCF-D4D7-4274-9A1B-C3BAB7AC2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14F466-6B3F-412B-B781-F956A915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93C424-DB7E-449C-A9A5-88B700D9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7890AF-89BF-4ED9-93EE-41FED159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94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FE608F-DC8F-40A5-89B5-22F29947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AB2AD7-DD21-402A-B434-3533BCD07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033437A-959F-4E7C-9AE1-44A7DB408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6137EC-AB1F-4F9E-B4E0-1AFE0F51D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84DCEA-FDD3-49CC-BBD1-CDC3D4FB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98165E-D909-4798-B89A-9B9DDFD6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87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D0562C-8D8F-458C-A916-46D07F34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A18742-B60F-42ED-AD5B-042EECBD8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9B9A35-F02B-4CD6-95AA-C9503FB06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D9D9D4E-FC80-4BCA-B222-61BC15BCB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F68EF60-4E8F-4272-9226-0F61DBD7C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AE0F179-2895-42B4-AF51-86A79EFE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5733ED2-9BA1-4A2C-9E97-433D98678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4932E2A-517B-4266-AF3C-999276E6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61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8C8EE-0CF4-47B3-9372-259EBCAA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55C4D81-2F62-40C6-AAC3-854BAB34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3B06DD-4ED1-4DBA-8322-2F7B9DDC8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E54CFA0-FF0D-4554-B90F-2ECCBE32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65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F2F03EF-7C6D-449C-B612-903CE34A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CF37FC1-61B2-4525-8942-9981AA86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350E69-01FA-4F38-BC4F-533B1B74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9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698647-D9E1-457B-8621-2F8BB5A1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432581-8865-4D59-B104-42DFD664A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FF64AE7-72D8-4F7C-9640-FFA945BE4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848B8F-C0D2-4D06-94D5-6F1F6860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41C710-8B8A-493C-8463-E82FFD2B1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89BEEC-A2A8-4710-B383-822D0DDA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63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B5A525-D99F-41BE-9BB6-7934290F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9F8DED1-52A6-4C14-A95C-76BA67DEE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B1D7DC-6564-4CB8-971A-15C1AB91F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1BDF4A8-4F66-4EAF-B396-84D939AF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1AC8ED-1C5F-48BF-A03B-9B5A72E9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4AE592-53C8-4A48-BE3B-AFCB4B7F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41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EEB19C-C5DA-4D67-9B4E-9D0BA874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80C5FC-EBA0-40B4-B72E-045DBDB6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53593A-423E-466A-A980-14B30374F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F4E8C-FEBD-4DAA-AE0F-D8967AC87569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4B8A0C-FD8A-422E-AB06-CDEB39153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65DC46-2F72-4D20-9E45-DAFB92593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60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39.png"/><Relationship Id="rId10" Type="http://schemas.openxmlformats.org/officeDocument/2006/relationships/image" Target="../media/image36.png"/><Relationship Id="rId4" Type="http://schemas.openxmlformats.org/officeDocument/2006/relationships/image" Target="../media/image380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0" Type="http://schemas.openxmlformats.org/officeDocument/2006/relationships/image" Target="../media/image42.png"/><Relationship Id="rId4" Type="http://schemas.openxmlformats.org/officeDocument/2006/relationships/image" Target="../media/image390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51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0.emf"/><Relationship Id="rId9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40.png"/><Relationship Id="rId7" Type="http://schemas.openxmlformats.org/officeDocument/2006/relationships/image" Target="../media/image65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50.emf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8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12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8.png"/><Relationship Id="rId5" Type="http://schemas.openxmlformats.org/officeDocument/2006/relationships/image" Target="../media/image30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ECEA569-0DF5-4D49-9F38-4498D5682F3B}"/>
              </a:ext>
            </a:extLst>
          </p:cNvPr>
          <p:cNvSpPr/>
          <p:nvPr/>
        </p:nvSpPr>
        <p:spPr>
          <a:xfrm>
            <a:off x="0" y="1"/>
            <a:ext cx="12191999" cy="4562474"/>
          </a:xfrm>
          <a:prstGeom prst="rect">
            <a:avLst/>
          </a:prstGeom>
          <a:solidFill>
            <a:srgbClr val="C2A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8C78CDC4-B94A-4BF1-8340-FE63CE06C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14923"/>
            <a:ext cx="10515600" cy="2852737"/>
          </a:xfrm>
        </p:spPr>
        <p:txBody>
          <a:bodyPr/>
          <a:lstStyle/>
          <a:p>
            <a:r>
              <a:rPr lang="ja-JP" altLang="en-US" dirty="0">
                <a:solidFill>
                  <a:schemeClr val="bg1"/>
                </a:solidFill>
                <a:latin typeface="A P-OTF 秀英にじみ角ゴ金StdN B" panose="020B0600000000000000" pitchFamily="34" charset="-128"/>
                <a:ea typeface="A P-OTF 秀英にじみ角ゴ金StdN B" panose="020B0600000000000000" pitchFamily="34" charset="-128"/>
              </a:rPr>
              <a:t>ホッピングパラメタ展開の</a:t>
            </a:r>
            <a:br>
              <a:rPr lang="en-US" altLang="ja-JP" dirty="0">
                <a:solidFill>
                  <a:schemeClr val="bg1"/>
                </a:solidFill>
                <a:latin typeface="A P-OTF 秀英にじみ角ゴ金StdN B" panose="020B0600000000000000" pitchFamily="34" charset="-128"/>
                <a:ea typeface="A P-OTF 秀英にじみ角ゴ金StdN B" panose="020B0600000000000000" pitchFamily="34" charset="-128"/>
              </a:rPr>
            </a:br>
            <a:r>
              <a:rPr lang="ja-JP" altLang="en-US" dirty="0">
                <a:solidFill>
                  <a:schemeClr val="bg1"/>
                </a:solidFill>
                <a:latin typeface="A P-OTF 秀英にじみ角ゴ金StdN B" panose="020B0600000000000000" pitchFamily="34" charset="-128"/>
                <a:ea typeface="A P-OTF 秀英にじみ角ゴ金StdN B" panose="020B0600000000000000" pitchFamily="34" charset="-128"/>
              </a:rPr>
              <a:t>高次項と収束性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38279ED-DBC0-47D7-9D16-7CE090E8F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90280"/>
            <a:ext cx="10515600" cy="1892756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solidFill>
                  <a:srgbClr val="9D6B74"/>
                </a:solidFill>
              </a:rPr>
              <a:t>北沢正清、</a:t>
            </a:r>
            <a:r>
              <a:rPr lang="en-US" altLang="ja-JP" sz="2800" b="1" dirty="0">
                <a:solidFill>
                  <a:srgbClr val="9D6B74"/>
                </a:solidFill>
              </a:rPr>
              <a:t> </a:t>
            </a:r>
            <a:r>
              <a:rPr lang="ja-JP" altLang="en-US" sz="2800" b="1" dirty="0">
                <a:solidFill>
                  <a:srgbClr val="9D6B74"/>
                </a:solidFill>
              </a:rPr>
              <a:t>江尻信司、</a:t>
            </a:r>
            <a:r>
              <a:rPr lang="en-US" altLang="ja-JP" sz="2800" b="1" dirty="0">
                <a:solidFill>
                  <a:srgbClr val="9D6B74"/>
                </a:solidFill>
              </a:rPr>
              <a:t> </a:t>
            </a:r>
            <a:r>
              <a:rPr lang="ja-JP" altLang="en-US" sz="2800" b="1" dirty="0">
                <a:solidFill>
                  <a:srgbClr val="9D6B74"/>
                </a:solidFill>
              </a:rPr>
              <a:t>金谷和至</a:t>
            </a:r>
            <a:endParaRPr lang="en-US" altLang="ja-JP" sz="2800" b="1" dirty="0">
              <a:solidFill>
                <a:srgbClr val="9D6B74"/>
              </a:solidFill>
            </a:endParaRPr>
          </a:p>
          <a:p>
            <a:r>
              <a:rPr lang="en-US" altLang="ja-JP" b="1" dirty="0">
                <a:solidFill>
                  <a:srgbClr val="9D6B74"/>
                </a:solidFill>
              </a:rPr>
              <a:t>※</a:t>
            </a:r>
            <a:r>
              <a:rPr lang="ja-JP" altLang="en-US" b="1" dirty="0">
                <a:solidFill>
                  <a:srgbClr val="9D6B74"/>
                </a:solidFill>
              </a:rPr>
              <a:t>次講演との連続講演</a:t>
            </a:r>
          </a:p>
          <a:p>
            <a:r>
              <a:rPr lang="en-US" altLang="ja-JP" sz="2000" dirty="0">
                <a:solidFill>
                  <a:srgbClr val="9D6B74"/>
                </a:solidFill>
              </a:rPr>
              <a:t>Wakabayashi, </a:t>
            </a:r>
            <a:r>
              <a:rPr lang="en-US" altLang="ja-JP" sz="2000" dirty="0" err="1">
                <a:solidFill>
                  <a:srgbClr val="9D6B74"/>
                </a:solidFill>
              </a:rPr>
              <a:t>Ejiri</a:t>
            </a:r>
            <a:r>
              <a:rPr lang="en-US" altLang="ja-JP" sz="2000" dirty="0">
                <a:solidFill>
                  <a:srgbClr val="9D6B74"/>
                </a:solidFill>
              </a:rPr>
              <a:t>, </a:t>
            </a:r>
            <a:r>
              <a:rPr lang="en-US" altLang="ja-JP" sz="2000" dirty="0" err="1">
                <a:solidFill>
                  <a:srgbClr val="9D6B74"/>
                </a:solidFill>
              </a:rPr>
              <a:t>Kanaya</a:t>
            </a:r>
            <a:r>
              <a:rPr lang="en-US" altLang="ja-JP" sz="2000" dirty="0">
                <a:solidFill>
                  <a:srgbClr val="9D6B74"/>
                </a:solidFill>
              </a:rPr>
              <a:t>, MK, PTEP </a:t>
            </a:r>
            <a:r>
              <a:rPr lang="en-US" altLang="ja-JP" sz="2000" b="1" dirty="0">
                <a:solidFill>
                  <a:srgbClr val="9D6B74"/>
                </a:solidFill>
              </a:rPr>
              <a:t>2022</a:t>
            </a:r>
            <a:r>
              <a:rPr lang="en-US" altLang="ja-JP" sz="2000" dirty="0">
                <a:solidFill>
                  <a:srgbClr val="9D6B74"/>
                </a:solidFill>
              </a:rPr>
              <a:t>, 033B05 (2022) [arXiv:2112.06340 [hep-</a:t>
            </a:r>
            <a:r>
              <a:rPr lang="en-US" altLang="ja-JP" sz="2000" dirty="0" err="1">
                <a:solidFill>
                  <a:srgbClr val="9D6B74"/>
                </a:solidFill>
              </a:rPr>
              <a:t>lat</a:t>
            </a:r>
            <a:r>
              <a:rPr lang="en-US" altLang="ja-JP" sz="2000" dirty="0">
                <a:solidFill>
                  <a:srgbClr val="9D6B74"/>
                </a:solidFill>
              </a:rPr>
              <a:t>]]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762F2D9-288F-437B-9059-6A47BF9CCDAE}"/>
              </a:ext>
            </a:extLst>
          </p:cNvPr>
          <p:cNvSpPr txBox="1"/>
          <p:nvPr/>
        </p:nvSpPr>
        <p:spPr>
          <a:xfrm>
            <a:off x="0" y="3757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日本物理学会第</a:t>
            </a:r>
            <a:r>
              <a:rPr lang="en-US" altLang="ja-JP" dirty="0">
                <a:solidFill>
                  <a:schemeClr val="bg1"/>
                </a:solidFill>
              </a:rPr>
              <a:t>77</a:t>
            </a:r>
            <a:r>
              <a:rPr lang="ja-JP" altLang="en-US" dirty="0">
                <a:solidFill>
                  <a:schemeClr val="bg1"/>
                </a:solidFill>
              </a:rPr>
              <a:t>回年次大会、</a:t>
            </a:r>
            <a:r>
              <a:rPr lang="en-US" altLang="ja-JP" dirty="0">
                <a:solidFill>
                  <a:schemeClr val="bg1"/>
                </a:solidFill>
              </a:rPr>
              <a:t>2022</a:t>
            </a:r>
            <a:r>
              <a:rPr lang="ja-JP" altLang="en-US" dirty="0">
                <a:solidFill>
                  <a:schemeClr val="bg1"/>
                </a:solidFill>
              </a:rPr>
              <a:t>年</a:t>
            </a:r>
            <a:r>
              <a:rPr lang="en-US" altLang="ja-JP" dirty="0">
                <a:solidFill>
                  <a:schemeClr val="bg1"/>
                </a:solidFill>
              </a:rPr>
              <a:t>3</a:t>
            </a:r>
            <a:r>
              <a:rPr lang="ja-JP" altLang="en-US" dirty="0">
                <a:solidFill>
                  <a:schemeClr val="bg1"/>
                </a:solidFill>
              </a:rPr>
              <a:t>月</a:t>
            </a:r>
            <a:r>
              <a:rPr lang="en-US" altLang="ja-JP" dirty="0">
                <a:solidFill>
                  <a:schemeClr val="bg1"/>
                </a:solidFill>
              </a:rPr>
              <a:t>16</a:t>
            </a:r>
            <a:r>
              <a:rPr lang="ja-JP" altLang="en-US" dirty="0">
                <a:solidFill>
                  <a:schemeClr val="bg1"/>
                </a:solidFill>
              </a:rPr>
              <a:t>日、オンライン　</a:t>
            </a:r>
            <a:r>
              <a:rPr lang="en-US" altLang="ja-JP" dirty="0">
                <a:solidFill>
                  <a:schemeClr val="bg1"/>
                </a:solidFill>
              </a:rPr>
              <a:t>16pA533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67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角丸四角形 5">
            <a:extLst>
              <a:ext uri="{FF2B5EF4-FFF2-40B4-BE49-F238E27FC236}">
                <a16:creationId xmlns:a16="http://schemas.microsoft.com/office/drawing/2014/main" id="{079849E2-6B06-45C0-8A01-D0A85D7601A9}"/>
              </a:ext>
            </a:extLst>
          </p:cNvPr>
          <p:cNvSpPr/>
          <p:nvPr/>
        </p:nvSpPr>
        <p:spPr>
          <a:xfrm>
            <a:off x="11017680" y="1447749"/>
            <a:ext cx="542545" cy="284767"/>
          </a:xfrm>
          <a:prstGeom prst="wedgeRoundRectCallout">
            <a:avLst>
              <a:gd name="adj1" fmla="val -73348"/>
              <a:gd name="adj2" fmla="val 57526"/>
              <a:gd name="adj3" fmla="val 16667"/>
            </a:avLst>
          </a:prstGeom>
          <a:solidFill>
            <a:srgbClr val="B23D6A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519756EE-7523-46A7-BD1F-E320DA3F868F}"/>
              </a:ext>
            </a:extLst>
          </p:cNvPr>
          <p:cNvSpPr/>
          <p:nvPr/>
        </p:nvSpPr>
        <p:spPr>
          <a:xfrm>
            <a:off x="311084" y="1085115"/>
            <a:ext cx="7601016" cy="988665"/>
          </a:xfrm>
          <a:prstGeom prst="roundRect">
            <a:avLst>
              <a:gd name="adj" fmla="val 12215"/>
            </a:avLst>
          </a:prstGeom>
          <a:solidFill>
            <a:srgbClr val="C2A0A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59675A46-D2C9-41ED-A5F3-0972ED3DA881}"/>
              </a:ext>
            </a:extLst>
          </p:cNvPr>
          <p:cNvSpPr/>
          <p:nvPr/>
        </p:nvSpPr>
        <p:spPr>
          <a:xfrm>
            <a:off x="313049" y="3697425"/>
            <a:ext cx="10297618" cy="2856989"/>
          </a:xfrm>
          <a:prstGeom prst="roundRect">
            <a:avLst>
              <a:gd name="adj" fmla="val 10642"/>
            </a:avLst>
          </a:prstGeom>
          <a:solidFill>
            <a:srgbClr val="C2A0A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6F0500C-8EE5-4D29-9AF8-E4DFF824E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空間座標の畳み込み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ED29ACB-C968-4FDC-BE33-931852452EC6}"/>
                  </a:ext>
                </a:extLst>
              </p:cNvPr>
              <p:cNvSpPr txBox="1"/>
              <p:nvPr/>
            </p:nvSpPr>
            <p:spPr>
              <a:xfrm>
                <a:off x="1121787" y="2293941"/>
                <a:ext cx="7147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ja-JP" altLang="en-US" sz="2400" dirty="0"/>
                  <a:t>虚時間方向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の格子上で、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の</a:t>
                </a:r>
                <a:r>
                  <a:rPr lang="ja-JP" altLang="en-US" sz="2400" dirty="0"/>
                  <a:t>展開</a:t>
                </a:r>
                <a:r>
                  <a:rPr kumimoji="1" lang="ja-JP" altLang="en-US" sz="2400" dirty="0"/>
                  <a:t>係数が計算可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ED29ACB-C968-4FDC-BE33-931852452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787" y="2293941"/>
                <a:ext cx="7147469" cy="461665"/>
              </a:xfrm>
              <a:prstGeom prst="rect">
                <a:avLst/>
              </a:prstGeom>
              <a:blipFill>
                <a:blip r:embed="rId2"/>
                <a:stretch>
                  <a:fillRect l="-1279" t="-10526" r="-341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frac12\big(D_{\theta=0}(n) + D_{\theta=\pi}(n) \big)&#10;&amp;amp;= W(n) + \sum_m L_{2m}(N_t,n) = D_{\theta=0}^{2N_t}(n)&#10;\end{align*}&lt;/body&gt;&#10;  &lt;fcolor&gt;FF000000&lt;/fcolor&gt;&#10;  &lt;bcolor&gt;FFFFFFFF&lt;/bcolor&gt;&#10;  &lt;transparent&gt;True&lt;/transparent&gt;&#10;  &lt;resolution&gt;1800&lt;/resolution&gt;&#10;  &lt;imageh&gt;620&lt;/imageh&gt;&#10;  &lt;imagew&gt;6612&lt;/imagew&gt;&#10;  &lt;scale&gt;50&lt;/scale&gt;&#10;  &lt;cursor&gt;125&lt;/cursor&gt;&#10;&lt;/TeXTeX&gt;">
            <a:extLst>
              <a:ext uri="{FF2B5EF4-FFF2-40B4-BE49-F238E27FC236}">
                <a16:creationId xmlns:a16="http://schemas.microsoft.com/office/drawing/2014/main" id="{6F799FBB-2D3E-439D-B971-96A337AFD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00" y="1312513"/>
            <a:ext cx="6997702" cy="6561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C0406EE-3834-4A61-8BDD-9855A8367D7E}"/>
                  </a:ext>
                </a:extLst>
              </p:cNvPr>
              <p:cNvSpPr txBox="1"/>
              <p:nvPr/>
            </p:nvSpPr>
            <p:spPr>
              <a:xfrm>
                <a:off x="1121787" y="2842852"/>
                <a:ext cx="6728701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1" i="1" dirty="0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1" i="1" dirty="0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kumimoji="1" lang="en-US" altLang="ja-JP" sz="2800" b="1" i="1" dirty="0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kumimoji="1" lang="ja-JP" altLang="en-US" sz="2800" b="1" dirty="0">
                    <a:solidFill>
                      <a:srgbClr val="9D6B74"/>
                    </a:solidFill>
                  </a:rPr>
                  <a:t>の格子上で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800" b="1" i="1" dirty="0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800" b="1" i="1" dirty="0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kumimoji="1" lang="en-US" altLang="ja-JP" sz="2800" b="1" i="1" dirty="0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kumimoji="1" lang="en-US" altLang="ja-JP" sz="2800" b="1" i="1" dirty="0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  <m:r>
                      <a:rPr kumimoji="1" lang="en-US" altLang="ja-JP" sz="2800" b="1" i="1" dirty="0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kumimoji="1" lang="en-US" altLang="ja-JP" sz="2800" b="1" i="1" dirty="0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dirty="0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kumimoji="1" lang="en-US" altLang="ja-JP" sz="2800" b="1" i="1" dirty="0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kumimoji="1" lang="ja-JP" altLang="en-US" sz="2800" b="1" dirty="0">
                    <a:solidFill>
                      <a:srgbClr val="9D6B74"/>
                    </a:solidFill>
                  </a:rPr>
                  <a:t>の</a:t>
                </a:r>
                <a:r>
                  <a:rPr kumimoji="1" lang="en-US" altLang="ja-JP" sz="2800" b="1" dirty="0">
                    <a:solidFill>
                      <a:srgbClr val="9D6B74"/>
                    </a:solidFill>
                  </a:rPr>
                  <a:t>HPE</a:t>
                </a:r>
                <a:r>
                  <a:rPr kumimoji="1" lang="ja-JP" altLang="en-US" sz="2800" b="1" dirty="0">
                    <a:solidFill>
                      <a:srgbClr val="9D6B74"/>
                    </a:solidFill>
                  </a:rPr>
                  <a:t>係数</a:t>
                </a:r>
                <a:r>
                  <a:rPr lang="ja-JP" altLang="en-US" sz="2800" b="1" dirty="0">
                    <a:solidFill>
                      <a:srgbClr val="9D6B74"/>
                    </a:solidFill>
                  </a:rPr>
                  <a:t>を計算可</a:t>
                </a:r>
                <a:endParaRPr kumimoji="1" lang="ja-JP" altLang="en-US" sz="2800" b="1" dirty="0">
                  <a:solidFill>
                    <a:srgbClr val="9D6B74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C0406EE-3834-4A61-8BDD-9855A8367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787" y="2842852"/>
                <a:ext cx="6728701" cy="532966"/>
              </a:xfrm>
              <a:prstGeom prst="rect">
                <a:avLst/>
              </a:prstGeom>
              <a:blipFill>
                <a:blip r:embed="rId4"/>
                <a:stretch>
                  <a:fillRect t="-10227" r="-543" b="-306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b(\phi) = \sum_\mu \Big[ (1-\gamma_\mu)e^{2\pi i\phi/N_s} + (1+\gamma_\mu)e^{-2\pi i\phi/N_s} \Big]&#10;\end{align*}&lt;/body&gt;&#10;  &lt;fcolor&gt;FF000000&lt;/fcolor&gt;&#10;  &lt;bcolor&gt;FFFFFFFF&lt;/bcolor&gt;&#10;  &lt;transparent&gt;True&lt;/transparent&gt;&#10;  &lt;resolution&gt;1800&lt;/resolution&gt;&#10;  &lt;imageh&gt;609&lt;/imageh&gt;&#10;  &lt;imagew&gt;5352&lt;/imagew&gt;&#10;  &lt;scale&gt;50&lt;/scale&gt;&#10;  &lt;cursor&gt;108&lt;/cursor&gt;&#10;&lt;/TeXTeX&gt;">
            <a:extLst>
              <a:ext uri="{FF2B5EF4-FFF2-40B4-BE49-F238E27FC236}">
                <a16:creationId xmlns:a16="http://schemas.microsoft.com/office/drawing/2014/main" id="{F2CCF31F-C907-4C77-90BA-11495BDA1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54" y="5680717"/>
            <a:ext cx="5664200" cy="644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DD45017-5C10-4DEE-9CBA-FAA5B7492958}"/>
                  </a:ext>
                </a:extLst>
              </p:cNvPr>
              <p:cNvSpPr txBox="1"/>
              <p:nvPr/>
            </p:nvSpPr>
            <p:spPr>
              <a:xfrm>
                <a:off x="796523" y="5680717"/>
                <a:ext cx="3456331" cy="468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1" i="1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1" i="1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kumimoji="1" lang="en-US" altLang="ja-JP" sz="2400" b="1" i="1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kumimoji="1" lang="ja-JP" altLang="en-US" sz="2400" b="1" dirty="0">
                    <a:solidFill>
                      <a:srgbClr val="9D6B74"/>
                    </a:solidFill>
                  </a:rPr>
                  <a:t>の格子上の</a:t>
                </a:r>
                <a:r>
                  <a:rPr kumimoji="1" lang="en-US" altLang="ja-JP" sz="2400" b="1" dirty="0">
                    <a:solidFill>
                      <a:srgbClr val="9D6B74"/>
                    </a:solidFill>
                  </a:rPr>
                  <a:t>”hop”</a:t>
                </a:r>
                <a:r>
                  <a:rPr kumimoji="1" lang="ja-JP" altLang="en-US" sz="2400" b="1" dirty="0">
                    <a:solidFill>
                      <a:srgbClr val="9D6B74"/>
                    </a:solidFill>
                  </a:rPr>
                  <a:t>項：</a:t>
                </a: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DD45017-5C10-4DEE-9CBA-FAA5B7492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23" y="5680717"/>
                <a:ext cx="3456331" cy="468975"/>
              </a:xfrm>
              <a:prstGeom prst="rect">
                <a:avLst/>
              </a:prstGeom>
              <a:blipFill>
                <a:blip r:embed="rId6"/>
                <a:stretch>
                  <a:fillRect l="-529" t="-9091" r="-1940" b="-298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D_{n;N_s^4} = - \frac{N_c}{n N_s^4} \sum_{k_1,k_2,k_3,k_4=1}^{N_s} {\rm tr}_D \Big[ b(k_1,k_2,k_3,k_4)^n \Big]&#10;\end{align*}&lt;/body&gt;&#10;  &lt;fcolor&gt;FF000000&lt;/fcolor&gt;&#10;  &lt;bcolor&gt;FFFFFFFF&lt;/bcolor&gt;&#10;  &lt;transparent&gt;True&lt;/transparent&gt;&#10;  &lt;resolution&gt;1800&lt;/resolution&gt;&#10;  &lt;imageh&gt;766&lt;/imageh&gt;&#10;  &lt;imagew&gt;5350&lt;/imagew&gt;&#10;  &lt;scale&gt;50&lt;/scale&gt;&#10;  &lt;cursor&gt;120&lt;/cursor&gt;&#10;&lt;/TeXTeX&gt;">
            <a:extLst>
              <a:ext uri="{FF2B5EF4-FFF2-40B4-BE49-F238E27FC236}">
                <a16:creationId xmlns:a16="http://schemas.microsoft.com/office/drawing/2014/main" id="{CC6BE846-D3BE-43BE-BD09-6C0E59C950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6" y="4417591"/>
            <a:ext cx="6542862" cy="936792"/>
          </a:xfrm>
          <a:prstGeom prst="rect">
            <a:avLst/>
          </a:prstGeom>
        </p:spPr>
      </p:pic>
      <p:sp>
        <p:nvSpPr>
          <p:cNvPr id="16" name="矢印: 下 15">
            <a:extLst>
              <a:ext uri="{FF2B5EF4-FFF2-40B4-BE49-F238E27FC236}">
                <a16:creationId xmlns:a16="http://schemas.microsoft.com/office/drawing/2014/main" id="{EE475A85-7F8A-4825-81AB-12FA99BAF47E}"/>
              </a:ext>
            </a:extLst>
          </p:cNvPr>
          <p:cNvSpPr/>
          <p:nvPr/>
        </p:nvSpPr>
        <p:spPr>
          <a:xfrm rot="16200000">
            <a:off x="633310" y="2246020"/>
            <a:ext cx="461667" cy="515289"/>
          </a:xfrm>
          <a:prstGeom prst="downArrow">
            <a:avLst/>
          </a:prstGeom>
          <a:gradFill>
            <a:gsLst>
              <a:gs pos="0">
                <a:srgbClr val="9D6B74">
                  <a:lumMod val="98000"/>
                  <a:lumOff val="2000"/>
                </a:srgbClr>
              </a:gs>
              <a:gs pos="50000">
                <a:srgbClr val="9D6B74"/>
              </a:gs>
              <a:gs pos="100000">
                <a:srgbClr val="9D6B74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8D7786FD-8846-4A9E-92BE-E6975AF3D0FD}"/>
              </a:ext>
            </a:extLst>
          </p:cNvPr>
          <p:cNvSpPr/>
          <p:nvPr/>
        </p:nvSpPr>
        <p:spPr>
          <a:xfrm rot="16200000">
            <a:off x="633310" y="2870058"/>
            <a:ext cx="461667" cy="515289"/>
          </a:xfrm>
          <a:prstGeom prst="downArrow">
            <a:avLst/>
          </a:prstGeom>
          <a:gradFill>
            <a:gsLst>
              <a:gs pos="0">
                <a:srgbClr val="9D6B74">
                  <a:lumMod val="98000"/>
                  <a:lumOff val="2000"/>
                </a:srgbClr>
              </a:gs>
              <a:gs pos="50000">
                <a:srgbClr val="9D6B74"/>
              </a:gs>
              <a:gs pos="100000">
                <a:srgbClr val="9D6B74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3D844E5-3DA4-4924-8F03-26CF26317E56}"/>
                  </a:ext>
                </a:extLst>
              </p:cNvPr>
              <p:cNvSpPr txBox="1"/>
              <p:nvPr/>
            </p:nvSpPr>
            <p:spPr>
              <a:xfrm>
                <a:off x="708743" y="3832138"/>
                <a:ext cx="5131148" cy="558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>
                    <a:solidFill>
                      <a:srgbClr val="9D6B74"/>
                    </a:solidFill>
                  </a:rPr>
                  <a:t>HPE</a:t>
                </a:r>
                <a:r>
                  <a:rPr kumimoji="1" lang="ja-JP" altLang="en-US" sz="2800" b="1" dirty="0">
                    <a:solidFill>
                      <a:srgbClr val="9D6B74"/>
                    </a:solidFill>
                  </a:rPr>
                  <a:t>展開係数計算式</a:t>
                </a:r>
                <a:r>
                  <a:rPr lang="ja-JP" altLang="en-US" sz="2800" b="1" dirty="0">
                    <a:solidFill>
                      <a:srgbClr val="9D6B74"/>
                    </a:solidFill>
                  </a:rPr>
                  <a:t>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ja-JP" sz="2800" b="1" i="1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  <m:r>
                      <a:rPr lang="en-US" altLang="ja-JP" sz="28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ja-JP" altLang="en-US" sz="2800" b="1" dirty="0">
                    <a:solidFill>
                      <a:srgbClr val="9D6B74"/>
                    </a:solidFill>
                  </a:rPr>
                  <a:t>）</a:t>
                </a:r>
                <a:endParaRPr kumimoji="1" lang="ja-JP" altLang="en-US" sz="2800" b="1" dirty="0">
                  <a:solidFill>
                    <a:srgbClr val="9D6B74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3D844E5-3DA4-4924-8F03-26CF26317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43" y="3832138"/>
                <a:ext cx="5131148" cy="558166"/>
              </a:xfrm>
              <a:prstGeom prst="rect">
                <a:avLst/>
              </a:prstGeom>
              <a:blipFill>
                <a:blip r:embed="rId8"/>
                <a:stretch>
                  <a:fillRect l="-2375" t="-12088" r="-1188" b="-252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F61FE70-E984-4B94-A60C-500BE7DAFC19}"/>
              </a:ext>
            </a:extLst>
          </p:cNvPr>
          <p:cNvCxnSpPr>
            <a:cxnSpLocks/>
          </p:cNvCxnSpPr>
          <p:nvPr/>
        </p:nvCxnSpPr>
        <p:spPr>
          <a:xfrm>
            <a:off x="9780424" y="1775833"/>
            <a:ext cx="2209188" cy="0"/>
          </a:xfrm>
          <a:prstGeom prst="line">
            <a:avLst/>
          </a:prstGeom>
          <a:ln w="38100">
            <a:solidFill>
              <a:srgbClr val="B2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94F79E2-FA24-46B6-89D8-EAEED3C97376}"/>
              </a:ext>
            </a:extLst>
          </p:cNvPr>
          <p:cNvCxnSpPr/>
          <p:nvPr/>
        </p:nvCxnSpPr>
        <p:spPr>
          <a:xfrm>
            <a:off x="9780424" y="1650838"/>
            <a:ext cx="0" cy="263983"/>
          </a:xfrm>
          <a:prstGeom prst="line">
            <a:avLst/>
          </a:prstGeom>
          <a:ln w="38100">
            <a:solidFill>
              <a:srgbClr val="B2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623CEAC-D7EE-467C-9BA3-DF743C6F1724}"/>
              </a:ext>
            </a:extLst>
          </p:cNvPr>
          <p:cNvCxnSpPr/>
          <p:nvPr/>
        </p:nvCxnSpPr>
        <p:spPr>
          <a:xfrm>
            <a:off x="11988393" y="1650837"/>
            <a:ext cx="0" cy="263983"/>
          </a:xfrm>
          <a:prstGeom prst="line">
            <a:avLst/>
          </a:prstGeom>
          <a:ln w="38100">
            <a:solidFill>
              <a:srgbClr val="B2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8D5E83DD-5BB6-45B4-BC28-A0367D0DA380}"/>
              </a:ext>
            </a:extLst>
          </p:cNvPr>
          <p:cNvCxnSpPr/>
          <p:nvPr/>
        </p:nvCxnSpPr>
        <p:spPr>
          <a:xfrm>
            <a:off x="10865507" y="1650837"/>
            <a:ext cx="0" cy="263983"/>
          </a:xfrm>
          <a:prstGeom prst="line">
            <a:avLst/>
          </a:prstGeom>
          <a:ln w="38100">
            <a:solidFill>
              <a:srgbClr val="B2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N_t&#10;\end{align*}&lt;/body&gt;&#10;  &lt;fcolor&gt;FF000000&lt;/fcolor&gt;&#10;  &lt;bcolor&gt;FFFFFFFF&lt;/bcolor&gt;&#10;  &lt;transparent&gt;True&lt;/transparent&gt;&#10;  &lt;resolution&gt;1800&lt;/resolution&gt;&#10;  &lt;imageh&gt;209&lt;/imageh&gt;&#10;  &lt;imagew&gt;257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05C10990-D2BC-401B-A260-3F6E50CA12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229" y="1085626"/>
            <a:ext cx="271992" cy="221192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0121F7F-25D3-4D3A-A1B9-DA2DF3CFFF9F}"/>
              </a:ext>
            </a:extLst>
          </p:cNvPr>
          <p:cNvSpPr txBox="1"/>
          <p:nvPr/>
        </p:nvSpPr>
        <p:spPr>
          <a:xfrm>
            <a:off x="11000051" y="1390077"/>
            <a:ext cx="596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</a:rPr>
              <a:t>PBC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右中かっこ 28">
            <a:extLst>
              <a:ext uri="{FF2B5EF4-FFF2-40B4-BE49-F238E27FC236}">
                <a16:creationId xmlns:a16="http://schemas.microsoft.com/office/drawing/2014/main" id="{7922F058-02E8-48A2-9499-1B911EAEEAD2}"/>
              </a:ext>
            </a:extLst>
          </p:cNvPr>
          <p:cNvSpPr/>
          <p:nvPr/>
        </p:nvSpPr>
        <p:spPr>
          <a:xfrm rot="16200000">
            <a:off x="10190976" y="907993"/>
            <a:ext cx="263979" cy="1085083"/>
          </a:xfrm>
          <a:prstGeom prst="rightBrace">
            <a:avLst>
              <a:gd name="adj1" fmla="val 2500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D23E1E4F-EA0E-4417-A9FF-EBB6142A6A6C}"/>
              </a:ext>
            </a:extLst>
          </p:cNvPr>
          <p:cNvCxnSpPr>
            <a:cxnSpLocks/>
          </p:cNvCxnSpPr>
          <p:nvPr/>
        </p:nvCxnSpPr>
        <p:spPr>
          <a:xfrm>
            <a:off x="9780424" y="2454405"/>
            <a:ext cx="2209188" cy="0"/>
          </a:xfrm>
          <a:prstGeom prst="line">
            <a:avLst/>
          </a:prstGeom>
          <a:ln w="38100">
            <a:solidFill>
              <a:srgbClr val="B2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9AC1804-11D2-4A5A-954B-A9C2C94A79F1}"/>
              </a:ext>
            </a:extLst>
          </p:cNvPr>
          <p:cNvCxnSpPr/>
          <p:nvPr/>
        </p:nvCxnSpPr>
        <p:spPr>
          <a:xfrm>
            <a:off x="9780424" y="2329410"/>
            <a:ext cx="0" cy="263983"/>
          </a:xfrm>
          <a:prstGeom prst="line">
            <a:avLst/>
          </a:prstGeom>
          <a:ln w="38100">
            <a:solidFill>
              <a:srgbClr val="B2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C1FC22A-812B-49C9-A0B9-0A89ED124969}"/>
              </a:ext>
            </a:extLst>
          </p:cNvPr>
          <p:cNvCxnSpPr/>
          <p:nvPr/>
        </p:nvCxnSpPr>
        <p:spPr>
          <a:xfrm>
            <a:off x="11988393" y="2329409"/>
            <a:ext cx="0" cy="263983"/>
          </a:xfrm>
          <a:prstGeom prst="line">
            <a:avLst/>
          </a:prstGeom>
          <a:ln w="38100">
            <a:solidFill>
              <a:srgbClr val="B2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3F435585-46BF-4739-87C6-E9F7D4D4DE2A}"/>
              </a:ext>
            </a:extLst>
          </p:cNvPr>
          <p:cNvCxnSpPr/>
          <p:nvPr/>
        </p:nvCxnSpPr>
        <p:spPr>
          <a:xfrm>
            <a:off x="10865507" y="2329409"/>
            <a:ext cx="0" cy="263983"/>
          </a:xfrm>
          <a:prstGeom prst="line">
            <a:avLst/>
          </a:prstGeom>
          <a:ln w="38100">
            <a:solidFill>
              <a:srgbClr val="B2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角丸四角形 5">
            <a:extLst>
              <a:ext uri="{FF2B5EF4-FFF2-40B4-BE49-F238E27FC236}">
                <a16:creationId xmlns:a16="http://schemas.microsoft.com/office/drawing/2014/main" id="{C9AD1B50-3BFC-4AE3-9161-62A6EABAC0D4}"/>
              </a:ext>
            </a:extLst>
          </p:cNvPr>
          <p:cNvSpPr/>
          <p:nvPr/>
        </p:nvSpPr>
        <p:spPr>
          <a:xfrm>
            <a:off x="11044310" y="2088367"/>
            <a:ext cx="661961" cy="284767"/>
          </a:xfrm>
          <a:prstGeom prst="wedgeRoundRectCallout">
            <a:avLst>
              <a:gd name="adj1" fmla="val -73348"/>
              <a:gd name="adj2" fmla="val 57526"/>
              <a:gd name="adj3" fmla="val 16667"/>
            </a:avLst>
          </a:prstGeom>
          <a:solidFill>
            <a:srgbClr val="B23D6A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796A71D-7548-4E85-95DA-3A0C401036FF}"/>
              </a:ext>
            </a:extLst>
          </p:cNvPr>
          <p:cNvSpPr txBox="1"/>
          <p:nvPr/>
        </p:nvSpPr>
        <p:spPr>
          <a:xfrm>
            <a:off x="11003250" y="2027195"/>
            <a:ext cx="766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</a:rPr>
              <a:t>APBC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41" name="角丸四角形 27">
            <a:extLst>
              <a:ext uri="{FF2B5EF4-FFF2-40B4-BE49-F238E27FC236}">
                <a16:creationId xmlns:a16="http://schemas.microsoft.com/office/drawing/2014/main" id="{D2A7C631-A82D-4EB7-8213-78AA76FD6FC1}"/>
              </a:ext>
            </a:extLst>
          </p:cNvPr>
          <p:cNvSpPr/>
          <p:nvPr/>
        </p:nvSpPr>
        <p:spPr>
          <a:xfrm>
            <a:off x="776646" y="5495501"/>
            <a:ext cx="9420740" cy="883353"/>
          </a:xfrm>
          <a:prstGeom prst="roundRect">
            <a:avLst>
              <a:gd name="adj" fmla="val 18339"/>
            </a:avLst>
          </a:prstGeom>
          <a:noFill/>
          <a:ln w="19050" cap="flat" cmpd="sng" algn="ctr">
            <a:solidFill>
              <a:srgbClr val="88816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8" name="右中かっこ 37">
            <a:extLst>
              <a:ext uri="{FF2B5EF4-FFF2-40B4-BE49-F238E27FC236}">
                <a16:creationId xmlns:a16="http://schemas.microsoft.com/office/drawing/2014/main" id="{A41F560C-708F-406E-8229-D8D52BB6D124}"/>
              </a:ext>
            </a:extLst>
          </p:cNvPr>
          <p:cNvSpPr/>
          <p:nvPr/>
        </p:nvSpPr>
        <p:spPr>
          <a:xfrm rot="16200000" flipH="1">
            <a:off x="10752418" y="1679023"/>
            <a:ext cx="263984" cy="2207970"/>
          </a:xfrm>
          <a:prstGeom prst="rightBrace">
            <a:avLst>
              <a:gd name="adj1" fmla="val 2500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2N_t&#10;\end{align*}&lt;/body&gt;&#10;  &lt;fcolor&gt;FF000000&lt;/fcolor&gt;&#10;  &lt;bcolor&gt;FFFFFFFF&lt;/bcolor&gt;&#10;  &lt;transparent&gt;True&lt;/transparent&gt;&#10;  &lt;resolution&gt;1800&lt;/resolution&gt;&#10;  &lt;imageh&gt;209&lt;/imageh&gt;&#10;  &lt;imagew&gt;37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9F645055-B25A-4FE2-8978-F7D2F66C12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710" y="2973715"/>
            <a:ext cx="401109" cy="22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0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D14C1CA-9B58-4876-975E-3ED38ED4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高次展開係数の計算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6B12666-F931-423B-A38C-629765EF95FE}"/>
              </a:ext>
            </a:extLst>
          </p:cNvPr>
          <p:cNvSpPr/>
          <p:nvPr/>
        </p:nvSpPr>
        <p:spPr>
          <a:xfrm>
            <a:off x="213781" y="1074655"/>
            <a:ext cx="10297618" cy="2177591"/>
          </a:xfrm>
          <a:prstGeom prst="roundRect">
            <a:avLst>
              <a:gd name="adj" fmla="val 12215"/>
            </a:avLst>
          </a:prstGeom>
          <a:solidFill>
            <a:srgbClr val="C2A0A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b(\phi) = \sum_\mu \Big[ (1-\gamma_\mu)e^{2\pi i\phi/N_s} + (1+\gamma_\mu)e^{-2\pi i\phi/N_s} \Big]&#10;\end{align*}&lt;/body&gt;&#10;  &lt;fcolor&gt;FF000000&lt;/fcolor&gt;&#10;  &lt;bcolor&gt;FFFFFFFF&lt;/bcolor&gt;&#10;  &lt;transparent&gt;True&lt;/transparent&gt;&#10;  &lt;resolution&gt;1800&lt;/resolution&gt;&#10;  &lt;imageh&gt;609&lt;/imageh&gt;&#10;  &lt;imagew&gt;5352&lt;/imagew&gt;&#10;  &lt;scale&gt;50&lt;/scale&gt;&#10;  &lt;cursor&gt;108&lt;/cursor&gt;&#10;&lt;/TeXTeX&gt;">
            <a:extLst>
              <a:ext uri="{FF2B5EF4-FFF2-40B4-BE49-F238E27FC236}">
                <a16:creationId xmlns:a16="http://schemas.microsoft.com/office/drawing/2014/main" id="{AE3C2CB1-AAF3-4E21-B149-F849627A0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06" y="2470475"/>
            <a:ext cx="5664200" cy="644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66E396C-AF71-49CA-B894-3847E5CCCB69}"/>
                  </a:ext>
                </a:extLst>
              </p:cNvPr>
              <p:cNvSpPr txBox="1"/>
              <p:nvPr/>
            </p:nvSpPr>
            <p:spPr>
              <a:xfrm>
                <a:off x="609475" y="2470475"/>
                <a:ext cx="3456331" cy="468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1" i="1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1" i="1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kumimoji="1" lang="en-US" altLang="ja-JP" sz="2400" b="1" i="1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kumimoji="1" lang="ja-JP" altLang="en-US" sz="2400" b="1" dirty="0">
                    <a:solidFill>
                      <a:srgbClr val="9D6B74"/>
                    </a:solidFill>
                  </a:rPr>
                  <a:t>の格子上の</a:t>
                </a:r>
                <a:r>
                  <a:rPr kumimoji="1" lang="en-US" altLang="ja-JP" sz="2400" b="1" dirty="0">
                    <a:solidFill>
                      <a:srgbClr val="9D6B74"/>
                    </a:solidFill>
                  </a:rPr>
                  <a:t>”hop”</a:t>
                </a:r>
                <a:r>
                  <a:rPr kumimoji="1" lang="ja-JP" altLang="en-US" sz="2400" b="1" dirty="0">
                    <a:solidFill>
                      <a:srgbClr val="9D6B74"/>
                    </a:solidFill>
                  </a:rPr>
                  <a:t>項：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66E396C-AF71-49CA-B894-3847E5CCC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75" y="2470475"/>
                <a:ext cx="3456331" cy="468975"/>
              </a:xfrm>
              <a:prstGeom prst="rect">
                <a:avLst/>
              </a:prstGeom>
              <a:blipFill>
                <a:blip r:embed="rId4"/>
                <a:stretch>
                  <a:fillRect l="-529" t="-9091" r="-1940" b="-298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B8D2A71-F2BF-440C-BCD7-2F6C3C7D72E9}"/>
                  </a:ext>
                </a:extLst>
              </p:cNvPr>
              <p:cNvSpPr txBox="1"/>
              <p:nvPr/>
            </p:nvSpPr>
            <p:spPr>
              <a:xfrm>
                <a:off x="462657" y="4771514"/>
                <a:ext cx="69824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m:rPr>
                        <m:sty m:val="p"/>
                      </m:rP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kumimoji="1" lang="ja-JP" altLang="en-US" sz="2400" dirty="0"/>
                  <a:t>の</a:t>
                </a:r>
                <a:r>
                  <a:rPr lang="ja-JP" altLang="en-US" sz="2400" dirty="0"/>
                  <a:t>運動量表示を</a:t>
                </a:r>
                <a:r>
                  <a:rPr kumimoji="1" lang="en-US" altLang="ja-JP" sz="2400" dirty="0"/>
                  <a:t>HPE</a:t>
                </a:r>
                <a:r>
                  <a:rPr kumimoji="1" lang="ja-JP" altLang="en-US" sz="2400" dirty="0"/>
                  <a:t>した場合と同じ結果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B8D2A71-F2BF-440C-BCD7-2F6C3C7D7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57" y="4771514"/>
                <a:ext cx="6982489" cy="461665"/>
              </a:xfrm>
              <a:prstGeom prst="rect">
                <a:avLst/>
              </a:prstGeom>
              <a:blipFill>
                <a:blip r:embed="rId5"/>
                <a:stretch>
                  <a:fillRect l="-1223" t="-12000" r="-349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5379D7E-17B3-4491-B0F6-105BAAD99EC5}"/>
              </a:ext>
            </a:extLst>
          </p:cNvPr>
          <p:cNvSpPr txBox="1"/>
          <p:nvPr/>
        </p:nvSpPr>
        <p:spPr>
          <a:xfrm>
            <a:off x="462657" y="4153898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Clr>
                <a:srgbClr val="88816E"/>
              </a:buClr>
              <a:buFont typeface="Wingdings" panose="05000000000000000000" pitchFamily="2" charset="2"/>
              <a:buChar char="p"/>
            </a:pPr>
            <a:r>
              <a:rPr lang="ja-JP" altLang="en-US" sz="2400" dirty="0"/>
              <a:t>巻付数分類も可能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4260397-DFA7-42ED-B8D3-A83C53943F79}"/>
                  </a:ext>
                </a:extLst>
              </p:cNvPr>
              <p:cNvSpPr txBox="1"/>
              <p:nvPr/>
            </p:nvSpPr>
            <p:spPr>
              <a:xfrm>
                <a:off x="462657" y="6096044"/>
                <a:ext cx="39529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/>
                  <a:t>の最大固有値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4260397-DFA7-42ED-B8D3-A83C53943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57" y="6096044"/>
                <a:ext cx="3952942" cy="461665"/>
              </a:xfrm>
              <a:prstGeom prst="rect">
                <a:avLst/>
              </a:prstGeom>
              <a:blipFill>
                <a:blip r:embed="rId6"/>
                <a:stretch>
                  <a:fillRect l="-2160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314D38D-ABF8-4165-A985-AA95D16B9C1A}"/>
                  </a:ext>
                </a:extLst>
              </p:cNvPr>
              <p:cNvSpPr txBox="1"/>
              <p:nvPr/>
            </p:nvSpPr>
            <p:spPr>
              <a:xfrm>
                <a:off x="4882078" y="6096043"/>
                <a:ext cx="29995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HPE</a:t>
                </a:r>
                <a:r>
                  <a:rPr kumimoji="1" lang="ja-JP" altLang="en-US" sz="2400" dirty="0"/>
                  <a:t>の収束半径＝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1/8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314D38D-ABF8-4165-A985-AA95D16B9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078" y="6096043"/>
                <a:ext cx="2999539" cy="461665"/>
              </a:xfrm>
              <a:prstGeom prst="rect">
                <a:avLst/>
              </a:prstGeom>
              <a:blipFill>
                <a:blip r:embed="rId7"/>
                <a:stretch>
                  <a:fillRect l="-3252" t="-11842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n \det M(\kappa) = \int_{-\pi}^\pi \frac{d^4k}{(2\pi)^4} {\rm tr}_D \ln \tilde{M}_k(\kappa)&#10;\end{align*}&lt;/body&gt;&#10;  &lt;fcolor&gt;FF000000&lt;/fcolor&gt;&#10;  &lt;bcolor&gt;FFFFFFFF&lt;/bcolor&gt;&#10;  &lt;transparent&gt;True&lt;/transparent&gt;&#10;  &lt;resolution&gt;1800&lt;/resolution&gt;&#10;  &lt;imageh&gt;608&lt;/imageh&gt;&#10;  &lt;imagew&gt;4021&lt;/imagew&gt;&#10;  &lt;scale&gt;50&lt;/scale&gt;&#10;  &lt;cursor&gt;109&lt;/cursor&gt;&#10;&lt;/TeXTeX&gt;">
            <a:extLst>
              <a:ext uri="{FF2B5EF4-FFF2-40B4-BE49-F238E27FC236}">
                <a16:creationId xmlns:a16="http://schemas.microsoft.com/office/drawing/2014/main" id="{2C28AE57-6BBA-461D-A3DE-48CF9B399E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95" y="5307953"/>
            <a:ext cx="4255557" cy="643466"/>
          </a:xfrm>
          <a:prstGeom prst="rect">
            <a:avLst/>
          </a:prstGeom>
        </p:spPr>
      </p:pic>
      <p:sp>
        <p:nvSpPr>
          <p:cNvPr id="18" name="矢印: 下 17">
            <a:extLst>
              <a:ext uri="{FF2B5EF4-FFF2-40B4-BE49-F238E27FC236}">
                <a16:creationId xmlns:a16="http://schemas.microsoft.com/office/drawing/2014/main" id="{4CC382E8-22E8-47CB-99AA-3E173E79D222}"/>
              </a:ext>
            </a:extLst>
          </p:cNvPr>
          <p:cNvSpPr/>
          <p:nvPr/>
        </p:nvSpPr>
        <p:spPr>
          <a:xfrm rot="16200000">
            <a:off x="4499728" y="6132096"/>
            <a:ext cx="298222" cy="389557"/>
          </a:xfrm>
          <a:prstGeom prst="downArrow">
            <a:avLst/>
          </a:prstGeom>
          <a:gradFill>
            <a:gsLst>
              <a:gs pos="0">
                <a:srgbClr val="9D6B74">
                  <a:lumMod val="98000"/>
                  <a:lumOff val="2000"/>
                </a:srgbClr>
              </a:gs>
              <a:gs pos="50000">
                <a:srgbClr val="9D6B74"/>
              </a:gs>
              <a:gs pos="100000">
                <a:srgbClr val="9D6B74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D_{n;N_s^4} = - \frac{N_c}{n N_s^4} \sum_{k_1,k_2,k_3,k_4=1}^{N_s} {\rm tr}_D \Big[ b(k_1,k_2,k_3,k_4)^n \Big]&#10;\end{align*}&lt;/body&gt;&#10;  &lt;fcolor&gt;FF000000&lt;/fcolor&gt;&#10;  &lt;bcolor&gt;FFFFFFFF&lt;/bcolor&gt;&#10;  &lt;transparent&gt;True&lt;/transparent&gt;&#10;  &lt;resolution&gt;1800&lt;/resolution&gt;&#10;  &lt;imageh&gt;766&lt;/imageh&gt;&#10;  &lt;imagew&gt;5350&lt;/imagew&gt;&#10;  &lt;scale&gt;50&lt;/scale&gt;&#10;  &lt;cursor&gt;120&lt;/cursor&gt;&#10;&lt;/TeXTeX&gt;">
            <a:extLst>
              <a:ext uri="{FF2B5EF4-FFF2-40B4-BE49-F238E27FC236}">
                <a16:creationId xmlns:a16="http://schemas.microsoft.com/office/drawing/2014/main" id="{C8EA586A-6393-494E-83FC-83F864E16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16" y="1220887"/>
            <a:ext cx="6542862" cy="936792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{\rm tr}_D \big[ b(k_1,k_2,k_3,k_4)^n \big]= \sum_i \lambda_i^n&#10;\end{align*}&lt;/body&gt;&#10;  &lt;fcolor&gt;FF000000&lt;/fcolor&gt;&#10;  &lt;bcolor&gt;FFFFFFFF&lt;/bcolor&gt;&#10;  &lt;transparent&gt;True&lt;/transparent&gt;&#10;  &lt;resolution&gt;1800&lt;/resolution&gt;&#10;  &lt;imageh&gt;531&lt;/imageh&gt;&#10;  &lt;imagew&gt;3305&lt;/imagew&gt;&#10;  &lt;scale&gt;50&lt;/scale&gt;&#10;  &lt;cursor&gt;59&lt;/cursor&gt;&#10;&lt;/TeXTeX&gt;">
            <a:extLst>
              <a:ext uri="{FF2B5EF4-FFF2-40B4-BE49-F238E27FC236}">
                <a16:creationId xmlns:a16="http://schemas.microsoft.com/office/drawing/2014/main" id="{B542822F-8E55-40F3-B1FA-DA1FCABA83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40" y="3580515"/>
            <a:ext cx="3497792" cy="561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E47E1A7-B0DF-4B26-AA5C-4512FFF86955}"/>
                  </a:ext>
                </a:extLst>
              </p:cNvPr>
              <p:cNvSpPr txBox="1"/>
              <p:nvPr/>
            </p:nvSpPr>
            <p:spPr>
              <a:xfrm>
                <a:off x="462657" y="3553499"/>
                <a:ext cx="61189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1" lang="ja-JP" altLang="en-US" sz="2400" dirty="0"/>
                  <a:t>の固有値を使うと</a:t>
                </a:r>
                <a:r>
                  <a:rPr kumimoji="1" lang="en-US" altLang="ja-JP" sz="2400" dirty="0"/>
                  <a:t>4x4</a:t>
                </a:r>
                <a:r>
                  <a:rPr kumimoji="1" lang="ja-JP" altLang="en-US" sz="2400" dirty="0"/>
                  <a:t>行列の定義も不要</a:t>
                </a: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E47E1A7-B0DF-4B26-AA5C-4512FFF86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57" y="3553499"/>
                <a:ext cx="6118983" cy="461665"/>
              </a:xfrm>
              <a:prstGeom prst="rect">
                <a:avLst/>
              </a:prstGeom>
              <a:blipFill>
                <a:blip r:embed="rId11"/>
                <a:stretch>
                  <a:fillRect l="-1394" t="-11842" r="-598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13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849A69A-118E-47F2-9207-FB6E7F4BA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W(n) : </a:t>
            </a:r>
            <a:r>
              <a:rPr kumimoji="1" lang="ja-JP" altLang="en-US" dirty="0"/>
              <a:t>ウィルソンループ型項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E7A11BD-27F9-4DB1-ADA6-F5E4F4FBC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14" y="1694931"/>
            <a:ext cx="4668933" cy="339827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CC22BA-E8FE-4F3F-AA31-0338AD5B0103}"/>
              </a:ext>
            </a:extLst>
          </p:cNvPr>
          <p:cNvSpPr txBox="1"/>
          <p:nvPr/>
        </p:nvSpPr>
        <p:spPr>
          <a:xfrm>
            <a:off x="6354047" y="117171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800" b="1" dirty="0">
                <a:solidFill>
                  <a:srgbClr val="9D6B74"/>
                </a:solidFill>
              </a:rPr>
              <a:t>収束半径の評価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233D314-933C-427E-8078-E7D99666B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225" y="1694931"/>
            <a:ext cx="4374337" cy="345148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A96DEF6-25D6-44E6-813F-6A6D7019A5E7}"/>
              </a:ext>
            </a:extLst>
          </p:cNvPr>
          <p:cNvSpPr txBox="1"/>
          <p:nvPr/>
        </p:nvSpPr>
        <p:spPr>
          <a:xfrm>
            <a:off x="1009879" y="1171711"/>
            <a:ext cx="3397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9D6B74"/>
                </a:solidFill>
              </a:rPr>
              <a:t>W(n)</a:t>
            </a:r>
            <a:r>
              <a:rPr kumimoji="1" lang="ja-JP" altLang="en-US" sz="2800" b="1" dirty="0">
                <a:solidFill>
                  <a:srgbClr val="9D6B74"/>
                </a:solidFill>
              </a:rPr>
              <a:t>の高次項の計算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7EE2274-A024-40C4-AE0B-ADEA39DABDA4}"/>
              </a:ext>
            </a:extLst>
          </p:cNvPr>
          <p:cNvSpPr txBox="1"/>
          <p:nvPr/>
        </p:nvSpPr>
        <p:spPr>
          <a:xfrm>
            <a:off x="4907106" y="5729053"/>
            <a:ext cx="3916457" cy="10589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150000"/>
              </a:lnSpc>
              <a:buClr>
                <a:srgbClr val="88816E"/>
              </a:buClr>
              <a:buFont typeface="Wingdings" panose="05000000000000000000" pitchFamily="2" charset="2"/>
              <a:buChar char="p"/>
            </a:pPr>
            <a:r>
              <a:rPr kumimoji="1" lang="ja-JP" altLang="en-US" sz="2200" dirty="0"/>
              <a:t>ダランベールの公式</a:t>
            </a:r>
            <a:endParaRPr kumimoji="1" lang="en-US" altLang="ja-JP" sz="2200" dirty="0"/>
          </a:p>
          <a:p>
            <a:pPr marL="342900" indent="-342900" algn="l">
              <a:lnSpc>
                <a:spcPct val="150000"/>
              </a:lnSpc>
              <a:buClr>
                <a:srgbClr val="88816E"/>
              </a:buClr>
              <a:buFont typeface="Wingdings" panose="05000000000000000000" pitchFamily="2" charset="2"/>
              <a:buChar char="p"/>
            </a:pPr>
            <a:r>
              <a:rPr kumimoji="1" lang="ja-JP" altLang="en-US" sz="2200" dirty="0"/>
              <a:t>コーシー・アダマール公式</a:t>
            </a: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r = | W(n-2) / W(n) |^{1/2}&#10;\end{align*}&lt;/body&gt;&#10;  &lt;fcolor&gt;FF000000&lt;/fcolor&gt;&#10;  &lt;bcolor&gt;FFFFFFFF&lt;/bcolor&gt;&#10;  &lt;transparent&gt;True&lt;/transparent&gt;&#10;  &lt;resolution&gt;1800&lt;/resolution&gt;&#10;  &lt;imageh&gt;297&lt;/imageh&gt;&#10;  &lt;imagew&gt;2651&lt;/imagew&gt;&#10;  &lt;scale&gt;50&lt;/scale&gt;&#10;  &lt;cursor&gt;43&lt;/cursor&gt;&#10;&lt;/TeXTeX&gt;">
            <a:extLst>
              <a:ext uri="{FF2B5EF4-FFF2-40B4-BE49-F238E27FC236}">
                <a16:creationId xmlns:a16="http://schemas.microsoft.com/office/drawing/2014/main" id="{FEAC9776-135D-4B72-8E6F-196093D89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238" y="5884085"/>
            <a:ext cx="2805642" cy="314325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r = W(n)^{-1/n}&#10;\end{align*}&lt;/body&gt;&#10;  &lt;fcolor&gt;FF000000&lt;/fcolor&gt;&#10;  &lt;bcolor&gt;FFFFFFFF&lt;/bcolor&gt;&#10;  &lt;transparent&gt;True&lt;/transparent&gt;&#10;  &lt;resolution&gt;1800&lt;/resolution&gt;&#10;  &lt;imageh&gt;297&lt;/imageh&gt;&#10;  &lt;imagew&gt;1530&lt;/imagew&gt;&#10;  &lt;scale&gt;50&lt;/scale&gt;&#10;  &lt;cursor&gt;31&lt;/cursor&gt;&#10;&lt;/TeXTeX&gt;">
            <a:extLst>
              <a:ext uri="{FF2B5EF4-FFF2-40B4-BE49-F238E27FC236}">
                <a16:creationId xmlns:a16="http://schemas.microsoft.com/office/drawing/2014/main" id="{9E2E6EF0-8DC0-494C-8735-26C7B77436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238" y="6382176"/>
            <a:ext cx="1619250" cy="314325"/>
          </a:xfrm>
          <a:prstGeom prst="rect">
            <a:avLst/>
          </a:prstGeom>
        </p:spPr>
      </p:pic>
      <p:sp>
        <p:nvSpPr>
          <p:cNvPr id="13" name="角丸四角形 27">
            <a:extLst>
              <a:ext uri="{FF2B5EF4-FFF2-40B4-BE49-F238E27FC236}">
                <a16:creationId xmlns:a16="http://schemas.microsoft.com/office/drawing/2014/main" id="{435723EB-E7EB-44D7-A588-7DEAB0FD7A30}"/>
              </a:ext>
            </a:extLst>
          </p:cNvPr>
          <p:cNvSpPr/>
          <p:nvPr/>
        </p:nvSpPr>
        <p:spPr>
          <a:xfrm>
            <a:off x="4780847" y="5276971"/>
            <a:ext cx="7053980" cy="1511026"/>
          </a:xfrm>
          <a:prstGeom prst="roundRect">
            <a:avLst>
              <a:gd name="adj" fmla="val 12303"/>
            </a:avLst>
          </a:prstGeom>
          <a:noFill/>
          <a:ln w="19050" cap="flat" cmpd="sng" algn="ctr">
            <a:solidFill>
              <a:srgbClr val="88816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F867E85-292E-4488-ABCB-E3FCF8E611D1}"/>
              </a:ext>
            </a:extLst>
          </p:cNvPr>
          <p:cNvSpPr txBox="1"/>
          <p:nvPr/>
        </p:nvSpPr>
        <p:spPr>
          <a:xfrm>
            <a:off x="4907106" y="534912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2400" b="1" dirty="0">
                <a:solidFill>
                  <a:srgbClr val="9D6B74"/>
                </a:solidFill>
              </a:rPr>
              <a:t>収束判定の判定</a:t>
            </a:r>
            <a:endParaRPr kumimoji="1" lang="ja-JP" altLang="en-US" sz="2400" b="1" dirty="0">
              <a:solidFill>
                <a:srgbClr val="9D6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77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47F614A2-2845-41A8-9DF1-EA52860CB4CC}"/>
              </a:ext>
            </a:extLst>
          </p:cNvPr>
          <p:cNvSpPr/>
          <p:nvPr/>
        </p:nvSpPr>
        <p:spPr>
          <a:xfrm>
            <a:off x="1195637" y="6026775"/>
            <a:ext cx="9721902" cy="652210"/>
          </a:xfrm>
          <a:prstGeom prst="roundRect">
            <a:avLst>
              <a:gd name="adj" fmla="val 23431"/>
            </a:avLst>
          </a:prstGeom>
          <a:solidFill>
            <a:srgbClr val="C2A0A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6F732F9-7042-4F88-9BCE-8C060DECA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HPE</a:t>
            </a:r>
            <a:r>
              <a:rPr kumimoji="1" lang="ja-JP" altLang="en-US" dirty="0"/>
              <a:t>の収束性</a:t>
            </a: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n \det M(\kappa) = \sum_{n=1}^\infty D_n \kappa^n&#10;\end{align*}&lt;/body&gt;&#10;  &lt;fcolor&gt;FF000000&lt;/fcolor&gt;&#10;  &lt;bcolor&gt;FFFFFFFF&lt;/bcolor&gt;&#10;  &lt;transparent&gt;True&lt;/transparent&gt;&#10;  &lt;resolution&gt;1800&lt;/resolution&gt;&#10;  &lt;imageh&gt;680&lt;/imageh&gt;&#10;  &lt;imagew&gt;2583&lt;/imagew&gt;&#10;  &lt;scale&gt;50&lt;/scale&gt;&#10;  &lt;cursor&gt;58&lt;/cursor&gt;&#10;&lt;/TeXTeX&gt;">
            <a:extLst>
              <a:ext uri="{FF2B5EF4-FFF2-40B4-BE49-F238E27FC236}">
                <a16:creationId xmlns:a16="http://schemas.microsoft.com/office/drawing/2014/main" id="{2DD71874-6747-49E0-B336-B9101A7D4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330" y="1231145"/>
            <a:ext cx="2733675" cy="719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A9E6D1F-DD2C-46DC-B73A-C4784F27655E}"/>
                  </a:ext>
                </a:extLst>
              </p:cNvPr>
              <p:cNvSpPr txBox="1"/>
              <p:nvPr/>
            </p:nvSpPr>
            <p:spPr>
              <a:xfrm>
                <a:off x="6499457" y="1322310"/>
                <a:ext cx="22124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kumimoji="1" lang="ja-JP" altLang="en-US" sz="2800" b="1" dirty="0">
                    <a:solidFill>
                      <a:srgbClr val="9D6B74"/>
                    </a:solidFill>
                  </a:rPr>
                  <a:t>次までの和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A9E6D1F-DD2C-46DC-B73A-C4784F276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457" y="1322310"/>
                <a:ext cx="2212465" cy="523220"/>
              </a:xfrm>
              <a:prstGeom prst="rect">
                <a:avLst/>
              </a:prstGeom>
              <a:blipFill>
                <a:blip r:embed="rId3"/>
                <a:stretch>
                  <a:fillRect t="-12791" r="-4408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A49D826A-B65D-49A8-AFED-ACF8B688C00E}"/>
                  </a:ext>
                </a:extLst>
              </p:cNvPr>
              <p:cNvSpPr txBox="1"/>
              <p:nvPr/>
            </p:nvSpPr>
            <p:spPr>
              <a:xfrm>
                <a:off x="444395" y="1890183"/>
                <a:ext cx="5475794" cy="564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ja-JP" altLang="en-US" sz="2800" b="1" dirty="0">
                    <a:solidFill>
                      <a:srgbClr val="9D6B74"/>
                    </a:solidFill>
                  </a:rPr>
                  <a:t>重クォーク臨界点</a:t>
                </a:r>
                <a:r>
                  <a:rPr lang="ja-JP" altLang="en-US" sz="2800" b="1" dirty="0">
                    <a:solidFill>
                      <a:srgbClr val="9D6B74"/>
                    </a:solidFill>
                  </a:rPr>
                  <a:t>の位置</a:t>
                </a:r>
                <a:r>
                  <a:rPr lang="en-US" altLang="ja-JP" sz="2800" b="1" dirty="0">
                    <a:solidFill>
                      <a:srgbClr val="9D6B74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dirty="0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dirty="0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altLang="ja-JP" sz="2800" b="1" i="1" dirty="0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altLang="ja-JP" sz="2800" b="1" i="1" dirty="0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 dirty="0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ja-JP" sz="2800" b="1" dirty="0">
                    <a:solidFill>
                      <a:srgbClr val="9D6B74"/>
                    </a:solidFill>
                  </a:rPr>
                  <a:t>)</a:t>
                </a:r>
                <a:endParaRPr kumimoji="1" lang="ja-JP" altLang="en-US" sz="2800" b="1" dirty="0">
                  <a:solidFill>
                    <a:srgbClr val="9D6B74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A49D826A-B65D-49A8-AFED-ACF8B688C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95" y="1890183"/>
                <a:ext cx="5475794" cy="564065"/>
              </a:xfrm>
              <a:prstGeom prst="rect">
                <a:avLst/>
              </a:prstGeom>
              <a:blipFill>
                <a:blip r:embed="rId4"/>
                <a:stretch>
                  <a:fillRect l="-2339" t="-10753" r="-780" b="-22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473B687-97E3-42C8-BCEF-E2B7C3525749}"/>
                  </a:ext>
                </a:extLst>
              </p:cNvPr>
              <p:cNvSpPr txBox="1"/>
              <p:nvPr/>
            </p:nvSpPr>
            <p:spPr>
              <a:xfrm>
                <a:off x="444395" y="2318486"/>
                <a:ext cx="5586145" cy="1969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kumimoji="1" lang="en-US" altLang="ja-JP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=0.0602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kumimoji="1" lang="en-US" altLang="ja-JP" sz="2000" b="0" dirty="0"/>
                  <a:t> </a:t>
                </a:r>
                <a:r>
                  <a:rPr kumimoji="1" lang="en-US" altLang="ja-JP" b="0" dirty="0"/>
                  <a:t>Kiyohara+,’21 (HPE,NLO, FSS)</a:t>
                </a:r>
              </a:p>
              <a:p>
                <a:pPr algn="l"/>
                <a:endParaRPr lang="en-US" altLang="ja-JP" sz="1000" dirty="0"/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kumimoji="1" lang="en-US" altLang="ja-JP" sz="2400" b="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=0.0877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kumimoji="1" lang="en-US" altLang="ja-JP" sz="2000" b="0" dirty="0"/>
                  <a:t> </a:t>
                </a:r>
                <a:r>
                  <a:rPr lang="en-US" altLang="ja-JP" dirty="0"/>
                  <a:t>Cuteri+, ’21(</a:t>
                </a:r>
                <a:r>
                  <a:rPr lang="ja-JP" altLang="en-US" dirty="0"/>
                  <a:t>動的フェルミオン</a:t>
                </a:r>
                <a:r>
                  <a:rPr lang="en-US" altLang="ja-JP" dirty="0"/>
                  <a:t>, FSS)</a:t>
                </a:r>
                <a:endParaRPr kumimoji="1" lang="en-US" altLang="ja-JP" sz="2000" b="0" dirty="0"/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=0.1286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d>
                  </m:oMath>
                </a14:m>
                <a:r>
                  <a:rPr kumimoji="1" lang="en-US" altLang="ja-JP" sz="2000" b="0" dirty="0"/>
                  <a:t> </a:t>
                </a:r>
                <a:r>
                  <a:rPr kumimoji="1" lang="en-US" altLang="ja-JP" b="0" dirty="0"/>
                  <a:t>Ejiri+,’20 (HPE, LO, </a:t>
                </a:r>
                <a:r>
                  <a:rPr kumimoji="1" lang="ja-JP" altLang="en-US" b="0" dirty="0"/>
                  <a:t>ヒストグラム法</a:t>
                </a:r>
                <a:r>
                  <a:rPr kumimoji="1" lang="en-US" altLang="ja-JP" b="0" dirty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473B687-97E3-42C8-BCEF-E2B7C3525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95" y="2318486"/>
                <a:ext cx="5586145" cy="1969770"/>
              </a:xfrm>
              <a:prstGeom prst="rect">
                <a:avLst/>
              </a:prstGeom>
              <a:blipFill>
                <a:blip r:embed="rId5"/>
                <a:stretch>
                  <a:fillRect l="-328" r="-328" b="-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角丸四角形 27">
            <a:extLst>
              <a:ext uri="{FF2B5EF4-FFF2-40B4-BE49-F238E27FC236}">
                <a16:creationId xmlns:a16="http://schemas.microsoft.com/office/drawing/2014/main" id="{5B54B2EE-1517-4ECD-AEEF-BD32C3DD59A3}"/>
              </a:ext>
            </a:extLst>
          </p:cNvPr>
          <p:cNvSpPr/>
          <p:nvPr/>
        </p:nvSpPr>
        <p:spPr>
          <a:xfrm>
            <a:off x="274777" y="1771650"/>
            <a:ext cx="5935523" cy="2944908"/>
          </a:xfrm>
          <a:prstGeom prst="roundRect">
            <a:avLst>
              <a:gd name="adj" fmla="val 6854"/>
            </a:avLst>
          </a:prstGeom>
          <a:noFill/>
          <a:ln w="19050" cap="flat" cmpd="sng" algn="ctr">
            <a:solidFill>
              <a:srgbClr val="88816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DDDCEA1-270E-40D9-9F8C-0E909439B8EA}"/>
              </a:ext>
            </a:extLst>
          </p:cNvPr>
          <p:cNvSpPr txBox="1"/>
          <p:nvPr/>
        </p:nvSpPr>
        <p:spPr>
          <a:xfrm>
            <a:off x="3110111" y="4290262"/>
            <a:ext cx="28376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dirty="0"/>
              <a:t>FSS:</a:t>
            </a:r>
            <a:r>
              <a:rPr lang="ja-JP" altLang="en-US" sz="1600" dirty="0"/>
              <a:t> 有限サイズスケーリング</a:t>
            </a:r>
            <a:endParaRPr kumimoji="1" lang="ja-JP" altLang="en-US" sz="1600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BDEF1441-41C0-4343-8D2E-A8A8F74C13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7864" y="2006579"/>
            <a:ext cx="5076436" cy="36639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1A180E9-1149-42C6-8B08-600E3E64EA38}"/>
                  </a:ext>
                </a:extLst>
              </p:cNvPr>
              <p:cNvSpPr txBox="1"/>
              <p:nvPr/>
            </p:nvSpPr>
            <p:spPr>
              <a:xfrm>
                <a:off x="1294618" y="6128296"/>
                <a:ext cx="54754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kumimoji="1" lang="ja-JP" altLang="en-US" sz="2400" dirty="0"/>
                  <a:t>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ja-JP" altLang="en-US" sz="2400" i="1">
                        <a:latin typeface="Cambria Math" panose="02040503050406030204" pitchFamily="18" charset="0"/>
                      </a:rPr>
                      <m:t>付近では</m:t>
                    </m:r>
                  </m:oMath>
                </a14:m>
                <a:r>
                  <a:rPr kumimoji="1" lang="en-US" altLang="ja-JP" sz="2400" dirty="0"/>
                  <a:t>NLO</a:t>
                </a:r>
                <a:r>
                  <a:rPr kumimoji="1" lang="ja-JP" altLang="en-US" sz="2400" dirty="0"/>
                  <a:t>で高い収束性</a:t>
                </a: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1A180E9-1149-42C6-8B08-600E3E64E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618" y="6128296"/>
                <a:ext cx="5475410" cy="461665"/>
              </a:xfrm>
              <a:prstGeom prst="rect">
                <a:avLst/>
              </a:prstGeom>
              <a:blipFill>
                <a:blip r:embed="rId7"/>
                <a:stretch>
                  <a:fillRect l="-222" t="-11842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矢印: 下 19">
            <a:extLst>
              <a:ext uri="{FF2B5EF4-FFF2-40B4-BE49-F238E27FC236}">
                <a16:creationId xmlns:a16="http://schemas.microsoft.com/office/drawing/2014/main" id="{FDA3C96F-EC32-4A79-99A3-7F68E6CFC0B7}"/>
              </a:ext>
            </a:extLst>
          </p:cNvPr>
          <p:cNvSpPr/>
          <p:nvPr/>
        </p:nvSpPr>
        <p:spPr>
          <a:xfrm rot="16200000">
            <a:off x="6685299" y="6167269"/>
            <a:ext cx="342605" cy="383716"/>
          </a:xfrm>
          <a:prstGeom prst="downArrow">
            <a:avLst/>
          </a:prstGeom>
          <a:gradFill>
            <a:gsLst>
              <a:gs pos="0">
                <a:srgbClr val="9D6B74">
                  <a:lumMod val="98000"/>
                  <a:lumOff val="2000"/>
                </a:srgbClr>
              </a:gs>
              <a:gs pos="50000">
                <a:srgbClr val="9D6B74"/>
              </a:gs>
              <a:gs pos="100000">
                <a:srgbClr val="9D6B74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6718A14-3FB0-48D3-92D1-3470FF6372D0}"/>
              </a:ext>
            </a:extLst>
          </p:cNvPr>
          <p:cNvSpPr txBox="1"/>
          <p:nvPr/>
        </p:nvSpPr>
        <p:spPr>
          <a:xfrm>
            <a:off x="7066937" y="6128296"/>
            <a:ext cx="365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 err="1"/>
              <a:t>Kiyohara</a:t>
            </a:r>
            <a:r>
              <a:rPr kumimoji="1" lang="en-US" altLang="ja-JP" sz="2400" dirty="0"/>
              <a:t>+</a:t>
            </a:r>
            <a:r>
              <a:rPr kumimoji="1" lang="ja-JP" altLang="en-US" sz="2400" dirty="0"/>
              <a:t>の妥当性の確認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FEB345D-5F0A-4FEA-BF18-0EA3608E6B4E}"/>
              </a:ext>
            </a:extLst>
          </p:cNvPr>
          <p:cNvSpPr/>
          <p:nvPr/>
        </p:nvSpPr>
        <p:spPr>
          <a:xfrm>
            <a:off x="8669899" y="2159794"/>
            <a:ext cx="90813" cy="3088041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1DAF4A3A-7891-4E98-B605-11C47DB18FED}"/>
                  </a:ext>
                </a:extLst>
              </p:cNvPr>
              <p:cNvSpPr txBox="1"/>
              <p:nvPr/>
            </p:nvSpPr>
            <p:spPr>
              <a:xfrm rot="16200000">
                <a:off x="7901892" y="3072539"/>
                <a:ext cx="11583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1DAF4A3A-7891-4E98-B605-11C47DB18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901892" y="3072539"/>
                <a:ext cx="1158394" cy="461665"/>
              </a:xfrm>
              <a:prstGeom prst="rect">
                <a:avLst/>
              </a:prstGeom>
              <a:blipFill>
                <a:blip r:embed="rId8"/>
                <a:stretch>
                  <a:fillRect r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481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F803EBC8-A795-479E-B7A9-FB6648880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367" y="2095479"/>
            <a:ext cx="5160186" cy="3646966"/>
          </a:xfrm>
          <a:prstGeom prst="rect">
            <a:avLst/>
          </a:prstGeom>
        </p:spPr>
      </p:pic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47F614A2-2845-41A8-9DF1-EA52860CB4CC}"/>
              </a:ext>
            </a:extLst>
          </p:cNvPr>
          <p:cNvSpPr/>
          <p:nvPr/>
        </p:nvSpPr>
        <p:spPr>
          <a:xfrm>
            <a:off x="1195637" y="6026775"/>
            <a:ext cx="9721902" cy="652210"/>
          </a:xfrm>
          <a:prstGeom prst="roundRect">
            <a:avLst>
              <a:gd name="adj" fmla="val 23431"/>
            </a:avLst>
          </a:prstGeom>
          <a:solidFill>
            <a:srgbClr val="C2A0A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6F732F9-7042-4F88-9BCE-8C060DECA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HPE</a:t>
            </a:r>
            <a:r>
              <a:rPr kumimoji="1" lang="ja-JP" altLang="en-US" dirty="0"/>
              <a:t>の収束性</a:t>
            </a: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n \det M(\kappa) = \sum_{n=1}^\infty D_n \kappa^n&#10;\end{align*}&lt;/body&gt;&#10;  &lt;fcolor&gt;FF000000&lt;/fcolor&gt;&#10;  &lt;bcolor&gt;FFFFFFFF&lt;/bcolor&gt;&#10;  &lt;transparent&gt;True&lt;/transparent&gt;&#10;  &lt;resolution&gt;1800&lt;/resolution&gt;&#10;  &lt;imageh&gt;680&lt;/imageh&gt;&#10;  &lt;imagew&gt;2583&lt;/imagew&gt;&#10;  &lt;scale&gt;50&lt;/scale&gt;&#10;  &lt;cursor&gt;58&lt;/cursor&gt;&#10;&lt;/TeXTeX&gt;">
            <a:extLst>
              <a:ext uri="{FF2B5EF4-FFF2-40B4-BE49-F238E27FC236}">
                <a16:creationId xmlns:a16="http://schemas.microsoft.com/office/drawing/2014/main" id="{2DD71874-6747-49E0-B336-B9101A7D4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330" y="1231145"/>
            <a:ext cx="2733675" cy="719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A9E6D1F-DD2C-46DC-B73A-C4784F27655E}"/>
                  </a:ext>
                </a:extLst>
              </p:cNvPr>
              <p:cNvSpPr txBox="1"/>
              <p:nvPr/>
            </p:nvSpPr>
            <p:spPr>
              <a:xfrm>
                <a:off x="6499457" y="1322310"/>
                <a:ext cx="22124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kumimoji="1" lang="ja-JP" altLang="en-US" sz="2800" b="1" dirty="0">
                    <a:solidFill>
                      <a:srgbClr val="9D6B74"/>
                    </a:solidFill>
                  </a:rPr>
                  <a:t>次までの和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A9E6D1F-DD2C-46DC-B73A-C4784F276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457" y="1322310"/>
                <a:ext cx="2212465" cy="523220"/>
              </a:xfrm>
              <a:prstGeom prst="rect">
                <a:avLst/>
              </a:prstGeom>
              <a:blipFill>
                <a:blip r:embed="rId4"/>
                <a:stretch>
                  <a:fillRect t="-12791" r="-4408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49D826A-B65D-49A8-AFED-ACF8B688C00E}"/>
              </a:ext>
            </a:extLst>
          </p:cNvPr>
          <p:cNvSpPr txBox="1"/>
          <p:nvPr/>
        </p:nvSpPr>
        <p:spPr>
          <a:xfrm>
            <a:off x="444395" y="1890183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800" b="1" dirty="0">
                <a:solidFill>
                  <a:srgbClr val="9D6B74"/>
                </a:solidFill>
              </a:rPr>
              <a:t>重クォーク臨界点</a:t>
            </a:r>
            <a:r>
              <a:rPr lang="ja-JP" altLang="en-US" sz="2800" b="1" dirty="0">
                <a:solidFill>
                  <a:srgbClr val="9D6B74"/>
                </a:solidFill>
              </a:rPr>
              <a:t>の位置</a:t>
            </a:r>
            <a:endParaRPr kumimoji="1" lang="ja-JP" altLang="en-US" sz="2800" b="1" dirty="0">
              <a:solidFill>
                <a:srgbClr val="9D6B7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473B687-97E3-42C8-BCEF-E2B7C3525749}"/>
                  </a:ext>
                </a:extLst>
              </p:cNvPr>
              <p:cNvSpPr txBox="1"/>
              <p:nvPr/>
            </p:nvSpPr>
            <p:spPr>
              <a:xfrm>
                <a:off x="444395" y="2318486"/>
                <a:ext cx="5586145" cy="1969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kumimoji="1" lang="en-US" altLang="ja-JP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=0.0602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kumimoji="1" lang="en-US" altLang="ja-JP" sz="2000" b="0" dirty="0"/>
                  <a:t> </a:t>
                </a:r>
                <a:r>
                  <a:rPr kumimoji="1" lang="en-US" altLang="ja-JP" b="0" dirty="0"/>
                  <a:t>Kiyohara+,’21 (HPE,NLO, FSS)</a:t>
                </a:r>
              </a:p>
              <a:p>
                <a:pPr algn="l"/>
                <a:endParaRPr lang="en-US" altLang="ja-JP" sz="1000" dirty="0"/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kumimoji="1" lang="en-US" altLang="ja-JP" sz="2400" b="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=0.0877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kumimoji="1" lang="en-US" altLang="ja-JP" sz="2000" b="0" dirty="0"/>
                  <a:t> </a:t>
                </a:r>
                <a:r>
                  <a:rPr lang="en-US" altLang="ja-JP" dirty="0"/>
                  <a:t>Cuteri+, ’21(</a:t>
                </a:r>
                <a:r>
                  <a:rPr lang="ja-JP" altLang="en-US" dirty="0"/>
                  <a:t>動的フェルミオン</a:t>
                </a:r>
                <a:r>
                  <a:rPr lang="en-US" altLang="ja-JP" dirty="0"/>
                  <a:t>, FSS)</a:t>
                </a:r>
                <a:endParaRPr kumimoji="1" lang="en-US" altLang="ja-JP" sz="2000" b="0" dirty="0"/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=0.1286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d>
                  </m:oMath>
                </a14:m>
                <a:r>
                  <a:rPr kumimoji="1" lang="en-US" altLang="ja-JP" sz="2000" b="0" dirty="0"/>
                  <a:t> </a:t>
                </a:r>
                <a:r>
                  <a:rPr kumimoji="1" lang="en-US" altLang="ja-JP" b="0" dirty="0"/>
                  <a:t>Ejiri+,’20 (HPE, LO, </a:t>
                </a:r>
                <a:r>
                  <a:rPr kumimoji="1" lang="ja-JP" altLang="en-US" b="0" dirty="0"/>
                  <a:t>ヒストグラム法</a:t>
                </a:r>
                <a:r>
                  <a:rPr kumimoji="1" lang="en-US" altLang="ja-JP" b="0" dirty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473B687-97E3-42C8-BCEF-E2B7C3525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95" y="2318486"/>
                <a:ext cx="5586145" cy="1969770"/>
              </a:xfrm>
              <a:prstGeom prst="rect">
                <a:avLst/>
              </a:prstGeom>
              <a:blipFill>
                <a:blip r:embed="rId5"/>
                <a:stretch>
                  <a:fillRect l="-328" r="-328" b="-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角丸四角形 27">
            <a:extLst>
              <a:ext uri="{FF2B5EF4-FFF2-40B4-BE49-F238E27FC236}">
                <a16:creationId xmlns:a16="http://schemas.microsoft.com/office/drawing/2014/main" id="{5B54B2EE-1517-4ECD-AEEF-BD32C3DD59A3}"/>
              </a:ext>
            </a:extLst>
          </p:cNvPr>
          <p:cNvSpPr/>
          <p:nvPr/>
        </p:nvSpPr>
        <p:spPr>
          <a:xfrm>
            <a:off x="274777" y="1771650"/>
            <a:ext cx="5935523" cy="2944908"/>
          </a:xfrm>
          <a:prstGeom prst="roundRect">
            <a:avLst>
              <a:gd name="adj" fmla="val 6854"/>
            </a:avLst>
          </a:prstGeom>
          <a:noFill/>
          <a:ln w="19050" cap="flat" cmpd="sng" algn="ctr">
            <a:solidFill>
              <a:srgbClr val="88816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DDDCEA1-270E-40D9-9F8C-0E909439B8EA}"/>
              </a:ext>
            </a:extLst>
          </p:cNvPr>
          <p:cNvSpPr txBox="1"/>
          <p:nvPr/>
        </p:nvSpPr>
        <p:spPr>
          <a:xfrm>
            <a:off x="3110111" y="4290262"/>
            <a:ext cx="28376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dirty="0"/>
              <a:t>FSS:</a:t>
            </a:r>
            <a:r>
              <a:rPr lang="ja-JP" altLang="en-US" sz="1600" dirty="0"/>
              <a:t> 有限サイズスケーリング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1A180E9-1149-42C6-8B08-600E3E64EA38}"/>
                  </a:ext>
                </a:extLst>
              </p:cNvPr>
              <p:cNvSpPr txBox="1"/>
              <p:nvPr/>
            </p:nvSpPr>
            <p:spPr>
              <a:xfrm>
                <a:off x="1294618" y="6128296"/>
                <a:ext cx="54754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kumimoji="1" lang="ja-JP" altLang="en-US" sz="2400" dirty="0"/>
                  <a:t>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ja-JP" altLang="en-US" sz="2400" i="1">
                        <a:latin typeface="Cambria Math" panose="02040503050406030204" pitchFamily="18" charset="0"/>
                      </a:rPr>
                      <m:t>付近では</m:t>
                    </m:r>
                  </m:oMath>
                </a14:m>
                <a:r>
                  <a:rPr kumimoji="1" lang="en-US" altLang="ja-JP" sz="2400" dirty="0"/>
                  <a:t>NLO</a:t>
                </a:r>
                <a:r>
                  <a:rPr kumimoji="1" lang="ja-JP" altLang="en-US" sz="2400" dirty="0"/>
                  <a:t>で高い収束性</a:t>
                </a: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1A180E9-1149-42C6-8B08-600E3E64E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618" y="6128296"/>
                <a:ext cx="5475410" cy="461665"/>
              </a:xfrm>
              <a:prstGeom prst="rect">
                <a:avLst/>
              </a:prstGeom>
              <a:blipFill>
                <a:blip r:embed="rId6"/>
                <a:stretch>
                  <a:fillRect l="-222" t="-11842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矢印: 下 19">
            <a:extLst>
              <a:ext uri="{FF2B5EF4-FFF2-40B4-BE49-F238E27FC236}">
                <a16:creationId xmlns:a16="http://schemas.microsoft.com/office/drawing/2014/main" id="{FDA3C96F-EC32-4A79-99A3-7F68E6CFC0B7}"/>
              </a:ext>
            </a:extLst>
          </p:cNvPr>
          <p:cNvSpPr/>
          <p:nvPr/>
        </p:nvSpPr>
        <p:spPr>
          <a:xfrm rot="16200000">
            <a:off x="6685299" y="6167269"/>
            <a:ext cx="342605" cy="383716"/>
          </a:xfrm>
          <a:prstGeom prst="downArrow">
            <a:avLst/>
          </a:prstGeom>
          <a:gradFill>
            <a:gsLst>
              <a:gs pos="0">
                <a:srgbClr val="9D6B74">
                  <a:lumMod val="98000"/>
                  <a:lumOff val="2000"/>
                </a:srgbClr>
              </a:gs>
              <a:gs pos="50000">
                <a:srgbClr val="9D6B74"/>
              </a:gs>
              <a:gs pos="100000">
                <a:srgbClr val="9D6B74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6718A14-3FB0-48D3-92D1-3470FF6372D0}"/>
              </a:ext>
            </a:extLst>
          </p:cNvPr>
          <p:cNvSpPr txBox="1"/>
          <p:nvPr/>
        </p:nvSpPr>
        <p:spPr>
          <a:xfrm>
            <a:off x="7066937" y="6128296"/>
            <a:ext cx="365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 err="1"/>
              <a:t>Kiyohara</a:t>
            </a:r>
            <a:r>
              <a:rPr kumimoji="1" lang="en-US" altLang="ja-JP" sz="2400" dirty="0"/>
              <a:t>+</a:t>
            </a:r>
            <a:r>
              <a:rPr kumimoji="1" lang="ja-JP" altLang="en-US" sz="2400" dirty="0"/>
              <a:t>の妥当性の確認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FEB345D-5F0A-4FEA-BF18-0EA3608E6B4E}"/>
              </a:ext>
            </a:extLst>
          </p:cNvPr>
          <p:cNvSpPr/>
          <p:nvPr/>
        </p:nvSpPr>
        <p:spPr>
          <a:xfrm>
            <a:off x="9228699" y="2151794"/>
            <a:ext cx="90813" cy="3013138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119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6B7967E5-BFD1-461C-8633-86B714247EA5}"/>
              </a:ext>
            </a:extLst>
          </p:cNvPr>
          <p:cNvSpPr/>
          <p:nvPr/>
        </p:nvSpPr>
        <p:spPr>
          <a:xfrm>
            <a:off x="6993330" y="5164657"/>
            <a:ext cx="4456315" cy="1027013"/>
          </a:xfrm>
          <a:prstGeom prst="roundRect">
            <a:avLst>
              <a:gd name="adj" fmla="val 12215"/>
            </a:avLst>
          </a:prstGeom>
          <a:solidFill>
            <a:srgbClr val="C2A0A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2">
                <a:extLst>
                  <a:ext uri="{FF2B5EF4-FFF2-40B4-BE49-F238E27FC236}">
                    <a16:creationId xmlns:a16="http://schemas.microsoft.com/office/drawing/2014/main" id="{46F732F9-7042-4F88-9BCE-8C060DECAAB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HPE</a:t>
                </a:r>
                <a:r>
                  <a:rPr kumimoji="1" lang="ja-JP" altLang="en-US" dirty="0"/>
                  <a:t>の収束性</a:t>
                </a:r>
                <a:r>
                  <a:rPr kumimoji="1" lang="en-US" altLang="ja-JP" dirty="0"/>
                  <a:t>@</a:t>
                </a:r>
                <a:r>
                  <a:rPr kumimoji="1" lang="ja-JP" altLang="en-US" dirty="0"/>
                  <a:t>重クォーク臨界点 </a:t>
                </a:r>
                <a:r>
                  <a:rPr kumimoji="1" lang="en-US" altLang="ja-JP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kumimoji="1" lang="en-US" altLang="ja-JP" dirty="0"/>
                  <a:t>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タイトル 2">
                <a:extLst>
                  <a:ext uri="{FF2B5EF4-FFF2-40B4-BE49-F238E27FC236}">
                    <a16:creationId xmlns:a16="http://schemas.microsoft.com/office/drawing/2014/main" id="{46F732F9-7042-4F88-9BCE-8C060DECAA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39" t="-6569" b="-131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473B687-97E3-42C8-BCEF-E2B7C3525749}"/>
                  </a:ext>
                </a:extLst>
              </p:cNvPr>
              <p:cNvSpPr txBox="1"/>
              <p:nvPr/>
            </p:nvSpPr>
            <p:spPr>
              <a:xfrm>
                <a:off x="204480" y="5649617"/>
                <a:ext cx="6300123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kumimoji="1" lang="en-US" altLang="ja-JP" b="0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=0.0602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kumimoji="1" lang="en-US" altLang="ja-JP" b="0" dirty="0"/>
                  <a:t> </a:t>
                </a:r>
                <a:r>
                  <a:rPr kumimoji="1" lang="en-US" altLang="ja-JP" sz="1600" b="0" dirty="0"/>
                  <a:t>Kiyohara+,’21</a:t>
                </a:r>
              </a:p>
              <a:p>
                <a:pPr algn="l"/>
                <a:endParaRPr lang="en-US" altLang="ja-JP" sz="900" dirty="0"/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kumimoji="1" lang="en-US" altLang="ja-JP" b="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=0.0877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kumimoji="1" lang="en-US" altLang="ja-JP" b="0" dirty="0"/>
                  <a:t> </a:t>
                </a:r>
                <a:r>
                  <a:rPr lang="en-US" altLang="ja-JP" sz="1600" dirty="0"/>
                  <a:t>Cuteri+, ’21/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=0.1286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d>
                  </m:oMath>
                </a14:m>
                <a:r>
                  <a:rPr kumimoji="1" lang="en-US" altLang="ja-JP" b="0" dirty="0"/>
                  <a:t> </a:t>
                </a:r>
                <a:r>
                  <a:rPr kumimoji="1" lang="en-US" altLang="ja-JP" sz="1600" b="0" dirty="0"/>
                  <a:t>Ejiri+,’20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473B687-97E3-42C8-BCEF-E2B7C3525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80" y="5649617"/>
                <a:ext cx="6300123" cy="784830"/>
              </a:xfrm>
              <a:prstGeom prst="rect">
                <a:avLst/>
              </a:prstGeom>
              <a:blipFill>
                <a:blip r:embed="rId3"/>
                <a:stretch>
                  <a:fillRect b="-85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EEEB17E4-E4A6-43A0-A039-B80B227B3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51" y="1638978"/>
            <a:ext cx="4607223" cy="3256159"/>
          </a:xfrm>
          <a:prstGeom prst="rect">
            <a:avLst/>
          </a:prstGeom>
        </p:spPr>
      </p:pic>
      <p:sp>
        <p:nvSpPr>
          <p:cNvPr id="14" name="角丸四角形 27">
            <a:extLst>
              <a:ext uri="{FF2B5EF4-FFF2-40B4-BE49-F238E27FC236}">
                <a16:creationId xmlns:a16="http://schemas.microsoft.com/office/drawing/2014/main" id="{5B54B2EE-1517-4ECD-AEEF-BD32C3DD59A3}"/>
              </a:ext>
            </a:extLst>
          </p:cNvPr>
          <p:cNvSpPr/>
          <p:nvPr/>
        </p:nvSpPr>
        <p:spPr>
          <a:xfrm>
            <a:off x="118347" y="5194299"/>
            <a:ext cx="6386256" cy="1308913"/>
          </a:xfrm>
          <a:prstGeom prst="roundRect">
            <a:avLst>
              <a:gd name="adj" fmla="val 16916"/>
            </a:avLst>
          </a:prstGeom>
          <a:noFill/>
          <a:ln w="19050" cap="flat" cmpd="sng" algn="ctr">
            <a:solidFill>
              <a:srgbClr val="88816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CBE0F2F-CD6D-4716-8712-D263C428427D}"/>
                  </a:ext>
                </a:extLst>
              </p:cNvPr>
              <p:cNvSpPr txBox="1"/>
              <p:nvPr/>
            </p:nvSpPr>
            <p:spPr>
              <a:xfrm>
                <a:off x="7131009" y="5215479"/>
                <a:ext cx="38130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ja-JP" altLang="en-US" sz="2400" i="1">
                        <a:latin typeface="Cambria Math" panose="02040503050406030204" pitchFamily="18" charset="0"/>
                      </a:rPr>
                      <m:t>付近で</m:t>
                    </m:r>
                  </m:oMath>
                </a14:m>
                <a:r>
                  <a:rPr kumimoji="1" lang="en-US" altLang="ja-JP" sz="2400" dirty="0"/>
                  <a:t>NLO</a:t>
                </a:r>
                <a:r>
                  <a:rPr kumimoji="1" lang="ja-JP" altLang="en-US" sz="2400" dirty="0"/>
                  <a:t>で高い収束性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CBE0F2F-CD6D-4716-8712-D263C4284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009" y="5215479"/>
                <a:ext cx="3813095" cy="461665"/>
              </a:xfrm>
              <a:prstGeom prst="rect">
                <a:avLst/>
              </a:prstGeom>
              <a:blipFill>
                <a:blip r:embed="rId5"/>
                <a:stretch>
                  <a:fillRect t="-12000" r="-1600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矢印: 下 14">
            <a:extLst>
              <a:ext uri="{FF2B5EF4-FFF2-40B4-BE49-F238E27FC236}">
                <a16:creationId xmlns:a16="http://schemas.microsoft.com/office/drawing/2014/main" id="{FBD5982D-37D1-4EE9-864F-D4E791B17116}"/>
              </a:ext>
            </a:extLst>
          </p:cNvPr>
          <p:cNvSpPr/>
          <p:nvPr/>
        </p:nvSpPr>
        <p:spPr>
          <a:xfrm rot="16200000">
            <a:off x="7286185" y="5703218"/>
            <a:ext cx="342605" cy="383716"/>
          </a:xfrm>
          <a:prstGeom prst="downArrow">
            <a:avLst/>
          </a:prstGeom>
          <a:gradFill>
            <a:gsLst>
              <a:gs pos="0">
                <a:srgbClr val="9D6B74">
                  <a:lumMod val="98000"/>
                  <a:lumOff val="2000"/>
                </a:srgbClr>
              </a:gs>
              <a:gs pos="50000">
                <a:srgbClr val="9D6B74"/>
              </a:gs>
              <a:gs pos="100000">
                <a:srgbClr val="9D6B74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5437100-3ACC-4C98-8C4E-C1A0B5DCBEA4}"/>
              </a:ext>
            </a:extLst>
          </p:cNvPr>
          <p:cNvSpPr txBox="1"/>
          <p:nvPr/>
        </p:nvSpPr>
        <p:spPr>
          <a:xfrm>
            <a:off x="7715817" y="5664243"/>
            <a:ext cx="365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 err="1"/>
              <a:t>Kiyohara</a:t>
            </a:r>
            <a:r>
              <a:rPr kumimoji="1" lang="en-US" altLang="ja-JP" sz="2400" dirty="0"/>
              <a:t>+</a:t>
            </a:r>
            <a:r>
              <a:rPr kumimoji="1" lang="ja-JP" altLang="en-US" sz="2400" dirty="0"/>
              <a:t>の妥当性の確認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2A7A23B-8EC6-4015-B324-9E31D76E054C}"/>
                  </a:ext>
                </a:extLst>
              </p:cNvPr>
              <p:cNvSpPr txBox="1"/>
              <p:nvPr/>
            </p:nvSpPr>
            <p:spPr>
              <a:xfrm>
                <a:off x="1391242" y="1063036"/>
                <a:ext cx="31790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2400" b="1" dirty="0">
                    <a:solidFill>
                      <a:srgbClr val="9D6B74"/>
                    </a:solidFill>
                  </a:rPr>
                  <a:t>ウィルソン型項 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ja-JP" sz="24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ja-JP" sz="24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400" b="1" dirty="0">
                  <a:solidFill>
                    <a:srgbClr val="9D6B74"/>
                  </a:solidFill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2A7A23B-8EC6-4015-B324-9E31D76E0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242" y="1063036"/>
                <a:ext cx="3179075" cy="461665"/>
              </a:xfrm>
              <a:prstGeom prst="rect">
                <a:avLst/>
              </a:prstGeom>
              <a:blipFill>
                <a:blip r:embed="rId6"/>
                <a:stretch>
                  <a:fillRect l="-2874" t="-10526" r="-76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>
            <a:extLst>
              <a:ext uri="{FF2B5EF4-FFF2-40B4-BE49-F238E27FC236}">
                <a16:creationId xmlns:a16="http://schemas.microsoft.com/office/drawing/2014/main" id="{C75A7D93-BD12-433C-BEDA-CFD0275AF1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7142" y="1447413"/>
            <a:ext cx="4609933" cy="34477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9421B96-09DA-4C4F-A566-BAF4E1F0E621}"/>
                  </a:ext>
                </a:extLst>
              </p:cNvPr>
              <p:cNvSpPr txBox="1"/>
              <p:nvPr/>
            </p:nvSpPr>
            <p:spPr>
              <a:xfrm>
                <a:off x="6247717" y="1063036"/>
                <a:ext cx="35060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ja-JP" altLang="en-US" sz="2400" b="1" dirty="0">
                    <a:solidFill>
                      <a:srgbClr val="9D6B74"/>
                    </a:solidFill>
                  </a:rPr>
                  <a:t>ポリヤコフ型項 </a:t>
                </a:r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kumimoji="1" lang="en-US" altLang="ja-JP" sz="24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400" b="1" i="1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kumimoji="1" lang="en-US" altLang="ja-JP" sz="2400" b="1" i="1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kumimoji="1" lang="en-US" altLang="ja-JP" sz="24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kumimoji="1" lang="en-US" altLang="ja-JP" sz="24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400" b="1" dirty="0">
                  <a:solidFill>
                    <a:srgbClr val="9D6B74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9421B96-09DA-4C4F-A566-BAF4E1F0E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717" y="1063036"/>
                <a:ext cx="3506024" cy="461665"/>
              </a:xfrm>
              <a:prstGeom prst="rect">
                <a:avLst/>
              </a:prstGeom>
              <a:blipFill>
                <a:blip r:embed="rId8"/>
                <a:stretch>
                  <a:fillRect l="-2783" t="-10526" r="-522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176F2CA-59BA-4C0A-8C6D-BC158672C10C}"/>
              </a:ext>
            </a:extLst>
          </p:cNvPr>
          <p:cNvSpPr/>
          <p:nvPr/>
        </p:nvSpPr>
        <p:spPr>
          <a:xfrm>
            <a:off x="3303440" y="1696355"/>
            <a:ext cx="90813" cy="2681529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3D6E266-AAC1-4926-AA5B-CC1E8B5C8C49}"/>
              </a:ext>
            </a:extLst>
          </p:cNvPr>
          <p:cNvSpPr txBox="1"/>
          <p:nvPr/>
        </p:nvSpPr>
        <p:spPr>
          <a:xfrm>
            <a:off x="223322" y="5244361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 b="1" dirty="0">
                <a:solidFill>
                  <a:srgbClr val="9D6B74"/>
                </a:solidFill>
              </a:rPr>
              <a:t>重クォーク臨界点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0D42003-8D3D-4877-8B7C-19AFF0CC6852}"/>
              </a:ext>
            </a:extLst>
          </p:cNvPr>
          <p:cNvSpPr/>
          <p:nvPr/>
        </p:nvSpPr>
        <p:spPr>
          <a:xfrm>
            <a:off x="8166829" y="1696354"/>
            <a:ext cx="90813" cy="2681529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010E318-EEA9-4AC1-ACC4-97456D929E14}"/>
                  </a:ext>
                </a:extLst>
              </p:cNvPr>
              <p:cNvSpPr txBox="1"/>
              <p:nvPr/>
            </p:nvSpPr>
            <p:spPr>
              <a:xfrm>
                <a:off x="7780113" y="6433204"/>
                <a:ext cx="4284506" cy="42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000" dirty="0"/>
                  <a:t>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1" lang="ja-JP" altLang="en-US" sz="2000" dirty="0"/>
                  <a:t>は最も厳しい収束性の評価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010E318-EEA9-4AC1-ACC4-97456D929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113" y="6433204"/>
                <a:ext cx="4284506" cy="424796"/>
              </a:xfrm>
              <a:prstGeom prst="rect">
                <a:avLst/>
              </a:prstGeom>
              <a:blipFill>
                <a:blip r:embed="rId9"/>
                <a:stretch>
                  <a:fillRect l="-1422" t="-11429" r="-996" b="-2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977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53FD2A9-BB5F-46D4-935C-B232305D6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079" y="1447413"/>
            <a:ext cx="4605996" cy="3444779"/>
          </a:xfrm>
          <a:prstGeom prst="rect">
            <a:avLst/>
          </a:prstGeom>
        </p:spPr>
      </p:pic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6B7967E5-BFD1-461C-8633-86B714247EA5}"/>
              </a:ext>
            </a:extLst>
          </p:cNvPr>
          <p:cNvSpPr/>
          <p:nvPr/>
        </p:nvSpPr>
        <p:spPr>
          <a:xfrm>
            <a:off x="7322516" y="5244362"/>
            <a:ext cx="4389120" cy="962896"/>
          </a:xfrm>
          <a:prstGeom prst="roundRect">
            <a:avLst>
              <a:gd name="adj" fmla="val 12215"/>
            </a:avLst>
          </a:prstGeom>
          <a:solidFill>
            <a:srgbClr val="C2A0A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2">
                <a:extLst>
                  <a:ext uri="{FF2B5EF4-FFF2-40B4-BE49-F238E27FC236}">
                    <a16:creationId xmlns:a16="http://schemas.microsoft.com/office/drawing/2014/main" id="{46F732F9-7042-4F88-9BCE-8C060DECAAB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HPE</a:t>
                </a:r>
                <a:r>
                  <a:rPr kumimoji="1" lang="ja-JP" altLang="en-US" dirty="0"/>
                  <a:t>の収束性</a:t>
                </a:r>
                <a:r>
                  <a:rPr kumimoji="1" lang="en-US" altLang="ja-JP" dirty="0"/>
                  <a:t>@</a:t>
                </a:r>
                <a:r>
                  <a:rPr kumimoji="1" lang="ja-JP" altLang="en-US" dirty="0"/>
                  <a:t>重クォーク臨界点 </a:t>
                </a:r>
                <a:r>
                  <a:rPr kumimoji="1" lang="en-US" altLang="ja-JP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kumimoji="1" lang="en-US" altLang="ja-JP" dirty="0"/>
                  <a:t>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タイトル 2">
                <a:extLst>
                  <a:ext uri="{FF2B5EF4-FFF2-40B4-BE49-F238E27FC236}">
                    <a16:creationId xmlns:a16="http://schemas.microsoft.com/office/drawing/2014/main" id="{46F732F9-7042-4F88-9BCE-8C060DECAA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39" t="-6569" b="-131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473B687-97E3-42C8-BCEF-E2B7C3525749}"/>
                  </a:ext>
                </a:extLst>
              </p:cNvPr>
              <p:cNvSpPr txBox="1"/>
              <p:nvPr/>
            </p:nvSpPr>
            <p:spPr>
              <a:xfrm>
                <a:off x="204480" y="5649617"/>
                <a:ext cx="6300123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kumimoji="1" lang="en-US" altLang="ja-JP" b="0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=0.0602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kumimoji="1" lang="en-US" altLang="ja-JP" b="0" dirty="0"/>
                  <a:t> </a:t>
                </a:r>
                <a:r>
                  <a:rPr kumimoji="1" lang="en-US" altLang="ja-JP" sz="1600" b="0" dirty="0"/>
                  <a:t>Kiyohara+,’21</a:t>
                </a:r>
              </a:p>
              <a:p>
                <a:pPr algn="l"/>
                <a:endParaRPr lang="en-US" altLang="ja-JP" sz="900" dirty="0"/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kumimoji="1" lang="en-US" altLang="ja-JP" b="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=0.0877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kumimoji="1" lang="en-US" altLang="ja-JP" b="0" dirty="0"/>
                  <a:t> </a:t>
                </a:r>
                <a:r>
                  <a:rPr lang="en-US" altLang="ja-JP" sz="1600" dirty="0"/>
                  <a:t>Cuteri+, ’21/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=0.1286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d>
                  </m:oMath>
                </a14:m>
                <a:r>
                  <a:rPr kumimoji="1" lang="en-US" altLang="ja-JP" b="0" dirty="0"/>
                  <a:t> </a:t>
                </a:r>
                <a:r>
                  <a:rPr kumimoji="1" lang="en-US" altLang="ja-JP" sz="1600" b="0" dirty="0"/>
                  <a:t>Ejiri+,’20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473B687-97E3-42C8-BCEF-E2B7C3525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80" y="5649617"/>
                <a:ext cx="6300123" cy="784830"/>
              </a:xfrm>
              <a:prstGeom prst="rect">
                <a:avLst/>
              </a:prstGeom>
              <a:blipFill>
                <a:blip r:embed="rId4"/>
                <a:stretch>
                  <a:fillRect b="-85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EEEB17E4-E4A6-43A0-A039-B80B227B3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351" y="1638978"/>
            <a:ext cx="4607223" cy="3256159"/>
          </a:xfrm>
          <a:prstGeom prst="rect">
            <a:avLst/>
          </a:prstGeom>
        </p:spPr>
      </p:pic>
      <p:sp>
        <p:nvSpPr>
          <p:cNvPr id="14" name="角丸四角形 27">
            <a:extLst>
              <a:ext uri="{FF2B5EF4-FFF2-40B4-BE49-F238E27FC236}">
                <a16:creationId xmlns:a16="http://schemas.microsoft.com/office/drawing/2014/main" id="{5B54B2EE-1517-4ECD-AEEF-BD32C3DD59A3}"/>
              </a:ext>
            </a:extLst>
          </p:cNvPr>
          <p:cNvSpPr/>
          <p:nvPr/>
        </p:nvSpPr>
        <p:spPr>
          <a:xfrm>
            <a:off x="118347" y="5194299"/>
            <a:ext cx="6386256" cy="1308913"/>
          </a:xfrm>
          <a:prstGeom prst="roundRect">
            <a:avLst>
              <a:gd name="adj" fmla="val 16916"/>
            </a:avLst>
          </a:prstGeom>
          <a:noFill/>
          <a:ln w="19050" cap="flat" cmpd="sng" algn="ctr">
            <a:solidFill>
              <a:srgbClr val="88816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CBE0F2F-CD6D-4716-8712-D263C428427D}"/>
                  </a:ext>
                </a:extLst>
              </p:cNvPr>
              <p:cNvSpPr txBox="1"/>
              <p:nvPr/>
            </p:nvSpPr>
            <p:spPr>
              <a:xfrm>
                <a:off x="7417268" y="5301848"/>
                <a:ext cx="41016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ja-JP" altLang="en-US" sz="2400" i="1">
                        <a:latin typeface="Cambria Math" panose="02040503050406030204" pitchFamily="18" charset="0"/>
                      </a:rPr>
                      <m:t>付近で</m:t>
                    </m:r>
                  </m:oMath>
                </a14:m>
                <a:r>
                  <a:rPr kumimoji="1" lang="en-US" altLang="ja-JP" sz="2400" dirty="0"/>
                  <a:t>NLO</a:t>
                </a:r>
                <a:r>
                  <a:rPr kumimoji="1" lang="ja-JP" altLang="en-US" sz="2400" dirty="0"/>
                  <a:t>の寄与</a:t>
                </a:r>
                <a:r>
                  <a:rPr lang="ja-JP" altLang="en-US" sz="2400" dirty="0"/>
                  <a:t>は約</a:t>
                </a:r>
                <a:r>
                  <a:rPr lang="en-US" altLang="ja-JP" sz="2400" dirty="0"/>
                  <a:t>95%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CBE0F2F-CD6D-4716-8712-D263C4284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268" y="5301848"/>
                <a:ext cx="4101636" cy="461665"/>
              </a:xfrm>
              <a:prstGeom prst="rect">
                <a:avLst/>
              </a:prstGeom>
              <a:blipFill>
                <a:blip r:embed="rId6"/>
                <a:stretch>
                  <a:fillRect t="-12000" r="-1486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矢印: 下 14">
            <a:extLst>
              <a:ext uri="{FF2B5EF4-FFF2-40B4-BE49-F238E27FC236}">
                <a16:creationId xmlns:a16="http://schemas.microsoft.com/office/drawing/2014/main" id="{FBD5982D-37D1-4EE9-864F-D4E791B17116}"/>
              </a:ext>
            </a:extLst>
          </p:cNvPr>
          <p:cNvSpPr/>
          <p:nvPr/>
        </p:nvSpPr>
        <p:spPr>
          <a:xfrm rot="16200000">
            <a:off x="7622685" y="5784567"/>
            <a:ext cx="342605" cy="383716"/>
          </a:xfrm>
          <a:prstGeom prst="downArrow">
            <a:avLst/>
          </a:prstGeom>
          <a:gradFill>
            <a:gsLst>
              <a:gs pos="0">
                <a:srgbClr val="9D6B74">
                  <a:lumMod val="98000"/>
                  <a:lumOff val="2000"/>
                </a:srgbClr>
              </a:gs>
              <a:gs pos="50000">
                <a:srgbClr val="9D6B74"/>
              </a:gs>
              <a:gs pos="100000">
                <a:srgbClr val="9D6B74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5437100-3ACC-4C98-8C4E-C1A0B5DCBEA4}"/>
              </a:ext>
            </a:extLst>
          </p:cNvPr>
          <p:cNvSpPr txBox="1"/>
          <p:nvPr/>
        </p:nvSpPr>
        <p:spPr>
          <a:xfrm>
            <a:off x="8052317" y="5745592"/>
            <a:ext cx="3371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HPE</a:t>
            </a:r>
            <a:r>
              <a:rPr kumimoji="1" lang="ja-JP" altLang="en-US" sz="2400" dirty="0"/>
              <a:t>の</a:t>
            </a:r>
            <a:r>
              <a:rPr kumimoji="1" lang="en-US" altLang="ja-JP" sz="2400" dirty="0"/>
              <a:t>NLO</a:t>
            </a:r>
            <a:r>
              <a:rPr kumimoji="1" lang="ja-JP" altLang="en-US" sz="2400" dirty="0"/>
              <a:t>で解析可能</a:t>
            </a:r>
            <a:r>
              <a:rPr lang="ja-JP" altLang="en-US" sz="2400" dirty="0"/>
              <a:t>？</a:t>
            </a:r>
            <a:endParaRPr kumimoji="1" lang="en-US" altLang="ja-JP" sz="2400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176F2CA-59BA-4C0A-8C6D-BC158672C10C}"/>
              </a:ext>
            </a:extLst>
          </p:cNvPr>
          <p:cNvSpPr/>
          <p:nvPr/>
        </p:nvSpPr>
        <p:spPr>
          <a:xfrm>
            <a:off x="4093477" y="1696355"/>
            <a:ext cx="90813" cy="2681529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3D6E266-AAC1-4926-AA5B-CC1E8B5C8C49}"/>
              </a:ext>
            </a:extLst>
          </p:cNvPr>
          <p:cNvSpPr txBox="1"/>
          <p:nvPr/>
        </p:nvSpPr>
        <p:spPr>
          <a:xfrm>
            <a:off x="223322" y="5244361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 b="1" dirty="0">
                <a:solidFill>
                  <a:srgbClr val="9D6B74"/>
                </a:solidFill>
              </a:rPr>
              <a:t>重クォーク臨界点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C067125-01EE-4877-8880-77BC3771C179}"/>
              </a:ext>
            </a:extLst>
          </p:cNvPr>
          <p:cNvSpPr/>
          <p:nvPr/>
        </p:nvSpPr>
        <p:spPr>
          <a:xfrm>
            <a:off x="8934920" y="1695641"/>
            <a:ext cx="90813" cy="2681529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813E929-4B2C-4922-B38A-E62705CD16B7}"/>
                  </a:ext>
                </a:extLst>
              </p:cNvPr>
              <p:cNvSpPr txBox="1"/>
              <p:nvPr/>
            </p:nvSpPr>
            <p:spPr>
              <a:xfrm>
                <a:off x="7780113" y="6433204"/>
                <a:ext cx="4284506" cy="42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000" dirty="0"/>
                  <a:t>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1" lang="ja-JP" altLang="en-US" sz="2000" dirty="0"/>
                  <a:t>は最も厳しい収束性の評価</a:t>
                </a: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813E929-4B2C-4922-B38A-E62705CD1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113" y="6433204"/>
                <a:ext cx="4284506" cy="424796"/>
              </a:xfrm>
              <a:prstGeom prst="rect">
                <a:avLst/>
              </a:prstGeom>
              <a:blipFill>
                <a:blip r:embed="rId7"/>
                <a:stretch>
                  <a:fillRect l="-1422" t="-11429" r="-996" b="-2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999D9BF-39ED-479C-837D-68E57F28A487}"/>
                  </a:ext>
                </a:extLst>
              </p:cNvPr>
              <p:cNvSpPr txBox="1"/>
              <p:nvPr/>
            </p:nvSpPr>
            <p:spPr>
              <a:xfrm>
                <a:off x="1391242" y="1063036"/>
                <a:ext cx="31790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2400" b="1" dirty="0">
                    <a:solidFill>
                      <a:srgbClr val="9D6B74"/>
                    </a:solidFill>
                  </a:rPr>
                  <a:t>ウィルソン型項 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ja-JP" sz="24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ja-JP" sz="24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400" b="1" dirty="0">
                  <a:solidFill>
                    <a:srgbClr val="9D6B74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999D9BF-39ED-479C-837D-68E57F28A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242" y="1063036"/>
                <a:ext cx="3179075" cy="461665"/>
              </a:xfrm>
              <a:prstGeom prst="rect">
                <a:avLst/>
              </a:prstGeom>
              <a:blipFill>
                <a:blip r:embed="rId8"/>
                <a:stretch>
                  <a:fillRect l="-2874" t="-10526" r="-76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45D010B-515A-4BC5-A06B-93E458DC000D}"/>
                  </a:ext>
                </a:extLst>
              </p:cNvPr>
              <p:cNvSpPr txBox="1"/>
              <p:nvPr/>
            </p:nvSpPr>
            <p:spPr>
              <a:xfrm>
                <a:off x="6247717" y="1063036"/>
                <a:ext cx="35060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ja-JP" altLang="en-US" sz="2400" b="1" dirty="0">
                    <a:solidFill>
                      <a:srgbClr val="9D6B74"/>
                    </a:solidFill>
                  </a:rPr>
                  <a:t>ポリヤコフ型項 </a:t>
                </a:r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kumimoji="1" lang="en-US" altLang="ja-JP" sz="24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400" b="1" i="1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kumimoji="1" lang="en-US" altLang="ja-JP" sz="2400" b="1" i="1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kumimoji="1" lang="en-US" altLang="ja-JP" sz="24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kumimoji="1" lang="en-US" altLang="ja-JP" sz="24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400" b="1" dirty="0">
                  <a:solidFill>
                    <a:srgbClr val="9D6B74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45D010B-515A-4BC5-A06B-93E458DC0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717" y="1063036"/>
                <a:ext cx="3506024" cy="461665"/>
              </a:xfrm>
              <a:prstGeom prst="rect">
                <a:avLst/>
              </a:prstGeom>
              <a:blipFill>
                <a:blip r:embed="rId3"/>
                <a:stretch>
                  <a:fillRect l="-2783" t="-10526" r="-522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954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90E9D11-1CB5-4443-BB41-49C2F493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4BA3FE0-6879-4684-BCBC-EFA6857600EA}"/>
                  </a:ext>
                </a:extLst>
              </p:cNvPr>
              <p:cNvSpPr txBox="1"/>
              <p:nvPr/>
            </p:nvSpPr>
            <p:spPr>
              <a:xfrm>
                <a:off x="503024" y="1262995"/>
                <a:ext cx="10515599" cy="4615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ja-JP" altLang="en-US" sz="2400" dirty="0">
                    <a:latin typeface="Cambria Math" panose="02040503050406030204" pitchFamily="18" charset="0"/>
                  </a:rPr>
                  <a:t>でのホッピングパラメータ展開</a:t>
                </a:r>
                <a:r>
                  <a:rPr lang="en-US" altLang="ja-JP" sz="2400" dirty="0">
                    <a:latin typeface="Cambria Math" panose="02040503050406030204" pitchFamily="18" charset="0"/>
                  </a:rPr>
                  <a:t>(HPE)</a:t>
                </a:r>
                <a:r>
                  <a:rPr lang="ja-JP" altLang="en-US" sz="2400" dirty="0">
                    <a:latin typeface="Cambria Math" panose="02040503050406030204" pitchFamily="18" charset="0"/>
                  </a:rPr>
                  <a:t>係数は、効率的に計算可。</a:t>
                </a:r>
                <a:endParaRPr lang="en-US" altLang="ja-JP" sz="2400" dirty="0">
                  <a:latin typeface="Cambria Math" panose="02040503050406030204" pitchFamily="18" charset="0"/>
                </a:endParaRPr>
              </a:p>
              <a:p>
                <a:pPr marL="342900" indent="-342900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dirty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 altLang="ja-JP" sz="2400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ja-JP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 b="0" i="0" dirty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altLang="ja-JP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kumimoji="1" lang="ja-JP" altLang="en-US" sz="2400" dirty="0"/>
                  <a:t>の展開係数</a:t>
                </a:r>
                <a:r>
                  <a:rPr lang="ja-JP" altLang="en-US" sz="2400" dirty="0"/>
                  <a:t>を超高次まで評価。</a:t>
                </a:r>
                <a:r>
                  <a:rPr kumimoji="1" lang="ja-JP" altLang="en-US" sz="2400" dirty="0"/>
                  <a:t>巻付数に分類。収束半径の確認。</a:t>
                </a:r>
                <a:endParaRPr kumimoji="1" lang="en-US" altLang="ja-JP" sz="2400" dirty="0"/>
              </a:p>
              <a:p>
                <a:pPr marL="342900" indent="-342900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endParaRPr kumimoji="1" lang="en-US" altLang="ja-JP" sz="2400" dirty="0"/>
              </a:p>
              <a:p>
                <a:pPr marL="342900" indent="-342900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HPE</a:t>
                </a:r>
                <a:r>
                  <a:rPr lang="ja-JP" altLang="en-US" sz="2400" dirty="0"/>
                  <a:t>による重クォーク臨界点の解析可能性の調査</a:t>
                </a:r>
                <a:endParaRPr kumimoji="1" lang="en-US" altLang="ja-JP" sz="2400" dirty="0"/>
              </a:p>
              <a:p>
                <a:pPr marL="800100" lvl="1" indent="-342900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0" i="0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kumimoji="1" lang="ja-JP" altLang="en-US" sz="2400" dirty="0"/>
                  <a:t>：重クォーク臨界点は、</a:t>
                </a:r>
                <a:r>
                  <a:rPr kumimoji="1" lang="en-US" altLang="ja-JP" sz="2400" dirty="0"/>
                  <a:t>NLO</a:t>
                </a:r>
                <a:r>
                  <a:rPr lang="ja-JP" altLang="en-US" sz="2400" dirty="0"/>
                  <a:t>近似が良く成立する領域に存在。</a:t>
                </a:r>
                <a:endParaRPr lang="en-US" altLang="ja-JP" sz="2400" dirty="0"/>
              </a:p>
              <a:p>
                <a:pPr marL="800100" lvl="1" indent="-342900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kumimoji="1" lang="ja-JP" altLang="en-US" sz="2400" dirty="0"/>
                  <a:t>：</a:t>
                </a:r>
                <a:r>
                  <a:rPr kumimoji="1" lang="en-US" altLang="ja-JP" sz="2400" dirty="0"/>
                  <a:t>NLO</a:t>
                </a:r>
                <a:r>
                  <a:rPr kumimoji="1" lang="ja-JP" altLang="en-US" sz="2400" dirty="0"/>
                  <a:t>での収束性が良いことが期待可。</a:t>
                </a:r>
                <a:endParaRPr kumimoji="1" lang="en-US" altLang="ja-JP" sz="2400" dirty="0"/>
              </a:p>
              <a:p>
                <a:pPr marL="800100" lvl="1" indent="-342900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kumimoji="1" lang="ja-JP" altLang="en-US" sz="2400" dirty="0"/>
                  <a:t>より細かい格子上では要調査。</a:t>
                </a:r>
                <a:endParaRPr kumimoji="1" lang="en-US" altLang="ja-JP" sz="2400" dirty="0"/>
              </a:p>
              <a:p>
                <a:pPr marL="800100" lvl="1" indent="-342900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endParaRPr lang="en-US" altLang="ja-JP" sz="2400" dirty="0"/>
              </a:p>
              <a:p>
                <a:pPr marL="800100" lvl="1" indent="-342900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endParaRPr lang="en-US" altLang="ja-JP" sz="2400" dirty="0"/>
              </a:p>
              <a:p>
                <a:pPr>
                  <a:buClr>
                    <a:srgbClr val="88816E"/>
                  </a:buClr>
                </a:pPr>
                <a:r>
                  <a:rPr kumimoji="1" lang="ja-JP" altLang="en-US" sz="2800" b="1" dirty="0">
                    <a:solidFill>
                      <a:srgbClr val="9D6B74"/>
                    </a:solidFill>
                  </a:rPr>
                  <a:t>展望</a:t>
                </a:r>
                <a:endParaRPr kumimoji="1" lang="en-US" altLang="ja-JP" sz="2800" b="1" dirty="0">
                  <a:solidFill>
                    <a:srgbClr val="9D6B74"/>
                  </a:solidFill>
                </a:endParaRPr>
              </a:p>
              <a:p>
                <a:pPr marL="800100" lvl="1" indent="-342900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NLO</a:t>
                </a:r>
                <a:r>
                  <a:rPr lang="ja-JP" altLang="en-US" sz="2400" dirty="0"/>
                  <a:t>を超えた</a:t>
                </a:r>
                <a:r>
                  <a:rPr lang="en-US" altLang="ja-JP" sz="2400" dirty="0"/>
                  <a:t>HPE</a:t>
                </a:r>
                <a:r>
                  <a:rPr lang="ja-JP" altLang="en-US" sz="2400" dirty="0"/>
                  <a:t>高次項の取り込みによる適用範囲の拡張</a:t>
                </a:r>
                <a:r>
                  <a:rPr lang="en-US" altLang="ja-JP" sz="2400" dirty="0">
                    <a:solidFill>
                      <a:srgbClr val="9D6B74"/>
                    </a:solidFill>
                    <a:sym typeface="Wingdings" panose="05000000000000000000" pitchFamily="2" charset="2"/>
                  </a:rPr>
                  <a:t></a:t>
                </a:r>
                <a:r>
                  <a:rPr lang="ja-JP" altLang="en-US" sz="2400" b="1" dirty="0">
                    <a:solidFill>
                      <a:srgbClr val="9D6B74"/>
                    </a:solidFill>
                    <a:sym typeface="Wingdings" panose="05000000000000000000" pitchFamily="2" charset="2"/>
                  </a:rPr>
                  <a:t>次講演</a:t>
                </a:r>
                <a:endParaRPr lang="en-US" altLang="ja-JP" sz="2400" b="1" dirty="0">
                  <a:solidFill>
                    <a:srgbClr val="9D6B74"/>
                  </a:solidFill>
                  <a:sym typeface="Wingdings" panose="05000000000000000000" pitchFamily="2" charset="2"/>
                </a:endParaRPr>
              </a:p>
              <a:p>
                <a:pPr marL="800100" lvl="1" indent="-342900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kumimoji="1" lang="ja-JP" altLang="en-US" sz="2400" dirty="0">
                    <a:sym typeface="Wingdings" panose="05000000000000000000" pitchFamily="2" charset="2"/>
                  </a:rPr>
                  <a:t>有限密度系への応用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4BA3FE0-6879-4684-BCBC-EFA685760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24" y="1262995"/>
                <a:ext cx="10515599" cy="4615623"/>
              </a:xfrm>
              <a:prstGeom prst="rect">
                <a:avLst/>
              </a:prstGeom>
              <a:blipFill>
                <a:blip r:embed="rId2"/>
                <a:stretch>
                  <a:fillRect l="-1217" t="-1189" r="-116" b="-21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42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86F2BED-70E7-4519-885F-B7206A0D27D1}"/>
              </a:ext>
            </a:extLst>
          </p:cNvPr>
          <p:cNvSpPr/>
          <p:nvPr/>
        </p:nvSpPr>
        <p:spPr>
          <a:xfrm>
            <a:off x="5841631" y="1403079"/>
            <a:ext cx="5670596" cy="2010324"/>
          </a:xfrm>
          <a:prstGeom prst="roundRect">
            <a:avLst/>
          </a:prstGeom>
          <a:solidFill>
            <a:srgbClr val="C2A0A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030733B-3AC3-4BDB-A586-039ABA26DEB7}"/>
              </a:ext>
            </a:extLst>
          </p:cNvPr>
          <p:cNvSpPr/>
          <p:nvPr/>
        </p:nvSpPr>
        <p:spPr>
          <a:xfrm>
            <a:off x="5841631" y="4193050"/>
            <a:ext cx="4377024" cy="2010324"/>
          </a:xfrm>
          <a:prstGeom prst="roundRect">
            <a:avLst/>
          </a:prstGeom>
          <a:solidFill>
            <a:srgbClr val="C2A0A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コロンビア図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203A9B3B-EA9A-4C42-8D5F-D142A9100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3480"/>
            <a:ext cx="5474636" cy="485610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2D1975-614C-450F-BAF4-7306514B808A}"/>
              </a:ext>
            </a:extLst>
          </p:cNvPr>
          <p:cNvSpPr txBox="1"/>
          <p:nvPr/>
        </p:nvSpPr>
        <p:spPr>
          <a:xfrm>
            <a:off x="6095453" y="1568678"/>
            <a:ext cx="5049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88816E"/>
              </a:buClr>
              <a:buFont typeface="Wingdings" panose="05000000000000000000" pitchFamily="2" charset="2"/>
              <a:buChar char="p"/>
            </a:pPr>
            <a:r>
              <a:rPr kumimoji="1" lang="ja-JP" altLang="en-US" sz="2400" dirty="0"/>
              <a:t>有限温度</a:t>
            </a:r>
            <a:r>
              <a:rPr kumimoji="1" lang="en-US" altLang="ja-JP" sz="2400" dirty="0"/>
              <a:t>QCD</a:t>
            </a:r>
            <a:r>
              <a:rPr kumimoji="1" lang="ja-JP" altLang="en-US" sz="2400" b="1" dirty="0">
                <a:solidFill>
                  <a:srgbClr val="9D6B74"/>
                </a:solidFill>
              </a:rPr>
              <a:t>相転移の次数</a:t>
            </a:r>
            <a:r>
              <a:rPr kumimoji="1" lang="ja-JP" altLang="en-US" sz="2400" dirty="0"/>
              <a:t>はクォーク質量に依存</a:t>
            </a:r>
            <a:endParaRPr kumimoji="1" lang="en-US" altLang="ja-JP" sz="2400" dirty="0"/>
          </a:p>
          <a:p>
            <a:pPr marL="342900" indent="-342900" algn="l">
              <a:buClr>
                <a:srgbClr val="88816E"/>
              </a:buClr>
              <a:buFont typeface="Wingdings" panose="05000000000000000000" pitchFamily="2" charset="2"/>
              <a:buChar char="p"/>
            </a:pPr>
            <a:r>
              <a:rPr lang="ja-JP" altLang="en-US" sz="2400" dirty="0"/>
              <a:t>軽クォーク・重クォーク領域双方に</a:t>
            </a:r>
            <a:r>
              <a:rPr lang="ja-JP" altLang="en-US" sz="2400" b="1" dirty="0">
                <a:solidFill>
                  <a:srgbClr val="9D6B74"/>
                </a:solidFill>
              </a:rPr>
              <a:t>一次相転移・臨界点</a:t>
            </a:r>
            <a:endParaRPr kumimoji="1" lang="ja-JP" altLang="en-US" sz="2400" b="1" dirty="0">
              <a:solidFill>
                <a:srgbClr val="9D6B7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E4E4B3B-3DA6-424E-A563-78C6C9326F10}"/>
                  </a:ext>
                </a:extLst>
              </p:cNvPr>
              <p:cNvSpPr txBox="1"/>
              <p:nvPr/>
            </p:nvSpPr>
            <p:spPr>
              <a:xfrm>
                <a:off x="6095453" y="4816900"/>
                <a:ext cx="361720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kumimoji="1" lang="ja-JP" altLang="en-US" sz="2400" dirty="0"/>
                  <a:t>臨界点の位置</a:t>
                </a:r>
                <a:endParaRPr kumimoji="1" lang="en-US" altLang="ja-JP" sz="2400" dirty="0"/>
              </a:p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スケーリングの確認</a:t>
                </a:r>
                <a:endParaRPr kumimoji="1" lang="en-US" altLang="ja-JP" sz="2400" dirty="0"/>
              </a:p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kumimoji="1" lang="ja-JP" altLang="en-US" sz="2400" b="1" dirty="0">
                    <a:solidFill>
                      <a:srgbClr val="9D6B74"/>
                    </a:solidFill>
                  </a:rPr>
                  <a:t>連続極限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E4E4B3B-3DA6-424E-A563-78C6C9326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453" y="4816900"/>
                <a:ext cx="3617209" cy="1200329"/>
              </a:xfrm>
              <a:prstGeom prst="rect">
                <a:avLst/>
              </a:prstGeom>
              <a:blipFill>
                <a:blip r:embed="rId3"/>
                <a:stretch>
                  <a:fillRect l="-2361" t="-4061" r="-1518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9764FA4-D762-4B3B-87AF-6FF77826E8F6}"/>
              </a:ext>
            </a:extLst>
          </p:cNvPr>
          <p:cNvSpPr txBox="1"/>
          <p:nvPr/>
        </p:nvSpPr>
        <p:spPr>
          <a:xfrm>
            <a:off x="6095453" y="429368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800" b="1" dirty="0">
                <a:solidFill>
                  <a:srgbClr val="9D6B74"/>
                </a:solidFill>
              </a:rPr>
              <a:t>課題</a:t>
            </a: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322E8B35-55D0-4B66-890C-73F233F735F0}"/>
              </a:ext>
            </a:extLst>
          </p:cNvPr>
          <p:cNvSpPr/>
          <p:nvPr/>
        </p:nvSpPr>
        <p:spPr>
          <a:xfrm>
            <a:off x="6915249" y="3579002"/>
            <a:ext cx="1965610" cy="528533"/>
          </a:xfrm>
          <a:prstGeom prst="downArrow">
            <a:avLst/>
          </a:prstGeom>
          <a:gradFill>
            <a:gsLst>
              <a:gs pos="0">
                <a:srgbClr val="9D6B74">
                  <a:lumMod val="98000"/>
                  <a:lumOff val="2000"/>
                </a:srgbClr>
              </a:gs>
              <a:gs pos="50000">
                <a:srgbClr val="9D6B74"/>
              </a:gs>
              <a:gs pos="100000">
                <a:srgbClr val="9D6B74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7341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6831AB94-F006-42CE-94BC-B9D674DE68FB}"/>
              </a:ext>
            </a:extLst>
          </p:cNvPr>
          <p:cNvSpPr/>
          <p:nvPr/>
        </p:nvSpPr>
        <p:spPr>
          <a:xfrm>
            <a:off x="282871" y="1005975"/>
            <a:ext cx="3940473" cy="5804585"/>
          </a:xfrm>
          <a:prstGeom prst="roundRect">
            <a:avLst>
              <a:gd name="adj" fmla="val 7349"/>
            </a:avLst>
          </a:prstGeom>
          <a:solidFill>
            <a:srgbClr val="C2A0A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B36DFFC-9E14-4024-9EB8-0FE984641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臨界点のビンダーキュムラント解析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7354E99-B1F4-43DE-8E66-2E5630517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39" y="4323156"/>
            <a:ext cx="3179441" cy="234450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70EF7F-34F9-4271-BFBF-AD140F7B508D}"/>
              </a:ext>
            </a:extLst>
          </p:cNvPr>
          <p:cNvSpPr txBox="1"/>
          <p:nvPr/>
        </p:nvSpPr>
        <p:spPr>
          <a:xfrm>
            <a:off x="499387" y="109065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9D6B74"/>
                </a:solidFill>
              </a:rPr>
              <a:t>軽クォーク臨界点</a:t>
            </a:r>
            <a:endParaRPr kumimoji="1" lang="ja-JP" altLang="en-US" sz="2400" b="1" dirty="0">
              <a:solidFill>
                <a:srgbClr val="9D6B74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C21E966-D1E3-4337-9A53-E81E9E3B0BBE}"/>
              </a:ext>
            </a:extLst>
          </p:cNvPr>
          <p:cNvSpPr txBox="1"/>
          <p:nvPr/>
        </p:nvSpPr>
        <p:spPr>
          <a:xfrm>
            <a:off x="499387" y="3924641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9D6B74"/>
                </a:solidFill>
              </a:rPr>
              <a:t>重クォーク臨界点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C8C8AF1-269D-4661-9CEC-8B7691C8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4" r="2384"/>
          <a:stretch/>
        </p:blipFill>
        <p:spPr>
          <a:xfrm>
            <a:off x="607413" y="1490078"/>
            <a:ext cx="3186407" cy="231441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01E579E-532C-480C-9BD8-59ABCDDF45A6}"/>
              </a:ext>
            </a:extLst>
          </p:cNvPr>
          <p:cNvSpPr txBox="1"/>
          <p:nvPr/>
        </p:nvSpPr>
        <p:spPr>
          <a:xfrm rot="16200000">
            <a:off x="3264988" y="4694043"/>
            <a:ext cx="1426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Cuteri</a:t>
            </a:r>
            <a:r>
              <a:rPr kumimoji="1" lang="en-US" altLang="ja-JP" sz="2000" dirty="0"/>
              <a:t>+, ’21</a:t>
            </a:r>
            <a:endParaRPr kumimoji="1" lang="ja-JP" altLang="en-US" sz="2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11EAF5-158B-4213-A2B3-C652F75735D3}"/>
              </a:ext>
            </a:extLst>
          </p:cNvPr>
          <p:cNvSpPr txBox="1"/>
          <p:nvPr/>
        </p:nvSpPr>
        <p:spPr>
          <a:xfrm rot="16200000">
            <a:off x="3115588" y="2870511"/>
            <a:ext cx="169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Kuramashi</a:t>
            </a:r>
            <a:r>
              <a:rPr kumimoji="1" lang="en-US" altLang="ja-JP" dirty="0"/>
              <a:t>+, ’20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57AD6CF-DBBB-4423-9956-4666DF6E4938}"/>
                  </a:ext>
                </a:extLst>
              </p:cNvPr>
              <p:cNvSpPr txBox="1"/>
              <p:nvPr/>
            </p:nvSpPr>
            <p:spPr>
              <a:xfrm>
                <a:off x="1315843" y="3055177"/>
                <a:ext cx="23773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=12, </m:t>
                      </m:r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𝐿𝑇</m:t>
                      </m:r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&lt;2.7</m:t>
                      </m:r>
                    </m:oMath>
                  </m:oMathPara>
                </a14:m>
                <a:endParaRPr kumimoji="1" lang="ja-JP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57AD6CF-DBBB-4423-9956-4666DF6E4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843" y="3055177"/>
                <a:ext cx="237738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BA1606E-E711-4D01-ABC5-61E99B524868}"/>
                  </a:ext>
                </a:extLst>
              </p:cNvPr>
              <p:cNvSpPr txBox="1"/>
              <p:nvPr/>
            </p:nvSpPr>
            <p:spPr>
              <a:xfrm>
                <a:off x="1620088" y="6011660"/>
                <a:ext cx="21641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=10, </m:t>
                      </m:r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𝐿𝑇</m:t>
                      </m:r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≤6</m:t>
                      </m:r>
                    </m:oMath>
                  </m:oMathPara>
                </a14:m>
                <a:endParaRPr kumimoji="1" lang="ja-JP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BA1606E-E711-4D01-ABC5-61E99B524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88" y="6011660"/>
                <a:ext cx="216418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角丸四角形 5">
            <a:extLst>
              <a:ext uri="{FF2B5EF4-FFF2-40B4-BE49-F238E27FC236}">
                <a16:creationId xmlns:a16="http://schemas.microsoft.com/office/drawing/2014/main" id="{EB67548A-3BD3-4C61-854E-EA9D854F008D}"/>
              </a:ext>
            </a:extLst>
          </p:cNvPr>
          <p:cNvSpPr/>
          <p:nvPr/>
        </p:nvSpPr>
        <p:spPr>
          <a:xfrm>
            <a:off x="3120849" y="2387438"/>
            <a:ext cx="542545" cy="422252"/>
          </a:xfrm>
          <a:prstGeom prst="wedgeRoundRectCallout">
            <a:avLst>
              <a:gd name="adj1" fmla="val -76986"/>
              <a:gd name="adj2" fmla="val 59084"/>
              <a:gd name="adj3" fmla="val 16667"/>
            </a:avLst>
          </a:prstGeom>
          <a:solidFill>
            <a:srgbClr val="B23D6A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Z_2&#10;\end{align*}&lt;/body&gt;&#10;  &lt;fcolor&gt;FFFFFFFF&lt;/fcolor&gt;&#10;  &lt;bcolor&gt;FFFFFFFF&lt;/bcolor&gt;&#10;  &lt;transparent&gt;True&lt;/transparent&gt;&#10;  &lt;resolution&gt;1800&lt;/resolution&gt;&#10;  &lt;imageh&gt;208&lt;/imageh&gt;&#10;  &lt;imagew&gt;242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B33446D4-8FBD-48F1-A4FA-98B2BC9857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81" y="2500302"/>
            <a:ext cx="256117" cy="220134"/>
          </a:xfrm>
          <a:prstGeom prst="rect">
            <a:avLst/>
          </a:prstGeom>
        </p:spPr>
      </p:pic>
      <p:sp>
        <p:nvSpPr>
          <p:cNvPr id="14" name="角丸四角形 5">
            <a:extLst>
              <a:ext uri="{FF2B5EF4-FFF2-40B4-BE49-F238E27FC236}">
                <a16:creationId xmlns:a16="http://schemas.microsoft.com/office/drawing/2014/main" id="{8C03BF61-02DC-46CD-A973-851BAA32C6A9}"/>
              </a:ext>
            </a:extLst>
          </p:cNvPr>
          <p:cNvSpPr/>
          <p:nvPr/>
        </p:nvSpPr>
        <p:spPr>
          <a:xfrm>
            <a:off x="3107812" y="5377194"/>
            <a:ext cx="542545" cy="422252"/>
          </a:xfrm>
          <a:prstGeom prst="wedgeRoundRectCallout">
            <a:avLst>
              <a:gd name="adj1" fmla="val -73348"/>
              <a:gd name="adj2" fmla="val 57526"/>
              <a:gd name="adj3" fmla="val 16667"/>
            </a:avLst>
          </a:prstGeom>
          <a:solidFill>
            <a:srgbClr val="B23D6A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Z_2&#10;\end{align*}&lt;/body&gt;&#10;  &lt;fcolor&gt;FFFFFFFF&lt;/fcolor&gt;&#10;  &lt;bcolor&gt;FFFFFFFF&lt;/bcolor&gt;&#10;  &lt;transparent&gt;True&lt;/transparent&gt;&#10;  &lt;resolution&gt;1800&lt;/resolution&gt;&#10;  &lt;imageh&gt;208&lt;/imageh&gt;&#10;  &lt;imagew&gt;242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6E340D26-B6BA-47F0-B86B-6D775F523F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44" y="5490058"/>
            <a:ext cx="256117" cy="220134"/>
          </a:xfrm>
          <a:prstGeom prst="rect">
            <a:avLst/>
          </a:prstGeom>
        </p:spPr>
      </p:pic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33606E16-E954-4ECE-B23F-AE40886B8B46}"/>
              </a:ext>
            </a:extLst>
          </p:cNvPr>
          <p:cNvCxnSpPr>
            <a:cxnSpLocks/>
          </p:cNvCxnSpPr>
          <p:nvPr/>
        </p:nvCxnSpPr>
        <p:spPr>
          <a:xfrm>
            <a:off x="1003300" y="2864035"/>
            <a:ext cx="2689925" cy="0"/>
          </a:xfrm>
          <a:prstGeom prst="straightConnector1">
            <a:avLst/>
          </a:prstGeom>
          <a:ln w="25400">
            <a:solidFill>
              <a:srgbClr val="FF0000">
                <a:alpha val="60000"/>
              </a:srgbClr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63E40DA6-8B3D-404A-A61C-D15FD9886F46}"/>
              </a:ext>
            </a:extLst>
          </p:cNvPr>
          <p:cNvCxnSpPr>
            <a:cxnSpLocks/>
          </p:cNvCxnSpPr>
          <p:nvPr/>
        </p:nvCxnSpPr>
        <p:spPr>
          <a:xfrm>
            <a:off x="952500" y="5899665"/>
            <a:ext cx="2737550" cy="0"/>
          </a:xfrm>
          <a:prstGeom prst="straightConnector1">
            <a:avLst/>
          </a:prstGeom>
          <a:ln w="25400">
            <a:solidFill>
              <a:srgbClr val="FF0000">
                <a:alpha val="60000"/>
              </a:srgbClr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6166AD65-2E10-4997-91EC-54E76B6800D4}"/>
              </a:ext>
            </a:extLst>
          </p:cNvPr>
          <p:cNvGrpSpPr/>
          <p:nvPr/>
        </p:nvGrpSpPr>
        <p:grpSpPr>
          <a:xfrm>
            <a:off x="4991100" y="5242382"/>
            <a:ext cx="6809324" cy="1568178"/>
            <a:chOff x="4991100" y="5242382"/>
            <a:chExt cx="6809324" cy="1568178"/>
          </a:xfrm>
        </p:grpSpPr>
        <p:sp>
          <p:nvSpPr>
            <p:cNvPr id="30" name="四角形: 角を丸くする 29">
              <a:extLst>
                <a:ext uri="{FF2B5EF4-FFF2-40B4-BE49-F238E27FC236}">
                  <a16:creationId xmlns:a16="http://schemas.microsoft.com/office/drawing/2014/main" id="{1DAFDBC9-A5C7-480A-8A96-875E107E066B}"/>
                </a:ext>
              </a:extLst>
            </p:cNvPr>
            <p:cNvSpPr/>
            <p:nvPr/>
          </p:nvSpPr>
          <p:spPr>
            <a:xfrm>
              <a:off x="5642239" y="5242382"/>
              <a:ext cx="6158185" cy="1568178"/>
            </a:xfrm>
            <a:prstGeom prst="roundRect">
              <a:avLst>
                <a:gd name="adj" fmla="val 14642"/>
              </a:avLst>
            </a:prstGeom>
            <a:solidFill>
              <a:srgbClr val="C2A0A1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矢印: 下 26">
              <a:extLst>
                <a:ext uri="{FF2B5EF4-FFF2-40B4-BE49-F238E27FC236}">
                  <a16:creationId xmlns:a16="http://schemas.microsoft.com/office/drawing/2014/main" id="{371714A2-225C-4FAF-93C3-966C5D964ED0}"/>
                </a:ext>
              </a:extLst>
            </p:cNvPr>
            <p:cNvSpPr/>
            <p:nvPr/>
          </p:nvSpPr>
          <p:spPr>
            <a:xfrm rot="16200000">
              <a:off x="4885443" y="5429534"/>
              <a:ext cx="826530" cy="615216"/>
            </a:xfrm>
            <a:prstGeom prst="downArrow">
              <a:avLst/>
            </a:prstGeom>
            <a:gradFill>
              <a:gsLst>
                <a:gs pos="0">
                  <a:srgbClr val="9D6B74">
                    <a:lumMod val="98000"/>
                    <a:lumOff val="2000"/>
                  </a:srgbClr>
                </a:gs>
                <a:gs pos="50000">
                  <a:srgbClr val="9D6B74"/>
                </a:gs>
                <a:gs pos="100000">
                  <a:srgbClr val="9D6B74">
                    <a:lumMod val="99000"/>
                  </a:srgb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39667B1A-A125-472F-AB05-883F1E544342}"/>
                </a:ext>
              </a:extLst>
            </p:cNvPr>
            <p:cNvSpPr txBox="1"/>
            <p:nvPr/>
          </p:nvSpPr>
          <p:spPr>
            <a:xfrm>
              <a:off x="5740967" y="5323877"/>
              <a:ext cx="59618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l">
                <a:buClr>
                  <a:srgbClr val="88816E"/>
                </a:buClr>
                <a:buFont typeface="Wingdings" panose="05000000000000000000" pitchFamily="2" charset="2"/>
                <a:buChar char="p"/>
              </a:pPr>
              <a:r>
                <a:rPr kumimoji="1" lang="ja-JP" altLang="en-US" sz="2400" b="1" dirty="0">
                  <a:solidFill>
                    <a:srgbClr val="9D6B74"/>
                  </a:solidFill>
                </a:rPr>
                <a:t>大体積・高統計解析の必要性</a:t>
              </a:r>
              <a:endParaRPr kumimoji="1" lang="en-US" altLang="ja-JP" sz="2400" b="1" dirty="0">
                <a:solidFill>
                  <a:srgbClr val="9D6B74"/>
                </a:solidFill>
              </a:endParaRPr>
            </a:p>
            <a:p>
              <a:pPr marL="342900" indent="-342900" algn="l">
                <a:buClr>
                  <a:srgbClr val="88816E"/>
                </a:buClr>
                <a:buFont typeface="Wingdings" panose="05000000000000000000" pitchFamily="2" charset="2"/>
                <a:buChar char="p"/>
              </a:pPr>
              <a:r>
                <a:rPr lang="en-US" altLang="ja-JP" sz="2400" b="1" dirty="0">
                  <a:solidFill>
                    <a:srgbClr val="9D6B74"/>
                  </a:solidFill>
                </a:rPr>
                <a:t>HPE</a:t>
              </a:r>
              <a:r>
                <a:rPr lang="ja-JP" altLang="en-US" sz="2400" b="1" dirty="0">
                  <a:solidFill>
                    <a:srgbClr val="9D6B74"/>
                  </a:solidFill>
                </a:rPr>
                <a:t>はより細かい格子上でも適用可能？</a:t>
              </a:r>
              <a:endParaRPr kumimoji="1" lang="ja-JP" altLang="en-US" sz="2400" b="1" dirty="0">
                <a:solidFill>
                  <a:srgbClr val="9D6B74"/>
                </a:solidFill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1E490A27-16E1-403F-9375-B4800C27AE23}"/>
                </a:ext>
              </a:extLst>
            </p:cNvPr>
            <p:cNvSpPr txBox="1"/>
            <p:nvPr/>
          </p:nvSpPr>
          <p:spPr>
            <a:xfrm>
              <a:off x="6078254" y="6102674"/>
              <a:ext cx="56605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l">
                <a:buClr>
                  <a:srgbClr val="88816E"/>
                </a:buClr>
                <a:buFont typeface="Wingdings" panose="05000000000000000000" pitchFamily="2" charset="2"/>
                <a:buChar char="p"/>
              </a:pPr>
              <a:r>
                <a:rPr lang="ja-JP" altLang="en-US" sz="2000" dirty="0"/>
                <a:t>本講演：自由フェルミオン系での収束性</a:t>
              </a:r>
              <a:endParaRPr lang="en-US" altLang="ja-JP" sz="2000" dirty="0"/>
            </a:p>
            <a:p>
              <a:pPr marL="342900" indent="-342900" algn="l">
                <a:buClr>
                  <a:srgbClr val="88816E"/>
                </a:buClr>
                <a:buFont typeface="Wingdings" panose="05000000000000000000" pitchFamily="2" charset="2"/>
                <a:buChar char="p"/>
              </a:pPr>
              <a:r>
                <a:rPr lang="ja-JP" altLang="en-US" sz="2000" dirty="0"/>
                <a:t>次講演：ゲージ配位上での解析・</a:t>
              </a:r>
              <a:r>
                <a:rPr lang="en-US" altLang="ja-JP" sz="2000" dirty="0"/>
                <a:t>HPE</a:t>
              </a:r>
              <a:r>
                <a:rPr lang="ja-JP" altLang="en-US" sz="2000" dirty="0"/>
                <a:t>の改良</a:t>
              </a:r>
              <a:endParaRPr lang="en-US" altLang="ja-JP" sz="2000" dirty="0"/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90B1E39B-4832-4958-9651-CAC5B8C5D5A6}"/>
              </a:ext>
            </a:extLst>
          </p:cNvPr>
          <p:cNvGrpSpPr/>
          <p:nvPr/>
        </p:nvGrpSpPr>
        <p:grpSpPr>
          <a:xfrm>
            <a:off x="4616300" y="1026133"/>
            <a:ext cx="7184125" cy="4158998"/>
            <a:chOff x="4616300" y="1026133"/>
            <a:chExt cx="7184125" cy="4158998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EFD143C6-4E2A-4176-B4F9-5BF7F53F4286}"/>
                </a:ext>
              </a:extLst>
            </p:cNvPr>
            <p:cNvSpPr txBox="1"/>
            <p:nvPr/>
          </p:nvSpPr>
          <p:spPr>
            <a:xfrm>
              <a:off x="4616300" y="1026133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2800" b="1" dirty="0">
                  <a:solidFill>
                    <a:srgbClr val="9D6B74"/>
                  </a:solidFill>
                </a:rPr>
                <a:t>重クォーク臨界点</a:t>
              </a:r>
              <a:endParaRPr kumimoji="1" lang="ja-JP" altLang="en-US" sz="2800" b="1" dirty="0">
                <a:solidFill>
                  <a:srgbClr val="9D6B74"/>
                </a:solidFill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24D558B6-069D-4A25-B2E8-2384B1331EA3}"/>
                </a:ext>
              </a:extLst>
            </p:cNvPr>
            <p:cNvSpPr txBox="1"/>
            <p:nvPr/>
          </p:nvSpPr>
          <p:spPr>
            <a:xfrm>
              <a:off x="7800254" y="1149243"/>
              <a:ext cx="34401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000" dirty="0" err="1"/>
                <a:t>Kiyohara</a:t>
              </a:r>
              <a:r>
                <a:rPr kumimoji="1" lang="en-US" altLang="ja-JP" sz="2000" dirty="0"/>
                <a:t>, MK, </a:t>
              </a:r>
              <a:r>
                <a:rPr kumimoji="1" lang="en-US" altLang="ja-JP" sz="2000" dirty="0" err="1"/>
                <a:t>Ejiri</a:t>
              </a:r>
              <a:r>
                <a:rPr kumimoji="1" lang="en-US" altLang="ja-JP" sz="2000" dirty="0"/>
                <a:t>, </a:t>
              </a:r>
              <a:r>
                <a:rPr kumimoji="1" lang="en-US" altLang="ja-JP" sz="2000" dirty="0" err="1"/>
                <a:t>Kanaya</a:t>
              </a:r>
              <a:r>
                <a:rPr kumimoji="1" lang="en-US" altLang="ja-JP" sz="2000" dirty="0"/>
                <a:t>, ’21</a:t>
              </a:r>
              <a:endParaRPr kumimoji="1" lang="ja-JP" altLang="en-US" sz="2000" dirty="0"/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251FFB78-4FBB-4498-8B5F-CFAFE88C7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72936" y="2809690"/>
              <a:ext cx="3257747" cy="2375440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B5DD7424-F1AB-4C8D-A427-ED66968A7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44313" y="2809691"/>
              <a:ext cx="3155941" cy="2375440"/>
            </a:xfrm>
            <a:prstGeom prst="rect">
              <a:avLst/>
            </a:prstGeom>
          </p:spPr>
        </p:pic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CC398643-1506-4A4B-82CE-D6DDA326AD85}"/>
                </a:ext>
              </a:extLst>
            </p:cNvPr>
            <p:cNvSpPr/>
            <p:nvPr/>
          </p:nvSpPr>
          <p:spPr>
            <a:xfrm>
              <a:off x="6242458" y="3750807"/>
              <a:ext cx="372654" cy="281458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417872C1-FF5B-4965-9E7F-B9C2E92EA9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7696" y="2890132"/>
              <a:ext cx="2379254" cy="860675"/>
            </a:xfrm>
            <a:prstGeom prst="line">
              <a:avLst/>
            </a:prstGeom>
            <a:ln w="15875">
              <a:solidFill>
                <a:srgbClr val="FF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A3387908-578B-4D26-B69A-FA8C33EC3459}"/>
                </a:ext>
              </a:extLst>
            </p:cNvPr>
            <p:cNvCxnSpPr>
              <a:cxnSpLocks/>
            </p:cNvCxnSpPr>
            <p:nvPr/>
          </p:nvCxnSpPr>
          <p:spPr>
            <a:xfrm>
              <a:off x="6237696" y="4032265"/>
              <a:ext cx="2379254" cy="787534"/>
            </a:xfrm>
            <a:prstGeom prst="line">
              <a:avLst/>
            </a:prstGeom>
            <a:ln w="15875">
              <a:solidFill>
                <a:srgbClr val="FF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8D24A2E5-83C9-46FA-AE87-18B9E9567C27}"/>
                </a:ext>
              </a:extLst>
            </p:cNvPr>
            <p:cNvCxnSpPr>
              <a:cxnSpLocks/>
            </p:cNvCxnSpPr>
            <p:nvPr/>
          </p:nvCxnSpPr>
          <p:spPr>
            <a:xfrm>
              <a:off x="8616950" y="4360906"/>
              <a:ext cx="2617127" cy="0"/>
            </a:xfrm>
            <a:prstGeom prst="straightConnector1">
              <a:avLst/>
            </a:prstGeom>
            <a:ln w="25400">
              <a:solidFill>
                <a:srgbClr val="FF0000">
                  <a:alpha val="60000"/>
                </a:srgbClr>
              </a:solidFill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C11085DF-F5AC-49A5-B4E3-5814295C75E5}"/>
                    </a:ext>
                  </a:extLst>
                </p:cNvPr>
                <p:cNvSpPr txBox="1"/>
                <p:nvPr/>
              </p:nvSpPr>
              <p:spPr>
                <a:xfrm>
                  <a:off x="4644313" y="1509441"/>
                  <a:ext cx="5668475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Clr>
                      <a:srgbClr val="88816E"/>
                    </a:buClr>
                    <a:buFont typeface="Wingdings" panose="05000000000000000000" pitchFamily="2" charset="2"/>
                    <a:buChar char="p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a14:m>
                  <a:endParaRPr kumimoji="1" lang="en-US" altLang="ja-JP" sz="2000" dirty="0"/>
                </a:p>
                <a:p>
                  <a:pPr marL="342900" indent="-342900">
                    <a:buClr>
                      <a:srgbClr val="88816E"/>
                    </a:buClr>
                    <a:buFont typeface="Wingdings" panose="05000000000000000000" pitchFamily="2" charset="2"/>
                    <a:buChar char="p"/>
                  </a:pPr>
                  <a:r>
                    <a:rPr kumimoji="1" lang="ja-JP" altLang="en-US" sz="2000" dirty="0"/>
                    <a:t>大体積</a:t>
                  </a:r>
                  <a14:m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𝐿𝑇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=12</m:t>
                      </m:r>
                    </m:oMath>
                  </a14:m>
                  <a:r>
                    <a:rPr kumimoji="1" lang="ja-JP" altLang="en-US" sz="2000" dirty="0"/>
                    <a:t>まで</a:t>
                  </a:r>
                  <a:endParaRPr kumimoji="1" lang="en-US" altLang="ja-JP" sz="2000" dirty="0"/>
                </a:p>
                <a:p>
                  <a:pPr marL="342900" indent="-342900">
                    <a:buClr>
                      <a:srgbClr val="88816E"/>
                    </a:buClr>
                    <a:buFont typeface="Wingdings" panose="05000000000000000000" pitchFamily="2" charset="2"/>
                    <a:buChar char="p"/>
                  </a:pPr>
                  <a:r>
                    <a:rPr lang="ja-JP" altLang="en-US" sz="2000" dirty="0"/>
                    <a:t>ホッピングパラメータ展開</a:t>
                  </a:r>
                  <a:r>
                    <a:rPr lang="en-US" altLang="ja-JP" sz="2000" dirty="0"/>
                    <a:t>(HPE)</a:t>
                  </a:r>
                  <a:r>
                    <a:rPr lang="ja-JP" altLang="en-US" sz="2000" dirty="0"/>
                    <a:t>の</a:t>
                  </a:r>
                  <a:r>
                    <a:rPr lang="en-US" altLang="ja-JP" sz="2000" dirty="0"/>
                    <a:t>NLO</a:t>
                  </a:r>
                  <a:r>
                    <a:rPr lang="ja-JP" altLang="en-US" sz="2000" dirty="0"/>
                    <a:t>解析</a:t>
                  </a:r>
                  <a:endParaRPr lang="en-US" altLang="ja-JP" sz="2000" dirty="0"/>
                </a:p>
                <a:p>
                  <a:pPr marL="342900" indent="-342900">
                    <a:buClr>
                      <a:srgbClr val="88816E"/>
                    </a:buClr>
                    <a:buFont typeface="Wingdings" panose="05000000000000000000" pitchFamily="2" charset="2"/>
                    <a:buChar char="p"/>
                  </a:pPr>
                  <a:r>
                    <a:rPr kumimoji="1" lang="ja-JP" altLang="en-US" sz="2000" b="0" dirty="0"/>
                    <a:t>大体積での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kumimoji="1" lang="en-US" altLang="ja-JP" sz="20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1" lang="ja-JP" altLang="en-US" sz="2000" dirty="0"/>
                    <a:t>有限サイズスケーリングの確認</a:t>
                  </a:r>
                </a:p>
              </p:txBody>
            </p:sp>
          </mc:Choice>
          <mc:Fallback xmlns=""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C11085DF-F5AC-49A5-B4E3-5814295C75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4313" y="1509441"/>
                  <a:ext cx="5668475" cy="1323439"/>
                </a:xfrm>
                <a:prstGeom prst="rect">
                  <a:avLst/>
                </a:prstGeom>
                <a:blipFill>
                  <a:blip r:embed="rId9"/>
                  <a:stretch>
                    <a:fillRect l="-968" t="-1843" r="-430" b="-783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角丸四角形 5">
              <a:extLst>
                <a:ext uri="{FF2B5EF4-FFF2-40B4-BE49-F238E27FC236}">
                  <a16:creationId xmlns:a16="http://schemas.microsoft.com/office/drawing/2014/main" id="{DE5E4D6D-565D-44B7-8359-C44584A42EBC}"/>
                </a:ext>
              </a:extLst>
            </p:cNvPr>
            <p:cNvSpPr/>
            <p:nvPr/>
          </p:nvSpPr>
          <p:spPr>
            <a:xfrm>
              <a:off x="11257880" y="3914494"/>
              <a:ext cx="542545" cy="422252"/>
            </a:xfrm>
            <a:prstGeom prst="wedgeRoundRectCallout">
              <a:avLst>
                <a:gd name="adj1" fmla="val -73348"/>
                <a:gd name="adj2" fmla="val 57526"/>
                <a:gd name="adj3" fmla="val 16667"/>
              </a:avLst>
            </a:prstGeom>
            <a:solidFill>
              <a:srgbClr val="B23D6A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Z_2&#10;\end{align*}&lt;/body&gt;&#10;  &lt;fcolor&gt;FFFFFFFF&lt;/fcolor&gt;&#10;  &lt;bcolor&gt;FFFFFFFF&lt;/bcolor&gt;&#10;  &lt;transparent&gt;True&lt;/transparent&gt;&#10;  &lt;resolution&gt;1800&lt;/resolution&gt;&#10;  &lt;imageh&gt;208&lt;/imageh&gt;&#10;  &lt;imagew&gt;242&lt;/imagew&gt;&#10;  &lt;scale&gt;50&lt;/scale&gt;&#10;  &lt;cursor&gt;16&lt;/cursor&gt;&#10;&lt;/TeXTeX&gt;">
              <a:extLst>
                <a:ext uri="{FF2B5EF4-FFF2-40B4-BE49-F238E27FC236}">
                  <a16:creationId xmlns:a16="http://schemas.microsoft.com/office/drawing/2014/main" id="{420681E7-C138-4ABF-A073-4E51945F1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2712" y="4027358"/>
              <a:ext cx="256117" cy="2201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817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4AF48316-8F6B-4738-97F5-A529B50F55EA}"/>
              </a:ext>
            </a:extLst>
          </p:cNvPr>
          <p:cNvSpPr/>
          <p:nvPr/>
        </p:nvSpPr>
        <p:spPr>
          <a:xfrm>
            <a:off x="2406650" y="2343149"/>
            <a:ext cx="177800" cy="232319"/>
          </a:xfrm>
          <a:prstGeom prst="roundRect">
            <a:avLst>
              <a:gd name="adj" fmla="val 0"/>
            </a:avLst>
          </a:prstGeom>
          <a:solidFill>
            <a:srgbClr val="C2A0A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C30E2361-5179-40FB-B60A-7C44F967CC9F}"/>
              </a:ext>
            </a:extLst>
          </p:cNvPr>
          <p:cNvSpPr/>
          <p:nvPr/>
        </p:nvSpPr>
        <p:spPr>
          <a:xfrm>
            <a:off x="2406650" y="1666936"/>
            <a:ext cx="177800" cy="232319"/>
          </a:xfrm>
          <a:prstGeom prst="roundRect">
            <a:avLst>
              <a:gd name="adj" fmla="val 0"/>
            </a:avLst>
          </a:prstGeom>
          <a:solidFill>
            <a:srgbClr val="C2A0A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BEE2E1FC-B6BC-46EB-BAF7-D1C2ADB762A2}"/>
              </a:ext>
            </a:extLst>
          </p:cNvPr>
          <p:cNvSpPr/>
          <p:nvPr/>
        </p:nvSpPr>
        <p:spPr>
          <a:xfrm>
            <a:off x="8268602" y="1323773"/>
            <a:ext cx="3446444" cy="1227450"/>
          </a:xfrm>
          <a:prstGeom prst="roundRect">
            <a:avLst>
              <a:gd name="adj" fmla="val 14642"/>
            </a:avLst>
          </a:prstGeom>
          <a:solidFill>
            <a:srgbClr val="C2A0A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060C8B0-0732-42E9-8006-7371B02F0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ホッピングパラメータ展開</a:t>
            </a:r>
            <a:r>
              <a:rPr kumimoji="1" lang="en-US" altLang="ja-JP" dirty="0"/>
              <a:t>(HPE)</a:t>
            </a:r>
            <a:endParaRPr kumimoji="1" lang="ja-JP" altLang="en-US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M_{xy} (\kappa) &#10;&amp;amp;= \delta_{xy} - \kappa \sum_\mu \Big[ (1-\gamma_\mu) U_{x,\mu} \delta_{y,x+\hat\mu} + ( 1+\gamma_\mu) U^\dagger_{y,\mu} \delta_{y,x-\hat\mu} \Big]&#10;\\&#10;&amp;amp;= \delta_{xy} - \kappa B_{xy}&#10;\end{align*}&lt;/body&gt;&#10;  &lt;fcolor&gt;FF000000&lt;/fcolor&gt;&#10;  &lt;bcolor&gt;FFFFFFFF&lt;/bcolor&gt;&#10;  &lt;transparent&gt;True&lt;/transparent&gt;&#10;  &lt;resolution&gt;1800&lt;/resolution&gt;&#10;  &lt;imageh&gt;1065&lt;/imageh&gt;&#10;  &lt;imagew&gt;6923&lt;/imagew&gt;&#10;  &lt;scale&gt;50&lt;/scale&gt;&#10;  &lt;cursor&gt;214&lt;/cursor&gt;&#10;&lt;/TeXTeX&gt;">
            <a:extLst>
              <a:ext uri="{FF2B5EF4-FFF2-40B4-BE49-F238E27FC236}">
                <a16:creationId xmlns:a16="http://schemas.microsoft.com/office/drawing/2014/main" id="{D7DFA1D5-D295-44A0-8CE8-4F983F3A2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93" y="1560664"/>
            <a:ext cx="6704558" cy="103139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412D456-9556-4DE5-A691-40BD6FC55123}"/>
              </a:ext>
            </a:extLst>
          </p:cNvPr>
          <p:cNvSpPr txBox="1"/>
          <p:nvPr/>
        </p:nvSpPr>
        <p:spPr>
          <a:xfrm>
            <a:off x="476954" y="1081035"/>
            <a:ext cx="351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b="1" dirty="0">
                <a:solidFill>
                  <a:srgbClr val="9D6B74"/>
                </a:solidFill>
              </a:rPr>
              <a:t>Wilson</a:t>
            </a:r>
            <a:r>
              <a:rPr lang="ja-JP" altLang="en-US" sz="2400" b="1" dirty="0">
                <a:solidFill>
                  <a:srgbClr val="9D6B74"/>
                </a:solidFill>
              </a:rPr>
              <a:t>フェルミオン行列</a:t>
            </a:r>
            <a:endParaRPr kumimoji="1" lang="ja-JP" altLang="en-US" sz="2400" b="1" dirty="0">
              <a:solidFill>
                <a:srgbClr val="9D6B74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2118187-E27A-49A2-8A1B-24A67760C0ED}"/>
              </a:ext>
            </a:extLst>
          </p:cNvPr>
          <p:cNvSpPr txBox="1"/>
          <p:nvPr/>
        </p:nvSpPr>
        <p:spPr>
          <a:xfrm>
            <a:off x="8339553" y="1375647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b="1" dirty="0">
                <a:solidFill>
                  <a:srgbClr val="9D6B74"/>
                </a:solidFill>
              </a:rPr>
              <a:t>ホッピングパラメータ</a:t>
            </a:r>
          </a:p>
        </p:txBody>
      </p:sp>
      <p:sp>
        <p:nvSpPr>
          <p:cNvPr id="21" name="角丸四角形 27">
            <a:extLst>
              <a:ext uri="{FF2B5EF4-FFF2-40B4-BE49-F238E27FC236}">
                <a16:creationId xmlns:a16="http://schemas.microsoft.com/office/drawing/2014/main" id="{77F832AF-A726-4D76-B72E-5E6B2169AE85}"/>
              </a:ext>
            </a:extLst>
          </p:cNvPr>
          <p:cNvSpPr/>
          <p:nvPr/>
        </p:nvSpPr>
        <p:spPr>
          <a:xfrm>
            <a:off x="277783" y="994291"/>
            <a:ext cx="7507317" cy="1787009"/>
          </a:xfrm>
          <a:prstGeom prst="roundRect">
            <a:avLst>
              <a:gd name="adj" fmla="val 12303"/>
            </a:avLst>
          </a:prstGeom>
          <a:noFill/>
          <a:ln w="19050" cap="flat" cmpd="sng" algn="ctr">
            <a:solidFill>
              <a:srgbClr val="88816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m_q\to \infty&#10;\end{align*}&lt;/body&gt;&#10;  &lt;fcolor&gt;FF000000&lt;/fcolor&gt;&#10;  &lt;bcolor&gt;FFFFFFFF&lt;/bcolor&gt;&#10;  &lt;transparent&gt;True&lt;/transparent&gt;&#10;  &lt;resolution&gt;1800&lt;/resolution&gt;&#10;  &lt;imageh&gt;199&lt;/imageh&gt;&#10;  &lt;imagew&gt;944&lt;/imagew&gt;&#10;  &lt;scale&gt;50&lt;/scale&gt;&#10;  &lt;cursor&gt;29&lt;/cursor&gt;&#10;&lt;/TeXTeX&gt;">
            <a:extLst>
              <a:ext uri="{FF2B5EF4-FFF2-40B4-BE49-F238E27FC236}">
                <a16:creationId xmlns:a16="http://schemas.microsoft.com/office/drawing/2014/main" id="{6769DA3F-1D8E-43B9-940A-7C189653A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249" y="2416860"/>
            <a:ext cx="654785" cy="13803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kappa = \frac1{2am_q+8}&#10;\longrightarrow \frac1{am_q}&#10;\end{align*}&lt;/body&gt;&#10;  &lt;fcolor&gt;FF000000&lt;/fcolor&gt;&#10;  &lt;bcolor&gt;FFFFFFFF&lt;/bcolor&gt;&#10;  &lt;transparent&gt;True&lt;/transparent&gt;&#10;  &lt;resolution&gt;1800&lt;/resolution&gt;&#10;  &lt;imageh&gt;574&lt;/imageh&gt;&#10;  &lt;imagew&gt;2567&lt;/imagew&gt;&#10;  &lt;scale&gt;50&lt;/scale&gt;&#10;  &lt;cursor&gt;43&lt;/cursor&gt;&#10;&lt;/TeXTeX&gt;">
            <a:extLst>
              <a:ext uri="{FF2B5EF4-FFF2-40B4-BE49-F238E27FC236}">
                <a16:creationId xmlns:a16="http://schemas.microsoft.com/office/drawing/2014/main" id="{92F9A456-83A7-48B0-B1C8-CCB4FA17C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70" y="1783095"/>
            <a:ext cx="2886985" cy="64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3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31F6D93A-D81C-4E20-A865-8A960CEF4BA0}"/>
              </a:ext>
            </a:extLst>
          </p:cNvPr>
          <p:cNvSpPr/>
          <p:nvPr/>
        </p:nvSpPr>
        <p:spPr>
          <a:xfrm>
            <a:off x="277783" y="2961992"/>
            <a:ext cx="5691046" cy="1601764"/>
          </a:xfrm>
          <a:prstGeom prst="roundRect">
            <a:avLst>
              <a:gd name="adj" fmla="val 14642"/>
            </a:avLst>
          </a:prstGeom>
          <a:solidFill>
            <a:srgbClr val="C2A0A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4AF48316-8F6B-4738-97F5-A529B50F55EA}"/>
              </a:ext>
            </a:extLst>
          </p:cNvPr>
          <p:cNvSpPr/>
          <p:nvPr/>
        </p:nvSpPr>
        <p:spPr>
          <a:xfrm>
            <a:off x="2406650" y="2343149"/>
            <a:ext cx="177800" cy="232319"/>
          </a:xfrm>
          <a:prstGeom prst="roundRect">
            <a:avLst>
              <a:gd name="adj" fmla="val 0"/>
            </a:avLst>
          </a:prstGeom>
          <a:solidFill>
            <a:srgbClr val="C2A0A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C30E2361-5179-40FB-B60A-7C44F967CC9F}"/>
              </a:ext>
            </a:extLst>
          </p:cNvPr>
          <p:cNvSpPr/>
          <p:nvPr/>
        </p:nvSpPr>
        <p:spPr>
          <a:xfrm>
            <a:off x="2406650" y="1666936"/>
            <a:ext cx="177800" cy="232319"/>
          </a:xfrm>
          <a:prstGeom prst="roundRect">
            <a:avLst>
              <a:gd name="adj" fmla="val 0"/>
            </a:avLst>
          </a:prstGeom>
          <a:solidFill>
            <a:srgbClr val="C2A0A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060C8B0-0732-42E9-8006-7371B02F0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ホッピングパラメータ展開</a:t>
            </a:r>
            <a:r>
              <a:rPr kumimoji="1" lang="en-US" altLang="ja-JP" dirty="0"/>
              <a:t>(HPE)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BD3D2D-D014-42F4-972D-B0A098AFECC0}"/>
                  </a:ext>
                </a:extLst>
              </p:cNvPr>
              <p:cNvSpPr txBox="1"/>
              <p:nvPr/>
            </p:nvSpPr>
            <p:spPr>
              <a:xfrm>
                <a:off x="6168000" y="3117596"/>
                <a:ext cx="4698722" cy="1228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lang="ja-JP" altLang="en-US" sz="2400" dirty="0"/>
                  <a:t>～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ja-JP" altLang="en-US" sz="2400" dirty="0"/>
                  <a:t>展開</a:t>
                </a:r>
                <a:endParaRPr lang="en-US" altLang="ja-JP" sz="2400" dirty="0"/>
              </a:p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HPE</a:t>
                </a:r>
                <a:r>
                  <a:rPr kumimoji="1" lang="ja-JP" altLang="en-US" sz="2400" dirty="0"/>
                  <a:t>の各項は閉じた経路に対応</a:t>
                </a:r>
                <a:endParaRPr kumimoji="1" lang="en-US" altLang="ja-JP" sz="2400" dirty="0"/>
              </a:p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HPE</a:t>
                </a:r>
                <a:r>
                  <a:rPr kumimoji="1" lang="ja-JP" altLang="en-US" sz="2400" dirty="0"/>
                  <a:t>の</a:t>
                </a:r>
                <a:r>
                  <a:rPr lang="ja-JP" altLang="en-US" sz="2400" dirty="0"/>
                  <a:t>収束性は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ja-JP" altLang="en-US" sz="2400" dirty="0">
                    <a:sym typeface="Wingdings" panose="05000000000000000000" pitchFamily="2" charset="2"/>
                  </a:rPr>
                  <a:t>で悪化</a:t>
                </a:r>
                <a:endParaRPr lang="en-US" altLang="ja-JP" sz="240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BD3D2D-D014-42F4-972D-B0A098AFE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00" y="3117596"/>
                <a:ext cx="4698722" cy="1228863"/>
              </a:xfrm>
              <a:prstGeom prst="rect">
                <a:avLst/>
              </a:prstGeom>
              <a:blipFill>
                <a:blip r:embed="rId2"/>
                <a:stretch>
                  <a:fillRect l="-1816" t="-2970" r="-908" b="-103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M_{xy} (\kappa) &#10;&amp;amp;= \delta_{xy} - \kappa \sum_\mu \Big[ (1-\gamma_\mu) U_{x,\mu} \delta_{y,x+\hat\mu} + ( 1+\gamma_\mu) U^\dagger_{y,\mu} \delta_{y,x-\hat\mu} \Big]&#10;\\&#10;&amp;amp;= \delta_{xy} - \kappa B_{xy}&#10;\end{align*}&lt;/body&gt;&#10;  &lt;fcolor&gt;FF000000&lt;/fcolor&gt;&#10;  &lt;bcolor&gt;FFFFFFFF&lt;/bcolor&gt;&#10;  &lt;transparent&gt;True&lt;/transparent&gt;&#10;  &lt;resolution&gt;1800&lt;/resolution&gt;&#10;  &lt;imageh&gt;1065&lt;/imageh&gt;&#10;  &lt;imagew&gt;6923&lt;/imagew&gt;&#10;  &lt;scale&gt;50&lt;/scale&gt;&#10;  &lt;cursor&gt;214&lt;/cursor&gt;&#10;&lt;/TeXTeX&gt;">
            <a:extLst>
              <a:ext uri="{FF2B5EF4-FFF2-40B4-BE49-F238E27FC236}">
                <a16:creationId xmlns:a16="http://schemas.microsoft.com/office/drawing/2014/main" id="{D7DFA1D5-D295-44A0-8CE8-4F983F3A2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93" y="1560664"/>
            <a:ext cx="6704558" cy="103139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412D456-9556-4DE5-A691-40BD6FC55123}"/>
              </a:ext>
            </a:extLst>
          </p:cNvPr>
          <p:cNvSpPr txBox="1"/>
          <p:nvPr/>
        </p:nvSpPr>
        <p:spPr>
          <a:xfrm>
            <a:off x="476954" y="1081035"/>
            <a:ext cx="351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b="1" dirty="0">
                <a:solidFill>
                  <a:srgbClr val="9D6B74"/>
                </a:solidFill>
              </a:rPr>
              <a:t>Wilson</a:t>
            </a:r>
            <a:r>
              <a:rPr lang="ja-JP" altLang="en-US" sz="2400" b="1" dirty="0">
                <a:solidFill>
                  <a:srgbClr val="9D6B74"/>
                </a:solidFill>
              </a:rPr>
              <a:t>フェルミオン行列</a:t>
            </a:r>
            <a:endParaRPr kumimoji="1" lang="ja-JP" altLang="en-US" sz="2400" b="1" dirty="0">
              <a:solidFill>
                <a:srgbClr val="9D6B74"/>
              </a:solidFill>
            </a:endParaRPr>
          </a:p>
        </p:txBody>
      </p:sp>
      <p:sp>
        <p:nvSpPr>
          <p:cNvPr id="21" name="角丸四角形 27">
            <a:extLst>
              <a:ext uri="{FF2B5EF4-FFF2-40B4-BE49-F238E27FC236}">
                <a16:creationId xmlns:a16="http://schemas.microsoft.com/office/drawing/2014/main" id="{77F832AF-A726-4D76-B72E-5E6B2169AE85}"/>
              </a:ext>
            </a:extLst>
          </p:cNvPr>
          <p:cNvSpPr/>
          <p:nvPr/>
        </p:nvSpPr>
        <p:spPr>
          <a:xfrm>
            <a:off x="277783" y="994291"/>
            <a:ext cx="7507317" cy="1787009"/>
          </a:xfrm>
          <a:prstGeom prst="roundRect">
            <a:avLst>
              <a:gd name="adj" fmla="val 12303"/>
            </a:avLst>
          </a:prstGeom>
          <a:noFill/>
          <a:ln w="19050" cap="flat" cmpd="sng" algn="ctr">
            <a:solidFill>
              <a:srgbClr val="88816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7FEE9C5-B63E-48D4-ABDA-9C45D2A7CBA9}"/>
              </a:ext>
            </a:extLst>
          </p:cNvPr>
          <p:cNvSpPr txBox="1"/>
          <p:nvPr/>
        </p:nvSpPr>
        <p:spPr>
          <a:xfrm>
            <a:off x="476954" y="3047246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800" b="1" dirty="0">
                <a:solidFill>
                  <a:srgbClr val="9D6B74"/>
                </a:solidFill>
              </a:rPr>
              <a:t>ホッピングパラメータ展開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88DFD2E-A327-4B59-81E6-7C850C74C9F0}"/>
              </a:ext>
            </a:extLst>
          </p:cNvPr>
          <p:cNvSpPr txBox="1"/>
          <p:nvPr/>
        </p:nvSpPr>
        <p:spPr>
          <a:xfrm>
            <a:off x="416197" y="4688919"/>
            <a:ext cx="60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9D6B74"/>
                </a:solidFill>
              </a:rPr>
              <a:t>LO</a:t>
            </a:r>
            <a:endParaRPr kumimoji="1" lang="ja-JP" altLang="en-US" sz="2800" b="1" dirty="0">
              <a:solidFill>
                <a:srgbClr val="9D6B74"/>
              </a:solidFill>
            </a:endParaRPr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id="{EE86098A-4737-43B4-8DDA-F1D7A4085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849" y="5122223"/>
            <a:ext cx="3987801" cy="1294836"/>
          </a:xfrm>
          <a:prstGeom prst="rect">
            <a:avLst/>
          </a:prstGeom>
        </p:spPr>
      </p:pic>
      <p:pic>
        <p:nvPicPr>
          <p:cNvPr id="92" name="図 91">
            <a:extLst>
              <a:ext uri="{FF2B5EF4-FFF2-40B4-BE49-F238E27FC236}">
                <a16:creationId xmlns:a16="http://schemas.microsoft.com/office/drawing/2014/main" id="{DCA36954-8094-4226-A64B-91B4D9957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415" y="5156143"/>
            <a:ext cx="953101" cy="1135705"/>
          </a:xfrm>
          <a:prstGeom prst="rect">
            <a:avLst/>
          </a:prstGeom>
        </p:spPr>
      </p:pic>
      <p:pic>
        <p:nvPicPr>
          <p:cNvPr id="96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n \det M(\kappa) = - \frac1{N_{\rm site}n} \sum_{n=1}^\infty {\rm Tr}[B^n] \kappa^n&#10;\end{align*}&lt;/body&gt;&#10;  &lt;fcolor&gt;FF000000&lt;/fcolor&gt;&#10;  &lt;bcolor&gt;FFFFFFFF&lt;/bcolor&gt;&#10;  &lt;transparent&gt;True&lt;/transparent&gt;&#10;  &lt;resolution&gt;1800&lt;/resolution&gt;&#10;  &lt;imageh&gt;680&lt;/imageh&gt;&#10;  &lt;imagew&gt;3933&lt;/imagew&gt;&#10;  &lt;scale&gt;50&lt;/scale&gt;&#10;  &lt;cursor&gt;92&lt;/cursor&gt;&#10;&lt;/TeXTeX&gt;">
            <a:extLst>
              <a:ext uri="{FF2B5EF4-FFF2-40B4-BE49-F238E27FC236}">
                <a16:creationId xmlns:a16="http://schemas.microsoft.com/office/drawing/2014/main" id="{DF35ACA0-8733-4D35-9632-6ED995FF07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73" y="3588430"/>
            <a:ext cx="4691997" cy="811228"/>
          </a:xfrm>
          <a:prstGeom prst="rect">
            <a:avLst/>
          </a:prstGeom>
        </p:spPr>
      </p:pic>
      <p:pic>
        <p:nvPicPr>
          <p:cNvPr id="133" name="図 132">
            <a:extLst>
              <a:ext uri="{FF2B5EF4-FFF2-40B4-BE49-F238E27FC236}">
                <a16:creationId xmlns:a16="http://schemas.microsoft.com/office/drawing/2014/main" id="{452986F4-232E-46EB-8BA2-F6A4917BA0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4974" y="5363688"/>
            <a:ext cx="1587662" cy="1012134"/>
          </a:xfrm>
          <a:prstGeom prst="rect">
            <a:avLst/>
          </a:prstGeom>
        </p:spPr>
      </p:pic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F7008257-9F29-49C9-BF98-03FFC4816231}"/>
              </a:ext>
            </a:extLst>
          </p:cNvPr>
          <p:cNvSpPr txBox="1"/>
          <p:nvPr/>
        </p:nvSpPr>
        <p:spPr>
          <a:xfrm>
            <a:off x="4197350" y="4677800"/>
            <a:ext cx="847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9D6B74"/>
                </a:solidFill>
              </a:rPr>
              <a:t>NLO</a:t>
            </a:r>
            <a:endParaRPr kumimoji="1" lang="ja-JP" altLang="en-US" sz="2800" b="1" dirty="0">
              <a:solidFill>
                <a:srgbClr val="9D6B74"/>
              </a:solidFill>
            </a:endParaRPr>
          </a:p>
        </p:txBody>
      </p:sp>
      <p:pic>
        <p:nvPicPr>
          <p:cNvPr id="168" name="図 167">
            <a:extLst>
              <a:ext uri="{FF2B5EF4-FFF2-40B4-BE49-F238E27FC236}">
                <a16:creationId xmlns:a16="http://schemas.microsoft.com/office/drawing/2014/main" id="{8C05C495-3B70-4A34-8800-D505D4AAB9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8094" y="5070385"/>
            <a:ext cx="3072734" cy="1186613"/>
          </a:xfrm>
          <a:prstGeom prst="rect">
            <a:avLst/>
          </a:prstGeom>
        </p:spPr>
      </p:pic>
      <p:pic>
        <p:nvPicPr>
          <p:cNvPr id="171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Omega&#10;\end{align*}&lt;/body&gt;&#10;  &lt;fcolor&gt;FF000000&lt;/fcolor&gt;&#10;  &lt;bcolor&gt;FFFFFFFF&lt;/bcolor&gt;&#10;  &lt;transparent&gt;True&lt;/transparent&gt;&#10;  &lt;resolution&gt;1800&lt;/resolution&gt;&#10;  &lt;imageh&gt;173&lt;/imageh&gt;&#10;  &lt;imagew&gt;157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4201ED51-5D9B-4FCC-BBC9-9DC2AA281B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690" y="5120338"/>
            <a:ext cx="178230" cy="196394"/>
          </a:xfrm>
          <a:prstGeom prst="rect">
            <a:avLst/>
          </a:prstGeom>
        </p:spPr>
      </p:pic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76A8B18E-CF90-45A3-AE70-D939E4076004}"/>
              </a:ext>
            </a:extLst>
          </p:cNvPr>
          <p:cNvSpPr txBox="1"/>
          <p:nvPr/>
        </p:nvSpPr>
        <p:spPr>
          <a:xfrm>
            <a:off x="5142212" y="6457890"/>
            <a:ext cx="6911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※</a:t>
            </a:r>
            <a:r>
              <a:rPr kumimoji="1" lang="en-US" altLang="ja-JP" sz="2000" dirty="0" err="1"/>
              <a:t>Kiyohara</a:t>
            </a:r>
            <a:r>
              <a:rPr kumimoji="1" lang="en-US" altLang="ja-JP" sz="2000" dirty="0"/>
              <a:t>+</a:t>
            </a:r>
            <a:r>
              <a:rPr lang="ja-JP" altLang="en-US" sz="2000" dirty="0"/>
              <a:t>：</a:t>
            </a:r>
            <a:r>
              <a:rPr kumimoji="1" lang="en-US" altLang="ja-JP" sz="2000" dirty="0"/>
              <a:t>LO</a:t>
            </a:r>
            <a:r>
              <a:rPr kumimoji="1" lang="ja-JP" altLang="en-US" sz="2000" dirty="0"/>
              <a:t>で配位生成</a:t>
            </a:r>
            <a:r>
              <a:rPr lang="ja-JP" altLang="en-US" sz="2000" dirty="0"/>
              <a:t>、</a:t>
            </a:r>
            <a:r>
              <a:rPr lang="en-US" altLang="ja-JP" sz="2000" dirty="0"/>
              <a:t>NLO</a:t>
            </a:r>
            <a:r>
              <a:rPr lang="ja-JP" altLang="en-US" sz="2000" dirty="0"/>
              <a:t>を再重み付けで取り込み</a:t>
            </a:r>
            <a:endParaRPr kumimoji="1" lang="ja-JP" altLang="en-US" sz="2000" dirty="0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AE69E3FC-8508-4D21-A42B-40AA2E5BC895}"/>
              </a:ext>
            </a:extLst>
          </p:cNvPr>
          <p:cNvSpPr/>
          <p:nvPr/>
        </p:nvSpPr>
        <p:spPr>
          <a:xfrm>
            <a:off x="8268602" y="1323773"/>
            <a:ext cx="3446444" cy="1227450"/>
          </a:xfrm>
          <a:prstGeom prst="roundRect">
            <a:avLst>
              <a:gd name="adj" fmla="val 14642"/>
            </a:avLst>
          </a:prstGeom>
          <a:solidFill>
            <a:srgbClr val="C2A0A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CD06570-AC0E-4B90-8C04-959222CC7FDA}"/>
              </a:ext>
            </a:extLst>
          </p:cNvPr>
          <p:cNvSpPr txBox="1"/>
          <p:nvPr/>
        </p:nvSpPr>
        <p:spPr>
          <a:xfrm>
            <a:off x="8339553" y="1375647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b="1" dirty="0">
                <a:solidFill>
                  <a:srgbClr val="9D6B74"/>
                </a:solidFill>
              </a:rPr>
              <a:t>ホッピングパラメータ</a:t>
            </a:r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m_q\to \infty&#10;\end{align*}&lt;/body&gt;&#10;  &lt;fcolor&gt;FF000000&lt;/fcolor&gt;&#10;  &lt;bcolor&gt;FFFFFFFF&lt;/bcolor&gt;&#10;  &lt;transparent&gt;True&lt;/transparent&gt;&#10;  &lt;resolution&gt;1800&lt;/resolution&gt;&#10;  &lt;imageh&gt;199&lt;/imageh&gt;&#10;  &lt;imagew&gt;944&lt;/imagew&gt;&#10;  &lt;scale&gt;50&lt;/scale&gt;&#10;  &lt;cursor&gt;29&lt;/cursor&gt;&#10;&lt;/TeXTeX&gt;">
            <a:extLst>
              <a:ext uri="{FF2B5EF4-FFF2-40B4-BE49-F238E27FC236}">
                <a16:creationId xmlns:a16="http://schemas.microsoft.com/office/drawing/2014/main" id="{249CEBAF-FC79-43FD-B3EE-5164760F6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249" y="2416860"/>
            <a:ext cx="654785" cy="138032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kappa = \frac1{2am_q+8}&#10;\longrightarrow \frac1{am_q}&#10;\end{align*}&lt;/body&gt;&#10;  &lt;fcolor&gt;FF000000&lt;/fcolor&gt;&#10;  &lt;bcolor&gt;FFFFFFFF&lt;/bcolor&gt;&#10;  &lt;transparent&gt;True&lt;/transparent&gt;&#10;  &lt;resolution&gt;1800&lt;/resolution&gt;&#10;  &lt;imageh&gt;574&lt;/imageh&gt;&#10;  &lt;imagew&gt;2567&lt;/imagew&gt;&#10;  &lt;scale&gt;50&lt;/scale&gt;&#10;  &lt;cursor&gt;43&lt;/cursor&gt;&#10;&lt;/TeXTeX&gt;">
            <a:extLst>
              <a:ext uri="{FF2B5EF4-FFF2-40B4-BE49-F238E27FC236}">
                <a16:creationId xmlns:a16="http://schemas.microsoft.com/office/drawing/2014/main" id="{EBEF79E4-87A9-4D8B-8EC3-950A638AF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70" y="1783095"/>
            <a:ext cx="2886985" cy="64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57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31F6D93A-D81C-4E20-A865-8A960CEF4BA0}"/>
              </a:ext>
            </a:extLst>
          </p:cNvPr>
          <p:cNvSpPr/>
          <p:nvPr/>
        </p:nvSpPr>
        <p:spPr>
          <a:xfrm>
            <a:off x="277782" y="2621330"/>
            <a:ext cx="8954000" cy="1483099"/>
          </a:xfrm>
          <a:prstGeom prst="roundRect">
            <a:avLst>
              <a:gd name="adj" fmla="val 15668"/>
            </a:avLst>
          </a:prstGeom>
          <a:solidFill>
            <a:srgbClr val="C2A0A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C30E2361-5179-40FB-B60A-7C44F967CC9F}"/>
              </a:ext>
            </a:extLst>
          </p:cNvPr>
          <p:cNvSpPr/>
          <p:nvPr/>
        </p:nvSpPr>
        <p:spPr>
          <a:xfrm>
            <a:off x="2406650" y="1666936"/>
            <a:ext cx="177800" cy="232319"/>
          </a:xfrm>
          <a:prstGeom prst="roundRect">
            <a:avLst>
              <a:gd name="adj" fmla="val 0"/>
            </a:avLst>
          </a:prstGeom>
          <a:solidFill>
            <a:srgbClr val="C2A0A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2">
                <a:extLst>
                  <a:ext uri="{FF2B5EF4-FFF2-40B4-BE49-F238E27FC236}">
                    <a16:creationId xmlns:a16="http://schemas.microsoft.com/office/drawing/2014/main" id="{A060C8B0-0732-42E9-8006-7371B02F00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ja-JP" altLang="en-US" dirty="0"/>
                  <a:t>自由クォーク系の</a:t>
                </a:r>
                <a:r>
                  <a:rPr kumimoji="1" lang="en-US" altLang="ja-JP" dirty="0"/>
                  <a:t>HPE</a:t>
                </a:r>
                <a:r>
                  <a:rPr lang="ja-JP" altLang="en-US" dirty="0"/>
                  <a:t> </a:t>
                </a:r>
                <a:r>
                  <a:rPr lang="en-US" altLang="ja-JP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1" lang="en-US" altLang="ja-JP" dirty="0"/>
                  <a:t>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タイトル 2">
                <a:extLst>
                  <a:ext uri="{FF2B5EF4-FFF2-40B4-BE49-F238E27FC236}">
                    <a16:creationId xmlns:a16="http://schemas.microsoft.com/office/drawing/2014/main" id="{A060C8B0-0732-42E9-8006-7371B02F00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39" t="-7299" b="-124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412D456-9556-4DE5-A691-40BD6FC55123}"/>
              </a:ext>
            </a:extLst>
          </p:cNvPr>
          <p:cNvSpPr txBox="1"/>
          <p:nvPr/>
        </p:nvSpPr>
        <p:spPr>
          <a:xfrm>
            <a:off x="476954" y="1081035"/>
            <a:ext cx="351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b="1" dirty="0">
                <a:solidFill>
                  <a:srgbClr val="9D6B74"/>
                </a:solidFill>
              </a:rPr>
              <a:t>Wilson</a:t>
            </a:r>
            <a:r>
              <a:rPr lang="ja-JP" altLang="en-US" sz="2400" b="1" dirty="0">
                <a:solidFill>
                  <a:srgbClr val="9D6B74"/>
                </a:solidFill>
              </a:rPr>
              <a:t>フェルミオン行列</a:t>
            </a:r>
            <a:endParaRPr kumimoji="1" lang="ja-JP" altLang="en-US" sz="2400" b="1" dirty="0">
              <a:solidFill>
                <a:srgbClr val="9D6B74"/>
              </a:solidFill>
            </a:endParaRPr>
          </a:p>
        </p:txBody>
      </p:sp>
      <p:sp>
        <p:nvSpPr>
          <p:cNvPr id="21" name="角丸四角形 27">
            <a:extLst>
              <a:ext uri="{FF2B5EF4-FFF2-40B4-BE49-F238E27FC236}">
                <a16:creationId xmlns:a16="http://schemas.microsoft.com/office/drawing/2014/main" id="{77F832AF-A726-4D76-B72E-5E6B2169AE85}"/>
              </a:ext>
            </a:extLst>
          </p:cNvPr>
          <p:cNvSpPr/>
          <p:nvPr/>
        </p:nvSpPr>
        <p:spPr>
          <a:xfrm>
            <a:off x="277783" y="994292"/>
            <a:ext cx="7507317" cy="1330884"/>
          </a:xfrm>
          <a:prstGeom prst="roundRect">
            <a:avLst>
              <a:gd name="adj" fmla="val 12303"/>
            </a:avLst>
          </a:prstGeom>
          <a:noFill/>
          <a:ln w="19050" cap="flat" cmpd="sng" algn="ctr">
            <a:solidFill>
              <a:srgbClr val="88816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B16A00-70C4-4AA5-AE1F-F7AE921E9637}"/>
              </a:ext>
            </a:extLst>
          </p:cNvPr>
          <p:cNvSpPr txBox="1"/>
          <p:nvPr/>
        </p:nvSpPr>
        <p:spPr>
          <a:xfrm>
            <a:off x="277782" y="4396403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800" b="1" dirty="0">
                <a:solidFill>
                  <a:srgbClr val="9D6B74"/>
                </a:solidFill>
              </a:rPr>
              <a:t>高次展開係数の評価</a:t>
            </a: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D_n = {\rm Tr}[B^n] \sim \sum_i {}^t\bm{e}_i B^n \bm{e}_i&#10;\end{align*}&lt;/body&gt;&#10;  &lt;fcolor&gt;FF000000&lt;/fcolor&gt;&#10;  &lt;bcolor&gt;FFFFFFFF&lt;/bcolor&gt;&#10;  &lt;transparent&gt;True&lt;/transparent&gt;&#10;  &lt;resolution&gt;1800&lt;/resolution&gt;&#10;  &lt;imageh&gt;531&lt;/imageh&gt;&#10;  &lt;imagew&gt;2974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0A006357-6E25-4A03-B527-FB8005FDF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09" y="5749046"/>
            <a:ext cx="3147482" cy="561975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M_{xy} (\kappa) &#10;&amp;amp;= \delta_{xy} - \kappa \sum_\mu \Big[ (1-\gamma_\mu) U_{x,\mu} \delta_{y,x+\hat\mu} + ( 1+\gamma_\mu) U^\dagger_{y,\mu} \delta_{y,x-\hat\mu} \Big]&#10;\end{align*}&lt;/body&gt;&#10;  &lt;fcolor&gt;FF000000&lt;/fcolor&gt;&#10;  &lt;bcolor&gt;FFFFFFFF&lt;/bcolor&gt;&#10;  &lt;transparent&gt;True&lt;/transparent&gt;&#10;  &lt;resolution&gt;1800&lt;/resolution&gt;&#10;  &lt;imageh&gt;609&lt;/imageh&gt;&#10;  &lt;imagew&gt;6923&lt;/imagew&gt;&#10;  &lt;scale&gt;50&lt;/scale&gt;&#10;  &lt;cursor&gt;181&lt;/cursor&gt;&#10;&lt;/TeXTeX&gt;">
            <a:extLst>
              <a:ext uri="{FF2B5EF4-FFF2-40B4-BE49-F238E27FC236}">
                <a16:creationId xmlns:a16="http://schemas.microsoft.com/office/drawing/2014/main" id="{0A4DD585-75D1-4403-A8F4-4E4093727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93" y="1560664"/>
            <a:ext cx="6704558" cy="589784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B_{xy}&#10;= \sum_\mu \Big[ (1-\gamma_\mu)&#10;\delta_{y,x+\hat\mu} + ( 1+\gamma_\mu)&#10; \delta_{y,x-\hat\mu} \Big]&#10;\end{align*}&lt;/body&gt;&#10;  &lt;fcolor&gt;FF000000&lt;/fcolor&gt;&#10;  &lt;bcolor&gt;FFFFFFFF&lt;/bcolor&gt;&#10;  &lt;transparent&gt;True&lt;/transparent&gt;&#10;  &lt;resolution&gt;1800&lt;/resolution&gt;&#10;  &lt;imageh&gt;609&lt;/imageh&gt;&#10;  &lt;imagew&gt;4756&lt;/imagew&gt;&#10;  &lt;scale&gt;50&lt;/scale&gt;&#10;  &lt;cursor&gt;94&lt;/cursor&gt;&#10;&lt;/TeXTeX&gt;">
            <a:extLst>
              <a:ext uri="{FF2B5EF4-FFF2-40B4-BE49-F238E27FC236}">
                <a16:creationId xmlns:a16="http://schemas.microsoft.com/office/drawing/2014/main" id="{19A05663-266F-4DFC-9474-68A448AA0D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262" y="3310945"/>
            <a:ext cx="4930904" cy="631396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n \det M(\kappa) = \sum_{n=1}^\infty D_n \kappa^n&#10;\end{align*}&lt;/body&gt;&#10;  &lt;fcolor&gt;FF000000&lt;/fcolor&gt;&#10;  &lt;bcolor&gt;FFFFFFFF&lt;/bcolor&gt;&#10;  &lt;transparent&gt;True&lt;/transparent&gt;&#10;  &lt;resolution&gt;1800&lt;/resolution&gt;&#10;  &lt;imageh&gt;680&lt;/imageh&gt;&#10;  &lt;imagew&gt;2583&lt;/imagew&gt;&#10;  &lt;scale&gt;50&lt;/scale&gt;&#10;  &lt;cursor&gt;58&lt;/cursor&gt;&#10;&lt;/TeXTeX&gt;">
            <a:extLst>
              <a:ext uri="{FF2B5EF4-FFF2-40B4-BE49-F238E27FC236}">
                <a16:creationId xmlns:a16="http://schemas.microsoft.com/office/drawing/2014/main" id="{FB876FB6-25DC-433D-A066-71BA07CABC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93" y="2904863"/>
            <a:ext cx="2733675" cy="719667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D_n = {\rm Tr}[B^n] &#10;\end{align*}&lt;/body&gt;&#10;  &lt;fcolor&gt;FF000000&lt;/fcolor&gt;&#10;  &lt;bcolor&gt;FFFFFFFF&lt;/bcolor&gt;&#10;  &lt;transparent&gt;True&lt;/transparent&gt;&#10;  &lt;resolution&gt;1800&lt;/resolution&gt;&#10;  &lt;imageh&gt;249&lt;/imageh&gt;&#10;  &lt;imagew&gt;1368&lt;/imagew&gt;&#10;  &lt;scale&gt;50&lt;/scale&gt;&#10;  &lt;cursor&gt;36&lt;/cursor&gt;&#10;&lt;/TeXTeX&gt;">
            <a:extLst>
              <a:ext uri="{FF2B5EF4-FFF2-40B4-BE49-F238E27FC236}">
                <a16:creationId xmlns:a16="http://schemas.microsoft.com/office/drawing/2014/main" id="{B3B53483-01C5-4F55-A6A5-FFD3119CA1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69" y="2827072"/>
            <a:ext cx="1447799" cy="263525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80D2588-13CF-4742-BBD7-18C191F9EA91}"/>
              </a:ext>
            </a:extLst>
          </p:cNvPr>
          <p:cNvSpPr/>
          <p:nvPr/>
        </p:nvSpPr>
        <p:spPr>
          <a:xfrm rot="18749999">
            <a:off x="3937738" y="1730675"/>
            <a:ext cx="488470" cy="116160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FCC12F0-8BB8-4114-BAC0-4DB28A2022A4}"/>
              </a:ext>
            </a:extLst>
          </p:cNvPr>
          <p:cNvSpPr/>
          <p:nvPr/>
        </p:nvSpPr>
        <p:spPr>
          <a:xfrm rot="18749999">
            <a:off x="6201040" y="1725015"/>
            <a:ext cx="488470" cy="116160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7B9E4EC-2145-444D-9E40-033B77412465}"/>
              </a:ext>
            </a:extLst>
          </p:cNvPr>
          <p:cNvSpPr txBox="1"/>
          <p:nvPr/>
        </p:nvSpPr>
        <p:spPr>
          <a:xfrm>
            <a:off x="8290078" y="1059569"/>
            <a:ext cx="26853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88816E"/>
              </a:buClr>
              <a:buFont typeface="Wingdings" panose="05000000000000000000" pitchFamily="2" charset="2"/>
              <a:buChar char="p"/>
            </a:pPr>
            <a:r>
              <a:rPr lang="ja-JP" altLang="en-US" sz="2400" b="1" dirty="0">
                <a:solidFill>
                  <a:srgbClr val="9D6B74"/>
                </a:solidFill>
                <a:sym typeface="Wingdings" panose="05000000000000000000" pitchFamily="2" charset="2"/>
              </a:rPr>
              <a:t>最悪の収束性</a:t>
            </a:r>
            <a:endParaRPr lang="en-US" altLang="ja-JP" sz="2400" b="1" dirty="0">
              <a:solidFill>
                <a:srgbClr val="9D6B74"/>
              </a:solidFill>
              <a:sym typeface="Wingdings" panose="05000000000000000000" pitchFamily="2" charset="2"/>
            </a:endParaRPr>
          </a:p>
          <a:p>
            <a:pPr marL="342900" indent="-342900" algn="l">
              <a:buClr>
                <a:srgbClr val="88816E"/>
              </a:buClr>
              <a:buFont typeface="Wingdings" panose="05000000000000000000" pitchFamily="2" charset="2"/>
              <a:buChar char="p"/>
            </a:pPr>
            <a:r>
              <a:rPr kumimoji="1" lang="ja-JP" altLang="en-US" sz="2400" dirty="0"/>
              <a:t>高次項が計算可</a:t>
            </a:r>
            <a:endParaRPr kumimoji="1" lang="en-US" altLang="ja-JP" sz="2400" dirty="0"/>
          </a:p>
          <a:p>
            <a:pPr marL="342900" indent="-342900">
              <a:buClr>
                <a:srgbClr val="88816E"/>
              </a:buClr>
              <a:buFont typeface="Wingdings" panose="05000000000000000000" pitchFamily="2" charset="2"/>
              <a:buChar char="p"/>
            </a:pPr>
            <a:r>
              <a:rPr lang="ja-JP" altLang="en-US" sz="2400" dirty="0"/>
              <a:t>並進対称性</a:t>
            </a:r>
            <a:endParaRPr lang="en-US" altLang="ja-JP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063D769-5600-4F12-B87E-766103973D42}"/>
                  </a:ext>
                </a:extLst>
              </p:cNvPr>
              <p:cNvSpPr txBox="1"/>
              <p:nvPr/>
            </p:nvSpPr>
            <p:spPr>
              <a:xfrm>
                <a:off x="4951670" y="5536840"/>
                <a:ext cx="1107996" cy="847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ja-JP" altLang="en-US" sz="2400" b="0" dirty="0">
                    <a:latin typeface="Cambria Math" panose="02040503050406030204" pitchFamily="18" charset="0"/>
                  </a:rPr>
                  <a:t>ノイズ</a:t>
                </a:r>
                <a:endParaRPr lang="en-US" altLang="ja-JP" sz="2400" dirty="0">
                  <a:latin typeface="Cambria Math" panose="02040503050406030204" pitchFamily="18" charset="0"/>
                </a:endParaRPr>
              </a:p>
              <a:p>
                <a:pPr algn="l"/>
                <a:r>
                  <a:rPr kumimoji="1" lang="ja-JP" altLang="en-US" sz="2400" b="0" dirty="0">
                    <a:latin typeface="Cambria Math" panose="02040503050406030204" pitchFamily="18" charset="0"/>
                  </a:rPr>
                  <a:t>＝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063D769-5600-4F12-B87E-766103973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670" y="5536840"/>
                <a:ext cx="1107996" cy="847220"/>
              </a:xfrm>
              <a:prstGeom prst="rect">
                <a:avLst/>
              </a:prstGeom>
              <a:blipFill>
                <a:blip r:embed="rId8"/>
                <a:stretch>
                  <a:fillRect l="-8242" t="-5036" r="-7692" b="-151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bm{e}_i&#10;\end{align*}&lt;/body&gt;&#10;  &lt;fcolor&gt;FF000000&lt;/fcolor&gt;&#10;  &lt;bcolor&gt;FFFFFFFF&lt;/bcolor&gt;&#10;  &lt;transparent&gt;True&lt;/transparent&gt;&#10;  &lt;resolution&gt;1800&lt;/resolution&gt;&#10;  &lt;imageh&gt;151&lt;/imageh&gt;&#10;  &lt;imagew&gt;186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B7E31F15-BAED-4711-8241-259F979271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540" y="5880546"/>
            <a:ext cx="196850" cy="159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EA929D49-C540-4106-9AD9-49BD50FA8579}"/>
                  </a:ext>
                </a:extLst>
              </p:cNvPr>
              <p:cNvSpPr txBox="1"/>
              <p:nvPr/>
            </p:nvSpPr>
            <p:spPr>
              <a:xfrm>
                <a:off x="6253045" y="5557738"/>
                <a:ext cx="2339102" cy="86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ja-JP" altLang="en-US" sz="2400" dirty="0"/>
                  <a:t>一般のゲージ場</a:t>
                </a:r>
                <a:endParaRPr kumimoji="1" lang="en-US" altLang="ja-JP" sz="2400" dirty="0"/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=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EA929D49-C540-4106-9AD9-49BD50FA8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045" y="5557738"/>
                <a:ext cx="2339102" cy="860748"/>
              </a:xfrm>
              <a:prstGeom prst="rect">
                <a:avLst/>
              </a:prstGeom>
              <a:blipFill>
                <a:blip r:embed="rId10"/>
                <a:stretch>
                  <a:fillRect l="-4178" t="-5674" r="-3133" b="-127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左中かっこ 32">
            <a:extLst>
              <a:ext uri="{FF2B5EF4-FFF2-40B4-BE49-F238E27FC236}">
                <a16:creationId xmlns:a16="http://schemas.microsoft.com/office/drawing/2014/main" id="{ED8B7A2D-D4E0-4127-A7FF-E1CBB6A786EE}"/>
              </a:ext>
            </a:extLst>
          </p:cNvPr>
          <p:cNvSpPr/>
          <p:nvPr/>
        </p:nvSpPr>
        <p:spPr>
          <a:xfrm>
            <a:off x="4728256" y="5578192"/>
            <a:ext cx="196850" cy="767768"/>
          </a:xfrm>
          <a:prstGeom prst="leftBrace">
            <a:avLst>
              <a:gd name="adj1" fmla="val 24462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CE946DD-74CB-43FC-B2CA-499A7814B8B6}"/>
                  </a:ext>
                </a:extLst>
              </p:cNvPr>
              <p:cNvSpPr txBox="1"/>
              <p:nvPr/>
            </p:nvSpPr>
            <p:spPr>
              <a:xfrm>
                <a:off x="277782" y="4933852"/>
                <a:ext cx="63310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は、格子上での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kumimoji="1" lang="ja-JP" altLang="en-US" sz="2400" dirty="0"/>
                  <a:t>の多重積演算で計算可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CE946DD-74CB-43FC-B2CA-499A7814B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82" y="4933852"/>
                <a:ext cx="6331029" cy="461665"/>
              </a:xfrm>
              <a:prstGeom prst="rect">
                <a:avLst/>
              </a:prstGeom>
              <a:blipFill>
                <a:blip r:embed="rId11"/>
                <a:stretch>
                  <a:fillRect l="-1349" t="-10526" r="-482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1139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04889791-03D7-4E6D-BA37-8C70CCAF98D1}"/>
              </a:ext>
            </a:extLst>
          </p:cNvPr>
          <p:cNvSpPr/>
          <p:nvPr/>
        </p:nvSpPr>
        <p:spPr>
          <a:xfrm>
            <a:off x="198877" y="1022171"/>
            <a:ext cx="5476060" cy="1481099"/>
          </a:xfrm>
          <a:prstGeom prst="roundRect">
            <a:avLst>
              <a:gd name="adj" fmla="val 12215"/>
            </a:avLst>
          </a:prstGeom>
          <a:solidFill>
            <a:srgbClr val="C2A0A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角丸四角形 5">
            <a:extLst>
              <a:ext uri="{FF2B5EF4-FFF2-40B4-BE49-F238E27FC236}">
                <a16:creationId xmlns:a16="http://schemas.microsoft.com/office/drawing/2014/main" id="{CBEDB558-BECD-4BC5-881E-D626E246FD01}"/>
              </a:ext>
            </a:extLst>
          </p:cNvPr>
          <p:cNvSpPr/>
          <p:nvPr/>
        </p:nvSpPr>
        <p:spPr>
          <a:xfrm>
            <a:off x="686938" y="2271418"/>
            <a:ext cx="1435891" cy="422252"/>
          </a:xfrm>
          <a:prstGeom prst="wedgeRoundRectCallout">
            <a:avLst>
              <a:gd name="adj1" fmla="val 20781"/>
              <a:gd name="adj2" fmla="val -92727"/>
              <a:gd name="adj3" fmla="val 16667"/>
            </a:avLst>
          </a:prstGeom>
          <a:solidFill>
            <a:srgbClr val="B23D6A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角丸四角形 5">
            <a:extLst>
              <a:ext uri="{FF2B5EF4-FFF2-40B4-BE49-F238E27FC236}">
                <a16:creationId xmlns:a16="http://schemas.microsoft.com/office/drawing/2014/main" id="{4C06EBFF-7E7B-462C-8F60-B3C7E072FBD7}"/>
              </a:ext>
            </a:extLst>
          </p:cNvPr>
          <p:cNvSpPr/>
          <p:nvPr/>
        </p:nvSpPr>
        <p:spPr>
          <a:xfrm>
            <a:off x="2800526" y="2258461"/>
            <a:ext cx="1415772" cy="422252"/>
          </a:xfrm>
          <a:prstGeom prst="wedgeRoundRectCallout">
            <a:avLst>
              <a:gd name="adj1" fmla="val -20941"/>
              <a:gd name="adj2" fmla="val -95642"/>
              <a:gd name="adj3" fmla="val 16667"/>
            </a:avLst>
          </a:prstGeom>
          <a:solidFill>
            <a:srgbClr val="B23D6A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CE533BF-2EC8-45A1-99BB-B5D7DCAEC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虚時間方向への巻付数による分類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6E7E43-6614-470D-890B-C90BAAAFB899}"/>
              </a:ext>
            </a:extLst>
          </p:cNvPr>
          <p:cNvSpPr txBox="1"/>
          <p:nvPr/>
        </p:nvSpPr>
        <p:spPr>
          <a:xfrm>
            <a:off x="6061398" y="1084444"/>
            <a:ext cx="416312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88816E"/>
              </a:buClr>
            </a:pPr>
            <a:r>
              <a:rPr kumimoji="1" lang="ja-JP" altLang="en-US" sz="2800" b="1" dirty="0">
                <a:solidFill>
                  <a:srgbClr val="9D6B74"/>
                </a:solidFill>
              </a:rPr>
              <a:t>分類の目的</a:t>
            </a:r>
            <a:endParaRPr kumimoji="1" lang="en-US" altLang="ja-JP" sz="2800" b="1" dirty="0">
              <a:solidFill>
                <a:srgbClr val="9D6B74"/>
              </a:solidFill>
            </a:endParaRPr>
          </a:p>
          <a:p>
            <a:pPr marL="342900" indent="-342900" algn="l">
              <a:buClr>
                <a:srgbClr val="88816E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Wilson/Polyakov loop</a:t>
            </a:r>
            <a:r>
              <a:rPr kumimoji="1" lang="ja-JP" altLang="en-US" sz="2400" dirty="0"/>
              <a:t>の分類</a:t>
            </a:r>
            <a:endParaRPr kumimoji="1" lang="en-US" altLang="ja-JP" sz="2400" dirty="0"/>
          </a:p>
          <a:p>
            <a:pPr marL="342900" indent="-342900" algn="l">
              <a:buClr>
                <a:srgbClr val="88816E"/>
              </a:buClr>
              <a:buFont typeface="Wingdings" panose="05000000000000000000" pitchFamily="2" charset="2"/>
              <a:buChar char="p"/>
            </a:pPr>
            <a:r>
              <a:rPr lang="ja-JP" altLang="en-US" sz="2400" dirty="0"/>
              <a:t>有限密度系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1ACD73F-56CF-4912-A015-FA31E9F2DE29}"/>
                  </a:ext>
                </a:extLst>
              </p:cNvPr>
              <p:cNvSpPr txBox="1"/>
              <p:nvPr/>
            </p:nvSpPr>
            <p:spPr>
              <a:xfrm>
                <a:off x="2822743" y="2232005"/>
                <a:ext cx="13713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ja-JP" altLang="en-US" sz="2400" dirty="0">
                    <a:solidFill>
                      <a:schemeClr val="bg1"/>
                    </a:solidFill>
                  </a:rPr>
                  <a:t>回巻付</a:t>
                </a:r>
                <a:endParaRPr kumimoji="1" lang="en-US" altLang="ja-JP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1ACD73F-56CF-4912-A015-FA31E9F2D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743" y="2232005"/>
                <a:ext cx="1371337" cy="461665"/>
              </a:xfrm>
              <a:prstGeom prst="rect">
                <a:avLst/>
              </a:prstGeom>
              <a:blipFill>
                <a:blip r:embed="rId5"/>
                <a:stretch>
                  <a:fillRect t="-10526" r="-6222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D_n = W(n) + \sum_m L_m(N_t,n)&#10;\end{align*}&lt;/body&gt;&#10;  &lt;fcolor&gt;FF000000&lt;/fcolor&gt;&#10;  &lt;bcolor&gt;FFFFFFFF&lt;/bcolor&gt;&#10;  &lt;transparent&gt;True&lt;/transparent&gt;&#10;  &lt;resolution&gt;1800&lt;/resolution&gt;&#10;  &lt;imageh&gt;524&lt;/imageh&gt;&#10;  &lt;imagew&gt;3060&lt;/imagew&gt;&#10;  &lt;scale&gt;50&lt;/scale&gt;&#10;  &lt;cursor&gt;36&lt;/cursor&gt;&#10;&lt;/TeXTeX&gt;">
            <a:extLst>
              <a:ext uri="{FF2B5EF4-FFF2-40B4-BE49-F238E27FC236}">
                <a16:creationId xmlns:a16="http://schemas.microsoft.com/office/drawing/2014/main" id="{588AEAC2-1AF3-45B8-8393-AEFD13B171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67" y="1672481"/>
            <a:ext cx="3238500" cy="554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A7C4F6C1-1F2E-46B6-8F55-068F0B6B1F21}"/>
                  </a:ext>
                </a:extLst>
              </p:cNvPr>
              <p:cNvSpPr txBox="1"/>
              <p:nvPr/>
            </p:nvSpPr>
            <p:spPr>
              <a:xfrm>
                <a:off x="421762" y="1093355"/>
                <a:ext cx="24432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kumimoji="1" lang="ja-JP" altLang="en-US" sz="2800" b="1" dirty="0">
                    <a:solidFill>
                      <a:srgbClr val="9D6B74"/>
                    </a:solidFill>
                  </a:rPr>
                  <a:t>次の</a:t>
                </a:r>
                <a:r>
                  <a:rPr kumimoji="1" lang="en-US" altLang="ja-JP" sz="2800" b="1" dirty="0">
                    <a:solidFill>
                      <a:srgbClr val="9D6B74"/>
                    </a:solidFill>
                  </a:rPr>
                  <a:t>HPE</a:t>
                </a:r>
                <a:r>
                  <a:rPr kumimoji="1" lang="ja-JP" altLang="en-US" sz="2800" b="1" dirty="0">
                    <a:solidFill>
                      <a:srgbClr val="9D6B74"/>
                    </a:solidFill>
                  </a:rPr>
                  <a:t>係数</a:t>
                </a: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A7C4F6C1-1F2E-46B6-8F55-068F0B6B1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62" y="1093355"/>
                <a:ext cx="2443298" cy="523220"/>
              </a:xfrm>
              <a:prstGeom prst="rect">
                <a:avLst/>
              </a:prstGeom>
              <a:blipFill>
                <a:blip r:embed="rId7"/>
                <a:stretch>
                  <a:fillRect t="-12791" r="-3990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8AFE0AD-8998-46CC-ACB8-92C15690E72D}"/>
              </a:ext>
            </a:extLst>
          </p:cNvPr>
          <p:cNvSpPr txBox="1"/>
          <p:nvPr/>
        </p:nvSpPr>
        <p:spPr>
          <a:xfrm>
            <a:off x="707057" y="225171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 dirty="0">
                <a:solidFill>
                  <a:schemeClr val="bg1"/>
                </a:solidFill>
              </a:rPr>
              <a:t>巻付なし</a:t>
            </a:r>
          </a:p>
        </p:txBody>
      </p:sp>
    </p:spTree>
    <p:extLst>
      <p:ext uri="{BB962C8B-B14F-4D97-AF65-F5344CB8AC3E}">
        <p14:creationId xmlns:p14="http://schemas.microsoft.com/office/powerpoint/2010/main" val="321668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13D33FD5-D8DD-4113-8E1B-358A78CBD007}"/>
              </a:ext>
            </a:extLst>
          </p:cNvPr>
          <p:cNvSpPr/>
          <p:nvPr/>
        </p:nvSpPr>
        <p:spPr>
          <a:xfrm>
            <a:off x="971146" y="4180317"/>
            <a:ext cx="6832444" cy="2544333"/>
          </a:xfrm>
          <a:prstGeom prst="roundRect">
            <a:avLst>
              <a:gd name="adj" fmla="val 9119"/>
            </a:avLst>
          </a:prstGeom>
          <a:solidFill>
            <a:srgbClr val="C2A0A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04889791-03D7-4E6D-BA37-8C70CCAF98D1}"/>
              </a:ext>
            </a:extLst>
          </p:cNvPr>
          <p:cNvSpPr/>
          <p:nvPr/>
        </p:nvSpPr>
        <p:spPr>
          <a:xfrm>
            <a:off x="198877" y="1022171"/>
            <a:ext cx="5476060" cy="1481099"/>
          </a:xfrm>
          <a:prstGeom prst="roundRect">
            <a:avLst>
              <a:gd name="adj" fmla="val 12215"/>
            </a:avLst>
          </a:prstGeom>
          <a:solidFill>
            <a:srgbClr val="C2A0A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角丸四角形 5">
            <a:extLst>
              <a:ext uri="{FF2B5EF4-FFF2-40B4-BE49-F238E27FC236}">
                <a16:creationId xmlns:a16="http://schemas.microsoft.com/office/drawing/2014/main" id="{CBEDB558-BECD-4BC5-881E-D626E246FD01}"/>
              </a:ext>
            </a:extLst>
          </p:cNvPr>
          <p:cNvSpPr/>
          <p:nvPr/>
        </p:nvSpPr>
        <p:spPr>
          <a:xfrm>
            <a:off x="686938" y="2271418"/>
            <a:ext cx="1435891" cy="422252"/>
          </a:xfrm>
          <a:prstGeom prst="wedgeRoundRectCallout">
            <a:avLst>
              <a:gd name="adj1" fmla="val 20781"/>
              <a:gd name="adj2" fmla="val -92727"/>
              <a:gd name="adj3" fmla="val 16667"/>
            </a:avLst>
          </a:prstGeom>
          <a:solidFill>
            <a:srgbClr val="B23D6A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角丸四角形 5">
            <a:extLst>
              <a:ext uri="{FF2B5EF4-FFF2-40B4-BE49-F238E27FC236}">
                <a16:creationId xmlns:a16="http://schemas.microsoft.com/office/drawing/2014/main" id="{4C06EBFF-7E7B-462C-8F60-B3C7E072FBD7}"/>
              </a:ext>
            </a:extLst>
          </p:cNvPr>
          <p:cNvSpPr/>
          <p:nvPr/>
        </p:nvSpPr>
        <p:spPr>
          <a:xfrm>
            <a:off x="2800526" y="2258461"/>
            <a:ext cx="1415772" cy="422252"/>
          </a:xfrm>
          <a:prstGeom prst="wedgeRoundRectCallout">
            <a:avLst>
              <a:gd name="adj1" fmla="val -20941"/>
              <a:gd name="adj2" fmla="val -95642"/>
              <a:gd name="adj3" fmla="val 16667"/>
            </a:avLst>
          </a:prstGeom>
          <a:solidFill>
            <a:srgbClr val="B23D6A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CE533BF-2EC8-45A1-99BB-B5D7DCAEC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虚時間方向への巻付数による分類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6E7E43-6614-470D-890B-C90BAAAFB899}"/>
              </a:ext>
            </a:extLst>
          </p:cNvPr>
          <p:cNvSpPr txBox="1"/>
          <p:nvPr/>
        </p:nvSpPr>
        <p:spPr>
          <a:xfrm>
            <a:off x="6061398" y="1084444"/>
            <a:ext cx="416312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88816E"/>
              </a:buClr>
            </a:pPr>
            <a:r>
              <a:rPr kumimoji="1" lang="ja-JP" altLang="en-US" sz="2800" b="1" dirty="0">
                <a:solidFill>
                  <a:srgbClr val="9D6B74"/>
                </a:solidFill>
              </a:rPr>
              <a:t>分類の目的</a:t>
            </a:r>
            <a:endParaRPr kumimoji="1" lang="en-US" altLang="ja-JP" sz="2800" b="1" dirty="0">
              <a:solidFill>
                <a:srgbClr val="9D6B74"/>
              </a:solidFill>
            </a:endParaRPr>
          </a:p>
          <a:p>
            <a:pPr marL="342900" indent="-342900" algn="l">
              <a:buClr>
                <a:srgbClr val="88816E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Wilson/Polyakov loop</a:t>
            </a:r>
            <a:r>
              <a:rPr kumimoji="1" lang="ja-JP" altLang="en-US" sz="2400" dirty="0"/>
              <a:t>の分類</a:t>
            </a:r>
            <a:endParaRPr kumimoji="1" lang="en-US" altLang="ja-JP" sz="2400" dirty="0"/>
          </a:p>
          <a:p>
            <a:pPr marL="342900" indent="-342900" algn="l">
              <a:buClr>
                <a:srgbClr val="88816E"/>
              </a:buClr>
              <a:buFont typeface="Wingdings" panose="05000000000000000000" pitchFamily="2" charset="2"/>
              <a:buChar char="p"/>
            </a:pPr>
            <a:r>
              <a:rPr lang="ja-JP" altLang="en-US" sz="2400" dirty="0"/>
              <a:t>有限密度系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E90F505-354A-47E1-B2BD-E82DC98DCC4D}"/>
                  </a:ext>
                </a:extLst>
              </p:cNvPr>
              <p:cNvSpPr txBox="1"/>
              <p:nvPr/>
            </p:nvSpPr>
            <p:spPr>
              <a:xfrm>
                <a:off x="358415" y="2982166"/>
                <a:ext cx="34084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400" b="1" dirty="0">
                    <a:solidFill>
                      <a:srgbClr val="9D6B74"/>
                    </a:solidFill>
                  </a:rPr>
                  <a:t>T</a:t>
                </a:r>
                <a:r>
                  <a:rPr kumimoji="1" lang="en-US" altLang="ja-JP" sz="2400" b="1" dirty="0">
                    <a:solidFill>
                      <a:srgbClr val="9D6B74"/>
                    </a:solidFill>
                  </a:rPr>
                  <a:t>wisted</a:t>
                </a:r>
                <a:r>
                  <a:rPr kumimoji="1" lang="ja-JP" altLang="en-US" sz="2400" b="1" dirty="0">
                    <a:solidFill>
                      <a:srgbClr val="9D6B74"/>
                    </a:solidFill>
                  </a:rPr>
                  <a:t>境界条件下の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kumimoji="1" lang="en-US" altLang="ja-JP" sz="2400" b="1" i="1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kumimoji="1" lang="ja-JP" altLang="en-US" sz="2400" b="1" dirty="0">
                  <a:solidFill>
                    <a:srgbClr val="9D6B74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E90F505-354A-47E1-B2BD-E82DC98DC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15" y="2982166"/>
                <a:ext cx="3408497" cy="461665"/>
              </a:xfrm>
              <a:prstGeom prst="rect">
                <a:avLst/>
              </a:prstGeom>
              <a:blipFill>
                <a:blip r:embed="rId2"/>
                <a:stretch>
                  <a:fillRect l="-2862" t="-11842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N_s^3\times N_t&#10;\end{align*}&lt;/body&gt;&#10;  &lt;fcolor&gt;FF000000&lt;/fcolor&gt;&#10;  &lt;bcolor&gt;FFFFFFFF&lt;/bcolor&gt;&#10;  &lt;transparent&gt;True&lt;/transparent&gt;&#10;  &lt;resolution&gt;1800&lt;/resolution&gt;&#10;  &lt;imageh&gt;280&lt;/imageh&gt;&#10;  &lt;imagew&gt;901&lt;/imagew&gt;&#10;  &lt;scale&gt;50&lt;/scale&gt;&#10;  &lt;cursor&gt;31&lt;/cursor&gt;&#10;&lt;/TeXTeX&gt;">
            <a:extLst>
              <a:ext uri="{FF2B5EF4-FFF2-40B4-BE49-F238E27FC236}">
                <a16:creationId xmlns:a16="http://schemas.microsoft.com/office/drawing/2014/main" id="{E2F07D99-E693-4828-BC98-FDCC7EA12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631" y="3546777"/>
            <a:ext cx="953558" cy="296333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psi(\bm{x},\tau)=e^{i\theta}\psi(\bm{x},\tau+N_t)&#10;\end{align*}&lt;/body&gt;&#10;  &lt;fcolor&gt;FF000000&lt;/fcolor&gt;&#10;  &lt;bcolor&gt;FFFFFFFF&lt;/bcolor&gt;&#10;  &lt;transparent&gt;True&lt;/transparent&gt;&#10;  &lt;resolution&gt;1800&lt;/resolution&gt;&#10;  &lt;imageh&gt;288&lt;/imageh&gt;&#10;  &lt;imagew&gt;2746&lt;/imagew&gt;&#10;  &lt;scale&gt;50&lt;/scale&gt;&#10;  &lt;cursor&gt;66&lt;/cursor&gt;&#10;&lt;/TeXTeX&gt;">
            <a:extLst>
              <a:ext uri="{FF2B5EF4-FFF2-40B4-BE49-F238E27FC236}">
                <a16:creationId xmlns:a16="http://schemas.microsoft.com/office/drawing/2014/main" id="{9BB07536-7BD7-4AA1-9991-1A6299916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64" y="3522264"/>
            <a:ext cx="2906183" cy="30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1ACD73F-56CF-4912-A015-FA31E9F2DE29}"/>
                  </a:ext>
                </a:extLst>
              </p:cNvPr>
              <p:cNvSpPr txBox="1"/>
              <p:nvPr/>
            </p:nvSpPr>
            <p:spPr>
              <a:xfrm>
                <a:off x="2822743" y="2232005"/>
                <a:ext cx="13713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ja-JP" altLang="en-US" sz="2400" dirty="0">
                    <a:solidFill>
                      <a:schemeClr val="bg1"/>
                    </a:solidFill>
                  </a:rPr>
                  <a:t>回巻付</a:t>
                </a:r>
                <a:endParaRPr kumimoji="1" lang="en-US" altLang="ja-JP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1ACD73F-56CF-4912-A015-FA31E9F2D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743" y="2232005"/>
                <a:ext cx="1371337" cy="461665"/>
              </a:xfrm>
              <a:prstGeom prst="rect">
                <a:avLst/>
              </a:prstGeom>
              <a:blipFill>
                <a:blip r:embed="rId5"/>
                <a:stretch>
                  <a:fillRect t="-10526" r="-6222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D_n = W(n) + \sum_m L_m(N_t,n)&#10;\end{align*}&lt;/body&gt;&#10;  &lt;fcolor&gt;FF000000&lt;/fcolor&gt;&#10;  &lt;bcolor&gt;FFFFFFFF&lt;/bcolor&gt;&#10;  &lt;transparent&gt;True&lt;/transparent&gt;&#10;  &lt;resolution&gt;1800&lt;/resolution&gt;&#10;  &lt;imageh&gt;524&lt;/imageh&gt;&#10;  &lt;imagew&gt;3060&lt;/imagew&gt;&#10;  &lt;scale&gt;50&lt;/scale&gt;&#10;  &lt;cursor&gt;36&lt;/cursor&gt;&#10;&lt;/TeXTeX&gt;">
            <a:extLst>
              <a:ext uri="{FF2B5EF4-FFF2-40B4-BE49-F238E27FC236}">
                <a16:creationId xmlns:a16="http://schemas.microsoft.com/office/drawing/2014/main" id="{588AEAC2-1AF3-45B8-8393-AEFD13B171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67" y="1672481"/>
            <a:ext cx="3238500" cy="554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A7C4F6C1-1F2E-46B6-8F55-068F0B6B1F21}"/>
                  </a:ext>
                </a:extLst>
              </p:cNvPr>
              <p:cNvSpPr txBox="1"/>
              <p:nvPr/>
            </p:nvSpPr>
            <p:spPr>
              <a:xfrm>
                <a:off x="421762" y="1093355"/>
                <a:ext cx="24432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kumimoji="1" lang="ja-JP" altLang="en-US" sz="2800" b="1" dirty="0">
                    <a:solidFill>
                      <a:srgbClr val="9D6B74"/>
                    </a:solidFill>
                  </a:rPr>
                  <a:t>次の</a:t>
                </a:r>
                <a:r>
                  <a:rPr kumimoji="1" lang="en-US" altLang="ja-JP" sz="2800" b="1" dirty="0">
                    <a:solidFill>
                      <a:srgbClr val="9D6B74"/>
                    </a:solidFill>
                  </a:rPr>
                  <a:t>HPE</a:t>
                </a:r>
                <a:r>
                  <a:rPr kumimoji="1" lang="ja-JP" altLang="en-US" sz="2800" b="1" dirty="0">
                    <a:solidFill>
                      <a:srgbClr val="9D6B74"/>
                    </a:solidFill>
                  </a:rPr>
                  <a:t>係数</a:t>
                </a: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A7C4F6C1-1F2E-46B6-8F55-068F0B6B1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62" y="1093355"/>
                <a:ext cx="2443298" cy="523220"/>
              </a:xfrm>
              <a:prstGeom prst="rect">
                <a:avLst/>
              </a:prstGeom>
              <a:blipFill>
                <a:blip r:embed="rId7"/>
                <a:stretch>
                  <a:fillRect t="-12791" r="-3990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8AFE0AD-8998-46CC-ACB8-92C15690E72D}"/>
              </a:ext>
            </a:extLst>
          </p:cNvPr>
          <p:cNvSpPr txBox="1"/>
          <p:nvPr/>
        </p:nvSpPr>
        <p:spPr>
          <a:xfrm>
            <a:off x="707057" y="225171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 dirty="0">
                <a:solidFill>
                  <a:schemeClr val="bg1"/>
                </a:solidFill>
              </a:rPr>
              <a:t>巻付なし</a:t>
            </a:r>
          </a:p>
        </p:txBody>
      </p:sp>
      <p:pic>
        <p:nvPicPr>
          <p:cNvPr id="35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frac12\big(D_{\theta=0}(n) + D_{\theta=\pi}(n) \big)&#10;&amp;amp;= W(n) + \sum_m L_{2m}(N_t,n)&#10;\\&#10;\frac12 \big( D_{\theta=0}(n) - D_{\theta=\pi}(n) \big)&#10;&amp;amp;= \sum_m L_{2m-1}(N_t,n)&#10;\end{align*}&lt;/body&gt;&#10;  &lt;fcolor&gt;FF000000&lt;/fcolor&gt;&#10;  &lt;bcolor&gt;FFFFFFFF&lt;/bcolor&gt;&#10;  &lt;transparent&gt;True&lt;/transparent&gt;&#10;  &lt;resolution&gt;1800&lt;/resolution&gt;&#10;  &lt;imageh&gt;1360&lt;/imageh&gt;&#10;  &lt;imagew&gt;5366&lt;/imagew&gt;&#10;  &lt;scale&gt;50&lt;/scale&gt;&#10;  &lt;cursor&gt;159&lt;/cursor&gt;&#10;&lt;/TeXTeX&gt;">
            <a:extLst>
              <a:ext uri="{FF2B5EF4-FFF2-40B4-BE49-F238E27FC236}">
                <a16:creationId xmlns:a16="http://schemas.microsoft.com/office/drawing/2014/main" id="{5089C84B-BD5A-4CBE-A6A9-394E9DF1CB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67" y="4351881"/>
            <a:ext cx="5679018" cy="1439332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frac14 \big( D_0  + D_{\pi/2} + D_\pi + D_{3\pi/2} \big)= W(n) + \sum_m L_{4m} (N_t,n)&#10;\end{align*}&lt;/body&gt;&#10;  &lt;fcolor&gt;FF000000&lt;/fcolor&gt;&#10;  &lt;bcolor&gt;FFFFFFFF&lt;/bcolor&gt;&#10;  &lt;transparent&gt;True&lt;/transparent&gt;&#10;  &lt;resolution&gt;1800&lt;/resolution&gt;&#10;  &lt;imageh&gt;620&lt;/imageh&gt;&#10;  &lt;imagew&gt;5967&lt;/imagew&gt;&#10;  &lt;scale&gt;50&lt;/scale&gt;&#10;  &lt;cursor&gt;73&lt;/cursor&gt;&#10;&lt;/TeXTeX&gt;">
            <a:extLst>
              <a:ext uri="{FF2B5EF4-FFF2-40B4-BE49-F238E27FC236}">
                <a16:creationId xmlns:a16="http://schemas.microsoft.com/office/drawing/2014/main" id="{471BE374-34C0-421B-9E5B-0E9641F0E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67" y="5975565"/>
            <a:ext cx="6315075" cy="6561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429D6831-2007-4346-B89E-963D220ED633}"/>
                  </a:ext>
                </a:extLst>
              </p:cNvPr>
              <p:cNvSpPr txBox="1"/>
              <p:nvPr/>
            </p:nvSpPr>
            <p:spPr>
              <a:xfrm>
                <a:off x="8716119" y="4271187"/>
                <a:ext cx="3073228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lang="ja-JP" altLang="en-US" sz="2000" dirty="0"/>
                  <a:t>様々な境界条件の重ね合わせにより、各展開係数を巻付数に分類可</a:t>
                </a:r>
                <a:endParaRPr lang="en-US" altLang="ja-JP" sz="2000" dirty="0"/>
              </a:p>
              <a:p>
                <a:pPr algn="l">
                  <a:buClr>
                    <a:srgbClr val="88816E"/>
                  </a:buClr>
                </a:pPr>
                <a:endParaRPr lang="en-US" altLang="ja-JP" sz="1200" dirty="0"/>
              </a:p>
              <a:p>
                <a:pPr marL="342900" indent="-342900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lang="ja-JP" altLang="en-US" sz="2000" dirty="0"/>
                  <a:t>最大巻付数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ja-JP" altLang="en-US" sz="2000" dirty="0"/>
                  <a:t>のとき、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ja-JP" altLang="en-US" sz="2000" dirty="0"/>
                  <a:t>個の境界条件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429D6831-2007-4346-B89E-963D220ED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119" y="4271187"/>
                <a:ext cx="3073228" cy="1846659"/>
              </a:xfrm>
              <a:prstGeom prst="rect">
                <a:avLst/>
              </a:prstGeom>
              <a:blipFill>
                <a:blip r:embed="rId10"/>
                <a:stretch>
                  <a:fillRect l="-1786" t="-1980" r="-1984" b="-36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矢印: 下 42">
            <a:extLst>
              <a:ext uri="{FF2B5EF4-FFF2-40B4-BE49-F238E27FC236}">
                <a16:creationId xmlns:a16="http://schemas.microsoft.com/office/drawing/2014/main" id="{594D7757-F91D-44C9-9338-5FA88E90F087}"/>
              </a:ext>
            </a:extLst>
          </p:cNvPr>
          <p:cNvSpPr/>
          <p:nvPr/>
        </p:nvSpPr>
        <p:spPr>
          <a:xfrm rot="16200000">
            <a:off x="7545214" y="4614777"/>
            <a:ext cx="1371017" cy="683837"/>
          </a:xfrm>
          <a:prstGeom prst="downArrow">
            <a:avLst/>
          </a:prstGeom>
          <a:gradFill>
            <a:gsLst>
              <a:gs pos="0">
                <a:srgbClr val="9D6B74">
                  <a:lumMod val="98000"/>
                  <a:lumOff val="2000"/>
                </a:srgbClr>
              </a:gs>
              <a:gs pos="50000">
                <a:srgbClr val="9D6B74"/>
              </a:gs>
              <a:gs pos="100000">
                <a:srgbClr val="9D6B74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角丸四角形 27">
            <a:extLst>
              <a:ext uri="{FF2B5EF4-FFF2-40B4-BE49-F238E27FC236}">
                <a16:creationId xmlns:a16="http://schemas.microsoft.com/office/drawing/2014/main" id="{E9391520-6B89-495D-AEDA-EFB8BA76319E}"/>
              </a:ext>
            </a:extLst>
          </p:cNvPr>
          <p:cNvSpPr/>
          <p:nvPr/>
        </p:nvSpPr>
        <p:spPr>
          <a:xfrm>
            <a:off x="8620467" y="4180318"/>
            <a:ext cx="3298854" cy="2402110"/>
          </a:xfrm>
          <a:prstGeom prst="roundRect">
            <a:avLst>
              <a:gd name="adj" fmla="val 9595"/>
            </a:avLst>
          </a:prstGeom>
          <a:noFill/>
          <a:ln w="19050" cap="flat" cmpd="sng" algn="ctr">
            <a:solidFill>
              <a:srgbClr val="88816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1" name="角丸四角形 27">
            <a:extLst>
              <a:ext uri="{FF2B5EF4-FFF2-40B4-BE49-F238E27FC236}">
                <a16:creationId xmlns:a16="http://schemas.microsoft.com/office/drawing/2014/main" id="{FDACE978-834F-4663-831F-7D83D687EC3A}"/>
              </a:ext>
            </a:extLst>
          </p:cNvPr>
          <p:cNvSpPr/>
          <p:nvPr/>
        </p:nvSpPr>
        <p:spPr>
          <a:xfrm>
            <a:off x="205245" y="2883099"/>
            <a:ext cx="5170902" cy="1156756"/>
          </a:xfrm>
          <a:prstGeom prst="roundRect">
            <a:avLst>
              <a:gd name="adj" fmla="val 18339"/>
            </a:avLst>
          </a:prstGeom>
          <a:noFill/>
          <a:ln w="19050" cap="flat" cmpd="sng" algn="ctr">
            <a:solidFill>
              <a:srgbClr val="88816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2" name="矢印: 下 21">
            <a:extLst>
              <a:ext uri="{FF2B5EF4-FFF2-40B4-BE49-F238E27FC236}">
                <a16:creationId xmlns:a16="http://schemas.microsoft.com/office/drawing/2014/main" id="{786BB09F-2559-4069-AB14-DF73975D5384}"/>
              </a:ext>
            </a:extLst>
          </p:cNvPr>
          <p:cNvSpPr/>
          <p:nvPr/>
        </p:nvSpPr>
        <p:spPr>
          <a:xfrm rot="16200000">
            <a:off x="-107486" y="4562484"/>
            <a:ext cx="1371017" cy="683837"/>
          </a:xfrm>
          <a:prstGeom prst="downArrow">
            <a:avLst/>
          </a:prstGeom>
          <a:gradFill>
            <a:gsLst>
              <a:gs pos="0">
                <a:srgbClr val="9D6B74">
                  <a:lumMod val="98000"/>
                  <a:lumOff val="2000"/>
                </a:srgbClr>
              </a:gs>
              <a:gs pos="50000">
                <a:srgbClr val="9D6B74"/>
              </a:gs>
              <a:gs pos="100000">
                <a:srgbClr val="9D6B74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82423576-EEAA-4EF8-B8F4-D77EB6971CEB}"/>
                  </a:ext>
                </a:extLst>
              </p:cNvPr>
              <p:cNvSpPr txBox="1"/>
              <p:nvPr/>
            </p:nvSpPr>
            <p:spPr>
              <a:xfrm>
                <a:off x="9168373" y="6128876"/>
                <a:ext cx="2620974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dirty="0"/>
                  <a:t>※</a:t>
                </a:r>
                <a:r>
                  <a:rPr kumimoji="1" lang="ja-JP" altLang="en-US" dirty="0"/>
                  <a:t>一般の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kumimoji="1" lang="ja-JP" altLang="en-US" dirty="0"/>
                  <a:t>上では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kumimoji="1" lang="ja-JP" altLang="en-US" dirty="0"/>
                  <a:t>個</a:t>
                </a: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82423576-EEAA-4EF8-B8F4-D77EB6971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373" y="6128876"/>
                <a:ext cx="2620974" cy="391646"/>
              </a:xfrm>
              <a:prstGeom prst="rect">
                <a:avLst/>
              </a:prstGeom>
              <a:blipFill>
                <a:blip r:embed="rId11"/>
                <a:stretch>
                  <a:fillRect l="-2093" t="-12308" r="-1628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角丸四角形 5">
            <a:extLst>
              <a:ext uri="{FF2B5EF4-FFF2-40B4-BE49-F238E27FC236}">
                <a16:creationId xmlns:a16="http://schemas.microsoft.com/office/drawing/2014/main" id="{8E10B5E0-CBDB-4A34-804D-DF917840C775}"/>
              </a:ext>
            </a:extLst>
          </p:cNvPr>
          <p:cNvSpPr/>
          <p:nvPr/>
        </p:nvSpPr>
        <p:spPr>
          <a:xfrm>
            <a:off x="10780704" y="2944089"/>
            <a:ext cx="542545" cy="284767"/>
          </a:xfrm>
          <a:prstGeom prst="wedgeRoundRectCallout">
            <a:avLst>
              <a:gd name="adj1" fmla="val -73348"/>
              <a:gd name="adj2" fmla="val 57526"/>
              <a:gd name="adj3" fmla="val 16667"/>
            </a:avLst>
          </a:prstGeom>
          <a:solidFill>
            <a:srgbClr val="B23D6A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58B91956-543D-437E-9F4F-5C68EA564E9C}"/>
              </a:ext>
            </a:extLst>
          </p:cNvPr>
          <p:cNvCxnSpPr>
            <a:cxnSpLocks/>
          </p:cNvCxnSpPr>
          <p:nvPr/>
        </p:nvCxnSpPr>
        <p:spPr>
          <a:xfrm>
            <a:off x="9543448" y="3272173"/>
            <a:ext cx="2209188" cy="0"/>
          </a:xfrm>
          <a:prstGeom prst="line">
            <a:avLst/>
          </a:prstGeom>
          <a:ln w="38100">
            <a:solidFill>
              <a:srgbClr val="B2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DB508ABF-B6B6-4867-BFBF-5C0A205C2F08}"/>
              </a:ext>
            </a:extLst>
          </p:cNvPr>
          <p:cNvCxnSpPr/>
          <p:nvPr/>
        </p:nvCxnSpPr>
        <p:spPr>
          <a:xfrm>
            <a:off x="9543448" y="3147178"/>
            <a:ext cx="0" cy="263983"/>
          </a:xfrm>
          <a:prstGeom prst="line">
            <a:avLst/>
          </a:prstGeom>
          <a:ln w="38100">
            <a:solidFill>
              <a:srgbClr val="B2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395CDD5C-7592-4B8A-94C7-8E3852EC3D8A}"/>
              </a:ext>
            </a:extLst>
          </p:cNvPr>
          <p:cNvCxnSpPr/>
          <p:nvPr/>
        </p:nvCxnSpPr>
        <p:spPr>
          <a:xfrm>
            <a:off x="11751417" y="3147177"/>
            <a:ext cx="0" cy="263983"/>
          </a:xfrm>
          <a:prstGeom prst="line">
            <a:avLst/>
          </a:prstGeom>
          <a:ln w="38100">
            <a:solidFill>
              <a:srgbClr val="B2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589B78A5-5C73-4AED-835C-516E69E02447}"/>
              </a:ext>
            </a:extLst>
          </p:cNvPr>
          <p:cNvCxnSpPr/>
          <p:nvPr/>
        </p:nvCxnSpPr>
        <p:spPr>
          <a:xfrm>
            <a:off x="10628531" y="3147177"/>
            <a:ext cx="0" cy="263983"/>
          </a:xfrm>
          <a:prstGeom prst="line">
            <a:avLst/>
          </a:prstGeom>
          <a:ln w="38100">
            <a:solidFill>
              <a:srgbClr val="B2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N_t&#10;\end{align*}&lt;/body&gt;&#10;  &lt;fcolor&gt;FF000000&lt;/fcolor&gt;&#10;  &lt;bcolor&gt;FFFFFFFF&lt;/bcolor&gt;&#10;  &lt;transparent&gt;True&lt;/transparent&gt;&#10;  &lt;resolution&gt;1800&lt;/resolution&gt;&#10;  &lt;imageh&gt;209&lt;/imageh&gt;&#10;  &lt;imagew&gt;257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11DF658-E06D-4968-89A1-9791D591A3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253" y="2581966"/>
            <a:ext cx="271992" cy="221192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CFC7213-1215-46E8-A432-830D77C210A7}"/>
              </a:ext>
            </a:extLst>
          </p:cNvPr>
          <p:cNvSpPr txBox="1"/>
          <p:nvPr/>
        </p:nvSpPr>
        <p:spPr>
          <a:xfrm>
            <a:off x="10763075" y="2886417"/>
            <a:ext cx="596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</a:rPr>
              <a:t>PBC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37" name="右中かっこ 36">
            <a:extLst>
              <a:ext uri="{FF2B5EF4-FFF2-40B4-BE49-F238E27FC236}">
                <a16:creationId xmlns:a16="http://schemas.microsoft.com/office/drawing/2014/main" id="{4F39F6DD-2B7C-4C77-B5FB-3877E8D1B710}"/>
              </a:ext>
            </a:extLst>
          </p:cNvPr>
          <p:cNvSpPr/>
          <p:nvPr/>
        </p:nvSpPr>
        <p:spPr>
          <a:xfrm rot="16200000">
            <a:off x="9954000" y="2404333"/>
            <a:ext cx="263979" cy="1085083"/>
          </a:xfrm>
          <a:prstGeom prst="rightBrace">
            <a:avLst>
              <a:gd name="adj1" fmla="val 2500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04ACDE2D-1720-4C5D-B723-49B39B34D403}"/>
              </a:ext>
            </a:extLst>
          </p:cNvPr>
          <p:cNvCxnSpPr>
            <a:cxnSpLocks/>
          </p:cNvCxnSpPr>
          <p:nvPr/>
        </p:nvCxnSpPr>
        <p:spPr>
          <a:xfrm>
            <a:off x="9543448" y="3833705"/>
            <a:ext cx="2209188" cy="0"/>
          </a:xfrm>
          <a:prstGeom prst="line">
            <a:avLst/>
          </a:prstGeom>
          <a:ln w="38100">
            <a:solidFill>
              <a:srgbClr val="B2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61A96F03-AB9E-4DFB-B3A2-A0D1C58C06AB}"/>
              </a:ext>
            </a:extLst>
          </p:cNvPr>
          <p:cNvCxnSpPr/>
          <p:nvPr/>
        </p:nvCxnSpPr>
        <p:spPr>
          <a:xfrm>
            <a:off x="9543448" y="3708710"/>
            <a:ext cx="0" cy="263983"/>
          </a:xfrm>
          <a:prstGeom prst="line">
            <a:avLst/>
          </a:prstGeom>
          <a:ln w="38100">
            <a:solidFill>
              <a:srgbClr val="B2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1E150CF5-41AD-4CB4-9357-A0E6C7278821}"/>
              </a:ext>
            </a:extLst>
          </p:cNvPr>
          <p:cNvCxnSpPr/>
          <p:nvPr/>
        </p:nvCxnSpPr>
        <p:spPr>
          <a:xfrm>
            <a:off x="11751417" y="3708709"/>
            <a:ext cx="0" cy="263983"/>
          </a:xfrm>
          <a:prstGeom prst="line">
            <a:avLst/>
          </a:prstGeom>
          <a:ln w="38100">
            <a:solidFill>
              <a:srgbClr val="B2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0E1C1FAA-28C0-48DC-9AA3-705359F922CE}"/>
              </a:ext>
            </a:extLst>
          </p:cNvPr>
          <p:cNvCxnSpPr/>
          <p:nvPr/>
        </p:nvCxnSpPr>
        <p:spPr>
          <a:xfrm>
            <a:off x="10628531" y="3708709"/>
            <a:ext cx="0" cy="263983"/>
          </a:xfrm>
          <a:prstGeom prst="line">
            <a:avLst/>
          </a:prstGeom>
          <a:ln w="38100">
            <a:solidFill>
              <a:srgbClr val="B2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角丸四角形 5">
            <a:extLst>
              <a:ext uri="{FF2B5EF4-FFF2-40B4-BE49-F238E27FC236}">
                <a16:creationId xmlns:a16="http://schemas.microsoft.com/office/drawing/2014/main" id="{DBA30ED2-2F8A-4ABF-BB7D-EF5860CD85A2}"/>
              </a:ext>
            </a:extLst>
          </p:cNvPr>
          <p:cNvSpPr/>
          <p:nvPr/>
        </p:nvSpPr>
        <p:spPr>
          <a:xfrm>
            <a:off x="10807334" y="3467667"/>
            <a:ext cx="661961" cy="284767"/>
          </a:xfrm>
          <a:prstGeom prst="wedgeRoundRectCallout">
            <a:avLst>
              <a:gd name="adj1" fmla="val -73348"/>
              <a:gd name="adj2" fmla="val 57526"/>
              <a:gd name="adj3" fmla="val 16667"/>
            </a:avLst>
          </a:prstGeom>
          <a:solidFill>
            <a:srgbClr val="B23D6A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EDF95F0-3345-4D97-A55A-1085422CB6BA}"/>
              </a:ext>
            </a:extLst>
          </p:cNvPr>
          <p:cNvSpPr txBox="1"/>
          <p:nvPr/>
        </p:nvSpPr>
        <p:spPr>
          <a:xfrm>
            <a:off x="10766274" y="3406495"/>
            <a:ext cx="766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</a:rPr>
              <a:t>APBC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2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角丸四角形 5">
            <a:extLst>
              <a:ext uri="{FF2B5EF4-FFF2-40B4-BE49-F238E27FC236}">
                <a16:creationId xmlns:a16="http://schemas.microsoft.com/office/drawing/2014/main" id="{079849E2-6B06-45C0-8A01-D0A85D7601A9}"/>
              </a:ext>
            </a:extLst>
          </p:cNvPr>
          <p:cNvSpPr/>
          <p:nvPr/>
        </p:nvSpPr>
        <p:spPr>
          <a:xfrm>
            <a:off x="11017680" y="1447749"/>
            <a:ext cx="542545" cy="284767"/>
          </a:xfrm>
          <a:prstGeom prst="wedgeRoundRectCallout">
            <a:avLst>
              <a:gd name="adj1" fmla="val -73348"/>
              <a:gd name="adj2" fmla="val 57526"/>
              <a:gd name="adj3" fmla="val 16667"/>
            </a:avLst>
          </a:prstGeom>
          <a:solidFill>
            <a:srgbClr val="B23D6A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519756EE-7523-46A7-BD1F-E320DA3F868F}"/>
              </a:ext>
            </a:extLst>
          </p:cNvPr>
          <p:cNvSpPr/>
          <p:nvPr/>
        </p:nvSpPr>
        <p:spPr>
          <a:xfrm>
            <a:off x="311084" y="1085115"/>
            <a:ext cx="7601016" cy="988665"/>
          </a:xfrm>
          <a:prstGeom prst="roundRect">
            <a:avLst>
              <a:gd name="adj" fmla="val 12215"/>
            </a:avLst>
          </a:prstGeom>
          <a:solidFill>
            <a:srgbClr val="C2A0A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6F0500C-8EE5-4D29-9AF8-E4DFF824E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空間座標の畳み込み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ED29ACB-C968-4FDC-BE33-931852452EC6}"/>
                  </a:ext>
                </a:extLst>
              </p:cNvPr>
              <p:cNvSpPr txBox="1"/>
              <p:nvPr/>
            </p:nvSpPr>
            <p:spPr>
              <a:xfrm>
                <a:off x="1121787" y="2293941"/>
                <a:ext cx="7147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ja-JP" altLang="en-US" sz="2400" dirty="0"/>
                  <a:t>虚時間方向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の格子上で、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の</a:t>
                </a:r>
                <a:r>
                  <a:rPr lang="ja-JP" altLang="en-US" sz="2400" dirty="0"/>
                  <a:t>展開</a:t>
                </a:r>
                <a:r>
                  <a:rPr kumimoji="1" lang="ja-JP" altLang="en-US" sz="2400" dirty="0"/>
                  <a:t>係数が計算可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ED29ACB-C968-4FDC-BE33-931852452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787" y="2293941"/>
                <a:ext cx="7147469" cy="461665"/>
              </a:xfrm>
              <a:prstGeom prst="rect">
                <a:avLst/>
              </a:prstGeom>
              <a:blipFill>
                <a:blip r:embed="rId2"/>
                <a:stretch>
                  <a:fillRect l="-1279" t="-10526" r="-341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frac12\big(D_{\theta=0}(n) + D_{\theta=\pi}(n) \big)&#10;&amp;amp;= W(n) + \sum_m L_{2m}(N_t,n) = D_{\theta=0}^{2N_t}(n)&#10;\end{align*}&lt;/body&gt;&#10;  &lt;fcolor&gt;FF000000&lt;/fcolor&gt;&#10;  &lt;bcolor&gt;FFFFFFFF&lt;/bcolor&gt;&#10;  &lt;transparent&gt;True&lt;/transparent&gt;&#10;  &lt;resolution&gt;1800&lt;/resolution&gt;&#10;  &lt;imageh&gt;620&lt;/imageh&gt;&#10;  &lt;imagew&gt;6612&lt;/imagew&gt;&#10;  &lt;scale&gt;50&lt;/scale&gt;&#10;  &lt;cursor&gt;125&lt;/cursor&gt;&#10;&lt;/TeXTeX&gt;">
            <a:extLst>
              <a:ext uri="{FF2B5EF4-FFF2-40B4-BE49-F238E27FC236}">
                <a16:creationId xmlns:a16="http://schemas.microsoft.com/office/drawing/2014/main" id="{6F799FBB-2D3E-439D-B971-96A337AFD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00" y="1312513"/>
            <a:ext cx="6997702" cy="656166"/>
          </a:xfrm>
          <a:prstGeom prst="rect">
            <a:avLst/>
          </a:prstGeom>
        </p:spPr>
      </p:pic>
      <p:sp>
        <p:nvSpPr>
          <p:cNvPr id="16" name="矢印: 下 15">
            <a:extLst>
              <a:ext uri="{FF2B5EF4-FFF2-40B4-BE49-F238E27FC236}">
                <a16:creationId xmlns:a16="http://schemas.microsoft.com/office/drawing/2014/main" id="{EE475A85-7F8A-4825-81AB-12FA99BAF47E}"/>
              </a:ext>
            </a:extLst>
          </p:cNvPr>
          <p:cNvSpPr/>
          <p:nvPr/>
        </p:nvSpPr>
        <p:spPr>
          <a:xfrm rot="16200000">
            <a:off x="633310" y="2246020"/>
            <a:ext cx="461667" cy="515289"/>
          </a:xfrm>
          <a:prstGeom prst="downArrow">
            <a:avLst/>
          </a:prstGeom>
          <a:gradFill>
            <a:gsLst>
              <a:gs pos="0">
                <a:srgbClr val="9D6B74">
                  <a:lumMod val="98000"/>
                  <a:lumOff val="2000"/>
                </a:srgbClr>
              </a:gs>
              <a:gs pos="50000">
                <a:srgbClr val="9D6B74"/>
              </a:gs>
              <a:gs pos="100000">
                <a:srgbClr val="9D6B74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F61FE70-E984-4B94-A60C-500BE7DAFC19}"/>
              </a:ext>
            </a:extLst>
          </p:cNvPr>
          <p:cNvCxnSpPr>
            <a:cxnSpLocks/>
          </p:cNvCxnSpPr>
          <p:nvPr/>
        </p:nvCxnSpPr>
        <p:spPr>
          <a:xfrm>
            <a:off x="9780424" y="1775833"/>
            <a:ext cx="2209188" cy="0"/>
          </a:xfrm>
          <a:prstGeom prst="line">
            <a:avLst/>
          </a:prstGeom>
          <a:ln w="38100">
            <a:solidFill>
              <a:srgbClr val="B2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94F79E2-FA24-46B6-89D8-EAEED3C97376}"/>
              </a:ext>
            </a:extLst>
          </p:cNvPr>
          <p:cNvCxnSpPr/>
          <p:nvPr/>
        </p:nvCxnSpPr>
        <p:spPr>
          <a:xfrm>
            <a:off x="9780424" y="1650838"/>
            <a:ext cx="0" cy="263983"/>
          </a:xfrm>
          <a:prstGeom prst="line">
            <a:avLst/>
          </a:prstGeom>
          <a:ln w="38100">
            <a:solidFill>
              <a:srgbClr val="B2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623CEAC-D7EE-467C-9BA3-DF743C6F1724}"/>
              </a:ext>
            </a:extLst>
          </p:cNvPr>
          <p:cNvCxnSpPr/>
          <p:nvPr/>
        </p:nvCxnSpPr>
        <p:spPr>
          <a:xfrm>
            <a:off x="11988393" y="1650837"/>
            <a:ext cx="0" cy="263983"/>
          </a:xfrm>
          <a:prstGeom prst="line">
            <a:avLst/>
          </a:prstGeom>
          <a:ln w="38100">
            <a:solidFill>
              <a:srgbClr val="B2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8D5E83DD-5BB6-45B4-BC28-A0367D0DA380}"/>
              </a:ext>
            </a:extLst>
          </p:cNvPr>
          <p:cNvCxnSpPr/>
          <p:nvPr/>
        </p:nvCxnSpPr>
        <p:spPr>
          <a:xfrm>
            <a:off x="10865507" y="1650837"/>
            <a:ext cx="0" cy="263983"/>
          </a:xfrm>
          <a:prstGeom prst="line">
            <a:avLst/>
          </a:prstGeom>
          <a:ln w="38100">
            <a:solidFill>
              <a:srgbClr val="B2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N_t&#10;\end{align*}&lt;/body&gt;&#10;  &lt;fcolor&gt;FF000000&lt;/fcolor&gt;&#10;  &lt;bcolor&gt;FFFFFFFF&lt;/bcolor&gt;&#10;  &lt;transparent&gt;True&lt;/transparent&gt;&#10;  &lt;resolution&gt;1800&lt;/resolution&gt;&#10;  &lt;imageh&gt;209&lt;/imageh&gt;&#10;  &lt;imagew&gt;257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05C10990-D2BC-401B-A260-3F6E50CA1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229" y="1085626"/>
            <a:ext cx="271992" cy="221192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0121F7F-25D3-4D3A-A1B9-DA2DF3CFFF9F}"/>
              </a:ext>
            </a:extLst>
          </p:cNvPr>
          <p:cNvSpPr txBox="1"/>
          <p:nvPr/>
        </p:nvSpPr>
        <p:spPr>
          <a:xfrm>
            <a:off x="11000051" y="1390077"/>
            <a:ext cx="596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</a:rPr>
              <a:t>PBC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右中かっこ 28">
            <a:extLst>
              <a:ext uri="{FF2B5EF4-FFF2-40B4-BE49-F238E27FC236}">
                <a16:creationId xmlns:a16="http://schemas.microsoft.com/office/drawing/2014/main" id="{7922F058-02E8-48A2-9499-1B911EAEEAD2}"/>
              </a:ext>
            </a:extLst>
          </p:cNvPr>
          <p:cNvSpPr/>
          <p:nvPr/>
        </p:nvSpPr>
        <p:spPr>
          <a:xfrm rot="16200000">
            <a:off x="10190976" y="907993"/>
            <a:ext cx="263979" cy="1085083"/>
          </a:xfrm>
          <a:prstGeom prst="rightBrace">
            <a:avLst>
              <a:gd name="adj1" fmla="val 2500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D23E1E4F-EA0E-4417-A9FF-EBB6142A6A6C}"/>
              </a:ext>
            </a:extLst>
          </p:cNvPr>
          <p:cNvCxnSpPr>
            <a:cxnSpLocks/>
          </p:cNvCxnSpPr>
          <p:nvPr/>
        </p:nvCxnSpPr>
        <p:spPr>
          <a:xfrm>
            <a:off x="9780424" y="2454405"/>
            <a:ext cx="2209188" cy="0"/>
          </a:xfrm>
          <a:prstGeom prst="line">
            <a:avLst/>
          </a:prstGeom>
          <a:ln w="38100">
            <a:solidFill>
              <a:srgbClr val="B2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9AC1804-11D2-4A5A-954B-A9C2C94A79F1}"/>
              </a:ext>
            </a:extLst>
          </p:cNvPr>
          <p:cNvCxnSpPr/>
          <p:nvPr/>
        </p:nvCxnSpPr>
        <p:spPr>
          <a:xfrm>
            <a:off x="9780424" y="2329410"/>
            <a:ext cx="0" cy="263983"/>
          </a:xfrm>
          <a:prstGeom prst="line">
            <a:avLst/>
          </a:prstGeom>
          <a:ln w="38100">
            <a:solidFill>
              <a:srgbClr val="B2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C1FC22A-812B-49C9-A0B9-0A89ED124969}"/>
              </a:ext>
            </a:extLst>
          </p:cNvPr>
          <p:cNvCxnSpPr/>
          <p:nvPr/>
        </p:nvCxnSpPr>
        <p:spPr>
          <a:xfrm>
            <a:off x="11988393" y="2329409"/>
            <a:ext cx="0" cy="263983"/>
          </a:xfrm>
          <a:prstGeom prst="line">
            <a:avLst/>
          </a:prstGeom>
          <a:ln w="38100">
            <a:solidFill>
              <a:srgbClr val="B2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3F435585-46BF-4739-87C6-E9F7D4D4DE2A}"/>
              </a:ext>
            </a:extLst>
          </p:cNvPr>
          <p:cNvCxnSpPr/>
          <p:nvPr/>
        </p:nvCxnSpPr>
        <p:spPr>
          <a:xfrm>
            <a:off x="10865507" y="2329409"/>
            <a:ext cx="0" cy="263983"/>
          </a:xfrm>
          <a:prstGeom prst="line">
            <a:avLst/>
          </a:prstGeom>
          <a:ln w="38100">
            <a:solidFill>
              <a:srgbClr val="B2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角丸四角形 5">
            <a:extLst>
              <a:ext uri="{FF2B5EF4-FFF2-40B4-BE49-F238E27FC236}">
                <a16:creationId xmlns:a16="http://schemas.microsoft.com/office/drawing/2014/main" id="{C9AD1B50-3BFC-4AE3-9161-62A6EABAC0D4}"/>
              </a:ext>
            </a:extLst>
          </p:cNvPr>
          <p:cNvSpPr/>
          <p:nvPr/>
        </p:nvSpPr>
        <p:spPr>
          <a:xfrm>
            <a:off x="11044310" y="2088367"/>
            <a:ext cx="661961" cy="284767"/>
          </a:xfrm>
          <a:prstGeom prst="wedgeRoundRectCallout">
            <a:avLst>
              <a:gd name="adj1" fmla="val -73348"/>
              <a:gd name="adj2" fmla="val 57526"/>
              <a:gd name="adj3" fmla="val 16667"/>
            </a:avLst>
          </a:prstGeom>
          <a:solidFill>
            <a:srgbClr val="B23D6A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796A71D-7548-4E85-95DA-3A0C401036FF}"/>
              </a:ext>
            </a:extLst>
          </p:cNvPr>
          <p:cNvSpPr txBox="1"/>
          <p:nvPr/>
        </p:nvSpPr>
        <p:spPr>
          <a:xfrm>
            <a:off x="11003250" y="2027195"/>
            <a:ext cx="766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</a:rPr>
              <a:t>APBC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38" name="右中かっこ 37">
            <a:extLst>
              <a:ext uri="{FF2B5EF4-FFF2-40B4-BE49-F238E27FC236}">
                <a16:creationId xmlns:a16="http://schemas.microsoft.com/office/drawing/2014/main" id="{A41F560C-708F-406E-8229-D8D52BB6D124}"/>
              </a:ext>
            </a:extLst>
          </p:cNvPr>
          <p:cNvSpPr/>
          <p:nvPr/>
        </p:nvSpPr>
        <p:spPr>
          <a:xfrm rot="16200000" flipH="1">
            <a:off x="10752418" y="1679023"/>
            <a:ext cx="263984" cy="2207970"/>
          </a:xfrm>
          <a:prstGeom prst="rightBrace">
            <a:avLst>
              <a:gd name="adj1" fmla="val 2500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2N_t&#10;\end{align*}&lt;/body&gt;&#10;  &lt;fcolor&gt;FF000000&lt;/fcolor&gt;&#10;  &lt;bcolor&gt;FFFFFFFF&lt;/bcolor&gt;&#10;  &lt;transparent&gt;True&lt;/transparent&gt;&#10;  &lt;resolution&gt;1800&lt;/resolution&gt;&#10;  &lt;imageh&gt;209&lt;/imageh&gt;&#10;  &lt;imagew&gt;37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9F645055-B25A-4FE2-8978-F7D2F66C1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710" y="2973715"/>
            <a:ext cx="401109" cy="22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36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Tw Cen MT"/>
        <a:ea typeface="HGPｺﾞｼｯｸE"/>
        <a:cs typeface=""/>
      </a:majorFont>
      <a:minorFont>
        <a:latin typeface="Tw Cen MT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algn="l">
          <a:buFont typeface="Wingdings" panose="05000000000000000000" pitchFamily="2" charset="2"/>
          <a:buChar char="p"/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 \ u s e p a c k a g e { a m s m a t h , a m s s y m b }  
 \ u s e p a c k a g e { b m } 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FE313616-51A5-4B56-8565-3E92ED962D2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TM04033929[[fn=石版]]</Template>
  <TotalTime>1208</TotalTime>
  <Words>1009</Words>
  <Application>Microsoft Office PowerPoint</Application>
  <PresentationFormat>ワイド画面</PresentationFormat>
  <Paragraphs>156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5" baseType="lpstr">
      <vt:lpstr>A P-OTF 秀英にじみ角ゴ金StdN B</vt:lpstr>
      <vt:lpstr>Arial</vt:lpstr>
      <vt:lpstr>Calibri</vt:lpstr>
      <vt:lpstr>Calibri Light</vt:lpstr>
      <vt:lpstr>Cambria Math</vt:lpstr>
      <vt:lpstr>Tw Cen MT</vt:lpstr>
      <vt:lpstr>Wingdings</vt:lpstr>
      <vt:lpstr>Office テーマ</vt:lpstr>
      <vt:lpstr>ホッピングパラメタ展開の 高次項と収束性</vt:lpstr>
      <vt:lpstr>コロンビア図</vt:lpstr>
      <vt:lpstr>臨界点のビンダーキュムラント解析</vt:lpstr>
      <vt:lpstr>ホッピングパラメータ展開(HPE)</vt:lpstr>
      <vt:lpstr>ホッピングパラメータ展開(HPE)</vt:lpstr>
      <vt:lpstr>自由クォーク系のHPE (U_μ=1)</vt:lpstr>
      <vt:lpstr>虚時間方向への巻付数による分類</vt:lpstr>
      <vt:lpstr>虚時間方向への巻付数による分類</vt:lpstr>
      <vt:lpstr>空間座標の畳み込み</vt:lpstr>
      <vt:lpstr>空間座標の畳み込み</vt:lpstr>
      <vt:lpstr>高次展開係数の計算</vt:lpstr>
      <vt:lpstr>W(n) : ウィルソンループ型項</vt:lpstr>
      <vt:lpstr>HPEの収束性</vt:lpstr>
      <vt:lpstr>HPEの収束性</vt:lpstr>
      <vt:lpstr>HPEの収束性@重クォーク臨界点 (N_t=4)</vt:lpstr>
      <vt:lpstr>HPEの収束性@重クォーク臨界点 (N_t=6)</vt:lpstr>
      <vt:lpstr>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ゆらぎ＋Lattice</dc:title>
  <dc:creator>Kitazawa Masakiyo</dc:creator>
  <cp:lastModifiedBy>Kitazawa Masakiyo</cp:lastModifiedBy>
  <cp:revision>2</cp:revision>
  <dcterms:created xsi:type="dcterms:W3CDTF">2021-09-23T06:09:01Z</dcterms:created>
  <dcterms:modified xsi:type="dcterms:W3CDTF">2022-03-17T01:53:31Z</dcterms:modified>
</cp:coreProperties>
</file>