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1061" r:id="rId4"/>
    <p:sldId id="1062" r:id="rId5"/>
    <p:sldId id="1008" r:id="rId6"/>
    <p:sldId id="1004" r:id="rId7"/>
    <p:sldId id="952" r:id="rId8"/>
    <p:sldId id="1005" r:id="rId9"/>
    <p:sldId id="1009" r:id="rId10"/>
    <p:sldId id="1041" r:id="rId11"/>
    <p:sldId id="1054" r:id="rId12"/>
    <p:sldId id="1049" r:id="rId13"/>
    <p:sldId id="1056" r:id="rId14"/>
    <p:sldId id="1060" r:id="rId15"/>
    <p:sldId id="1050" r:id="rId16"/>
    <p:sldId id="1052" r:id="rId17"/>
    <p:sldId id="1051" r:id="rId18"/>
    <p:sldId id="957" r:id="rId19"/>
    <p:sldId id="963" r:id="rId20"/>
    <p:sldId id="1057" r:id="rId21"/>
    <p:sldId id="1063" r:id="rId22"/>
    <p:sldId id="1007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CC"/>
    <a:srgbClr val="152542"/>
    <a:srgbClr val="3A64AD"/>
    <a:srgbClr val="D9D9D9"/>
    <a:srgbClr val="203864"/>
    <a:srgbClr val="2A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74B554-C281-4D23-A7F6-520F20F6DD0B}" v="2316" dt="2022-04-06T10:34:3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58F70095-E069-4706-A59F-8C02D4F02D53}"/>
    <pc:docChg chg="undo redo custSel addSld delSld modSld sldOrd modMainMaster">
      <pc:chgData name="Kitazawa Masakiyo" userId="2bf3742da7ad8ecb" providerId="LiveId" clId="{58F70095-E069-4706-A59F-8C02D4F02D53}" dt="2021-09-24T07:10:42.970" v="6481" actId="20577"/>
      <pc:docMkLst>
        <pc:docMk/>
      </pc:docMkLst>
      <pc:sldChg chg="addSp modSp new mod setBg">
        <pc:chgData name="Kitazawa Masakiyo" userId="2bf3742da7ad8ecb" providerId="LiveId" clId="{58F70095-E069-4706-A59F-8C02D4F02D53}" dt="2021-09-24T04:13:16.067" v="5137" actId="20577"/>
        <pc:sldMkLst>
          <pc:docMk/>
          <pc:sldMk cId="2378075064" sldId="256"/>
        </pc:sldMkLst>
        <pc:spChg chg="mod">
          <ac:chgData name="Kitazawa Masakiyo" userId="2bf3742da7ad8ecb" providerId="LiveId" clId="{58F70095-E069-4706-A59F-8C02D4F02D53}" dt="2021-09-23T23:44:22.254" v="3790" actId="404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58F70095-E069-4706-A59F-8C02D4F02D53}" dt="2021-09-24T04:13:16.067" v="5137" actId="20577"/>
          <ac:spMkLst>
            <pc:docMk/>
            <pc:sldMk cId="2378075064" sldId="256"/>
            <ac:spMk id="3" creationId="{DDF0EC8A-1C70-4F39-9313-306A730E0886}"/>
          </ac:spMkLst>
        </pc:spChg>
        <pc:spChg chg="add mod">
          <ac:chgData name="Kitazawa Masakiyo" userId="2bf3742da7ad8ecb" providerId="LiveId" clId="{58F70095-E069-4706-A59F-8C02D4F02D53}" dt="2021-09-23T15:11:57.566" v="1264" actId="1035"/>
          <ac:spMkLst>
            <pc:docMk/>
            <pc:sldMk cId="2378075064" sldId="256"/>
            <ac:spMk id="4" creationId="{61CF844B-E0A9-414A-B557-4DCB4C7A1CF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8" creationId="{6F5A5072-7B47-4D32-B52A-4EBBF590B8A5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0" creationId="{9715DAF0-AE1B-46C9-8A6B-DB2AA05AB91D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2" creationId="{6016219D-510E-4184-9090-6D5578A87BD1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4" creationId="{AFF4A713-7B75-4B21-90D7-5AB19547C728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6" creationId="{DC631C0B-6DA6-4E57-8231-CE32B3434A7E}"/>
          </ac:spMkLst>
        </pc:spChg>
        <pc:spChg chg="add">
          <ac:chgData name="Kitazawa Masakiyo" userId="2bf3742da7ad8ecb" providerId="LiveId" clId="{58F70095-E069-4706-A59F-8C02D4F02D53}" dt="2021-09-23T06:10:56.671" v="8" actId="26606"/>
          <ac:spMkLst>
            <pc:docMk/>
            <pc:sldMk cId="2378075064" sldId="256"/>
            <ac:spMk id="18" creationId="{C29501E6-A978-4A61-9689-9085AF97A53A}"/>
          </ac:spMkLst>
        </pc:spChg>
      </pc:sldChg>
      <pc:sldChg chg="addSp delSp modSp new del mod modTransition setBg addAnim delAnim">
        <pc:chgData name="Kitazawa Masakiyo" userId="2bf3742da7ad8ecb" providerId="LiveId" clId="{58F70095-E069-4706-A59F-8C02D4F02D53}" dt="2021-09-23T14:57:17.651" v="923" actId="2696"/>
        <pc:sldMkLst>
          <pc:docMk/>
          <pc:sldMk cId="4291646713" sldId="257"/>
        </pc:sldMkLst>
        <pc:spChg chg="mod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2" creationId="{271987E6-AA1B-4A74-9B2D-D867BC90FC9D}"/>
          </ac:spMkLst>
        </pc:spChg>
        <pc:spChg chg="del mod">
          <ac:chgData name="Kitazawa Masakiyo" userId="2bf3742da7ad8ecb" providerId="LiveId" clId="{58F70095-E069-4706-A59F-8C02D4F02D53}" dt="2021-09-23T06:11:13.150" v="25" actId="478"/>
          <ac:spMkLst>
            <pc:docMk/>
            <pc:sldMk cId="4291646713" sldId="257"/>
            <ac:spMk id="3" creationId="{48C5FC5F-7072-404F-9D80-C1AEDDD0EBF8}"/>
          </ac:spMkLst>
        </pc:spChg>
        <pc:spChg chg="add mod">
          <ac:chgData name="Kitazawa Masakiyo" userId="2bf3742da7ad8ecb" providerId="LiveId" clId="{58F70095-E069-4706-A59F-8C02D4F02D53}" dt="2021-09-23T06:53:23.377" v="137" actId="20577"/>
          <ac:spMkLst>
            <pc:docMk/>
            <pc:sldMk cId="4291646713" sldId="257"/>
            <ac:spMk id="4" creationId="{6FC3687F-BAFC-44BC-A070-189493BB160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8" creationId="{DEE2AD96-B495-4E06-9291-B71706F728CB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0" creationId="{53CF6D67-C5A8-4ADD-9E8E-1E38CA1D3166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2" creationId="{86909FA0-B515-4681-B7A8-FA281D133B94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4" creationId="{21C9FE86-FCC3-4A31-AA1C-C882262B7FE7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6" creationId="{7D96243B-ECED-4B71-8E06-AE9A285EAD20}"/>
          </ac:spMkLst>
        </pc:spChg>
        <pc:spChg chg="add del">
          <ac:chgData name="Kitazawa Masakiyo" userId="2bf3742da7ad8ecb" providerId="LiveId" clId="{58F70095-E069-4706-A59F-8C02D4F02D53}" dt="2021-09-23T06:10:34.830" v="7" actId="26606"/>
          <ac:spMkLst>
            <pc:docMk/>
            <pc:sldMk cId="4291646713" sldId="257"/>
            <ac:spMk id="18" creationId="{A09989E4-EFDC-4A90-A633-E0525FB4139E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3" creationId="{C4E4288A-DFC8-40A2-90E5-70E851A933A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5" creationId="{9AD93FD3-7DF2-4DC8-BD55-8B2EB5F63F2A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7" creationId="{956571CF-1434-4180-A385-D4AC63B6269D}"/>
          </ac:spMkLst>
        </pc:spChg>
        <pc:spChg chg="add del">
          <ac:chgData name="Kitazawa Masakiyo" userId="2bf3742da7ad8ecb" providerId="LiveId" clId="{58F70095-E069-4706-A59F-8C02D4F02D53}" dt="2021-09-23T06:10:34.815" v="6" actId="26606"/>
          <ac:spMkLst>
            <pc:docMk/>
            <pc:sldMk cId="4291646713" sldId="257"/>
            <ac:spMk id="29" creationId="{19D0EF7D-8D7F-4A18-A68B-92E2D448730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39" creationId="{53E5B1A8-3AC9-4BD1-9BBC-78CA94F2D1BA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1" creationId="{16F9E488-0718-4E1E-9D12-26779F606252}"/>
          </ac:spMkLst>
        </pc:spChg>
        <pc:spChg chg="add del">
          <ac:chgData name="Kitazawa Masakiyo" userId="2bf3742da7ad8ecb" providerId="LiveId" clId="{58F70095-E069-4706-A59F-8C02D4F02D53}" dt="2021-09-23T06:12:51.257" v="43" actId="26606"/>
          <ac:spMkLst>
            <pc:docMk/>
            <pc:sldMk cId="4291646713" sldId="257"/>
            <ac:spMk id="42" creationId="{D20AEB5B-DFC7-42B4-9FAA-6B95E01D0FC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4" creationId="{43C48B49-6135-48B6-AC0F-97E5D8D1F03F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5" creationId="{C1DD1A8A-57D5-4A81-AD04-532B043C5611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48:11.611" v="104" actId="26606"/>
          <ac:spMkLst>
            <pc:docMk/>
            <pc:sldMk cId="4291646713" sldId="257"/>
            <ac:spMk id="47" creationId="{007891EC-4501-44ED-A8C8-B11B6DB767AB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48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0" creationId="{F256AC18-FB41-4977-8B0C-F5082335AB7D}"/>
          </ac:spMkLst>
        </pc:spChg>
        <pc:spChg chg="add del">
          <ac:chgData name="Kitazawa Masakiyo" userId="2bf3742da7ad8ecb" providerId="LiveId" clId="{58F70095-E069-4706-A59F-8C02D4F02D53}" dt="2021-09-23T06:48:28.601" v="106" actId="26606"/>
          <ac:spMkLst>
            <pc:docMk/>
            <pc:sldMk cId="4291646713" sldId="257"/>
            <ac:spMk id="51" creationId="{2643BE6C-86B7-4AB9-91E8-9B5DB45AC8EA}"/>
          </ac:spMkLst>
        </pc:spChg>
        <pc:spChg chg="add del">
          <ac:chgData name="Kitazawa Masakiyo" userId="2bf3742da7ad8ecb" providerId="LiveId" clId="{58F70095-E069-4706-A59F-8C02D4F02D53}" dt="2021-09-23T06:12:15.844" v="36" actId="26606"/>
          <ac:spMkLst>
            <pc:docMk/>
            <pc:sldMk cId="4291646713" sldId="257"/>
            <ac:spMk id="52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4" creationId="{C29501E6-A978-4A61-9689-9085AF97A53A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5" creationId="{6F5A5072-7B47-4D32-B52A-4EBBF590B8A5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6" creationId="{9715DAF0-AE1B-46C9-8A6B-DB2AA05AB91D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7" creationId="{6016219D-510E-4184-9090-6D5578A87BD1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8" creationId="{AFF4A713-7B75-4B21-90D7-5AB19547C728}"/>
          </ac:spMkLst>
        </pc:spChg>
        <pc:spChg chg="add del">
          <ac:chgData name="Kitazawa Masakiyo" userId="2bf3742da7ad8ecb" providerId="LiveId" clId="{58F70095-E069-4706-A59F-8C02D4F02D53}" dt="2021-09-23T06:12:21.526" v="39" actId="26606"/>
          <ac:spMkLst>
            <pc:docMk/>
            <pc:sldMk cId="4291646713" sldId="257"/>
            <ac:spMk id="59" creationId="{DC631C0B-6DA6-4E57-8231-CE32B3434A7E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0" creationId="{577D6B2E-37A3-429E-A37C-F30ED6487282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1" creationId="{5CEAD642-85CF-4750-8432-7C80C901F00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2" creationId="{FA33EEAE-15D5-4119-8C1E-89D943F911EF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3" creationId="{730D8B3B-9B80-4025-B934-26DC7D7CD231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4" creationId="{1064D5D5-227B-4F66-9AEA-46F570E793BD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5" creationId="{646B67A4-D328-4747-A82B-65E84FA46368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6" creationId="{B5A1B09C-1565-46F8-B70F-621C5EB48A09}"/>
          </ac:spMkLst>
        </pc:spChg>
        <pc:spChg chg="add del">
          <ac:chgData name="Kitazawa Masakiyo" userId="2bf3742da7ad8ecb" providerId="LiveId" clId="{58F70095-E069-4706-A59F-8C02D4F02D53}" dt="2021-09-23T06:48:39.496" v="108" actId="26606"/>
          <ac:spMkLst>
            <pc:docMk/>
            <pc:sldMk cId="4291646713" sldId="257"/>
            <ac:spMk id="67" creationId="{8C516CC8-80AC-446C-A56E-9F54B7210402}"/>
          </ac:spMkLst>
        </pc:spChg>
        <pc:grpChg chg="add del">
          <ac:chgData name="Kitazawa Masakiyo" userId="2bf3742da7ad8ecb" providerId="LiveId" clId="{58F70095-E069-4706-A59F-8C02D4F02D53}" dt="2021-09-23T06:10:34.815" v="6" actId="26606"/>
          <ac:grpSpMkLst>
            <pc:docMk/>
            <pc:sldMk cId="4291646713" sldId="257"/>
            <ac:grpSpMk id="31" creationId="{C770F868-28FE-4B38-8FC7-E9C841B837FA}"/>
          </ac:grpSpMkLst>
        </pc:grpChg>
        <pc:grpChg chg="add del">
          <ac:chgData name="Kitazawa Masakiyo" userId="2bf3742da7ad8ecb" providerId="LiveId" clId="{58F70095-E069-4706-A59F-8C02D4F02D53}" dt="2021-09-23T06:12:51.257" v="43" actId="26606"/>
          <ac:grpSpMkLst>
            <pc:docMk/>
            <pc:sldMk cId="4291646713" sldId="257"/>
            <ac:grpSpMk id="43" creationId="{64B93721-934F-4F1E-A868-0B2BA110D3B5}"/>
          </ac:grpSpMkLst>
        </pc:grpChg>
        <pc:picChg chg="add del">
          <ac:chgData name="Kitazawa Masakiyo" userId="2bf3742da7ad8ecb" providerId="LiveId" clId="{58F70095-E069-4706-A59F-8C02D4F02D53}" dt="2021-09-23T06:48:11.611" v="104" actId="26606"/>
          <ac:picMkLst>
            <pc:docMk/>
            <pc:sldMk cId="4291646713" sldId="257"/>
            <ac:picMk id="49" creationId="{E983F685-B402-4A2F-B9DE-4560AC1B6212}"/>
          </ac:picMkLst>
        </pc:picChg>
        <pc:picChg chg="add del">
          <ac:chgData name="Kitazawa Masakiyo" userId="2bf3742da7ad8ecb" providerId="LiveId" clId="{58F70095-E069-4706-A59F-8C02D4F02D53}" dt="2021-09-23T06:48:28.601" v="106" actId="26606"/>
          <ac:picMkLst>
            <pc:docMk/>
            <pc:sldMk cId="4291646713" sldId="257"/>
            <ac:picMk id="53" creationId="{752D4BE1-8F95-4E8A-A0F8-534CB116AD1D}"/>
          </ac:picMkLst>
        </pc:picChg>
      </pc:sldChg>
      <pc:sldChg chg="addSp delSp modSp new mod ord setBg">
        <pc:chgData name="Kitazawa Masakiyo" userId="2bf3742da7ad8ecb" providerId="LiveId" clId="{58F70095-E069-4706-A59F-8C02D4F02D53}" dt="2021-09-24T06:44:01.710" v="6424" actId="1038"/>
        <pc:sldMkLst>
          <pc:docMk/>
          <pc:sldMk cId="2798097613" sldId="258"/>
        </pc:sldMkLst>
        <pc:spChg chg="mod">
          <ac:chgData name="Kitazawa Masakiyo" userId="2bf3742da7ad8ecb" providerId="LiveId" clId="{58F70095-E069-4706-A59F-8C02D4F02D53}" dt="2021-09-24T05:05:23.174" v="6055" actId="20577"/>
          <ac:spMkLst>
            <pc:docMk/>
            <pc:sldMk cId="2798097613" sldId="258"/>
            <ac:spMk id="2" creationId="{3CC08191-D164-4FAD-8CC7-6AD5B5AACB93}"/>
          </ac:spMkLst>
        </pc:spChg>
        <pc:spChg chg="add del mod">
          <ac:chgData name="Kitazawa Masakiyo" userId="2bf3742da7ad8ecb" providerId="LiveId" clId="{58F70095-E069-4706-A59F-8C02D4F02D53}" dt="2021-09-23T13:49:38.231" v="249" actId="478"/>
          <ac:spMkLst>
            <pc:docMk/>
            <pc:sldMk cId="2798097613" sldId="258"/>
            <ac:spMk id="3" creationId="{5FF31FB3-F542-41FA-8F0E-B825B56539BF}"/>
          </ac:spMkLst>
        </pc:spChg>
        <pc:spChg chg="del">
          <ac:chgData name="Kitazawa Masakiyo" userId="2bf3742da7ad8ecb" providerId="LiveId" clId="{58F70095-E069-4706-A59F-8C02D4F02D53}" dt="2021-09-23T06:57:29.934" v="175" actId="478"/>
          <ac:spMkLst>
            <pc:docMk/>
            <pc:sldMk cId="2798097613" sldId="258"/>
            <ac:spMk id="3" creationId="{C9821654-FC99-4BD7-804B-E942A44267DB}"/>
          </ac:spMkLst>
        </pc:spChg>
        <pc:spChg chg="add del mod">
          <ac:chgData name="Kitazawa Masakiyo" userId="2bf3742da7ad8ecb" providerId="LiveId" clId="{58F70095-E069-4706-A59F-8C02D4F02D53}" dt="2021-09-23T13:49:07.144" v="245"/>
          <ac:spMkLst>
            <pc:docMk/>
            <pc:sldMk cId="2798097613" sldId="258"/>
            <ac:spMk id="4" creationId="{BF56F2DE-65E0-4977-96F4-14B4380BC449}"/>
          </ac:spMkLst>
        </pc:spChg>
        <pc:spChg chg="add mod ord">
          <ac:chgData name="Kitazawa Masakiyo" userId="2bf3742da7ad8ecb" providerId="LiveId" clId="{58F70095-E069-4706-A59F-8C02D4F02D53}" dt="2021-09-24T06:43:53.531" v="6407" actId="1038"/>
          <ac:spMkLst>
            <pc:docMk/>
            <pc:sldMk cId="2798097613" sldId="258"/>
            <ac:spMk id="5" creationId="{A5918B35-C4F3-4E02-B23A-515FB775CB7F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6" creationId="{81E2FC96-FE4A-41BB-BCFE-9EC2D6159B92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7" creationId="{D23EB13A-A08F-42D2-8221-A7B82B556C4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7" creationId="{D4993743-B10A-433C-9996-3035D2C3ABC6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8" creationId="{BB3B8946-A0AA-42D4-8A24-639DC6EA170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9" creationId="{AB1038E6-06EF-4DCB-B52E-D3825C50F7C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10" creationId="{5A0118C5-4F8D-4CF4-BADD-53FEACC6C42A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1" creationId="{5C7EF35C-8B7D-4026-8F09-8B2B2250579B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4" creationId="{2900993B-8A3F-4178-B1CC-62E739A6FE2B}"/>
          </ac:spMkLst>
        </pc:spChg>
        <pc:spChg chg="add mod or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15" creationId="{21EB14BD-F87D-49EA-BF4F-BD3747630E09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5" creationId="{5F24A71D-C0A9-49AC-B2D1-5A9EA2BD383E}"/>
          </ac:spMkLst>
        </pc:spChg>
        <pc:spChg chg="add del">
          <ac:chgData name="Kitazawa Masakiyo" userId="2bf3742da7ad8ecb" providerId="LiveId" clId="{58F70095-E069-4706-A59F-8C02D4F02D53}" dt="2021-09-23T15:26:15.536" v="1574" actId="26606"/>
          <ac:spMkLst>
            <pc:docMk/>
            <pc:sldMk cId="2798097613" sldId="258"/>
            <ac:spMk id="19" creationId="{14280C55-570C-4284-9850-B2BA33DB6726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0" creationId="{EAED1919-54A1-41C9-B30B-A3FF3F58E38B}"/>
          </ac:spMkLst>
        </pc:spChg>
        <pc:spChg chg="add del mod">
          <ac:chgData name="Kitazawa Masakiyo" userId="2bf3742da7ad8ecb" providerId="LiveId" clId="{58F70095-E069-4706-A59F-8C02D4F02D53}" dt="2021-09-24T00:01:57.433" v="3978" actId="478"/>
          <ac:spMkLst>
            <pc:docMk/>
            <pc:sldMk cId="2798097613" sldId="258"/>
            <ac:spMk id="21" creationId="{2FB8381F-EF87-4B68-8F3F-58DB6F7D9AF8}"/>
          </ac:spMkLst>
        </pc:spChg>
        <pc:spChg chg="add del">
          <ac:chgData name="Kitazawa Masakiyo" userId="2bf3742da7ad8ecb" providerId="LiveId" clId="{58F70095-E069-4706-A59F-8C02D4F02D53}" dt="2021-09-23T15:26:04.363" v="1572" actId="26606"/>
          <ac:spMkLst>
            <pc:docMk/>
            <pc:sldMk cId="2798097613" sldId="258"/>
            <ac:spMk id="26" creationId="{FFFEB18F-F81F-4CED-BE64-EB888A77C3B8}"/>
          </ac:spMkLst>
        </pc:spChg>
        <pc:spChg chg="mod">
          <ac:chgData name="Kitazawa Masakiyo" userId="2bf3742da7ad8ecb" providerId="LiveId" clId="{58F70095-E069-4706-A59F-8C02D4F02D53}" dt="2021-09-23T15:31:20.646" v="1928" actId="1076"/>
          <ac:spMkLst>
            <pc:docMk/>
            <pc:sldMk cId="2798097613" sldId="258"/>
            <ac:spMk id="201" creationId="{5BB2F078-8B6B-4E5C-A664-5AC80CBCBAAD}"/>
          </ac:spMkLst>
        </pc:spChg>
        <pc:spChg chg="add mod">
          <ac:chgData name="Kitazawa Masakiyo" userId="2bf3742da7ad8ecb" providerId="LiveId" clId="{58F70095-E069-4706-A59F-8C02D4F02D53}" dt="2021-09-24T06:44:01.710" v="6424" actId="1038"/>
          <ac:spMkLst>
            <pc:docMk/>
            <pc:sldMk cId="2798097613" sldId="258"/>
            <ac:spMk id="202" creationId="{270C49A2-E3C1-438B-AD39-7DD689CF8853}"/>
          </ac:spMkLst>
        </pc:s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2" creationId="{00C7DD97-49DC-4BFD-951D-CFF51B976DE9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16" creationId="{176786CF-68E6-476D-909E-8522718B7BE0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2" creationId="{00E015F5-1A99-4E40-BC3D-7707802996B5}"/>
          </ac:grpSpMkLst>
        </pc:grpChg>
        <pc:grpChg chg="add del">
          <ac:chgData name="Kitazawa Masakiyo" userId="2bf3742da7ad8ecb" providerId="LiveId" clId="{58F70095-E069-4706-A59F-8C02D4F02D53}" dt="2021-09-23T15:26:04.363" v="1572" actId="26606"/>
          <ac:grpSpMkLst>
            <pc:docMk/>
            <pc:sldMk cId="2798097613" sldId="258"/>
            <ac:grpSpMk id="28" creationId="{A04977CB-3825-471A-A590-C57F8C350306}"/>
          </ac:grpSpMkLst>
        </pc:grpChg>
        <pc:grpChg chg="add mod">
          <ac:chgData name="Kitazawa Masakiyo" userId="2bf3742da7ad8ecb" providerId="LiveId" clId="{58F70095-E069-4706-A59F-8C02D4F02D53}" dt="2021-09-24T06:43:53.531" v="6407" actId="1038"/>
          <ac:grpSpMkLst>
            <pc:docMk/>
            <pc:sldMk cId="2798097613" sldId="258"/>
            <ac:grpSpMk id="199" creationId="{D48D1310-BE24-471E-9341-466606452E28}"/>
          </ac:grpSpMkLst>
        </pc:grp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3" creationId="{A5B45117-881B-42C5-92C7-1E8A5CB8A6B7}"/>
          </ac:picMkLst>
        </pc:picChg>
        <pc:picChg chg="add mo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4" creationId="{499BF094-1A45-4FC5-ABE7-25335866E50B}"/>
          </ac:picMkLst>
        </pc:picChg>
        <pc:picChg chg="add del">
          <ac:chgData name="Kitazawa Masakiyo" userId="2bf3742da7ad8ecb" providerId="LiveId" clId="{58F70095-E069-4706-A59F-8C02D4F02D53}" dt="2021-09-23T06:35:00.933" v="52"/>
          <ac:picMkLst>
            <pc:docMk/>
            <pc:sldMk cId="2798097613" sldId="258"/>
            <ac:picMk id="4" creationId="{F69D302A-8510-4D22-8D0A-99B1EBE3E44A}"/>
          </ac:picMkLst>
        </pc:picChg>
        <pc:picChg chg="add mod ord">
          <ac:chgData name="Kitazawa Masakiyo" userId="2bf3742da7ad8ecb" providerId="LiveId" clId="{58F70095-E069-4706-A59F-8C02D4F02D53}" dt="2021-09-24T06:43:53.531" v="6407" actId="1038"/>
          <ac:picMkLst>
            <pc:docMk/>
            <pc:sldMk cId="2798097613" sldId="258"/>
            <ac:picMk id="198" creationId="{EF085DDB-5D97-473E-A8D8-8A9415A74F63}"/>
          </ac:picMkLst>
        </pc:picChg>
        <pc:picChg chg="mod">
          <ac:chgData name="Kitazawa Masakiyo" userId="2bf3742da7ad8ecb" providerId="LiveId" clId="{58F70095-E069-4706-A59F-8C02D4F02D53}" dt="2021-09-23T15:27:00.556" v="1575"/>
          <ac:picMkLst>
            <pc:docMk/>
            <pc:sldMk cId="2798097613" sldId="258"/>
            <ac:picMk id="200" creationId="{5B6A4785-F618-4C8C-8BFA-D2BB12A21ADF}"/>
          </ac:picMkLst>
        </pc:picChg>
      </pc:sldChg>
      <pc:sldChg chg="new del">
        <pc:chgData name="Kitazawa Masakiyo" userId="2bf3742da7ad8ecb" providerId="LiveId" clId="{58F70095-E069-4706-A59F-8C02D4F02D53}" dt="2021-09-23T06:13:05.897" v="45" actId="680"/>
        <pc:sldMkLst>
          <pc:docMk/>
          <pc:sldMk cId="3384716557" sldId="258"/>
        </pc:sldMkLst>
      </pc:sldChg>
      <pc:sldChg chg="addSp modSp add del mod">
        <pc:chgData name="Kitazawa Masakiyo" userId="2bf3742da7ad8ecb" providerId="LiveId" clId="{58F70095-E069-4706-A59F-8C02D4F02D53}" dt="2021-09-23T14:28:32.815" v="836" actId="2696"/>
        <pc:sldMkLst>
          <pc:docMk/>
          <pc:sldMk cId="1029490025" sldId="259"/>
        </pc:sldMkLst>
        <pc:spChg chg="add mod">
          <ac:chgData name="Kitazawa Masakiyo" userId="2bf3742da7ad8ecb" providerId="LiveId" clId="{58F70095-E069-4706-A59F-8C02D4F02D53}" dt="2021-09-23T13:48:40.341" v="239" actId="207"/>
          <ac:spMkLst>
            <pc:docMk/>
            <pc:sldMk cId="1029490025" sldId="259"/>
            <ac:spMk id="3" creationId="{F2613862-4939-490C-B1F1-7F4B3E853E1D}"/>
          </ac:spMkLst>
        </pc:spChg>
      </pc:sldChg>
      <pc:sldChg chg="addSp delSp add del setBg delDesignElem">
        <pc:chgData name="Kitazawa Masakiyo" userId="2bf3742da7ad8ecb" providerId="LiveId" clId="{58F70095-E069-4706-A59F-8C02D4F02D53}" dt="2021-09-23T06:34:55.090" v="50"/>
        <pc:sldMkLst>
          <pc:docMk/>
          <pc:sldMk cId="1172319821" sldId="259"/>
        </pc:sldMkLst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5" creationId="{1B15ED52-F352-441B-82BF-E0EA34836D08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6" creationId="{3B2E3793-BFE6-45A2-9B7B-E18844431C99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7" creationId="{BC4C4868-CB8F-4AF9-9CDB-8108F2C19B67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8" creationId="{375E0459-6403-40CD-989D-56A4407CA12E}"/>
          </ac:spMkLst>
        </pc:spChg>
        <pc:spChg chg="add del">
          <ac:chgData name="Kitazawa Masakiyo" userId="2bf3742da7ad8ecb" providerId="LiveId" clId="{58F70095-E069-4706-A59F-8C02D4F02D53}" dt="2021-09-23T06:34:55.090" v="50"/>
          <ac:spMkLst>
            <pc:docMk/>
            <pc:sldMk cId="1172319821" sldId="259"/>
            <ac:spMk id="39" creationId="{53E5B1A8-3AC9-4BD1-9BBC-78CA94F2D1BA}"/>
          </ac:spMkLst>
        </pc:spChg>
      </pc:sldChg>
      <pc:sldChg chg="del">
        <pc:chgData name="Kitazawa Masakiyo" userId="2bf3742da7ad8ecb" providerId="LiveId" clId="{58F70095-E069-4706-A59F-8C02D4F02D53}" dt="2021-09-23T06:34:52.538" v="47"/>
        <pc:sldMkLst>
          <pc:docMk/>
          <pc:sldMk cId="1752210909" sldId="259"/>
        </pc:sldMkLst>
      </pc:sldChg>
      <pc:sldChg chg="addSp delSp modSp new mod ord modAnim">
        <pc:chgData name="Kitazawa Masakiyo" userId="2bf3742da7ad8ecb" providerId="LiveId" clId="{58F70095-E069-4706-A59F-8C02D4F02D53}" dt="2021-09-24T06:24:13.223" v="6310" actId="1036"/>
        <pc:sldMkLst>
          <pc:docMk/>
          <pc:sldMk cId="885473987" sldId="260"/>
        </pc:sldMkLst>
        <pc:spChg chg="del">
          <ac:chgData name="Kitazawa Masakiyo" userId="2bf3742da7ad8ecb" providerId="LiveId" clId="{58F70095-E069-4706-A59F-8C02D4F02D53}" dt="2021-09-23T13:54:37.261" v="413" actId="478"/>
          <ac:spMkLst>
            <pc:docMk/>
            <pc:sldMk cId="885473987" sldId="260"/>
            <ac:spMk id="2" creationId="{847B899F-09DF-4ABF-9674-B97F621AD73A}"/>
          </ac:spMkLst>
        </pc:spChg>
        <pc:spChg chg="add mod">
          <ac:chgData name="Kitazawa Masakiyo" userId="2bf3742da7ad8ecb" providerId="LiveId" clId="{58F70095-E069-4706-A59F-8C02D4F02D53}" dt="2021-09-24T00:20:35.289" v="4402" actId="20577"/>
          <ac:spMkLst>
            <pc:docMk/>
            <pc:sldMk cId="885473987" sldId="260"/>
            <ac:spMk id="2" creationId="{E097B0A3-32CD-469A-A44D-49E27F154F85}"/>
          </ac:spMkLst>
        </pc:spChg>
        <pc:spChg chg="mod">
          <ac:chgData name="Kitazawa Masakiyo" userId="2bf3742da7ad8ecb" providerId="LiveId" clId="{58F70095-E069-4706-A59F-8C02D4F02D53}" dt="2021-09-23T13:54:32.864" v="412" actId="20577"/>
          <ac:spMkLst>
            <pc:docMk/>
            <pc:sldMk cId="885473987" sldId="260"/>
            <ac:spMk id="3" creationId="{796192D9-0523-4457-88A5-33C51E3092A1}"/>
          </ac:spMkLst>
        </pc:spChg>
        <pc:spChg chg="add mod">
          <ac:chgData name="Kitazawa Masakiyo" userId="2bf3742da7ad8ecb" providerId="LiveId" clId="{58F70095-E069-4706-A59F-8C02D4F02D53}" dt="2021-09-23T14:25:13.082" v="741" actId="113"/>
          <ac:spMkLst>
            <pc:docMk/>
            <pc:sldMk cId="885473987" sldId="260"/>
            <ac:spMk id="5" creationId="{EDF58CF3-9A26-4ADD-A813-231266167C9A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6" creationId="{19F09419-8CE7-4756-9BAC-DF2F03975EC1}"/>
          </ac:spMkLst>
        </pc:spChg>
        <pc:spChg chg="add mod">
          <ac:chgData name="Kitazawa Masakiyo" userId="2bf3742da7ad8ecb" providerId="LiveId" clId="{58F70095-E069-4706-A59F-8C02D4F02D53}" dt="2021-09-24T00:18:42.948" v="4325" actId="403"/>
          <ac:spMkLst>
            <pc:docMk/>
            <pc:sldMk cId="885473987" sldId="260"/>
            <ac:spMk id="11" creationId="{D46EDEBB-BF04-42E6-B820-B40E0442B254}"/>
          </ac:spMkLst>
        </pc:spChg>
        <pc:spChg chg="add mod">
          <ac:chgData name="Kitazawa Masakiyo" userId="2bf3742da7ad8ecb" providerId="LiveId" clId="{58F70095-E069-4706-A59F-8C02D4F02D53}" dt="2021-09-24T00:36:51.568" v="4690" actId="1037"/>
          <ac:spMkLst>
            <pc:docMk/>
            <pc:sldMk cId="885473987" sldId="260"/>
            <ac:spMk id="12" creationId="{4C96BD2D-1DCB-496A-BD44-1437E178E2A2}"/>
          </ac:spMkLst>
        </pc:spChg>
        <pc:spChg chg="add mod">
          <ac:chgData name="Kitazawa Masakiyo" userId="2bf3742da7ad8ecb" providerId="LiveId" clId="{58F70095-E069-4706-A59F-8C02D4F02D53}" dt="2021-09-24T05:00:50.083" v="6020" actId="164"/>
          <ac:spMkLst>
            <pc:docMk/>
            <pc:sldMk cId="885473987" sldId="260"/>
            <ac:spMk id="13" creationId="{931DA358-785D-4DB3-99E0-3B5DBD3E6504}"/>
          </ac:spMkLst>
        </pc:spChg>
        <pc:spChg chg="add mod">
          <ac:chgData name="Kitazawa Masakiyo" userId="2bf3742da7ad8ecb" providerId="LiveId" clId="{58F70095-E069-4706-A59F-8C02D4F02D53}" dt="2021-09-24T05:45:35.563" v="6181" actId="1076"/>
          <ac:spMkLst>
            <pc:docMk/>
            <pc:sldMk cId="885473987" sldId="260"/>
            <ac:spMk id="15" creationId="{9F0A5F53-713D-4DE7-ADBF-195B51666681}"/>
          </ac:spMkLst>
        </pc:spChg>
        <pc:spChg chg="add mod ord">
          <ac:chgData name="Kitazawa Masakiyo" userId="2bf3742da7ad8ecb" providerId="LiveId" clId="{58F70095-E069-4706-A59F-8C02D4F02D53}" dt="2021-09-24T05:45:09.783" v="6177" actId="14100"/>
          <ac:spMkLst>
            <pc:docMk/>
            <pc:sldMk cId="885473987" sldId="260"/>
            <ac:spMk id="16" creationId="{B5DD1D49-3F38-4E2E-B45B-A585ABE30D45}"/>
          </ac:spMkLst>
        </pc:spChg>
        <pc:grpChg chg="add mod">
          <ac:chgData name="Kitazawa Masakiyo" userId="2bf3742da7ad8ecb" providerId="LiveId" clId="{58F70095-E069-4706-A59F-8C02D4F02D53}" dt="2021-09-24T06:23:34.248" v="6300"/>
          <ac:grpSpMkLst>
            <pc:docMk/>
            <pc:sldMk cId="885473987" sldId="260"/>
            <ac:grpSpMk id="9" creationId="{6480C755-B995-4CE2-A2E9-B5A5DBD11B39}"/>
          </ac:grpSpMkLst>
        </pc:grpChg>
        <pc:picChg chg="add mod">
          <ac:chgData name="Kitazawa Masakiyo" userId="2bf3742da7ad8ecb" providerId="LiveId" clId="{58F70095-E069-4706-A59F-8C02D4F02D53}" dt="2021-09-24T00:18:07.933" v="4251" actId="14100"/>
          <ac:picMkLst>
            <pc:docMk/>
            <pc:sldMk cId="885473987" sldId="260"/>
            <ac:picMk id="4" creationId="{D73F8DE4-698D-4329-9E6C-E7079476CD39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7" creationId="{754CE56B-479D-401F-ACDC-BC07E7198348}"/>
          </ac:picMkLst>
        </pc:picChg>
        <pc:picChg chg="add mod">
          <ac:chgData name="Kitazawa Masakiyo" userId="2bf3742da7ad8ecb" providerId="LiveId" clId="{58F70095-E069-4706-A59F-8C02D4F02D53}" dt="2021-09-24T00:36:51.568" v="4690" actId="1037"/>
          <ac:picMkLst>
            <pc:docMk/>
            <pc:sldMk cId="885473987" sldId="260"/>
            <ac:picMk id="8" creationId="{09D5013A-4D2B-4469-9BCE-F285EE17D844}"/>
          </ac:picMkLst>
        </pc:picChg>
        <pc:picChg chg="add mod modCrop">
          <ac:chgData name="Kitazawa Masakiyo" userId="2bf3742da7ad8ecb" providerId="LiveId" clId="{58F70095-E069-4706-A59F-8C02D4F02D53}" dt="2021-09-24T06:24:13.223" v="6310" actId="1036"/>
          <ac:picMkLst>
            <pc:docMk/>
            <pc:sldMk cId="885473987" sldId="260"/>
            <ac:picMk id="10" creationId="{EE4E35EE-2095-4086-8D22-D60C2D6CDA04}"/>
          </ac:picMkLst>
        </pc:picChg>
        <pc:picChg chg="add mod">
          <ac:chgData name="Kitazawa Masakiyo" userId="2bf3742da7ad8ecb" providerId="LiveId" clId="{58F70095-E069-4706-A59F-8C02D4F02D53}" dt="2021-09-24T05:00:50.083" v="6020" actId="164"/>
          <ac:picMkLst>
            <pc:docMk/>
            <pc:sldMk cId="885473987" sldId="260"/>
            <ac:picMk id="14" creationId="{647C78D9-C76B-4F09-936E-96BA7E0DB50F}"/>
          </ac:picMkLst>
        </pc:picChg>
      </pc:sldChg>
      <pc:sldChg chg="new del">
        <pc:chgData name="Kitazawa Masakiyo" userId="2bf3742da7ad8ecb" providerId="LiveId" clId="{58F70095-E069-4706-A59F-8C02D4F02D53}" dt="2021-09-23T13:51:19.408" v="292" actId="680"/>
        <pc:sldMkLst>
          <pc:docMk/>
          <pc:sldMk cId="2869073464" sldId="260"/>
        </pc:sldMkLst>
      </pc:sldChg>
      <pc:sldChg chg="addSp delSp modSp del mod">
        <pc:chgData name="Kitazawa Masakiyo" userId="2bf3742da7ad8ecb" providerId="LiveId" clId="{58F70095-E069-4706-A59F-8C02D4F02D53}" dt="2021-09-23T15:09:41.595" v="1216" actId="2696"/>
        <pc:sldMkLst>
          <pc:docMk/>
          <pc:sldMk cId="4155151995" sldId="512"/>
        </pc:sldMkLst>
        <pc:spChg chg="mod">
          <ac:chgData name="Kitazawa Masakiyo" userId="2bf3742da7ad8ecb" providerId="LiveId" clId="{58F70095-E069-4706-A59F-8C02D4F02D53}" dt="2021-09-23T15:02:59.159" v="1042" actId="17032"/>
          <ac:spMkLst>
            <pc:docMk/>
            <pc:sldMk cId="4155151995" sldId="512"/>
            <ac:spMk id="27" creationId="{01AF39A0-6846-4862-8168-BC492054828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0" creationId="{525F4F6A-B77F-464D-AEE9-F902CBB12390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1" creationId="{02CB7977-F61A-417B-94F2-17DBB17D72E4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4" creationId="{7128949C-B8BB-4626-8D2B-F212EACF6143}"/>
          </ac:spMkLst>
        </pc:spChg>
        <pc:spChg chg="del">
          <ac:chgData name="Kitazawa Masakiyo" userId="2bf3742da7ad8ecb" providerId="LiveId" clId="{58F70095-E069-4706-A59F-8C02D4F02D53}" dt="2021-09-23T15:05:53.196" v="1086" actId="21"/>
          <ac:spMkLst>
            <pc:docMk/>
            <pc:sldMk cId="4155151995" sldId="512"/>
            <ac:spMk id="49" creationId="{5B3E6F5F-97C4-4C02-B170-3A2FBD65661E}"/>
          </ac:spMkLst>
        </pc:spChg>
        <pc:picChg chg="add del mod">
          <ac:chgData name="Kitazawa Masakiyo" userId="2bf3742da7ad8ecb" providerId="LiveId" clId="{58F70095-E069-4706-A59F-8C02D4F02D53}" dt="2021-09-23T14:59:47.883" v="956"/>
          <ac:picMkLst>
            <pc:docMk/>
            <pc:sldMk cId="4155151995" sldId="512"/>
            <ac:picMk id="5" creationId="{5E25EF90-37A2-4DD5-A3FB-FFF0C0575E0A}"/>
          </ac:picMkLst>
        </pc:picChg>
        <pc:picChg chg="add del mod">
          <ac:chgData name="Kitazawa Masakiyo" userId="2bf3742da7ad8ecb" providerId="LiveId" clId="{58F70095-E069-4706-A59F-8C02D4F02D53}" dt="2021-09-23T15:01:26.855" v="981"/>
          <ac:picMkLst>
            <pc:docMk/>
            <pc:sldMk cId="4155151995" sldId="512"/>
            <ac:picMk id="5" creationId="{5ED81EF4-D632-432E-A2EC-20E37FA9009B}"/>
          </ac:picMkLst>
        </pc:picChg>
        <pc:picChg chg="add mod">
          <ac:chgData name="Kitazawa Masakiyo" userId="2bf3742da7ad8ecb" providerId="LiveId" clId="{58F70095-E069-4706-A59F-8C02D4F02D53}" dt="2021-09-23T15:01:26.855" v="979"/>
          <ac:picMkLst>
            <pc:docMk/>
            <pc:sldMk cId="4155151995" sldId="512"/>
            <ac:picMk id="7" creationId="{4AA3F81C-D212-4226-8F03-011242C89839}"/>
          </ac:picMkLst>
        </pc:picChg>
        <pc:picChg chg="add mod">
          <ac:chgData name="Kitazawa Masakiyo" userId="2bf3742da7ad8ecb" providerId="LiveId" clId="{58F70095-E069-4706-A59F-8C02D4F02D53}" dt="2021-09-23T15:01:41.184" v="991"/>
          <ac:picMkLst>
            <pc:docMk/>
            <pc:sldMk cId="4155151995" sldId="512"/>
            <ac:picMk id="10" creationId="{D552B78C-2B88-4466-B1A5-4346CDA8792A}"/>
          </ac:picMkLst>
        </pc:picChg>
        <pc:picChg chg="add mod">
          <ac:chgData name="Kitazawa Masakiyo" userId="2bf3742da7ad8ecb" providerId="LiveId" clId="{58F70095-E069-4706-A59F-8C02D4F02D53}" dt="2021-09-23T15:01:53.281" v="1003"/>
          <ac:picMkLst>
            <pc:docMk/>
            <pc:sldMk cId="4155151995" sldId="512"/>
            <ac:picMk id="12" creationId="{B1F3C441-D9AF-4D34-A5B7-A68DEC61965D}"/>
          </ac:picMkLst>
        </pc:picChg>
        <pc:picChg chg="add del mod">
          <ac:chgData name="Kitazawa Masakiyo" userId="2bf3742da7ad8ecb" providerId="LiveId" clId="{58F70095-E069-4706-A59F-8C02D4F02D53}" dt="2021-09-23T15:02:13.659" v="1029"/>
          <ac:picMkLst>
            <pc:docMk/>
            <pc:sldMk cId="4155151995" sldId="512"/>
            <ac:picMk id="14" creationId="{ACF394D9-9CB2-4482-94E5-CF57D14643CD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6" creationId="{1916D62E-C03C-4D18-8692-5DBB5B797EAE}"/>
          </ac:picMkLst>
        </pc:picChg>
        <pc:picChg chg="add del">
          <ac:chgData name="Kitazawa Masakiyo" userId="2bf3742da7ad8ecb" providerId="LiveId" clId="{58F70095-E069-4706-A59F-8C02D4F02D53}" dt="2021-09-23T15:01:13.955" v="969"/>
          <ac:picMkLst>
            <pc:docMk/>
            <pc:sldMk cId="4155151995" sldId="512"/>
            <ac:picMk id="17" creationId="{319AFB7A-A879-4820-87FF-B6C15E56E0D5}"/>
          </ac:picMkLst>
        </pc:picChg>
        <pc:picChg chg="add del mod">
          <ac:chgData name="Kitazawa Masakiyo" userId="2bf3742da7ad8ecb" providerId="LiveId" clId="{58F70095-E069-4706-A59F-8C02D4F02D53}" dt="2021-09-23T15:05:53.196" v="1086" actId="21"/>
          <ac:picMkLst>
            <pc:docMk/>
            <pc:sldMk cId="4155151995" sldId="512"/>
            <ac:picMk id="19" creationId="{2F72990B-5D66-4932-BC40-2E3341E38F49}"/>
          </ac:picMkLst>
        </pc:picChg>
        <pc:picChg chg="del">
          <ac:chgData name="Kitazawa Masakiyo" userId="2bf3742da7ad8ecb" providerId="LiveId" clId="{58F70095-E069-4706-A59F-8C02D4F02D53}" dt="2021-09-23T15:01:41.188" v="993"/>
          <ac:picMkLst>
            <pc:docMk/>
            <pc:sldMk cId="4155151995" sldId="512"/>
            <ac:picMk id="35" creationId="{75D73FCC-CDD7-4630-B757-305669E96CC1}"/>
          </ac:picMkLst>
        </pc:picChg>
        <pc:picChg chg="del">
          <ac:chgData name="Kitazawa Masakiyo" userId="2bf3742da7ad8ecb" providerId="LiveId" clId="{58F70095-E069-4706-A59F-8C02D4F02D53}" dt="2021-09-23T15:01:53.282" v="1005"/>
          <ac:picMkLst>
            <pc:docMk/>
            <pc:sldMk cId="4155151995" sldId="512"/>
            <ac:picMk id="37" creationId="{03D5522B-D5C4-4F07-8838-AD1EFD72D795}"/>
          </ac:picMkLst>
        </pc:picChg>
        <pc:picChg chg="del">
          <ac:chgData name="Kitazawa Masakiyo" userId="2bf3742da7ad8ecb" providerId="LiveId" clId="{58F70095-E069-4706-A59F-8C02D4F02D53}" dt="2021-09-23T15:01:58.139" v="1017"/>
          <ac:picMkLst>
            <pc:docMk/>
            <pc:sldMk cId="4155151995" sldId="512"/>
            <ac:picMk id="43" creationId="{D5593133-50BD-4942-965D-3698E0530098}"/>
          </ac:picMkLst>
        </pc:picChg>
        <pc:picChg chg="del">
          <ac:chgData name="Kitazawa Masakiyo" userId="2bf3742da7ad8ecb" providerId="LiveId" clId="{58F70095-E069-4706-A59F-8C02D4F02D53}" dt="2021-09-23T15:02:25.119" v="1041"/>
          <ac:picMkLst>
            <pc:docMk/>
            <pc:sldMk cId="4155151995" sldId="512"/>
            <ac:picMk id="47" creationId="{BFF2B6AB-7D88-4C25-9D44-933E21577BA2}"/>
          </ac:picMkLst>
        </pc:picChg>
      </pc:sldChg>
      <pc:sldChg chg="addSp delSp modSp mod ord">
        <pc:chgData name="Kitazawa Masakiyo" userId="2bf3742da7ad8ecb" providerId="LiveId" clId="{58F70095-E069-4706-A59F-8C02D4F02D53}" dt="2021-09-24T04:46:37.002" v="5822" actId="20578"/>
        <pc:sldMkLst>
          <pc:docMk/>
          <pc:sldMk cId="3235947682" sldId="952"/>
        </pc:sldMkLst>
        <pc:spChg chg="mod">
          <ac:chgData name="Kitazawa Masakiyo" userId="2bf3742da7ad8ecb" providerId="LiveId" clId="{58F70095-E069-4706-A59F-8C02D4F02D53}" dt="2021-09-24T03:26:07.382" v="4800"/>
          <ac:spMkLst>
            <pc:docMk/>
            <pc:sldMk cId="3235947682" sldId="952"/>
            <ac:spMk id="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4:37:43.799" v="5702" actId="14100"/>
          <ac:spMkLst>
            <pc:docMk/>
            <pc:sldMk cId="3235947682" sldId="952"/>
            <ac:spMk id="155" creationId="{51B83D63-3677-4971-B642-DF48E9109AC9}"/>
          </ac:spMkLst>
        </pc:spChg>
        <pc:spChg chg="add mod">
          <ac:chgData name="Kitazawa Masakiyo" userId="2bf3742da7ad8ecb" providerId="LiveId" clId="{58F70095-E069-4706-A59F-8C02D4F02D53}" dt="2021-09-24T03:24:58.755" v="4797" actId="1076"/>
          <ac:spMkLst>
            <pc:docMk/>
            <pc:sldMk cId="3235947682" sldId="952"/>
            <ac:spMk id="156" creationId="{22AB4AA8-9E05-43DE-BB78-51A259417CCA}"/>
          </ac:spMkLst>
        </pc:spChg>
        <pc:spChg chg="add mod">
          <ac:chgData name="Kitazawa Masakiyo" userId="2bf3742da7ad8ecb" providerId="LiveId" clId="{58F70095-E069-4706-A59F-8C02D4F02D53}" dt="2021-09-24T04:46:37.002" v="5822" actId="20578"/>
          <ac:spMkLst>
            <pc:docMk/>
            <pc:sldMk cId="3235947682" sldId="952"/>
            <ac:spMk id="157" creationId="{E7F3D8CF-4C9B-4FF0-BF65-6DE31CFB8A0D}"/>
          </ac:spMkLst>
        </pc:spChg>
        <pc:spChg chg="add mod">
          <ac:chgData name="Kitazawa Masakiyo" userId="2bf3742da7ad8ecb" providerId="LiveId" clId="{58F70095-E069-4706-A59F-8C02D4F02D53}" dt="2021-09-24T04:19:04.138" v="5163" actId="1076"/>
          <ac:spMkLst>
            <pc:docMk/>
            <pc:sldMk cId="3235947682" sldId="952"/>
            <ac:spMk id="158" creationId="{38511466-E2CD-4A83-BC16-519B6B9DF925}"/>
          </ac:spMkLst>
        </pc:spChg>
        <pc:spChg chg="del">
          <ac:chgData name="Kitazawa Masakiyo" userId="2bf3742da7ad8ecb" providerId="LiveId" clId="{58F70095-E069-4706-A59F-8C02D4F02D53}" dt="2021-09-24T03:23:21.362" v="4760" actId="478"/>
          <ac:spMkLst>
            <pc:docMk/>
            <pc:sldMk cId="3235947682" sldId="952"/>
            <ac:spMk id="2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3:18.318" v="475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3:22:36.957" v="4734" actId="1076"/>
          <ac:spMkLst>
            <pc:docMk/>
            <pc:sldMk cId="3235947682" sldId="952"/>
            <ac:spMk id="56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17.345" v="5803"/>
          <ac:picMkLst>
            <pc:docMk/>
            <pc:sldMk cId="3235947682" sldId="952"/>
            <ac:picMk id="4" creationId="{E4146A8B-E703-4E6E-BF11-A519E27ED375}"/>
          </ac:picMkLst>
        </pc:picChg>
        <pc:picChg chg="add mod">
          <ac:chgData name="Kitazawa Masakiyo" userId="2bf3742da7ad8ecb" providerId="LiveId" clId="{58F70095-E069-4706-A59F-8C02D4F02D53}" dt="2021-09-24T04:46:17.345" v="5801"/>
          <ac:picMkLst>
            <pc:docMk/>
            <pc:sldMk cId="3235947682" sldId="952"/>
            <ac:picMk id="5" creationId="{CC3F2020-102C-4BD7-A2D3-12016A676B79}"/>
          </ac:picMkLst>
        </pc:picChg>
        <pc:picChg chg="add del mod">
          <ac:chgData name="Kitazawa Masakiyo" userId="2bf3742da7ad8ecb" providerId="LiveId" clId="{58F70095-E069-4706-A59F-8C02D4F02D53}" dt="2021-09-24T04:46:24.138" v="5815"/>
          <ac:picMkLst>
            <pc:docMk/>
            <pc:sldMk cId="3235947682" sldId="952"/>
            <ac:picMk id="6" creationId="{CB2D4D8C-A99B-480E-9E2D-15734D35BC10}"/>
          </ac:picMkLst>
        </pc:picChg>
        <pc:picChg chg="add mod">
          <ac:chgData name="Kitazawa Masakiyo" userId="2bf3742da7ad8ecb" providerId="LiveId" clId="{58F70095-E069-4706-A59F-8C02D4F02D53}" dt="2021-09-24T04:46:24.138" v="5813"/>
          <ac:picMkLst>
            <pc:docMk/>
            <pc:sldMk cId="3235947682" sldId="952"/>
            <ac:picMk id="8" creationId="{E0D7B777-A1C3-411C-AA26-705628894104}"/>
          </ac:picMkLst>
        </pc:picChg>
        <pc:picChg chg="del">
          <ac:chgData name="Kitazawa Masakiyo" userId="2bf3742da7ad8ecb" providerId="LiveId" clId="{58F70095-E069-4706-A59F-8C02D4F02D53}" dt="2021-09-24T03:22:52.169" v="4746"/>
          <ac:picMkLst>
            <pc:docMk/>
            <pc:sldMk cId="3235947682" sldId="952"/>
            <ac:picMk id="49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2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0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3:23:18.318" v="4759" actId="1076"/>
          <ac:picMkLst>
            <pc:docMk/>
            <pc:sldMk cId="3235947682" sldId="952"/>
            <ac:picMk id="516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3:23:01.286" v="4758"/>
          <ac:picMkLst>
            <pc:docMk/>
            <pc:sldMk cId="3235947682" sldId="952"/>
            <ac:picMk id="563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3:23:18.318" v="4759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3858862434" sldId="957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4122903107" sldId="957"/>
        </pc:sldMkLst>
        <pc:spChg chg="mod">
          <ac:chgData name="Kitazawa Masakiyo" userId="2bf3742da7ad8ecb" providerId="LiveId" clId="{58F70095-E069-4706-A59F-8C02D4F02D53}" dt="2021-09-24T04:35:07.401" v="5524" actId="20577"/>
          <ac:spMkLst>
            <pc:docMk/>
            <pc:sldMk cId="4122903107" sldId="957"/>
            <ac:spMk id="2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6:46.838" v="5834"/>
          <ac:picMkLst>
            <pc:docMk/>
            <pc:sldMk cId="4122903107" sldId="957"/>
            <ac:picMk id="4" creationId="{96102BAD-3BF4-427A-84D8-2AAE97D30C62}"/>
          </ac:picMkLst>
        </pc:picChg>
        <pc:picChg chg="add mod">
          <ac:chgData name="Kitazawa Masakiyo" userId="2bf3742da7ad8ecb" providerId="LiveId" clId="{58F70095-E069-4706-A59F-8C02D4F02D53}" dt="2021-09-24T04:46:46.838" v="5832"/>
          <ac:picMkLst>
            <pc:docMk/>
            <pc:sldMk cId="4122903107" sldId="957"/>
            <ac:picMk id="7" creationId="{88206BB1-1C93-46D3-8BF9-F4FBD2E8EAA8}"/>
          </ac:picMkLst>
        </pc:picChg>
        <pc:picChg chg="add mod">
          <ac:chgData name="Kitazawa Masakiyo" userId="2bf3742da7ad8ecb" providerId="LiveId" clId="{58F70095-E069-4706-A59F-8C02D4F02D53}" dt="2021-09-24T05:03:44.313" v="6022"/>
          <ac:picMkLst>
            <pc:docMk/>
            <pc:sldMk cId="4122903107" sldId="957"/>
            <ac:picMk id="55" creationId="{1E0F64A8-7B9B-43C1-92D8-152C82582CB6}"/>
          </ac:picMkLst>
        </pc:picChg>
        <pc:picChg chg="del">
          <ac:chgData name="Kitazawa Masakiyo" userId="2bf3742da7ad8ecb" providerId="LiveId" clId="{58F70095-E069-4706-A59F-8C02D4F02D53}" dt="2021-09-24T04:38:18.896" v="5714"/>
          <ac:picMkLst>
            <pc:docMk/>
            <pc:sldMk cId="4122903107" sldId="957"/>
            <ac:picMk id="150" creationId="{00000000-0000-0000-0000-000000000000}"/>
          </ac:picMkLst>
        </pc:picChg>
      </pc:sldChg>
      <pc:sldChg chg="del">
        <pc:chgData name="Kitazawa Masakiyo" userId="2bf3742da7ad8ecb" providerId="LiveId" clId="{58F70095-E069-4706-A59F-8C02D4F02D53}" dt="2021-09-24T04:34:47.739" v="5484" actId="2696"/>
        <pc:sldMkLst>
          <pc:docMk/>
          <pc:sldMk cId="849239835" sldId="963"/>
        </pc:sldMkLst>
      </pc:sldChg>
      <pc:sldChg chg="addSp delSp modSp mod ord">
        <pc:chgData name="Kitazawa Masakiyo" userId="2bf3742da7ad8ecb" providerId="LiveId" clId="{58F70095-E069-4706-A59F-8C02D4F02D53}" dt="2021-09-24T06:02:11.417" v="6191"/>
        <pc:sldMkLst>
          <pc:docMk/>
          <pc:sldMk cId="3127211210" sldId="963"/>
        </pc:sldMkLst>
        <pc:spChg chg="mod">
          <ac:chgData name="Kitazawa Masakiyo" userId="2bf3742da7ad8ecb" providerId="LiveId" clId="{58F70095-E069-4706-A59F-8C02D4F02D53}" dt="2021-09-24T04:35:17.865" v="5564" actId="20577"/>
          <ac:spMkLst>
            <pc:docMk/>
            <pc:sldMk cId="3127211210" sldId="963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4:35:25.619" v="5565" actId="478"/>
          <ac:spMkLst>
            <pc:docMk/>
            <pc:sldMk cId="3127211210" sldId="963"/>
            <ac:spMk id="4" creationId="{00000000-0000-0000-0000-000000000000}"/>
          </ac:spMkLst>
        </pc:spChg>
        <pc:picChg chg="add del mod">
          <ac:chgData name="Kitazawa Masakiyo" userId="2bf3742da7ad8ecb" providerId="LiveId" clId="{58F70095-E069-4706-A59F-8C02D4F02D53}" dt="2021-09-24T04:47:02.533" v="5858"/>
          <ac:picMkLst>
            <pc:docMk/>
            <pc:sldMk cId="3127211210" sldId="963"/>
            <ac:picMk id="6" creationId="{2950D504-623E-4477-BB22-8B23BC9AEA7C}"/>
          </ac:picMkLst>
        </pc:picChg>
        <pc:picChg chg="add del mod">
          <ac:chgData name="Kitazawa Masakiyo" userId="2bf3742da7ad8ecb" providerId="LiveId" clId="{58F70095-E069-4706-A59F-8C02D4F02D53}" dt="2021-09-24T04:46:54.821" v="5846"/>
          <ac:picMkLst>
            <pc:docMk/>
            <pc:sldMk cId="3127211210" sldId="963"/>
            <ac:picMk id="8" creationId="{8020F90F-0AB7-4216-8A24-ACEC0365747A}"/>
          </ac:picMkLst>
        </pc:picChg>
        <pc:picChg chg="add mod">
          <ac:chgData name="Kitazawa Masakiyo" userId="2bf3742da7ad8ecb" providerId="LiveId" clId="{58F70095-E069-4706-A59F-8C02D4F02D53}" dt="2021-09-24T05:03:39.781" v="6021" actId="1076"/>
          <ac:picMkLst>
            <pc:docMk/>
            <pc:sldMk cId="3127211210" sldId="963"/>
            <ac:picMk id="10" creationId="{BC991567-F05A-42A6-BB9F-4023D616BB7E}"/>
          </ac:picMkLst>
        </pc:picChg>
        <pc:picChg chg="add mod">
          <ac:chgData name="Kitazawa Masakiyo" userId="2bf3742da7ad8ecb" providerId="LiveId" clId="{58F70095-E069-4706-A59F-8C02D4F02D53}" dt="2021-09-24T04:47:02.530" v="5856"/>
          <ac:picMkLst>
            <pc:docMk/>
            <pc:sldMk cId="3127211210" sldId="963"/>
            <ac:picMk id="12" creationId="{78D21EB3-8931-442C-8A81-564832E31F5F}"/>
          </ac:picMkLst>
        </pc:picChg>
        <pc:picChg chg="add mod">
          <ac:chgData name="Kitazawa Masakiyo" userId="2bf3742da7ad8ecb" providerId="LiveId" clId="{58F70095-E069-4706-A59F-8C02D4F02D53}" dt="2021-09-24T04:47:12.372" v="5868"/>
          <ac:picMkLst>
            <pc:docMk/>
            <pc:sldMk cId="3127211210" sldId="963"/>
            <ac:picMk id="14" creationId="{4F50AEA5-58E8-4266-8833-59348F496FE4}"/>
          </ac:picMkLst>
        </pc:picChg>
        <pc:picChg chg="add mod">
          <ac:chgData name="Kitazawa Masakiyo" userId="2bf3742da7ad8ecb" providerId="LiveId" clId="{58F70095-E069-4706-A59F-8C02D4F02D53}" dt="2021-09-24T04:47:18.349" v="5880"/>
          <ac:picMkLst>
            <pc:docMk/>
            <pc:sldMk cId="3127211210" sldId="963"/>
            <ac:picMk id="16" creationId="{BB14AF55-D506-4973-B800-EA00079AEB75}"/>
          </ac:picMkLst>
        </pc:picChg>
        <pc:picChg chg="add mod">
          <ac:chgData name="Kitazawa Masakiyo" userId="2bf3742da7ad8ecb" providerId="LiveId" clId="{58F70095-E069-4706-A59F-8C02D4F02D53}" dt="2021-09-24T04:47:24.574" v="5892"/>
          <ac:picMkLst>
            <pc:docMk/>
            <pc:sldMk cId="3127211210" sldId="963"/>
            <ac:picMk id="18" creationId="{2DC0ECDF-9115-4078-8A20-F5CB285B60F2}"/>
          </ac:picMkLst>
        </pc:picChg>
        <pc:picChg chg="del">
          <ac:chgData name="Kitazawa Masakiyo" userId="2bf3742da7ad8ecb" providerId="LiveId" clId="{58F70095-E069-4706-A59F-8C02D4F02D53}" dt="2021-09-24T04:38:35.324" v="5738"/>
          <ac:picMkLst>
            <pc:docMk/>
            <pc:sldMk cId="3127211210" sldId="963"/>
            <ac:picMk id="83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2.372" v="5870"/>
          <ac:picMkLst>
            <pc:docMk/>
            <pc:sldMk cId="3127211210" sldId="963"/>
            <ac:picMk id="87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18.351" v="5882"/>
          <ac:picMkLst>
            <pc:docMk/>
            <pc:sldMk cId="3127211210" sldId="963"/>
            <ac:picMk id="95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47:24.574" v="5894"/>
          <ac:picMkLst>
            <pc:docMk/>
            <pc:sldMk cId="3127211210" sldId="963"/>
            <ac:picMk id="102" creationId="{00000000-0000-0000-0000-000000000000}"/>
          </ac:picMkLst>
        </pc:picChg>
        <pc:picChg chg="del">
          <ac:chgData name="Kitazawa Masakiyo" userId="2bf3742da7ad8ecb" providerId="LiveId" clId="{58F70095-E069-4706-A59F-8C02D4F02D53}" dt="2021-09-24T04:38:27.616" v="5726"/>
          <ac:picMkLst>
            <pc:docMk/>
            <pc:sldMk cId="3127211210" sldId="963"/>
            <ac:picMk id="150" creationId="{00000000-0000-0000-0000-000000000000}"/>
          </ac:picMkLst>
        </pc:picChg>
      </pc:sldChg>
      <pc:sldChg chg="addSp delSp modSp mod ord">
        <pc:chgData name="Kitazawa Masakiyo" userId="2bf3742da7ad8ecb" providerId="LiveId" clId="{58F70095-E069-4706-A59F-8C02D4F02D53}" dt="2021-09-24T05:00:15.524" v="6019" actId="1076"/>
        <pc:sldMkLst>
          <pc:docMk/>
          <pc:sldMk cId="1647341398" sldId="1004"/>
        </pc:sldMkLst>
        <pc:spChg chg="del">
          <ac:chgData name="Kitazawa Masakiyo" userId="2bf3742da7ad8ecb" providerId="LiveId" clId="{58F70095-E069-4706-A59F-8C02D4F02D53}" dt="2021-09-23T14:28:11.296" v="832" actId="478"/>
          <ac:spMkLst>
            <pc:docMk/>
            <pc:sldMk cId="1647341398" sldId="1004"/>
            <ac:spMk id="4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3T14:27:24.698" v="830" actId="1076"/>
          <ac:spMkLst>
            <pc:docMk/>
            <pc:sldMk cId="1647341398" sldId="1004"/>
            <ac:spMk id="5" creationId="{C1819B7F-05AF-4D16-BAA6-496ECADB050F}"/>
          </ac:spMkLst>
        </pc:spChg>
        <pc:spChg chg="add mod">
          <ac:chgData name="Kitazawa Masakiyo" userId="2bf3742da7ad8ecb" providerId="LiveId" clId="{58F70095-E069-4706-A59F-8C02D4F02D53}" dt="2021-09-23T14:26:16.974" v="810" actId="6549"/>
          <ac:spMkLst>
            <pc:docMk/>
            <pc:sldMk cId="1647341398" sldId="1004"/>
            <ac:spMk id="13" creationId="{24FD575D-1747-4B85-9DD9-F72255B906FA}"/>
          </ac:spMkLst>
        </pc:spChg>
        <pc:spChg chg="del mod">
          <ac:chgData name="Kitazawa Masakiyo" userId="2bf3742da7ad8ecb" providerId="LiveId" clId="{58F70095-E069-4706-A59F-8C02D4F02D53}" dt="2021-09-23T14:24:57.188" v="739" actId="478"/>
          <ac:spMkLst>
            <pc:docMk/>
            <pc:sldMk cId="1647341398" sldId="1004"/>
            <ac:spMk id="21" creationId="{066FE8E9-6BAB-47F4-AE9B-FC410B0775F5}"/>
          </ac:spMkLst>
        </pc:spChg>
        <pc:spChg chg="del mod">
          <ac:chgData name="Kitazawa Masakiyo" userId="2bf3742da7ad8ecb" providerId="LiveId" clId="{58F70095-E069-4706-A59F-8C02D4F02D53}" dt="2021-09-23T14:26:55.342" v="825" actId="478"/>
          <ac:spMkLst>
            <pc:docMk/>
            <pc:sldMk cId="1647341398" sldId="1004"/>
            <ac:spMk id="30" creationId="{B35B00A4-75A1-4E6D-9878-FA93140F9AB4}"/>
          </ac:spMkLst>
        </pc:spChg>
        <pc:spChg chg="mod">
          <ac:chgData name="Kitazawa Masakiyo" userId="2bf3742da7ad8ecb" providerId="LiveId" clId="{58F70095-E069-4706-A59F-8C02D4F02D53}" dt="2021-09-23T14:27:33.467" v="831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58F70095-E069-4706-A59F-8C02D4F02D53}" dt="2021-09-24T05:00:15.524" v="6019" actId="1076"/>
          <ac:spMkLst>
            <pc:docMk/>
            <pc:sldMk cId="1647341398" sldId="1004"/>
            <ac:spMk id="43" creationId="{99CD146E-EEA9-4B54-8EED-73C28609C40A}"/>
          </ac:spMkLst>
        </pc:spChg>
        <pc:grpChg chg="mod">
          <ac:chgData name="Kitazawa Masakiyo" userId="2bf3742da7ad8ecb" providerId="LiveId" clId="{58F70095-E069-4706-A59F-8C02D4F02D53}" dt="2021-09-24T05:00:15.524" v="6019" actId="1076"/>
          <ac:grpSpMkLst>
            <pc:docMk/>
            <pc:sldMk cId="1647341398" sldId="1004"/>
            <ac:grpSpMk id="42" creationId="{5912AEBE-F194-484E-9DB2-81517E6CB6BA}"/>
          </ac:grpSpMkLst>
        </pc:grpChg>
        <pc:picChg chg="mod">
          <ac:chgData name="Kitazawa Masakiyo" userId="2bf3742da7ad8ecb" providerId="LiveId" clId="{58F70095-E069-4706-A59F-8C02D4F02D53}" dt="2021-09-24T00:34:16.075" v="4673" actId="14100"/>
          <ac:picMkLst>
            <pc:docMk/>
            <pc:sldMk cId="1647341398" sldId="1004"/>
            <ac:picMk id="9" creationId="{FCF9642D-71C5-426B-BED2-1F8676D90A9C}"/>
          </ac:picMkLst>
        </pc:picChg>
        <pc:picChg chg="mod">
          <ac:chgData name="Kitazawa Masakiyo" userId="2bf3742da7ad8ecb" providerId="LiveId" clId="{58F70095-E069-4706-A59F-8C02D4F02D53}" dt="2021-09-24T00:34:25.510" v="4683" actId="1035"/>
          <ac:picMkLst>
            <pc:docMk/>
            <pc:sldMk cId="1647341398" sldId="1004"/>
            <ac:picMk id="28" creationId="{CF8966FF-5358-4F5F-A029-080D0599C6B4}"/>
          </ac:picMkLst>
        </pc:picChg>
        <pc:picChg chg="mod">
          <ac:chgData name="Kitazawa Masakiyo" userId="2bf3742da7ad8ecb" providerId="LiveId" clId="{58F70095-E069-4706-A59F-8C02D4F02D53}" dt="2021-09-24T05:00:15.524" v="6019" actId="1076"/>
          <ac:picMkLst>
            <pc:docMk/>
            <pc:sldMk cId="1647341398" sldId="1004"/>
            <ac:picMk id="44" creationId="{170871A4-295D-4D8B-9E1B-CBAFF4305FA3}"/>
          </ac:picMkLst>
        </pc:picChg>
      </pc:sldChg>
      <pc:sldChg chg="addSp delSp modSp new mod ord">
        <pc:chgData name="Kitazawa Masakiyo" userId="2bf3742da7ad8ecb" providerId="LiveId" clId="{58F70095-E069-4706-A59F-8C02D4F02D53}" dt="2021-09-24T06:45:26.584" v="6430" actId="1076"/>
        <pc:sldMkLst>
          <pc:docMk/>
          <pc:sldMk cId="2496489300" sldId="1005"/>
        </pc:sldMkLst>
        <pc:spChg chg="del">
          <ac:chgData name="Kitazawa Masakiyo" userId="2bf3742da7ad8ecb" providerId="LiveId" clId="{58F70095-E069-4706-A59F-8C02D4F02D53}" dt="2021-09-23T14:33:27.725" v="838" actId="478"/>
          <ac:spMkLst>
            <pc:docMk/>
            <pc:sldMk cId="2496489300" sldId="1005"/>
            <ac:spMk id="2" creationId="{30204593-D2A8-403D-9004-682586392382}"/>
          </ac:spMkLst>
        </pc:spChg>
        <pc:spChg chg="mod">
          <ac:chgData name="Kitazawa Masakiyo" userId="2bf3742da7ad8ecb" providerId="LiveId" clId="{58F70095-E069-4706-A59F-8C02D4F02D53}" dt="2021-09-23T23:54:01.471" v="3816" actId="20577"/>
          <ac:spMkLst>
            <pc:docMk/>
            <pc:sldMk cId="2496489300" sldId="1005"/>
            <ac:spMk id="3" creationId="{6994416F-8C7B-4465-9227-A1570569E4DA}"/>
          </ac:spMkLst>
        </pc:spChg>
        <pc:spChg chg="mod">
          <ac:chgData name="Kitazawa Masakiyo" userId="2bf3742da7ad8ecb" providerId="LiveId" clId="{58F70095-E069-4706-A59F-8C02D4F02D53}" dt="2021-09-24T06:28:23.748" v="6330" actId="1076"/>
          <ac:spMkLst>
            <pc:docMk/>
            <pc:sldMk cId="2496489300" sldId="1005"/>
            <ac:spMk id="12" creationId="{742414BF-92AC-46DC-8977-A467B6FF7558}"/>
          </ac:spMkLst>
        </pc:spChg>
        <pc:spChg chg="add mod">
          <ac:chgData name="Kitazawa Masakiyo" userId="2bf3742da7ad8ecb" providerId="LiveId" clId="{58F70095-E069-4706-A59F-8C02D4F02D53}" dt="2021-09-24T04:07:31.936" v="4882" actId="1076"/>
          <ac:spMkLst>
            <pc:docMk/>
            <pc:sldMk cId="2496489300" sldId="1005"/>
            <ac:spMk id="14" creationId="{7EE48725-48BA-4EC2-9308-B627B4127EA3}"/>
          </ac:spMkLst>
        </pc:spChg>
        <pc:spChg chg="add del mod">
          <ac:chgData name="Kitazawa Masakiyo" userId="2bf3742da7ad8ecb" providerId="LiveId" clId="{58F70095-E069-4706-A59F-8C02D4F02D53}" dt="2021-09-23T15:13:23.737" v="1275" actId="478"/>
          <ac:spMkLst>
            <pc:docMk/>
            <pc:sldMk cId="2496489300" sldId="1005"/>
            <ac:spMk id="15" creationId="{3F515359-7B7A-4098-A9DF-A050A773ABB5}"/>
          </ac:spMkLst>
        </pc:spChg>
        <pc:spChg chg="add mod">
          <ac:chgData name="Kitazawa Masakiyo" userId="2bf3742da7ad8ecb" providerId="LiveId" clId="{58F70095-E069-4706-A59F-8C02D4F02D53}" dt="2021-09-23T23:56:49.777" v="3927" actId="14100"/>
          <ac:spMkLst>
            <pc:docMk/>
            <pc:sldMk cId="2496489300" sldId="1005"/>
            <ac:spMk id="15" creationId="{D0431525-A46A-428B-BB39-81AABDB8119B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6" creationId="{DF76280D-03D1-4C23-AE9E-5F66811F5B73}"/>
          </ac:spMkLst>
        </pc:spChg>
        <pc:spChg chg="add del mod">
          <ac:chgData name="Kitazawa Masakiyo" userId="2bf3742da7ad8ecb" providerId="LiveId" clId="{58F70095-E069-4706-A59F-8C02D4F02D53}" dt="2021-09-23T15:47:51.969" v="2546" actId="478"/>
          <ac:spMkLst>
            <pc:docMk/>
            <pc:sldMk cId="2496489300" sldId="1005"/>
            <ac:spMk id="17" creationId="{A0C21D30-637B-44C6-B955-1D6F1ADAED32}"/>
          </ac:spMkLst>
        </pc:spChg>
        <pc:spChg chg="add mod">
          <ac:chgData name="Kitazawa Masakiyo" userId="2bf3742da7ad8ecb" providerId="LiveId" clId="{58F70095-E069-4706-A59F-8C02D4F02D53}" dt="2021-09-24T04:20:09.828" v="5198" actId="1076"/>
          <ac:spMkLst>
            <pc:docMk/>
            <pc:sldMk cId="2496489300" sldId="1005"/>
            <ac:spMk id="17" creationId="{C192D9D6-EAE4-4B57-91BD-2AB33D81BD3E}"/>
          </ac:spMkLst>
        </pc:spChg>
        <pc:spChg chg="add del mod">
          <ac:chgData name="Kitazawa Masakiyo" userId="2bf3742da7ad8ecb" providerId="LiveId" clId="{58F70095-E069-4706-A59F-8C02D4F02D53}" dt="2021-09-23T15:34:52.697" v="2032" actId="21"/>
          <ac:spMkLst>
            <pc:docMk/>
            <pc:sldMk cId="2496489300" sldId="1005"/>
            <ac:spMk id="18" creationId="{66E9AAF3-3DB7-4EBC-A26D-5A6BFA5E7A46}"/>
          </ac:spMkLst>
        </pc:spChg>
        <pc:spChg chg="add mod ord">
          <ac:chgData name="Kitazawa Masakiyo" userId="2bf3742da7ad8ecb" providerId="LiveId" clId="{58F70095-E069-4706-A59F-8C02D4F02D53}" dt="2021-09-24T04:20:35.426" v="5205" actId="167"/>
          <ac:spMkLst>
            <pc:docMk/>
            <pc:sldMk cId="2496489300" sldId="1005"/>
            <ac:spMk id="18" creationId="{9E4FC429-F90F-4C8C-8D68-D9BAF86FE292}"/>
          </ac:spMkLst>
        </pc:spChg>
        <pc:spChg chg="add del mod">
          <ac:chgData name="Kitazawa Masakiyo" userId="2bf3742da7ad8ecb" providerId="LiveId" clId="{58F70095-E069-4706-A59F-8C02D4F02D53}" dt="2021-09-23T15:47:46.897" v="2545" actId="478"/>
          <ac:spMkLst>
            <pc:docMk/>
            <pc:sldMk cId="2496489300" sldId="1005"/>
            <ac:spMk id="19" creationId="{E1076F0B-7747-4D7E-9719-F940B9FAA750}"/>
          </ac:spMkLst>
        </pc:spChg>
        <pc:spChg chg="add del mod">
          <ac:chgData name="Kitazawa Masakiyo" userId="2bf3742da7ad8ecb" providerId="LiveId" clId="{58F70095-E069-4706-A59F-8C02D4F02D53}" dt="2021-09-23T15:36:08.332" v="2091" actId="478"/>
          <ac:spMkLst>
            <pc:docMk/>
            <pc:sldMk cId="2496489300" sldId="1005"/>
            <ac:spMk id="21" creationId="{6CF80D38-0814-4729-9DA5-01CD0B882DF7}"/>
          </ac:spMkLst>
        </pc:spChg>
        <pc:spChg chg="add mod">
          <ac:chgData name="Kitazawa Masakiyo" userId="2bf3742da7ad8ecb" providerId="LiveId" clId="{58F70095-E069-4706-A59F-8C02D4F02D53}" dt="2021-09-24T04:10:25.938" v="5011" actId="20577"/>
          <ac:spMkLst>
            <pc:docMk/>
            <pc:sldMk cId="2496489300" sldId="1005"/>
            <ac:spMk id="22" creationId="{7FBB4D8D-89F7-4CC5-81F5-2BD645B61EAB}"/>
          </ac:spMkLst>
        </pc:spChg>
        <pc:spChg chg="add mod">
          <ac:chgData name="Kitazawa Masakiyo" userId="2bf3742da7ad8ecb" providerId="LiveId" clId="{58F70095-E069-4706-A59F-8C02D4F02D53}" dt="2021-09-24T04:20:08.160" v="5197" actId="1076"/>
          <ac:spMkLst>
            <pc:docMk/>
            <pc:sldMk cId="2496489300" sldId="1005"/>
            <ac:spMk id="23" creationId="{6255C80E-1FF4-46FD-8C56-D81A611434A3}"/>
          </ac:spMkLst>
        </pc:spChg>
        <pc:spChg chg="add del mod">
          <ac:chgData name="Kitazawa Masakiyo" userId="2bf3742da7ad8ecb" providerId="LiveId" clId="{58F70095-E069-4706-A59F-8C02D4F02D53}" dt="2021-09-23T23:56:14.325" v="3921"/>
          <ac:spMkLst>
            <pc:docMk/>
            <pc:sldMk cId="2496489300" sldId="1005"/>
            <ac:spMk id="24" creationId="{FD5254C9-D4BE-4AC3-AF70-96CDC6E04A41}"/>
          </ac:spMkLst>
        </pc:spChg>
        <pc:grpChg chg="add mod">
          <ac:chgData name="Kitazawa Masakiyo" userId="2bf3742da7ad8ecb" providerId="LiveId" clId="{58F70095-E069-4706-A59F-8C02D4F02D53}" dt="2021-09-24T04:07:19.086" v="4879" actId="1076"/>
          <ac:grpSpMkLst>
            <pc:docMk/>
            <pc:sldMk cId="2496489300" sldId="1005"/>
            <ac:grpSpMk id="10" creationId="{2D017F6B-9F36-498F-9065-927A484C00B0}"/>
          </ac:grpSpMkLst>
        </pc:grpChg>
        <pc:picChg chg="add del mod">
          <ac:chgData name="Kitazawa Masakiyo" userId="2bf3742da7ad8ecb" providerId="LiveId" clId="{58F70095-E069-4706-A59F-8C02D4F02D53}" dt="2021-09-23T14:54:34.991" v="903"/>
          <ac:picMkLst>
            <pc:docMk/>
            <pc:sldMk cId="2496489300" sldId="1005"/>
            <ac:picMk id="4" creationId="{1AFC33CF-BD2B-40C3-95AA-652B999481DA}"/>
          </ac:picMkLst>
        </pc:picChg>
        <pc:picChg chg="add mod">
          <ac:chgData name="Kitazawa Masakiyo" userId="2bf3742da7ad8ecb" providerId="LiveId" clId="{58F70095-E069-4706-A59F-8C02D4F02D53}" dt="2021-09-24T04:07:19.086" v="4879" actId="1076"/>
          <ac:picMkLst>
            <pc:docMk/>
            <pc:sldMk cId="2496489300" sldId="1005"/>
            <ac:picMk id="6" creationId="{5BA2FABE-2CAA-47CD-9527-6011BF23446D}"/>
          </ac:picMkLst>
        </pc:picChg>
        <pc:picChg chg="add del mod">
          <ac:chgData name="Kitazawa Masakiyo" userId="2bf3742da7ad8ecb" providerId="LiveId" clId="{58F70095-E069-4706-A59F-8C02D4F02D53}" dt="2021-09-23T14:55:06.512" v="918"/>
          <ac:picMkLst>
            <pc:docMk/>
            <pc:sldMk cId="2496489300" sldId="1005"/>
            <ac:picMk id="7" creationId="{6C9F9534-ABA6-490A-A43C-0EABC7C7E629}"/>
          </ac:picMkLst>
        </pc:picChg>
        <pc:picChg chg="add mod ord">
          <ac:chgData name="Kitazawa Masakiyo" userId="2bf3742da7ad8ecb" providerId="LiveId" clId="{58F70095-E069-4706-A59F-8C02D4F02D53}" dt="2021-09-24T06:45:10.929" v="642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58F70095-E069-4706-A59F-8C02D4F02D53}" dt="2021-09-23T14:56:10.713" v="919"/>
          <ac:picMkLst>
            <pc:docMk/>
            <pc:sldMk cId="2496489300" sldId="1005"/>
            <ac:picMk id="11" creationId="{4E0ADA71-68FF-4A96-ABEA-66B98DC41D08}"/>
          </ac:picMkLst>
        </pc:picChg>
        <pc:picChg chg="add mod">
          <ac:chgData name="Kitazawa Masakiyo" userId="2bf3742da7ad8ecb" providerId="LiveId" clId="{58F70095-E069-4706-A59F-8C02D4F02D53}" dt="2021-09-24T04:07:28.914" v="4881" actId="14100"/>
          <ac:picMkLst>
            <pc:docMk/>
            <pc:sldMk cId="2496489300" sldId="1005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3T23:54:06.852" v="3820" actId="1038"/>
          <ac:picMkLst>
            <pc:docMk/>
            <pc:sldMk cId="2496489300" sldId="1005"/>
            <ac:picMk id="16" creationId="{C89E8EF8-5BE9-4EF8-888F-27CB1A6E48A6}"/>
          </ac:picMkLst>
        </pc:picChg>
        <pc:picChg chg="add mod">
          <ac:chgData name="Kitazawa Masakiyo" userId="2bf3742da7ad8ecb" providerId="LiveId" clId="{58F70095-E069-4706-A59F-8C02D4F02D53}" dt="2021-09-24T06:45:26.584" v="6430" actId="1076"/>
          <ac:picMkLst>
            <pc:docMk/>
            <pc:sldMk cId="2496489300" sldId="1005"/>
            <ac:picMk id="19" creationId="{451E69AC-923F-4D4C-B806-5CD0CCA2D7BF}"/>
          </ac:picMkLst>
        </pc:picChg>
        <pc:picChg chg="add mod">
          <ac:chgData name="Kitazawa Masakiyo" userId="2bf3742da7ad8ecb" providerId="LiveId" clId="{58F70095-E069-4706-A59F-8C02D4F02D53}" dt="2021-09-23T23:56:38.800" v="3925" actId="1076"/>
          <ac:picMkLst>
            <pc:docMk/>
            <pc:sldMk cId="2496489300" sldId="1005"/>
            <ac:picMk id="20" creationId="{AC70C1F5-558D-4E57-9C93-0F998988B6AF}"/>
          </ac:picMkLst>
        </pc:picChg>
      </pc:sldChg>
      <pc:sldChg chg="delSp modSp new del mod">
        <pc:chgData name="Kitazawa Masakiyo" userId="2bf3742da7ad8ecb" providerId="LiveId" clId="{58F70095-E069-4706-A59F-8C02D4F02D53}" dt="2021-09-23T16:32:18.642" v="3626" actId="2696"/>
        <pc:sldMkLst>
          <pc:docMk/>
          <pc:sldMk cId="1058603200" sldId="1006"/>
        </pc:sldMkLst>
        <pc:spChg chg="del">
          <ac:chgData name="Kitazawa Masakiyo" userId="2bf3742da7ad8ecb" providerId="LiveId" clId="{58F70095-E069-4706-A59F-8C02D4F02D53}" dt="2021-09-23T14:57:33.950" v="925" actId="478"/>
          <ac:spMkLst>
            <pc:docMk/>
            <pc:sldMk cId="1058603200" sldId="1006"/>
            <ac:spMk id="2" creationId="{E92FACF9-22C7-4914-9FCC-B6B8B799DEB0}"/>
          </ac:spMkLst>
        </pc:spChg>
        <pc:spChg chg="mod">
          <ac:chgData name="Kitazawa Masakiyo" userId="2bf3742da7ad8ecb" providerId="LiveId" clId="{58F70095-E069-4706-A59F-8C02D4F02D53}" dt="2021-09-23T15:19:25.582" v="1523" actId="20577"/>
          <ac:spMkLst>
            <pc:docMk/>
            <pc:sldMk cId="1058603200" sldId="1006"/>
            <ac:spMk id="3" creationId="{2136F701-5D85-415D-82C9-0D3915AE07F3}"/>
          </ac:spMkLst>
        </pc:spChg>
      </pc:sldChg>
      <pc:sldChg chg="addSp delSp modSp new mod">
        <pc:chgData name="Kitazawa Masakiyo" userId="2bf3742da7ad8ecb" providerId="LiveId" clId="{58F70095-E069-4706-A59F-8C02D4F02D53}" dt="2021-09-24T05:38:36.063" v="6168" actId="403"/>
        <pc:sldMkLst>
          <pc:docMk/>
          <pc:sldMk cId="3456415152" sldId="1007"/>
        </pc:sldMkLst>
        <pc:spChg chg="del">
          <ac:chgData name="Kitazawa Masakiyo" userId="2bf3742da7ad8ecb" providerId="LiveId" clId="{58F70095-E069-4706-A59F-8C02D4F02D53}" dt="2021-09-23T14:58:39.920" v="939" actId="478"/>
          <ac:spMkLst>
            <pc:docMk/>
            <pc:sldMk cId="3456415152" sldId="1007"/>
            <ac:spMk id="2" creationId="{D33DD8BD-8D66-4D79-BB20-7B3BC21DB8A8}"/>
          </ac:spMkLst>
        </pc:spChg>
        <pc:spChg chg="mod">
          <ac:chgData name="Kitazawa Masakiyo" userId="2bf3742da7ad8ecb" providerId="LiveId" clId="{58F70095-E069-4706-A59F-8C02D4F02D53}" dt="2021-09-23T14:58:36.558" v="938" actId="20577"/>
          <ac:spMkLst>
            <pc:docMk/>
            <pc:sldMk cId="3456415152" sldId="1007"/>
            <ac:spMk id="3" creationId="{C8973806-F0DE-4B6F-8C90-8DE902D8B091}"/>
          </ac:spMkLst>
        </pc:spChg>
        <pc:spChg chg="add del mod">
          <ac:chgData name="Kitazawa Masakiyo" userId="2bf3742da7ad8ecb" providerId="LiveId" clId="{58F70095-E069-4706-A59F-8C02D4F02D53}" dt="2021-09-23T15:06:13.499" v="1089" actId="14100"/>
          <ac:spMkLst>
            <pc:docMk/>
            <pc:sldMk cId="3456415152" sldId="1007"/>
            <ac:spMk id="4" creationId="{1BED7283-EE7E-4E76-BE83-FB2BF7678BCE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5" creationId="{AA224649-A2EF-4066-8C21-A948996B609A}"/>
          </ac:spMkLst>
        </pc:spChg>
        <pc:spChg chg="add del mo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6" creationId="{681E9943-674A-4513-B9B3-BCFF91E9E4D7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7" creationId="{10649A8C-8BD8-4909-9FFE-C44C9399D74D}"/>
          </ac:spMkLst>
        </pc:spChg>
        <pc:spChg chg="add del mod ord">
          <ac:chgData name="Kitazawa Masakiyo" userId="2bf3742da7ad8ecb" providerId="LiveId" clId="{58F70095-E069-4706-A59F-8C02D4F02D53}" dt="2021-09-23T15:06:20.899" v="1090" actId="1076"/>
          <ac:spMkLst>
            <pc:docMk/>
            <pc:sldMk cId="3456415152" sldId="1007"/>
            <ac:spMk id="8" creationId="{C2CD42B6-DD3E-4F15-A0DB-564290EF04DF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1" creationId="{129FC141-58FB-4AC8-B0D5-7CD98BF9611D}"/>
          </ac:spMkLst>
        </pc:spChg>
        <pc:spChg chg="add mod">
          <ac:chgData name="Kitazawa Masakiyo" userId="2bf3742da7ad8ecb" providerId="LiveId" clId="{58F70095-E069-4706-A59F-8C02D4F02D53}" dt="2021-09-24T05:38:36.063" v="6168" actId="403"/>
          <ac:spMkLst>
            <pc:docMk/>
            <pc:sldMk cId="3456415152" sldId="1007"/>
            <ac:spMk id="12" creationId="{C71F6403-5C12-438C-B4D6-B80F435CE0E6}"/>
          </ac:spMkLst>
        </pc:spChg>
        <pc:spChg chg="add mod">
          <ac:chgData name="Kitazawa Masakiyo" userId="2bf3742da7ad8ecb" providerId="LiveId" clId="{58F70095-E069-4706-A59F-8C02D4F02D53}" dt="2021-09-23T15:05:43.923" v="1085"/>
          <ac:spMkLst>
            <pc:docMk/>
            <pc:sldMk cId="3456415152" sldId="1007"/>
            <ac:spMk id="15" creationId="{5E253E24-E73C-4E8F-8ADF-2FEBED6C682B}"/>
          </ac:spMkLst>
        </pc:spChg>
        <pc:spChg chg="add del mod">
          <ac:chgData name="Kitazawa Masakiyo" userId="2bf3742da7ad8ecb" providerId="LiveId" clId="{58F70095-E069-4706-A59F-8C02D4F02D53}" dt="2021-09-23T15:06:33.643" v="1091" actId="478"/>
          <ac:spMkLst>
            <pc:docMk/>
            <pc:sldMk cId="3456415152" sldId="1007"/>
            <ac:spMk id="16" creationId="{6B2ECBF9-0033-4BD9-BE60-6F102DC2AEB8}"/>
          </ac:spMkLst>
        </pc:spChg>
        <pc:spChg chg="add del mod">
          <ac:chgData name="Kitazawa Masakiyo" userId="2bf3742da7ad8ecb" providerId="LiveId" clId="{58F70095-E069-4706-A59F-8C02D4F02D53}" dt="2021-09-23T15:07:12.317" v="1168" actId="478"/>
          <ac:spMkLst>
            <pc:docMk/>
            <pc:sldMk cId="3456415152" sldId="1007"/>
            <ac:spMk id="17" creationId="{DE18BA88-F677-4218-9D82-4601D7A29D96}"/>
          </ac:spMkLst>
        </pc:spChg>
        <pc:spChg chg="add mod">
          <ac:chgData name="Kitazawa Masakiyo" userId="2bf3742da7ad8ecb" providerId="LiveId" clId="{58F70095-E069-4706-A59F-8C02D4F02D53}" dt="2021-09-23T16:51:28.621" v="3745" actId="6549"/>
          <ac:spMkLst>
            <pc:docMk/>
            <pc:sldMk cId="3456415152" sldId="1007"/>
            <ac:spMk id="18" creationId="{FB17D9FD-8DDF-47F1-874E-0DEA4A16682D}"/>
          </ac:spMkLst>
        </pc:spChg>
        <pc:spChg chg="add mod">
          <ac:chgData name="Kitazawa Masakiyo" userId="2bf3742da7ad8ecb" providerId="LiveId" clId="{58F70095-E069-4706-A59F-8C02D4F02D53}" dt="2021-09-23T16:51:32.058" v="3751" actId="6549"/>
          <ac:spMkLst>
            <pc:docMk/>
            <pc:sldMk cId="3456415152" sldId="1007"/>
            <ac:spMk id="19" creationId="{812AF438-EB3D-4700-BD2E-217D8FDC1316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2" creationId="{63439A68-128D-4B1D-A2BF-65E4E61FE94A}"/>
          </ac:spMkLst>
        </pc:spChg>
        <pc:spChg chg="add mod ord">
          <ac:chgData name="Kitazawa Masakiyo" userId="2bf3742da7ad8ecb" providerId="LiveId" clId="{58F70095-E069-4706-A59F-8C02D4F02D53}" dt="2021-09-23T16:51:55.612" v="3788" actId="14100"/>
          <ac:spMkLst>
            <pc:docMk/>
            <pc:sldMk cId="3456415152" sldId="1007"/>
            <ac:spMk id="23" creationId="{AE377318-063F-4B3E-9B61-5A3D4670FF13}"/>
          </ac:spMkLst>
        </pc:spChg>
        <pc:spChg chg="add mod">
          <ac:chgData name="Kitazawa Masakiyo" userId="2bf3742da7ad8ecb" providerId="LiveId" clId="{58F70095-E069-4706-A59F-8C02D4F02D53}" dt="2021-09-23T15:46:41.658" v="2496" actId="1036"/>
          <ac:spMkLst>
            <pc:docMk/>
            <pc:sldMk cId="3456415152" sldId="1007"/>
            <ac:spMk id="24" creationId="{FA66838F-CEE7-430C-A8B8-F99589C5272E}"/>
          </ac:spMkLst>
        </pc:spChg>
        <pc:picChg chg="add del mod">
          <ac:chgData name="Kitazawa Masakiyo" userId="2bf3742da7ad8ecb" providerId="LiveId" clId="{58F70095-E069-4706-A59F-8C02D4F02D53}" dt="2021-09-23T15:06:20.899" v="1090" actId="1076"/>
          <ac:picMkLst>
            <pc:docMk/>
            <pc:sldMk cId="3456415152" sldId="1007"/>
            <ac:picMk id="9" creationId="{A8146451-A4EB-4B3F-9CA5-FB0ADA674282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0" creationId="{A6516FF5-BC8E-4322-9948-C5EFC3781CD1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3" creationId="{E6E7A941-D983-49FA-AD0F-201DAB40CF27}"/>
          </ac:picMkLst>
        </pc:picChg>
        <pc:picChg chg="add mod">
          <ac:chgData name="Kitazawa Masakiyo" userId="2bf3742da7ad8ecb" providerId="LiveId" clId="{58F70095-E069-4706-A59F-8C02D4F02D53}" dt="2021-09-23T15:46:47.157" v="2506" actId="1035"/>
          <ac:picMkLst>
            <pc:docMk/>
            <pc:sldMk cId="3456415152" sldId="1007"/>
            <ac:picMk id="14" creationId="{61813765-87A9-4DC9-83FF-5D6242B04D4D}"/>
          </ac:picMkLst>
        </pc:picChg>
        <pc:picChg chg="add mod">
          <ac:chgData name="Kitazawa Masakiyo" userId="2bf3742da7ad8ecb" providerId="LiveId" clId="{58F70095-E069-4706-A59F-8C02D4F02D53}" dt="2021-09-23T16:51:43.597" v="3781" actId="1038"/>
          <ac:picMkLst>
            <pc:docMk/>
            <pc:sldMk cId="3456415152" sldId="1007"/>
            <ac:picMk id="20" creationId="{828DBBE3-1750-46A0-9A93-5E2222B96441}"/>
          </ac:picMkLst>
        </pc:picChg>
        <pc:picChg chg="add mod">
          <ac:chgData name="Kitazawa Masakiyo" userId="2bf3742da7ad8ecb" providerId="LiveId" clId="{58F70095-E069-4706-A59F-8C02D4F02D53}" dt="2021-09-23T16:51:47.283" v="3786" actId="1038"/>
          <ac:picMkLst>
            <pc:docMk/>
            <pc:sldMk cId="3456415152" sldId="1007"/>
            <ac:picMk id="21" creationId="{9C4974CC-F940-4788-98AD-48C805BA9281}"/>
          </ac:picMkLst>
        </pc:picChg>
        <pc:picChg chg="add del mod">
          <ac:chgData name="Kitazawa Masakiyo" userId="2bf3742da7ad8ecb" providerId="LiveId" clId="{58F70095-E069-4706-A59F-8C02D4F02D53}" dt="2021-09-23T15:45:50.260" v="2459"/>
          <ac:picMkLst>
            <pc:docMk/>
            <pc:sldMk cId="3456415152" sldId="1007"/>
            <ac:picMk id="25" creationId="{8DAE1B08-D777-49FE-886E-499919845C24}"/>
          </ac:picMkLst>
        </pc:picChg>
        <pc:picChg chg="add mod">
          <ac:chgData name="Kitazawa Masakiyo" userId="2bf3742da7ad8ecb" providerId="LiveId" clId="{58F70095-E069-4706-A59F-8C02D4F02D53}" dt="2021-09-23T15:46:41.658" v="2496" actId="1036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 modAnim">
        <pc:chgData name="Kitazawa Masakiyo" userId="2bf3742da7ad8ecb" providerId="LiveId" clId="{58F70095-E069-4706-A59F-8C02D4F02D53}" dt="2021-09-24T06:25:32.258" v="6322" actId="1038"/>
        <pc:sldMkLst>
          <pc:docMk/>
          <pc:sldMk cId="3268085197" sldId="1008"/>
        </pc:sldMkLst>
        <pc:spChg chg="add mod">
          <ac:chgData name="Kitazawa Masakiyo" userId="2bf3742da7ad8ecb" providerId="LiveId" clId="{58F70095-E069-4706-A59F-8C02D4F02D53}" dt="2021-09-24T06:25:32.258" v="6322" actId="1038"/>
          <ac:spMkLst>
            <pc:docMk/>
            <pc:sldMk cId="3268085197" sldId="1008"/>
            <ac:spMk id="2" creationId="{0CE09156-96BB-4975-8377-6C9296D95B95}"/>
          </ac:spMkLst>
        </pc:spChg>
        <pc:spChg chg="mod">
          <ac:chgData name="Kitazawa Masakiyo" userId="2bf3742da7ad8ecb" providerId="LiveId" clId="{58F70095-E069-4706-A59F-8C02D4F02D53}" dt="2021-09-24T05:49:08.829" v="6182" actId="20577"/>
          <ac:spMkLst>
            <pc:docMk/>
            <pc:sldMk cId="3268085197" sldId="1008"/>
            <ac:spMk id="3" creationId="{6994416F-8C7B-4465-9227-A1570569E4DA}"/>
          </ac:spMkLst>
        </pc:spChg>
        <pc:spChg chg="add mod">
          <ac:chgData name="Kitazawa Masakiyo" userId="2bf3742da7ad8ecb" providerId="LiveId" clId="{58F70095-E069-4706-A59F-8C02D4F02D53}" dt="2021-09-24T03:18:47.698" v="4724" actId="1076"/>
          <ac:spMkLst>
            <pc:docMk/>
            <pc:sldMk cId="3268085197" sldId="1008"/>
            <ac:spMk id="4" creationId="{C89D41C1-6D37-4FFD-BCB0-A6E6E1F5007C}"/>
          </ac:spMkLst>
        </pc:spChg>
        <pc:spChg chg="mod">
          <ac:chgData name="Kitazawa Masakiyo" userId="2bf3742da7ad8ecb" providerId="LiveId" clId="{58F70095-E069-4706-A59F-8C02D4F02D53}" dt="2021-09-24T03:19:12.847" v="4729" actId="1076"/>
          <ac:spMkLst>
            <pc:docMk/>
            <pc:sldMk cId="3268085197" sldId="1008"/>
            <ac:spMk id="12" creationId="{742414BF-92AC-46DC-8977-A467B6FF7558}"/>
          </ac:spMkLst>
        </pc:spChg>
        <pc:spChg chg="del">
          <ac:chgData name="Kitazawa Masakiyo" userId="2bf3742da7ad8ecb" providerId="LiveId" clId="{58F70095-E069-4706-A59F-8C02D4F02D53}" dt="2021-09-23T16:52:11.647" v="3789" actId="478"/>
          <ac:spMkLst>
            <pc:docMk/>
            <pc:sldMk cId="3268085197" sldId="1008"/>
            <ac:spMk id="14" creationId="{7EE48725-48BA-4EC2-9308-B627B4127EA3}"/>
          </ac:spMkLst>
        </pc:spChg>
        <pc:spChg chg="add mod">
          <ac:chgData name="Kitazawa Masakiyo" userId="2bf3742da7ad8ecb" providerId="LiveId" clId="{58F70095-E069-4706-A59F-8C02D4F02D53}" dt="2021-09-24T04:18:30.111" v="5142" actId="14100"/>
          <ac:spMkLst>
            <pc:docMk/>
            <pc:sldMk cId="3268085197" sldId="1008"/>
            <ac:spMk id="15" creationId="{39D0D4C5-1E2A-4A0F-9EF3-B9847A8C3E1E}"/>
          </ac:spMkLst>
        </pc:spChg>
        <pc:spChg chg="mod">
          <ac:chgData name="Kitazawa Masakiyo" userId="2bf3742da7ad8ecb" providerId="LiveId" clId="{58F70095-E069-4706-A59F-8C02D4F02D53}" dt="2021-09-24T04:18:41.079" v="5160" actId="1036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58F70095-E069-4706-A59F-8C02D4F02D53}" dt="2021-09-24T06:24:53.831" v="6315" actId="1035"/>
          <ac:spMkLst>
            <pc:docMk/>
            <pc:sldMk cId="3268085197" sldId="1008"/>
            <ac:spMk id="17" creationId="{A0C21D30-637B-44C6-B955-1D6F1ADAED32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19" creationId="{E1076F0B-7747-4D7E-9719-F940B9FAA750}"/>
          </ac:spMkLst>
        </pc:spChg>
        <pc:spChg chg="del">
          <ac:chgData name="Kitazawa Masakiyo" userId="2bf3742da7ad8ecb" providerId="LiveId" clId="{58F70095-E069-4706-A59F-8C02D4F02D53}" dt="2021-09-23T16:15:11.507" v="2935" actId="478"/>
          <ac:spMkLst>
            <pc:docMk/>
            <pc:sldMk cId="3268085197" sldId="1008"/>
            <ac:spMk id="22" creationId="{7FBB4D8D-89F7-4CC5-81F5-2BD645B61EAB}"/>
          </ac:spMkLst>
        </pc:spChg>
        <pc:grpChg chg="mod">
          <ac:chgData name="Kitazawa Masakiyo" userId="2bf3742da7ad8ecb" providerId="LiveId" clId="{58F70095-E069-4706-A59F-8C02D4F02D53}" dt="2021-09-24T00:15:00.945" v="4211" actId="1076"/>
          <ac:grpSpMkLst>
            <pc:docMk/>
            <pc:sldMk cId="3268085197" sldId="1008"/>
            <ac:grpSpMk id="10" creationId="{2D017F6B-9F36-498F-9065-927A484C00B0}"/>
          </ac:grpSpMkLst>
        </pc:grpChg>
        <pc:picChg chg="mod">
          <ac:chgData name="Kitazawa Masakiyo" userId="2bf3742da7ad8ecb" providerId="LiveId" clId="{58F70095-E069-4706-A59F-8C02D4F02D53}" dt="2021-09-24T03:19:07.230" v="4728" actId="1076"/>
          <ac:picMkLst>
            <pc:docMk/>
            <pc:sldMk cId="3268085197" sldId="1008"/>
            <ac:picMk id="6" creationId="{5BA2FABE-2CAA-47CD-9527-6011BF23446D}"/>
          </ac:picMkLst>
        </pc:picChg>
        <pc:picChg chg="add mod">
          <ac:chgData name="Kitazawa Masakiyo" userId="2bf3742da7ad8ecb" providerId="LiveId" clId="{58F70095-E069-4706-A59F-8C02D4F02D53}" dt="2021-09-24T06:25:26.253" v="6317" actId="14100"/>
          <ac:picMkLst>
            <pc:docMk/>
            <pc:sldMk cId="3268085197" sldId="1008"/>
            <ac:picMk id="9" creationId="{314B67AE-62D1-45E8-9037-054EE9E36DB4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9" creationId="{7D35FF23-2CE0-46F8-B11F-80F816B18170}"/>
          </ac:picMkLst>
        </pc:picChg>
        <pc:picChg chg="add mod">
          <ac:chgData name="Kitazawa Masakiyo" userId="2bf3742da7ad8ecb" providerId="LiveId" clId="{58F70095-E069-4706-A59F-8C02D4F02D53}" dt="2021-09-24T03:18:58.608" v="4726" actId="1076"/>
          <ac:picMkLst>
            <pc:docMk/>
            <pc:sldMk cId="3268085197" sldId="1008"/>
            <ac:picMk id="13" creationId="{30530E26-B6AB-4273-8748-1CE086EFA51A}"/>
          </ac:picMkLst>
        </pc:picChg>
        <pc:picChg chg="del">
          <ac:chgData name="Kitazawa Masakiyo" userId="2bf3742da7ad8ecb" providerId="LiveId" clId="{58F70095-E069-4706-A59F-8C02D4F02D53}" dt="2021-09-23T16:52:11.647" v="3789" actId="478"/>
          <ac:picMkLst>
            <pc:docMk/>
            <pc:sldMk cId="3268085197" sldId="1008"/>
            <ac:picMk id="13" creationId="{C763622E-2F6D-42B3-B83F-D6FA4A12B28A}"/>
          </ac:picMkLst>
        </pc:picChg>
        <pc:picChg chg="add mod">
          <ac:chgData name="Kitazawa Masakiyo" userId="2bf3742da7ad8ecb" providerId="LiveId" clId="{58F70095-E069-4706-A59F-8C02D4F02D53}" dt="2021-09-24T06:25:21.505" v="6316" actId="14100"/>
          <ac:picMkLst>
            <pc:docMk/>
            <pc:sldMk cId="3268085197" sldId="1008"/>
            <ac:picMk id="14" creationId="{9110CCC6-4AF2-48E9-A36A-D8F6480A1C0B}"/>
          </ac:picMkLst>
        </pc:picChg>
        <pc:picChg chg="del">
          <ac:chgData name="Kitazawa Masakiyo" userId="2bf3742da7ad8ecb" providerId="LiveId" clId="{58F70095-E069-4706-A59F-8C02D4F02D53}" dt="2021-09-23T16:15:11.507" v="2935" actId="478"/>
          <ac:picMkLst>
            <pc:docMk/>
            <pc:sldMk cId="3268085197" sldId="1008"/>
            <ac:picMk id="20" creationId="{AC70C1F5-558D-4E57-9C93-0F998988B6AF}"/>
          </ac:picMkLst>
        </pc:picChg>
      </pc:sldChg>
      <pc:sldChg chg="addSp delSp modSp new mod">
        <pc:chgData name="Kitazawa Masakiyo" userId="2bf3742da7ad8ecb" providerId="LiveId" clId="{58F70095-E069-4706-A59F-8C02D4F02D53}" dt="2021-09-24T06:49:10.902" v="6434" actId="1076"/>
        <pc:sldMkLst>
          <pc:docMk/>
          <pc:sldMk cId="530534865" sldId="1009"/>
        </pc:sldMkLst>
        <pc:spChg chg="add mod">
          <ac:chgData name="Kitazawa Masakiyo" userId="2bf3742da7ad8ecb" providerId="LiveId" clId="{58F70095-E069-4706-A59F-8C02D4F02D53}" dt="2021-09-24T06:49:10.902" v="6434" actId="1076"/>
          <ac:spMkLst>
            <pc:docMk/>
            <pc:sldMk cId="530534865" sldId="1009"/>
            <ac:spMk id="2" creationId="{551BCDC9-E5BD-4D56-8233-96A12C1386AE}"/>
          </ac:spMkLst>
        </pc:spChg>
        <pc:spChg chg="del">
          <ac:chgData name="Kitazawa Masakiyo" userId="2bf3742da7ad8ecb" providerId="LiveId" clId="{58F70095-E069-4706-A59F-8C02D4F02D53}" dt="2021-09-23T15:58:08.609" v="2742" actId="478"/>
          <ac:spMkLst>
            <pc:docMk/>
            <pc:sldMk cId="530534865" sldId="1009"/>
            <ac:spMk id="2" creationId="{C23D5899-44B3-46C3-91BC-585DB0D3992D}"/>
          </ac:spMkLst>
        </pc:spChg>
        <pc:spChg chg="mod">
          <ac:chgData name="Kitazawa Masakiyo" userId="2bf3742da7ad8ecb" providerId="LiveId" clId="{58F70095-E069-4706-A59F-8C02D4F02D53}" dt="2021-09-23T15:58:05.760" v="2741" actId="20577"/>
          <ac:spMkLst>
            <pc:docMk/>
            <pc:sldMk cId="530534865" sldId="1009"/>
            <ac:spMk id="3" creationId="{A0708827-E2E5-447C-ADDF-74BDE22DBA8F}"/>
          </ac:spMkLst>
        </pc:spChg>
        <pc:spChg chg="add mod">
          <ac:chgData name="Kitazawa Masakiyo" userId="2bf3742da7ad8ecb" providerId="LiveId" clId="{58F70095-E069-4706-A59F-8C02D4F02D53}" dt="2021-09-24T06:29:28.511" v="6335" actId="1036"/>
          <ac:spMkLst>
            <pc:docMk/>
            <pc:sldMk cId="530534865" sldId="1009"/>
            <ac:spMk id="9" creationId="{09CD292B-29D5-4F0A-AE46-B48807B5DB0A}"/>
          </ac:spMkLst>
        </pc:spChg>
        <pc:spChg chg="add mod">
          <ac:chgData name="Kitazawa Masakiyo" userId="2bf3742da7ad8ecb" providerId="LiveId" clId="{58F70095-E069-4706-A59F-8C02D4F02D53}" dt="2021-09-24T06:29:34.892" v="6344" actId="1036"/>
          <ac:spMkLst>
            <pc:docMk/>
            <pc:sldMk cId="530534865" sldId="1009"/>
            <ac:spMk id="14" creationId="{D60AAC73-0833-46EC-B99A-5B856E008689}"/>
          </ac:spMkLst>
        </pc:spChg>
        <pc:picChg chg="add del mod">
          <ac:chgData name="Kitazawa Masakiyo" userId="2bf3742da7ad8ecb" providerId="LiveId" clId="{58F70095-E069-4706-A59F-8C02D4F02D53}" dt="2021-09-23T16:27:10.055" v="3346"/>
          <ac:picMkLst>
            <pc:docMk/>
            <pc:sldMk cId="530534865" sldId="1009"/>
            <ac:picMk id="5" creationId="{863C9F68-C475-444F-A567-83F8784625ED}"/>
          </ac:picMkLst>
        </pc:picChg>
        <pc:picChg chg="add del mod">
          <ac:chgData name="Kitazawa Masakiyo" userId="2bf3742da7ad8ecb" providerId="LiveId" clId="{58F70095-E069-4706-A59F-8C02D4F02D53}" dt="2021-09-23T16:11:27.296" v="2768"/>
          <ac:picMkLst>
            <pc:docMk/>
            <pc:sldMk cId="530534865" sldId="1009"/>
            <ac:picMk id="6" creationId="{15B8F6BA-C475-41B7-AE98-922111D06919}"/>
          </ac:picMkLst>
        </pc:picChg>
        <pc:picChg chg="add mod">
          <ac:chgData name="Kitazawa Masakiyo" userId="2bf3742da7ad8ecb" providerId="LiveId" clId="{58F70095-E069-4706-A59F-8C02D4F02D53}" dt="2021-09-24T06:29:34.892" v="6344" actId="1036"/>
          <ac:picMkLst>
            <pc:docMk/>
            <pc:sldMk cId="530534865" sldId="1009"/>
            <ac:picMk id="8" creationId="{81AEE3DE-FA53-4AC9-BD66-63C3EFBA4AED}"/>
          </ac:picMkLst>
        </pc:picChg>
        <pc:picChg chg="add del mod">
          <ac:chgData name="Kitazawa Masakiyo" userId="2bf3742da7ad8ecb" providerId="LiveId" clId="{58F70095-E069-4706-A59F-8C02D4F02D53}" dt="2021-09-23T16:27:22.771" v="3358"/>
          <ac:picMkLst>
            <pc:docMk/>
            <pc:sldMk cId="530534865" sldId="1009"/>
            <ac:picMk id="11" creationId="{B29BC572-3524-4C2D-8E45-E66B141C1CC3}"/>
          </ac:picMkLst>
        </pc:picChg>
        <pc:picChg chg="add mod">
          <ac:chgData name="Kitazawa Masakiyo" userId="2bf3742da7ad8ecb" providerId="LiveId" clId="{58F70095-E069-4706-A59F-8C02D4F02D53}" dt="2021-09-24T06:29:28.511" v="6335" actId="1036"/>
          <ac:picMkLst>
            <pc:docMk/>
            <pc:sldMk cId="530534865" sldId="1009"/>
            <ac:picMk id="13" creationId="{885F1452-70C9-4052-9DB6-17CAFBB9457F}"/>
          </ac:picMkLst>
        </pc:picChg>
        <pc:picChg chg="add mod">
          <ac:chgData name="Kitazawa Masakiyo" userId="2bf3742da7ad8ecb" providerId="LiveId" clId="{58F70095-E069-4706-A59F-8C02D4F02D53}" dt="2021-09-24T05:07:59.192" v="6064" actId="14100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modSp new del mod ord">
        <pc:chgData name="Kitazawa Masakiyo" userId="2bf3742da7ad8ecb" providerId="LiveId" clId="{58F70095-E069-4706-A59F-8C02D4F02D53}" dt="2021-09-24T04:38:45.514" v="5739" actId="2696"/>
        <pc:sldMkLst>
          <pc:docMk/>
          <pc:sldMk cId="988579728" sldId="1010"/>
        </pc:sldMkLst>
        <pc:picChg chg="add mod">
          <ac:chgData name="Kitazawa Masakiyo" userId="2bf3742da7ad8ecb" providerId="LiveId" clId="{58F70095-E069-4706-A59F-8C02D4F02D53}" dt="2021-09-23T16:10:47.651" v="2754" actId="14100"/>
          <ac:picMkLst>
            <pc:docMk/>
            <pc:sldMk cId="988579728" sldId="1010"/>
            <ac:picMk id="4" creationId="{8CF82E8F-414D-4AE6-B88C-27825ACF086A}"/>
          </ac:picMkLst>
        </pc:picChg>
      </pc:sldChg>
      <pc:sldChg chg="addSp delSp modSp new del mod ord">
        <pc:chgData name="Kitazawa Masakiyo" userId="2bf3742da7ad8ecb" providerId="LiveId" clId="{58F70095-E069-4706-A59F-8C02D4F02D53}" dt="2021-09-23T23:57:19.048" v="3930" actId="2696"/>
        <pc:sldMkLst>
          <pc:docMk/>
          <pc:sldMk cId="289087492" sldId="1011"/>
        </pc:sldMkLst>
        <pc:spChg chg="del">
          <ac:chgData name="Kitazawa Masakiyo" userId="2bf3742da7ad8ecb" providerId="LiveId" clId="{58F70095-E069-4706-A59F-8C02D4F02D53}" dt="2021-09-23T16:16:41.189" v="2997" actId="478"/>
          <ac:spMkLst>
            <pc:docMk/>
            <pc:sldMk cId="289087492" sldId="1011"/>
            <ac:spMk id="2" creationId="{52EDD50D-FDAA-4F19-818B-85192E782513}"/>
          </ac:spMkLst>
        </pc:spChg>
        <pc:spChg chg="mod">
          <ac:chgData name="Kitazawa Masakiyo" userId="2bf3742da7ad8ecb" providerId="LiveId" clId="{58F70095-E069-4706-A59F-8C02D4F02D53}" dt="2021-09-23T16:16:38.232" v="2996" actId="6549"/>
          <ac:spMkLst>
            <pc:docMk/>
            <pc:sldMk cId="289087492" sldId="1011"/>
            <ac:spMk id="3" creationId="{93CB0B16-EB38-4158-A41E-7ADBB7A847A7}"/>
          </ac:spMkLst>
        </pc:spChg>
        <pc:spChg chg="add mod">
          <ac:chgData name="Kitazawa Masakiyo" userId="2bf3742da7ad8ecb" providerId="LiveId" clId="{58F70095-E069-4706-A59F-8C02D4F02D53}" dt="2021-09-23T16:17:33.418" v="3056" actId="1076"/>
          <ac:spMkLst>
            <pc:docMk/>
            <pc:sldMk cId="289087492" sldId="1011"/>
            <ac:spMk id="4" creationId="{8F4DB0A8-9146-43B3-8C58-06E62D3FC52E}"/>
          </ac:spMkLst>
        </pc:spChg>
        <pc:spChg chg="add mod">
          <ac:chgData name="Kitazawa Masakiyo" userId="2bf3742da7ad8ecb" providerId="LiveId" clId="{58F70095-E069-4706-A59F-8C02D4F02D53}" dt="2021-09-23T16:21:36.341" v="3215" actId="1076"/>
          <ac:spMkLst>
            <pc:docMk/>
            <pc:sldMk cId="289087492" sldId="1011"/>
            <ac:spMk id="5" creationId="{BFD1EDA5-CBC6-49E0-84B5-F8CB94C09FEF}"/>
          </ac:spMkLst>
        </pc:spChg>
      </pc:sldChg>
      <pc:sldChg chg="addSp delSp modSp add del mod ord">
        <pc:chgData name="Kitazawa Masakiyo" userId="2bf3742da7ad8ecb" providerId="LiveId" clId="{58F70095-E069-4706-A59F-8C02D4F02D53}" dt="2021-09-24T03:26:14.199" v="4801" actId="2696"/>
        <pc:sldMkLst>
          <pc:docMk/>
          <pc:sldMk cId="2579351495" sldId="1031"/>
        </pc:sldMkLst>
        <pc:spChg chg="mod">
          <ac:chgData name="Kitazawa Masakiyo" userId="2bf3742da7ad8ecb" providerId="LiveId" clId="{58F70095-E069-4706-A59F-8C02D4F02D53}" dt="2021-09-23T16:32:09.149" v="3625" actId="20577"/>
          <ac:spMkLst>
            <pc:docMk/>
            <pc:sldMk cId="2579351495" sldId="1031"/>
            <ac:spMk id="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1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2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3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4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5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0" creationId="{00000000-0000-0000-0000-000000000000}"/>
          </ac:spMkLst>
        </pc:spChg>
        <pc:spChg chg="add mod or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1" creationId="{2F20FB4C-E925-4683-ACBE-5BD0E808FDD3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62" creationId="{00000000-0000-0000-0000-000000000000}"/>
          </ac:spMkLst>
        </pc:spChg>
        <pc:spChg chg="add 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165" creationId="{428E9630-56A8-420C-8C32-0AE32260CD31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7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8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19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09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0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2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3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4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5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6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7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42.117" v="4660" actId="1035"/>
          <ac:spMkLst>
            <pc:docMk/>
            <pc:sldMk cId="2579351495" sldId="1031"/>
            <ac:spMk id="218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1" creationId="{00000000-0000-0000-0000-000000000000}"/>
          </ac:spMkLst>
        </pc:spChg>
        <pc:spChg chg="mod">
          <ac:chgData name="Kitazawa Masakiyo" userId="2bf3742da7ad8ecb" providerId="LiveId" clId="{58F70095-E069-4706-A59F-8C02D4F02D53}" dt="2021-09-24T00:23:28.427" v="4584" actId="1076"/>
          <ac:spMkLst>
            <pc:docMk/>
            <pc:sldMk cId="2579351495" sldId="1031"/>
            <ac:spMk id="222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2.683" v="4574" actId="21"/>
          <ac:spMkLst>
            <pc:docMk/>
            <pc:sldMk cId="2579351495" sldId="1031"/>
            <ac:spMk id="223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2:44.539" v="4575" actId="21"/>
          <ac:spMkLst>
            <pc:docMk/>
            <pc:sldMk cId="2579351495" sldId="1031"/>
            <ac:spMk id="23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36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19.944" v="4408" actId="478"/>
          <ac:spMkLst>
            <pc:docMk/>
            <pc:sldMk cId="2579351495" sldId="1031"/>
            <ac:spMk id="240" creationId="{00000000-0000-0000-0000-000000000000}"/>
          </ac:spMkLst>
        </pc:spChg>
        <pc:spChg chg="del">
          <ac:chgData name="Kitazawa Masakiyo" userId="2bf3742da7ad8ecb" providerId="LiveId" clId="{58F70095-E069-4706-A59F-8C02D4F02D53}" dt="2021-09-24T00:21:08.620" v="4405" actId="478"/>
          <ac:spMkLst>
            <pc:docMk/>
            <pc:sldMk cId="2579351495" sldId="1031"/>
            <ac:spMk id="241" creationId="{00000000-0000-0000-0000-000000000000}"/>
          </ac:spMkLst>
        </pc:spChg>
        <pc:picChg chg="add mod">
          <ac:chgData name="Kitazawa Masakiyo" userId="2bf3742da7ad8ecb" providerId="LiveId" clId="{58F70095-E069-4706-A59F-8C02D4F02D53}" dt="2021-09-24T00:24:00.858" v="4670"/>
          <ac:picMkLst>
            <pc:docMk/>
            <pc:sldMk cId="2579351495" sldId="1031"/>
            <ac:picMk id="5" creationId="{599BD67E-5917-48A4-B054-EE1E39C090B3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6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7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8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29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3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4" creationId="{00000000-0000-0000-0000-000000000000}"/>
          </ac:picMkLst>
        </pc:picChg>
        <pc:picChg chg="mod">
          <ac:chgData name="Kitazawa Masakiyo" userId="2bf3742da7ad8ecb" providerId="LiveId" clId="{58F70095-E069-4706-A59F-8C02D4F02D53}" dt="2021-09-24T00:23:42.117" v="4660" actId="1035"/>
          <ac:picMkLst>
            <pc:docMk/>
            <pc:sldMk cId="2579351495" sldId="1031"/>
            <ac:picMk id="235" creationId="{00000000-0000-0000-0000-000000000000}"/>
          </ac:picMkLst>
        </pc:picChg>
        <pc:picChg chg="del mod">
          <ac:chgData name="Kitazawa Masakiyo" userId="2bf3742da7ad8ecb" providerId="LiveId" clId="{58F70095-E069-4706-A59F-8C02D4F02D53}" dt="2021-09-24T00:24:00.858" v="4672"/>
          <ac:picMkLst>
            <pc:docMk/>
            <pc:sldMk cId="2579351495" sldId="1031"/>
            <ac:picMk id="239" creationId="{00000000-0000-0000-0000-000000000000}"/>
          </ac:picMkLst>
        </pc:pic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57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3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4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8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69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0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1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5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6" creationId="{00000000-0000-0000-0000-000000000000}"/>
          </ac:cxnSpMkLst>
        </pc:cxnChg>
        <pc:cxnChg chg="mod">
          <ac:chgData name="Kitazawa Masakiyo" userId="2bf3742da7ad8ecb" providerId="LiveId" clId="{58F70095-E069-4706-A59F-8C02D4F02D53}" dt="2021-09-24T00:23:42.117" v="4660" actId="1035"/>
          <ac:cxnSpMkLst>
            <pc:docMk/>
            <pc:sldMk cId="2579351495" sldId="1031"/>
            <ac:cxnSpMk id="177" creationId="{00000000-0000-0000-0000-000000000000}"/>
          </ac:cxnSpMkLst>
        </pc:cxnChg>
      </pc:sldChg>
      <pc:sldChg chg="addSp delSp modSp mod">
        <pc:chgData name="Kitazawa Masakiyo" userId="2bf3742da7ad8ecb" providerId="LiveId" clId="{58F70095-E069-4706-A59F-8C02D4F02D53}" dt="2021-09-24T05:08:50.122" v="6081" actId="20577"/>
        <pc:sldMkLst>
          <pc:docMk/>
          <pc:sldMk cId="3727428256" sldId="1041"/>
        </pc:sldMkLst>
        <pc:spChg chg="mod">
          <ac:chgData name="Kitazawa Masakiyo" userId="2bf3742da7ad8ecb" providerId="LiveId" clId="{58F70095-E069-4706-A59F-8C02D4F02D53}" dt="2021-09-24T05:08:50.122" v="6081" actId="2057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58F70095-E069-4706-A59F-8C02D4F02D53}" dt="2021-09-24T00:06:13.786" v="4025" actId="478"/>
          <ac:spMkLst>
            <pc:docMk/>
            <pc:sldMk cId="3727428256" sldId="1041"/>
            <ac:spMk id="4" creationId="{29744D5E-7F9C-4D87-ADB9-3CED05A29C79}"/>
          </ac:spMkLst>
        </pc:spChg>
        <pc:spChg chg="mod">
          <ac:chgData name="Kitazawa Masakiyo" userId="2bf3742da7ad8ecb" providerId="LiveId" clId="{58F70095-E069-4706-A59F-8C02D4F02D53}" dt="2021-09-24T04:51:50.883" v="5913" actId="1035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1" creationId="{5E7C84D5-7BC7-4FA9-AA28-3DB1103165A4}"/>
          </ac:spMkLst>
        </pc:spChg>
        <pc:spChg chg="mod">
          <ac:chgData name="Kitazawa Masakiyo" userId="2bf3742da7ad8ecb" providerId="LiveId" clId="{58F70095-E069-4706-A59F-8C02D4F02D53}" dt="2021-09-24T04:52:07.285" v="5928" actId="20577"/>
          <ac:spMkLst>
            <pc:docMk/>
            <pc:sldMk cId="3727428256" sldId="1041"/>
            <ac:spMk id="13" creationId="{DE18010F-61A6-41DC-8885-E83DA08AA852}"/>
          </ac:spMkLst>
        </pc:spChg>
        <pc:spChg chg="del">
          <ac:chgData name="Kitazawa Masakiyo" userId="2bf3742da7ad8ecb" providerId="LiveId" clId="{58F70095-E069-4706-A59F-8C02D4F02D53}" dt="2021-09-23T16:34:34.786" v="3645" actId="478"/>
          <ac:spMkLst>
            <pc:docMk/>
            <pc:sldMk cId="3727428256" sldId="1041"/>
            <ac:spMk id="14" creationId="{0EE741A9-E506-4B88-BDAA-6F35639ADA76}"/>
          </ac:spMkLst>
        </pc:spChg>
        <pc:spChg chg="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5" creationId="{8C3DA33A-D0AA-4CBA-B98D-51B95B2E910A}"/>
          </ac:spMkLst>
        </pc:spChg>
        <pc:spChg chg="add mod">
          <ac:chgData name="Kitazawa Masakiyo" userId="2bf3742da7ad8ecb" providerId="LiveId" clId="{58F70095-E069-4706-A59F-8C02D4F02D53}" dt="2021-09-24T04:50:55.235" v="5899" actId="1076"/>
          <ac:spMkLst>
            <pc:docMk/>
            <pc:sldMk cId="3727428256" sldId="1041"/>
            <ac:spMk id="16" creationId="{06FEC504-3DE9-46C9-9311-E66B8280DD21}"/>
          </ac:spMkLst>
        </pc:spChg>
        <pc:spChg chg="del">
          <ac:chgData name="Kitazawa Masakiyo" userId="2bf3742da7ad8ecb" providerId="LiveId" clId="{58F70095-E069-4706-A59F-8C02D4F02D53}" dt="2021-09-24T00:02:52.175" v="3988" actId="478"/>
          <ac:spMkLst>
            <pc:docMk/>
            <pc:sldMk cId="3727428256" sldId="1041"/>
            <ac:spMk id="16" creationId="{650B686A-CA9F-4268-AE11-CC5C8FE32853}"/>
          </ac:spMkLst>
        </pc:spChg>
        <pc:spChg chg="mod">
          <ac:chgData name="Kitazawa Masakiyo" userId="2bf3742da7ad8ecb" providerId="LiveId" clId="{58F70095-E069-4706-A59F-8C02D4F02D53}" dt="2021-09-24T00:06:08.567" v="4024" actId="1076"/>
          <ac:spMkLst>
            <pc:docMk/>
            <pc:sldMk cId="3727428256" sldId="1041"/>
            <ac:spMk id="17" creationId="{6A501AC9-43A8-4C39-AEA7-D0FEE1E3D32A}"/>
          </ac:spMkLst>
        </pc:spChg>
        <pc:spChg chg="add mod ord">
          <ac:chgData name="Kitazawa Masakiyo" userId="2bf3742da7ad8ecb" providerId="LiveId" clId="{58F70095-E069-4706-A59F-8C02D4F02D53}" dt="2021-09-24T04:52:10.409" v="5929" actId="14100"/>
          <ac:spMkLst>
            <pc:docMk/>
            <pc:sldMk cId="3727428256" sldId="1041"/>
            <ac:spMk id="18" creationId="{DB9F3A12-F9D7-42AD-BDC9-DEE8124FC029}"/>
          </ac:spMkLst>
        </pc:spChg>
        <pc:spChg chg="add mod">
          <ac:chgData name="Kitazawa Masakiyo" userId="2bf3742da7ad8ecb" providerId="LiveId" clId="{58F70095-E069-4706-A59F-8C02D4F02D53}" dt="2021-09-24T04:51:03.658" v="5900" actId="1076"/>
          <ac:spMkLst>
            <pc:docMk/>
            <pc:sldMk cId="3727428256" sldId="1041"/>
            <ac:spMk id="19" creationId="{6AE24F33-2696-457F-8E1D-BDC164E10CBF}"/>
          </ac:spMkLst>
        </pc:spChg>
        <pc:picChg chg="mod">
          <ac:chgData name="Kitazawa Masakiyo" userId="2bf3742da7ad8ecb" providerId="LiveId" clId="{58F70095-E069-4706-A59F-8C02D4F02D53}" dt="2021-09-24T04:51:29.913" v="5905" actId="14100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58F70095-E069-4706-A59F-8C02D4F02D53}" dt="2021-09-24T04:51:33.146" v="5906" actId="1076"/>
          <ac:picMkLst>
            <pc:docMk/>
            <pc:sldMk cId="3727428256" sldId="1041"/>
            <ac:picMk id="6" creationId="{E8522DB5-110C-4E44-A598-36C50C6E9A5D}"/>
          </ac:picMkLst>
        </pc:picChg>
      </pc:sldChg>
      <pc:sldChg chg="new del">
        <pc:chgData name="Kitazawa Masakiyo" userId="2bf3742da7ad8ecb" providerId="LiveId" clId="{58F70095-E069-4706-A59F-8C02D4F02D53}" dt="2021-09-23T16:36:54.158" v="3683" actId="2696"/>
        <pc:sldMkLst>
          <pc:docMk/>
          <pc:sldMk cId="3807021343" sldId="1042"/>
        </pc:sldMkLst>
      </pc:sldChg>
      <pc:sldChg chg="addSp delSp modSp mod">
        <pc:chgData name="Kitazawa Masakiyo" userId="2bf3742da7ad8ecb" providerId="LiveId" clId="{58F70095-E069-4706-A59F-8C02D4F02D53}" dt="2021-09-24T00:06:20.870" v="4027" actId="478"/>
        <pc:sldMkLst>
          <pc:docMk/>
          <pc:sldMk cId="4061253989" sldId="1049"/>
        </pc:sldMkLst>
        <pc:spChg chg="del">
          <ac:chgData name="Kitazawa Masakiyo" userId="2bf3742da7ad8ecb" providerId="LiveId" clId="{58F70095-E069-4706-A59F-8C02D4F02D53}" dt="2021-09-23T16:37:56.860" v="3697" actId="478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58F70095-E069-4706-A59F-8C02D4F02D53}" dt="2021-09-24T00:06:20.870" v="4027" actId="478"/>
          <ac:spMkLst>
            <pc:docMk/>
            <pc:sldMk cId="4061253989" sldId="1049"/>
            <ac:spMk id="4" creationId="{02275D42-C1B0-4A53-B334-E777A98B0C32}"/>
          </ac:spMkLst>
        </pc:spChg>
        <pc:spChg chg="del">
          <ac:chgData name="Kitazawa Masakiyo" userId="2bf3742da7ad8ecb" providerId="LiveId" clId="{58F70095-E069-4706-A59F-8C02D4F02D53}" dt="2021-09-24T00:04:06.579" v="4005" actId="478"/>
          <ac:spMkLst>
            <pc:docMk/>
            <pc:sldMk cId="4061253989" sldId="1049"/>
            <ac:spMk id="11" creationId="{043973BC-3A25-4C63-824E-EBC0077C2B30}"/>
          </ac:spMkLst>
        </pc:spChg>
        <pc:spChg chg="add del mod">
          <ac:chgData name="Kitazawa Masakiyo" userId="2bf3742da7ad8ecb" providerId="LiveId" clId="{58F70095-E069-4706-A59F-8C02D4F02D53}" dt="2021-09-23T16:38:01.685" v="3698" actId="478"/>
          <ac:spMkLst>
            <pc:docMk/>
            <pc:sldMk cId="4061253989" sldId="1049"/>
            <ac:spMk id="12" creationId="{04B5E3A1-D237-445A-8FA4-9DAD8A284EFB}"/>
          </ac:spMkLst>
        </pc:spChg>
        <pc:spChg chg="add mod">
          <ac:chgData name="Kitazawa Masakiyo" userId="2bf3742da7ad8ecb" providerId="LiveId" clId="{58F70095-E069-4706-A59F-8C02D4F02D53}" dt="2021-09-24T00:04:10.060" v="4006" actId="1076"/>
          <ac:spMkLst>
            <pc:docMk/>
            <pc:sldMk cId="4061253989" sldId="1049"/>
            <ac:spMk id="12" creationId="{B07A8FF0-3A63-4583-BC77-B05D5BB441BE}"/>
          </ac:spMkLst>
        </pc:spChg>
        <pc:picChg chg="add mod">
          <ac:chgData name="Kitazawa Masakiyo" userId="2bf3742da7ad8ecb" providerId="LiveId" clId="{58F70095-E069-4706-A59F-8C02D4F02D53}" dt="2021-09-23T16:40:13.311" v="3739" actId="1076"/>
          <ac:picMkLst>
            <pc:docMk/>
            <pc:sldMk cId="4061253989" sldId="1049"/>
            <ac:picMk id="9" creationId="{8BA011C7-29B7-4E7D-8D62-E3652F181052}"/>
          </ac:picMkLst>
        </pc:picChg>
        <pc:picChg chg="del mod">
          <ac:chgData name="Kitazawa Masakiyo" userId="2bf3742da7ad8ecb" providerId="LiveId" clId="{58F70095-E069-4706-A59F-8C02D4F02D53}" dt="2021-09-23T16:37:48.188" v="3696"/>
          <ac:picMkLst>
            <pc:docMk/>
            <pc:sldMk cId="4061253989" sldId="1049"/>
            <ac:picMk id="18" creationId="{0E0052DE-B991-4C8A-AB4D-2BCF2E98EA22}"/>
          </ac:picMkLst>
        </pc:picChg>
      </pc:sldChg>
      <pc:sldChg chg="addSp delSp modSp mod">
        <pc:chgData name="Kitazawa Masakiyo" userId="2bf3742da7ad8ecb" providerId="LiveId" clId="{58F70095-E069-4706-A59F-8C02D4F02D53}" dt="2021-09-24T06:33:34.392" v="6360" actId="1076"/>
        <pc:sldMkLst>
          <pc:docMk/>
          <pc:sldMk cId="2296333789" sldId="1050"/>
        </pc:sldMkLst>
        <pc:spChg chg="del">
          <ac:chgData name="Kitazawa Masakiyo" userId="2bf3742da7ad8ecb" providerId="LiveId" clId="{58F70095-E069-4706-A59F-8C02D4F02D53}" dt="2021-09-24T00:06:28.081" v="4030" actId="478"/>
          <ac:spMkLst>
            <pc:docMk/>
            <pc:sldMk cId="2296333789" sldId="1050"/>
            <ac:spMk id="4" creationId="{5C26696C-E457-40AA-B72E-0FE5BD7218D8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17" creationId="{1CE4B064-D4F0-435B-A63C-C62B59E2A2C2}"/>
          </ac:spMkLst>
        </pc:spChg>
        <pc:spChg chg="del mod">
          <ac:chgData name="Kitazawa Masakiyo" userId="2bf3742da7ad8ecb" providerId="LiveId" clId="{58F70095-E069-4706-A59F-8C02D4F02D53}" dt="2021-09-24T00:03:52.670" v="4002" actId="478"/>
          <ac:spMkLst>
            <pc:docMk/>
            <pc:sldMk cId="2296333789" sldId="1050"/>
            <ac:spMk id="18" creationId="{4B5D6B4D-2344-4CE2-A892-BD279EA43CC7}"/>
          </ac:spMkLst>
        </pc:spChg>
        <pc:spChg chg="del">
          <ac:chgData name="Kitazawa Masakiyo" userId="2bf3742da7ad8ecb" providerId="LiveId" clId="{58F70095-E069-4706-A59F-8C02D4F02D53}" dt="2021-09-24T00:03:18.612" v="3993" actId="478"/>
          <ac:spMkLst>
            <pc:docMk/>
            <pc:sldMk cId="2296333789" sldId="1050"/>
            <ac:spMk id="19" creationId="{A010614C-1066-4601-B1F4-A0B4D08A8A9E}"/>
          </ac:spMkLst>
        </pc:spChg>
        <pc:spChg chg="add mod or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0" creationId="{CA7F570B-8007-48A5-BC1D-91782032A17D}"/>
          </ac:spMkLst>
        </pc:spChg>
        <pc:spChg chg="add mod">
          <ac:chgData name="Kitazawa Masakiyo" userId="2bf3742da7ad8ecb" providerId="LiveId" clId="{58F70095-E069-4706-A59F-8C02D4F02D53}" dt="2021-09-24T06:33:30.265" v="6359" actId="1076"/>
          <ac:spMkLst>
            <pc:docMk/>
            <pc:sldMk cId="2296333789" sldId="1050"/>
            <ac:spMk id="21" creationId="{0BFDDC1D-9DE5-4F69-88C4-F68D8C37A458}"/>
          </ac:spMkLst>
        </pc:spChg>
        <pc:grpChg chg="mod">
          <ac:chgData name="Kitazawa Masakiyo" userId="2bf3742da7ad8ecb" providerId="LiveId" clId="{58F70095-E069-4706-A59F-8C02D4F02D53}" dt="2021-09-24T06:33:30.265" v="6359" actId="1076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58F70095-E069-4706-A59F-8C02D4F02D53}" dt="2021-09-24T06:33:34.392" v="6360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delSp modSp mod">
        <pc:chgData name="Kitazawa Masakiyo" userId="2bf3742da7ad8ecb" providerId="LiveId" clId="{58F70095-E069-4706-A59F-8C02D4F02D53}" dt="2021-09-24T00:09:51.013" v="4114" actId="1076"/>
        <pc:sldMkLst>
          <pc:docMk/>
          <pc:sldMk cId="3655961944" sldId="1051"/>
        </pc:sldMkLst>
        <pc:spChg chg="del">
          <ac:chgData name="Kitazawa Masakiyo" userId="2bf3742da7ad8ecb" providerId="LiveId" clId="{58F70095-E069-4706-A59F-8C02D4F02D53}" dt="2021-09-24T00:06:32.458" v="4032" actId="478"/>
          <ac:spMkLst>
            <pc:docMk/>
            <pc:sldMk cId="3655961944" sldId="1051"/>
            <ac:spMk id="4" creationId="{4DA2976F-BDAD-418D-A801-018E8AC82F6D}"/>
          </ac:spMkLst>
        </pc:spChg>
        <pc:spChg chg="mod">
          <ac:chgData name="Kitazawa Masakiyo" userId="2bf3742da7ad8ecb" providerId="LiveId" clId="{58F70095-E069-4706-A59F-8C02D4F02D53}" dt="2021-09-24T00:09:51.013" v="4114" actId="1076"/>
          <ac:spMkLst>
            <pc:docMk/>
            <pc:sldMk cId="3655961944" sldId="1051"/>
            <ac:spMk id="5" creationId="{6CAEB3D4-9561-4008-A9EF-220604B740DB}"/>
          </ac:spMkLst>
        </pc:spChg>
        <pc:picChg chg="mod">
          <ac:chgData name="Kitazawa Masakiyo" userId="2bf3742da7ad8ecb" providerId="LiveId" clId="{58F70095-E069-4706-A59F-8C02D4F02D53}" dt="2021-09-24T00:09:51.013" v="4114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delSp modSp mod">
        <pc:chgData name="Kitazawa Masakiyo" userId="2bf3742da7ad8ecb" providerId="LiveId" clId="{58F70095-E069-4706-A59F-8C02D4F02D53}" dt="2021-09-24T06:34:12.205" v="6377" actId="20577"/>
        <pc:sldMkLst>
          <pc:docMk/>
          <pc:sldMk cId="3108758797" sldId="1052"/>
        </pc:sldMkLst>
        <pc:spChg chg="del">
          <ac:chgData name="Kitazawa Masakiyo" userId="2bf3742da7ad8ecb" providerId="LiveId" clId="{58F70095-E069-4706-A59F-8C02D4F02D53}" dt="2021-09-24T00:06:30.111" v="4031" actId="478"/>
          <ac:spMkLst>
            <pc:docMk/>
            <pc:sldMk cId="3108758797" sldId="1052"/>
            <ac:spMk id="4" creationId="{EAD65720-A5C1-439A-9A9A-390495127FFA}"/>
          </ac:spMkLst>
        </pc:spChg>
        <pc:spChg chg="mod">
          <ac:chgData name="Kitazawa Masakiyo" userId="2bf3742da7ad8ecb" providerId="LiveId" clId="{58F70095-E069-4706-A59F-8C02D4F02D53}" dt="2021-09-24T06:34:12.205" v="6377" actId="20577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">
        <pc:chgData name="Kitazawa Masakiyo" userId="2bf3742da7ad8ecb" providerId="LiveId" clId="{58F70095-E069-4706-A59F-8C02D4F02D53}" dt="2021-09-24T06:54:28.232" v="6473" actId="14100"/>
        <pc:sldMkLst>
          <pc:docMk/>
          <pc:sldMk cId="4294198772" sldId="1054"/>
        </pc:sldMkLst>
        <pc:spChg chg="mod">
          <ac:chgData name="Kitazawa Masakiyo" userId="2bf3742da7ad8ecb" providerId="LiveId" clId="{58F70095-E069-4706-A59F-8C02D4F02D53}" dt="2021-09-24T05:09:12.792" v="6100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58F70095-E069-4706-A59F-8C02D4F02D53}" dt="2021-09-24T00:06:17.636" v="4026" actId="478"/>
          <ac:spMkLst>
            <pc:docMk/>
            <pc:sldMk cId="4294198772" sldId="1054"/>
            <ac:spMk id="4" creationId="{6771B8D8-3EB4-4083-8D2D-B023BA6CCD5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9" creationId="{54AAF9F0-E8F5-4C56-BF57-68EC20A3AB0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2" creationId="{53866C70-A06E-4FFF-B6A4-2DC664948A3D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4" creationId="{8029ED2B-7727-461C-8FF6-B2CD656596A9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58F70095-E069-4706-A59F-8C02D4F02D53}" dt="2021-09-24T04:53:31.451" v="5942" actId="1076"/>
          <ac:spMkLst>
            <pc:docMk/>
            <pc:sldMk cId="4294198772" sldId="1054"/>
            <ac:spMk id="19" creationId="{65F2EC6A-1214-4FF3-BF7F-90316DAF9214}"/>
          </ac:spMkLst>
        </pc:spChg>
        <pc:spChg chg="add mod ord">
          <ac:chgData name="Kitazawa Masakiyo" userId="2bf3742da7ad8ecb" providerId="LiveId" clId="{58F70095-E069-4706-A59F-8C02D4F02D53}" dt="2021-09-24T06:54:28.232" v="6473" actId="14100"/>
          <ac:spMkLst>
            <pc:docMk/>
            <pc:sldMk cId="4294198772" sldId="1054"/>
            <ac:spMk id="25" creationId="{3FBAF263-E56C-4E9D-A1D2-D0AFB0928F32}"/>
          </ac:spMkLst>
        </pc:s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58F70095-E069-4706-A59F-8C02D4F02D53}" dt="2021-09-24T04:53:31.451" v="5942" actId="1076"/>
          <ac:grpSpMkLst>
            <pc:docMk/>
            <pc:sldMk cId="4294198772" sldId="1054"/>
            <ac:grpSpMk id="18" creationId="{87730DF6-9BCF-4911-9949-4ED7C4E6A4B7}"/>
          </ac:grpSpMkLst>
        </pc:grp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6" creationId="{056EE8BA-CC8D-4B8A-B257-92CAADBA7B88}"/>
          </ac:picMkLst>
        </pc:picChg>
        <pc:picChg chg="mod">
          <ac:chgData name="Kitazawa Masakiyo" userId="2bf3742da7ad8ecb" providerId="LiveId" clId="{58F70095-E069-4706-A59F-8C02D4F02D53}" dt="2021-09-24T04:53:31.451" v="5942" actId="1076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58F70095-E069-4706-A59F-8C02D4F02D53}" dt="2021-09-24T04:54:02.039" v="5948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58F70095-E069-4706-A59F-8C02D4F02D53}" dt="2021-09-24T04:53:53.325" v="5947" actId="1076"/>
          <ac:picMkLst>
            <pc:docMk/>
            <pc:sldMk cId="4294198772" sldId="1054"/>
            <ac:picMk id="13" creationId="{35E661B4-D8CE-4560-8820-E9CC2FF61882}"/>
          </ac:picMkLst>
        </pc:picChg>
        <pc:picChg chg="add del mod">
          <ac:chgData name="Kitazawa Masakiyo" userId="2bf3742da7ad8ecb" providerId="LiveId" clId="{58F70095-E069-4706-A59F-8C02D4F02D53}" dt="2021-09-24T06:52:45.178" v="6453"/>
          <ac:picMkLst>
            <pc:docMk/>
            <pc:sldMk cId="4294198772" sldId="1054"/>
            <ac:picMk id="20" creationId="{528228A7-D590-479F-B50F-2115ABB20E97}"/>
          </ac:picMkLst>
        </pc:picChg>
        <pc:picChg chg="add del mod">
          <ac:chgData name="Kitazawa Masakiyo" userId="2bf3742da7ad8ecb" providerId="LiveId" clId="{58F70095-E069-4706-A59F-8C02D4F02D53}" dt="2021-09-24T06:53:09.130" v="6466"/>
          <ac:picMkLst>
            <pc:docMk/>
            <pc:sldMk cId="4294198772" sldId="1054"/>
            <ac:picMk id="22" creationId="{5F18A716-413C-4553-8030-6EB7217411E3}"/>
          </ac:picMkLst>
        </pc:picChg>
        <pc:picChg chg="add mod">
          <ac:chgData name="Kitazawa Masakiyo" userId="2bf3742da7ad8ecb" providerId="LiveId" clId="{58F70095-E069-4706-A59F-8C02D4F02D53}" dt="2021-09-24T06:54:23.215" v="6472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delSp del mod">
        <pc:chgData name="Kitazawa Masakiyo" userId="2bf3742da7ad8ecb" providerId="LiveId" clId="{58F70095-E069-4706-A59F-8C02D4F02D53}" dt="2021-09-24T04:59:42.793" v="6017" actId="2696"/>
        <pc:sldMkLst>
          <pc:docMk/>
          <pc:sldMk cId="1396958522" sldId="1055"/>
        </pc:sldMkLst>
        <pc:spChg chg="del">
          <ac:chgData name="Kitazawa Masakiyo" userId="2bf3742da7ad8ecb" providerId="LiveId" clId="{58F70095-E069-4706-A59F-8C02D4F02D53}" dt="2021-09-24T00:06:26.328" v="4029" actId="478"/>
          <ac:spMkLst>
            <pc:docMk/>
            <pc:sldMk cId="1396958522" sldId="1055"/>
            <ac:spMk id="4" creationId="{02275D42-C1B0-4A53-B334-E777A98B0C32}"/>
          </ac:spMkLst>
        </pc:spChg>
      </pc:sldChg>
      <pc:sldChg chg="addSp delSp modSp mod">
        <pc:chgData name="Kitazawa Masakiyo" userId="2bf3742da7ad8ecb" providerId="LiveId" clId="{58F70095-E069-4706-A59F-8C02D4F02D53}" dt="2021-09-24T06:32:04.158" v="6347" actId="1035"/>
        <pc:sldMkLst>
          <pc:docMk/>
          <pc:sldMk cId="854185045" sldId="1056"/>
        </pc:sldMkLst>
        <pc:spChg chg="del">
          <ac:chgData name="Kitazawa Masakiyo" userId="2bf3742da7ad8ecb" providerId="LiveId" clId="{58F70095-E069-4706-A59F-8C02D4F02D53}" dt="2021-09-24T00:06:24.039" v="4028" actId="478"/>
          <ac:spMkLst>
            <pc:docMk/>
            <pc:sldMk cId="854185045" sldId="1056"/>
            <ac:spMk id="4" creationId="{02275D42-C1B0-4A53-B334-E777A98B0C32}"/>
          </ac:spMkLst>
        </pc:spChg>
        <pc:spChg chg="mod">
          <ac:chgData name="Kitazawa Masakiyo" userId="2bf3742da7ad8ecb" providerId="LiveId" clId="{58F70095-E069-4706-A59F-8C02D4F02D53}" dt="2021-09-24T04:56:21.554" v="5980" actId="14100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58F70095-E069-4706-A59F-8C02D4F02D53}" dt="2021-09-24T04:57:03.001" v="5991" actId="1036"/>
          <ac:spMkLst>
            <pc:docMk/>
            <pc:sldMk cId="854185045" sldId="1056"/>
            <ac:spMk id="12" creationId="{A8F38092-79FC-4BD5-8263-AB12957325D6}"/>
          </ac:spMkLst>
        </pc:spChg>
        <pc:spChg chg="mo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3" creationId="{B6FBB510-AC2C-4F2C-B18C-F80DCF22D359}"/>
          </ac:spMkLst>
        </pc:spChg>
        <pc:spChg chg="add mod ord">
          <ac:chgData name="Kitazawa Masakiyo" userId="2bf3742da7ad8ecb" providerId="LiveId" clId="{58F70095-E069-4706-A59F-8C02D4F02D53}" dt="2021-09-24T04:55:47.252" v="5958" actId="1036"/>
          <ac:spMkLst>
            <pc:docMk/>
            <pc:sldMk cId="854185045" sldId="1056"/>
            <ac:spMk id="14" creationId="{2514C9E9-804F-4390-BB20-440E90E07A7E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6:32:04.158" v="6347" actId="1035"/>
          <ac:spMkLst>
            <pc:docMk/>
            <pc:sldMk cId="854185045" sldId="1056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1:04.963" v="6126" actId="207"/>
          <ac:spMkLst>
            <pc:docMk/>
            <pc:sldMk cId="854185045" sldId="1056"/>
            <ac:spMk id="17" creationId="{2632A63E-A502-4270-9980-BA40A4E3A453}"/>
          </ac:spMkLst>
        </pc:spChg>
        <pc:picChg chg="mod">
          <ac:chgData name="Kitazawa Masakiyo" userId="2bf3742da7ad8ecb" providerId="LiveId" clId="{58F70095-E069-4706-A59F-8C02D4F02D53}" dt="2021-09-24T04:55:40.046" v="5957" actId="14100"/>
          <ac:picMkLst>
            <pc:docMk/>
            <pc:sldMk cId="854185045" sldId="1056"/>
            <ac:picMk id="5" creationId="{AD5E21F1-6928-4306-A8E1-187DBDE9E0E0}"/>
          </ac:picMkLst>
        </pc:picChg>
        <pc:picChg chg="mod">
          <ac:chgData name="Kitazawa Masakiyo" userId="2bf3742da7ad8ecb" providerId="LiveId" clId="{58F70095-E069-4706-A59F-8C02D4F02D53}" dt="2021-09-24T04:55:35.348" v="5956" actId="14100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new mod ord delAnim modAnim">
        <pc:chgData name="Kitazawa Masakiyo" userId="2bf3742da7ad8ecb" providerId="LiveId" clId="{58F70095-E069-4706-A59F-8C02D4F02D53}" dt="2021-09-24T07:10:13.273" v="6475"/>
        <pc:sldMkLst>
          <pc:docMk/>
          <pc:sldMk cId="4067901868" sldId="1057"/>
        </pc:sldMkLst>
        <pc:spChg chg="del">
          <ac:chgData name="Kitazawa Masakiyo" userId="2bf3742da7ad8ecb" providerId="LiveId" clId="{58F70095-E069-4706-A59F-8C02D4F02D53}" dt="2021-09-24T04:21:13.733" v="5227" actId="478"/>
          <ac:spMkLst>
            <pc:docMk/>
            <pc:sldMk cId="4067901868" sldId="1057"/>
            <ac:spMk id="2" creationId="{1BB9401A-CB21-4C9A-8CA4-ADD22C57F9C5}"/>
          </ac:spMkLst>
        </pc:spChg>
        <pc:spChg chg="mod">
          <ac:chgData name="Kitazawa Masakiyo" userId="2bf3742da7ad8ecb" providerId="LiveId" clId="{58F70095-E069-4706-A59F-8C02D4F02D53}" dt="2021-09-24T04:21:10.899" v="5226" actId="20577"/>
          <ac:spMkLst>
            <pc:docMk/>
            <pc:sldMk cId="4067901868" sldId="1057"/>
            <ac:spMk id="3" creationId="{748CD2A0-F451-4326-9D27-172EF51A33BD}"/>
          </ac:spMkLst>
        </pc:spChg>
        <pc:spChg chg="add mod">
          <ac:chgData name="Kitazawa Masakiyo" userId="2bf3742da7ad8ecb" providerId="LiveId" clId="{58F70095-E069-4706-A59F-8C02D4F02D53}" dt="2021-09-24T04:25:08.645" v="5273" actId="1076"/>
          <ac:spMkLst>
            <pc:docMk/>
            <pc:sldMk cId="4067901868" sldId="1057"/>
            <ac:spMk id="4" creationId="{FB1E7554-61E5-4D56-8B0D-CF923BDBB70D}"/>
          </ac:spMkLst>
        </pc:spChg>
        <pc:spChg chg="add mod">
          <ac:chgData name="Kitazawa Masakiyo" userId="2bf3742da7ad8ecb" providerId="LiveId" clId="{58F70095-E069-4706-A59F-8C02D4F02D53}" dt="2021-09-24T04:25:05.421" v="5272" actId="1076"/>
          <ac:spMkLst>
            <pc:docMk/>
            <pc:sldMk cId="4067901868" sldId="1057"/>
            <ac:spMk id="5" creationId="{7A6CA628-5319-48D6-9344-DDA5D648AD9B}"/>
          </ac:spMkLst>
        </pc:spChg>
        <pc:spChg chg="add mod">
          <ac:chgData name="Kitazawa Masakiyo" userId="2bf3742da7ad8ecb" providerId="LiveId" clId="{58F70095-E069-4706-A59F-8C02D4F02D53}" dt="2021-09-24T04:36:47.151" v="5643" actId="1036"/>
          <ac:spMkLst>
            <pc:docMk/>
            <pc:sldMk cId="4067901868" sldId="1057"/>
            <ac:spMk id="8" creationId="{92346AE4-6206-4DAE-ACAF-2BD0240FA829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9" creationId="{ABBE823B-6606-47D1-9110-09FE37296EEC}"/>
          </ac:spMkLst>
        </pc:spChg>
        <pc:spChg chg="add mod">
          <ac:chgData name="Kitazawa Masakiyo" userId="2bf3742da7ad8ecb" providerId="LiveId" clId="{58F70095-E069-4706-A59F-8C02D4F02D53}" dt="2021-09-24T07:10:10.130" v="6474" actId="164"/>
          <ac:spMkLst>
            <pc:docMk/>
            <pc:sldMk cId="4067901868" sldId="1057"/>
            <ac:spMk id="9" creationId="{E25B8CFB-697E-4C36-B6FC-719B4F4034CC}"/>
          </ac:spMkLst>
        </pc:spChg>
        <pc:spChg chg="add mod">
          <ac:chgData name="Kitazawa Masakiyo" userId="2bf3742da7ad8ecb" providerId="LiveId" clId="{58F70095-E069-4706-A59F-8C02D4F02D53}" dt="2021-09-24T04:36:41.060" v="5628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58F70095-E069-4706-A59F-8C02D4F02D53}" dt="2021-09-24T04:41:36.065" v="5789" actId="478"/>
          <ac:spMkLst>
            <pc:docMk/>
            <pc:sldMk cId="4067901868" sldId="1057"/>
            <ac:spMk id="11" creationId="{B22434FD-BCBE-442A-BF26-62924BC3299C}"/>
          </ac:spMkLst>
        </pc:spChg>
        <pc:spChg chg="add del mod">
          <ac:chgData name="Kitazawa Masakiyo" userId="2bf3742da7ad8ecb" providerId="LiveId" clId="{58F70095-E069-4706-A59F-8C02D4F02D53}" dt="2021-09-24T04:22:12.903" v="5232" actId="478"/>
          <ac:spMkLst>
            <pc:docMk/>
            <pc:sldMk cId="4067901868" sldId="1057"/>
            <ac:spMk id="11" creationId="{EB0B17E1-2DCD-431D-8EC8-97189F93977C}"/>
          </ac:spMkLst>
        </pc:spChg>
        <pc:spChg chg="add del mod">
          <ac:chgData name="Kitazawa Masakiyo" userId="2bf3742da7ad8ecb" providerId="LiveId" clId="{58F70095-E069-4706-A59F-8C02D4F02D53}" dt="2021-09-24T04:41:39.224" v="5790" actId="478"/>
          <ac:spMkLst>
            <pc:docMk/>
            <pc:sldMk cId="4067901868" sldId="1057"/>
            <ac:spMk id="12" creationId="{46C20D1F-D308-4109-82DE-92B435761F96}"/>
          </ac:spMkLst>
        </pc:spChg>
        <pc:spChg chg="add del mod">
          <ac:chgData name="Kitazawa Masakiyo" userId="2bf3742da7ad8ecb" providerId="LiveId" clId="{58F70095-E069-4706-A59F-8C02D4F02D53}" dt="2021-09-24T04:41:32.669" v="5788" actId="478"/>
          <ac:spMkLst>
            <pc:docMk/>
            <pc:sldMk cId="4067901868" sldId="1057"/>
            <ac:spMk id="15" creationId="{D8FAAEB7-4CC7-4D0F-8AC5-81041A9AEF4D}"/>
          </ac:spMkLst>
        </pc:spChg>
        <pc:spChg chg="add del mod">
          <ac:chgData name="Kitazawa Masakiyo" userId="2bf3742da7ad8ecb" providerId="LiveId" clId="{58F70095-E069-4706-A59F-8C02D4F02D53}" dt="2021-09-24T04:41:41.455" v="5791" actId="478"/>
          <ac:spMkLst>
            <pc:docMk/>
            <pc:sldMk cId="4067901868" sldId="1057"/>
            <ac:spMk id="17" creationId="{AD4C3A7D-F1AC-4E59-B966-CD1244FC9F1B}"/>
          </ac:spMkLst>
        </pc:spChg>
        <pc:spChg chg="add del mod">
          <ac:chgData name="Kitazawa Masakiyo" userId="2bf3742da7ad8ecb" providerId="LiveId" clId="{58F70095-E069-4706-A59F-8C02D4F02D53}" dt="2021-09-24T04:41:30.569" v="5787" actId="478"/>
          <ac:spMkLst>
            <pc:docMk/>
            <pc:sldMk cId="4067901868" sldId="1057"/>
            <ac:spMk id="19" creationId="{B45B3266-71A0-4174-91B7-B7F9DBB23CFD}"/>
          </ac:spMkLst>
        </pc:spChg>
        <pc:grpChg chg="add mod">
          <ac:chgData name="Kitazawa Masakiyo" userId="2bf3742da7ad8ecb" providerId="LiveId" clId="{58F70095-E069-4706-A59F-8C02D4F02D53}" dt="2021-09-24T07:10:10.130" v="6474" actId="164"/>
          <ac:grpSpMkLst>
            <pc:docMk/>
            <pc:sldMk cId="4067901868" sldId="1057"/>
            <ac:grpSpMk id="13" creationId="{CD68EAAB-8F85-4217-8E46-38D3A685A199}"/>
          </ac:grpSpMkLst>
        </pc:grpChg>
        <pc:picChg chg="add del mod">
          <ac:chgData name="Kitazawa Masakiyo" userId="2bf3742da7ad8ecb" providerId="LiveId" clId="{58F70095-E069-4706-A59F-8C02D4F02D53}" dt="2021-09-24T04:21:59.082" v="5230" actId="478"/>
          <ac:picMkLst>
            <pc:docMk/>
            <pc:sldMk cId="4067901868" sldId="1057"/>
            <ac:picMk id="6" creationId="{2E880DF7-17CF-44E3-B15F-4EE058ABBC3C}"/>
          </ac:picMkLst>
        </pc:picChg>
        <pc:picChg chg="add mod">
          <ac:chgData name="Kitazawa Masakiyo" userId="2bf3742da7ad8ecb" providerId="LiveId" clId="{58F70095-E069-4706-A59F-8C02D4F02D53}" dt="2021-09-24T04:24:46.141" v="5269" actId="14100"/>
          <ac:picMkLst>
            <pc:docMk/>
            <pc:sldMk cId="4067901868" sldId="1057"/>
            <ac:picMk id="7" creationId="{E4380721-1050-4DE0-96C3-EC75A040E1E3}"/>
          </ac:picMkLst>
        </pc:picChg>
        <pc:picChg chg="add del mod">
          <ac:chgData name="Kitazawa Masakiyo" userId="2bf3742da7ad8ecb" providerId="LiveId" clId="{58F70095-E069-4706-A59F-8C02D4F02D53}" dt="2021-09-24T04:22:25.050" v="5235" actId="21"/>
          <ac:picMkLst>
            <pc:docMk/>
            <pc:sldMk cId="4067901868" sldId="1057"/>
            <ac:picMk id="12" creationId="{A40CA500-EEE8-40D8-BAAB-413B0B0EE8EB}"/>
          </ac:picMkLst>
        </pc:picChg>
        <pc:picChg chg="add del mod modCrop">
          <ac:chgData name="Kitazawa Masakiyo" userId="2bf3742da7ad8ecb" providerId="LiveId" clId="{58F70095-E069-4706-A59F-8C02D4F02D53}" dt="2021-09-24T04:22:58.333" v="5241" actId="478"/>
          <ac:picMkLst>
            <pc:docMk/>
            <pc:sldMk cId="4067901868" sldId="1057"/>
            <ac:picMk id="13" creationId="{830B12BD-D7C2-4D10-B715-6FBE492FF0C9}"/>
          </ac:picMkLst>
        </pc:picChg>
        <pc:picChg chg="add mod modCrop">
          <ac:chgData name="Kitazawa Masakiyo" userId="2bf3742da7ad8ecb" providerId="LiveId" clId="{58F70095-E069-4706-A59F-8C02D4F02D53}" dt="2021-09-24T04:25:01.589" v="5271" actId="1076"/>
          <ac:picMkLst>
            <pc:docMk/>
            <pc:sldMk cId="4067901868" sldId="1057"/>
            <ac:picMk id="14" creationId="{FFBDD316-E6CE-4BA3-991E-69065BBBF276}"/>
          </ac:picMkLst>
        </pc:picChg>
        <pc:picChg chg="add mod">
          <ac:chgData name="Kitazawa Masakiyo" userId="2bf3742da7ad8ecb" providerId="LiveId" clId="{58F70095-E069-4706-A59F-8C02D4F02D53}" dt="2021-09-24T04:25:19.692" v="5277" actId="1076"/>
          <ac:picMkLst>
            <pc:docMk/>
            <pc:sldMk cId="4067901868" sldId="1057"/>
            <ac:picMk id="18" creationId="{6D5557D9-37F2-44D0-8562-F232EF7A0DDF}"/>
          </ac:picMkLst>
        </pc:picChg>
        <pc:cxnChg chg="add mod">
          <ac:chgData name="Kitazawa Masakiyo" userId="2bf3742da7ad8ecb" providerId="LiveId" clId="{58F70095-E069-4706-A59F-8C02D4F02D53}" dt="2021-09-24T07:10:10.130" v="6474" actId="164"/>
          <ac:cxnSpMkLst>
            <pc:docMk/>
            <pc:sldMk cId="4067901868" sldId="1057"/>
            <ac:cxnSpMk id="6" creationId="{6B3923A9-B80A-4695-BE6D-BAA18494E6F9}"/>
          </ac:cxnSpMkLst>
        </pc:cxnChg>
        <pc:cxnChg chg="add mod">
          <ac:chgData name="Kitazawa Masakiyo" userId="2bf3742da7ad8ecb" providerId="LiveId" clId="{58F70095-E069-4706-A59F-8C02D4F02D53}" dt="2021-09-24T04:25:16.315" v="5276" actId="1036"/>
          <ac:cxnSpMkLst>
            <pc:docMk/>
            <pc:sldMk cId="4067901868" sldId="1057"/>
            <ac:cxnSpMk id="16" creationId="{37C1D270-8F47-4DD2-93B0-F0DD9D06E489}"/>
          </ac:cxnSpMkLst>
        </pc:cxnChg>
      </pc:sldChg>
      <pc:sldChg chg="addSp delSp modSp mod ord">
        <pc:chgData name="Kitazawa Masakiyo" userId="2bf3742da7ad8ecb" providerId="LiveId" clId="{58F70095-E069-4706-A59F-8C02D4F02D53}" dt="2021-09-24T07:10:42.970" v="6481" actId="20577"/>
        <pc:sldMkLst>
          <pc:docMk/>
          <pc:sldMk cId="2160953880" sldId="1058"/>
        </pc:sldMkLst>
        <pc:spChg chg="del mod">
          <ac:chgData name="Kitazawa Masakiyo" userId="2bf3742da7ad8ecb" providerId="LiveId" clId="{58F70095-E069-4706-A59F-8C02D4F02D53}" dt="2021-09-24T06:46:27.665" v="6432" actId="478"/>
          <ac:spMkLst>
            <pc:docMk/>
            <pc:sldMk cId="2160953880" sldId="1058"/>
            <ac:spMk id="9" creationId="{E25B8CFB-697E-4C36-B6FC-719B4F4034CC}"/>
          </ac:spMkLst>
        </pc:spChg>
        <pc:spChg chg="mod">
          <ac:chgData name="Kitazawa Masakiyo" userId="2bf3742da7ad8ecb" providerId="LiveId" clId="{58F70095-E069-4706-A59F-8C02D4F02D53}" dt="2021-09-24T07:10:42.970" v="6481" actId="20577"/>
          <ac:spMkLst>
            <pc:docMk/>
            <pc:sldMk cId="2160953880" sldId="1058"/>
            <ac:spMk id="11" creationId="{B22434FD-BCBE-442A-BF26-62924BC3299C}"/>
          </ac:spMkLst>
        </pc:spChg>
        <pc:spChg chg="add mod">
          <ac:chgData name="Kitazawa Masakiyo" userId="2bf3742da7ad8ecb" providerId="LiveId" clId="{58F70095-E069-4706-A59F-8C02D4F02D53}" dt="2021-09-24T06:46:25.028" v="6431"/>
          <ac:spMkLst>
            <pc:docMk/>
            <pc:sldMk cId="2160953880" sldId="1058"/>
            <ac:spMk id="20" creationId="{B7452DCB-7F3D-4261-8B47-356C79ADD698}"/>
          </ac:spMkLst>
        </pc:spChg>
      </pc:sldChg>
      <pc:sldChg chg="addSp delSp modSp mod modAnim">
        <pc:chgData name="Kitazawa Masakiyo" userId="2bf3742da7ad8ecb" providerId="LiveId" clId="{58F70095-E069-4706-A59F-8C02D4F02D53}" dt="2021-09-24T06:32:41.312" v="6351"/>
        <pc:sldMkLst>
          <pc:docMk/>
          <pc:sldMk cId="630675767" sldId="1059"/>
        </pc:sldMkLst>
        <pc:spChg chg="mod">
          <ac:chgData name="Kitazawa Masakiyo" userId="2bf3742da7ad8ecb" providerId="LiveId" clId="{58F70095-E069-4706-A59F-8C02D4F02D53}" dt="2021-09-24T04:58:45.662" v="6008" actId="14100"/>
          <ac:spMkLst>
            <pc:docMk/>
            <pc:sldMk cId="630675767" sldId="1059"/>
            <ac:spMk id="9" creationId="{FC209D96-6E57-4018-85EB-B4EC8ECAE35D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5" creationId="{ED734548-985C-4EFB-8E00-D6009A908412}"/>
          </ac:spMkLst>
        </pc:spChg>
        <pc:spChg chg="mod">
          <ac:chgData name="Kitazawa Masakiyo" userId="2bf3742da7ad8ecb" providerId="LiveId" clId="{58F70095-E069-4706-A59F-8C02D4F02D53}" dt="2021-09-24T04:58:58.398" v="6011" actId="14100"/>
          <ac:spMkLst>
            <pc:docMk/>
            <pc:sldMk cId="630675767" sldId="1059"/>
            <ac:spMk id="16" creationId="{B366F444-0F40-4EF9-B196-25DF67683F15}"/>
          </ac:spMkLst>
        </pc:spChg>
        <pc:spChg chg="mod">
          <ac:chgData name="Kitazawa Masakiyo" userId="2bf3742da7ad8ecb" providerId="LiveId" clId="{58F70095-E069-4706-A59F-8C02D4F02D53}" dt="2021-09-24T05:10:40.274" v="6122" actId="207"/>
          <ac:spMkLst>
            <pc:docMk/>
            <pc:sldMk cId="630675767" sldId="1059"/>
            <ac:spMk id="17" creationId="{2632A63E-A502-4270-9980-BA40A4E3A453}"/>
          </ac:spMkLst>
        </pc:spChg>
        <pc:picChg chg="del">
          <ac:chgData name="Kitazawa Masakiyo" userId="2bf3742da7ad8ecb" providerId="LiveId" clId="{58F70095-E069-4706-A59F-8C02D4F02D53}" dt="2021-09-24T04:58:33.633" v="6005" actId="478"/>
          <ac:picMkLst>
            <pc:docMk/>
            <pc:sldMk cId="630675767" sldId="1059"/>
            <ac:picMk id="5" creationId="{AD5E21F1-6928-4306-A8E1-187DBDE9E0E0}"/>
          </ac:picMkLst>
        </pc:picChg>
        <pc:picChg chg="del">
          <ac:chgData name="Kitazawa Masakiyo" userId="2bf3742da7ad8ecb" providerId="LiveId" clId="{58F70095-E069-4706-A59F-8C02D4F02D53}" dt="2021-09-24T04:58:25.507" v="6003" actId="478"/>
          <ac:picMkLst>
            <pc:docMk/>
            <pc:sldMk cId="630675767" sldId="1059"/>
            <ac:picMk id="8" creationId="{692FC74E-7F30-4C70-91D2-63AA98D604CE}"/>
          </ac:picMkLst>
        </pc:picChg>
        <pc:picChg chg="add mod ord">
          <ac:chgData name="Kitazawa Masakiyo" userId="2bf3742da7ad8ecb" providerId="LiveId" clId="{58F70095-E069-4706-A59F-8C02D4F02D53}" dt="2021-09-24T04:58:32.275" v="6004" actId="167"/>
          <ac:picMkLst>
            <pc:docMk/>
            <pc:sldMk cId="630675767" sldId="1059"/>
            <ac:picMk id="18" creationId="{54D7E5AA-8DAA-4969-B652-6F902DFA865E}"/>
          </ac:picMkLst>
        </pc:picChg>
        <pc:picChg chg="add mod ord">
          <ac:chgData name="Kitazawa Masakiyo" userId="2bf3742da7ad8ecb" providerId="LiveId" clId="{58F70095-E069-4706-A59F-8C02D4F02D53}" dt="2021-09-24T04:58:23.848" v="6002" actId="167"/>
          <ac:picMkLst>
            <pc:docMk/>
            <pc:sldMk cId="630675767" sldId="1059"/>
            <ac:picMk id="19" creationId="{33137E7C-D035-44E0-8AB1-3DFA35A37A57}"/>
          </ac:picMkLst>
        </pc:picChg>
      </pc:sldChg>
      <pc:sldMasterChg chg="modSldLayout">
        <pc:chgData name="Kitazawa Masakiyo" userId="2bf3742da7ad8ecb" providerId="LiveId" clId="{58F70095-E069-4706-A59F-8C02D4F02D53}" dt="2021-09-23T13:53:08.611" v="302" actId="14100"/>
        <pc:sldMasterMkLst>
          <pc:docMk/>
          <pc:sldMasterMk cId="1425603561" sldId="2147483648"/>
        </pc:sldMasterMkLst>
        <pc:sldLayoutChg chg="addSp modSp mod">
          <pc:chgData name="Kitazawa Masakiyo" userId="2bf3742da7ad8ecb" providerId="LiveId" clId="{58F70095-E069-4706-A59F-8C02D4F02D53}" dt="2021-09-23T13:53:08.611" v="302" actId="14100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58F70095-E069-4706-A59F-8C02D4F02D53}" dt="2021-09-23T13:53:01.346" v="301" actId="1035"/>
            <ac:spMkLst>
              <pc:docMk/>
              <pc:sldMasterMk cId="1425603561" sldId="2147483648"/>
              <pc:sldLayoutMk cId="356917254" sldId="2147483650"/>
              <ac:spMk id="2" creationId="{9C341E5D-C888-4FC7-9C0C-DD636A215E0B}"/>
            </ac:spMkLst>
          </pc:spChg>
          <pc:spChg chg="add mod">
            <ac:chgData name="Kitazawa Masakiyo" userId="2bf3742da7ad8ecb" providerId="LiveId" clId="{58F70095-E069-4706-A59F-8C02D4F02D53}" dt="2021-09-23T13:53:08.611" v="302" actId="14100"/>
            <ac:spMkLst>
              <pc:docMk/>
              <pc:sldMasterMk cId="1425603561" sldId="2147483648"/>
              <pc:sldLayoutMk cId="356917254" sldId="2147483650"/>
              <ac:spMk id="7" creationId="{7FEB6543-6258-4244-B9F9-19C337C6064D}"/>
            </ac:spMkLst>
          </pc:spChg>
        </pc:sldLayoutChg>
      </pc:sldMasterChg>
    </pc:docChg>
  </pc:docChgLst>
  <pc:docChgLst>
    <pc:chgData name="Kitazawa Masakiyo" userId="2bf3742da7ad8ecb" providerId="LiveId" clId="{3C74B554-C281-4D23-A7F6-520F20F6DD0B}"/>
    <pc:docChg chg="undo redo custSel addSld delSld modSld sldOrd modMainMaster">
      <pc:chgData name="Kitazawa Masakiyo" userId="2bf3742da7ad8ecb" providerId="LiveId" clId="{3C74B554-C281-4D23-A7F6-520F20F6DD0B}" dt="2022-04-06T11:56:23.319" v="8766" actId="20577"/>
      <pc:docMkLst>
        <pc:docMk/>
      </pc:docMkLst>
      <pc:sldChg chg="delSp modSp mod">
        <pc:chgData name="Kitazawa Masakiyo" userId="2bf3742da7ad8ecb" providerId="LiveId" clId="{3C74B554-C281-4D23-A7F6-520F20F6DD0B}" dt="2022-04-06T10:13:12.615" v="8700" actId="21"/>
        <pc:sldMkLst>
          <pc:docMk/>
          <pc:sldMk cId="2378075064" sldId="256"/>
        </pc:sldMkLst>
        <pc:spChg chg="mod">
          <ac:chgData name="Kitazawa Masakiyo" userId="2bf3742da7ad8ecb" providerId="LiveId" clId="{3C74B554-C281-4D23-A7F6-520F20F6DD0B}" dt="2022-04-05T13:47:48.216" v="3918" actId="20577"/>
          <ac:spMkLst>
            <pc:docMk/>
            <pc:sldMk cId="2378075064" sldId="256"/>
            <ac:spMk id="2" creationId="{11129355-1222-4333-ADE9-8524BD9705CB}"/>
          </ac:spMkLst>
        </pc:spChg>
        <pc:spChg chg="mod">
          <ac:chgData name="Kitazawa Masakiyo" userId="2bf3742da7ad8ecb" providerId="LiveId" clId="{3C74B554-C281-4D23-A7F6-520F20F6DD0B}" dt="2022-04-06T03:57:43.846" v="8238" actId="20577"/>
          <ac:spMkLst>
            <pc:docMk/>
            <pc:sldMk cId="2378075064" sldId="256"/>
            <ac:spMk id="3" creationId="{DDF0EC8A-1C70-4F39-9313-306A730E0886}"/>
          </ac:spMkLst>
        </pc:spChg>
        <pc:spChg chg="mod">
          <ac:chgData name="Kitazawa Masakiyo" userId="2bf3742da7ad8ecb" providerId="LiveId" clId="{3C74B554-C281-4D23-A7F6-520F20F6DD0B}" dt="2022-04-06T00:57:42.027" v="7496" actId="20577"/>
          <ac:spMkLst>
            <pc:docMk/>
            <pc:sldMk cId="2378075064" sldId="256"/>
            <ac:spMk id="4" creationId="{61CF844B-E0A9-414A-B557-4DCB4C7A1CF8}"/>
          </ac:spMkLst>
        </pc:spChg>
        <pc:spChg chg="del">
          <ac:chgData name="Kitazawa Masakiyo" userId="2bf3742da7ad8ecb" providerId="LiveId" clId="{3C74B554-C281-4D23-A7F6-520F20F6DD0B}" dt="2022-04-06T10:13:12.615" v="8700" actId="21"/>
          <ac:spMkLst>
            <pc:docMk/>
            <pc:sldMk cId="2378075064" sldId="256"/>
            <ac:spMk id="5" creationId="{46352232-95DA-4F62-8F2C-616E736280C0}"/>
          </ac:spMkLst>
        </pc:spChg>
      </pc:sldChg>
      <pc:sldChg chg="del">
        <pc:chgData name="Kitazawa Masakiyo" userId="2bf3742da7ad8ecb" providerId="LiveId" clId="{3C74B554-C281-4D23-A7F6-520F20F6DD0B}" dt="2022-04-05T13:56:38.408" v="4487" actId="2696"/>
        <pc:sldMkLst>
          <pc:docMk/>
          <pc:sldMk cId="2798097613" sldId="258"/>
        </pc:sldMkLst>
      </pc:sldChg>
      <pc:sldChg chg="del">
        <pc:chgData name="Kitazawa Masakiyo" userId="2bf3742da7ad8ecb" providerId="LiveId" clId="{3C74B554-C281-4D23-A7F6-520F20F6DD0B}" dt="2022-04-05T06:24:54.757" v="2149" actId="2696"/>
        <pc:sldMkLst>
          <pc:docMk/>
          <pc:sldMk cId="885473987" sldId="260"/>
        </pc:sldMkLst>
      </pc:sldChg>
      <pc:sldChg chg="addSp delSp modSp mod modAnim">
        <pc:chgData name="Kitazawa Masakiyo" userId="2bf3742da7ad8ecb" providerId="LiveId" clId="{3C74B554-C281-4D23-A7F6-520F20F6DD0B}" dt="2022-04-06T04:19:22.403" v="8306"/>
        <pc:sldMkLst>
          <pc:docMk/>
          <pc:sldMk cId="3235947682" sldId="952"/>
        </pc:sldMkLst>
        <pc:spChg chg="mod">
          <ac:chgData name="Kitazawa Masakiyo" userId="2bf3742da7ad8ecb" providerId="LiveId" clId="{3C74B554-C281-4D23-A7F6-520F20F6DD0B}" dt="2022-04-05T06:30:07.937" v="2267" actId="20577"/>
          <ac:spMkLst>
            <pc:docMk/>
            <pc:sldMk cId="3235947682" sldId="952"/>
            <ac:spMk id="2" creationId="{00000000-0000-0000-0000-000000000000}"/>
          </ac:spMkLst>
        </pc:spChg>
        <pc:spChg chg="add del mod">
          <ac:chgData name="Kitazawa Masakiyo" userId="2bf3742da7ad8ecb" providerId="LiveId" clId="{3C74B554-C281-4D23-A7F6-520F20F6DD0B}" dt="2022-04-05T15:13:04.438" v="6222" actId="478"/>
          <ac:spMkLst>
            <pc:docMk/>
            <pc:sldMk cId="3235947682" sldId="952"/>
            <ac:spMk id="11" creationId="{7E6D69F6-76E0-48A9-8163-095244B3A11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2" creationId="{3D00395D-1B86-4D75-8DD9-C569DFB3198E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5" creationId="{51B83D63-3677-4971-B642-DF48E9109AC9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6" creationId="{22AB4AA8-9E05-43DE-BB78-51A259417CCA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7" creationId="{E7F3D8CF-4C9B-4FF0-BF65-6DE31CFB8A0D}"/>
          </ac:spMkLst>
        </pc:spChg>
        <pc:spChg chg="mod">
          <ac:chgData name="Kitazawa Masakiyo" userId="2bf3742da7ad8ecb" providerId="LiveId" clId="{3C74B554-C281-4D23-A7F6-520F20F6DD0B}" dt="2022-04-05T15:23:23.759" v="6633" actId="1076"/>
          <ac:spMkLst>
            <pc:docMk/>
            <pc:sldMk cId="3235947682" sldId="952"/>
            <ac:spMk id="158" creationId="{38511466-E2CD-4A83-BC16-519B6B9DF925}"/>
          </ac:spMkLst>
        </pc:spChg>
        <pc:spChg chg="add mod">
          <ac:chgData name="Kitazawa Masakiyo" userId="2bf3742da7ad8ecb" providerId="LiveId" clId="{3C74B554-C281-4D23-A7F6-520F20F6DD0B}" dt="2022-04-06T04:19:20.772" v="8305" actId="164"/>
          <ac:spMkLst>
            <pc:docMk/>
            <pc:sldMk cId="3235947682" sldId="952"/>
            <ac:spMk id="162" creationId="{1F95232D-11C4-4DFD-997B-C67B158680E6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1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6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7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8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49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10.084" v="6630" actId="1076"/>
          <ac:spMkLst>
            <pc:docMk/>
            <pc:sldMk cId="3235947682" sldId="952"/>
            <ac:spMk id="50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2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3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4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2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3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4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5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6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7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8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59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0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3:01.355" v="6629" actId="1076"/>
          <ac:spMkLst>
            <pc:docMk/>
            <pc:sldMk cId="3235947682" sldId="952"/>
            <ac:spMk id="561" creationId="{00000000-0000-0000-0000-000000000000}"/>
          </ac:spMkLst>
        </pc:spChg>
        <pc:spChg chg="mod">
          <ac:chgData name="Kitazawa Masakiyo" userId="2bf3742da7ad8ecb" providerId="LiveId" clId="{3C74B554-C281-4D23-A7F6-520F20F6DD0B}" dt="2022-04-05T15:21:57.118" v="6568" actId="1076"/>
          <ac:spMkLst>
            <pc:docMk/>
            <pc:sldMk cId="3235947682" sldId="952"/>
            <ac:spMk id="562" creationId="{00000000-0000-0000-0000-000000000000}"/>
          </ac:spMkLst>
        </pc:spChg>
        <pc:grpChg chg="add mod">
          <ac:chgData name="Kitazawa Masakiyo" userId="2bf3742da7ad8ecb" providerId="LiveId" clId="{3C74B554-C281-4D23-A7F6-520F20F6DD0B}" dt="2022-04-06T04:19:20.772" v="8305" actId="164"/>
          <ac:grpSpMkLst>
            <pc:docMk/>
            <pc:sldMk cId="3235947682" sldId="952"/>
            <ac:grpSpMk id="3" creationId="{179AE4F8-81D5-4C74-979A-2D8ECE101049}"/>
          </ac:grpSpMkLst>
        </pc:grp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4" creationId="{CB58FCBF-940F-4608-A6EF-810DD67B8A94}"/>
          </ac:picMkLst>
        </pc:picChg>
        <pc:picChg chg="mod">
          <ac:chgData name="Kitazawa Masakiyo" userId="2bf3742da7ad8ecb" providerId="LiveId" clId="{3C74B554-C281-4D23-A7F6-520F20F6DD0B}" dt="2022-04-05T15:23:01.355" v="6629" actId="1076"/>
          <ac:picMkLst>
            <pc:docMk/>
            <pc:sldMk cId="3235947682" sldId="952"/>
            <ac:picMk id="5" creationId="{CC3F2020-102C-4BD7-A2D3-12016A676B79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7" creationId="{4B3243FC-72ED-451D-9CE6-9891E2B4A5E7}"/>
          </ac:picMkLst>
        </pc:picChg>
        <pc:picChg chg="mod">
          <ac:chgData name="Kitazawa Masakiyo" userId="2bf3742da7ad8ecb" providerId="LiveId" clId="{3C74B554-C281-4D23-A7F6-520F20F6DD0B}" dt="2022-04-05T15:23:17.179" v="6632" actId="1076"/>
          <ac:picMkLst>
            <pc:docMk/>
            <pc:sldMk cId="3235947682" sldId="952"/>
            <ac:picMk id="8" creationId="{E0D7B777-A1C3-411C-AA26-705628894104}"/>
          </ac:picMkLst>
        </pc:picChg>
        <pc:picChg chg="add 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10" creationId="{F9AB5CA5-983F-4AEB-A9C4-B0223971442E}"/>
          </ac:picMkLst>
        </pc:picChg>
        <pc:picChg chg="del">
          <ac:chgData name="Kitazawa Masakiyo" userId="2bf3742da7ad8ecb" providerId="LiveId" clId="{3C74B554-C281-4D23-A7F6-520F20F6DD0B}" dt="2022-04-05T13:52:08.459" v="4204"/>
          <ac:picMkLst>
            <pc:docMk/>
            <pc:sldMk cId="3235947682" sldId="952"/>
            <ac:picMk id="499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1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2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15.250" v="4216"/>
          <ac:picMkLst>
            <pc:docMk/>
            <pc:sldMk cId="3235947682" sldId="952"/>
            <ac:picMk id="507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8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09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3:52:21.721" v="4228"/>
          <ac:picMkLst>
            <pc:docMk/>
            <pc:sldMk cId="3235947682" sldId="952"/>
            <ac:picMk id="514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5" creationId="{00000000-0000-0000-0000-000000000000}"/>
          </ac:picMkLst>
        </pc:picChg>
        <pc:picChg chg="mod">
          <ac:chgData name="Kitazawa Masakiyo" userId="2bf3742da7ad8ecb" providerId="LiveId" clId="{3C74B554-C281-4D23-A7F6-520F20F6DD0B}" dt="2022-04-05T15:23:10.084" v="6630" actId="1076"/>
          <ac:picMkLst>
            <pc:docMk/>
            <pc:sldMk cId="3235947682" sldId="952"/>
            <ac:picMk id="516" creationId="{00000000-0000-0000-0000-000000000000}"/>
          </ac:picMkLst>
        </pc:pic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89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01.355" v="6629" actId="1076"/>
          <ac:cxnSpMkLst>
            <pc:docMk/>
            <pc:sldMk cId="3235947682" sldId="952"/>
            <ac:cxnSpMk id="49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49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4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5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06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0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1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2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3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7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8" creationId="{00000000-0000-0000-0000-000000000000}"/>
          </ac:cxnSpMkLst>
        </pc:cxnChg>
        <pc:cxnChg chg="mod">
          <ac:chgData name="Kitazawa Masakiyo" userId="2bf3742da7ad8ecb" providerId="LiveId" clId="{3C74B554-C281-4D23-A7F6-520F20F6DD0B}" dt="2022-04-05T15:23:10.084" v="6630" actId="1076"/>
          <ac:cxnSpMkLst>
            <pc:docMk/>
            <pc:sldMk cId="3235947682" sldId="952"/>
            <ac:cxnSpMk id="519" creationId="{00000000-0000-0000-0000-000000000000}"/>
          </ac:cxnSpMkLst>
        </pc:cxnChg>
      </pc:sldChg>
      <pc:sldChg chg="addSp delSp modSp mod ord">
        <pc:chgData name="Kitazawa Masakiyo" userId="2bf3742da7ad8ecb" providerId="LiveId" clId="{3C74B554-C281-4D23-A7F6-520F20F6DD0B}" dt="2022-04-06T07:03:37.752" v="8630"/>
        <pc:sldMkLst>
          <pc:docMk/>
          <pc:sldMk cId="4122903107" sldId="957"/>
        </pc:sldMkLst>
        <pc:spChg chg="mod">
          <ac:chgData name="Kitazawa Masakiyo" userId="2bf3742da7ad8ecb" providerId="LiveId" clId="{3C74B554-C281-4D23-A7F6-520F20F6DD0B}" dt="2022-04-05T06:30:34.336" v="2290" actId="6549"/>
          <ac:spMkLst>
            <pc:docMk/>
            <pc:sldMk cId="4122903107" sldId="957"/>
            <ac:spMk id="2" creationId="{00000000-0000-0000-0000-000000000000}"/>
          </ac:spMkLst>
        </pc:sp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2" creationId="{F2DF09EC-FD74-4132-B517-E5743BD28E26}"/>
          </ac:picMkLst>
        </pc:picChg>
        <pc:picChg chg="add mod">
          <ac:chgData name="Kitazawa Masakiyo" userId="2bf3742da7ad8ecb" providerId="LiveId" clId="{3C74B554-C281-4D23-A7F6-520F20F6DD0B}" dt="2022-04-05T15:15:45.822" v="6273"/>
          <ac:picMkLst>
            <pc:docMk/>
            <pc:sldMk cId="4122903107" sldId="957"/>
            <ac:picMk id="53" creationId="{431076CA-C835-409C-9632-51094F00C84E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87" creationId="{00000000-0000-0000-0000-000000000000}"/>
          </ac:picMkLst>
        </pc:picChg>
        <pc:picChg chg="del">
          <ac:chgData name="Kitazawa Masakiyo" userId="2bf3742da7ad8ecb" providerId="LiveId" clId="{3C74B554-C281-4D23-A7F6-520F20F6DD0B}" dt="2022-04-05T15:15:26.373" v="6272" actId="478"/>
          <ac:picMkLst>
            <pc:docMk/>
            <pc:sldMk cId="4122903107" sldId="957"/>
            <ac:picMk id="95" creationId="{00000000-0000-0000-0000-000000000000}"/>
          </ac:picMkLst>
        </pc:picChg>
      </pc:sldChg>
      <pc:sldChg chg="modSp mod ord">
        <pc:chgData name="Kitazawa Masakiyo" userId="2bf3742da7ad8ecb" providerId="LiveId" clId="{3C74B554-C281-4D23-A7F6-520F20F6DD0B}" dt="2022-04-06T07:03:37.752" v="8630"/>
        <pc:sldMkLst>
          <pc:docMk/>
          <pc:sldMk cId="3127211210" sldId="963"/>
        </pc:sldMkLst>
        <pc:spChg chg="mod">
          <ac:chgData name="Kitazawa Masakiyo" userId="2bf3742da7ad8ecb" providerId="LiveId" clId="{3C74B554-C281-4D23-A7F6-520F20F6DD0B}" dt="2022-04-05T06:30:43.719" v="2306" actId="20577"/>
          <ac:spMkLst>
            <pc:docMk/>
            <pc:sldMk cId="3127211210" sldId="963"/>
            <ac:spMk id="2" creationId="{00000000-0000-0000-0000-000000000000}"/>
          </ac:spMkLst>
        </pc:spChg>
      </pc:sldChg>
      <pc:sldChg chg="addSp delSp modSp mod delAnim modAnim">
        <pc:chgData name="Kitazawa Masakiyo" userId="2bf3742da7ad8ecb" providerId="LiveId" clId="{3C74B554-C281-4D23-A7F6-520F20F6DD0B}" dt="2022-04-06T04:15:45.223" v="8304" actId="1076"/>
        <pc:sldMkLst>
          <pc:docMk/>
          <pc:sldMk cId="1647341398" sldId="1004"/>
        </pc:sldMkLst>
        <pc:spChg chg="mod">
          <ac:chgData name="Kitazawa Masakiyo" userId="2bf3742da7ad8ecb" providerId="LiveId" clId="{3C74B554-C281-4D23-A7F6-520F20F6DD0B}" dt="2022-04-05T14:39:25.695" v="5836" actId="20577"/>
          <ac:spMkLst>
            <pc:docMk/>
            <pc:sldMk cId="1647341398" sldId="1004"/>
            <ac:spMk id="2" creationId="{00000000-0000-0000-0000-000000000000}"/>
          </ac:spMkLst>
        </pc:spChg>
        <pc:spChg chg="del">
          <ac:chgData name="Kitazawa Masakiyo" userId="2bf3742da7ad8ecb" providerId="LiveId" clId="{3C74B554-C281-4D23-A7F6-520F20F6DD0B}" dt="2022-04-05T14:44:08.373" v="5948" actId="478"/>
          <ac:spMkLst>
            <pc:docMk/>
            <pc:sldMk cId="1647341398" sldId="1004"/>
            <ac:spMk id="3" creationId="{EAE236E3-0C98-4F9E-B7BB-FDE60FB9EAB5}"/>
          </ac:spMkLst>
        </pc:spChg>
        <pc:spChg chg="add mod">
          <ac:chgData name="Kitazawa Masakiyo" userId="2bf3742da7ad8ecb" providerId="LiveId" clId="{3C74B554-C281-4D23-A7F6-520F20F6DD0B}" dt="2022-04-05T14:44:54.438" v="6023" actId="1076"/>
          <ac:spMkLst>
            <pc:docMk/>
            <pc:sldMk cId="1647341398" sldId="1004"/>
            <ac:spMk id="4" creationId="{D9E9D44D-2C50-45F8-8B1D-31D3E2191D1B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5" creationId="{C1819B7F-05AF-4D16-BAA6-496ECADB050F}"/>
          </ac:spMkLst>
        </pc:spChg>
        <pc:spChg chg="del mod">
          <ac:chgData name="Kitazawa Masakiyo" userId="2bf3742da7ad8ecb" providerId="LiveId" clId="{3C74B554-C281-4D23-A7F6-520F20F6DD0B}" dt="2022-04-05T14:36:13.671" v="5615" actId="478"/>
          <ac:spMkLst>
            <pc:docMk/>
            <pc:sldMk cId="1647341398" sldId="1004"/>
            <ac:spMk id="13" creationId="{24FD575D-1747-4B85-9DD9-F72255B906FA}"/>
          </ac:spMkLst>
        </pc:spChg>
        <pc:spChg chg="add mo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21" creationId="{C64386FF-0356-4A27-9AD4-01C36D4379D2}"/>
          </ac:spMkLst>
        </pc:spChg>
        <pc:spChg chg="add mod">
          <ac:chgData name="Kitazawa Masakiyo" userId="2bf3742da7ad8ecb" providerId="LiveId" clId="{3C74B554-C281-4D23-A7F6-520F20F6DD0B}" dt="2022-04-05T15:28:26.380" v="6746" actId="1076"/>
          <ac:spMkLst>
            <pc:docMk/>
            <pc:sldMk cId="1647341398" sldId="1004"/>
            <ac:spMk id="26" creationId="{0F3F2C11-0C8F-469C-AFB9-0E3D940F15FB}"/>
          </ac:spMkLst>
        </pc:spChg>
        <pc:spChg chg="add del mod">
          <ac:chgData name="Kitazawa Masakiyo" userId="2bf3742da7ad8ecb" providerId="LiveId" clId="{3C74B554-C281-4D23-A7F6-520F20F6DD0B}" dt="2022-04-05T14:44:03.419" v="5947" actId="478"/>
          <ac:spMkLst>
            <pc:docMk/>
            <pc:sldMk cId="1647341398" sldId="1004"/>
            <ac:spMk id="27" creationId="{E4BAFD19-B30C-4536-B751-5F450C3590A4}"/>
          </ac:spMkLst>
        </pc:spChg>
        <pc:spChg chg="add del mod">
          <ac:chgData name="Kitazawa Masakiyo" userId="2bf3742da7ad8ecb" providerId="LiveId" clId="{3C74B554-C281-4D23-A7F6-520F20F6DD0B}" dt="2022-04-05T14:43:43.487" v="5942" actId="478"/>
          <ac:spMkLst>
            <pc:docMk/>
            <pc:sldMk cId="1647341398" sldId="1004"/>
            <ac:spMk id="29" creationId="{75B18889-DEE2-4067-AE4C-8296EADB8354}"/>
          </ac:spMkLst>
        </pc:spChg>
        <pc:spChg chg="add mod">
          <ac:chgData name="Kitazawa Masakiyo" userId="2bf3742da7ad8ecb" providerId="LiveId" clId="{3C74B554-C281-4D23-A7F6-520F20F6DD0B}" dt="2022-04-05T15:15:11.304" v="6271" actId="1036"/>
          <ac:spMkLst>
            <pc:docMk/>
            <pc:sldMk cId="1647341398" sldId="1004"/>
            <ac:spMk id="30" creationId="{D680F091-984F-465F-9F2B-B063883E32D2}"/>
          </ac:spMkLst>
        </pc:spChg>
        <pc:spChg chg="add del mod">
          <ac:chgData name="Kitazawa Masakiyo" userId="2bf3742da7ad8ecb" providerId="LiveId" clId="{3C74B554-C281-4D23-A7F6-520F20F6DD0B}" dt="2022-04-05T14:45:19.163" v="6043" actId="478"/>
          <ac:spMkLst>
            <pc:docMk/>
            <pc:sldMk cId="1647341398" sldId="1004"/>
            <ac:spMk id="31" creationId="{802A19C4-5E4E-4561-8196-57E5FB30FA6B}"/>
          </ac:spMkLst>
        </pc:spChg>
        <pc:spChg chg="add mod ord">
          <ac:chgData name="Kitazawa Masakiyo" userId="2bf3742da7ad8ecb" providerId="LiveId" clId="{3C74B554-C281-4D23-A7F6-520F20F6DD0B}" dt="2022-04-06T04:15:45.223" v="8304" actId="1076"/>
          <ac:spMkLst>
            <pc:docMk/>
            <pc:sldMk cId="1647341398" sldId="1004"/>
            <ac:spMk id="32" creationId="{A913E299-6925-4B20-A6D8-209DE46F0A8D}"/>
          </ac:spMkLst>
        </pc:spChg>
        <pc:spChg chg="del">
          <ac:chgData name="Kitazawa Masakiyo" userId="2bf3742da7ad8ecb" providerId="LiveId" clId="{3C74B554-C281-4D23-A7F6-520F20F6DD0B}" dt="2022-04-05T14:36:08.453" v="5614" actId="478"/>
          <ac:spMkLst>
            <pc:docMk/>
            <pc:sldMk cId="1647341398" sldId="1004"/>
            <ac:spMk id="41" creationId="{0BF4E8F0-D963-4144-83FF-C8DD261AB444}"/>
          </ac:spMkLst>
        </pc:spChg>
        <pc:grpChg chg="del">
          <ac:chgData name="Kitazawa Masakiyo" userId="2bf3742da7ad8ecb" providerId="LiveId" clId="{3C74B554-C281-4D23-A7F6-520F20F6DD0B}" dt="2022-04-05T06:24:46.526" v="2148" actId="478"/>
          <ac:grpSpMkLst>
            <pc:docMk/>
            <pc:sldMk cId="1647341398" sldId="1004"/>
            <ac:grpSpMk id="42" creationId="{5912AEBE-F194-484E-9DB2-81517E6CB6BA}"/>
          </ac:grpSpMkLst>
        </pc:grpChg>
        <pc:picChg chg="add del mod">
          <ac:chgData name="Kitazawa Masakiyo" userId="2bf3742da7ad8ecb" providerId="LiveId" clId="{3C74B554-C281-4D23-A7F6-520F20F6DD0B}" dt="2022-04-05T14:41:01.731" v="5896"/>
          <ac:picMkLst>
            <pc:docMk/>
            <pc:sldMk cId="1647341398" sldId="1004"/>
            <ac:picMk id="7" creationId="{97C2C80C-106F-4CFB-BCEE-15B5D0168270}"/>
          </ac:picMkLst>
        </pc:picChg>
        <pc:picChg chg="mod">
          <ac:chgData name="Kitazawa Masakiyo" userId="2bf3742da7ad8ecb" providerId="LiveId" clId="{3C74B554-C281-4D23-A7F6-520F20F6DD0B}" dt="2022-04-05T14:48:29.442" v="6092" actId="1076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3C74B554-C281-4D23-A7F6-520F20F6DD0B}" dt="2022-04-05T14:42:21.083" v="5923"/>
          <ac:picMkLst>
            <pc:docMk/>
            <pc:sldMk cId="1647341398" sldId="1004"/>
            <ac:picMk id="10" creationId="{053B8C3D-64D2-4D9A-95C2-3B7A606734CB}"/>
          </ac:picMkLst>
        </pc:picChg>
        <pc:picChg chg="add mod">
          <ac:chgData name="Kitazawa Masakiyo" userId="2bf3742da7ad8ecb" providerId="LiveId" clId="{3C74B554-C281-4D23-A7F6-520F20F6DD0B}" dt="2022-04-05T14:47:28.712" v="6081" actId="14100"/>
          <ac:picMkLst>
            <pc:docMk/>
            <pc:sldMk cId="1647341398" sldId="1004"/>
            <ac:picMk id="12" creationId="{E4C2AA74-FC8C-4839-AB9B-D05A8B9476FD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14" creationId="{BBBF331B-1ED5-4FB1-B0A9-8C6DEE576DFF}"/>
          </ac:picMkLst>
        </pc:picChg>
        <pc:picChg chg="add del mod">
          <ac:chgData name="Kitazawa Masakiyo" userId="2bf3742da7ad8ecb" providerId="LiveId" clId="{3C74B554-C281-4D23-A7F6-520F20F6DD0B}" dt="2022-04-05T14:42:36.537" v="5936"/>
          <ac:picMkLst>
            <pc:docMk/>
            <pc:sldMk cId="1647341398" sldId="1004"/>
            <ac:picMk id="15" creationId="{2BA4D2A6-63EA-498A-BAAB-3F123B19B5D8}"/>
          </ac:picMkLst>
        </pc:picChg>
        <pc:picChg chg="add mod">
          <ac:chgData name="Kitazawa Masakiyo" userId="2bf3742da7ad8ecb" providerId="LiveId" clId="{3C74B554-C281-4D23-A7F6-520F20F6DD0B}" dt="2022-04-05T14:47:43.215" v="6083" actId="1076"/>
          <ac:picMkLst>
            <pc:docMk/>
            <pc:sldMk cId="1647341398" sldId="1004"/>
            <ac:picMk id="17" creationId="{BE09FD28-28D0-4916-9B31-D954670FD6AC}"/>
          </ac:picMkLst>
        </pc:picChg>
        <pc:picChg chg="add del mod">
          <ac:chgData name="Kitazawa Masakiyo" userId="2bf3742da7ad8ecb" providerId="LiveId" clId="{3C74B554-C281-4D23-A7F6-520F20F6DD0B}" dt="2022-04-05T14:41:18.348" v="5910"/>
          <ac:picMkLst>
            <pc:docMk/>
            <pc:sldMk cId="1647341398" sldId="1004"/>
            <ac:picMk id="19" creationId="{EDB05ADF-74FF-4892-A2E4-F1CA41BFB13E}"/>
          </ac:picMkLst>
        </pc:picChg>
        <pc:picChg chg="add mod">
          <ac:chgData name="Kitazawa Masakiyo" userId="2bf3742da7ad8ecb" providerId="LiveId" clId="{3C74B554-C281-4D23-A7F6-520F20F6DD0B}" dt="2022-04-05T14:48:36.328" v="6097" actId="1038"/>
          <ac:picMkLst>
            <pc:docMk/>
            <pc:sldMk cId="1647341398" sldId="1004"/>
            <ac:picMk id="20" creationId="{3325C480-BE99-4756-9C96-1556357F7419}"/>
          </ac:picMkLst>
        </pc:picChg>
        <pc:picChg chg="add del">
          <ac:chgData name="Kitazawa Masakiyo" userId="2bf3742da7ad8ecb" providerId="LiveId" clId="{3C74B554-C281-4D23-A7F6-520F20F6DD0B}" dt="2022-04-05T14:37:21.388" v="5620" actId="21"/>
          <ac:picMkLst>
            <pc:docMk/>
            <pc:sldMk cId="1647341398" sldId="1004"/>
            <ac:picMk id="28" creationId="{CF8966FF-5358-4F5F-A029-080D0599C6B4}"/>
          </ac:picMkLst>
        </pc:picChg>
      </pc:sldChg>
      <pc:sldChg chg="addSp delSp modSp mod">
        <pc:chgData name="Kitazawa Masakiyo" userId="2bf3742da7ad8ecb" providerId="LiveId" clId="{3C74B554-C281-4D23-A7F6-520F20F6DD0B}" dt="2022-04-06T08:10:54.242" v="8683" actId="1076"/>
        <pc:sldMkLst>
          <pc:docMk/>
          <pc:sldMk cId="2496489300" sldId="1005"/>
        </pc:sldMkLst>
        <pc:spChg chg="mod">
          <ac:chgData name="Kitazawa Masakiyo" userId="2bf3742da7ad8ecb" providerId="LiveId" clId="{3C74B554-C281-4D23-A7F6-520F20F6DD0B}" dt="2022-04-05T06:31:01.468" v="2341" actId="20577"/>
          <ac:spMkLst>
            <pc:docMk/>
            <pc:sldMk cId="2496489300" sldId="1005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6T08:10:30.460" v="8678" actId="478"/>
          <ac:spMkLst>
            <pc:docMk/>
            <pc:sldMk cId="2496489300" sldId="1005"/>
            <ac:spMk id="14" creationId="{7EE48725-48BA-4EC2-9308-B627B4127EA3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15" creationId="{D0431525-A46A-428B-BB39-81AABDB8119B}"/>
          </ac:spMkLst>
        </pc:spChg>
        <pc:spChg chg="del mod">
          <ac:chgData name="Kitazawa Masakiyo" userId="2bf3742da7ad8ecb" providerId="LiveId" clId="{3C74B554-C281-4D23-A7F6-520F20F6DD0B}" dt="2022-04-05T14:15:56.788" v="5093" actId="478"/>
          <ac:spMkLst>
            <pc:docMk/>
            <pc:sldMk cId="2496489300" sldId="1005"/>
            <ac:spMk id="17" creationId="{C192D9D6-EAE4-4B57-91BD-2AB33D81BD3E}"/>
          </ac:spMkLst>
        </pc:spChg>
        <pc:spChg chg="mod">
          <ac:chgData name="Kitazawa Masakiyo" userId="2bf3742da7ad8ecb" providerId="LiveId" clId="{3C74B554-C281-4D23-A7F6-520F20F6DD0B}" dt="2022-04-05T14:16:22.257" v="5098" actId="14100"/>
          <ac:spMkLst>
            <pc:docMk/>
            <pc:sldMk cId="2496489300" sldId="1005"/>
            <ac:spMk id="18" creationId="{9E4FC429-F90F-4C8C-8D68-D9BAF86FE292}"/>
          </ac:spMkLst>
        </pc:spChg>
        <pc:spChg chg="mod">
          <ac:chgData name="Kitazawa Masakiyo" userId="2bf3742da7ad8ecb" providerId="LiveId" clId="{3C74B554-C281-4D23-A7F6-520F20F6DD0B}" dt="2022-04-05T14:16:10.685" v="5095" actId="1076"/>
          <ac:spMkLst>
            <pc:docMk/>
            <pc:sldMk cId="2496489300" sldId="1005"/>
            <ac:spMk id="22" creationId="{7FBB4D8D-89F7-4CC5-81F5-2BD645B61EAB}"/>
          </ac:spMkLst>
        </pc:spChg>
        <pc:spChg chg="mod">
          <ac:chgData name="Kitazawa Masakiyo" userId="2bf3742da7ad8ecb" providerId="LiveId" clId="{3C74B554-C281-4D23-A7F6-520F20F6DD0B}" dt="2022-04-05T14:16:34.596" v="5106" actId="20577"/>
          <ac:spMkLst>
            <pc:docMk/>
            <pc:sldMk cId="2496489300" sldId="1005"/>
            <ac:spMk id="23" creationId="{6255C80E-1FF4-46FD-8C56-D81A611434A3}"/>
          </ac:spMkLst>
        </pc:spChg>
        <pc:spChg chg="add mod">
          <ac:chgData name="Kitazawa Masakiyo" userId="2bf3742da7ad8ecb" providerId="LiveId" clId="{3C74B554-C281-4D23-A7F6-520F20F6DD0B}" dt="2022-04-06T08:10:54.242" v="8683" actId="1076"/>
          <ac:spMkLst>
            <pc:docMk/>
            <pc:sldMk cId="2496489300" sldId="1005"/>
            <ac:spMk id="25" creationId="{F0E4643F-71D1-4C13-8C84-525298909D60}"/>
          </ac:spMkLst>
        </pc:spChg>
        <pc:grpChg chg="mod">
          <ac:chgData name="Kitazawa Masakiyo" userId="2bf3742da7ad8ecb" providerId="LiveId" clId="{3C74B554-C281-4D23-A7F6-520F20F6DD0B}" dt="2022-04-05T15:26:39.769" v="6733" actId="14100"/>
          <ac:grpSpMkLst>
            <pc:docMk/>
            <pc:sldMk cId="2496489300" sldId="1005"/>
            <ac:grpSpMk id="10" creationId="{2D017F6B-9F36-498F-9065-927A484C00B0}"/>
          </ac:grpSpMkLst>
        </pc:grpChg>
        <pc:picChg chg="mod">
          <ac:chgData name="Kitazawa Masakiyo" userId="2bf3742da7ad8ecb" providerId="LiveId" clId="{3C74B554-C281-4D23-A7F6-520F20F6DD0B}" dt="2022-04-05T15:27:03.133" v="6738" actId="1076"/>
          <ac:picMkLst>
            <pc:docMk/>
            <pc:sldMk cId="2496489300" sldId="1005"/>
            <ac:picMk id="9" creationId="{7D35FF23-2CE0-46F8-B11F-80F816B18170}"/>
          </ac:picMkLst>
        </pc:picChg>
        <pc:picChg chg="mod">
          <ac:chgData name="Kitazawa Masakiyo" userId="2bf3742da7ad8ecb" providerId="LiveId" clId="{3C74B554-C281-4D23-A7F6-520F20F6DD0B}" dt="2022-04-05T15:26:58.277" v="6737" actId="14100"/>
          <ac:picMkLst>
            <pc:docMk/>
            <pc:sldMk cId="2496489300" sldId="1005"/>
            <ac:picMk id="11" creationId="{4E0ADA71-68FF-4A96-ABEA-66B98DC41D08}"/>
          </ac:picMkLst>
        </pc:picChg>
        <pc:picChg chg="del ord">
          <ac:chgData name="Kitazawa Masakiyo" userId="2bf3742da7ad8ecb" providerId="LiveId" clId="{3C74B554-C281-4D23-A7F6-520F20F6DD0B}" dt="2022-04-05T14:18:12.859" v="5115" actId="478"/>
          <ac:picMkLst>
            <pc:docMk/>
            <pc:sldMk cId="2496489300" sldId="1005"/>
            <ac:picMk id="13" creationId="{C763622E-2F6D-42B3-B83F-D6FA4A12B28A}"/>
          </ac:picMkLst>
        </pc:picChg>
        <pc:picChg chg="mod">
          <ac:chgData name="Kitazawa Masakiyo" userId="2bf3742da7ad8ecb" providerId="LiveId" clId="{3C74B554-C281-4D23-A7F6-520F20F6DD0B}" dt="2022-04-05T06:31:11.195" v="2408" actId="1038"/>
          <ac:picMkLst>
            <pc:docMk/>
            <pc:sldMk cId="2496489300" sldId="1005"/>
            <ac:picMk id="16" creationId="{C89E8EF8-5BE9-4EF8-888F-27CB1A6E48A6}"/>
          </ac:picMkLst>
        </pc:picChg>
        <pc:picChg chg="mod">
          <ac:chgData name="Kitazawa Masakiyo" userId="2bf3742da7ad8ecb" providerId="LiveId" clId="{3C74B554-C281-4D23-A7F6-520F20F6DD0B}" dt="2022-04-05T15:27:06.070" v="6739" actId="1076"/>
          <ac:picMkLst>
            <pc:docMk/>
            <pc:sldMk cId="2496489300" sldId="1005"/>
            <ac:picMk id="19" creationId="{451E69AC-923F-4D4C-B806-5CD0CCA2D7BF}"/>
          </ac:picMkLst>
        </pc:picChg>
        <pc:picChg chg="mod">
          <ac:chgData name="Kitazawa Masakiyo" userId="2bf3742da7ad8ecb" providerId="LiveId" clId="{3C74B554-C281-4D23-A7F6-520F20F6DD0B}" dt="2022-04-05T14:15:29.535" v="5087" actId="1076"/>
          <ac:picMkLst>
            <pc:docMk/>
            <pc:sldMk cId="2496489300" sldId="1005"/>
            <ac:picMk id="20" creationId="{AC70C1F5-558D-4E57-9C93-0F998988B6AF}"/>
          </ac:picMkLst>
        </pc:picChg>
        <pc:picChg chg="add mod ord modCrop">
          <ac:chgData name="Kitazawa Masakiyo" userId="2bf3742da7ad8ecb" providerId="LiveId" clId="{3C74B554-C281-4D23-A7F6-520F20F6DD0B}" dt="2022-04-05T14:18:11.287" v="5114" actId="1076"/>
          <ac:picMkLst>
            <pc:docMk/>
            <pc:sldMk cId="2496489300" sldId="1005"/>
            <ac:picMk id="21" creationId="{26C2C4D9-DC67-4AB4-A070-927D93DF27AF}"/>
          </ac:picMkLst>
        </pc:picChg>
        <pc:picChg chg="add mod modCrop">
          <ac:chgData name="Kitazawa Masakiyo" userId="2bf3742da7ad8ecb" providerId="LiveId" clId="{3C74B554-C281-4D23-A7F6-520F20F6DD0B}" dt="2022-04-05T14:19:17.523" v="5121" actId="732"/>
          <ac:picMkLst>
            <pc:docMk/>
            <pc:sldMk cId="2496489300" sldId="1005"/>
            <ac:picMk id="24" creationId="{11B491E9-BBE6-45E1-A4C2-177623B5E446}"/>
          </ac:picMkLst>
        </pc:picChg>
      </pc:sldChg>
      <pc:sldChg chg="modSp mod ord">
        <pc:chgData name="Kitazawa Masakiyo" userId="2bf3742da7ad8ecb" providerId="LiveId" clId="{3C74B554-C281-4D23-A7F6-520F20F6DD0B}" dt="2022-04-05T14:21:39.136" v="5415" actId="1038"/>
        <pc:sldMkLst>
          <pc:docMk/>
          <pc:sldMk cId="3456415152" sldId="1007"/>
        </pc:sldMkLst>
        <pc:spChg chg="mod">
          <ac:chgData name="Kitazawa Masakiyo" userId="2bf3742da7ad8ecb" providerId="LiveId" clId="{3C74B554-C281-4D23-A7F6-520F20F6DD0B}" dt="2022-04-05T14:20:00.749" v="5140" actId="20577"/>
          <ac:spMkLst>
            <pc:docMk/>
            <pc:sldMk cId="3456415152" sldId="1007"/>
            <ac:spMk id="3" creationId="{C8973806-F0DE-4B6F-8C90-8DE902D8B091}"/>
          </ac:spMkLst>
        </pc:spChg>
        <pc:spChg chg="mod">
          <ac:chgData name="Kitazawa Masakiyo" userId="2bf3742da7ad8ecb" providerId="LiveId" clId="{3C74B554-C281-4D23-A7F6-520F20F6DD0B}" dt="2022-04-05T14:20:07.816" v="5155" actId="20577"/>
          <ac:spMkLst>
            <pc:docMk/>
            <pc:sldMk cId="3456415152" sldId="1007"/>
            <ac:spMk id="6" creationId="{681E9943-674A-4513-B9B3-BCFF91E9E4D7}"/>
          </ac:spMkLst>
        </pc:spChg>
        <pc:spChg chg="mod">
          <ac:chgData name="Kitazawa Masakiyo" userId="2bf3742da7ad8ecb" providerId="LiveId" clId="{3C74B554-C281-4D23-A7F6-520F20F6DD0B}" dt="2022-04-05T14:20:11.693" v="5162" actId="6549"/>
          <ac:spMkLst>
            <pc:docMk/>
            <pc:sldMk cId="3456415152" sldId="1007"/>
            <ac:spMk id="7" creationId="{10649A8C-8BD8-4909-9FFE-C44C9399D74D}"/>
          </ac:spMkLst>
        </pc:spChg>
        <pc:spChg chg="mod">
          <ac:chgData name="Kitazawa Masakiyo" userId="2bf3742da7ad8ecb" providerId="LiveId" clId="{3C74B554-C281-4D23-A7F6-520F20F6DD0B}" dt="2022-04-05T14:20:16.152" v="5172" actId="20577"/>
          <ac:spMkLst>
            <pc:docMk/>
            <pc:sldMk cId="3456415152" sldId="1007"/>
            <ac:spMk id="8" creationId="{C2CD42B6-DD3E-4F15-A0DB-564290EF04DF}"/>
          </ac:spMkLst>
        </pc:spChg>
        <pc:spChg chg="mod">
          <ac:chgData name="Kitazawa Masakiyo" userId="2bf3742da7ad8ecb" providerId="LiveId" clId="{3C74B554-C281-4D23-A7F6-520F20F6DD0B}" dt="2022-04-05T14:20:22.473" v="5182" actId="6549"/>
          <ac:spMkLst>
            <pc:docMk/>
            <pc:sldMk cId="3456415152" sldId="1007"/>
            <ac:spMk id="11" creationId="{129FC141-58FB-4AC8-B0D5-7CD98BF9611D}"/>
          </ac:spMkLst>
        </pc:spChg>
        <pc:spChg chg="mod">
          <ac:chgData name="Kitazawa Masakiyo" userId="2bf3742da7ad8ecb" providerId="LiveId" clId="{3C74B554-C281-4D23-A7F6-520F20F6DD0B}" dt="2022-04-05T14:20:27.308" v="5192" actId="6549"/>
          <ac:spMkLst>
            <pc:docMk/>
            <pc:sldMk cId="3456415152" sldId="1007"/>
            <ac:spMk id="12" creationId="{C71F6403-5C12-438C-B4D6-B80F435CE0E6}"/>
          </ac:spMkLst>
        </pc:spChg>
        <pc:spChg chg="mod">
          <ac:chgData name="Kitazawa Masakiyo" userId="2bf3742da7ad8ecb" providerId="LiveId" clId="{3C74B554-C281-4D23-A7F6-520F20F6DD0B}" dt="2022-04-05T14:21:08.145" v="5324" actId="6549"/>
          <ac:spMkLst>
            <pc:docMk/>
            <pc:sldMk cId="3456415152" sldId="1007"/>
            <ac:spMk id="18" creationId="{FB17D9FD-8DDF-47F1-874E-0DEA4A16682D}"/>
          </ac:spMkLst>
        </pc:spChg>
        <pc:spChg chg="mod">
          <ac:chgData name="Kitazawa Masakiyo" userId="2bf3742da7ad8ecb" providerId="LiveId" clId="{3C74B554-C281-4D23-A7F6-520F20F6DD0B}" dt="2022-04-05T14:21:23.468" v="5385" actId="6549"/>
          <ac:spMkLst>
            <pc:docMk/>
            <pc:sldMk cId="3456415152" sldId="1007"/>
            <ac:spMk id="19" creationId="{812AF438-EB3D-4700-BD2E-217D8FDC1316}"/>
          </ac:spMkLst>
        </pc:spChg>
        <pc:spChg chg="mod">
          <ac:chgData name="Kitazawa Masakiyo" userId="2bf3742da7ad8ecb" providerId="LiveId" clId="{3C74B554-C281-4D23-A7F6-520F20F6DD0B}" dt="2022-04-05T14:20:39.061" v="5217" actId="20577"/>
          <ac:spMkLst>
            <pc:docMk/>
            <pc:sldMk cId="3456415152" sldId="1007"/>
            <ac:spMk id="22" creationId="{63439A68-128D-4B1D-A2BF-65E4E61FE94A}"/>
          </ac:spMkLst>
        </pc:spChg>
        <pc:spChg chg="mod">
          <ac:chgData name="Kitazawa Masakiyo" userId="2bf3742da7ad8ecb" providerId="LiveId" clId="{3C74B554-C281-4D23-A7F6-520F20F6DD0B}" dt="2022-04-05T14:21:39.136" v="5415" actId="1038"/>
          <ac:spMkLst>
            <pc:docMk/>
            <pc:sldMk cId="3456415152" sldId="1007"/>
            <ac:spMk id="23" creationId="{AE377318-063F-4B3E-9B61-5A3D4670FF13}"/>
          </ac:spMkLst>
        </pc:spChg>
        <pc:spChg chg="mod">
          <ac:chgData name="Kitazawa Masakiyo" userId="2bf3742da7ad8ecb" providerId="LiveId" clId="{3C74B554-C281-4D23-A7F6-520F20F6DD0B}" dt="2022-04-05T14:20:52.396" v="5251" actId="6549"/>
          <ac:spMkLst>
            <pc:docMk/>
            <pc:sldMk cId="3456415152" sldId="1007"/>
            <ac:spMk id="24" creationId="{FA66838F-CEE7-430C-A8B8-F99589C5272E}"/>
          </ac:spMkLst>
        </pc:spChg>
        <pc:picChg chg="mod">
          <ac:chgData name="Kitazawa Masakiyo" userId="2bf3742da7ad8ecb" providerId="LiveId" clId="{3C74B554-C281-4D23-A7F6-520F20F6DD0B}" dt="2022-04-05T14:21:13.040" v="5351" actId="1037"/>
          <ac:picMkLst>
            <pc:docMk/>
            <pc:sldMk cId="3456415152" sldId="1007"/>
            <ac:picMk id="20" creationId="{828DBBE3-1750-46A0-9A93-5E2222B96441}"/>
          </ac:picMkLst>
        </pc:picChg>
        <pc:picChg chg="mod">
          <ac:chgData name="Kitazawa Masakiyo" userId="2bf3742da7ad8ecb" providerId="LiveId" clId="{3C74B554-C281-4D23-A7F6-520F20F6DD0B}" dt="2022-04-05T14:21:29.836" v="5403" actId="1038"/>
          <ac:picMkLst>
            <pc:docMk/>
            <pc:sldMk cId="3456415152" sldId="1007"/>
            <ac:picMk id="21" creationId="{9C4974CC-F940-4788-98AD-48C805BA9281}"/>
          </ac:picMkLst>
        </pc:picChg>
        <pc:picChg chg="mod">
          <ac:chgData name="Kitazawa Masakiyo" userId="2bf3742da7ad8ecb" providerId="LiveId" clId="{3C74B554-C281-4D23-A7F6-520F20F6DD0B}" dt="2022-04-05T14:20:57.436" v="5293" actId="1037"/>
          <ac:picMkLst>
            <pc:docMk/>
            <pc:sldMk cId="3456415152" sldId="1007"/>
            <ac:picMk id="27" creationId="{1050F308-01E1-423A-8BEC-1B79D3FC7563}"/>
          </ac:picMkLst>
        </pc:picChg>
      </pc:sldChg>
      <pc:sldChg chg="addSp delSp modSp mod ord">
        <pc:chgData name="Kitazawa Masakiyo" userId="2bf3742da7ad8ecb" providerId="LiveId" clId="{3C74B554-C281-4D23-A7F6-520F20F6DD0B}" dt="2022-04-06T01:11:18.659" v="7757" actId="14100"/>
        <pc:sldMkLst>
          <pc:docMk/>
          <pc:sldMk cId="3268085197" sldId="1008"/>
        </pc:sldMkLst>
        <pc:spChg chg="mod">
          <ac:chgData name="Kitazawa Masakiyo" userId="2bf3742da7ad8ecb" providerId="LiveId" clId="{3C74B554-C281-4D23-A7F6-520F20F6DD0B}" dt="2022-04-06T01:07:23.472" v="7678" actId="20577"/>
          <ac:spMkLst>
            <pc:docMk/>
            <pc:sldMk cId="3268085197" sldId="1008"/>
            <ac:spMk id="3" creationId="{6994416F-8C7B-4465-9227-A1570569E4DA}"/>
          </ac:spMkLst>
        </pc:spChg>
        <pc:spChg chg="del mod">
          <ac:chgData name="Kitazawa Masakiyo" userId="2bf3742da7ad8ecb" providerId="LiveId" clId="{3C74B554-C281-4D23-A7F6-520F20F6DD0B}" dt="2022-04-05T14:35:31.142" v="5606" actId="478"/>
          <ac:spMkLst>
            <pc:docMk/>
            <pc:sldMk cId="3268085197" sldId="1008"/>
            <ac:spMk id="15" creationId="{39D0D4C5-1E2A-4A0F-9EF3-B9847A8C3E1E}"/>
          </ac:spMkLst>
        </pc:spChg>
        <pc:spChg chg="del">
          <ac:chgData name="Kitazawa Masakiyo" userId="2bf3742da7ad8ecb" providerId="LiveId" clId="{3C74B554-C281-4D23-A7F6-520F20F6DD0B}" dt="2022-04-05T13:54:07.764" v="4276" actId="478"/>
          <ac:spMkLst>
            <pc:docMk/>
            <pc:sldMk cId="3268085197" sldId="1008"/>
            <ac:spMk id="16" creationId="{DF76280D-03D1-4C23-AE9E-5F66811F5B73}"/>
          </ac:spMkLst>
        </pc:spChg>
        <pc:spChg chg="mod">
          <ac:chgData name="Kitazawa Masakiyo" userId="2bf3742da7ad8ecb" providerId="LiveId" clId="{3C74B554-C281-4D23-A7F6-520F20F6DD0B}" dt="2022-04-06T01:11:13.972" v="7756" actId="404"/>
          <ac:spMkLst>
            <pc:docMk/>
            <pc:sldMk cId="3268085197" sldId="1008"/>
            <ac:spMk id="17" creationId="{A0C21D30-637B-44C6-B955-1D6F1ADAED32}"/>
          </ac:spMkLst>
        </pc:spChg>
        <pc:spChg chg="add mod ord">
          <ac:chgData name="Kitazawa Masakiyo" userId="2bf3742da7ad8ecb" providerId="LiveId" clId="{3C74B554-C281-4D23-A7F6-520F20F6DD0B}" dt="2022-04-06T01:11:18.659" v="7757" actId="14100"/>
          <ac:spMkLst>
            <pc:docMk/>
            <pc:sldMk cId="3268085197" sldId="1008"/>
            <ac:spMk id="18" creationId="{563B9436-6EBD-4F47-8646-096D47111D53}"/>
          </ac:spMkLst>
        </pc:spChg>
        <pc:picChg chg="add mod">
          <ac:chgData name="Kitazawa Masakiyo" userId="2bf3742da7ad8ecb" providerId="LiveId" clId="{3C74B554-C281-4D23-A7F6-520F20F6DD0B}" dt="2022-04-05T15:14:54.675" v="6264" actId="1036"/>
          <ac:picMkLst>
            <pc:docMk/>
            <pc:sldMk cId="3268085197" sldId="1008"/>
            <ac:picMk id="7" creationId="{D9D3DF52-BF42-4E0F-BD9E-DFBF4581738A}"/>
          </ac:picMkLst>
        </pc:picChg>
        <pc:picChg chg="add del mod">
          <ac:chgData name="Kitazawa Masakiyo" userId="2bf3742da7ad8ecb" providerId="LiveId" clId="{3C74B554-C281-4D23-A7F6-520F20F6DD0B}" dt="2022-04-05T15:14:12.437" v="6249"/>
          <ac:picMkLst>
            <pc:docMk/>
            <pc:sldMk cId="3268085197" sldId="1008"/>
            <ac:picMk id="19" creationId="{C84A59FF-9451-4C88-A938-1FCE65B1CD32}"/>
          </ac:picMkLst>
        </pc:picChg>
      </pc:sldChg>
      <pc:sldChg chg="addSp modSp mod ord">
        <pc:chgData name="Kitazawa Masakiyo" userId="2bf3742da7ad8ecb" providerId="LiveId" clId="{3C74B554-C281-4D23-A7F6-520F20F6DD0B}" dt="2022-04-06T10:09:15.352" v="8689" actId="20577"/>
        <pc:sldMkLst>
          <pc:docMk/>
          <pc:sldMk cId="530534865" sldId="1009"/>
        </pc:sldMkLst>
        <pc:spChg chg="mod">
          <ac:chgData name="Kitazawa Masakiyo" userId="2bf3742da7ad8ecb" providerId="LiveId" clId="{3C74B554-C281-4D23-A7F6-520F20F6DD0B}" dt="2022-04-06T06:42:13.132" v="8513" actId="1037"/>
          <ac:spMkLst>
            <pc:docMk/>
            <pc:sldMk cId="530534865" sldId="1009"/>
            <ac:spMk id="2" creationId="{551BCDC9-E5BD-4D56-8233-96A12C1386AE}"/>
          </ac:spMkLst>
        </pc:spChg>
        <pc:spChg chg="mod">
          <ac:chgData name="Kitazawa Masakiyo" userId="2bf3742da7ad8ecb" providerId="LiveId" clId="{3C74B554-C281-4D23-A7F6-520F20F6DD0B}" dt="2022-04-05T06:03:17.409" v="302" actId="6549"/>
          <ac:spMkLst>
            <pc:docMk/>
            <pc:sldMk cId="530534865" sldId="1009"/>
            <ac:spMk id="3" creationId="{A0708827-E2E5-447C-ADDF-74BDE22DBA8F}"/>
          </ac:spMkLst>
        </pc:spChg>
        <pc:spChg chg="mod">
          <ac:chgData name="Kitazawa Masakiyo" userId="2bf3742da7ad8ecb" providerId="LiveId" clId="{3C74B554-C281-4D23-A7F6-520F20F6DD0B}" dt="2022-04-05T14:50:57.678" v="6194" actId="113"/>
          <ac:spMkLst>
            <pc:docMk/>
            <pc:sldMk cId="530534865" sldId="1009"/>
            <ac:spMk id="9" creationId="{09CD292B-29D5-4F0A-AE46-B48807B5DB0A}"/>
          </ac:spMkLst>
        </pc:spChg>
        <pc:spChg chg="add mod ord">
          <ac:chgData name="Kitazawa Masakiyo" userId="2bf3742da7ad8ecb" providerId="LiveId" clId="{3C74B554-C281-4D23-A7F6-520F20F6DD0B}" dt="2022-04-06T06:38:15.143" v="8443" actId="166"/>
          <ac:spMkLst>
            <pc:docMk/>
            <pc:sldMk cId="530534865" sldId="1009"/>
            <ac:spMk id="10" creationId="{36822387-848B-45B3-8CEE-5A115B342F76}"/>
          </ac:spMkLst>
        </pc:spChg>
        <pc:spChg chg="add mod">
          <ac:chgData name="Kitazawa Masakiyo" userId="2bf3742da7ad8ecb" providerId="LiveId" clId="{3C74B554-C281-4D23-A7F6-520F20F6DD0B}" dt="2022-04-06T06:38:20.088" v="8444" actId="207"/>
          <ac:spMkLst>
            <pc:docMk/>
            <pc:sldMk cId="530534865" sldId="1009"/>
            <ac:spMk id="11" creationId="{3E3DF922-B4FC-492B-9A81-6ADD0C33E88F}"/>
          </ac:spMkLst>
        </pc:spChg>
        <pc:spChg chg="add mod">
          <ac:chgData name="Kitazawa Masakiyo" userId="2bf3742da7ad8ecb" providerId="LiveId" clId="{3C74B554-C281-4D23-A7F6-520F20F6DD0B}" dt="2022-04-06T06:42:27.954" v="8518" actId="1036"/>
          <ac:spMkLst>
            <pc:docMk/>
            <pc:sldMk cId="530534865" sldId="1009"/>
            <ac:spMk id="12" creationId="{33CBF599-3F56-4881-B485-FBFB01737D4E}"/>
          </ac:spMkLst>
        </pc:spChg>
        <pc:spChg chg="mod">
          <ac:chgData name="Kitazawa Masakiyo" userId="2bf3742da7ad8ecb" providerId="LiveId" clId="{3C74B554-C281-4D23-A7F6-520F20F6DD0B}" dt="2022-04-06T10:09:15.352" v="8689" actId="20577"/>
          <ac:spMkLst>
            <pc:docMk/>
            <pc:sldMk cId="530534865" sldId="1009"/>
            <ac:spMk id="14" creationId="{D60AAC73-0833-46EC-B99A-5B856E008689}"/>
          </ac:spMkLst>
        </pc:spChg>
        <pc:picChg chg="mod">
          <ac:chgData name="Kitazawa Masakiyo" userId="2bf3742da7ad8ecb" providerId="LiveId" clId="{3C74B554-C281-4D23-A7F6-520F20F6DD0B}" dt="2022-04-06T06:38:31.142" v="8448" actId="1076"/>
          <ac:picMkLst>
            <pc:docMk/>
            <pc:sldMk cId="530534865" sldId="1009"/>
            <ac:picMk id="15" creationId="{1A61200A-C4E6-40CE-8A91-8124323B40BE}"/>
          </ac:picMkLst>
        </pc:picChg>
      </pc:sldChg>
      <pc:sldChg chg="addSp delSp modSp mod ord modAnim">
        <pc:chgData name="Kitazawa Masakiyo" userId="2bf3742da7ad8ecb" providerId="LiveId" clId="{3C74B554-C281-4D23-A7F6-520F20F6DD0B}" dt="2022-04-06T06:48:33.287" v="8628" actId="1076"/>
        <pc:sldMkLst>
          <pc:docMk/>
          <pc:sldMk cId="3727428256" sldId="1041"/>
        </pc:sldMkLst>
        <pc:spChg chg="mod">
          <ac:chgData name="Kitazawa Masakiyo" userId="2bf3742da7ad8ecb" providerId="LiveId" clId="{3C74B554-C281-4D23-A7F6-520F20F6DD0B}" dt="2022-04-05T15:29:54.301" v="674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3" creationId="{243F5779-DFC3-4D27-876D-C71A61838F04}"/>
          </ac:spMkLst>
        </pc:spChg>
        <pc:spChg chg="add 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4" creationId="{2A50940B-4A71-45D7-8B70-771610C62FD8}"/>
          </ac:spMkLst>
        </pc:spChg>
        <pc:spChg chg="mod">
          <ac:chgData name="Kitazawa Masakiyo" userId="2bf3742da7ad8ecb" providerId="LiveId" clId="{3C74B554-C281-4D23-A7F6-520F20F6DD0B}" dt="2022-04-06T06:45:35.452" v="8519" actId="164"/>
          <ac:spMkLst>
            <pc:docMk/>
            <pc:sldMk cId="3727428256" sldId="1041"/>
            <ac:spMk id="8" creationId="{5F13D645-74DC-4872-A20A-79144066F1A3}"/>
          </ac:spMkLst>
        </pc:spChg>
        <pc:spChg chg="del">
          <ac:chgData name="Kitazawa Masakiyo" userId="2bf3742da7ad8ecb" providerId="LiveId" clId="{3C74B554-C281-4D23-A7F6-520F20F6DD0B}" dt="2022-04-05T06:25:38.395" v="2150" actId="478"/>
          <ac:spMkLst>
            <pc:docMk/>
            <pc:sldMk cId="3727428256" sldId="1041"/>
            <ac:spMk id="9" creationId="{9DF18EB6-17F1-4C1A-AE7B-B29C901EA855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3C74B554-C281-4D23-A7F6-520F20F6DD0B}" dt="2022-04-06T01:14:17.804" v="7774" actId="113"/>
          <ac:spMkLst>
            <pc:docMk/>
            <pc:sldMk cId="3727428256" sldId="1041"/>
            <ac:spMk id="11" creationId="{5E7C84D5-7BC7-4FA9-AA28-3DB1103165A4}"/>
          </ac:spMkLst>
        </pc:spChg>
        <pc:spChg chg="add mod">
          <ac:chgData name="Kitazawa Masakiyo" userId="2bf3742da7ad8ecb" providerId="LiveId" clId="{3C74B554-C281-4D23-A7F6-520F20F6DD0B}" dt="2022-04-06T01:14:05.723" v="7771" actId="1076"/>
          <ac:spMkLst>
            <pc:docMk/>
            <pc:sldMk cId="3727428256" sldId="1041"/>
            <ac:spMk id="12" creationId="{7B9AD5CD-F27C-4E38-9F8B-F049C850BBD1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3" creationId="{DE18010F-61A6-41DC-8885-E83DA08AA852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5" creationId="{8C3DA33A-D0AA-4CBA-B98D-51B95B2E910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6" creationId="{06FEC504-3DE9-46C9-9311-E66B8280DD21}"/>
          </ac:spMkLst>
        </pc:spChg>
        <pc:spChg chg="mod">
          <ac:chgData name="Kitazawa Masakiyo" userId="2bf3742da7ad8ecb" providerId="LiveId" clId="{3C74B554-C281-4D23-A7F6-520F20F6DD0B}" dt="2022-04-06T06:48:16.023" v="8625" actId="1038"/>
          <ac:spMkLst>
            <pc:docMk/>
            <pc:sldMk cId="3727428256" sldId="1041"/>
            <ac:spMk id="17" creationId="{6A501AC9-43A8-4C39-AEA7-D0FEE1E3D32A}"/>
          </ac:spMkLst>
        </pc:spChg>
        <pc:spChg chg="mod">
          <ac:chgData name="Kitazawa Masakiyo" userId="2bf3742da7ad8ecb" providerId="LiveId" clId="{3C74B554-C281-4D23-A7F6-520F20F6DD0B}" dt="2022-04-06T01:14:11.140" v="7772" actId="1076"/>
          <ac:spMkLst>
            <pc:docMk/>
            <pc:sldMk cId="3727428256" sldId="1041"/>
            <ac:spMk id="18" creationId="{DB9F3A12-F9D7-42AD-BDC9-DEE8124FC029}"/>
          </ac:spMkLst>
        </pc:spChg>
        <pc:spChg chg="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19" creationId="{6AE24F33-2696-457F-8E1D-BDC164E10CBF}"/>
          </ac:spMkLst>
        </pc:spChg>
        <pc:spChg chg="add mod">
          <ac:chgData name="Kitazawa Masakiyo" userId="2bf3742da7ad8ecb" providerId="LiveId" clId="{3C74B554-C281-4D23-A7F6-520F20F6DD0B}" dt="2022-04-06T01:13:59.484" v="7770" actId="1076"/>
          <ac:spMkLst>
            <pc:docMk/>
            <pc:sldMk cId="3727428256" sldId="1041"/>
            <ac:spMk id="20" creationId="{DC9193B4-B70E-4E59-9124-345D0B33FEBF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2" creationId="{98F79563-D4F4-4297-9EAE-D1B4D923FF39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2" creationId="{BC924DA9-CDD7-459D-B461-5344339E37EB}"/>
          </ac:spMkLst>
        </pc:spChg>
        <pc:spChg chg="add del mod">
          <ac:chgData name="Kitazawa Masakiyo" userId="2bf3742da7ad8ecb" providerId="LiveId" clId="{3C74B554-C281-4D23-A7F6-520F20F6DD0B}" dt="2022-04-05T15:35:07.095" v="6878"/>
          <ac:spMkLst>
            <pc:docMk/>
            <pc:sldMk cId="3727428256" sldId="1041"/>
            <ac:spMk id="23" creationId="{470A7575-11F5-4DA4-8328-6DECEEBF2517}"/>
          </ac:spMkLst>
        </pc:spChg>
        <pc:spChg chg="add mod">
          <ac:chgData name="Kitazawa Masakiyo" userId="2bf3742da7ad8ecb" providerId="LiveId" clId="{3C74B554-C281-4D23-A7F6-520F20F6DD0B}" dt="2022-04-06T06:47:58.651" v="8588" actId="164"/>
          <ac:spMkLst>
            <pc:docMk/>
            <pc:sldMk cId="3727428256" sldId="1041"/>
            <ac:spMk id="23" creationId="{5463E6FB-830C-4217-BC97-0260C1C06A43}"/>
          </ac:spMkLst>
        </pc:spChg>
        <pc:grpChg chg="add mod">
          <ac:chgData name="Kitazawa Masakiyo" userId="2bf3742da7ad8ecb" providerId="LiveId" clId="{3C74B554-C281-4D23-A7F6-520F20F6DD0B}" dt="2022-04-06T06:48:30.624" v="8627" actId="14100"/>
          <ac:grpSpMkLst>
            <pc:docMk/>
            <pc:sldMk cId="3727428256" sldId="1041"/>
            <ac:grpSpMk id="9" creationId="{B2EDC2D9-D5A1-493A-9C8A-1CA8F9142CD9}"/>
          </ac:grpSpMkLst>
        </pc:grpChg>
        <pc:grpChg chg="add mod">
          <ac:chgData name="Kitazawa Masakiyo" userId="2bf3742da7ad8ecb" providerId="LiveId" clId="{3C74B554-C281-4D23-A7F6-520F20F6DD0B}" dt="2022-04-06T06:48:09.896" v="8612" actId="1036"/>
          <ac:grpSpMkLst>
            <pc:docMk/>
            <pc:sldMk cId="3727428256" sldId="1041"/>
            <ac:grpSpMk id="14" creationId="{B697991C-5E90-4866-A0FC-D50011AC4BBE}"/>
          </ac:grpSpMkLst>
        </pc:grpChg>
        <pc:picChg chg="mod">
          <ac:chgData name="Kitazawa Masakiyo" userId="2bf3742da7ad8ecb" providerId="LiveId" clId="{3C74B554-C281-4D23-A7F6-520F20F6DD0B}" dt="2022-04-06T06:45:35.452" v="8519" actId="164"/>
          <ac:picMkLst>
            <pc:docMk/>
            <pc:sldMk cId="3727428256" sldId="1041"/>
            <ac:picMk id="5" creationId="{3C20459B-6E44-47E8-B7AA-1F1C9658F1F2}"/>
          </ac:picMkLst>
        </pc:picChg>
        <pc:picChg chg="mod">
          <ac:chgData name="Kitazawa Masakiyo" userId="2bf3742da7ad8ecb" providerId="LiveId" clId="{3C74B554-C281-4D23-A7F6-520F20F6DD0B}" dt="2022-04-06T06:48:33.287" v="8628" actId="1076"/>
          <ac:picMkLst>
            <pc:docMk/>
            <pc:sldMk cId="3727428256" sldId="1041"/>
            <ac:picMk id="6" creationId="{E8522DB5-110C-4E44-A598-36C50C6E9A5D}"/>
          </ac:picMkLst>
        </pc:picChg>
        <pc:picChg chg="mod">
          <ac:chgData name="Kitazawa Masakiyo" userId="2bf3742da7ad8ecb" providerId="LiveId" clId="{3C74B554-C281-4D23-A7F6-520F20F6DD0B}" dt="2022-04-06T06:46:45.539" v="8532" actId="1076"/>
          <ac:picMkLst>
            <pc:docMk/>
            <pc:sldMk cId="3727428256" sldId="1041"/>
            <ac:picMk id="7" creationId="{C24F5C47-4FC9-491F-927B-8DF3169E0567}"/>
          </ac:picMkLst>
        </pc:picChg>
        <pc:picChg chg="add del mod">
          <ac:chgData name="Kitazawa Masakiyo" userId="2bf3742da7ad8ecb" providerId="LiveId" clId="{3C74B554-C281-4D23-A7F6-520F20F6DD0B}" dt="2022-04-05T15:35:07.095" v="6878"/>
          <ac:picMkLst>
            <pc:docMk/>
            <pc:sldMk cId="3727428256" sldId="1041"/>
            <ac:picMk id="21" creationId="{1FD57646-80D9-4AB4-9209-E02170BB0FB2}"/>
          </ac:picMkLst>
        </pc:picChg>
        <pc:picChg chg="add mod">
          <ac:chgData name="Kitazawa Masakiyo" userId="2bf3742da7ad8ecb" providerId="LiveId" clId="{3C74B554-C281-4D23-A7F6-520F20F6DD0B}" dt="2022-04-06T06:47:58.651" v="8588" actId="164"/>
          <ac:picMkLst>
            <pc:docMk/>
            <pc:sldMk cId="3727428256" sldId="1041"/>
            <ac:picMk id="21" creationId="{E768E76B-92AA-41E5-8184-C1D1D292C677}"/>
          </ac:picMkLst>
        </pc:picChg>
      </pc:sldChg>
      <pc:sldChg chg="addSp delSp modSp mod">
        <pc:chgData name="Kitazawa Masakiyo" userId="2bf3742da7ad8ecb" providerId="LiveId" clId="{3C74B554-C281-4D23-A7F6-520F20F6DD0B}" dt="2022-04-06T04:55:59.570" v="8430" actId="6549"/>
        <pc:sldMkLst>
          <pc:docMk/>
          <pc:sldMk cId="4061253989" sldId="1049"/>
        </pc:sldMkLst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3" creationId="{450F2979-C335-44EE-85FF-DC54BF929CE2}"/>
          </ac:spMkLst>
        </pc:spChg>
        <pc:spChg chg="mod">
          <ac:chgData name="Kitazawa Masakiyo" userId="2bf3742da7ad8ecb" providerId="LiveId" clId="{3C74B554-C281-4D23-A7F6-520F20F6DD0B}" dt="2022-04-05T07:06:35.406" v="2701" actId="6549"/>
          <ac:spMkLst>
            <pc:docMk/>
            <pc:sldMk cId="4061253989" sldId="1049"/>
            <ac:spMk id="5" creationId="{2A5C64A5-8D5A-450D-A887-B400E6A6A4AB}"/>
          </ac:spMkLst>
        </pc:spChg>
        <pc:spChg chg="mod">
          <ac:chgData name="Kitazawa Masakiyo" userId="2bf3742da7ad8ecb" providerId="LiveId" clId="{3C74B554-C281-4D23-A7F6-520F20F6DD0B}" dt="2022-04-06T04:55:59.570" v="8430" actId="6549"/>
          <ac:spMkLst>
            <pc:docMk/>
            <pc:sldMk cId="4061253989" sldId="1049"/>
            <ac:spMk id="6" creationId="{EE5C013A-31D0-4912-BB82-95D59713BF4B}"/>
          </ac:spMkLst>
        </pc:spChg>
        <pc:spChg chg="del">
          <ac:chgData name="Kitazawa Masakiyo" userId="2bf3742da7ad8ecb" providerId="LiveId" clId="{3C74B554-C281-4D23-A7F6-520F20F6DD0B}" dt="2022-04-05T07:06:22.180" v="2691" actId="478"/>
          <ac:spMkLst>
            <pc:docMk/>
            <pc:sldMk cId="4061253989" sldId="1049"/>
            <ac:spMk id="8" creationId="{10781800-D72A-49BA-88BD-C17AD7A2A4BA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2" creationId="{B07A8FF0-3A63-4583-BC77-B05D5BB441BE}"/>
          </ac:spMkLst>
        </pc:spChg>
        <pc:spChg chg="mod">
          <ac:chgData name="Kitazawa Masakiyo" userId="2bf3742da7ad8ecb" providerId="LiveId" clId="{3C74B554-C281-4D23-A7F6-520F20F6DD0B}" dt="2022-04-06T04:55:05.283" v="8410" actId="1076"/>
          <ac:spMkLst>
            <pc:docMk/>
            <pc:sldMk cId="4061253989" sldId="1049"/>
            <ac:spMk id="13" creationId="{B6FBB510-AC2C-4F2C-B18C-F80DCF22D359}"/>
          </ac:spMkLst>
        </pc:spChg>
        <pc:spChg chg="add mod">
          <ac:chgData name="Kitazawa Masakiyo" userId="2bf3742da7ad8ecb" providerId="LiveId" clId="{3C74B554-C281-4D23-A7F6-520F20F6DD0B}" dt="2022-04-05T07:06:27.156" v="2692" actId="1076"/>
          <ac:spMkLst>
            <pc:docMk/>
            <pc:sldMk cId="4061253989" sldId="1049"/>
            <ac:spMk id="14" creationId="{52E669C0-F816-4A8D-B3A4-E6268C143C6A}"/>
          </ac:spMkLst>
        </pc:spChg>
        <pc:spChg chg="add mod">
          <ac:chgData name="Kitazawa Masakiyo" userId="2bf3742da7ad8ecb" providerId="LiveId" clId="{3C74B554-C281-4D23-A7F6-520F20F6DD0B}" dt="2022-04-05T13:45:27.433" v="3771" actId="113"/>
          <ac:spMkLst>
            <pc:docMk/>
            <pc:sldMk cId="4061253989" sldId="1049"/>
            <ac:spMk id="15" creationId="{CCFD80AF-290C-407D-A486-156FDB92E083}"/>
          </ac:spMkLst>
        </pc:spChg>
        <pc:picChg chg="add mod modCrop">
          <ac:chgData name="Kitazawa Masakiyo" userId="2bf3742da7ad8ecb" providerId="LiveId" clId="{3C74B554-C281-4D23-A7F6-520F20F6DD0B}" dt="2022-04-05T07:05:26.674" v="2650" actId="1076"/>
          <ac:picMkLst>
            <pc:docMk/>
            <pc:sldMk cId="4061253989" sldId="1049"/>
            <ac:picMk id="4" creationId="{D8B7618A-191E-4E07-862E-92D4F2EEE6EB}"/>
          </ac:picMkLst>
        </pc:picChg>
        <pc:picChg chg="del">
          <ac:chgData name="Kitazawa Masakiyo" userId="2bf3742da7ad8ecb" providerId="LiveId" clId="{3C74B554-C281-4D23-A7F6-520F20F6DD0B}" dt="2022-04-05T07:05:23.581" v="2649" actId="21"/>
          <ac:picMkLst>
            <pc:docMk/>
            <pc:sldMk cId="4061253989" sldId="1049"/>
            <ac:picMk id="20" creationId="{15A64104-A4EB-4BBD-BFD9-653B9C81E080}"/>
          </ac:picMkLst>
        </pc:picChg>
      </pc:sldChg>
      <pc:sldChg chg="modSp mod">
        <pc:chgData name="Kitazawa Masakiyo" userId="2bf3742da7ad8ecb" providerId="LiveId" clId="{3C74B554-C281-4D23-A7F6-520F20F6DD0B}" dt="2022-04-06T03:56:58.002" v="8237" actId="6549"/>
        <pc:sldMkLst>
          <pc:docMk/>
          <pc:sldMk cId="2296333789" sldId="1050"/>
        </pc:sldMkLst>
        <pc:spChg chg="mod">
          <ac:chgData name="Kitazawa Masakiyo" userId="2bf3742da7ad8ecb" providerId="LiveId" clId="{3C74B554-C281-4D23-A7F6-520F20F6DD0B}" dt="2022-04-06T03:56:58.002" v="8237" actId="6549"/>
          <ac:spMkLst>
            <pc:docMk/>
            <pc:sldMk cId="2296333789" sldId="1050"/>
            <ac:spMk id="2" creationId="{F6951326-98AD-4713-B4AC-1845A826EB13}"/>
          </ac:spMkLst>
        </pc:spChg>
        <pc:spChg chg="mod">
          <ac:chgData name="Kitazawa Masakiyo" userId="2bf3742da7ad8ecb" providerId="LiveId" clId="{3C74B554-C281-4D23-A7F6-520F20F6DD0B}" dt="2022-04-05T13:20:14.157" v="3157" actId="14100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3C74B554-C281-4D23-A7F6-520F20F6DD0B}" dt="2022-04-05T13:21:24.180" v="3271" actId="20577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3C74B554-C281-4D23-A7F6-520F20F6DD0B}" dt="2022-04-05T13:20:52.541" v="3215" actId="6549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3C74B554-C281-4D23-A7F6-520F20F6DD0B}" dt="2022-04-05T13:33:13.368" v="3315" actId="20577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3C74B554-C281-4D23-A7F6-520F20F6DD0B}" dt="2022-04-05T13:33:50.133" v="3348" actId="6549"/>
          <ac:spMkLst>
            <pc:docMk/>
            <pc:sldMk cId="2296333789" sldId="1050"/>
            <ac:spMk id="9" creationId="{06076942-FFD4-4EFD-AC7A-BC56A48A286C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2" creationId="{8C3D0B3B-8C47-4203-8858-213E612B4CBD}"/>
          </ac:spMkLst>
        </pc:spChg>
        <pc:spChg chg="mod">
          <ac:chgData name="Kitazawa Masakiyo" userId="2bf3742da7ad8ecb" providerId="LiveId" clId="{3C74B554-C281-4D23-A7F6-520F20F6DD0B}" dt="2022-04-05T13:18:53.651" v="3078" actId="1076"/>
          <ac:spMkLst>
            <pc:docMk/>
            <pc:sldMk cId="2296333789" sldId="1050"/>
            <ac:spMk id="15" creationId="{A521FB61-9A5B-423F-993E-CEB92FF8457D}"/>
          </ac:spMkLst>
        </pc:spChg>
        <pc:spChg chg="mod">
          <ac:chgData name="Kitazawa Masakiyo" userId="2bf3742da7ad8ecb" providerId="LiveId" clId="{3C74B554-C281-4D23-A7F6-520F20F6DD0B}" dt="2022-04-06T01:42:01.056" v="8084" actId="1076"/>
          <ac:spMkLst>
            <pc:docMk/>
            <pc:sldMk cId="2296333789" sldId="1050"/>
            <ac:spMk id="16" creationId="{A03B5091-548A-499B-AC6A-A5B6EA0634EB}"/>
          </ac:spMkLst>
        </pc:spChg>
        <pc:spChg chg="mod">
          <ac:chgData name="Kitazawa Masakiyo" userId="2bf3742da7ad8ecb" providerId="LiveId" clId="{3C74B554-C281-4D23-A7F6-520F20F6DD0B}" dt="2022-04-05T13:33:59.566" v="3349" actId="14100"/>
          <ac:spMkLst>
            <pc:docMk/>
            <pc:sldMk cId="2296333789" sldId="1050"/>
            <ac:spMk id="20" creationId="{CA7F570B-8007-48A5-BC1D-91782032A17D}"/>
          </ac:spMkLst>
        </pc:spChg>
        <pc:grpChg chg="mod">
          <ac:chgData name="Kitazawa Masakiyo" userId="2bf3742da7ad8ecb" providerId="LiveId" clId="{3C74B554-C281-4D23-A7F6-520F20F6DD0B}" dt="2022-04-05T13:18:53.651" v="3078" actId="1076"/>
          <ac:grpSpMkLst>
            <pc:docMk/>
            <pc:sldMk cId="2296333789" sldId="1050"/>
            <ac:grpSpMk id="3" creationId="{B3D8BA71-953C-482E-87C0-9687FA0A9940}"/>
          </ac:grpSpMkLst>
        </pc:grpChg>
        <pc:picChg chg="mod">
          <ac:chgData name="Kitazawa Masakiyo" userId="2bf3742da7ad8ecb" providerId="LiveId" clId="{3C74B554-C281-4D23-A7F6-520F20F6DD0B}" dt="2022-04-05T13:18:53.651" v="3078" actId="1076"/>
          <ac:picMkLst>
            <pc:docMk/>
            <pc:sldMk cId="2296333789" sldId="1050"/>
            <ac:picMk id="10" creationId="{F86E1226-CD1D-42DA-BFE1-08817DBC218F}"/>
          </ac:picMkLst>
        </pc:picChg>
      </pc:sldChg>
      <pc:sldChg chg="addSp delSp modSp mod">
        <pc:chgData name="Kitazawa Masakiyo" userId="2bf3742da7ad8ecb" providerId="LiveId" clId="{3C74B554-C281-4D23-A7F6-520F20F6DD0B}" dt="2022-04-06T01:50:22.738" v="8164" actId="20577"/>
        <pc:sldMkLst>
          <pc:docMk/>
          <pc:sldMk cId="3655961944" sldId="1051"/>
        </pc:sldMkLst>
        <pc:spChg chg="mod">
          <ac:chgData name="Kitazawa Masakiyo" userId="2bf3742da7ad8ecb" providerId="LiveId" clId="{3C74B554-C281-4D23-A7F6-520F20F6DD0B}" dt="2022-04-05T06:12:01.353" v="1048" actId="20577"/>
          <ac:spMkLst>
            <pc:docMk/>
            <pc:sldMk cId="3655961944" sldId="1051"/>
            <ac:spMk id="2" creationId="{3F388639-7352-497F-9E92-FEC1C0967941}"/>
          </ac:spMkLst>
        </pc:spChg>
        <pc:spChg chg="add del mod">
          <ac:chgData name="Kitazawa Masakiyo" userId="2bf3742da7ad8ecb" providerId="LiveId" clId="{3C74B554-C281-4D23-A7F6-520F20F6DD0B}" dt="2022-04-05T15:54:07.211" v="7354" actId="478"/>
          <ac:spMkLst>
            <pc:docMk/>
            <pc:sldMk cId="3655961944" sldId="1051"/>
            <ac:spMk id="4" creationId="{3FBEF217-215A-4950-9792-9F417E468D25}"/>
          </ac:spMkLst>
        </pc:spChg>
        <pc:spChg chg="mod">
          <ac:chgData name="Kitazawa Masakiyo" userId="2bf3742da7ad8ecb" providerId="LiveId" clId="{3C74B554-C281-4D23-A7F6-520F20F6DD0B}" dt="2022-04-06T01:50:22.738" v="8164" actId="20577"/>
          <ac:spMkLst>
            <pc:docMk/>
            <pc:sldMk cId="3655961944" sldId="1051"/>
            <ac:spMk id="5" creationId="{6CAEB3D4-9561-4008-A9EF-220604B740DB}"/>
          </ac:spMkLst>
        </pc:spChg>
        <pc:spChg chg="add del mod">
          <ac:chgData name="Kitazawa Masakiyo" userId="2bf3742da7ad8ecb" providerId="LiveId" clId="{3C74B554-C281-4D23-A7F6-520F20F6DD0B}" dt="2022-04-05T15:54:09.666" v="7355" actId="478"/>
          <ac:spMkLst>
            <pc:docMk/>
            <pc:sldMk cId="3655961944" sldId="1051"/>
            <ac:spMk id="6" creationId="{84B42118-3D8E-4001-96B1-D4B7AB0773F3}"/>
          </ac:spMkLst>
        </pc:spChg>
        <pc:picChg chg="del">
          <ac:chgData name="Kitazawa Masakiyo" userId="2bf3742da7ad8ecb" providerId="LiveId" clId="{3C74B554-C281-4D23-A7F6-520F20F6DD0B}" dt="2022-04-05T06:14:28.570" v="1347" actId="478"/>
          <ac:picMkLst>
            <pc:docMk/>
            <pc:sldMk cId="3655961944" sldId="1051"/>
            <ac:picMk id="9" creationId="{6CA43A2D-AFB1-40F4-AB3C-C19CF49FF5B9}"/>
          </ac:picMkLst>
        </pc:picChg>
      </pc:sldChg>
      <pc:sldChg chg="addSp modSp mod modAnim">
        <pc:chgData name="Kitazawa Masakiyo" userId="2bf3742da7ad8ecb" providerId="LiveId" clId="{3C74B554-C281-4D23-A7F6-520F20F6DD0B}" dt="2022-04-06T05:05:55.977" v="8437" actId="20577"/>
        <pc:sldMkLst>
          <pc:docMk/>
          <pc:sldMk cId="3108758797" sldId="1052"/>
        </pc:sldMkLst>
        <pc:spChg chg="mod">
          <ac:chgData name="Kitazawa Masakiyo" userId="2bf3742da7ad8ecb" providerId="LiveId" clId="{3C74B554-C281-4D23-A7F6-520F20F6DD0B}" dt="2022-04-05T06:17:06.888" v="1506" actId="20577"/>
          <ac:spMkLst>
            <pc:docMk/>
            <pc:sldMk cId="3108758797" sldId="1052"/>
            <ac:spMk id="2" creationId="{FFF38409-0159-4D19-A119-5D32CE16535E}"/>
          </ac:spMkLst>
        </pc:spChg>
        <pc:spChg chg="mod">
          <ac:chgData name="Kitazawa Masakiyo" userId="2bf3742da7ad8ecb" providerId="LiveId" clId="{3C74B554-C281-4D23-A7F6-520F20F6DD0B}" dt="2022-04-06T05:05:55.977" v="8437" actId="20577"/>
          <ac:spMkLst>
            <pc:docMk/>
            <pc:sldMk cId="3108758797" sldId="1052"/>
            <ac:spMk id="5" creationId="{5485B8DA-A374-4140-AC4B-578179CFE829}"/>
          </ac:spMkLst>
        </pc:spChg>
        <pc:picChg chg="add mod ord">
          <ac:chgData name="Kitazawa Masakiyo" userId="2bf3742da7ad8ecb" providerId="LiveId" clId="{3C74B554-C281-4D23-A7F6-520F20F6DD0B}" dt="2022-04-05T15:56:28.051" v="7478" actId="1036"/>
          <ac:picMkLst>
            <pc:docMk/>
            <pc:sldMk cId="3108758797" sldId="1052"/>
            <ac:picMk id="4" creationId="{1888EDCB-3BE0-4C6F-87FB-F3448E139699}"/>
          </ac:picMkLst>
        </pc:picChg>
      </pc:sldChg>
      <pc:sldChg chg="addSp delSp modSp mod delAnim">
        <pc:chgData name="Kitazawa Masakiyo" userId="2bf3742da7ad8ecb" providerId="LiveId" clId="{3C74B554-C281-4D23-A7F6-520F20F6DD0B}" dt="2022-04-06T06:46:00.092" v="8525" actId="14100"/>
        <pc:sldMkLst>
          <pc:docMk/>
          <pc:sldMk cId="4294198772" sldId="1054"/>
        </pc:sldMkLst>
        <pc:spChg chg="mod">
          <ac:chgData name="Kitazawa Masakiyo" userId="2bf3742da7ad8ecb" providerId="LiveId" clId="{3C74B554-C281-4D23-A7F6-520F20F6DD0B}" dt="2022-04-05T06:09:57.089" v="983" actId="20577"/>
          <ac:spMkLst>
            <pc:docMk/>
            <pc:sldMk cId="4294198772" sldId="1054"/>
            <ac:spMk id="2" creationId="{6BB13F3B-A286-4923-A790-1B5DC7FEA94E}"/>
          </ac:spMkLst>
        </pc:spChg>
        <pc:spChg chg="mod">
          <ac:chgData name="Kitazawa Masakiyo" userId="2bf3742da7ad8ecb" providerId="LiveId" clId="{3C74B554-C281-4D23-A7F6-520F20F6DD0B}" dt="2022-04-05T06:58:43.559" v="2477" actId="20577"/>
          <ac:spMkLst>
            <pc:docMk/>
            <pc:sldMk cId="4294198772" sldId="1054"/>
            <ac:spMk id="3" creationId="{C3D1DB4E-8AD7-4608-BC54-91C17FAD9C0E}"/>
          </ac:spMkLst>
        </pc:spChg>
        <pc:spChg chg="mod">
          <ac:chgData name="Kitazawa Masakiyo" userId="2bf3742da7ad8ecb" providerId="LiveId" clId="{3C74B554-C281-4D23-A7F6-520F20F6DD0B}" dt="2022-04-05T07:03:21.421" v="2636" actId="1076"/>
          <ac:spMkLst>
            <pc:docMk/>
            <pc:sldMk cId="4294198772" sldId="1054"/>
            <ac:spMk id="5" creationId="{2C85CC53-05C8-467C-9293-C75DF27FB935}"/>
          </ac:spMkLst>
        </pc:spChg>
        <pc:spChg chg="del mod">
          <ac:chgData name="Kitazawa Masakiyo" userId="2bf3742da7ad8ecb" providerId="LiveId" clId="{3C74B554-C281-4D23-A7F6-520F20F6DD0B}" dt="2022-04-05T07:01:54.713" v="2578" actId="478"/>
          <ac:spMkLst>
            <pc:docMk/>
            <pc:sldMk cId="4294198772" sldId="1054"/>
            <ac:spMk id="9" creationId="{54AAF9F0-E8F5-4C56-BF57-68EC20A3AB0D}"/>
          </ac:spMkLst>
        </pc:spChg>
        <pc:spChg chg="del mod">
          <ac:chgData name="Kitazawa Masakiyo" userId="2bf3742da7ad8ecb" providerId="LiveId" clId="{3C74B554-C281-4D23-A7F6-520F20F6DD0B}" dt="2022-04-05T07:01:49.251" v="2577" actId="478"/>
          <ac:spMkLst>
            <pc:docMk/>
            <pc:sldMk cId="4294198772" sldId="1054"/>
            <ac:spMk id="11" creationId="{4E4E44B9-441F-4D6D-B730-811A579EFAFD}"/>
          </ac:spMkLst>
        </pc:spChg>
        <pc:spChg chg="mod">
          <ac:chgData name="Kitazawa Masakiyo" userId="2bf3742da7ad8ecb" providerId="LiveId" clId="{3C74B554-C281-4D23-A7F6-520F20F6DD0B}" dt="2022-04-05T14:22:25.985" v="5418" actId="20577"/>
          <ac:spMkLst>
            <pc:docMk/>
            <pc:sldMk cId="4294198772" sldId="1054"/>
            <ac:spMk id="12" creationId="{53866C70-A06E-4FFF-B6A4-2DC664948A3D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4" creationId="{8029ED2B-7727-461C-8FF6-B2CD656596A9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5" creationId="{150E9B90-5A3B-45B4-A9CE-69D61421C1F8}"/>
          </ac:spMkLst>
        </pc:spChg>
        <pc:spChg chg="mod">
          <ac:chgData name="Kitazawa Masakiyo" userId="2bf3742da7ad8ecb" providerId="LiveId" clId="{3C74B554-C281-4D23-A7F6-520F20F6DD0B}" dt="2022-04-05T07:03:24.793" v="2637" actId="1076"/>
          <ac:spMkLst>
            <pc:docMk/>
            <pc:sldMk cId="4294198772" sldId="1054"/>
            <ac:spMk id="17" creationId="{AF3BE156-0D7A-4E89-8A3B-AFA3863F0DB7}"/>
          </ac:spMkLst>
        </pc:spChg>
        <pc:spChg chg="del">
          <ac:chgData name="Kitazawa Masakiyo" userId="2bf3742da7ad8ecb" providerId="LiveId" clId="{3C74B554-C281-4D23-A7F6-520F20F6DD0B}" dt="2022-04-05T06:55:35.383" v="2410" actId="478"/>
          <ac:spMkLst>
            <pc:docMk/>
            <pc:sldMk cId="4294198772" sldId="1054"/>
            <ac:spMk id="19" creationId="{65F2EC6A-1214-4FF3-BF7F-90316DAF9214}"/>
          </ac:spMkLst>
        </pc:spChg>
        <pc:spChg chg="add del mod">
          <ac:chgData name="Kitazawa Masakiyo" userId="2bf3742da7ad8ecb" providerId="LiveId" clId="{3C74B554-C281-4D23-A7F6-520F20F6DD0B}" dt="2022-04-06T04:50:33.494" v="8408" actId="478"/>
          <ac:spMkLst>
            <pc:docMk/>
            <pc:sldMk cId="4294198772" sldId="1054"/>
            <ac:spMk id="21" creationId="{0FBE170F-FB90-45F2-9E1A-6D60532AD60B}"/>
          </ac:spMkLst>
        </pc:spChg>
        <pc:spChg chg="add mod">
          <ac:chgData name="Kitazawa Masakiyo" userId="2bf3742da7ad8ecb" providerId="LiveId" clId="{3C74B554-C281-4D23-A7F6-520F20F6DD0B}" dt="2022-04-05T07:02:08.848" v="2585" actId="1076"/>
          <ac:spMkLst>
            <pc:docMk/>
            <pc:sldMk cId="4294198772" sldId="1054"/>
            <ac:spMk id="23" creationId="{13648EF3-E403-4247-AC1A-C4B3C1590BA3}"/>
          </ac:spMkLst>
        </pc:spChg>
        <pc:spChg chg="mod">
          <ac:chgData name="Kitazawa Masakiyo" userId="2bf3742da7ad8ecb" providerId="LiveId" clId="{3C74B554-C281-4D23-A7F6-520F20F6DD0B}" dt="2022-04-05T15:31:32.890" v="6771" actId="14100"/>
          <ac:spMkLst>
            <pc:docMk/>
            <pc:sldMk cId="4294198772" sldId="1054"/>
            <ac:spMk id="25" creationId="{3FBAF263-E56C-4E9D-A1D2-D0AFB0928F32}"/>
          </ac:spMkLst>
        </pc:spChg>
        <pc:spChg chg="add mod">
          <ac:chgData name="Kitazawa Masakiyo" userId="2bf3742da7ad8ecb" providerId="LiveId" clId="{3C74B554-C281-4D23-A7F6-520F20F6DD0B}" dt="2022-04-05T07:02:12.874" v="2586" actId="1076"/>
          <ac:spMkLst>
            <pc:docMk/>
            <pc:sldMk cId="4294198772" sldId="1054"/>
            <ac:spMk id="26" creationId="{3DAE2B34-F48C-4657-9C6F-095FD88E9361}"/>
          </ac:spMkLst>
        </pc:spChg>
        <pc:spChg chg="add mod">
          <ac:chgData name="Kitazawa Masakiyo" userId="2bf3742da7ad8ecb" providerId="LiveId" clId="{3C74B554-C281-4D23-A7F6-520F20F6DD0B}" dt="2022-04-05T07:01:34.419" v="2575" actId="1076"/>
          <ac:spMkLst>
            <pc:docMk/>
            <pc:sldMk cId="4294198772" sldId="1054"/>
            <ac:spMk id="27" creationId="{2BFD2FB6-BB49-4BC6-8FAA-56BBC372C5DF}"/>
          </ac:spMkLst>
        </pc:spChg>
        <pc:spChg chg="add mod">
          <ac:chgData name="Kitazawa Masakiyo" userId="2bf3742da7ad8ecb" providerId="LiveId" clId="{3C74B554-C281-4D23-A7F6-520F20F6DD0B}" dt="2022-04-05T07:03:39.624" v="2639" actId="1076"/>
          <ac:spMkLst>
            <pc:docMk/>
            <pc:sldMk cId="4294198772" sldId="1054"/>
            <ac:spMk id="28" creationId="{90D0CB65-F22A-49CC-9E57-FBA59B59EA93}"/>
          </ac:spMkLst>
        </pc:spChg>
        <pc:spChg chg="add mod">
          <ac:chgData name="Kitazawa Masakiyo" userId="2bf3742da7ad8ecb" providerId="LiveId" clId="{3C74B554-C281-4D23-A7F6-520F20F6DD0B}" dt="2022-04-05T07:03:52.095" v="2641" actId="1076"/>
          <ac:spMkLst>
            <pc:docMk/>
            <pc:sldMk cId="4294198772" sldId="1054"/>
            <ac:spMk id="29" creationId="{A54257E6-02B3-4738-9335-3483C7C1F76D}"/>
          </ac:spMkLst>
        </pc:spChg>
        <pc:spChg chg="add mod">
          <ac:chgData name="Kitazawa Masakiyo" userId="2bf3742da7ad8ecb" providerId="LiveId" clId="{3C74B554-C281-4D23-A7F6-520F20F6DD0B}" dt="2022-04-05T15:30:44.445" v="6764" actId="14100"/>
          <ac:spMkLst>
            <pc:docMk/>
            <pc:sldMk cId="4294198772" sldId="1054"/>
            <ac:spMk id="30" creationId="{E2DDEFDB-CB88-4914-9400-EB62112A67FE}"/>
          </ac:spMkLst>
        </pc:spChg>
        <pc:spChg chg="add mod">
          <ac:chgData name="Kitazawa Masakiyo" userId="2bf3742da7ad8ecb" providerId="LiveId" clId="{3C74B554-C281-4D23-A7F6-520F20F6DD0B}" dt="2022-04-06T06:46:00.092" v="8525" actId="14100"/>
          <ac:spMkLst>
            <pc:docMk/>
            <pc:sldMk cId="4294198772" sldId="1054"/>
            <ac:spMk id="31" creationId="{A1B11A16-8B1E-493D-B06D-0DEF9E6A9846}"/>
          </ac:spMkLst>
        </pc:spChg>
        <pc:spChg chg="add mod">
          <ac:chgData name="Kitazawa Masakiyo" userId="2bf3742da7ad8ecb" providerId="LiveId" clId="{3C74B554-C281-4D23-A7F6-520F20F6DD0B}" dt="2022-04-06T06:45:53.713" v="8523" actId="1076"/>
          <ac:spMkLst>
            <pc:docMk/>
            <pc:sldMk cId="4294198772" sldId="1054"/>
            <ac:spMk id="32" creationId="{D0B11BF5-8395-497D-99B3-140D0D50A390}"/>
          </ac:spMkLst>
        </pc:spChg>
        <pc:spChg chg="add mod">
          <ac:chgData name="Kitazawa Masakiyo" userId="2bf3742da7ad8ecb" providerId="LiveId" clId="{3C74B554-C281-4D23-A7F6-520F20F6DD0B}" dt="2022-04-06T04:50:36.956" v="8409" actId="1076"/>
          <ac:spMkLst>
            <pc:docMk/>
            <pc:sldMk cId="4294198772" sldId="1054"/>
            <ac:spMk id="33" creationId="{E66199BC-32F1-4A73-9FBC-ED8D9A307DE9}"/>
          </ac:spMkLst>
        </pc:spChg>
        <pc:grpChg chg="del mod">
          <ac:chgData name="Kitazawa Masakiyo" userId="2bf3742da7ad8ecb" providerId="LiveId" clId="{3C74B554-C281-4D23-A7F6-520F20F6DD0B}" dt="2022-04-05T06:58:48.312" v="2478" actId="478"/>
          <ac:grpSpMkLst>
            <pc:docMk/>
            <pc:sldMk cId="4294198772" sldId="1054"/>
            <ac:grpSpMk id="7" creationId="{587CC188-6065-494F-996F-E7D973AEF84B}"/>
          </ac:grpSpMkLst>
        </pc:grpChg>
        <pc:grpChg chg="mod">
          <ac:chgData name="Kitazawa Masakiyo" userId="2bf3742da7ad8ecb" providerId="LiveId" clId="{3C74B554-C281-4D23-A7F6-520F20F6DD0B}" dt="2022-04-05T07:03:03.909" v="2629" actId="1076"/>
          <ac:grpSpMkLst>
            <pc:docMk/>
            <pc:sldMk cId="4294198772" sldId="1054"/>
            <ac:grpSpMk id="18" creationId="{87730DF6-9BCF-4911-9949-4ED7C4E6A4B7}"/>
          </ac:grpSpMkLst>
        </pc:grpChg>
        <pc:picChg chg="del">
          <ac:chgData name="Kitazawa Masakiyo" userId="2bf3742da7ad8ecb" providerId="LiveId" clId="{3C74B554-C281-4D23-A7F6-520F20F6DD0B}" dt="2022-04-05T06:55:31.791" v="2409" actId="21"/>
          <ac:picMkLst>
            <pc:docMk/>
            <pc:sldMk cId="4294198772" sldId="1054"/>
            <ac:picMk id="6" creationId="{056EE8BA-CC8D-4B8A-B257-92CAADBA7B88}"/>
          </ac:picMkLst>
        </pc:picChg>
        <pc:picChg chg="del">
          <ac:chgData name="Kitazawa Masakiyo" userId="2bf3742da7ad8ecb" providerId="LiveId" clId="{3C74B554-C281-4D23-A7F6-520F20F6DD0B}" dt="2022-04-05T06:57:20.834" v="2425" actId="21"/>
          <ac:picMkLst>
            <pc:docMk/>
            <pc:sldMk cId="4294198772" sldId="1054"/>
            <ac:picMk id="8" creationId="{117F2974-95BE-453F-B99A-4AC1366B2ED2}"/>
          </ac:picMkLst>
        </pc:picChg>
        <pc:picChg chg="mod">
          <ac:chgData name="Kitazawa Masakiyo" userId="2bf3742da7ad8ecb" providerId="LiveId" clId="{3C74B554-C281-4D23-A7F6-520F20F6DD0B}" dt="2022-04-05T06:58:08.550" v="2452" actId="1076"/>
          <ac:picMkLst>
            <pc:docMk/>
            <pc:sldMk cId="4294198772" sldId="1054"/>
            <ac:picMk id="10" creationId="{7DEF1030-3FA8-4276-A9D4-35D2DF8B9C4A}"/>
          </ac:picMkLst>
        </pc:picChg>
        <pc:picChg chg="mod">
          <ac:chgData name="Kitazawa Masakiyo" userId="2bf3742da7ad8ecb" providerId="LiveId" clId="{3C74B554-C281-4D23-A7F6-520F20F6DD0B}" dt="2022-04-05T06:58:05.163" v="2451" actId="1076"/>
          <ac:picMkLst>
            <pc:docMk/>
            <pc:sldMk cId="4294198772" sldId="1054"/>
            <ac:picMk id="13" creationId="{35E661B4-D8CE-4560-8820-E9CC2FF61882}"/>
          </ac:picMkLst>
        </pc:picChg>
        <pc:picChg chg="add mo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0" creationId="{53E16C8A-A671-43F7-B872-CCFE9F84D19C}"/>
          </ac:picMkLst>
        </pc:picChg>
        <pc:picChg chg="add mod ord">
          <ac:chgData name="Kitazawa Masakiyo" userId="2bf3742da7ad8ecb" providerId="LiveId" clId="{3C74B554-C281-4D23-A7F6-520F20F6DD0B}" dt="2022-04-05T06:58:30.198" v="2462" actId="1035"/>
          <ac:picMkLst>
            <pc:docMk/>
            <pc:sldMk cId="4294198772" sldId="1054"/>
            <ac:picMk id="22" creationId="{26DAA093-F032-4324-8927-D85E31F2FEEE}"/>
          </ac:picMkLst>
        </pc:picChg>
        <pc:picChg chg="mod">
          <ac:chgData name="Kitazawa Masakiyo" userId="2bf3742da7ad8ecb" providerId="LiveId" clId="{3C74B554-C281-4D23-A7F6-520F20F6DD0B}" dt="2022-04-06T06:45:55.696" v="8524" actId="1076"/>
          <ac:picMkLst>
            <pc:docMk/>
            <pc:sldMk cId="4294198772" sldId="1054"/>
            <ac:picMk id="24" creationId="{5AE0D6C8-4C4C-4647-9C21-C8A3A749B22F}"/>
          </ac:picMkLst>
        </pc:picChg>
      </pc:sldChg>
      <pc:sldChg chg="addSp delSp modSp mod delAnim">
        <pc:chgData name="Kitazawa Masakiyo" userId="2bf3742da7ad8ecb" providerId="LiveId" clId="{3C74B554-C281-4D23-A7F6-520F20F6DD0B}" dt="2022-04-06T11:11:20.110" v="8751" actId="20577"/>
        <pc:sldMkLst>
          <pc:docMk/>
          <pc:sldMk cId="854185045" sldId="1056"/>
        </pc:sldMkLst>
        <pc:spChg chg="mod">
          <ac:chgData name="Kitazawa Masakiyo" userId="2bf3742da7ad8ecb" providerId="LiveId" clId="{3C74B554-C281-4D23-A7F6-520F20F6DD0B}" dt="2022-04-05T07:08:18.037" v="2849" actId="20577"/>
          <ac:spMkLst>
            <pc:docMk/>
            <pc:sldMk cId="854185045" sldId="1056"/>
            <ac:spMk id="2" creationId="{6586760D-B941-4F3A-A0A6-46840DD2EA74}"/>
          </ac:spMkLst>
        </pc:spChg>
        <pc:spChg chg="add mod">
          <ac:chgData name="Kitazawa Masakiyo" userId="2bf3742da7ad8ecb" providerId="LiveId" clId="{3C74B554-C281-4D23-A7F6-520F20F6DD0B}" dt="2022-04-06T11:11:20.110" v="8751" actId="20577"/>
          <ac:spMkLst>
            <pc:docMk/>
            <pc:sldMk cId="854185045" sldId="1056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9" creationId="{FC209D96-6E57-4018-85EB-B4EC8ECAE35D}"/>
          </ac:spMkLst>
        </pc:spChg>
        <pc:spChg chg="add mod">
          <ac:chgData name="Kitazawa Masakiyo" userId="2bf3742da7ad8ecb" providerId="LiveId" clId="{3C74B554-C281-4D23-A7F6-520F20F6DD0B}" dt="2022-04-05T13:40:34.718" v="3751" actId="1076"/>
          <ac:spMkLst>
            <pc:docMk/>
            <pc:sldMk cId="854185045" sldId="1056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6:16.033" v="8432" actId="20577"/>
          <ac:spMkLst>
            <pc:docMk/>
            <pc:sldMk cId="854185045" sldId="1056"/>
            <ac:spMk id="11" creationId="{DAFC4178-EBBE-47B7-A1D6-0E72CA6EF4CE}"/>
          </ac:spMkLst>
        </pc:spChg>
        <pc:spChg chg="mod">
          <ac:chgData name="Kitazawa Masakiyo" userId="2bf3742da7ad8ecb" providerId="LiveId" clId="{3C74B554-C281-4D23-A7F6-520F20F6DD0B}" dt="2022-04-05T07:09:31.572" v="2899" actId="1076"/>
          <ac:spMkLst>
            <pc:docMk/>
            <pc:sldMk cId="854185045" sldId="1056"/>
            <ac:spMk id="12" creationId="{A8F38092-79FC-4BD5-8263-AB12957325D6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3" creationId="{B6FBB510-AC2C-4F2C-B18C-F80DCF22D359}"/>
          </ac:spMkLst>
        </pc:spChg>
        <pc:spChg chg="del">
          <ac:chgData name="Kitazawa Masakiyo" userId="2bf3742da7ad8ecb" providerId="LiveId" clId="{3C74B554-C281-4D23-A7F6-520F20F6DD0B}" dt="2022-04-05T07:09:50.025" v="2900" actId="478"/>
          <ac:spMkLst>
            <pc:docMk/>
            <pc:sldMk cId="854185045" sldId="1056"/>
            <ac:spMk id="14" creationId="{2514C9E9-804F-4390-BB20-440E90E07A7E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5" creationId="{ED734548-985C-4EFB-8E00-D6009A908412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6" creationId="{B366F444-0F40-4EF9-B196-25DF67683F15}"/>
          </ac:spMkLst>
        </pc:spChg>
        <pc:spChg chg="del">
          <ac:chgData name="Kitazawa Masakiyo" userId="2bf3742da7ad8ecb" providerId="LiveId" clId="{3C74B554-C281-4D23-A7F6-520F20F6DD0B}" dt="2022-04-05T07:08:34.663" v="2854" actId="478"/>
          <ac:spMkLst>
            <pc:docMk/>
            <pc:sldMk cId="854185045" sldId="1056"/>
            <ac:spMk id="17" creationId="{2632A63E-A502-4270-9980-BA40A4E3A453}"/>
          </ac:spMkLst>
        </pc:spChg>
        <pc:spChg chg="add del">
          <ac:chgData name="Kitazawa Masakiyo" userId="2bf3742da7ad8ecb" providerId="LiveId" clId="{3C74B554-C281-4D23-A7F6-520F20F6DD0B}" dt="2022-04-05T14:21:50.777" v="5416" actId="478"/>
          <ac:spMkLst>
            <pc:docMk/>
            <pc:sldMk cId="854185045" sldId="1056"/>
            <ac:spMk id="18" creationId="{F5313F9C-D3E1-4C5A-BD33-37F4FEB1E517}"/>
          </ac:spMkLst>
        </pc:spChg>
        <pc:spChg chg="add mod">
          <ac:chgData name="Kitazawa Masakiyo" userId="2bf3742da7ad8ecb" providerId="LiveId" clId="{3C74B554-C281-4D23-A7F6-520F20F6DD0B}" dt="2022-04-05T13:41:32.217" v="3758" actId="1076"/>
          <ac:spMkLst>
            <pc:docMk/>
            <pc:sldMk cId="854185045" sldId="1056"/>
            <ac:spMk id="19" creationId="{50252895-4B16-486C-B6BF-73A0E057C5E1}"/>
          </ac:spMkLst>
        </pc:spChg>
        <pc:spChg chg="add mod">
          <ac:chgData name="Kitazawa Masakiyo" userId="2bf3742da7ad8ecb" providerId="LiveId" clId="{3C74B554-C281-4D23-A7F6-520F20F6DD0B}" dt="2022-04-05T13:45:06.594" v="3769" actId="114"/>
          <ac:spMkLst>
            <pc:docMk/>
            <pc:sldMk cId="854185045" sldId="1056"/>
            <ac:spMk id="20" creationId="{9CA8953E-B7F8-4C1C-836D-F3BB3C7739E8}"/>
          </ac:spMkLst>
        </pc:spChg>
        <pc:spChg chg="add mod">
          <ac:chgData name="Kitazawa Masakiyo" userId="2bf3742da7ad8ecb" providerId="LiveId" clId="{3C74B554-C281-4D23-A7F6-520F20F6DD0B}" dt="2022-04-05T13:41:56.777" v="3765" actId="1076"/>
          <ac:spMkLst>
            <pc:docMk/>
            <pc:sldMk cId="854185045" sldId="1056"/>
            <ac:spMk id="21" creationId="{A5854A8F-1D0A-4D4F-B66A-8E0BD30C62ED}"/>
          </ac:spMkLst>
        </pc:spChg>
        <pc:spChg chg="add mod">
          <ac:chgData name="Kitazawa Masakiyo" userId="2bf3742da7ad8ecb" providerId="LiveId" clId="{3C74B554-C281-4D23-A7F6-520F20F6DD0B}" dt="2022-04-06T01:28:13.907" v="7899" actId="20577"/>
          <ac:spMkLst>
            <pc:docMk/>
            <pc:sldMk cId="854185045" sldId="1056"/>
            <ac:spMk id="22" creationId="{E4C4D17C-FF39-43D9-B868-E06C3690DE4D}"/>
          </ac:spMkLst>
        </pc:spChg>
        <pc:picChg chg="add mod">
          <ac:chgData name="Kitazawa Masakiyo" userId="2bf3742da7ad8ecb" providerId="LiveId" clId="{3C74B554-C281-4D23-A7F6-520F20F6DD0B}" dt="2022-04-05T07:08:53.924" v="2858" actId="1076"/>
          <ac:picMkLst>
            <pc:docMk/>
            <pc:sldMk cId="854185045" sldId="1056"/>
            <ac:picMk id="4" creationId="{AAFE8E05-AC0B-4C76-8D2A-A76C46E0C923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5" creationId="{AD5E21F1-6928-4306-A8E1-187DBDE9E0E0}"/>
          </ac:picMkLst>
        </pc:picChg>
        <pc:picChg chg="del">
          <ac:chgData name="Kitazawa Masakiyo" userId="2bf3742da7ad8ecb" providerId="LiveId" clId="{3C74B554-C281-4D23-A7F6-520F20F6DD0B}" dt="2022-04-05T07:08:34.663" v="2854" actId="478"/>
          <ac:picMkLst>
            <pc:docMk/>
            <pc:sldMk cId="854185045" sldId="1056"/>
            <ac:picMk id="8" creationId="{692FC74E-7F30-4C70-91D2-63AA98D604CE}"/>
          </ac:picMkLst>
        </pc:picChg>
      </pc:sldChg>
      <pc:sldChg chg="addSp delSp modSp mod ord">
        <pc:chgData name="Kitazawa Masakiyo" userId="2bf3742da7ad8ecb" providerId="LiveId" clId="{3C74B554-C281-4D23-A7F6-520F20F6DD0B}" dt="2022-04-06T04:48:57.047" v="8313"/>
        <pc:sldMkLst>
          <pc:docMk/>
          <pc:sldMk cId="4067901868" sldId="1057"/>
        </pc:sldMkLst>
        <pc:spChg chg="mod">
          <ac:chgData name="Kitazawa Masakiyo" userId="2bf3742da7ad8ecb" providerId="LiveId" clId="{3C74B554-C281-4D23-A7F6-520F20F6DD0B}" dt="2022-04-05T14:49:50.201" v="6158" actId="20577"/>
          <ac:spMkLst>
            <pc:docMk/>
            <pc:sldMk cId="4067901868" sldId="1057"/>
            <ac:spMk id="3" creationId="{748CD2A0-F451-4326-9D27-172EF51A33BD}"/>
          </ac:spMkLst>
        </pc:spChg>
        <pc:spChg chg="mod">
          <ac:chgData name="Kitazawa Masakiyo" userId="2bf3742da7ad8ecb" providerId="LiveId" clId="{3C74B554-C281-4D23-A7F6-520F20F6DD0B}" dt="2022-04-05T14:50:03.261" v="6181" actId="20577"/>
          <ac:spMkLst>
            <pc:docMk/>
            <pc:sldMk cId="4067901868" sldId="1057"/>
            <ac:spMk id="4" creationId="{FB1E7554-61E5-4D56-8B0D-CF923BDBB70D}"/>
          </ac:spMkLst>
        </pc:spChg>
        <pc:spChg chg="mod">
          <ac:chgData name="Kitazawa Masakiyo" userId="2bf3742da7ad8ecb" providerId="LiveId" clId="{3C74B554-C281-4D23-A7F6-520F20F6DD0B}" dt="2022-04-05T14:50:10.150" v="6193" actId="20577"/>
          <ac:spMkLst>
            <pc:docMk/>
            <pc:sldMk cId="4067901868" sldId="1057"/>
            <ac:spMk id="5" creationId="{7A6CA628-5319-48D6-9344-DDA5D648AD9B}"/>
          </ac:spMkLst>
        </pc:spChg>
        <pc:spChg chg="mod">
          <ac:chgData name="Kitazawa Masakiyo" userId="2bf3742da7ad8ecb" providerId="LiveId" clId="{3C74B554-C281-4D23-A7F6-520F20F6DD0B}" dt="2022-04-05T15:37:22.057" v="6935" actId="1076"/>
          <ac:spMkLst>
            <pc:docMk/>
            <pc:sldMk cId="4067901868" sldId="1057"/>
            <ac:spMk id="9" creationId="{E25B8CFB-697E-4C36-B6FC-719B4F4034CC}"/>
          </ac:spMkLst>
        </pc:spChg>
        <pc:spChg chg="mod">
          <ac:chgData name="Kitazawa Masakiyo" userId="2bf3742da7ad8ecb" providerId="LiveId" clId="{3C74B554-C281-4D23-A7F6-520F20F6DD0B}" dt="2022-04-05T15:37:39.189" v="6940" actId="1037"/>
          <ac:spMkLst>
            <pc:docMk/>
            <pc:sldMk cId="4067901868" sldId="1057"/>
            <ac:spMk id="10" creationId="{CD962550-8EB1-4BB7-A509-9FF35C7C3D1E}"/>
          </ac:spMkLst>
        </pc:spChg>
        <pc:spChg chg="add del mod">
          <ac:chgData name="Kitazawa Masakiyo" userId="2bf3742da7ad8ecb" providerId="LiveId" clId="{3C74B554-C281-4D23-A7F6-520F20F6DD0B}" dt="2022-04-06T01:27:47.190" v="7875" actId="478"/>
          <ac:spMkLst>
            <pc:docMk/>
            <pc:sldMk cId="4067901868" sldId="1057"/>
            <ac:spMk id="15" creationId="{AFE6D0E0-D4F6-4EC5-AE8A-4AEBBDD7CC2E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1" creationId="{48ED436F-4B33-4E21-8ED4-37C92739ED52}"/>
          </ac:spMkLst>
        </pc:spChg>
        <pc:spChg chg="add mod">
          <ac:chgData name="Kitazawa Masakiyo" userId="2bf3742da7ad8ecb" providerId="LiveId" clId="{3C74B554-C281-4D23-A7F6-520F20F6DD0B}" dt="2022-04-06T01:29:29.281" v="7911"/>
          <ac:spMkLst>
            <pc:docMk/>
            <pc:sldMk cId="4067901868" sldId="1057"/>
            <ac:spMk id="22" creationId="{97A0F4AC-E2F2-4DF1-B6F1-0864DEF1FDF6}"/>
          </ac:spMkLst>
        </pc:spChg>
        <pc:grpChg chg="mod">
          <ac:chgData name="Kitazawa Masakiyo" userId="2bf3742da7ad8ecb" providerId="LiveId" clId="{3C74B554-C281-4D23-A7F6-520F20F6DD0B}" dt="2022-04-05T15:37:11.174" v="6930" actId="20577"/>
          <ac:grpSpMkLst>
            <pc:docMk/>
            <pc:sldMk cId="4067901868" sldId="1057"/>
            <ac:grpSpMk id="13" creationId="{CD68EAAB-8F85-4217-8E46-38D3A685A199}"/>
          </ac:grpSpMkLst>
        </pc:grpChg>
        <pc:picChg chg="del">
          <ac:chgData name="Kitazawa Masakiyo" userId="2bf3742da7ad8ecb" providerId="LiveId" clId="{3C74B554-C281-4D23-A7F6-520F20F6DD0B}" dt="2022-04-05T15:35:44.100" v="6884" actId="21"/>
          <ac:picMkLst>
            <pc:docMk/>
            <pc:sldMk cId="4067901868" sldId="1057"/>
            <ac:picMk id="7" creationId="{E4380721-1050-4DE0-96C3-EC75A040E1E3}"/>
          </ac:picMkLst>
        </pc:picChg>
        <pc:picChg chg="del">
          <ac:chgData name="Kitazawa Masakiyo" userId="2bf3742da7ad8ecb" providerId="LiveId" clId="{3C74B554-C281-4D23-A7F6-520F20F6DD0B}" dt="2022-04-05T15:36:28.622" v="6893" actId="478"/>
          <ac:picMkLst>
            <pc:docMk/>
            <pc:sldMk cId="4067901868" sldId="1057"/>
            <ac:picMk id="14" creationId="{FFBDD316-E6CE-4BA3-991E-69065BBBF276}"/>
          </ac:picMkLst>
        </pc:picChg>
        <pc:picChg chg="add del mod">
          <ac:chgData name="Kitazawa Masakiyo" userId="2bf3742da7ad8ecb" providerId="LiveId" clId="{3C74B554-C281-4D23-A7F6-520F20F6DD0B}" dt="2022-04-05T15:35:41.215" v="6883"/>
          <ac:picMkLst>
            <pc:docMk/>
            <pc:sldMk cId="4067901868" sldId="1057"/>
            <ac:picMk id="15" creationId="{8BB3AB42-3525-43EE-8937-C2F9A4273977}"/>
          </ac:picMkLst>
        </pc:picChg>
        <pc:picChg chg="add mod ord">
          <ac:chgData name="Kitazawa Masakiyo" userId="2bf3742da7ad8ecb" providerId="LiveId" clId="{3C74B554-C281-4D23-A7F6-520F20F6DD0B}" dt="2022-04-05T15:37:28.931" v="6936" actId="167"/>
          <ac:picMkLst>
            <pc:docMk/>
            <pc:sldMk cId="4067901868" sldId="1057"/>
            <ac:picMk id="17" creationId="{96AA8011-80E0-44AB-858D-D84B760845D3}"/>
          </ac:picMkLst>
        </pc:picChg>
        <pc:picChg chg="add mod ord">
          <ac:chgData name="Kitazawa Masakiyo" userId="2bf3742da7ad8ecb" providerId="LiveId" clId="{3C74B554-C281-4D23-A7F6-520F20F6DD0B}" dt="2022-04-05T15:37:32.870" v="6937" actId="167"/>
          <ac:picMkLst>
            <pc:docMk/>
            <pc:sldMk cId="4067901868" sldId="1057"/>
            <ac:picMk id="19" creationId="{04FF429B-1DE8-4F46-8424-01D39882B849}"/>
          </ac:picMkLst>
        </pc:picChg>
        <pc:picChg chg="add mod ord modCrop">
          <ac:chgData name="Kitazawa Masakiyo" userId="2bf3742da7ad8ecb" providerId="LiveId" clId="{3C74B554-C281-4D23-A7F6-520F20F6DD0B}" dt="2022-04-06T01:29:48.949" v="7912" actId="732"/>
          <ac:picMkLst>
            <pc:docMk/>
            <pc:sldMk cId="4067901868" sldId="1057"/>
            <ac:picMk id="20" creationId="{44F24588-9310-41BF-A571-C6EC46DBFF12}"/>
          </ac:picMkLst>
        </pc:picChg>
        <pc:cxnChg chg="mod">
          <ac:chgData name="Kitazawa Masakiyo" userId="2bf3742da7ad8ecb" providerId="LiveId" clId="{3C74B554-C281-4D23-A7F6-520F20F6DD0B}" dt="2022-04-05T15:37:11.174" v="6930" actId="20577"/>
          <ac:cxnSpMkLst>
            <pc:docMk/>
            <pc:sldMk cId="4067901868" sldId="1057"/>
            <ac:cxnSpMk id="6" creationId="{6B3923A9-B80A-4695-BE6D-BAA18494E6F9}"/>
          </ac:cxnSpMkLst>
        </pc:cxnChg>
      </pc:sldChg>
      <pc:sldChg chg="del">
        <pc:chgData name="Kitazawa Masakiyo" userId="2bf3742da7ad8ecb" providerId="LiveId" clId="{3C74B554-C281-4D23-A7F6-520F20F6DD0B}" dt="2022-04-05T15:39:20.860" v="7030" actId="2696"/>
        <pc:sldMkLst>
          <pc:docMk/>
          <pc:sldMk cId="2160953880" sldId="1058"/>
        </pc:sldMkLst>
      </pc:sldChg>
      <pc:sldChg chg="modSp del mod">
        <pc:chgData name="Kitazawa Masakiyo" userId="2bf3742da7ad8ecb" providerId="LiveId" clId="{3C74B554-C281-4D23-A7F6-520F20F6DD0B}" dt="2022-04-05T13:44:52.257" v="3768" actId="2696"/>
        <pc:sldMkLst>
          <pc:docMk/>
          <pc:sldMk cId="630675767" sldId="1059"/>
        </pc:sldMkLst>
        <pc:spChg chg="mod">
          <ac:chgData name="Kitazawa Masakiyo" userId="2bf3742da7ad8ecb" providerId="LiveId" clId="{3C74B554-C281-4D23-A7F6-520F20F6DD0B}" dt="2022-04-05T07:08:24.860" v="2853" actId="20577"/>
          <ac:spMkLst>
            <pc:docMk/>
            <pc:sldMk cId="630675767" sldId="1059"/>
            <ac:spMk id="2" creationId="{6586760D-B941-4F3A-A0A6-46840DD2EA74}"/>
          </ac:spMkLst>
        </pc:spChg>
        <pc:spChg chg="mod">
          <ac:chgData name="Kitazawa Masakiyo" userId="2bf3742da7ad8ecb" providerId="LiveId" clId="{3C74B554-C281-4D23-A7F6-520F20F6DD0B}" dt="2022-04-05T13:38:27.408" v="3728" actId="20577"/>
          <ac:spMkLst>
            <pc:docMk/>
            <pc:sldMk cId="630675767" sldId="1059"/>
            <ac:spMk id="13" creationId="{B6FBB510-AC2C-4F2C-B18C-F80DCF22D359}"/>
          </ac:spMkLst>
        </pc:spChg>
      </pc:sldChg>
      <pc:sldChg chg="addSp delSp modSp add mod modAnim">
        <pc:chgData name="Kitazawa Masakiyo" userId="2bf3742da7ad8ecb" providerId="LiveId" clId="{3C74B554-C281-4D23-A7F6-520F20F6DD0B}" dt="2022-04-06T11:11:24.724" v="8752" actId="20577"/>
        <pc:sldMkLst>
          <pc:docMk/>
          <pc:sldMk cId="3852724990" sldId="1060"/>
        </pc:sldMkLst>
        <pc:spChg chg="del">
          <ac:chgData name="Kitazawa Masakiyo" userId="2bf3742da7ad8ecb" providerId="LiveId" clId="{3C74B554-C281-4D23-A7F6-520F20F6DD0B}" dt="2022-04-06T01:28:36.046" v="7901" actId="478"/>
          <ac:spMkLst>
            <pc:docMk/>
            <pc:sldMk cId="3852724990" sldId="1060"/>
            <ac:spMk id="6" creationId="{BB447FE2-EC81-47E3-8C99-F9FF1B2D1BA1}"/>
          </ac:spMkLst>
        </pc:spChg>
        <pc:spChg chg="del">
          <ac:chgData name="Kitazawa Masakiyo" userId="2bf3742da7ad8ecb" providerId="LiveId" clId="{3C74B554-C281-4D23-A7F6-520F20F6DD0B}" dt="2022-04-06T01:28:34.396" v="7900" actId="478"/>
          <ac:spMkLst>
            <pc:docMk/>
            <pc:sldMk cId="3852724990" sldId="1060"/>
            <ac:spMk id="10" creationId="{7FEE6304-429C-4F6F-AFB0-00E180165A64}"/>
          </ac:spMkLst>
        </pc:spChg>
        <pc:spChg chg="mod">
          <ac:chgData name="Kitazawa Masakiyo" userId="2bf3742da7ad8ecb" providerId="LiveId" clId="{3C74B554-C281-4D23-A7F6-520F20F6DD0B}" dt="2022-04-06T04:57:02.961" v="8434" actId="20577"/>
          <ac:spMkLst>
            <pc:docMk/>
            <pc:sldMk cId="3852724990" sldId="1060"/>
            <ac:spMk id="11" creationId="{DAFC4178-EBBE-47B7-A1D6-0E72CA6EF4CE}"/>
          </ac:spMkLst>
        </pc:spChg>
        <pc:spChg chg="add mod">
          <ac:chgData name="Kitazawa Masakiyo" userId="2bf3742da7ad8ecb" providerId="LiveId" clId="{3C74B554-C281-4D23-A7F6-520F20F6DD0B}" dt="2022-04-06T11:11:24.724" v="8752" actId="20577"/>
          <ac:spMkLst>
            <pc:docMk/>
            <pc:sldMk cId="3852724990" sldId="1060"/>
            <ac:spMk id="13" creationId="{72B561B9-E7AC-4A8B-88B6-269537B5812C}"/>
          </ac:spMkLst>
        </pc:spChg>
        <pc:spChg chg="add mod">
          <ac:chgData name="Kitazawa Masakiyo" userId="2bf3742da7ad8ecb" providerId="LiveId" clId="{3C74B554-C281-4D23-A7F6-520F20F6DD0B}" dt="2022-04-06T01:28:47.240" v="7902"/>
          <ac:spMkLst>
            <pc:docMk/>
            <pc:sldMk cId="3852724990" sldId="1060"/>
            <ac:spMk id="14" creationId="{A6C8C75C-BE0D-4F84-9630-E3E9592553D4}"/>
          </ac:spMkLst>
        </pc:spChg>
        <pc:spChg chg="mod">
          <ac:chgData name="Kitazawa Masakiyo" userId="2bf3742da7ad8ecb" providerId="LiveId" clId="{3C74B554-C281-4D23-A7F6-520F20F6DD0B}" dt="2022-04-05T13:45:12.084" v="3770" actId="114"/>
          <ac:spMkLst>
            <pc:docMk/>
            <pc:sldMk cId="3852724990" sldId="1060"/>
            <ac:spMk id="20" creationId="{9CA8953E-B7F8-4C1C-836D-F3BB3C7739E8}"/>
          </ac:spMkLst>
        </pc:spChg>
        <pc:picChg chg="ord">
          <ac:chgData name="Kitazawa Masakiyo" userId="2bf3742da7ad8ecb" providerId="LiveId" clId="{3C74B554-C281-4D23-A7F6-520F20F6DD0B}" dt="2022-04-05T15:47:05.206" v="7046" actId="167"/>
          <ac:picMkLst>
            <pc:docMk/>
            <pc:sldMk cId="3852724990" sldId="1060"/>
            <ac:picMk id="4" creationId="{AAFE8E05-AC0B-4C76-8D2A-A76C46E0C923}"/>
          </ac:picMkLst>
        </pc:picChg>
        <pc:picChg chg="add mod ord">
          <ac:chgData name="Kitazawa Masakiyo" userId="2bf3742da7ad8ecb" providerId="LiveId" clId="{3C74B554-C281-4D23-A7F6-520F20F6DD0B}" dt="2022-04-05T15:47:01.879" v="7045" actId="167"/>
          <ac:picMkLst>
            <pc:docMk/>
            <pc:sldMk cId="3852724990" sldId="1060"/>
            <ac:picMk id="5" creationId="{CD258CF6-767A-4643-9886-00DBCE0B77B6}"/>
          </ac:picMkLst>
        </pc:picChg>
      </pc:sldChg>
      <pc:sldChg chg="addSp delSp modSp new mod delAnim modAnim">
        <pc:chgData name="Kitazawa Masakiyo" userId="2bf3742da7ad8ecb" providerId="LiveId" clId="{3C74B554-C281-4D23-A7F6-520F20F6DD0B}" dt="2022-04-06T01:04:57.602" v="7663" actId="166"/>
        <pc:sldMkLst>
          <pc:docMk/>
          <pc:sldMk cId="2717338786" sldId="1061"/>
        </pc:sldMkLst>
        <pc:spChg chg="del">
          <ac:chgData name="Kitazawa Masakiyo" userId="2bf3742da7ad8ecb" providerId="LiveId" clId="{3C74B554-C281-4D23-A7F6-520F20F6DD0B}" dt="2022-04-05T13:49:15.934" v="3997" actId="478"/>
          <ac:spMkLst>
            <pc:docMk/>
            <pc:sldMk cId="2717338786" sldId="1061"/>
            <ac:spMk id="2" creationId="{3119D08B-07E2-4722-A09A-496717F9AF07}"/>
          </ac:spMkLst>
        </pc:spChg>
        <pc:spChg chg="mod">
          <ac:chgData name="Kitazawa Masakiyo" userId="2bf3742da7ad8ecb" providerId="LiveId" clId="{3C74B554-C281-4D23-A7F6-520F20F6DD0B}" dt="2022-04-05T13:49:13.616" v="3996" actId="20577"/>
          <ac:spMkLst>
            <pc:docMk/>
            <pc:sldMk cId="2717338786" sldId="1061"/>
            <ac:spMk id="3" creationId="{DBBEC087-CF74-4F6D-97C3-8513BF4C5CF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" creationId="{1CBBFDA9-2062-4771-BCB3-8782CE4F951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" creationId="{4C18DD2D-C0E2-4869-8231-CC5C66E7112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" creationId="{9C07E74C-20E1-47F4-9CC4-91BD01751AD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" creationId="{B683FBE8-F3A0-407D-A837-8CF442F197A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" creationId="{AD296970-358C-42D1-A91A-226FF4360A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" creationId="{C2A4C7E3-4F9C-4641-A7C3-FC6EAFF0BE9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" creationId="{0B66D6F1-E5A3-491E-AAE4-628B23F21A6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" creationId="{4F794917-5394-4DDA-B281-4CC1DFBF0C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" creationId="{15B6D88A-9B6D-445E-90DF-A163B6DB593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" creationId="{1E339402-1561-4E22-BFFB-3CDAC6FFAC0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" creationId="{1135C0B1-EC35-4F6F-B27E-812C273A115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" creationId="{86DBDCC4-2BDF-4EFF-A7B5-90DC8FC1C3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" creationId="{792CAB79-8255-4176-868A-B500CEBAFBF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" creationId="{89FD1E35-BA5C-4B58-9907-C7A5E71BF0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" creationId="{A4DEB453-3238-42DB-B2AC-DB09AFA781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" creationId="{30E0D3AE-8BC8-465A-A228-15696EF886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" creationId="{864A7971-B587-4903-9A05-A9E7F5C127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3" creationId="{09F9F063-C552-423A-A1D1-9970711749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4" creationId="{415E2399-2C14-4C41-937A-4649CEDAE27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5" creationId="{E332D2DD-237D-4E9C-97DC-C5F850AF519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6" creationId="{523E3A8F-8D41-4E72-B772-7622D9AA3EF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7" creationId="{26675565-6FC6-409F-A906-4A04867880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8" creationId="{E72BA579-710E-4724-AD73-147879CD557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9" creationId="{D3AAF102-ED6D-40A2-8AA5-0F28F83A4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0" creationId="{6B2C9714-0EB8-43A5-8393-B5CB763DB3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1" creationId="{FE854E46-3ABF-4147-AA02-9022D7F48B9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2" creationId="{3E3AD33A-036C-4D25-B49D-E8C60F5FDCB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3" creationId="{291BEFD3-15F3-4CE3-BC78-101A6C0253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4" creationId="{07126BF5-7B4E-42A2-8E4E-6FE90D9877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5" creationId="{705D4624-AE2C-42A0-831F-25F78CBF7C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6" creationId="{2DE1CCD9-17A2-46FC-A164-701DE1CEF8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7" creationId="{A4430D19-6B3C-4ABB-8645-1BF1AB1C121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8" creationId="{7F030049-A04F-4F09-B569-F572EA0F1A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39" creationId="{A005127C-AC46-4356-8A60-4465F279776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0" creationId="{92E37649-68B5-41C9-89B4-A3945B0B13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1" creationId="{00BE3C4B-E419-451D-8C9E-D6E5118338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2" creationId="{D3EB72EF-1312-44DB-B16E-4E07882551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3" creationId="{354D7606-2781-4BFC-A48D-F5894397DB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4" creationId="{791EFE55-B0F9-472A-8306-D36350C4AA8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5" creationId="{07E6E502-DB50-4EDB-AEC4-37EBF78D106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6" creationId="{5D9565A9-3425-45B0-874D-5211FEB7D1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7" creationId="{EFCE9C96-663E-41D8-BB85-AD5DC571A0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8" creationId="{73564EB6-DB70-49A6-BD76-C68B821F16B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49" creationId="{7F203C80-BF8D-4270-9702-E551282EB7E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0" creationId="{B56028BF-06EE-464B-84C7-0B43F5D5DE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1" creationId="{6C4AAA92-CF78-46FC-AC08-E85188F3789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2" creationId="{04468461-628D-430E-8360-1D6A1F52C2B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3" creationId="{58102EB2-7013-453D-A61A-69DDA91449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4" creationId="{055A8771-04CD-4522-9BB9-E38CB3CCAB3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5" creationId="{C7064FFF-139D-41F3-A51D-AA110751899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6" creationId="{F0D5512B-D47A-4732-AD24-DC6A838EA12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7" creationId="{3642494C-B401-4325-A4D8-06275F0272D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8" creationId="{EF28DCA7-B51A-47A1-A65D-E2AD29D8874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59" creationId="{8127F3B7-22DD-4F0A-AC9F-AB0D795BC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0" creationId="{C8E70E90-C2F3-494B-97DA-EE38E5E45FB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1" creationId="{390DD8EC-12B1-4884-942F-271D604526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2" creationId="{89B9FE46-9238-45A1-A75E-BE2522711E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3" creationId="{FB8BEB2C-85C6-4580-9426-D126C4E4ED1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4" creationId="{ECE69659-200B-43DF-8834-882704E09AC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5" creationId="{D9DC7162-B97B-425B-BA45-D043A59A30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6" creationId="{D801A366-0145-470A-BE31-CB43B7863C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7" creationId="{86480B5F-5DD4-48C1-AA47-EE629263359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8" creationId="{B8A76C29-6D75-4850-B6D6-8BE8700EB1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69" creationId="{2536CE3A-D56F-4669-9140-CA17DE9E6D0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0" creationId="{384EBEF9-F10F-42CF-8BA4-EF2ED87C6CB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1" creationId="{6C527128-4F51-4247-B532-ED92FDD4AE1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2" creationId="{3A48DBC6-C440-435B-9D19-A4BFB0EE074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3" creationId="{557C3C53-03A7-4ECE-86FA-0ADEEE34BF3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4" creationId="{5653C1FC-ADE4-4F43-B0DC-FB70018684E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5" creationId="{1DAF2EFE-71BE-4C4D-B9F6-19DD48C6E5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6" creationId="{EF267F74-AFD9-4D6B-8274-BA2B582F02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7" creationId="{8065C85A-3689-4E52-919B-83AC90DC86E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8" creationId="{C3057E46-A0A3-4517-B102-393AD64CAF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79" creationId="{5DDE5AA9-CE05-4D2F-980F-399600AC803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0" creationId="{3F76473A-D1E8-4B35-8A80-BEE3213259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1" creationId="{5C36B065-B222-4159-9944-30F0152A74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2" creationId="{A0F5254E-A7C1-4679-827E-A7CB73EAD8E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3" creationId="{A8AFBA0E-162A-4602-A38A-7CD361C3C9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4" creationId="{9477149D-FD4E-42AC-AD2F-9E9DEF7647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5" creationId="{3447EB77-82CF-4D94-8695-3F17D65A26D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6" creationId="{A7E17D85-9317-40B8-92BA-80E42B2681C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7" creationId="{FE324B29-FE09-4F48-B847-F50D6AA2A91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8" creationId="{F3AF6D64-BD6F-4654-A7DD-0478A4B1E6B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89" creationId="{3E8CB5A9-D552-49A8-8140-09E3BB8F44E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0" creationId="{DEE0AA7C-CE05-4460-859F-FBE538E499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1" creationId="{911FF7EA-2EDB-43D9-88B7-B441B7EE33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2" creationId="{3D2CB6F7-C1FC-41CE-8A3B-8F5FCE921E7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3" creationId="{88EC1065-6C8F-41D6-BE6D-7FAF1968355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4" creationId="{BFF66F0B-764D-47E3-AB86-616848C55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5" creationId="{32334AEF-6AA7-4E24-B16F-BA12C85C2F2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6" creationId="{3D0DF2DB-09E3-4696-A014-B54AA5E31C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7" creationId="{6F4DF486-105C-4576-B6E9-A61216FD40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8" creationId="{77DF1CFB-F86F-42EC-85C1-CD479F0A878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99" creationId="{F5BA5542-DA94-47C1-A18B-8D94D8447D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0" creationId="{BA8DCA8C-B3AE-4140-810E-27B3FAE1565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1" creationId="{B21BD960-4777-410B-8E3B-16D4613527B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2" creationId="{2C4D58DB-DEFF-4923-BFEA-5B8F3EE558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3" creationId="{32E86DFA-A644-4074-B7F9-B5C2FD45238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4" creationId="{F8B6FF77-E63E-40B5-A99C-2DE5AD5CFF6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5" creationId="{012D260C-E8DA-4625-91B6-331E3EF0094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6" creationId="{43AB6CDC-AC7B-4B7E-B26C-A5E10EA2B6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7" creationId="{580AEC45-292D-4C93-AA12-77347CD2251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8" creationId="{4FA060C9-09EB-4DC7-8B4B-77097705D3B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09" creationId="{656B5034-25C5-47AC-A2F1-F124BB1C44C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0" creationId="{165E1863-12B8-4C53-840F-76E0C5C2D36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1" creationId="{A3AAD077-6EE7-4776-86DA-6B2BAF8C1BA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2" creationId="{512B63E6-BCBB-42D4-ACEE-A9832CBFC6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3" creationId="{F2BC494A-78B5-401A-A60D-3E1BDB418A2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4" creationId="{E4076C34-55F0-402B-9AFF-528ED4063B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5" creationId="{867D10F3-E7B8-4084-AFBD-DBF7E8101F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6" creationId="{BD0B64AA-65CC-4239-8BB1-BD74EA29C28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7" creationId="{5F3156C8-867F-46C0-B7E9-AE927D76636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8" creationId="{6FC9306C-47A6-4F1E-B40B-F4B8C60591D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19" creationId="{BDE10CD0-CF1E-4F1E-B707-07197A9786D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0" creationId="{A7CE3EF4-4517-4531-875C-C72B82DDCB3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1" creationId="{3F6D0293-79A9-4DB3-BAA6-A1104BDF947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2" creationId="{3AE85672-F361-4392-B66B-5B49983D61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3" creationId="{376C3D0C-658A-420A-80D2-A8249615126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4" creationId="{478EDE72-6859-4384-A092-4B93FE31A2D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5" creationId="{F3DCD7BF-7AC1-4BDE-84DE-307C83D402D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6" creationId="{4B7CEBB5-2263-44AC-BB2C-FB063B2B41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7" creationId="{DCF38BDD-59AA-48EC-990F-6106E47DC21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8" creationId="{EEF73AD6-3493-4A66-A4F2-3AD18B7201B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29" creationId="{FA990370-C797-4E86-843D-E0B28052B9F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0" creationId="{6D33BF2F-B23A-4544-868E-A8DFF61BDC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1" creationId="{CED45524-6E0A-4144-93E7-0F976A61AD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2" creationId="{C5487878-B4AC-4130-8D3A-2314519D6B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3" creationId="{AA04BFFB-C7CE-4176-96FB-4E4CE189E7C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4" creationId="{3A04142F-C3CF-4A3B-A7FD-76CC24F073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5" creationId="{B90FD742-F5B2-4786-8A2A-5F0759B3011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6" creationId="{DF66F935-5D6F-4385-80CD-757E11B33F7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7" creationId="{5FDE1A6D-1311-464F-BA03-D4645D9384D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8" creationId="{984B5DF2-F1D0-4335-A324-4020ECD6E6F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39" creationId="{33D25168-5AF0-46EA-9422-3BBE425A543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0" creationId="{B1B91E36-F0E3-4FD7-909F-F0673C3E11F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1" creationId="{1738C511-8376-43C0-A3DE-AA057B08C12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2" creationId="{F94CA2D0-6D0B-46EB-8C2D-6EE30E62CC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3" creationId="{B2BD2795-13E4-4235-880B-6D7497CB41E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4" creationId="{DFB06535-FF89-47D7-B12F-B6F151F2C8E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5" creationId="{A3AE58A6-331C-4CBC-91FF-AE30354737C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6" creationId="{3D834574-151C-49C8-B6D7-7DC2B76A1AC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7" creationId="{160EDE2E-2E26-418E-B594-898A047506D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8" creationId="{94A97A69-D5F4-4481-93D9-7689D105F9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49" creationId="{2B6A615B-F552-46E0-B0EF-21E0DF49DE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0" creationId="{FF6BBAFB-AB5E-45A6-B1BD-6021BFEA078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1" creationId="{9CB2CF8D-C0E8-4977-9E89-C348860F32C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2" creationId="{58508345-B3B9-4F5E-8AE7-000E8F4E95B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3" creationId="{8F936CC0-E896-4B76-B593-DFDA431198A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4" creationId="{5B13ED14-6FE6-4F4C-AE58-422696EC184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5" creationId="{F72953A8-BE0F-45AA-9458-7222118979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6" creationId="{C1119C2B-CDE2-4CDB-A37F-659FD9BDFDF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7" creationId="{9D705B9D-ED70-4E3B-908C-760E4AEBA35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8" creationId="{07FC6A39-A71D-4507-8970-4132A36367F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59" creationId="{F8280DED-0665-4BF5-88D6-67AFBB95EDF2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0" creationId="{E7C29B12-548D-4892-9181-F644B50654F0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1" creationId="{CFE2B03F-14BA-4B7F-A5EB-916D0B25E33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2" creationId="{DDC0E7D2-8A26-4861-9DB1-15D5E8D4D5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3" creationId="{50A7297F-0EDB-43A2-AAEC-0D6C2926252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4" creationId="{CE0593C7-EDC7-4DC8-97AF-2A96DF75EF4C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5" creationId="{EA3D5DBE-BD01-4052-82EC-65C38806A3E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6" creationId="{97EA0E5A-0AF5-421B-9FA8-220E1ECB805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7" creationId="{B9201FE7-EB00-4129-AC1F-136EF31222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8" creationId="{E0D14945-A29A-46CE-8703-022F96C96C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69" creationId="{602AA8F9-0203-4979-ACE4-B93F55C3C3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0" creationId="{44E9F68F-9178-43D6-904C-DE7BFEBFF26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1" creationId="{8D125FFE-9016-4C4D-A83B-0AC7D9982CA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2" creationId="{4532CC96-DD75-4693-82FE-8C907E8C8D4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3" creationId="{FEE746F3-28AB-4292-A9C8-AA5303759DC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4" creationId="{507A96D6-DDAB-4E8D-93A6-2B79C4A6AB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5" creationId="{FE01FC5B-941D-4E0A-8BCD-663FBDBA9391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6" creationId="{07A9D7C3-F9C1-4831-92C3-F2F586BA8E8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7" creationId="{6059F2ED-8DF2-43E7-8DF3-5E52CA9E202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8" creationId="{031184E8-F53A-497D-AC76-66A8F9A8C4E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79" creationId="{BDFA8A76-EEF1-4868-A8D6-F01DF77A56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0" creationId="{394D05B5-6D77-41B5-9A81-E66B9BAA10E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1" creationId="{31458976-F7D7-4748-9DF8-B8A0EFDFF76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2" creationId="{F6777FB0-EF78-44B4-BE34-6F3012EBDA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3" creationId="{5D329DFE-3BD2-4ECA-A175-7AABE4E0B01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4" creationId="{D45DECED-1ACB-43BE-BB39-50DB90A0AAF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5" creationId="{C79E89B1-BC13-4016-A2CD-CE0FE0C035B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6" creationId="{55E8AC9D-78B5-4304-8071-CC675C913FF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7" creationId="{9907851F-D54A-4E3B-A38C-CED6B1CC909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8" creationId="{0D9C2B37-F43A-47BD-8E6E-0A5B460F417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89" creationId="{4F36E530-A3F7-4280-95A5-C7650322F86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0" creationId="{2AE00574-E91D-49AE-978D-45A09C4B9046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1" creationId="{7B9B0616-333F-4F9D-8697-F84A5FC452FE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2" creationId="{CFDFA1B3-F179-4F34-A0DD-BF133181F01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3" creationId="{0220F68C-B5C9-4F8E-8201-5EE90D62632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4" creationId="{9DB2CDFD-6401-4072-946E-0A14F225E9E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5" creationId="{EA3A0D3D-73B9-47E5-AB48-CA9984FA72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6" creationId="{26995716-76F9-4A9E-84DD-8937CB576C5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7" creationId="{4C1B2798-DB41-49EB-962A-DDBCD868962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8" creationId="{64F5B365-B797-42C6-A6AB-EED9632F249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199" creationId="{00D0DF32-3523-42D3-9E3C-53653D055BAF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0" creationId="{FA1E3AF5-7159-4EFF-9E03-B616F688712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1" creationId="{430EE334-9EA3-446E-A940-6FFD84463FC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2" creationId="{803A53F4-B128-4152-829D-B85C0E0D130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3" creationId="{257B8DF0-EFE9-4F9B-9535-5FA02409CD79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4" creationId="{AF260BBC-19D0-43A4-A864-C6CDC559B2A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5" creationId="{8DA773EA-396C-4C32-9C81-2981C5276995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6" creationId="{31709CBF-C264-4E51-910E-71D9ED62062B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7" creationId="{731A038F-94C0-4669-B0AE-A7A39000ACC3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8" creationId="{7258FA34-64AD-4109-8DE9-C2667CE2170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09" creationId="{04DA92A5-9BF9-4186-80C6-82391556C50D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0" creationId="{F49DFE35-4186-40E2-B881-0D66849BE7F7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1" creationId="{6CEF03AF-9015-4C28-9B40-5B8F9B70D254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12" creationId="{10584BEA-C537-462B-99CB-A59DBCEDD278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4" creationId="{A89DB998-EE12-4B08-8273-B5911B7EA6C2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5" creationId="{6422B2DA-B2F2-4B34-9B92-758594A588A5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6" creationId="{272FBF8B-3964-4236-A21C-E76DF0DC78C7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7" creationId="{05231DC3-6FF0-481A-B98B-C8EEDE448A9A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8" creationId="{5057B67B-D38F-4D31-AE80-79072328017E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19" creationId="{61A361FE-E566-4036-9400-6BD3062D290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0" creationId="{52681357-0C7C-4B38-A87E-09CFD6B9758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1" creationId="{CC76624A-C9F7-4B86-AC2F-1D4123899EA1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2" creationId="{11665C12-5CB3-4066-906B-1C0FAC6D6A6C}"/>
          </ac:spMkLst>
        </pc:spChg>
        <pc:spChg chg="mod">
          <ac:chgData name="Kitazawa Masakiyo" userId="2bf3742da7ad8ecb" providerId="LiveId" clId="{3C74B554-C281-4D23-A7F6-520F20F6DD0B}" dt="2022-04-05T14:26:15.805" v="5455"/>
          <ac:spMkLst>
            <pc:docMk/>
            <pc:sldMk cId="2717338786" sldId="1061"/>
            <ac:spMk id="223" creationId="{5BF8AD2B-98EE-4E94-8873-BECD558B646A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4" creationId="{4CEECF53-9D38-4485-A8F3-6020FBF58E88}"/>
          </ac:spMkLst>
        </pc:spChg>
        <pc:spChg chg="add del mod">
          <ac:chgData name="Kitazawa Masakiyo" userId="2bf3742da7ad8ecb" providerId="LiveId" clId="{3C74B554-C281-4D23-A7F6-520F20F6DD0B}" dt="2022-04-05T14:26:19.346" v="5456"/>
          <ac:spMkLst>
            <pc:docMk/>
            <pc:sldMk cId="2717338786" sldId="1061"/>
            <ac:spMk id="225" creationId="{A8111B0E-9849-4A44-B12B-A1E575652B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6" creationId="{F356A759-3B26-42D0-B79B-B76A0EAF0E4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7" creationId="{9BA96391-080E-4FB1-A4E0-7F79CC058A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8" creationId="{2ED5C377-7AF6-4E5C-9699-55C0268BA3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29" creationId="{68339612-D33B-4A00-9DA7-BA89EE0189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2" creationId="{0D31A30E-E49F-449D-8820-7695875DDAB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3" creationId="{9AC5C824-5643-41FF-BD1E-D69EA1651DB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4" creationId="{B7DED235-3ABC-4096-ABD1-207492595D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5" creationId="{1E6672F0-46D3-4777-A406-FD38BE645E0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6" creationId="{C19B2C17-128E-4404-BCC8-D94465DDCA8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7" creationId="{BD7552FC-EEDC-4793-A229-B6881030E54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8" creationId="{2B38294D-3746-4618-A514-DA3E46AD2F8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39" creationId="{63581BB4-1889-47F8-9C9D-0B98E3AE71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0" creationId="{F35D990E-828B-4E4A-B0C4-C5E8C1C47D0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1" creationId="{559E0CBC-390E-4485-B546-A3F00CE203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2" creationId="{FD51D4B1-84D0-4035-A430-2FB150F48F8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3" creationId="{EDB8D821-AD27-4DCC-B7CF-BCF2052F727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4" creationId="{B6651E78-B715-4B11-B0C6-FB8F1C959E1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5" creationId="{3EAF9252-6665-49C6-A648-5E0EE721249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6" creationId="{0AC12C3D-6503-4A5C-BD97-3EDD26349B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7" creationId="{16B86538-09C7-4769-8665-C5990DCEB60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48" creationId="{2FAF4FDD-1B3B-4E4B-A6EC-E8DB5FD97138}"/>
          </ac:spMkLst>
        </pc:spChg>
        <pc:spChg chg="add del mod">
          <ac:chgData name="Kitazawa Masakiyo" userId="2bf3742da7ad8ecb" providerId="LiveId" clId="{3C74B554-C281-4D23-A7F6-520F20F6DD0B}" dt="2022-04-05T14:30:25.110" v="5518" actId="478"/>
          <ac:spMkLst>
            <pc:docMk/>
            <pc:sldMk cId="2717338786" sldId="1061"/>
            <ac:spMk id="249" creationId="{E6446DBC-CC04-4B50-87D5-35E67E0F462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0" creationId="{0F1723DB-D34D-4272-86B0-9CDCC6861C2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1" creationId="{1570A95B-688D-4090-8BB9-D6B8B1EC7D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2" creationId="{F12C6612-C297-45F4-BFCF-9521009DA68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3" creationId="{CBDCC4FD-DDBF-4AA2-B617-7987AAD56F6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4" creationId="{D89B10D1-E17C-4B8B-AA80-99648FCF36B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5" creationId="{55CC2469-0A1D-4335-AFF7-5EE46B7DC60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6" creationId="{CD76140A-ED72-4FDB-9B58-E18B14AD18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7" creationId="{779A7571-EF43-414F-991F-A00211A7AE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8" creationId="{9D26978B-56E2-427A-BBE0-531D3761443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59" creationId="{36719CEB-6E41-409B-9507-81AEF6E87C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0" creationId="{BB9B3F62-E143-4BCF-879A-42D45DF5C7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1" creationId="{14CE6D7A-82D4-474A-A3BF-AAA1EBAB7DE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2" creationId="{57A60C58-7774-4C0A-8235-FDA00060D6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3" creationId="{6B1417D8-4169-4AD0-9857-E3F97B3723C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4" creationId="{1E7CB806-4CE4-4FF2-96D7-D46F99DE4F2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5" creationId="{3EE7F2A2-79F5-4E09-A72D-0A0DACF707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6" creationId="{F866D050-2347-4CB8-870E-9E0C588F306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7" creationId="{D95B0B96-4236-4335-984B-DD68132734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8" creationId="{71DA7D5D-852E-4FC2-A826-697EB8649B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69" creationId="{4CF4DF20-475E-45ED-9756-F016FF8C19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0" creationId="{7BB25336-1E0B-4A54-8507-6F8331D30D8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1" creationId="{83DAE5D8-760C-4CE3-BEE0-E55193F7A68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2" creationId="{D0DF7623-CDC0-43CF-B0FA-8A018FDFCDE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3" creationId="{3701E79B-01AC-471B-81ED-CDE3126D74D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4" creationId="{BD41C610-1C4D-47CF-BA07-75EFF9D64D2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5" creationId="{EBA33D51-9986-4CFF-BD71-3207D651B2E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6" creationId="{CCB00509-D91E-41C1-BC4B-21A5EE2A523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7" creationId="{7055A2A1-2086-4D3C-8FA9-0525FD0A8F9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8" creationId="{B58567A1-C6A3-4295-95A9-4881ABC32C1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79" creationId="{72CD232F-D88B-42C3-BE51-2629E36DB96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0" creationId="{04FA1537-1B34-4125-8ABA-09AF4C3612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1" creationId="{91769039-F5E2-4D2E-BA86-2D55B2FC2DC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2" creationId="{34DA0187-B670-422C-ABE7-D9413114D03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3" creationId="{EAE80CB1-9752-44CE-9E1C-69DC12CB0B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4" creationId="{68A121A1-F181-4AB8-9BFE-C486A857DE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5" creationId="{E428FC50-05EC-46A3-BD93-58CF76460F6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6" creationId="{A0A7A1FA-F78B-4C26-A7BA-B5E75CAEE17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7" creationId="{4443CA3E-E762-4A18-8FAD-F365B38B3FE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8" creationId="{B6B3DD03-4446-4C37-B09C-9D7E83CA686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89" creationId="{271CD8DF-1624-45AA-9B33-A946FF088A2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0" creationId="{5D191970-60FE-44D2-8022-3573F0DFF55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1" creationId="{8D5A2911-5101-482C-ABA2-9292065CEA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2" creationId="{C11C53FF-4A65-4F2C-9C56-EE87B3B2C0A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3" creationId="{5BE5F2D3-E149-4671-8CB5-D156CE2DE2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4" creationId="{1F21638B-3BD5-4221-BBDE-BE020A3DBC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5" creationId="{EE168E8E-75EF-475B-B006-CBB9458F40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6" creationId="{0B98CD59-3205-4FAB-9369-529435CDD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7" creationId="{1B03D110-DDD7-47E1-8A0C-30B7B80675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8" creationId="{E89EABC7-8CE1-414F-8C78-3DA3C0F7FC8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299" creationId="{18361CE4-8F15-4EFC-B09F-3B483E8791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0" creationId="{9F2C7DDB-50D5-48FA-933D-7158EB0FA3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1" creationId="{46C1C189-0CFC-45D9-90BC-903564EC22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2" creationId="{5075938F-B838-44DA-BA5A-4F3416B0FE3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3" creationId="{A9087506-39AE-4292-9207-43006D304B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4" creationId="{F6CF16CB-27EE-4E8E-88D6-ABF61D204B4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5" creationId="{CED0A43C-B804-467F-9C7A-4DE0B8CABC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6" creationId="{AD820883-9453-43B9-8262-11D2639C0FC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7" creationId="{21FF34E2-8517-4F8B-B4A6-DF24401AD62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8" creationId="{783CAECF-1102-42B7-9D79-AD0374AABE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09" creationId="{366F16B9-B151-4E3F-9D07-07D0CC901D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0" creationId="{FD41378B-25A3-470F-92B0-FD3D96E81FF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1" creationId="{630CE0C7-80BC-46A8-9565-AAE5A9E5454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2" creationId="{23F3D3CF-A392-4945-9DD8-034AE032DEA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3" creationId="{A64DFC52-F307-4191-847B-C156D0F912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4" creationId="{F94EC5C5-9F02-445B-8D31-84481F1F029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5" creationId="{7A4DE92C-4BD1-47B0-9E72-34FED4E25A4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6" creationId="{4B966933-2DDA-491D-8FEC-7519B3D5A28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7" creationId="{B897E814-80A4-4A32-9C1C-D53FC70DC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8" creationId="{FF2B34DD-48DA-45C9-8B03-8F653C830D8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19" creationId="{0B2D675D-BFA7-42D2-921A-3C9CE08051A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0" creationId="{E7F43362-3104-43B4-96BC-89B894BC25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1" creationId="{D58F92CA-4D74-4FD5-B692-3C1586C8931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2" creationId="{87FA4D90-3FD9-4CD1-A641-078C390D1A0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3" creationId="{EC72978D-F53F-47FE-B685-6872275FF58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4" creationId="{651BCF89-0C94-4A5F-B20C-7118FCEEAE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5" creationId="{46813EFF-64AA-4149-B7C1-F95AF7543CE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6" creationId="{D28AE720-3AD7-4B04-8326-28B46CA2770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7" creationId="{DBEB63C5-9756-44A9-A224-AEC942B1DA7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8" creationId="{B5227895-012D-462F-8024-4B785B7694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29" creationId="{337DDA5C-3DF6-4E44-BD70-9A2A20555E4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0" creationId="{C7BFB7EE-3ACA-491E-AC3D-AB62AE7BE3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1" creationId="{118E2590-8D98-42A1-BFEB-9DC56514542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2" creationId="{035F64F4-CEAF-484F-98F9-A20B9928B33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3" creationId="{33F14D9E-499B-4F5F-9900-C895EF2795D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4" creationId="{C5B8EE10-E56E-404E-89F8-3DD81C9D73B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5" creationId="{149F9B79-9337-4015-B55D-6FD8D106399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6" creationId="{926711ED-3CB0-4F2E-9F62-12505E4149D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7" creationId="{E39B3275-8289-48D2-9C1F-0BBBD9F1C88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8" creationId="{908F08CC-9220-4018-8578-86AB9E3A7D5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39" creationId="{F36EB660-9512-441C-A3EA-32A4C40E8F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0" creationId="{ACB65667-C98D-4C9E-A024-57F99AB452E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1" creationId="{4B9AD4D3-F61A-459E-AD4C-9ABCC92290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2" creationId="{EE5D6EAE-7251-4553-A104-89C7A74A6D6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3" creationId="{EC858805-2412-41E7-9FB6-2308041E6D1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4" creationId="{F345D314-E8D0-4053-841D-4A3414CC083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5" creationId="{24398058-4BCB-4E94-A277-5E528295F04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6" creationId="{F02B552F-448A-4885-9D30-45EA158C35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7" creationId="{33378EB2-98B5-4912-85C0-881D55DC88F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8" creationId="{8C00C658-ED9E-47AD-AE50-12302C60FA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49" creationId="{F4789D55-4DB3-4D48-822C-D118D034F5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0" creationId="{8B40FA39-7198-42E6-B79B-E140B08D886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1" creationId="{F7B9D17D-DC41-479C-8C4D-5403B4BC743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2" creationId="{3624D2BA-2C18-41FB-B421-919ACE6C3CA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3" creationId="{79045E07-0F4D-401E-8301-DC3F8912B4B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4" creationId="{B1795576-47D8-41F0-9A2E-5961112E78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5" creationId="{5B3DEC7B-B423-4C82-9F1F-3ED511304D7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6" creationId="{276E2FA9-5DDD-4873-8266-10A1D49566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7" creationId="{58818342-324A-4456-BBA2-6911956F482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8" creationId="{B24A9DB0-D2FC-41DC-A3FB-5988BD1606B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59" creationId="{B84E1E6F-DE40-47E7-B433-CA042D17DEB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0" creationId="{E59EF3F7-C755-42CB-8D6F-A07D9E3CF59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1" creationId="{09B4C8BE-1038-4986-A814-45FA879F265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2" creationId="{AB67E3B3-DB69-4893-AC85-B8443CFD2BC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3" creationId="{B0FCD09E-4C4D-4C4B-BD22-CAD5857429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4" creationId="{B1EC4418-A8B5-4674-90EC-769F45694E95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5" creationId="{57966750-A12A-4983-813F-055989BC728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6" creationId="{80B8BB94-2C4C-4F78-B1D7-686E08634DB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7" creationId="{1CE81864-6742-407B-BDFB-42B04CBA9F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8" creationId="{1D1C7017-A635-4887-8AE1-AA84747EEB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69" creationId="{0C09C9D2-CB8D-4780-B8BD-6070C763D56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0" creationId="{24EAF030-224B-4701-BF3D-C49A7EA687B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1" creationId="{11B1E8F8-62E2-4FA3-AB32-97FA7908292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2" creationId="{7D527C5A-5329-4946-A295-687E11ADB7A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3" creationId="{55B7F8F1-C887-4469-A705-218647CB449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4" creationId="{7A47641C-6D9D-450A-9CBF-AD6FB79443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5" creationId="{C773EBB6-20F2-46E2-A23D-430CC6254F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6" creationId="{589A4C47-BC65-4BD6-9739-F90080B9409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7" creationId="{2C91D52B-E705-41C2-B8BB-51EAD3D8E60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8" creationId="{E3588171-3E6C-4A08-A009-B1564090001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79" creationId="{A562E20B-F1EF-454B-A34F-248C605E24F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0" creationId="{7B0F98F2-A0C3-4FF0-B37B-AC2E4294C1E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1" creationId="{0EEFF96A-FF4B-4D55-8095-84E4710732B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2" creationId="{82528266-18EF-4C48-BCAA-9FDF88860FC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3" creationId="{D0FAF476-2ECC-48C7-89B6-10EEA8C74C6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4" creationId="{D8B87F2B-4E2C-4CD9-A948-322DA011684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5" creationId="{4097E2DD-4970-4ADF-8049-DCF0948DE71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6" creationId="{18BFC0D0-5798-4695-B12C-B9BC108381D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7" creationId="{F05D3AA9-467E-4CAF-9912-C561E096B6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8" creationId="{DE50FB0D-FF12-4FFA-A898-D471685410F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89" creationId="{94024416-2BAC-4C44-8400-70155087780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0" creationId="{4020139C-28C0-41F4-B4DD-1C7F34E7758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1" creationId="{13E7629A-E6D1-4C44-8EAA-35C5F161AA5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2" creationId="{370D71D8-F332-41A8-9679-282566C4167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3" creationId="{B1613B30-1E5B-4F53-A338-092434EC72D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4" creationId="{16D65045-6F0B-4A81-97AD-F3B7957F31E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5" creationId="{E091C0EA-CD45-46B4-AF2C-08D45C0506E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6" creationId="{769127BF-DBF2-4C63-8E4E-6B69657620F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7" creationId="{2D16DFC1-6AA5-400E-89E1-975CC0FBAE3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8" creationId="{385CC233-3178-4619-8B5B-85448B2DCDD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399" creationId="{92D28157-38DF-4C71-99DE-5FEEECDD45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0" creationId="{F585B7FF-EAF4-4A6B-B499-DF71C1C2474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1" creationId="{7BB4CC89-8310-459F-9FA1-69AC3A353003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2" creationId="{0B26E534-6324-4B42-964E-368D6987976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3" creationId="{5D2414CE-8D00-4D3B-866E-A1C9D73D0A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4" creationId="{BE14866D-6B73-46E0-989D-2E29C66CF521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5" creationId="{60A9C546-31DA-433D-B499-B9B15413182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6" creationId="{72702739-B24A-4780-8609-3BF875D031F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7" creationId="{2E07D9CB-D134-4CA0-84D4-81D584768752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8" creationId="{7FF1F42F-2EAF-4B1B-894B-0E988FFFC4F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09" creationId="{C90446A2-E6AD-4088-A20C-68CC5CAB2FAF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0" creationId="{92FF873D-A80A-499A-879E-D8C7F660BD9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1" creationId="{FDBF6092-CBB7-4FAD-AAA8-FCCEB60601A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2" creationId="{ED2FAE62-73F0-4CAF-ACE7-CC90F9AF31C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3" creationId="{A0D24FC6-5E59-497D-B0E9-3C99FCA5332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4" creationId="{1E2A2792-7F73-477F-89F7-DAA51D418DB7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5" creationId="{82EC4552-B3B3-492E-A109-EEDD03E38B1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16" creationId="{965F0DFC-CD9F-4273-9977-7DC1706FED38}"/>
          </ac:spMkLst>
        </pc:spChg>
        <pc:spChg chg="add mod">
          <ac:chgData name="Kitazawa Masakiyo" userId="2bf3742da7ad8ecb" providerId="LiveId" clId="{3C74B554-C281-4D23-A7F6-520F20F6DD0B}" dt="2022-04-05T14:30:34.597" v="5521" actId="113"/>
          <ac:spMkLst>
            <pc:docMk/>
            <pc:sldMk cId="2717338786" sldId="1061"/>
            <ac:spMk id="417" creationId="{96E46BA3-5A11-4888-B711-B0F808BDCC1C}"/>
          </ac:spMkLst>
        </pc:spChg>
        <pc:spChg chg="add mod">
          <ac:chgData name="Kitazawa Masakiyo" userId="2bf3742da7ad8ecb" providerId="LiveId" clId="{3C74B554-C281-4D23-A7F6-520F20F6DD0B}" dt="2022-04-05T14:30:38.879" v="5522" actId="113"/>
          <ac:spMkLst>
            <pc:docMk/>
            <pc:sldMk cId="2717338786" sldId="1061"/>
            <ac:spMk id="418" creationId="{B285C968-D8F2-4B2D-AF41-CF69C566FE5B}"/>
          </ac:spMkLst>
        </pc:spChg>
        <pc:spChg chg="add mod">
          <ac:chgData name="Kitazawa Masakiyo" userId="2bf3742da7ad8ecb" providerId="LiveId" clId="{3C74B554-C281-4D23-A7F6-520F20F6DD0B}" dt="2022-04-05T14:30:28.639" v="5519" actId="113"/>
          <ac:spMkLst>
            <pc:docMk/>
            <pc:sldMk cId="2717338786" sldId="1061"/>
            <ac:spMk id="419" creationId="{9076D791-421D-4E0C-98BA-C139E18F2A5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0" creationId="{CF51BB38-3E9E-446C-8A63-537DFCDF77DD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1" creationId="{83BE7FC7-40FC-4526-ABC4-17048F0EC709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2" creationId="{1DFDE397-992C-4EBF-B687-A96164F5ED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3" creationId="{12A1624B-7D92-463F-9724-74C0E4287E0B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4" creationId="{C9CB32C2-EC89-4F15-BDAF-9B57AFD224CC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5" creationId="{6DEDA693-BF3B-4A68-8BC3-B9F427ED3EDE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6" creationId="{A74A7195-1126-4E9C-ACDB-0D8ECDB8987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7" creationId="{EB4FEE28-9FD4-452B-86DD-E0CA519754A4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8" creationId="{7CAB2683-BA4C-4384-9549-09AB086D4E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29" creationId="{9CD4716A-7FD2-40D9-9E14-853A977BEE38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0" creationId="{040EA3BB-7148-44E6-BA4E-768BEF71F6F0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1" creationId="{FBEE815F-BD02-4E9C-869D-A9D28FE4143F}"/>
          </ac:spMkLst>
        </pc:spChg>
        <pc:spChg chg="add mod">
          <ac:chgData name="Kitazawa Masakiyo" userId="2bf3742da7ad8ecb" providerId="LiveId" clId="{3C74B554-C281-4D23-A7F6-520F20F6DD0B}" dt="2022-04-05T14:30:31.892" v="5520" actId="113"/>
          <ac:spMkLst>
            <pc:docMk/>
            <pc:sldMk cId="2717338786" sldId="1061"/>
            <ac:spMk id="432" creationId="{5DD723E5-8EB9-4608-8EBA-9ECD7CB5349A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3" creationId="{A63D9A68-EB3B-488A-A665-3B84DBA22D56}"/>
          </ac:spMkLst>
        </pc:spChg>
        <pc:spChg chg="add 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4" creationId="{4C6DF377-2BE4-4510-9A00-56616D381E12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6" creationId="{91E07657-658A-4628-B752-FBA3D5A149F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7" creationId="{F4F815F1-6AFF-44F6-B4ED-FDFB458BE527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8" creationId="{A2C7F285-2381-4028-B1D2-DE314D90783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39" creationId="{2F593C73-ED0B-44FB-9347-D9CDFF6713F6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0" creationId="{86BA201A-08A8-4A57-BCFE-E3D416532B44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1" creationId="{D6E3373E-5144-4785-8BBE-3CBEA65B4C60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2" creationId="{929E0648-E0A6-446B-AB94-8DAC8AF7F35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3" creationId="{00AED4BB-8C38-4FEC-BFA6-450F784490CF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4" creationId="{C2AB372F-C3E9-4B87-BFF8-9D49A23BE203}"/>
          </ac:spMkLst>
        </pc:spChg>
        <pc:spChg chg="mod">
          <ac:chgData name="Kitazawa Masakiyo" userId="2bf3742da7ad8ecb" providerId="LiveId" clId="{3C74B554-C281-4D23-A7F6-520F20F6DD0B}" dt="2022-04-05T14:26:19.390" v="5457"/>
          <ac:spMkLst>
            <pc:docMk/>
            <pc:sldMk cId="2717338786" sldId="1061"/>
            <ac:spMk id="445" creationId="{6CF114A0-2762-4D14-AE51-4933A41FF675}"/>
          </ac:spMkLst>
        </pc:spChg>
        <pc:spChg chg="add del mod">
          <ac:chgData name="Kitazawa Masakiyo" userId="2bf3742da7ad8ecb" providerId="LiveId" clId="{3C74B554-C281-4D23-A7F6-520F20F6DD0B}" dt="2022-04-05T14:29:08.532" v="5491" actId="478"/>
          <ac:spMkLst>
            <pc:docMk/>
            <pc:sldMk cId="2717338786" sldId="1061"/>
            <ac:spMk id="446" creationId="{72378FA7-F857-4A8C-A4FF-FEE51B0FD650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47" creationId="{4D48AC55-B035-4F10-B1E7-1EED064B1D2E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8" creationId="{87C44E66-EB7B-4561-81FA-DACB3A60AF3C}"/>
          </ac:spMkLst>
        </pc:spChg>
        <pc:spChg chg="add del mod">
          <ac:chgData name="Kitazawa Masakiyo" userId="2bf3742da7ad8ecb" providerId="LiveId" clId="{3C74B554-C281-4D23-A7F6-520F20F6DD0B}" dt="2022-04-05T14:27:57.045" v="5464"/>
          <ac:spMkLst>
            <pc:docMk/>
            <pc:sldMk cId="2717338786" sldId="1061"/>
            <ac:spMk id="449" creationId="{7F467BE1-3A7F-4964-8F2E-F320AAED3890}"/>
          </ac:spMkLst>
        </pc:spChg>
        <pc:spChg chg="add del mod">
          <ac:chgData name="Kitazawa Masakiyo" userId="2bf3742da7ad8ecb" providerId="LiveId" clId="{3C74B554-C281-4D23-A7F6-520F20F6DD0B}" dt="2022-04-05T14:28:52.816" v="5489" actId="478"/>
          <ac:spMkLst>
            <pc:docMk/>
            <pc:sldMk cId="2717338786" sldId="1061"/>
            <ac:spMk id="450" creationId="{7B1C3179-622F-4550-B4D2-8DFBDBAC055A}"/>
          </ac:spMkLst>
        </pc:spChg>
        <pc:spChg chg="add del mod">
          <ac:chgData name="Kitazawa Masakiyo" userId="2bf3742da7ad8ecb" providerId="LiveId" clId="{3C74B554-C281-4D23-A7F6-520F20F6DD0B}" dt="2022-04-05T14:28:51.303" v="5488" actId="478"/>
          <ac:spMkLst>
            <pc:docMk/>
            <pc:sldMk cId="2717338786" sldId="1061"/>
            <ac:spMk id="451" creationId="{4B764CEC-BF90-45E3-BE25-DD64312BA52F}"/>
          </ac:spMkLst>
        </pc:spChg>
        <pc:spChg chg="add del mod ord">
          <ac:chgData name="Kitazawa Masakiyo" userId="2bf3742da7ad8ecb" providerId="LiveId" clId="{3C74B554-C281-4D23-A7F6-520F20F6DD0B}" dt="2022-04-06T01:04:39.129" v="7662" actId="478"/>
          <ac:spMkLst>
            <pc:docMk/>
            <pc:sldMk cId="2717338786" sldId="1061"/>
            <ac:spMk id="452" creationId="{3BFC639B-9D73-4E14-8042-4A3E0695B7EE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3" creationId="{7EB1DF1F-9A7B-40B3-9099-FD2C6086953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4" creationId="{B8AEADA1-5126-418E-9482-453E1E8E9EA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5" creationId="{B0D7EA5F-BF9D-4293-AB5D-2472096EAAB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6" creationId="{D00597FC-B726-479C-A020-2E1C0021EF53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7" creationId="{087E5D5B-B276-4DE4-A3E6-694A16EFBE87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8" creationId="{0A57CE6A-A5D1-4BE7-B328-F5534CAE7F90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59" creationId="{04DF7E70-C9D8-4EBF-88F7-53D9F0A135CB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0" creationId="{2977F59A-7021-45C8-AE52-442C5BBC6059}"/>
          </ac:spMkLst>
        </pc:spChg>
        <pc:spChg chg="add del mod">
          <ac:chgData name="Kitazawa Masakiyo" userId="2bf3742da7ad8ecb" providerId="LiveId" clId="{3C74B554-C281-4D23-A7F6-520F20F6DD0B}" dt="2022-04-05T14:32:27.695" v="5552" actId="478"/>
          <ac:spMkLst>
            <pc:docMk/>
            <pc:sldMk cId="2717338786" sldId="1061"/>
            <ac:spMk id="461" creationId="{BD953EE2-56A0-4A22-893F-2052B4A47845}"/>
          </ac:spMkLst>
        </pc:spChg>
        <pc:spChg chg="add del mod">
          <ac:chgData name="Kitazawa Masakiyo" userId="2bf3742da7ad8ecb" providerId="LiveId" clId="{3C74B554-C281-4D23-A7F6-520F20F6DD0B}" dt="2022-04-05T14:31:27.852" v="5526" actId="478"/>
          <ac:spMkLst>
            <pc:docMk/>
            <pc:sldMk cId="2717338786" sldId="1061"/>
            <ac:spMk id="462" creationId="{7F2A4E4A-260A-4ACB-8E85-0F11391F8900}"/>
          </ac:spMkLst>
        </pc:spChg>
        <pc:spChg chg="add del mod">
          <ac:chgData name="Kitazawa Masakiyo" userId="2bf3742da7ad8ecb" providerId="LiveId" clId="{3C74B554-C281-4D23-A7F6-520F20F6DD0B}" dt="2022-04-05T14:31:26.751" v="5525" actId="478"/>
          <ac:spMkLst>
            <pc:docMk/>
            <pc:sldMk cId="2717338786" sldId="1061"/>
            <ac:spMk id="463" creationId="{3544D444-234E-4180-AFCC-301FA63CFB17}"/>
          </ac:spMkLst>
        </pc:spChg>
        <pc:grpChg chg="add del mod">
          <ac:chgData name="Kitazawa Masakiyo" userId="2bf3742da7ad8ecb" providerId="LiveId" clId="{3C74B554-C281-4D23-A7F6-520F20F6DD0B}" dt="2022-04-05T14:26:19.346" v="5456"/>
          <ac:grpSpMkLst>
            <pc:docMk/>
            <pc:sldMk cId="2717338786" sldId="1061"/>
            <ac:grpSpMk id="213" creationId="{15F8D170-39B3-4F6B-98AB-4734653C8330}"/>
          </ac:grpSpMkLst>
        </pc:grpChg>
        <pc:grpChg chg="add del mod">
          <ac:chgData name="Kitazawa Masakiyo" userId="2bf3742da7ad8ecb" providerId="LiveId" clId="{3C74B554-C281-4D23-A7F6-520F20F6DD0B}" dt="2022-04-05T14:30:06.490" v="5517" actId="478"/>
          <ac:grpSpMkLst>
            <pc:docMk/>
            <pc:sldMk cId="2717338786" sldId="1061"/>
            <ac:grpSpMk id="435" creationId="{2E845ECB-5315-4355-B520-75C338CEC198}"/>
          </ac:grpSpMkLst>
        </pc:grp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8" creationId="{4C3D8291-FF5C-416A-9E9B-FB008FA52581}"/>
          </ac:cxnSpMkLst>
        </pc:cxnChg>
        <pc:cxnChg chg="add del mod">
          <ac:chgData name="Kitazawa Masakiyo" userId="2bf3742da7ad8ecb" providerId="LiveId" clId="{3C74B554-C281-4D23-A7F6-520F20F6DD0B}" dt="2022-04-05T14:26:19.346" v="5456"/>
          <ac:cxnSpMkLst>
            <pc:docMk/>
            <pc:sldMk cId="2717338786" sldId="1061"/>
            <ac:cxnSpMk id="9" creationId="{9AD1FE6C-4E59-4327-B35C-97D6C53215CE}"/>
          </ac:cxnSpMkLst>
        </pc:cxnChg>
        <pc:cxnChg chg="add mod">
          <ac:chgData name="Kitazawa Masakiyo" userId="2bf3742da7ad8ecb" providerId="LiveId" clId="{3C74B554-C281-4D23-A7F6-520F20F6DD0B}" dt="2022-04-05T14:26:19.390" v="5457"/>
          <ac:cxnSpMkLst>
            <pc:docMk/>
            <pc:sldMk cId="2717338786" sldId="1061"/>
            <ac:cxnSpMk id="230" creationId="{EF568427-96E2-4420-A7AB-04C059CE8ACF}"/>
          </ac:cxnSpMkLst>
        </pc:cxnChg>
        <pc:cxnChg chg="add mod ord">
          <ac:chgData name="Kitazawa Masakiyo" userId="2bf3742da7ad8ecb" providerId="LiveId" clId="{3C74B554-C281-4D23-A7F6-520F20F6DD0B}" dt="2022-04-06T01:04:57.602" v="7663" actId="166"/>
          <ac:cxnSpMkLst>
            <pc:docMk/>
            <pc:sldMk cId="2717338786" sldId="1061"/>
            <ac:cxnSpMk id="231" creationId="{43D7ABD7-6196-48A2-9570-93255E3BA93F}"/>
          </ac:cxnSpMkLst>
        </pc:cxnChg>
      </pc:sldChg>
      <pc:sldChg chg="modSp mod">
        <pc:chgData name="Kitazawa Masakiyo" userId="2bf3742da7ad8ecb" providerId="LiveId" clId="{3C74B554-C281-4D23-A7F6-520F20F6DD0B}" dt="2022-04-06T11:56:23.319" v="8766" actId="20577"/>
        <pc:sldMkLst>
          <pc:docMk/>
          <pc:sldMk cId="3647380769" sldId="1062"/>
        </pc:sldMkLst>
        <pc:spChg chg="mod">
          <ac:chgData name="Kitazawa Masakiyo" userId="2bf3742da7ad8ecb" providerId="LiveId" clId="{3C74B554-C281-4D23-A7F6-520F20F6DD0B}" dt="2022-04-06T11:56:23.319" v="8766" actId="20577"/>
          <ac:spMkLst>
            <pc:docMk/>
            <pc:sldMk cId="3647380769" sldId="1062"/>
            <ac:spMk id="447" creationId="{4D48AC55-B035-4F10-B1E7-1EED064B1D2E}"/>
          </ac:spMkLst>
        </pc:spChg>
        <pc:spChg chg="mod">
          <ac:chgData name="Kitazawa Masakiyo" userId="2bf3742da7ad8ecb" providerId="LiveId" clId="{3C74B554-C281-4D23-A7F6-520F20F6DD0B}" dt="2022-04-05T14:33:26.506" v="5560" actId="1076"/>
          <ac:spMkLst>
            <pc:docMk/>
            <pc:sldMk cId="3647380769" sldId="1062"/>
            <ac:spMk id="456" creationId="{D00597FC-B726-479C-A020-2E1C0021EF53}"/>
          </ac:spMkLst>
        </pc:spChg>
        <pc:spChg chg="mod">
          <ac:chgData name="Kitazawa Masakiyo" userId="2bf3742da7ad8ecb" providerId="LiveId" clId="{3C74B554-C281-4D23-A7F6-520F20F6DD0B}" dt="2022-04-05T14:33:17.994" v="5558" actId="14100"/>
          <ac:spMkLst>
            <pc:docMk/>
            <pc:sldMk cId="3647380769" sldId="1062"/>
            <ac:spMk id="457" creationId="{087E5D5B-B276-4DE4-A3E6-694A16EFBE87}"/>
          </ac:spMkLst>
        </pc:spChg>
        <pc:spChg chg="mod">
          <ac:chgData name="Kitazawa Masakiyo" userId="2bf3742da7ad8ecb" providerId="LiveId" clId="{3C74B554-C281-4D23-A7F6-520F20F6DD0B}" dt="2022-04-05T14:33:53.827" v="5567" actId="20577"/>
          <ac:spMkLst>
            <pc:docMk/>
            <pc:sldMk cId="3647380769" sldId="1062"/>
            <ac:spMk id="458" creationId="{0A57CE6A-A5D1-4BE7-B328-F5534CAE7F90}"/>
          </ac:spMkLst>
        </pc:spChg>
        <pc:spChg chg="mod">
          <ac:chgData name="Kitazawa Masakiyo" userId="2bf3742da7ad8ecb" providerId="LiveId" clId="{3C74B554-C281-4D23-A7F6-520F20F6DD0B}" dt="2022-04-05T14:33:30.920" v="5561" actId="1076"/>
          <ac:spMkLst>
            <pc:docMk/>
            <pc:sldMk cId="3647380769" sldId="1062"/>
            <ac:spMk id="459" creationId="{04DF7E70-C9D8-4EBF-88F7-53D9F0A135CB}"/>
          </ac:spMkLst>
        </pc:spChg>
        <pc:spChg chg="mod">
          <ac:chgData name="Kitazawa Masakiyo" userId="2bf3742da7ad8ecb" providerId="LiveId" clId="{3C74B554-C281-4D23-A7F6-520F20F6DD0B}" dt="2022-04-05T14:35:13.797" v="5605" actId="14838"/>
          <ac:spMkLst>
            <pc:docMk/>
            <pc:sldMk cId="3647380769" sldId="1062"/>
            <ac:spMk id="460" creationId="{2977F59A-7021-45C8-AE52-442C5BBC6059}"/>
          </ac:spMkLst>
        </pc:spChg>
        <pc:cxnChg chg="ord">
          <ac:chgData name="Kitazawa Masakiyo" userId="2bf3742da7ad8ecb" providerId="LiveId" clId="{3C74B554-C281-4D23-A7F6-520F20F6DD0B}" dt="2022-04-06T01:05:03.541" v="7664" actId="166"/>
          <ac:cxnSpMkLst>
            <pc:docMk/>
            <pc:sldMk cId="3647380769" sldId="1062"/>
            <ac:cxnSpMk id="231" creationId="{43D7ABD7-6196-48A2-9570-93255E3BA93F}"/>
          </ac:cxnSpMkLst>
        </pc:cxnChg>
      </pc:sldChg>
      <pc:sldChg chg="addSp modSp mod ord">
        <pc:chgData name="Kitazawa Masakiyo" userId="2bf3742da7ad8ecb" providerId="LiveId" clId="{3C74B554-C281-4D23-A7F6-520F20F6DD0B}" dt="2022-04-06T04:48:57.047" v="8313"/>
        <pc:sldMkLst>
          <pc:docMk/>
          <pc:sldMk cId="2510264628" sldId="1063"/>
        </pc:sldMkLst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15" creationId="{6761DB61-047F-4A5F-B921-773526A75972}"/>
          </ac:spMkLst>
        </pc:spChg>
        <pc:spChg chg="add mod">
          <ac:chgData name="Kitazawa Masakiyo" userId="2bf3742da7ad8ecb" providerId="LiveId" clId="{3C74B554-C281-4D23-A7F6-520F20F6DD0B}" dt="2022-04-05T15:39:06.438" v="7028" actId="14100"/>
          <ac:spMkLst>
            <pc:docMk/>
            <pc:sldMk cId="2510264628" sldId="1063"/>
            <ac:spMk id="21" creationId="{3780D7DA-2E3C-4E76-B43D-DF4CADC48A5C}"/>
          </ac:spMkLst>
        </pc:spChg>
        <pc:spChg chg="add mod">
          <ac:chgData name="Kitazawa Masakiyo" userId="2bf3742da7ad8ecb" providerId="LiveId" clId="{3C74B554-C281-4D23-A7F6-520F20F6DD0B}" dt="2022-04-05T15:38:05.959" v="6941"/>
          <ac:spMkLst>
            <pc:docMk/>
            <pc:sldMk cId="2510264628" sldId="1063"/>
            <ac:spMk id="22" creationId="{C464AD84-15AD-437D-A9C2-C96B9EB5E22D}"/>
          </ac:spMkLst>
        </pc:spChg>
        <pc:spChg chg="add mod">
          <ac:chgData name="Kitazawa Masakiyo" userId="2bf3742da7ad8ecb" providerId="LiveId" clId="{3C74B554-C281-4D23-A7F6-520F20F6DD0B}" dt="2022-04-05T15:38:32.436" v="6976" actId="1076"/>
          <ac:spMkLst>
            <pc:docMk/>
            <pc:sldMk cId="2510264628" sldId="1063"/>
            <ac:spMk id="23" creationId="{6C175224-BE3E-411F-BC30-B893BD6EDD85}"/>
          </ac:spMkLst>
        </pc:spChg>
        <pc:spChg chg="add mod">
          <ac:chgData name="Kitazawa Masakiyo" userId="2bf3742da7ad8ecb" providerId="LiveId" clId="{3C74B554-C281-4D23-A7F6-520F20F6DD0B}" dt="2022-04-05T15:39:10.443" v="7029" actId="1076"/>
          <ac:spMkLst>
            <pc:docMk/>
            <pc:sldMk cId="2510264628" sldId="1063"/>
            <ac:spMk id="24" creationId="{BA2BCBBA-B882-4BDF-A839-0F0CA2186372}"/>
          </ac:spMkLst>
        </pc:spChg>
        <pc:spChg chg="add mod">
          <ac:chgData name="Kitazawa Masakiyo" userId="2bf3742da7ad8ecb" providerId="LiveId" clId="{3C74B554-C281-4D23-A7F6-520F20F6DD0B}" dt="2022-04-06T01:29:09.560" v="7908" actId="1076"/>
          <ac:spMkLst>
            <pc:docMk/>
            <pc:sldMk cId="2510264628" sldId="1063"/>
            <ac:spMk id="25" creationId="{53F340B8-15B1-4858-848C-38D180760C26}"/>
          </ac:spMkLst>
        </pc:spChg>
        <pc:spChg chg="add mod">
          <ac:chgData name="Kitazawa Masakiyo" userId="2bf3742da7ad8ecb" providerId="LiveId" clId="{3C74B554-C281-4D23-A7F6-520F20F6DD0B}" dt="2022-04-06T01:29:17.494" v="7910" actId="1076"/>
          <ac:spMkLst>
            <pc:docMk/>
            <pc:sldMk cId="2510264628" sldId="1063"/>
            <ac:spMk id="26" creationId="{AB564D18-8286-4CCB-A4D1-D294AB99A746}"/>
          </ac:spMkLst>
        </pc:spChg>
        <pc:picChg chg="mod ord modCrop">
          <ac:chgData name="Kitazawa Masakiyo" userId="2bf3742da7ad8ecb" providerId="LiveId" clId="{3C74B554-C281-4D23-A7F6-520F20F6DD0B}" dt="2022-04-06T01:30:04.391" v="7914" actId="167"/>
          <ac:picMkLst>
            <pc:docMk/>
            <pc:sldMk cId="2510264628" sldId="1063"/>
            <ac:picMk id="20" creationId="{44F24588-9310-41BF-A571-C6EC46DBFF12}"/>
          </ac:picMkLst>
        </pc:picChg>
      </pc:sldChg>
      <pc:sldChg chg="addSp delSp modSp new del mod">
        <pc:chgData name="Kitazawa Masakiyo" userId="2bf3742da7ad8ecb" providerId="LiveId" clId="{3C74B554-C281-4D23-A7F6-520F20F6DD0B}" dt="2022-04-05T15:19:06.154" v="6351" actId="2696"/>
        <pc:sldMkLst>
          <pc:docMk/>
          <pc:sldMk cId="2787022088" sldId="1063"/>
        </pc:sldMkLst>
        <pc:spChg chg="del">
          <ac:chgData name="Kitazawa Masakiyo" userId="2bf3742da7ad8ecb" providerId="LiveId" clId="{3C74B554-C281-4D23-A7F6-520F20F6DD0B}" dt="2022-04-05T15:17:14.157" v="6323" actId="478"/>
          <ac:spMkLst>
            <pc:docMk/>
            <pc:sldMk cId="2787022088" sldId="1063"/>
            <ac:spMk id="2" creationId="{F07062C7-89CD-4A2C-A3E2-2582199C126C}"/>
          </ac:spMkLst>
        </pc:spChg>
        <pc:spChg chg="mod">
          <ac:chgData name="Kitazawa Masakiyo" userId="2bf3742da7ad8ecb" providerId="LiveId" clId="{3C74B554-C281-4D23-A7F6-520F20F6DD0B}" dt="2022-04-05T15:17:11.807" v="6322" actId="20577"/>
          <ac:spMkLst>
            <pc:docMk/>
            <pc:sldMk cId="2787022088" sldId="1063"/>
            <ac:spMk id="3" creationId="{A9B31165-FFEC-471A-BE2B-028E23ED132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4" creationId="{1FE59584-3491-4911-A6BB-E69A9C3B01A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8" creationId="{51F1C41D-8601-4AFD-B70B-A03EC88EE25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9" creationId="{663EF8B5-482C-43EE-8825-A67BC121F68D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0" creationId="{8248EF3F-B283-4A2D-82E1-E61D49617447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1" creationId="{0614A8D6-6FB9-4C1B-9337-F1A3850AB19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2" creationId="{ED409F72-7776-4CCE-84FC-862B45BEBDD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3" creationId="{C0E7BE41-C7EA-4852-8029-5E34A9E192D8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5" creationId="{59624972-2FFB-4393-828E-B0DFAA06CFD5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6" creationId="{98C30217-657C-480D-B47A-0981CED3D860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18" creationId="{993C8029-57F2-4987-BDDF-BF39895D26E6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0" creationId="{3DBDF1C7-0C88-4CF5-93D6-454389FF218E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1" creationId="{892FEE8B-2061-4FBF-8452-DEB57ED62F5C}"/>
          </ac:spMkLst>
        </pc:spChg>
        <pc:spChg chg="add del mod">
          <ac:chgData name="Kitazawa Masakiyo" userId="2bf3742da7ad8ecb" providerId="LiveId" clId="{3C74B554-C281-4D23-A7F6-520F20F6DD0B}" dt="2022-04-05T15:17:52.881" v="6325"/>
          <ac:spMkLst>
            <pc:docMk/>
            <pc:sldMk cId="2787022088" sldId="1063"/>
            <ac:spMk id="22" creationId="{F6F16D96-272D-4BB3-A1FE-B9936CF2A295}"/>
          </ac:spMkLst>
        </pc:spChg>
        <pc:spChg chg="add mod">
          <ac:chgData name="Kitazawa Masakiyo" userId="2bf3742da7ad8ecb" providerId="LiveId" clId="{3C74B554-C281-4D23-A7F6-520F20F6DD0B}" dt="2022-04-05T15:18:36.875" v="6350" actId="1035"/>
          <ac:spMkLst>
            <pc:docMk/>
            <pc:sldMk cId="2787022088" sldId="1063"/>
            <ac:spMk id="23" creationId="{3C22E0F3-63A2-4646-B9E5-3389A1CC455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7" creationId="{191580AF-CDC1-45F9-9ECE-013F4A7767C0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8" creationId="{ABF3FFF1-CE7D-4136-A09F-76247EB71016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29" creationId="{E02E2200-FFB5-45E1-8933-3CF8A6B142F3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0" creationId="{C671EBDD-E984-4857-B992-B3DFD4594CF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1" creationId="{00117323-CABB-4C54-A548-958E292C8B78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2" creationId="{A8250441-C478-4BD6-BFD0-66A24AE2658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4" creationId="{F46ECE03-7A21-4C3D-91E3-F89D20C6D1B2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5" creationId="{0A878C04-4528-465E-8DCE-73864144492D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7" creationId="{45ACB247-486D-42D8-8B78-1945DE34E034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39" creationId="{607BC637-7E50-47D4-8E3D-D7D146B218BB}"/>
          </ac:spMkLst>
        </pc:spChg>
        <pc:spChg chg="add mod">
          <ac:chgData name="Kitazawa Masakiyo" userId="2bf3742da7ad8ecb" providerId="LiveId" clId="{3C74B554-C281-4D23-A7F6-520F20F6DD0B}" dt="2022-04-05T15:17:52.881" v="6326"/>
          <ac:spMkLst>
            <pc:docMk/>
            <pc:sldMk cId="2787022088" sldId="1063"/>
            <ac:spMk id="40" creationId="{E25E6705-1B02-4850-9D8D-978D119560B5}"/>
          </ac:spMkLst>
        </pc:spChg>
        <pc:spChg chg="add del mod">
          <ac:chgData name="Kitazawa Masakiyo" userId="2bf3742da7ad8ecb" providerId="LiveId" clId="{3C74B554-C281-4D23-A7F6-520F20F6DD0B}" dt="2022-04-05T15:18:16.534" v="6327" actId="478"/>
          <ac:spMkLst>
            <pc:docMk/>
            <pc:sldMk cId="2787022088" sldId="1063"/>
            <ac:spMk id="41" creationId="{29FB8204-C5A7-4EEF-9456-2DA9693E5149}"/>
          </ac:spMkLst>
        </pc:sp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5" creationId="{5A8A5B78-078B-470A-AE75-E8917EC9EF3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7" creationId="{D30DA61B-BE0D-45E6-BFE2-F6940CA553A5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4" creationId="{60DF4380-A75F-45DA-9959-36A4A0F944C3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7" creationId="{6DC5DCB8-6900-454D-8A31-F0A6B7055979}"/>
          </ac:picMkLst>
        </pc:picChg>
        <pc:picChg chg="add del mod">
          <ac:chgData name="Kitazawa Masakiyo" userId="2bf3742da7ad8ecb" providerId="LiveId" clId="{3C74B554-C281-4D23-A7F6-520F20F6DD0B}" dt="2022-04-05T15:17:52.881" v="6325"/>
          <ac:picMkLst>
            <pc:docMk/>
            <pc:sldMk cId="2787022088" sldId="1063"/>
            <ac:picMk id="19" creationId="{F79ACBC2-5E43-4C22-A189-6773E4E9D5D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4" creationId="{1C13A82F-D141-491A-B7F4-3DE382C2CD3E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26" creationId="{84A8B04D-B3F4-4C3E-A8DB-D0BB83915EFA}"/>
          </ac:picMkLst>
        </pc:picChg>
        <pc:picChg chg="add mod">
          <ac:chgData name="Kitazawa Masakiyo" userId="2bf3742da7ad8ecb" providerId="LiveId" clId="{3C74B554-C281-4D23-A7F6-520F20F6DD0B}" dt="2022-04-05T15:17:52.881" v="6326"/>
          <ac:picMkLst>
            <pc:docMk/>
            <pc:sldMk cId="2787022088" sldId="1063"/>
            <ac:picMk id="33" creationId="{96550462-EDB5-4B04-96BD-F9AC8B76DEC9}"/>
          </ac:picMkLst>
        </pc:picChg>
        <pc:picChg chg="add del mod">
          <ac:chgData name="Kitazawa Masakiyo" userId="2bf3742da7ad8ecb" providerId="LiveId" clId="{3C74B554-C281-4D23-A7F6-520F20F6DD0B}" dt="2022-04-05T15:18:27.626" v="6328" actId="478"/>
          <ac:picMkLst>
            <pc:docMk/>
            <pc:sldMk cId="2787022088" sldId="1063"/>
            <ac:picMk id="36" creationId="{99F60006-2365-4206-BCB8-FC5068194511}"/>
          </ac:picMkLst>
        </pc:picChg>
        <pc:picChg chg="add mod">
          <ac:chgData name="Kitazawa Masakiyo" userId="2bf3742da7ad8ecb" providerId="LiveId" clId="{3C74B554-C281-4D23-A7F6-520F20F6DD0B}" dt="2022-04-05T15:18:36.875" v="6350" actId="1035"/>
          <ac:picMkLst>
            <pc:docMk/>
            <pc:sldMk cId="2787022088" sldId="1063"/>
            <ac:picMk id="38" creationId="{9BF63843-029D-4A20-A1C7-C9F55289FBDA}"/>
          </ac:picMkLst>
        </pc:picChg>
        <pc:cxnChg chg="add del mod">
          <ac:chgData name="Kitazawa Masakiyo" userId="2bf3742da7ad8ecb" providerId="LiveId" clId="{3C74B554-C281-4D23-A7F6-520F20F6DD0B}" dt="2022-04-05T15:17:52.881" v="6325"/>
          <ac:cxnSpMkLst>
            <pc:docMk/>
            <pc:sldMk cId="2787022088" sldId="1063"/>
            <ac:cxnSpMk id="6" creationId="{FF06B9AB-E584-4648-9EDA-49A353951C13}"/>
          </ac:cxnSpMkLst>
        </pc:cxnChg>
        <pc:cxnChg chg="add mod">
          <ac:chgData name="Kitazawa Masakiyo" userId="2bf3742da7ad8ecb" providerId="LiveId" clId="{3C74B554-C281-4D23-A7F6-520F20F6DD0B}" dt="2022-04-05T15:17:52.881" v="6326"/>
          <ac:cxnSpMkLst>
            <pc:docMk/>
            <pc:sldMk cId="2787022088" sldId="1063"/>
            <ac:cxnSpMk id="25" creationId="{D1C83F8A-D266-4CD8-B4F9-AE65A0B861B0}"/>
          </ac:cxnSpMkLst>
        </pc:cxnChg>
      </pc:sldChg>
      <pc:sldChg chg="delSp modSp new del mod">
        <pc:chgData name="Kitazawa Masakiyo" userId="2bf3742da7ad8ecb" providerId="LiveId" clId="{3C74B554-C281-4D23-A7F6-520F20F6DD0B}" dt="2022-04-05T14:52:59.699" v="6196" actId="2696"/>
        <pc:sldMkLst>
          <pc:docMk/>
          <pc:sldMk cId="3140339879" sldId="1063"/>
        </pc:sldMkLst>
        <pc:spChg chg="del">
          <ac:chgData name="Kitazawa Masakiyo" userId="2bf3742da7ad8ecb" providerId="LiveId" clId="{3C74B554-C281-4D23-A7F6-520F20F6DD0B}" dt="2022-04-05T14:49:14.141" v="6139" actId="478"/>
          <ac:spMkLst>
            <pc:docMk/>
            <pc:sldMk cId="3140339879" sldId="1063"/>
            <ac:spMk id="2" creationId="{C790DDD5-EF7C-4F4F-9EAD-D494EE93D476}"/>
          </ac:spMkLst>
        </pc:spChg>
        <pc:spChg chg="mod">
          <ac:chgData name="Kitazawa Masakiyo" userId="2bf3742da7ad8ecb" providerId="LiveId" clId="{3C74B554-C281-4D23-A7F6-520F20F6DD0B}" dt="2022-04-05T14:49:09.960" v="6138" actId="20577"/>
          <ac:spMkLst>
            <pc:docMk/>
            <pc:sldMk cId="3140339879" sldId="1063"/>
            <ac:spMk id="3" creationId="{39DD2B0F-1C64-4918-8C1D-8374CA470E27}"/>
          </ac:spMkLst>
        </pc:spChg>
      </pc:sldChg>
      <pc:sldMasterChg chg="modSldLayout">
        <pc:chgData name="Kitazawa Masakiyo" userId="2bf3742da7ad8ecb" providerId="LiveId" clId="{3C74B554-C281-4D23-A7F6-520F20F6DD0B}" dt="2022-04-06T11:13:10.377" v="8758" actId="404"/>
        <pc:sldMasterMkLst>
          <pc:docMk/>
          <pc:sldMasterMk cId="1425603561" sldId="2147483648"/>
        </pc:sldMasterMkLst>
        <pc:sldLayoutChg chg="modSp mod">
          <pc:chgData name="Kitazawa Masakiyo" userId="2bf3742da7ad8ecb" providerId="LiveId" clId="{3C74B554-C281-4D23-A7F6-520F20F6DD0B}" dt="2022-04-06T11:13:10.377" v="8758" actId="404"/>
          <pc:sldLayoutMkLst>
            <pc:docMk/>
            <pc:sldMasterMk cId="1425603561" sldId="2147483648"/>
            <pc:sldLayoutMk cId="356917254" sldId="2147483650"/>
          </pc:sldLayoutMkLst>
          <pc:spChg chg="mod ord">
            <ac:chgData name="Kitazawa Masakiyo" userId="2bf3742da7ad8ecb" providerId="LiveId" clId="{3C74B554-C281-4D23-A7F6-520F20F6DD0B}" dt="2022-04-06T11:13:10.377" v="8758" actId="404"/>
            <ac:spMkLst>
              <pc:docMk/>
              <pc:sldMasterMk cId="1425603561" sldId="2147483648"/>
              <pc:sldLayoutMk cId="356917254" sldId="2147483650"/>
              <ac:spMk id="6" creationId="{8AD85D0A-A927-4D6F-A5B5-14D82742A06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5EF9E-5BA9-4C0C-8999-C1A332C687A4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20DE-5ABF-4E34-BC3B-223A09E6F0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5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AE237-8C0D-470F-B2BD-AC273833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B19AAF-E266-45F5-A606-27C90DF67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061B35-5BBA-44AA-B34A-3D3340F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3A2-75DB-4596-A1A7-A5EE3E731EFB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842E3F-A439-429B-B65C-3AB5CB67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92CB90-48CF-4DBA-A81D-795A882D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01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D2E30-2295-4FA6-9821-DF882DA3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2CEAE7-91BD-4476-9540-647F5E5C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4B1E79-E530-46D8-A431-157C569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32E2-F6C0-49BC-8188-8C5E6A038E12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FDBC5-D6CF-4ED2-8C94-D952ECE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23E0C9-DCE9-410A-A0F3-912D60EF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55FA3B-58A9-43F5-A2E7-A71BB647C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89E0E4-091F-44F8-A285-9C4DEFFE6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A2D5D-F9E3-4E6D-B6F6-93EEDABF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B703-8E3E-4D3D-9284-AD822811D107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BD2E6-7330-4591-B978-EAD64D05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4F5E-A4F7-43D8-8CA6-CA71C7D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24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9A7E3-E0B3-431F-800C-DA8F5AE5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F662BE-0517-403D-A802-166598A6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D98A-2F2A-442C-BF3D-BCB16C6D1957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4F504-0D5D-4E28-86F0-EDCF2A6F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B6543-6258-4244-B9F9-19C337C6064D}"/>
              </a:ext>
            </a:extLst>
          </p:cNvPr>
          <p:cNvSpPr/>
          <p:nvPr userDrawn="1"/>
        </p:nvSpPr>
        <p:spPr>
          <a:xfrm>
            <a:off x="0" y="1"/>
            <a:ext cx="12192000" cy="885218"/>
          </a:xfrm>
          <a:prstGeom prst="rect">
            <a:avLst/>
          </a:prstGeom>
          <a:gradFill flip="none" rotWithShape="1">
            <a:gsLst>
              <a:gs pos="0">
                <a:srgbClr val="152542"/>
              </a:gs>
              <a:gs pos="69000">
                <a:srgbClr val="2A4C86"/>
              </a:gs>
              <a:gs pos="71000">
                <a:srgbClr val="3A64AD"/>
              </a:gs>
              <a:gs pos="100000">
                <a:srgbClr val="203864"/>
              </a:gs>
            </a:gsLst>
            <a:lin ang="1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341E5D-C888-4FC7-9C0C-DD636A21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7" y="47439"/>
            <a:ext cx="10515600" cy="83777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85D0A-A927-4D6F-A5B5-14D82742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84C59154-2475-4AD7-8B48-BE212B0214A1}" type="slidenum">
              <a:rPr lang="ja-JP" altLang="en-US" smtClean="0"/>
              <a:pPr/>
              <a:t>‹#›</a:t>
            </a:fld>
            <a:r>
              <a:rPr lang="en-US" altLang="ja-JP" sz="2000" dirty="0"/>
              <a:t>/16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C61A7D-A85E-4955-91FD-C59F2D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DC2FCF-D4D7-4274-9A1B-C3BAB7A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F466-6B3F-412B-B781-F956A915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44A-6EED-416F-A9D1-3F263E452072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3C424-DB7E-449C-A9A5-88B700D9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7890AF-89BF-4ED9-93EE-41FED159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E608F-DC8F-40A5-89B5-22F29947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AB2AD7-DD21-402A-B434-3533BCD0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33437A-959F-4E7C-9AE1-44A7DB408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6137EC-AB1F-4F9E-B4E0-1AFE0F51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2906-12A1-4336-BE22-3033940277F2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4DCEA-FDD3-49CC-BBD1-CDC3D4FB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98165E-D909-4798-B89A-9B9DDFD6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8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0562C-8D8F-458C-A916-46D07F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A18742-B60F-42ED-AD5B-042EECBD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9B9A35-F02B-4CD6-95AA-C9503FB06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9D9D4E-FC80-4BCA-B222-61BC15BCB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F68EF60-4E8F-4272-9226-0F61DBD7C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E0F179-2895-42B4-AF51-86A79EFE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2FEE-58F9-4818-A332-D184099D9949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33ED2-9BA1-4A2C-9E97-433D986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932E2A-517B-4266-AF3C-999276E6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61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8C8EE-0CF4-47B3-9372-259EBCA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C4D81-2F62-40C6-AAC3-854BAB34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3572-98BF-4B72-BF4C-BF0513097027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3B06DD-4ED1-4DBA-8322-2F7B9DDC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54CFA0-FF0D-4554-B90F-2ECCBE3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5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2F03EF-7C6D-449C-B612-903CE34A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3B0F-CE62-4735-9D70-17B16307A171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F37FC1-61B2-4525-8942-9981AA86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350E69-01FA-4F38-BC4F-533B1B7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8647-D9E1-457B-8621-2F8BB5A1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432581-8865-4D59-B104-42DFD664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F64AE7-72D8-4F7C-9640-FFA945BE4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848B8F-C0D2-4D06-94D5-6F1F6860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60CD-AAE4-4553-A996-4046FEF8B00C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41C710-8B8A-493C-8463-E82FFD2B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89BEEC-A2A8-4710-B383-822D0DDA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5A525-D99F-41BE-9BB6-7934290F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F8DED1-52A6-4C14-A95C-76BA67DEE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B1D7DC-6564-4CB8-971A-15C1AB91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BDF4A8-4F66-4EAF-B396-84D939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91E9-C5DF-4425-99E5-FBD9CBC1387C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1AC8ED-1C5F-48BF-A03B-9B5A72E9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AE592-53C8-4A48-BE3B-AFCB4B7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41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EB19C-C5DA-4D67-9B4E-9D0BA874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80C5FC-EBA0-40B4-B72E-045DBDB6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3593A-423E-466A-A980-14B30374F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FEDB-721D-4F86-B018-8F54B8749EC7}" type="datetime1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4B8A0C-FD8A-422E-AB06-CDEB3915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65DC46-2F72-4D20-9E45-DAFB92593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9154-2475-4AD7-8B48-BE212B0214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emf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emf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129355-1222-4333-ADE9-8524BD970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5400" dirty="0">
                <a:solidFill>
                  <a:srgbClr val="FFFFFF"/>
                </a:solidFill>
              </a:rPr>
              <a:t>Baryon/Charge </a:t>
            </a:r>
            <a:r>
              <a:rPr lang="en-US" altLang="ja-JP" sz="5400" dirty="0">
                <a:solidFill>
                  <a:srgbClr val="FFFFFF"/>
                </a:solidFill>
              </a:rPr>
              <a:t>C</a:t>
            </a:r>
            <a:r>
              <a:rPr kumimoji="1" lang="en-US" altLang="ja-JP" sz="5400" dirty="0">
                <a:solidFill>
                  <a:srgbClr val="FFFFFF"/>
                </a:solidFill>
              </a:rPr>
              <a:t>umulant </a:t>
            </a:r>
            <a:r>
              <a:rPr lang="en-US" altLang="ja-JP" sz="5400" dirty="0">
                <a:solidFill>
                  <a:srgbClr val="FFFFFF"/>
                </a:solidFill>
              </a:rPr>
              <a:t>R</a:t>
            </a:r>
            <a:r>
              <a:rPr kumimoji="1" lang="en-US" altLang="ja-JP" sz="5400" dirty="0">
                <a:solidFill>
                  <a:srgbClr val="FFFFFF"/>
                </a:solidFill>
              </a:rPr>
              <a:t>atio </a:t>
            </a:r>
            <a:br>
              <a:rPr kumimoji="1" lang="en-US" altLang="ja-JP" sz="5400" dirty="0">
                <a:solidFill>
                  <a:srgbClr val="FFFFFF"/>
                </a:solidFill>
              </a:rPr>
            </a:br>
            <a:r>
              <a:rPr kumimoji="1" lang="en-US" altLang="ja-JP" sz="5400" dirty="0">
                <a:solidFill>
                  <a:srgbClr val="FFFFFF"/>
                </a:solidFill>
              </a:rPr>
              <a:t>at Second </a:t>
            </a:r>
            <a:r>
              <a:rPr lang="en-US" altLang="ja-JP" sz="5400" dirty="0">
                <a:solidFill>
                  <a:srgbClr val="FFFFFF"/>
                </a:solidFill>
              </a:rPr>
              <a:t>O</a:t>
            </a:r>
            <a:r>
              <a:rPr kumimoji="1" lang="en-US" altLang="ja-JP" sz="5400" dirty="0">
                <a:solidFill>
                  <a:srgbClr val="FFFFFF"/>
                </a:solidFill>
              </a:rPr>
              <a:t>rder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F0EC8A-1C70-4F39-9313-306A730E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en-US" altLang="ja-JP" sz="2800" dirty="0"/>
              <a:t>Masakiyo Kitazawa (Osaka U.)</a:t>
            </a:r>
          </a:p>
          <a:p>
            <a:pPr algn="l"/>
            <a:r>
              <a:rPr lang="en-US" altLang="ja-JP" dirty="0"/>
              <a:t>MK, S. </a:t>
            </a:r>
            <a:r>
              <a:rPr lang="en-US" altLang="ja-JP" dirty="0" err="1"/>
              <a:t>Esumi</a:t>
            </a:r>
            <a:r>
              <a:rPr lang="en-US" altLang="ja-JP" dirty="0"/>
              <a:t>, T. Nonaka, arXiv:2204.#####</a:t>
            </a:r>
          </a:p>
          <a:p>
            <a:pPr algn="l"/>
            <a:r>
              <a:rPr lang="en-US" altLang="ja-JP" sz="1800" dirty="0"/>
              <a:t>MK, EMMI-RRTF, Apr. 2019, GSI; On-line seminar series on RHIC-BES, Sep. 2020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CF844B-E0A9-414A-B557-4DCB4C7A1CF8}"/>
              </a:ext>
            </a:extLst>
          </p:cNvPr>
          <p:cNvSpPr txBox="1"/>
          <p:nvPr/>
        </p:nvSpPr>
        <p:spPr>
          <a:xfrm>
            <a:off x="3570368" y="60298"/>
            <a:ext cx="5051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</a:rPr>
              <a:t>Quark Matter 2022, Krakow, Poland (hybrid), Apr. 6, 2022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26DAA093-F032-4324-8927-D85E31F2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45" y="1911958"/>
            <a:ext cx="4812003" cy="3567778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BAF263-E56C-4E9D-A1D2-D0AFB0928F32}"/>
              </a:ext>
            </a:extLst>
          </p:cNvPr>
          <p:cNvSpPr/>
          <p:nvPr/>
        </p:nvSpPr>
        <p:spPr>
          <a:xfrm>
            <a:off x="489802" y="5529831"/>
            <a:ext cx="5290309" cy="1034512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13F3B-A286-4923-A790-1B5DC7FE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Cumulants: </a:t>
            </a:r>
            <a:r>
              <a:rPr lang="en-US" altLang="ja-JP" dirty="0" err="1"/>
              <a:t>Proton</a:t>
            </a:r>
            <a:r>
              <a:rPr lang="en-US" altLang="ja-JP" dirty="0" err="1">
                <a:sym typeface="Wingdings" panose="05000000000000000000" pitchFamily="2" charset="2"/>
              </a:rPr>
              <a:t>Baryon</a:t>
            </a:r>
            <a:r>
              <a:rPr lang="en-US" altLang="ja-JP" dirty="0">
                <a:sym typeface="Wingdings" panose="05000000000000000000" pitchFamily="2" charset="2"/>
              </a:rPr>
              <a:t> &amp; </a:t>
            </a:r>
            <a:r>
              <a:rPr lang="en-US" altLang="ja-JP" dirty="0"/>
              <a:t>Acceptance Correction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4" y="1234431"/>
            <a:ext cx="1907584" cy="4873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15" y="1234431"/>
            <a:ext cx="1907584" cy="54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/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dashed: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b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dirty="0"/>
                  <a:t>Poisson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3866C70-A06E-4FFF-B6A4-2DC6649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467" y="1949898"/>
                <a:ext cx="1152880" cy="1235531"/>
              </a:xfrm>
              <a:prstGeom prst="rect">
                <a:avLst/>
              </a:prstGeom>
              <a:blipFill>
                <a:blip r:embed="rId5"/>
                <a:stretch>
                  <a:fillRect l="-7813" t="-3398" r="-6771" b="-9223"/>
                </a:stretch>
              </a:blipFill>
              <a:ln w="1905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9791400" y="1998098"/>
            <a:ext cx="933760" cy="1223412"/>
            <a:chOff x="8306230" y="2654925"/>
            <a:chExt cx="933760" cy="1223412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306230" y="2911030"/>
              <a:ext cx="472095" cy="711201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39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8397452" y="3035798"/>
              <a:ext cx="1223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</a:rPr>
                <a:t>suppress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5AE0D6C8-4C4C-4647-9C21-C8A3A749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34" y="5911074"/>
            <a:ext cx="4490192" cy="51054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3E16C8A-A671-43F7-B872-CCFE9F84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68" y="1912360"/>
            <a:ext cx="4692077" cy="3567777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648EF3-E403-4247-AC1A-C4B3C1590BA3}"/>
              </a:ext>
            </a:extLst>
          </p:cNvPr>
          <p:cNvSpPr txBox="1"/>
          <p:nvPr/>
        </p:nvSpPr>
        <p:spPr>
          <a:xfrm>
            <a:off x="1928504" y="1884871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AE2B34-F48C-4657-9C6F-095FD88E9361}"/>
              </a:ext>
            </a:extLst>
          </p:cNvPr>
          <p:cNvSpPr txBox="1"/>
          <p:nvPr/>
        </p:nvSpPr>
        <p:spPr>
          <a:xfrm>
            <a:off x="1696992" y="2965404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/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BFD2FB6-BB49-4BC6-8FAA-56BBC372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28" y="4002036"/>
                <a:ext cx="816569" cy="472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D0CB65-F22A-49CC-9E57-FBA59B59EA93}"/>
              </a:ext>
            </a:extLst>
          </p:cNvPr>
          <p:cNvSpPr txBox="1"/>
          <p:nvPr/>
        </p:nvSpPr>
        <p:spPr>
          <a:xfrm>
            <a:off x="7222331" y="2622275"/>
            <a:ext cx="11573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corrected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54257E6-02B3-4738-9335-3483C7C1F76D}"/>
              </a:ext>
            </a:extLst>
          </p:cNvPr>
          <p:cNvSpPr txBox="1"/>
          <p:nvPr/>
        </p:nvSpPr>
        <p:spPr>
          <a:xfrm>
            <a:off x="7222331" y="3150070"/>
            <a:ext cx="14266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0070C0"/>
                </a:solidFill>
              </a:rPr>
              <a:t>uncorrected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DDEFDB-CB88-4914-9400-EB62112A67FE}"/>
              </a:ext>
            </a:extLst>
          </p:cNvPr>
          <p:cNvSpPr txBox="1"/>
          <p:nvPr/>
        </p:nvSpPr>
        <p:spPr>
          <a:xfrm>
            <a:off x="573933" y="5622587"/>
            <a:ext cx="520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Deviation from </a:t>
            </a:r>
            <a:r>
              <a:rPr kumimoji="1" lang="en-US" altLang="ja-JP" sz="2400" dirty="0" err="1"/>
              <a:t>Poissonian</a:t>
            </a:r>
            <a:r>
              <a:rPr kumimoji="1" lang="en-US" altLang="ja-JP" sz="2400" dirty="0"/>
              <a:t> is clarified by the acceptance correction.</a:t>
            </a:r>
            <a:endParaRPr kumimoji="1" lang="ja-JP" altLang="en-US" sz="2400" dirty="0"/>
          </a:p>
        </p:txBody>
      </p:sp>
      <p:sp>
        <p:nvSpPr>
          <p:cNvPr id="31" name="角丸四角形 27">
            <a:extLst>
              <a:ext uri="{FF2B5EF4-FFF2-40B4-BE49-F238E27FC236}">
                <a16:creationId xmlns:a16="http://schemas.microsoft.com/office/drawing/2014/main" id="{A1B11A16-8B1E-493D-B06D-0DEF9E6A9846}"/>
              </a:ext>
            </a:extLst>
          </p:cNvPr>
          <p:cNvSpPr/>
          <p:nvPr/>
        </p:nvSpPr>
        <p:spPr>
          <a:xfrm>
            <a:off x="7141343" y="5821981"/>
            <a:ext cx="4812004" cy="914920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B11BF5-8395-497D-99B3-140D0D50A390}"/>
              </a:ext>
            </a:extLst>
          </p:cNvPr>
          <p:cNvSpPr txBox="1"/>
          <p:nvPr/>
        </p:nvSpPr>
        <p:spPr>
          <a:xfrm>
            <a:off x="9855033" y="6387470"/>
            <a:ext cx="2056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>
                <a:solidFill>
                  <a:srgbClr val="0070C0"/>
                </a:solidFill>
              </a:rPr>
              <a:t>MK, Asakawa, ’12, ’12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66199BC-32F1-4A73-9FBC-ED8D9A307DE9}"/>
              </a:ext>
            </a:extLst>
          </p:cNvPr>
          <p:cNvSpPr txBox="1"/>
          <p:nvPr/>
        </p:nvSpPr>
        <p:spPr>
          <a:xfrm>
            <a:off x="9698625" y="956658"/>
            <a:ext cx="249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Data from STAR, ’19, ’21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C67F963-8967-4F26-8C65-EA0A5DD9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/>
                  <a:t> becomes smaller due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Clear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dependence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41" y="5494984"/>
                <a:ext cx="8888764" cy="938847"/>
              </a:xfrm>
              <a:prstGeom prst="rect">
                <a:avLst/>
              </a:prstGeom>
              <a:blipFill>
                <a:blip r:embed="rId2"/>
                <a:stretch>
                  <a:fillRect l="-960" t="-1948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9107207" y="4040056"/>
            <a:ext cx="115288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dashed:</a:t>
            </a:r>
          </a:p>
          <a:p>
            <a:r>
              <a:rPr lang="en-US" altLang="ja-JP" sz="2400" dirty="0"/>
              <a:t>Poisson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5216308" y="5970564"/>
            <a:ext cx="49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non-thermal effects behind fluctuations</a:t>
            </a:r>
            <a:endParaRPr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8BA011C7-29B7-4E7D-8D62-E3652F181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" y="149985"/>
            <a:ext cx="2553655" cy="56687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B07A8FF0-3A63-4583-BC77-B05D5BB441BE}"/>
              </a:ext>
            </a:extLst>
          </p:cNvPr>
          <p:cNvSpPr/>
          <p:nvPr/>
        </p:nvSpPr>
        <p:spPr>
          <a:xfrm rot="16200000">
            <a:off x="4784095" y="6003035"/>
            <a:ext cx="402813" cy="461614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7618A-191E-4E07-862E-92D4F2EEE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439"/>
          <a:stretch/>
        </p:blipFill>
        <p:spPr>
          <a:xfrm>
            <a:off x="2520202" y="1016064"/>
            <a:ext cx="5456368" cy="428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/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-acceptance corrected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2E669C0-F816-4A8D-B3A4-E6268C14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3256788"/>
                <a:ext cx="3066480" cy="369332"/>
              </a:xfrm>
              <a:prstGeom prst="rect">
                <a:avLst/>
              </a:prstGeom>
              <a:blipFill>
                <a:blip r:embed="rId5"/>
                <a:stretch>
                  <a:fillRect l="-3571" t="-24590" r="-535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/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-acceptance </a:t>
                </a:r>
                <a:r>
                  <a:rPr kumimoji="1" lang="en-US" altLang="ja-JP" sz="2400" b="1" dirty="0">
                    <a:solidFill>
                      <a:srgbClr val="0070C0"/>
                    </a:solidFill>
                  </a:rPr>
                  <a:t>un</a:t>
                </a:r>
                <a:r>
                  <a:rPr kumimoji="1" lang="en-US" altLang="ja-JP" sz="2400" dirty="0">
                    <a:solidFill>
                      <a:srgbClr val="0070C0"/>
                    </a:solidFill>
                  </a:rPr>
                  <a:t>corrected</a:t>
                </a:r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FD80AF-290C-407D-A486-156FDB92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570" y="2646876"/>
                <a:ext cx="3393493" cy="369332"/>
              </a:xfrm>
              <a:prstGeom prst="rect">
                <a:avLst/>
              </a:prstGeom>
              <a:blipFill>
                <a:blip r:embed="rId6"/>
                <a:stretch>
                  <a:fillRect l="-3232" t="-24590" r="-5027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D79D4-0BC6-4347-8FA8-B7561084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447FE2-EC81-47E3-8C99-F9FF1B2D1BA1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EE6304-429C-4F6F-AFB0-00E180165A64}"/>
              </a:ext>
            </a:extLst>
          </p:cNvPr>
          <p:cNvSpPr txBox="1"/>
          <p:nvPr/>
        </p:nvSpPr>
        <p:spPr>
          <a:xfrm>
            <a:off x="5428034" y="2966936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endParaRPr kumimoji="1" lang="ja-JP" altLang="en-US" sz="2400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3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C4D17C-FF39-43D9-B868-E06C3690DE4D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2DCB904-F5CF-4E1A-A467-E8CFBEDB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FE8E05-AC0B-4C76-8D2A-A76C46E0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99" y="1548432"/>
            <a:ext cx="8966383" cy="38449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258CF6-767A-4643-9886-00DBCE0B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9" y="1553155"/>
            <a:ext cx="8966383" cy="38449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HRG&amp;LAT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2754106" y="999693"/>
            <a:ext cx="30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From data @ STAR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7489201" y="999693"/>
            <a:ext cx="2042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err="1">
                <a:solidFill>
                  <a:srgbClr val="152542"/>
                </a:solidFill>
              </a:rPr>
              <a:t>HRG+Lattice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252895-4B16-486C-B6BF-73A0E057C5E1}"/>
              </a:ext>
            </a:extLst>
          </p:cNvPr>
          <p:cNvSpPr/>
          <p:nvPr/>
        </p:nvSpPr>
        <p:spPr>
          <a:xfrm>
            <a:off x="2883252" y="5475510"/>
            <a:ext cx="4817172" cy="1094667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/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ja-JP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𝟏𝟑𝟖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b="1" dirty="0"/>
                  <a:t>MeV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CA8953E-B7F8-4C1C-836D-F3BB3C77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93" y="5576222"/>
                <a:ext cx="4453043" cy="830997"/>
              </a:xfrm>
              <a:prstGeom prst="rect">
                <a:avLst/>
              </a:prstGeom>
              <a:blipFill>
                <a:blip r:embed="rId4"/>
                <a:stretch>
                  <a:fillRect l="-177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下 20">
            <a:extLst>
              <a:ext uri="{FF2B5EF4-FFF2-40B4-BE49-F238E27FC236}">
                <a16:creationId xmlns:a16="http://schemas.microsoft.com/office/drawing/2014/main" id="{A5854A8F-1D0A-4D4F-B66A-8E0BD30C62ED}"/>
              </a:ext>
            </a:extLst>
          </p:cNvPr>
          <p:cNvSpPr/>
          <p:nvPr/>
        </p:nvSpPr>
        <p:spPr>
          <a:xfrm rot="16200000">
            <a:off x="2012610" y="5774849"/>
            <a:ext cx="1088924" cy="49024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B561B9-E7AC-4A8B-88B6-269537B5812C}"/>
              </a:ext>
            </a:extLst>
          </p:cNvPr>
          <p:cNvSpPr txBox="1"/>
          <p:nvPr/>
        </p:nvSpPr>
        <p:spPr>
          <a:xfrm>
            <a:off x="9386822" y="5558308"/>
            <a:ext cx="2664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HRG: QMHRG2020</a:t>
            </a:r>
          </a:p>
          <a:p>
            <a:pPr algn="l"/>
            <a:r>
              <a:rPr lang="en-US" altLang="ja-JP" dirty="0" err="1"/>
              <a:t>Bollweg</a:t>
            </a:r>
            <a:r>
              <a:rPr lang="en-US" altLang="ja-JP" dirty="0"/>
              <a:t>+, PRD104, 7 (’21)</a:t>
            </a:r>
          </a:p>
          <a:p>
            <a:pPr algn="l"/>
            <a:r>
              <a:rPr lang="en-US" altLang="ja-JP" dirty="0"/>
              <a:t>Volume dep. corrected</a:t>
            </a:r>
          </a:p>
          <a:p>
            <a:pPr algn="l"/>
            <a:r>
              <a:rPr kumimoji="1" lang="en-US" altLang="ja-JP" dirty="0"/>
              <a:t>plot by MK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C8C75C-BE0D-4F84-9630-E3E9592553D4}"/>
              </a:ext>
            </a:extLst>
          </p:cNvPr>
          <p:cNvSpPr txBox="1"/>
          <p:nvPr/>
        </p:nvSpPr>
        <p:spPr>
          <a:xfrm>
            <a:off x="6542831" y="1604608"/>
            <a:ext cx="253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Data from </a:t>
            </a:r>
          </a:p>
          <a:p>
            <a:pPr algn="l"/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PRD104 (’21)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9E4C13A-007A-4605-AAA2-26A65605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7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A7F570B-8007-48A5-BC1D-91782032A17D}"/>
              </a:ext>
            </a:extLst>
          </p:cNvPr>
          <p:cNvSpPr/>
          <p:nvPr/>
        </p:nvSpPr>
        <p:spPr>
          <a:xfrm>
            <a:off x="2078991" y="4477096"/>
            <a:ext cx="4740098" cy="1398069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1326-98AD-4713-B4AC-1845A82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 of Diffusion and </a:t>
            </a:r>
            <a:r>
              <a:rPr lang="en-US" altLang="ja-JP" dirty="0"/>
              <a:t>Rapidity Conversion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/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800" dirty="0">
                    <a:sym typeface="Wingdings" panose="05000000000000000000" pitchFamily="2" charset="2"/>
                  </a:rPr>
                  <a:t>Blurring due to diffusion &amp; rapidity conversion </a:t>
                </a:r>
                <a:r>
                  <a:rPr lang="en-US" altLang="ja-JP" sz="2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FF6BB31-CAF7-4C14-B0AD-D95004B7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4" y="1300383"/>
                <a:ext cx="6019366" cy="954107"/>
              </a:xfrm>
              <a:prstGeom prst="rect">
                <a:avLst/>
              </a:prstGeom>
              <a:blipFill>
                <a:blip r:embed="rId2"/>
                <a:stretch>
                  <a:fillRect l="-1824" t="-6369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6633-7BDA-43F4-BC50-A87DE9A5B043}"/>
              </a:ext>
            </a:extLst>
          </p:cNvPr>
          <p:cNvSpPr txBox="1"/>
          <p:nvPr/>
        </p:nvSpPr>
        <p:spPr>
          <a:xfrm>
            <a:off x="911385" y="2977623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Resonance Decays</a:t>
            </a:r>
            <a:endParaRPr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EB4F7-1EDB-4CD6-A147-527489D2A6C9}"/>
              </a:ext>
            </a:extLst>
          </p:cNvPr>
          <p:cNvSpPr txBox="1"/>
          <p:nvPr/>
        </p:nvSpPr>
        <p:spPr>
          <a:xfrm>
            <a:off x="1158424" y="2344202"/>
            <a:ext cx="460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Stronger modification in Q than B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9C1C6-CAC5-4D16-960B-4FB56A8DCF55}"/>
              </a:ext>
            </a:extLst>
          </p:cNvPr>
          <p:cNvSpPr txBox="1"/>
          <p:nvPr/>
        </p:nvSpPr>
        <p:spPr>
          <a:xfrm>
            <a:off x="1186870" y="3545202"/>
            <a:ext cx="5961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About 30% charged particles come from 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Enhancement</a:t>
            </a:r>
            <a:r>
              <a:rPr lang="ja-JP" altLang="en-US" sz="2400" dirty="0"/>
              <a:t> </a:t>
            </a:r>
            <a:r>
              <a:rPr lang="en-US" altLang="ja-JP" sz="2400" dirty="0"/>
              <a:t>of</a:t>
            </a:r>
            <a:r>
              <a:rPr lang="ja-JP" altLang="en-US" sz="2400" dirty="0"/>
              <a:t> </a:t>
            </a:r>
            <a:r>
              <a:rPr lang="en-US" altLang="ja-JP" sz="2400" dirty="0"/>
              <a:t>charged</a:t>
            </a:r>
            <a:r>
              <a:rPr lang="ja-JP" altLang="en-US" sz="2400" dirty="0"/>
              <a:t> </a:t>
            </a:r>
            <a:r>
              <a:rPr lang="en-US" altLang="ja-JP" sz="2400" dirty="0"/>
              <a:t>particles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/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Increase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2" y="4702318"/>
                <a:ext cx="3122906" cy="986296"/>
              </a:xfrm>
              <a:prstGeom prst="rect">
                <a:avLst/>
              </a:prstGeom>
              <a:blipFill>
                <a:blip r:embed="rId3"/>
                <a:stretch>
                  <a:fillRect l="-2734" t="-3086" b="-4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D8BA71-953C-482E-87C0-9687FA0A9940}"/>
              </a:ext>
            </a:extLst>
          </p:cNvPr>
          <p:cNvGrpSpPr/>
          <p:nvPr/>
        </p:nvGrpSpPr>
        <p:grpSpPr>
          <a:xfrm>
            <a:off x="7239650" y="1209941"/>
            <a:ext cx="4852610" cy="2374956"/>
            <a:chOff x="3526962" y="1942655"/>
            <a:chExt cx="5617038" cy="292650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54160-B0CE-479A-89DF-E9441B29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235"/>
            <a:stretch/>
          </p:blipFill>
          <p:spPr>
            <a:xfrm>
              <a:off x="3526962" y="1942655"/>
              <a:ext cx="5617038" cy="217974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E481595-56AF-440C-BB01-9739636E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005"/>
            <a:stretch/>
          </p:blipFill>
          <p:spPr>
            <a:xfrm>
              <a:off x="3536724" y="4115944"/>
              <a:ext cx="5607276" cy="753216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21FB61-9A5B-423F-993E-CEB92FF8457D}"/>
              </a:ext>
            </a:extLst>
          </p:cNvPr>
          <p:cNvSpPr txBox="1"/>
          <p:nvPr/>
        </p:nvSpPr>
        <p:spPr>
          <a:xfrm>
            <a:off x="7965407" y="1025275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002060"/>
                </a:solidFill>
              </a:rPr>
              <a:t>Ohnishi, MK, </a:t>
            </a:r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PRC (‘16)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3D0B3B-8C47-4203-8858-213E612B4CBD}"/>
              </a:ext>
            </a:extLst>
          </p:cNvPr>
          <p:cNvSpPr/>
          <p:nvPr/>
        </p:nvSpPr>
        <p:spPr>
          <a:xfrm>
            <a:off x="9570158" y="1378864"/>
            <a:ext cx="145787" cy="1606203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B5091-548A-499B-AC6A-A5B6EA0634EB}"/>
              </a:ext>
            </a:extLst>
          </p:cNvPr>
          <p:cNvSpPr txBox="1"/>
          <p:nvPr/>
        </p:nvSpPr>
        <p:spPr>
          <a:xfrm>
            <a:off x="5394283" y="5767827"/>
            <a:ext cx="5784889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800" b="1" dirty="0"/>
              <a:t>These effects will be more important for higher order cumulants!</a:t>
            </a:r>
            <a:endParaRPr lang="ja-JP" altLang="en-US" sz="2800" b="1" dirty="0"/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1CE4B064-D4F0-435B-A63C-C62B59E2A2C2}"/>
              </a:ext>
            </a:extLst>
          </p:cNvPr>
          <p:cNvSpPr/>
          <p:nvPr/>
        </p:nvSpPr>
        <p:spPr>
          <a:xfrm>
            <a:off x="3049030" y="4739708"/>
            <a:ext cx="288032" cy="911517"/>
          </a:xfrm>
          <a:prstGeom prst="leftBrace">
            <a:avLst>
              <a:gd name="adj1" fmla="val 19472"/>
              <a:gd name="adj2" fmla="val 50000"/>
            </a:avLst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BFDDC1D-9DE5-4F69-88C4-F68D8C37A458}"/>
              </a:ext>
            </a:extLst>
          </p:cNvPr>
          <p:cNvSpPr/>
          <p:nvPr/>
        </p:nvSpPr>
        <p:spPr>
          <a:xfrm rot="16200000">
            <a:off x="2245494" y="4875036"/>
            <a:ext cx="749717" cy="640859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w=m/T&#10;\end{align*}&lt;/body&gt;&#10;  &lt;fcolor&gt;FF000000&lt;/fcolor&gt;&#10;  &lt;bcolor&gt;FFFFFFFF&lt;/bcolor&gt;&#10;  &lt;transparent&gt;True&lt;/transparent&gt;&#10;  &lt;resolution&gt;1800&lt;/resolution&gt;&#10;  &lt;imageh&gt;249&lt;/imageh&gt;&#10;  &lt;imagew&gt;1029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6E1226-CD1D-42DA-BFE1-08817DBC2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62" y="3521505"/>
            <a:ext cx="1089025" cy="26352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0AD05-4438-408F-9C0E-EEC1416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33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888EDCB-3BE0-4C6F-87FB-F3448E13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509" y="3695787"/>
            <a:ext cx="7210982" cy="30922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8409-0159-4D19-A119-5D32CE16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85B8DA-A374-4140-AC4B-578179CFE829}"/>
                  </a:ext>
                </a:extLst>
              </p:cNvPr>
              <p:cNvSpPr txBox="1"/>
              <p:nvPr/>
            </p:nvSpPr>
            <p:spPr>
              <a:xfrm>
                <a:off x="535186" y="1201789"/>
                <a:ext cx="11176915" cy="20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152542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We estimated the cumulant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altLang="ja-JP" sz="2400" dirty="0"/>
                  <a:t> GeV from STAR data.</a:t>
                </a:r>
              </a:p>
              <a:p>
                <a:pPr marL="342900" indent="-342900">
                  <a:buClr>
                    <a:srgbClr val="152542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Acceptance correction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 cut has been adopted.</a:t>
                </a:r>
              </a:p>
              <a:p>
                <a:pPr marL="342900" indent="-342900">
                  <a:buClr>
                    <a:srgbClr val="152542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dirty="0"/>
                  <a:t>Temperature estimated from the comparison with the HRG model is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≃134−138</m:t>
                    </m:r>
                  </m:oMath>
                </a14:m>
                <a:r>
                  <a:rPr lang="en-US" altLang="ja-JP" sz="2400" dirty="0"/>
                  <a:t> MeV, which is significantly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r>
                  <a:rPr lang="en-US" altLang="ja-JP" sz="2400" dirty="0"/>
                  <a:t>.</a:t>
                </a:r>
              </a:p>
              <a:p>
                <a:pPr marL="342900" indent="-342900">
                  <a:buClr>
                    <a:srgbClr val="152542"/>
                  </a:buClr>
                  <a:buFont typeface="Wingdings" panose="05000000000000000000" pitchFamily="2" charset="2"/>
                  <a:buChar char="n"/>
                </a:pPr>
                <a:r>
                  <a:rPr lang="en-US" altLang="ja-JP" sz="2400" b="0" dirty="0">
                    <a:solidFill>
                      <a:schemeClr val="tx1"/>
                    </a:solidFill>
                  </a:rPr>
                  <a:t>Existence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dependence </a:t>
                </a:r>
                <a:r>
                  <a:rPr lang="en-US" altLang="ja-JP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Dynamical effects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85B8DA-A374-4140-AC4B-578179CF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86" y="1201789"/>
                <a:ext cx="11176915" cy="2046842"/>
              </a:xfrm>
              <a:prstGeom prst="rect">
                <a:avLst/>
              </a:prstGeom>
              <a:blipFill>
                <a:blip r:embed="rId3"/>
                <a:stretch>
                  <a:fillRect l="-764" t="-893" b="-5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D32679-33E4-44FE-B575-49FD7D1B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75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88639-7352-497F-9E92-FEC1C09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Future Work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AEB3D4-9561-4008-A9EF-220604B740DB}"/>
                  </a:ext>
                </a:extLst>
              </p:cNvPr>
              <p:cNvSpPr txBox="1"/>
              <p:nvPr/>
            </p:nvSpPr>
            <p:spPr>
              <a:xfrm>
                <a:off x="457720" y="1254249"/>
                <a:ext cx="8990410" cy="4994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lang="en-US" altLang="ja-JP" sz="3200" b="1" dirty="0">
                    <a:solidFill>
                      <a:srgbClr val="152542"/>
                    </a:solidFill>
                  </a:rPr>
                  <a:t>Theory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Quantitative estimate on the diffusion, resonance decays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Better treatment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Better understanding on lower order cumulants</a:t>
                </a:r>
              </a:p>
              <a:p>
                <a:endParaRPr lang="en-US" altLang="ja-JP" sz="2400" dirty="0"/>
              </a:p>
              <a:p>
                <a:pPr marL="457200" indent="-457200">
                  <a:buFont typeface="Wingdings" panose="05000000000000000000" pitchFamily="2" charset="2"/>
                  <a:buChar char="n"/>
                </a:pPr>
                <a:r>
                  <a:rPr lang="en-US" altLang="ja-JP" sz="3200" b="1" dirty="0">
                    <a:solidFill>
                      <a:srgbClr val="152542"/>
                    </a:solidFill>
                  </a:rPr>
                  <a:t>Experiment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 rapidity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Wider acceptance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BQ ratio at LHC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Acceptance correction for higher order cumulants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>
                    <a:solidFill>
                      <a:srgbClr val="FF0000"/>
                    </a:solidFill>
                  </a:rPr>
                  <a:t>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  <m:sup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sub>
                              <m:sup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dirty="0">
                    <a:solidFill>
                      <a:srgbClr val="FF0000"/>
                    </a:solidFill>
                  </a:rPr>
                  <a:t>and other ratios by experimental groups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largest acceptance / same rapidity space / systematic errors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AEB3D4-9561-4008-A9EF-220604B74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20" y="1254249"/>
                <a:ext cx="8990410" cy="4994059"/>
              </a:xfrm>
              <a:prstGeom prst="rect">
                <a:avLst/>
              </a:prstGeom>
              <a:blipFill>
                <a:blip r:embed="rId2"/>
                <a:stretch>
                  <a:fillRect l="-1492" t="-1465" r="-136" b="-18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1346A9-896B-482E-8473-5CA06275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96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Resonance Decays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75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775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2027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3264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4871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直線矢印コネクタ 83"/>
          <p:cNvCxnSpPr/>
          <p:nvPr/>
        </p:nvCxnSpPr>
        <p:spPr>
          <a:xfrm>
            <a:off x="7717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8077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直線コネクタ 90"/>
          <p:cNvCxnSpPr/>
          <p:nvPr/>
        </p:nvCxnSpPr>
        <p:spPr>
          <a:xfrm flipV="1">
            <a:off x="8091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8077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7717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8077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直線コネクタ 98"/>
          <p:cNvCxnSpPr/>
          <p:nvPr/>
        </p:nvCxnSpPr>
        <p:spPr>
          <a:xfrm flipV="1">
            <a:off x="8077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8091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6567991" y="4211357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6569445" y="3021313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74"/>
          <p:cNvSpPr/>
          <p:nvPr/>
        </p:nvSpPr>
        <p:spPr>
          <a:xfrm>
            <a:off x="2801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3410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3999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4481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6012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5201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2027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2801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3410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3999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4481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6012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5201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1972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6" name="楕円 165"/>
          <p:cNvSpPr/>
          <p:nvPr/>
        </p:nvSpPr>
        <p:spPr>
          <a:xfrm>
            <a:off x="2153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7" name="楕円 186"/>
          <p:cNvSpPr/>
          <p:nvPr/>
        </p:nvSpPr>
        <p:spPr>
          <a:xfrm>
            <a:off x="2747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8" name="楕円 187"/>
          <p:cNvSpPr/>
          <p:nvPr/>
        </p:nvSpPr>
        <p:spPr>
          <a:xfrm>
            <a:off x="2928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9" name="楕円 188"/>
          <p:cNvSpPr/>
          <p:nvPr/>
        </p:nvSpPr>
        <p:spPr>
          <a:xfrm>
            <a:off x="3372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0" name="楕円 189"/>
          <p:cNvSpPr/>
          <p:nvPr/>
        </p:nvSpPr>
        <p:spPr>
          <a:xfrm>
            <a:off x="3553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1" name="楕円 190"/>
          <p:cNvSpPr/>
          <p:nvPr/>
        </p:nvSpPr>
        <p:spPr>
          <a:xfrm>
            <a:off x="3945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2" name="楕円 191"/>
          <p:cNvSpPr/>
          <p:nvPr/>
        </p:nvSpPr>
        <p:spPr>
          <a:xfrm>
            <a:off x="4125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3" name="楕円 192"/>
          <p:cNvSpPr/>
          <p:nvPr/>
        </p:nvSpPr>
        <p:spPr>
          <a:xfrm>
            <a:off x="4418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4" name="楕円 193"/>
          <p:cNvSpPr/>
          <p:nvPr/>
        </p:nvSpPr>
        <p:spPr>
          <a:xfrm>
            <a:off x="4598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5" name="楕円 194"/>
          <p:cNvSpPr/>
          <p:nvPr/>
        </p:nvSpPr>
        <p:spPr>
          <a:xfrm>
            <a:off x="5133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6" name="楕円 195"/>
          <p:cNvSpPr/>
          <p:nvPr/>
        </p:nvSpPr>
        <p:spPr>
          <a:xfrm>
            <a:off x="5313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7" name="楕円 196"/>
          <p:cNvSpPr/>
          <p:nvPr/>
        </p:nvSpPr>
        <p:spPr>
          <a:xfrm>
            <a:off x="5957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8" name="楕円 197"/>
          <p:cNvSpPr/>
          <p:nvPr/>
        </p:nvSpPr>
        <p:spPr>
          <a:xfrm>
            <a:off x="6138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64" y="2279162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1801398" y="1690286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Neutral Particles</a:t>
            </a:r>
            <a:endParaRPr lang="ja-JP" altLang="en-US" sz="2400" dirty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1801397" y="3238001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Decay into charged particles</a:t>
            </a:r>
            <a:endParaRPr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88206BB1-1C93-46D3-8BF9-F4FBD2E8E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65" y="1561221"/>
            <a:ext cx="986395" cy="724156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1E0F64A8-7B9B-43C1-92D8-152C82582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61" y="6057862"/>
            <a:ext cx="577636" cy="262561"/>
          </a:xfrm>
          <a:prstGeom prst="rect">
            <a:avLst/>
          </a:prstGeom>
        </p:spPr>
      </p:pic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2DF09EC-FD74-4132-B517-E5743BD28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90" y="2895436"/>
            <a:ext cx="407459" cy="185208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31076CA-C835-409C-9632-51094F00C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90" y="4365064"/>
            <a:ext cx="407459" cy="18520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A917299-4A7D-40C7-9451-7FBF814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90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Resonance Decays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75520" y="216711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775520" y="3651390"/>
            <a:ext cx="4896544" cy="815190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4"/>
          <p:cNvSpPr/>
          <p:nvPr/>
        </p:nvSpPr>
        <p:spPr>
          <a:xfrm>
            <a:off x="2027536" y="242546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3264618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直線コネクタ 77"/>
          <p:cNvCxnSpPr/>
          <p:nvPr/>
        </p:nvCxnSpPr>
        <p:spPr>
          <a:xfrm>
            <a:off x="4871864" y="1802284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9" name="正方形/長方形 78"/>
          <p:cNvSpPr/>
          <p:nvPr/>
        </p:nvSpPr>
        <p:spPr>
          <a:xfrm>
            <a:off x="1775520" y="5131489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7717825" y="2996950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線矢印コネクタ 84"/>
          <p:cNvCxnSpPr/>
          <p:nvPr/>
        </p:nvCxnSpPr>
        <p:spPr>
          <a:xfrm flipV="1">
            <a:off x="8077865" y="2111658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8" name="フリーフォーム 87"/>
          <p:cNvSpPr/>
          <p:nvPr/>
        </p:nvSpPr>
        <p:spPr>
          <a:xfrm>
            <a:off x="8082839" y="5402682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 flipV="1">
            <a:off x="8091830" y="2952647"/>
            <a:ext cx="1709414" cy="830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V="1">
            <a:off x="8077865" y="2348880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93" name="直線矢印コネクタ 92"/>
          <p:cNvCxnSpPr/>
          <p:nvPr/>
        </p:nvCxnSpPr>
        <p:spPr>
          <a:xfrm>
            <a:off x="7717825" y="446657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直線矢印コネクタ 93"/>
          <p:cNvCxnSpPr/>
          <p:nvPr/>
        </p:nvCxnSpPr>
        <p:spPr>
          <a:xfrm flipV="1">
            <a:off x="8077865" y="358128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直線コネクタ 98"/>
          <p:cNvCxnSpPr/>
          <p:nvPr/>
        </p:nvCxnSpPr>
        <p:spPr>
          <a:xfrm flipV="1">
            <a:off x="8077865" y="38185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0" name="直線矢印コネクタ 99"/>
          <p:cNvCxnSpPr/>
          <p:nvPr/>
        </p:nvCxnSpPr>
        <p:spPr>
          <a:xfrm>
            <a:off x="7717825" y="5855928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flipV="1">
            <a:off x="8077865" y="4970636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6" name="直線コネクタ 105"/>
          <p:cNvCxnSpPr/>
          <p:nvPr/>
        </p:nvCxnSpPr>
        <p:spPr>
          <a:xfrm flipV="1">
            <a:off x="8077865" y="52078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8091830" y="4449934"/>
            <a:ext cx="165618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8" name="下矢印 107"/>
          <p:cNvSpPr/>
          <p:nvPr/>
        </p:nvSpPr>
        <p:spPr>
          <a:xfrm>
            <a:off x="6567991" y="4211357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49" name="下矢印 148"/>
          <p:cNvSpPr/>
          <p:nvPr/>
        </p:nvSpPr>
        <p:spPr>
          <a:xfrm>
            <a:off x="6569445" y="3021313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1" name="円/楕円 74"/>
          <p:cNvSpPr/>
          <p:nvPr/>
        </p:nvSpPr>
        <p:spPr>
          <a:xfrm>
            <a:off x="2801723" y="227696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2" name="円/楕円 74"/>
          <p:cNvSpPr/>
          <p:nvPr/>
        </p:nvSpPr>
        <p:spPr>
          <a:xfrm>
            <a:off x="3410053" y="2601039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3" name="円/楕円 74"/>
          <p:cNvSpPr/>
          <p:nvPr/>
        </p:nvSpPr>
        <p:spPr>
          <a:xfrm>
            <a:off x="3999872" y="225281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4" name="円/楕円 74"/>
          <p:cNvSpPr/>
          <p:nvPr/>
        </p:nvSpPr>
        <p:spPr>
          <a:xfrm>
            <a:off x="4481619" y="2622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5" name="円/楕円 74"/>
          <p:cNvSpPr/>
          <p:nvPr/>
        </p:nvSpPr>
        <p:spPr>
          <a:xfrm>
            <a:off x="6012965" y="246029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6" name="円/楕円 74"/>
          <p:cNvSpPr/>
          <p:nvPr/>
        </p:nvSpPr>
        <p:spPr>
          <a:xfrm>
            <a:off x="5201877" y="223944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3333FF"/>
              </a:gs>
              <a:gs pos="100000">
                <a:srgbClr val="3333FF">
                  <a:alpha val="32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7" name="円/楕円 74"/>
          <p:cNvSpPr/>
          <p:nvPr/>
        </p:nvSpPr>
        <p:spPr>
          <a:xfrm>
            <a:off x="2027536" y="3899594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8" name="円/楕円 74"/>
          <p:cNvSpPr/>
          <p:nvPr/>
        </p:nvSpPr>
        <p:spPr>
          <a:xfrm>
            <a:off x="2801723" y="375109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59" name="円/楕円 74"/>
          <p:cNvSpPr/>
          <p:nvPr/>
        </p:nvSpPr>
        <p:spPr>
          <a:xfrm>
            <a:off x="3410053" y="4075169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0" name="円/楕円 74"/>
          <p:cNvSpPr/>
          <p:nvPr/>
        </p:nvSpPr>
        <p:spPr>
          <a:xfrm>
            <a:off x="3999872" y="3726948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1" name="円/楕円 74"/>
          <p:cNvSpPr/>
          <p:nvPr/>
        </p:nvSpPr>
        <p:spPr>
          <a:xfrm>
            <a:off x="4481619" y="4096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2" name="円/楕円 74"/>
          <p:cNvSpPr/>
          <p:nvPr/>
        </p:nvSpPr>
        <p:spPr>
          <a:xfrm>
            <a:off x="6012965" y="3934420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3" name="円/楕円 74"/>
          <p:cNvSpPr/>
          <p:nvPr/>
        </p:nvSpPr>
        <p:spPr>
          <a:xfrm>
            <a:off x="5201877" y="3713572"/>
            <a:ext cx="324000" cy="324000"/>
          </a:xfrm>
          <a:prstGeom prst="ellipse">
            <a:avLst/>
          </a:prstGeom>
          <a:noFill/>
          <a:ln w="19050" cap="flat" cmpd="sng" algn="ctr">
            <a:solidFill>
              <a:srgbClr val="3333FF"/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5" name="楕円 164"/>
          <p:cNvSpPr/>
          <p:nvPr/>
        </p:nvSpPr>
        <p:spPr>
          <a:xfrm>
            <a:off x="1972823" y="3956205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6" name="楕円 165"/>
          <p:cNvSpPr/>
          <p:nvPr/>
        </p:nvSpPr>
        <p:spPr>
          <a:xfrm>
            <a:off x="2153536" y="3875619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7" name="楕円 186"/>
          <p:cNvSpPr/>
          <p:nvPr/>
        </p:nvSpPr>
        <p:spPr>
          <a:xfrm>
            <a:off x="2747820" y="379644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8" name="楕円 187"/>
          <p:cNvSpPr/>
          <p:nvPr/>
        </p:nvSpPr>
        <p:spPr>
          <a:xfrm>
            <a:off x="2928533" y="37158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9" name="楕円 188"/>
          <p:cNvSpPr/>
          <p:nvPr/>
        </p:nvSpPr>
        <p:spPr>
          <a:xfrm>
            <a:off x="3372659" y="411608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0" name="楕円 189"/>
          <p:cNvSpPr/>
          <p:nvPr/>
        </p:nvSpPr>
        <p:spPr>
          <a:xfrm>
            <a:off x="3553372" y="403549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1" name="楕円 190"/>
          <p:cNvSpPr/>
          <p:nvPr/>
        </p:nvSpPr>
        <p:spPr>
          <a:xfrm>
            <a:off x="3945205" y="379942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2" name="楕円 191"/>
          <p:cNvSpPr/>
          <p:nvPr/>
        </p:nvSpPr>
        <p:spPr>
          <a:xfrm>
            <a:off x="4125918" y="371883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3" name="楕円 192"/>
          <p:cNvSpPr/>
          <p:nvPr/>
        </p:nvSpPr>
        <p:spPr>
          <a:xfrm>
            <a:off x="4418195" y="41588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4" name="楕円 193"/>
          <p:cNvSpPr/>
          <p:nvPr/>
        </p:nvSpPr>
        <p:spPr>
          <a:xfrm>
            <a:off x="4598908" y="407831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5" name="楕円 194"/>
          <p:cNvSpPr/>
          <p:nvPr/>
        </p:nvSpPr>
        <p:spPr>
          <a:xfrm>
            <a:off x="5133086" y="38094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6" name="楕円 195"/>
          <p:cNvSpPr/>
          <p:nvPr/>
        </p:nvSpPr>
        <p:spPr>
          <a:xfrm>
            <a:off x="5313799" y="3728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7" name="楕円 196"/>
          <p:cNvSpPr/>
          <p:nvPr/>
        </p:nvSpPr>
        <p:spPr>
          <a:xfrm>
            <a:off x="5957614" y="400142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8" name="楕円 197"/>
          <p:cNvSpPr/>
          <p:nvPr/>
        </p:nvSpPr>
        <p:spPr>
          <a:xfrm>
            <a:off x="6138327" y="392083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9" name="楕円 198"/>
          <p:cNvSpPr/>
          <p:nvPr/>
        </p:nvSpPr>
        <p:spPr>
          <a:xfrm>
            <a:off x="1846823" y="5493546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0" name="楕円 199"/>
          <p:cNvSpPr/>
          <p:nvPr/>
        </p:nvSpPr>
        <p:spPr>
          <a:xfrm>
            <a:off x="2303720" y="5361901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1" name="楕円 200"/>
          <p:cNvSpPr/>
          <p:nvPr/>
        </p:nvSpPr>
        <p:spPr>
          <a:xfrm>
            <a:off x="3296497" y="520785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2" name="楕円 201"/>
          <p:cNvSpPr/>
          <p:nvPr/>
        </p:nvSpPr>
        <p:spPr>
          <a:xfrm>
            <a:off x="2564344" y="515668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3" name="楕円 202"/>
          <p:cNvSpPr/>
          <p:nvPr/>
        </p:nvSpPr>
        <p:spPr>
          <a:xfrm>
            <a:off x="2977712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4" name="楕円 203"/>
          <p:cNvSpPr/>
          <p:nvPr/>
        </p:nvSpPr>
        <p:spPr>
          <a:xfrm>
            <a:off x="3730764" y="560392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5" name="楕円 204"/>
          <p:cNvSpPr/>
          <p:nvPr/>
        </p:nvSpPr>
        <p:spPr>
          <a:xfrm>
            <a:off x="4151784" y="5214663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6" name="楕円 205"/>
          <p:cNvSpPr/>
          <p:nvPr/>
        </p:nvSpPr>
        <p:spPr>
          <a:xfrm>
            <a:off x="3627719" y="52104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7" name="楕円 206"/>
          <p:cNvSpPr/>
          <p:nvPr/>
        </p:nvSpPr>
        <p:spPr>
          <a:xfrm>
            <a:off x="4431904" y="566714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8" name="楕円 207"/>
          <p:cNvSpPr/>
          <p:nvPr/>
        </p:nvSpPr>
        <p:spPr>
          <a:xfrm>
            <a:off x="5016745" y="558979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9" name="楕円 208"/>
          <p:cNvSpPr/>
          <p:nvPr/>
        </p:nvSpPr>
        <p:spPr>
          <a:xfrm>
            <a:off x="5381104" y="517719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0" name="楕円 209"/>
          <p:cNvSpPr/>
          <p:nvPr/>
        </p:nvSpPr>
        <p:spPr>
          <a:xfrm>
            <a:off x="4623447" y="525190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1" name="楕円 210"/>
          <p:cNvSpPr/>
          <p:nvPr/>
        </p:nvSpPr>
        <p:spPr>
          <a:xfrm>
            <a:off x="5707442" y="553613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86000">
                <a:srgbClr val="FF9999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2" name="楕円 211"/>
          <p:cNvSpPr/>
          <p:nvPr/>
        </p:nvSpPr>
        <p:spPr>
          <a:xfrm>
            <a:off x="6378570" y="5415360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86000">
                <a:srgbClr val="92D050">
                  <a:alpha val="74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3" name="下矢印 212"/>
          <p:cNvSpPr/>
          <p:nvPr/>
        </p:nvSpPr>
        <p:spPr>
          <a:xfrm rot="314186">
            <a:off x="1860855" y="4273443"/>
            <a:ext cx="302700" cy="114210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4" name="下矢印 213"/>
          <p:cNvSpPr/>
          <p:nvPr/>
        </p:nvSpPr>
        <p:spPr>
          <a:xfrm>
            <a:off x="4406553" y="4364574"/>
            <a:ext cx="302700" cy="124534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5" name="下矢印 214"/>
          <p:cNvSpPr/>
          <p:nvPr/>
        </p:nvSpPr>
        <p:spPr>
          <a:xfrm rot="20676698">
            <a:off x="4778949" y="4344789"/>
            <a:ext cx="302700" cy="1242041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6" name="下矢印 215"/>
          <p:cNvSpPr/>
          <p:nvPr/>
        </p:nvSpPr>
        <p:spPr>
          <a:xfrm rot="21063856">
            <a:off x="5253910" y="4072044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7" name="下矢印 216"/>
          <p:cNvSpPr/>
          <p:nvPr/>
        </p:nvSpPr>
        <p:spPr>
          <a:xfrm rot="1248471">
            <a:off x="4950777" y="3997471"/>
            <a:ext cx="302700" cy="1264293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8" name="下矢印 217"/>
          <p:cNvSpPr/>
          <p:nvPr/>
        </p:nvSpPr>
        <p:spPr>
          <a:xfrm rot="556894">
            <a:off x="5802992" y="4270333"/>
            <a:ext cx="302700" cy="1228960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9" name="下矢印 218"/>
          <p:cNvSpPr/>
          <p:nvPr/>
        </p:nvSpPr>
        <p:spPr>
          <a:xfrm rot="20975549">
            <a:off x="6254275" y="4281898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0" name="TexTeXPicture" descr="&lt;?xml version=&quot;1.0&quot; encoding=&quot;utf-16&quot;?&gt;&#10;&lt;TeXTeX&gt;&#10;  &lt;preamble&gt;\documentclass{jarticle}&#10;\usepackage{amsmath}&#10;\pagestyle{empty}&lt;/preamble&gt;&#10;  &lt;body&gt;\begin{align*} &#10;\rho_0&#10;\end{align*}&lt;/body&gt;&#10;  &lt;fcolor&gt;FF000000&lt;/fcolor&gt;&#10;  &lt;bcolor&gt;FFFFFFFF&lt;/bcolor&gt;&#10;  &lt;transparent&gt;True&lt;/transparent&gt;&#10;  &lt;resolution&gt;1800&lt;/resolution&gt;&#10;  &lt;imageh&gt;160&lt;/imageh&gt;&#10;  &lt;imagew&gt;210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64" y="2279162"/>
            <a:ext cx="222250" cy="169333"/>
          </a:xfrm>
          <a:prstGeom prst="rect">
            <a:avLst/>
          </a:prstGeom>
        </p:spPr>
      </p:pic>
      <p:sp>
        <p:nvSpPr>
          <p:cNvPr id="221" name="テキスト ボックス 220"/>
          <p:cNvSpPr txBox="1"/>
          <p:nvPr/>
        </p:nvSpPr>
        <p:spPr>
          <a:xfrm>
            <a:off x="1801398" y="1690286"/>
            <a:ext cx="224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Neutral Particles</a:t>
            </a:r>
            <a:endParaRPr lang="ja-JP" altLang="en-US" sz="2400" dirty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1801397" y="3238001"/>
            <a:ext cx="369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Decay into charged particles</a:t>
            </a:r>
            <a:endParaRPr lang="ja-JP" altLang="en-US" sz="2400" dirty="0"/>
          </a:p>
        </p:txBody>
      </p:sp>
      <p:sp>
        <p:nvSpPr>
          <p:cNvPr id="223" name="下矢印 222"/>
          <p:cNvSpPr/>
          <p:nvPr/>
        </p:nvSpPr>
        <p:spPr>
          <a:xfrm rot="21300293">
            <a:off x="3563768" y="4359238"/>
            <a:ext cx="302700" cy="85051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4" name="下矢印 223"/>
          <p:cNvSpPr/>
          <p:nvPr/>
        </p:nvSpPr>
        <p:spPr>
          <a:xfrm rot="21222297">
            <a:off x="4038515" y="4107105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5" name="下矢印 224"/>
          <p:cNvSpPr/>
          <p:nvPr/>
        </p:nvSpPr>
        <p:spPr>
          <a:xfrm rot="533846">
            <a:off x="3937952" y="4044015"/>
            <a:ext cx="302700" cy="1445176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6" name="下矢印 225"/>
          <p:cNvSpPr/>
          <p:nvPr/>
        </p:nvSpPr>
        <p:spPr>
          <a:xfrm rot="21307905">
            <a:off x="2221261" y="4220456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7" name="下矢印 226"/>
          <p:cNvSpPr/>
          <p:nvPr/>
        </p:nvSpPr>
        <p:spPr>
          <a:xfrm rot="20381314">
            <a:off x="2989189" y="4072901"/>
            <a:ext cx="302700" cy="117422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8" name="下矢印 227"/>
          <p:cNvSpPr/>
          <p:nvPr/>
        </p:nvSpPr>
        <p:spPr>
          <a:xfrm rot="814641">
            <a:off x="3158866" y="4403373"/>
            <a:ext cx="302700" cy="1141975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9" name="下矢印 228"/>
          <p:cNvSpPr/>
          <p:nvPr/>
        </p:nvSpPr>
        <p:spPr>
          <a:xfrm rot="767608">
            <a:off x="2729893" y="4023141"/>
            <a:ext cx="302700" cy="1102547"/>
          </a:xfrm>
          <a:prstGeom prst="downArrow">
            <a:avLst>
              <a:gd name="adj1" fmla="val 44507"/>
              <a:gd name="adj2" fmla="val 135167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BC991567-F05A-42A6-BB9F-4023D616B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61" y="6057862"/>
            <a:ext cx="577636" cy="26256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78D21EB3-8931-442C-8A81-564832E31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65" y="1561221"/>
            <a:ext cx="986395" cy="72415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F50AEA5-58E8-4266-8833-59348F496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90" y="2895436"/>
            <a:ext cx="407459" cy="18520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BB14AF55-D506-4973-B800-EA00079A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90" y="4365064"/>
            <a:ext cx="407459" cy="18520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2DC0ECDF-9115-4078-8A20-F5CB285B6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490" y="5754414"/>
            <a:ext cx="407459" cy="18520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39D1A5C-39CE-4D41-A59D-D14F34FE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721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4FF429B-1DE8-4F46-8424-01D39882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405115" y="2062938"/>
            <a:ext cx="876924" cy="333202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6AA8011-80E0-44AB-858D-D84B7608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253931" y="2062939"/>
            <a:ext cx="4090055" cy="389554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4F24588-9310-41BF-A571-C6EC46DB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89228" b="14878"/>
          <a:stretch/>
        </p:blipFill>
        <p:spPr>
          <a:xfrm>
            <a:off x="368432" y="2062938"/>
            <a:ext cx="988881" cy="3332021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748CD2A0-F451-4326-9D27-172EF51A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Expectations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1E7554-61E5-4D56-8B0D-CF923BDBB70D}"/>
              </a:ext>
            </a:extLst>
          </p:cNvPr>
          <p:cNvSpPr txBox="1"/>
          <p:nvPr/>
        </p:nvSpPr>
        <p:spPr>
          <a:xfrm>
            <a:off x="1841737" y="1298153"/>
            <a:ext cx="290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Experimental data</a:t>
            </a:r>
            <a:endParaRPr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6CA628-5319-48D6-9344-DDA5D648AD9B}"/>
              </a:ext>
            </a:extLst>
          </p:cNvPr>
          <p:cNvSpPr txBox="1"/>
          <p:nvPr/>
        </p:nvSpPr>
        <p:spPr>
          <a:xfrm>
            <a:off x="7618138" y="1298153"/>
            <a:ext cx="296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Lattice QCD</a:t>
            </a:r>
            <a:r>
              <a:rPr lang="ja-JP" altLang="en-US" sz="2800" b="1" dirty="0"/>
              <a:t>＋</a:t>
            </a:r>
            <a:r>
              <a:rPr lang="en-US" altLang="ja-JP" sz="2800" b="1" dirty="0"/>
              <a:t>HRG</a:t>
            </a:r>
            <a:endParaRPr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46AE4-6206-4DAE-ACAF-2BD0240FA829}"/>
              </a:ext>
            </a:extLst>
          </p:cNvPr>
          <p:cNvSpPr/>
          <p:nvPr/>
        </p:nvSpPr>
        <p:spPr>
          <a:xfrm>
            <a:off x="1312094" y="3101258"/>
            <a:ext cx="10186486" cy="22973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962550-8EB1-4BB7-A509-9FF35C7C3D1E}"/>
              </a:ext>
            </a:extLst>
          </p:cNvPr>
          <p:cNvSpPr/>
          <p:nvPr/>
        </p:nvSpPr>
        <p:spPr>
          <a:xfrm>
            <a:off x="9855089" y="2062939"/>
            <a:ext cx="189152" cy="33320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7C1D270-8F47-4DD2-93B0-F0DD9D06E489}"/>
              </a:ext>
            </a:extLst>
          </p:cNvPr>
          <p:cNvCxnSpPr>
            <a:cxnSpLocks/>
          </p:cNvCxnSpPr>
          <p:nvPr/>
        </p:nvCxnSpPr>
        <p:spPr>
          <a:xfrm>
            <a:off x="1312094" y="5280778"/>
            <a:ext cx="3960200" cy="0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6D5557D9-37F2-44D0-8562-F232EF7A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93" y="5555897"/>
            <a:ext cx="336550" cy="23812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D68EAAB-8F85-4217-8E46-38D3A685A199}"/>
              </a:ext>
            </a:extLst>
          </p:cNvPr>
          <p:cNvGrpSpPr/>
          <p:nvPr/>
        </p:nvGrpSpPr>
        <p:grpSpPr>
          <a:xfrm>
            <a:off x="1312094" y="3224720"/>
            <a:ext cx="4624113" cy="1458799"/>
            <a:chOff x="1312094" y="3224720"/>
            <a:chExt cx="4624113" cy="1458799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B3923A9-B80A-4695-BE6D-BAA18494E6F9}"/>
                </a:ext>
              </a:extLst>
            </p:cNvPr>
            <p:cNvCxnSpPr/>
            <p:nvPr/>
          </p:nvCxnSpPr>
          <p:spPr>
            <a:xfrm>
              <a:off x="1312094" y="3224720"/>
              <a:ext cx="394504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25B8CFB-697E-4C36-B6FC-719B4F4034CC}"/>
                    </a:ext>
                  </a:extLst>
                </p:cNvPr>
                <p:cNvSpPr txBox="1"/>
                <p:nvPr/>
              </p:nvSpPr>
              <p:spPr>
                <a:xfrm>
                  <a:off x="3238727" y="3764118"/>
                  <a:ext cx="2697480" cy="919401"/>
                </a:xfrm>
                <a:prstGeom prst="wedgeRoundRectCallout">
                  <a:avLst>
                    <a:gd name="adj1" fmla="val -32753"/>
                    <a:gd name="adj2" fmla="val -88298"/>
                    <a:gd name="adj3" fmla="val 16667"/>
                  </a:avLst>
                </a:prstGeom>
                <a:solidFill>
                  <a:schemeClr val="bg1">
                    <a:alpha val="74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Thermal fluctuation at 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=155</m:t>
                      </m:r>
                    </m:oMath>
                  </a14:m>
                  <a:r>
                    <a:rPr kumimoji="1" lang="en-US" altLang="ja-JP" sz="2400" b="0" dirty="0"/>
                    <a:t>MeV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25B8CFB-697E-4C36-B6FC-719B4F403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727" y="3764118"/>
                  <a:ext cx="2697480" cy="919401"/>
                </a:xfrm>
                <a:prstGeom prst="wedgeRoundRectCallout">
                  <a:avLst>
                    <a:gd name="adj1" fmla="val -32753"/>
                    <a:gd name="adj2" fmla="val -88298"/>
                    <a:gd name="adj3" fmla="val 16667"/>
                  </a:avLst>
                </a:prstGeom>
                <a:blipFill>
                  <a:blip r:embed="rId4"/>
                  <a:stretch>
                    <a:fillRect l="-1114" b="-5581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ED436F-4B33-4E21-8ED4-37C92739ED52}"/>
              </a:ext>
            </a:extLst>
          </p:cNvPr>
          <p:cNvSpPr txBox="1"/>
          <p:nvPr/>
        </p:nvSpPr>
        <p:spPr>
          <a:xfrm>
            <a:off x="9800896" y="6002392"/>
            <a:ext cx="2391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HRG: QMHG2020</a:t>
            </a:r>
          </a:p>
          <a:p>
            <a:pPr algn="l"/>
            <a:r>
              <a:rPr lang="en-US" altLang="ja-JP" sz="1600" dirty="0" err="1"/>
              <a:t>Bollweg</a:t>
            </a:r>
            <a:r>
              <a:rPr lang="en-US" altLang="ja-JP" sz="1600" dirty="0"/>
              <a:t>+, PRD104, 7 (’21)</a:t>
            </a:r>
          </a:p>
          <a:p>
            <a:pPr algn="l"/>
            <a:r>
              <a:rPr kumimoji="1" lang="en-US" altLang="ja-JP" sz="1600" dirty="0"/>
              <a:t>plot by MK</a:t>
            </a:r>
            <a:endParaRPr kumimoji="1" lang="ja-JP" altLang="en-US" sz="16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A0F4AC-E2F2-4DF1-B6F1-0864DEF1FDF6}"/>
              </a:ext>
            </a:extLst>
          </p:cNvPr>
          <p:cNvSpPr txBox="1"/>
          <p:nvPr/>
        </p:nvSpPr>
        <p:spPr>
          <a:xfrm>
            <a:off x="7315708" y="2116172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Data from </a:t>
            </a:r>
          </a:p>
          <a:p>
            <a:pPr algn="l"/>
            <a:r>
              <a:rPr kumimoji="1" lang="en-US" altLang="ja-JP" dirty="0" err="1"/>
              <a:t>HotQCD</a:t>
            </a:r>
            <a:r>
              <a:rPr kumimoji="1" lang="en-US" altLang="ja-JP" dirty="0"/>
              <a:t>, PRD104 (’21)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533CA0-11D7-4EB4-9C95-1538AA77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9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BEC087-CF74-4F6D-97C3-8513BF4C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56A759-3B26-42D0-B79B-B76A0EAF0E4F}"/>
              </a:ext>
            </a:extLst>
          </p:cNvPr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46">
            <a:extLst>
              <a:ext uri="{FF2B5EF4-FFF2-40B4-BE49-F238E27FC236}">
                <a16:creationId xmlns:a16="http://schemas.microsoft.com/office/drawing/2014/main" id="{9BA96391-080E-4FB1-A4E0-7F79CC058A74}"/>
              </a:ext>
            </a:extLst>
          </p:cNvPr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弧 227">
            <a:extLst>
              <a:ext uri="{FF2B5EF4-FFF2-40B4-BE49-F238E27FC236}">
                <a16:creationId xmlns:a16="http://schemas.microsoft.com/office/drawing/2014/main" id="{2ED5C377-7AF6-4E5C-9699-55C0268BA39A}"/>
              </a:ext>
            </a:extLst>
          </p:cNvPr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8339612-D33B-4A00-9DA7-BA89EE01896F}"/>
              </a:ext>
            </a:extLst>
          </p:cNvPr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EF568427-96E2-4420-A7AB-04C059CE8ACF}"/>
              </a:ext>
            </a:extLst>
          </p:cNvPr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2" name="円/楕円 654">
            <a:extLst>
              <a:ext uri="{FF2B5EF4-FFF2-40B4-BE49-F238E27FC236}">
                <a16:creationId xmlns:a16="http://schemas.microsoft.com/office/drawing/2014/main" id="{0D31A30E-E49F-449D-8820-7695875DDAB4}"/>
              </a:ext>
            </a:extLst>
          </p:cNvPr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55">
            <a:extLst>
              <a:ext uri="{FF2B5EF4-FFF2-40B4-BE49-F238E27FC236}">
                <a16:creationId xmlns:a16="http://schemas.microsoft.com/office/drawing/2014/main" id="{9AC5C824-5643-41FF-BD1E-D69EA1651DB8}"/>
              </a:ext>
            </a:extLst>
          </p:cNvPr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56">
            <a:extLst>
              <a:ext uri="{FF2B5EF4-FFF2-40B4-BE49-F238E27FC236}">
                <a16:creationId xmlns:a16="http://schemas.microsoft.com/office/drawing/2014/main" id="{B7DED235-3ABC-4096-ABD1-207492595D44}"/>
              </a:ext>
            </a:extLst>
          </p:cNvPr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57">
            <a:extLst>
              <a:ext uri="{FF2B5EF4-FFF2-40B4-BE49-F238E27FC236}">
                <a16:creationId xmlns:a16="http://schemas.microsoft.com/office/drawing/2014/main" id="{1E6672F0-46D3-4777-A406-FD38BE645E06}"/>
              </a:ext>
            </a:extLst>
          </p:cNvPr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58">
            <a:extLst>
              <a:ext uri="{FF2B5EF4-FFF2-40B4-BE49-F238E27FC236}">
                <a16:creationId xmlns:a16="http://schemas.microsoft.com/office/drawing/2014/main" id="{C19B2C17-128E-4404-BCC8-D94465DDCA8A}"/>
              </a:ext>
            </a:extLst>
          </p:cNvPr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59">
            <a:extLst>
              <a:ext uri="{FF2B5EF4-FFF2-40B4-BE49-F238E27FC236}">
                <a16:creationId xmlns:a16="http://schemas.microsoft.com/office/drawing/2014/main" id="{BD7552FC-EEDC-4793-A229-B6881030E54D}"/>
              </a:ext>
            </a:extLst>
          </p:cNvPr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0">
            <a:extLst>
              <a:ext uri="{FF2B5EF4-FFF2-40B4-BE49-F238E27FC236}">
                <a16:creationId xmlns:a16="http://schemas.microsoft.com/office/drawing/2014/main" id="{2B38294D-3746-4618-A514-DA3E46AD2F84}"/>
              </a:ext>
            </a:extLst>
          </p:cNvPr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1">
            <a:extLst>
              <a:ext uri="{FF2B5EF4-FFF2-40B4-BE49-F238E27FC236}">
                <a16:creationId xmlns:a16="http://schemas.microsoft.com/office/drawing/2014/main" id="{63581BB4-1889-47F8-9C9D-0B98E3AE71F6}"/>
              </a:ext>
            </a:extLst>
          </p:cNvPr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62">
            <a:extLst>
              <a:ext uri="{FF2B5EF4-FFF2-40B4-BE49-F238E27FC236}">
                <a16:creationId xmlns:a16="http://schemas.microsoft.com/office/drawing/2014/main" id="{F35D990E-828B-4E4A-B0C4-C5E8C1C47D07}"/>
              </a:ext>
            </a:extLst>
          </p:cNvPr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63">
            <a:extLst>
              <a:ext uri="{FF2B5EF4-FFF2-40B4-BE49-F238E27FC236}">
                <a16:creationId xmlns:a16="http://schemas.microsoft.com/office/drawing/2014/main" id="{559E0CBC-390E-4485-B546-A3F00CE2031E}"/>
              </a:ext>
            </a:extLst>
          </p:cNvPr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64">
            <a:extLst>
              <a:ext uri="{FF2B5EF4-FFF2-40B4-BE49-F238E27FC236}">
                <a16:creationId xmlns:a16="http://schemas.microsoft.com/office/drawing/2014/main" id="{FD51D4B1-84D0-4035-A430-2FB150F48F89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65">
            <a:extLst>
              <a:ext uri="{FF2B5EF4-FFF2-40B4-BE49-F238E27FC236}">
                <a16:creationId xmlns:a16="http://schemas.microsoft.com/office/drawing/2014/main" id="{EDB8D821-AD27-4DCC-B7CF-BCF2052F727B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66">
            <a:extLst>
              <a:ext uri="{FF2B5EF4-FFF2-40B4-BE49-F238E27FC236}">
                <a16:creationId xmlns:a16="http://schemas.microsoft.com/office/drawing/2014/main" id="{B6651E78-B715-4B11-B0C6-FB8F1C959E14}"/>
              </a:ext>
            </a:extLst>
          </p:cNvPr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67">
            <a:extLst>
              <a:ext uri="{FF2B5EF4-FFF2-40B4-BE49-F238E27FC236}">
                <a16:creationId xmlns:a16="http://schemas.microsoft.com/office/drawing/2014/main" id="{3EAF9252-6665-49C6-A648-5E0EE7212491}"/>
              </a:ext>
            </a:extLst>
          </p:cNvPr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68">
            <a:extLst>
              <a:ext uri="{FF2B5EF4-FFF2-40B4-BE49-F238E27FC236}">
                <a16:creationId xmlns:a16="http://schemas.microsoft.com/office/drawing/2014/main" id="{0AC12C3D-6503-4A5C-BD97-3EDD26349BFB}"/>
              </a:ext>
            </a:extLst>
          </p:cNvPr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テキスト ボックス 93">
            <a:extLst>
              <a:ext uri="{FF2B5EF4-FFF2-40B4-BE49-F238E27FC236}">
                <a16:creationId xmlns:a16="http://schemas.microsoft.com/office/drawing/2014/main" id="{16B86538-09C7-4769-8665-C5990DCE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8" name="テキスト ボックス 94">
            <a:extLst>
              <a:ext uri="{FF2B5EF4-FFF2-40B4-BE49-F238E27FC236}">
                <a16:creationId xmlns:a16="http://schemas.microsoft.com/office/drawing/2014/main" id="{2FAF4FDD-1B3B-4E4B-A6EC-E8DB5FD971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50" name="円/楕円 672">
            <a:extLst>
              <a:ext uri="{FF2B5EF4-FFF2-40B4-BE49-F238E27FC236}">
                <a16:creationId xmlns:a16="http://schemas.microsoft.com/office/drawing/2014/main" id="{0F1723DB-D34D-4272-86B0-9CDCC6861C29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73">
            <a:extLst>
              <a:ext uri="{FF2B5EF4-FFF2-40B4-BE49-F238E27FC236}">
                <a16:creationId xmlns:a16="http://schemas.microsoft.com/office/drawing/2014/main" id="{1570A95B-688D-4090-8BB9-D6B8B1EC7D7D}"/>
              </a:ext>
            </a:extLst>
          </p:cNvPr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74">
            <a:extLst>
              <a:ext uri="{FF2B5EF4-FFF2-40B4-BE49-F238E27FC236}">
                <a16:creationId xmlns:a16="http://schemas.microsoft.com/office/drawing/2014/main" id="{F12C6612-C297-45F4-BFCF-9521009DA680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75">
            <a:extLst>
              <a:ext uri="{FF2B5EF4-FFF2-40B4-BE49-F238E27FC236}">
                <a16:creationId xmlns:a16="http://schemas.microsoft.com/office/drawing/2014/main" id="{CBDCC4FD-DDBF-4AA2-B617-7987AAD56F66}"/>
              </a:ext>
            </a:extLst>
          </p:cNvPr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76">
            <a:extLst>
              <a:ext uri="{FF2B5EF4-FFF2-40B4-BE49-F238E27FC236}">
                <a16:creationId xmlns:a16="http://schemas.microsoft.com/office/drawing/2014/main" id="{D89B10D1-E17C-4B8B-AA80-99648FCF36B9}"/>
              </a:ext>
            </a:extLst>
          </p:cNvPr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77">
            <a:extLst>
              <a:ext uri="{FF2B5EF4-FFF2-40B4-BE49-F238E27FC236}">
                <a16:creationId xmlns:a16="http://schemas.microsoft.com/office/drawing/2014/main" id="{55CC2469-0A1D-4335-AFF7-5EE46B7DC601}"/>
              </a:ext>
            </a:extLst>
          </p:cNvPr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78">
            <a:extLst>
              <a:ext uri="{FF2B5EF4-FFF2-40B4-BE49-F238E27FC236}">
                <a16:creationId xmlns:a16="http://schemas.microsoft.com/office/drawing/2014/main" id="{CD76140A-ED72-4FDB-9B58-E18B14AD182B}"/>
              </a:ext>
            </a:extLst>
          </p:cNvPr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79">
            <a:extLst>
              <a:ext uri="{FF2B5EF4-FFF2-40B4-BE49-F238E27FC236}">
                <a16:creationId xmlns:a16="http://schemas.microsoft.com/office/drawing/2014/main" id="{779A7571-EF43-414F-991F-A00211A7AE82}"/>
              </a:ext>
            </a:extLst>
          </p:cNvPr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0">
            <a:extLst>
              <a:ext uri="{FF2B5EF4-FFF2-40B4-BE49-F238E27FC236}">
                <a16:creationId xmlns:a16="http://schemas.microsoft.com/office/drawing/2014/main" id="{9D26978B-56E2-427A-BBE0-531D3761443F}"/>
              </a:ext>
            </a:extLst>
          </p:cNvPr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1">
            <a:extLst>
              <a:ext uri="{FF2B5EF4-FFF2-40B4-BE49-F238E27FC236}">
                <a16:creationId xmlns:a16="http://schemas.microsoft.com/office/drawing/2014/main" id="{36719CEB-6E41-409B-9507-81AEF6E87CCC}"/>
              </a:ext>
            </a:extLst>
          </p:cNvPr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82">
            <a:extLst>
              <a:ext uri="{FF2B5EF4-FFF2-40B4-BE49-F238E27FC236}">
                <a16:creationId xmlns:a16="http://schemas.microsoft.com/office/drawing/2014/main" id="{BB9B3F62-E143-4BCF-879A-42D45DF5C7DA}"/>
              </a:ext>
            </a:extLst>
          </p:cNvPr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83">
            <a:extLst>
              <a:ext uri="{FF2B5EF4-FFF2-40B4-BE49-F238E27FC236}">
                <a16:creationId xmlns:a16="http://schemas.microsoft.com/office/drawing/2014/main" id="{14CE6D7A-82D4-474A-A3BF-AAA1EBAB7DE5}"/>
              </a:ext>
            </a:extLst>
          </p:cNvPr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84">
            <a:extLst>
              <a:ext uri="{FF2B5EF4-FFF2-40B4-BE49-F238E27FC236}">
                <a16:creationId xmlns:a16="http://schemas.microsoft.com/office/drawing/2014/main" id="{57A60C58-7774-4C0A-8235-FDA00060D638}"/>
              </a:ext>
            </a:extLst>
          </p:cNvPr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85">
            <a:extLst>
              <a:ext uri="{FF2B5EF4-FFF2-40B4-BE49-F238E27FC236}">
                <a16:creationId xmlns:a16="http://schemas.microsoft.com/office/drawing/2014/main" id="{6B1417D8-4169-4AD0-9857-E3F97B3723CE}"/>
              </a:ext>
            </a:extLst>
          </p:cNvPr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86">
            <a:extLst>
              <a:ext uri="{FF2B5EF4-FFF2-40B4-BE49-F238E27FC236}">
                <a16:creationId xmlns:a16="http://schemas.microsoft.com/office/drawing/2014/main" id="{1E7CB806-4CE4-4FF2-96D7-D46F99DE4F25}"/>
              </a:ext>
            </a:extLst>
          </p:cNvPr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87">
            <a:extLst>
              <a:ext uri="{FF2B5EF4-FFF2-40B4-BE49-F238E27FC236}">
                <a16:creationId xmlns:a16="http://schemas.microsoft.com/office/drawing/2014/main" id="{3EE7F2A2-79F5-4E09-A72D-0A0DACF707EB}"/>
              </a:ext>
            </a:extLst>
          </p:cNvPr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88">
            <a:extLst>
              <a:ext uri="{FF2B5EF4-FFF2-40B4-BE49-F238E27FC236}">
                <a16:creationId xmlns:a16="http://schemas.microsoft.com/office/drawing/2014/main" id="{F866D050-2347-4CB8-870E-9E0C588F3063}"/>
              </a:ext>
            </a:extLst>
          </p:cNvPr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89">
            <a:extLst>
              <a:ext uri="{FF2B5EF4-FFF2-40B4-BE49-F238E27FC236}">
                <a16:creationId xmlns:a16="http://schemas.microsoft.com/office/drawing/2014/main" id="{D95B0B96-4236-4335-984B-DD68132734FE}"/>
              </a:ext>
            </a:extLst>
          </p:cNvPr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0">
            <a:extLst>
              <a:ext uri="{FF2B5EF4-FFF2-40B4-BE49-F238E27FC236}">
                <a16:creationId xmlns:a16="http://schemas.microsoft.com/office/drawing/2014/main" id="{71DA7D5D-852E-4FC2-A826-697EB8649B74}"/>
              </a:ext>
            </a:extLst>
          </p:cNvPr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1">
            <a:extLst>
              <a:ext uri="{FF2B5EF4-FFF2-40B4-BE49-F238E27FC236}">
                <a16:creationId xmlns:a16="http://schemas.microsoft.com/office/drawing/2014/main" id="{4CF4DF20-475E-45ED-9756-F016FF8C1993}"/>
              </a:ext>
            </a:extLst>
          </p:cNvPr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692">
            <a:extLst>
              <a:ext uri="{FF2B5EF4-FFF2-40B4-BE49-F238E27FC236}">
                <a16:creationId xmlns:a16="http://schemas.microsoft.com/office/drawing/2014/main" id="{7BB25336-1E0B-4A54-8507-6F8331D30D81}"/>
              </a:ext>
            </a:extLst>
          </p:cNvPr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693">
            <a:extLst>
              <a:ext uri="{FF2B5EF4-FFF2-40B4-BE49-F238E27FC236}">
                <a16:creationId xmlns:a16="http://schemas.microsoft.com/office/drawing/2014/main" id="{83DAE5D8-760C-4CE3-BEE0-E55193F7A687}"/>
              </a:ext>
            </a:extLst>
          </p:cNvPr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694">
            <a:extLst>
              <a:ext uri="{FF2B5EF4-FFF2-40B4-BE49-F238E27FC236}">
                <a16:creationId xmlns:a16="http://schemas.microsoft.com/office/drawing/2014/main" id="{D0DF7623-CDC0-43CF-B0FA-8A018FDFCDE9}"/>
              </a:ext>
            </a:extLst>
          </p:cNvPr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695">
            <a:extLst>
              <a:ext uri="{FF2B5EF4-FFF2-40B4-BE49-F238E27FC236}">
                <a16:creationId xmlns:a16="http://schemas.microsoft.com/office/drawing/2014/main" id="{3701E79B-01AC-471B-81ED-CDE3126D74D2}"/>
              </a:ext>
            </a:extLst>
          </p:cNvPr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696">
            <a:extLst>
              <a:ext uri="{FF2B5EF4-FFF2-40B4-BE49-F238E27FC236}">
                <a16:creationId xmlns:a16="http://schemas.microsoft.com/office/drawing/2014/main" id="{BD41C610-1C4D-47CF-BA07-75EFF9D64D2A}"/>
              </a:ext>
            </a:extLst>
          </p:cNvPr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697">
            <a:extLst>
              <a:ext uri="{FF2B5EF4-FFF2-40B4-BE49-F238E27FC236}">
                <a16:creationId xmlns:a16="http://schemas.microsoft.com/office/drawing/2014/main" id="{EBA33D51-9986-4CFF-BD71-3207D651B2EA}"/>
              </a:ext>
            </a:extLst>
          </p:cNvPr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698">
            <a:extLst>
              <a:ext uri="{FF2B5EF4-FFF2-40B4-BE49-F238E27FC236}">
                <a16:creationId xmlns:a16="http://schemas.microsoft.com/office/drawing/2014/main" id="{CCB00509-D91E-41C1-BC4B-21A5EE2A5234}"/>
              </a:ext>
            </a:extLst>
          </p:cNvPr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699">
            <a:extLst>
              <a:ext uri="{FF2B5EF4-FFF2-40B4-BE49-F238E27FC236}">
                <a16:creationId xmlns:a16="http://schemas.microsoft.com/office/drawing/2014/main" id="{7055A2A1-2086-4D3C-8FA9-0525FD0A8F9B}"/>
              </a:ext>
            </a:extLst>
          </p:cNvPr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0">
            <a:extLst>
              <a:ext uri="{FF2B5EF4-FFF2-40B4-BE49-F238E27FC236}">
                <a16:creationId xmlns:a16="http://schemas.microsoft.com/office/drawing/2014/main" id="{B58567A1-C6A3-4295-95A9-4881ABC32C11}"/>
              </a:ext>
            </a:extLst>
          </p:cNvPr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1">
            <a:extLst>
              <a:ext uri="{FF2B5EF4-FFF2-40B4-BE49-F238E27FC236}">
                <a16:creationId xmlns:a16="http://schemas.microsoft.com/office/drawing/2014/main" id="{72CD232F-D88B-42C3-BE51-2629E36DB962}"/>
              </a:ext>
            </a:extLst>
          </p:cNvPr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02">
            <a:extLst>
              <a:ext uri="{FF2B5EF4-FFF2-40B4-BE49-F238E27FC236}">
                <a16:creationId xmlns:a16="http://schemas.microsoft.com/office/drawing/2014/main" id="{04FA1537-1B34-4125-8ABA-09AF4C361221}"/>
              </a:ext>
            </a:extLst>
          </p:cNvPr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03">
            <a:extLst>
              <a:ext uri="{FF2B5EF4-FFF2-40B4-BE49-F238E27FC236}">
                <a16:creationId xmlns:a16="http://schemas.microsoft.com/office/drawing/2014/main" id="{91769039-F5E2-4D2E-BA86-2D55B2FC2DC3}"/>
              </a:ext>
            </a:extLst>
          </p:cNvPr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04">
            <a:extLst>
              <a:ext uri="{FF2B5EF4-FFF2-40B4-BE49-F238E27FC236}">
                <a16:creationId xmlns:a16="http://schemas.microsoft.com/office/drawing/2014/main" id="{34DA0187-B670-422C-ABE7-D9413114D031}"/>
              </a:ext>
            </a:extLst>
          </p:cNvPr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05">
            <a:extLst>
              <a:ext uri="{FF2B5EF4-FFF2-40B4-BE49-F238E27FC236}">
                <a16:creationId xmlns:a16="http://schemas.microsoft.com/office/drawing/2014/main" id="{EAE80CB1-9752-44CE-9E1C-69DC12CB0B0C}"/>
              </a:ext>
            </a:extLst>
          </p:cNvPr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06">
            <a:extLst>
              <a:ext uri="{FF2B5EF4-FFF2-40B4-BE49-F238E27FC236}">
                <a16:creationId xmlns:a16="http://schemas.microsoft.com/office/drawing/2014/main" id="{68A121A1-F181-4AB8-9BFE-C486A857DEFA}"/>
              </a:ext>
            </a:extLst>
          </p:cNvPr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07">
            <a:extLst>
              <a:ext uri="{FF2B5EF4-FFF2-40B4-BE49-F238E27FC236}">
                <a16:creationId xmlns:a16="http://schemas.microsoft.com/office/drawing/2014/main" id="{E428FC50-05EC-46A3-BD93-58CF76460F65}"/>
              </a:ext>
            </a:extLst>
          </p:cNvPr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08">
            <a:extLst>
              <a:ext uri="{FF2B5EF4-FFF2-40B4-BE49-F238E27FC236}">
                <a16:creationId xmlns:a16="http://schemas.microsoft.com/office/drawing/2014/main" id="{A0A7A1FA-F78B-4C26-A7BA-B5E75CAEE178}"/>
              </a:ext>
            </a:extLst>
          </p:cNvPr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09">
            <a:extLst>
              <a:ext uri="{FF2B5EF4-FFF2-40B4-BE49-F238E27FC236}">
                <a16:creationId xmlns:a16="http://schemas.microsoft.com/office/drawing/2014/main" id="{4443CA3E-E762-4A18-8FAD-F365B38B3FEC}"/>
              </a:ext>
            </a:extLst>
          </p:cNvPr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0">
            <a:extLst>
              <a:ext uri="{FF2B5EF4-FFF2-40B4-BE49-F238E27FC236}">
                <a16:creationId xmlns:a16="http://schemas.microsoft.com/office/drawing/2014/main" id="{B6B3DD03-4446-4C37-B09C-9D7E83CA686B}"/>
              </a:ext>
            </a:extLst>
          </p:cNvPr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1">
            <a:extLst>
              <a:ext uri="{FF2B5EF4-FFF2-40B4-BE49-F238E27FC236}">
                <a16:creationId xmlns:a16="http://schemas.microsoft.com/office/drawing/2014/main" id="{271CD8DF-1624-45AA-9B33-A946FF088A2B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12">
            <a:extLst>
              <a:ext uri="{FF2B5EF4-FFF2-40B4-BE49-F238E27FC236}">
                <a16:creationId xmlns:a16="http://schemas.microsoft.com/office/drawing/2014/main" id="{5D191970-60FE-44D2-8022-3573F0DFF559}"/>
              </a:ext>
            </a:extLst>
          </p:cNvPr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13">
            <a:extLst>
              <a:ext uri="{FF2B5EF4-FFF2-40B4-BE49-F238E27FC236}">
                <a16:creationId xmlns:a16="http://schemas.microsoft.com/office/drawing/2014/main" id="{8D5A2911-5101-482C-ABA2-9292065CEA95}"/>
              </a:ext>
            </a:extLst>
          </p:cNvPr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14">
            <a:extLst>
              <a:ext uri="{FF2B5EF4-FFF2-40B4-BE49-F238E27FC236}">
                <a16:creationId xmlns:a16="http://schemas.microsoft.com/office/drawing/2014/main" id="{C11C53FF-4A65-4F2C-9C56-EE87B3B2C0AC}"/>
              </a:ext>
            </a:extLst>
          </p:cNvPr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15">
            <a:extLst>
              <a:ext uri="{FF2B5EF4-FFF2-40B4-BE49-F238E27FC236}">
                <a16:creationId xmlns:a16="http://schemas.microsoft.com/office/drawing/2014/main" id="{5BE5F2D3-E149-4671-8CB5-D156CE2DE217}"/>
              </a:ext>
            </a:extLst>
          </p:cNvPr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16">
            <a:extLst>
              <a:ext uri="{FF2B5EF4-FFF2-40B4-BE49-F238E27FC236}">
                <a16:creationId xmlns:a16="http://schemas.microsoft.com/office/drawing/2014/main" id="{1F21638B-3BD5-4221-BBDE-BE020A3DBCE8}"/>
              </a:ext>
            </a:extLst>
          </p:cNvPr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17">
            <a:extLst>
              <a:ext uri="{FF2B5EF4-FFF2-40B4-BE49-F238E27FC236}">
                <a16:creationId xmlns:a16="http://schemas.microsoft.com/office/drawing/2014/main" id="{EE168E8E-75EF-475B-B006-CBB9458F4024}"/>
              </a:ext>
            </a:extLst>
          </p:cNvPr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18">
            <a:extLst>
              <a:ext uri="{FF2B5EF4-FFF2-40B4-BE49-F238E27FC236}">
                <a16:creationId xmlns:a16="http://schemas.microsoft.com/office/drawing/2014/main" id="{0B98CD59-3205-4FAB-9369-529435CDDE95}"/>
              </a:ext>
            </a:extLst>
          </p:cNvPr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19">
            <a:extLst>
              <a:ext uri="{FF2B5EF4-FFF2-40B4-BE49-F238E27FC236}">
                <a16:creationId xmlns:a16="http://schemas.microsoft.com/office/drawing/2014/main" id="{1B03D110-DDD7-47E1-8A0C-30B7B806751A}"/>
              </a:ext>
            </a:extLst>
          </p:cNvPr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0">
            <a:extLst>
              <a:ext uri="{FF2B5EF4-FFF2-40B4-BE49-F238E27FC236}">
                <a16:creationId xmlns:a16="http://schemas.microsoft.com/office/drawing/2014/main" id="{E89EABC7-8CE1-414F-8C78-3DA3C0F7FC85}"/>
              </a:ext>
            </a:extLst>
          </p:cNvPr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1">
            <a:extLst>
              <a:ext uri="{FF2B5EF4-FFF2-40B4-BE49-F238E27FC236}">
                <a16:creationId xmlns:a16="http://schemas.microsoft.com/office/drawing/2014/main" id="{18361CE4-8F15-4EFC-B09F-3B483E8791EB}"/>
              </a:ext>
            </a:extLst>
          </p:cNvPr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22">
            <a:extLst>
              <a:ext uri="{FF2B5EF4-FFF2-40B4-BE49-F238E27FC236}">
                <a16:creationId xmlns:a16="http://schemas.microsoft.com/office/drawing/2014/main" id="{9F2C7DDB-50D5-48FA-933D-7158EB0FA3E4}"/>
              </a:ext>
            </a:extLst>
          </p:cNvPr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23">
            <a:extLst>
              <a:ext uri="{FF2B5EF4-FFF2-40B4-BE49-F238E27FC236}">
                <a16:creationId xmlns:a16="http://schemas.microsoft.com/office/drawing/2014/main" id="{46C1C189-0CFC-45D9-90BC-903564EC2299}"/>
              </a:ext>
            </a:extLst>
          </p:cNvPr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24">
            <a:extLst>
              <a:ext uri="{FF2B5EF4-FFF2-40B4-BE49-F238E27FC236}">
                <a16:creationId xmlns:a16="http://schemas.microsoft.com/office/drawing/2014/main" id="{5075938F-B838-44DA-BA5A-4F3416B0FE35}"/>
              </a:ext>
            </a:extLst>
          </p:cNvPr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25">
            <a:extLst>
              <a:ext uri="{FF2B5EF4-FFF2-40B4-BE49-F238E27FC236}">
                <a16:creationId xmlns:a16="http://schemas.microsoft.com/office/drawing/2014/main" id="{A9087506-39AE-4292-9207-43006D304BDA}"/>
              </a:ext>
            </a:extLst>
          </p:cNvPr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26">
            <a:extLst>
              <a:ext uri="{FF2B5EF4-FFF2-40B4-BE49-F238E27FC236}">
                <a16:creationId xmlns:a16="http://schemas.microsoft.com/office/drawing/2014/main" id="{F6CF16CB-27EE-4E8E-88D6-ABF61D204B44}"/>
              </a:ext>
            </a:extLst>
          </p:cNvPr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27">
            <a:extLst>
              <a:ext uri="{FF2B5EF4-FFF2-40B4-BE49-F238E27FC236}">
                <a16:creationId xmlns:a16="http://schemas.microsoft.com/office/drawing/2014/main" id="{CED0A43C-B804-467F-9C7A-4DE0B8CABC38}"/>
              </a:ext>
            </a:extLst>
          </p:cNvPr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28">
            <a:extLst>
              <a:ext uri="{FF2B5EF4-FFF2-40B4-BE49-F238E27FC236}">
                <a16:creationId xmlns:a16="http://schemas.microsoft.com/office/drawing/2014/main" id="{AD820883-9453-43B9-8262-11D2639C0FC2}"/>
              </a:ext>
            </a:extLst>
          </p:cNvPr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29">
            <a:extLst>
              <a:ext uri="{FF2B5EF4-FFF2-40B4-BE49-F238E27FC236}">
                <a16:creationId xmlns:a16="http://schemas.microsoft.com/office/drawing/2014/main" id="{21FF34E2-8517-4F8B-B4A6-DF24401AD623}"/>
              </a:ext>
            </a:extLst>
          </p:cNvPr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0">
            <a:extLst>
              <a:ext uri="{FF2B5EF4-FFF2-40B4-BE49-F238E27FC236}">
                <a16:creationId xmlns:a16="http://schemas.microsoft.com/office/drawing/2014/main" id="{783CAECF-1102-42B7-9D79-AD0374AABED7}"/>
              </a:ext>
            </a:extLst>
          </p:cNvPr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1">
            <a:extLst>
              <a:ext uri="{FF2B5EF4-FFF2-40B4-BE49-F238E27FC236}">
                <a16:creationId xmlns:a16="http://schemas.microsoft.com/office/drawing/2014/main" id="{366F16B9-B151-4E3F-9D07-07D0CC901D71}"/>
              </a:ext>
            </a:extLst>
          </p:cNvPr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32">
            <a:extLst>
              <a:ext uri="{FF2B5EF4-FFF2-40B4-BE49-F238E27FC236}">
                <a16:creationId xmlns:a16="http://schemas.microsoft.com/office/drawing/2014/main" id="{FD41378B-25A3-470F-92B0-FD3D96E81FFA}"/>
              </a:ext>
            </a:extLst>
          </p:cNvPr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33">
            <a:extLst>
              <a:ext uri="{FF2B5EF4-FFF2-40B4-BE49-F238E27FC236}">
                <a16:creationId xmlns:a16="http://schemas.microsoft.com/office/drawing/2014/main" id="{630CE0C7-80BC-46A8-9565-AAE5A9E54549}"/>
              </a:ext>
            </a:extLst>
          </p:cNvPr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34">
            <a:extLst>
              <a:ext uri="{FF2B5EF4-FFF2-40B4-BE49-F238E27FC236}">
                <a16:creationId xmlns:a16="http://schemas.microsoft.com/office/drawing/2014/main" id="{23F3D3CF-A392-4945-9DD8-034AE032DEA3}"/>
              </a:ext>
            </a:extLst>
          </p:cNvPr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35">
            <a:extLst>
              <a:ext uri="{FF2B5EF4-FFF2-40B4-BE49-F238E27FC236}">
                <a16:creationId xmlns:a16="http://schemas.microsoft.com/office/drawing/2014/main" id="{A64DFC52-F307-4191-847B-C156D0F912DB}"/>
              </a:ext>
            </a:extLst>
          </p:cNvPr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36">
            <a:extLst>
              <a:ext uri="{FF2B5EF4-FFF2-40B4-BE49-F238E27FC236}">
                <a16:creationId xmlns:a16="http://schemas.microsoft.com/office/drawing/2014/main" id="{F94EC5C5-9F02-445B-8D31-84481F1F0293}"/>
              </a:ext>
            </a:extLst>
          </p:cNvPr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37">
            <a:extLst>
              <a:ext uri="{FF2B5EF4-FFF2-40B4-BE49-F238E27FC236}">
                <a16:creationId xmlns:a16="http://schemas.microsoft.com/office/drawing/2014/main" id="{7A4DE92C-4BD1-47B0-9E72-34FED4E25A43}"/>
              </a:ext>
            </a:extLst>
          </p:cNvPr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38">
            <a:extLst>
              <a:ext uri="{FF2B5EF4-FFF2-40B4-BE49-F238E27FC236}">
                <a16:creationId xmlns:a16="http://schemas.microsoft.com/office/drawing/2014/main" id="{4B966933-2DDA-491D-8FEC-7519B3D5A282}"/>
              </a:ext>
            </a:extLst>
          </p:cNvPr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39">
            <a:extLst>
              <a:ext uri="{FF2B5EF4-FFF2-40B4-BE49-F238E27FC236}">
                <a16:creationId xmlns:a16="http://schemas.microsoft.com/office/drawing/2014/main" id="{B897E814-80A4-4A32-9C1C-D53FC70DC588}"/>
              </a:ext>
            </a:extLst>
          </p:cNvPr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0">
            <a:extLst>
              <a:ext uri="{FF2B5EF4-FFF2-40B4-BE49-F238E27FC236}">
                <a16:creationId xmlns:a16="http://schemas.microsoft.com/office/drawing/2014/main" id="{FF2B34DD-48DA-45C9-8B03-8F653C830D8F}"/>
              </a:ext>
            </a:extLst>
          </p:cNvPr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1">
            <a:extLst>
              <a:ext uri="{FF2B5EF4-FFF2-40B4-BE49-F238E27FC236}">
                <a16:creationId xmlns:a16="http://schemas.microsoft.com/office/drawing/2014/main" id="{0B2D675D-BFA7-42D2-921A-3C9CE08051AB}"/>
              </a:ext>
            </a:extLst>
          </p:cNvPr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42">
            <a:extLst>
              <a:ext uri="{FF2B5EF4-FFF2-40B4-BE49-F238E27FC236}">
                <a16:creationId xmlns:a16="http://schemas.microsoft.com/office/drawing/2014/main" id="{E7F43362-3104-43B4-96BC-89B894BC25FB}"/>
              </a:ext>
            </a:extLst>
          </p:cNvPr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43">
            <a:extLst>
              <a:ext uri="{FF2B5EF4-FFF2-40B4-BE49-F238E27FC236}">
                <a16:creationId xmlns:a16="http://schemas.microsoft.com/office/drawing/2014/main" id="{D58F92CA-4D74-4FD5-B692-3C1586C89318}"/>
              </a:ext>
            </a:extLst>
          </p:cNvPr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44">
            <a:extLst>
              <a:ext uri="{FF2B5EF4-FFF2-40B4-BE49-F238E27FC236}">
                <a16:creationId xmlns:a16="http://schemas.microsoft.com/office/drawing/2014/main" id="{87FA4D90-3FD9-4CD1-A641-078C390D1A0F}"/>
              </a:ext>
            </a:extLst>
          </p:cNvPr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45">
            <a:extLst>
              <a:ext uri="{FF2B5EF4-FFF2-40B4-BE49-F238E27FC236}">
                <a16:creationId xmlns:a16="http://schemas.microsoft.com/office/drawing/2014/main" id="{EC72978D-F53F-47FE-B685-6872275FF58B}"/>
              </a:ext>
            </a:extLst>
          </p:cNvPr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46">
            <a:extLst>
              <a:ext uri="{FF2B5EF4-FFF2-40B4-BE49-F238E27FC236}">
                <a16:creationId xmlns:a16="http://schemas.microsoft.com/office/drawing/2014/main" id="{651BCF89-0C94-4A5F-B20C-7118FCEEAEB1}"/>
              </a:ext>
            </a:extLst>
          </p:cNvPr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47">
            <a:extLst>
              <a:ext uri="{FF2B5EF4-FFF2-40B4-BE49-F238E27FC236}">
                <a16:creationId xmlns:a16="http://schemas.microsoft.com/office/drawing/2014/main" id="{46813EFF-64AA-4149-B7C1-F95AF7543CE0}"/>
              </a:ext>
            </a:extLst>
          </p:cNvPr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48">
            <a:extLst>
              <a:ext uri="{FF2B5EF4-FFF2-40B4-BE49-F238E27FC236}">
                <a16:creationId xmlns:a16="http://schemas.microsoft.com/office/drawing/2014/main" id="{D28AE720-3AD7-4B04-8326-28B46CA27704}"/>
              </a:ext>
            </a:extLst>
          </p:cNvPr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49">
            <a:extLst>
              <a:ext uri="{FF2B5EF4-FFF2-40B4-BE49-F238E27FC236}">
                <a16:creationId xmlns:a16="http://schemas.microsoft.com/office/drawing/2014/main" id="{DBEB63C5-9756-44A9-A224-AEC942B1DA7D}"/>
              </a:ext>
            </a:extLst>
          </p:cNvPr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0">
            <a:extLst>
              <a:ext uri="{FF2B5EF4-FFF2-40B4-BE49-F238E27FC236}">
                <a16:creationId xmlns:a16="http://schemas.microsoft.com/office/drawing/2014/main" id="{B5227895-012D-462F-8024-4B785B76945C}"/>
              </a:ext>
            </a:extLst>
          </p:cNvPr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1">
            <a:extLst>
              <a:ext uri="{FF2B5EF4-FFF2-40B4-BE49-F238E27FC236}">
                <a16:creationId xmlns:a16="http://schemas.microsoft.com/office/drawing/2014/main" id="{337DDA5C-3DF6-4E44-BD70-9A2A20555E40}"/>
              </a:ext>
            </a:extLst>
          </p:cNvPr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52">
            <a:extLst>
              <a:ext uri="{FF2B5EF4-FFF2-40B4-BE49-F238E27FC236}">
                <a16:creationId xmlns:a16="http://schemas.microsoft.com/office/drawing/2014/main" id="{C7BFB7EE-3ACA-491E-AC3D-AB62AE7BE399}"/>
              </a:ext>
            </a:extLst>
          </p:cNvPr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53">
            <a:extLst>
              <a:ext uri="{FF2B5EF4-FFF2-40B4-BE49-F238E27FC236}">
                <a16:creationId xmlns:a16="http://schemas.microsoft.com/office/drawing/2014/main" id="{118E2590-8D98-42A1-BFEB-9DC565145420}"/>
              </a:ext>
            </a:extLst>
          </p:cNvPr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54">
            <a:extLst>
              <a:ext uri="{FF2B5EF4-FFF2-40B4-BE49-F238E27FC236}">
                <a16:creationId xmlns:a16="http://schemas.microsoft.com/office/drawing/2014/main" id="{035F64F4-CEAF-484F-98F9-A20B9928B33E}"/>
              </a:ext>
            </a:extLst>
          </p:cNvPr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55">
            <a:extLst>
              <a:ext uri="{FF2B5EF4-FFF2-40B4-BE49-F238E27FC236}">
                <a16:creationId xmlns:a16="http://schemas.microsoft.com/office/drawing/2014/main" id="{33F14D9E-499B-4F5F-9900-C895EF2795DB}"/>
              </a:ext>
            </a:extLst>
          </p:cNvPr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56">
            <a:extLst>
              <a:ext uri="{FF2B5EF4-FFF2-40B4-BE49-F238E27FC236}">
                <a16:creationId xmlns:a16="http://schemas.microsoft.com/office/drawing/2014/main" id="{C5B8EE10-E56E-404E-89F8-3DD81C9D73BD}"/>
              </a:ext>
            </a:extLst>
          </p:cNvPr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57">
            <a:extLst>
              <a:ext uri="{FF2B5EF4-FFF2-40B4-BE49-F238E27FC236}">
                <a16:creationId xmlns:a16="http://schemas.microsoft.com/office/drawing/2014/main" id="{149F9B79-9337-4015-B55D-6FD8D106399E}"/>
              </a:ext>
            </a:extLst>
          </p:cNvPr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58">
            <a:extLst>
              <a:ext uri="{FF2B5EF4-FFF2-40B4-BE49-F238E27FC236}">
                <a16:creationId xmlns:a16="http://schemas.microsoft.com/office/drawing/2014/main" id="{926711ED-3CB0-4F2E-9F62-12505E4149D6}"/>
              </a:ext>
            </a:extLst>
          </p:cNvPr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59">
            <a:extLst>
              <a:ext uri="{FF2B5EF4-FFF2-40B4-BE49-F238E27FC236}">
                <a16:creationId xmlns:a16="http://schemas.microsoft.com/office/drawing/2014/main" id="{E39B3275-8289-48D2-9C1F-0BBBD9F1C88C}"/>
              </a:ext>
            </a:extLst>
          </p:cNvPr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0">
            <a:extLst>
              <a:ext uri="{FF2B5EF4-FFF2-40B4-BE49-F238E27FC236}">
                <a16:creationId xmlns:a16="http://schemas.microsoft.com/office/drawing/2014/main" id="{908F08CC-9220-4018-8578-86AB9E3A7D57}"/>
              </a:ext>
            </a:extLst>
          </p:cNvPr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1">
            <a:extLst>
              <a:ext uri="{FF2B5EF4-FFF2-40B4-BE49-F238E27FC236}">
                <a16:creationId xmlns:a16="http://schemas.microsoft.com/office/drawing/2014/main" id="{F36EB660-9512-441C-A3EA-32A4C40E8FCC}"/>
              </a:ext>
            </a:extLst>
          </p:cNvPr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62">
            <a:extLst>
              <a:ext uri="{FF2B5EF4-FFF2-40B4-BE49-F238E27FC236}">
                <a16:creationId xmlns:a16="http://schemas.microsoft.com/office/drawing/2014/main" id="{ACB65667-C98D-4C9E-A024-57F99AB452EB}"/>
              </a:ext>
            </a:extLst>
          </p:cNvPr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63">
            <a:extLst>
              <a:ext uri="{FF2B5EF4-FFF2-40B4-BE49-F238E27FC236}">
                <a16:creationId xmlns:a16="http://schemas.microsoft.com/office/drawing/2014/main" id="{4B9AD4D3-F61A-459E-AD4C-9ABCC92290B3}"/>
              </a:ext>
            </a:extLst>
          </p:cNvPr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64">
            <a:extLst>
              <a:ext uri="{FF2B5EF4-FFF2-40B4-BE49-F238E27FC236}">
                <a16:creationId xmlns:a16="http://schemas.microsoft.com/office/drawing/2014/main" id="{EE5D6EAE-7251-4553-A104-89C7A74A6D6F}"/>
              </a:ext>
            </a:extLst>
          </p:cNvPr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65">
            <a:extLst>
              <a:ext uri="{FF2B5EF4-FFF2-40B4-BE49-F238E27FC236}">
                <a16:creationId xmlns:a16="http://schemas.microsoft.com/office/drawing/2014/main" id="{EC858805-2412-41E7-9FB6-2308041E6D1F}"/>
              </a:ext>
            </a:extLst>
          </p:cNvPr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66">
            <a:extLst>
              <a:ext uri="{FF2B5EF4-FFF2-40B4-BE49-F238E27FC236}">
                <a16:creationId xmlns:a16="http://schemas.microsoft.com/office/drawing/2014/main" id="{F345D314-E8D0-4053-841D-4A3414CC0836}"/>
              </a:ext>
            </a:extLst>
          </p:cNvPr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67">
            <a:extLst>
              <a:ext uri="{FF2B5EF4-FFF2-40B4-BE49-F238E27FC236}">
                <a16:creationId xmlns:a16="http://schemas.microsoft.com/office/drawing/2014/main" id="{24398058-4BCB-4E94-A277-5E528295F046}"/>
              </a:ext>
            </a:extLst>
          </p:cNvPr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68">
            <a:extLst>
              <a:ext uri="{FF2B5EF4-FFF2-40B4-BE49-F238E27FC236}">
                <a16:creationId xmlns:a16="http://schemas.microsoft.com/office/drawing/2014/main" id="{F02B552F-448A-4885-9D30-45EA158C3571}"/>
              </a:ext>
            </a:extLst>
          </p:cNvPr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69">
            <a:extLst>
              <a:ext uri="{FF2B5EF4-FFF2-40B4-BE49-F238E27FC236}">
                <a16:creationId xmlns:a16="http://schemas.microsoft.com/office/drawing/2014/main" id="{33378EB2-98B5-4912-85C0-881D55DC88FB}"/>
              </a:ext>
            </a:extLst>
          </p:cNvPr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0">
            <a:extLst>
              <a:ext uri="{FF2B5EF4-FFF2-40B4-BE49-F238E27FC236}">
                <a16:creationId xmlns:a16="http://schemas.microsoft.com/office/drawing/2014/main" id="{8C00C658-ED9E-47AD-AE50-12302C60FAB3}"/>
              </a:ext>
            </a:extLst>
          </p:cNvPr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1">
            <a:extLst>
              <a:ext uri="{FF2B5EF4-FFF2-40B4-BE49-F238E27FC236}">
                <a16:creationId xmlns:a16="http://schemas.microsoft.com/office/drawing/2014/main" id="{F4789D55-4DB3-4D48-822C-D118D034F50C}"/>
              </a:ext>
            </a:extLst>
          </p:cNvPr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72">
            <a:extLst>
              <a:ext uri="{FF2B5EF4-FFF2-40B4-BE49-F238E27FC236}">
                <a16:creationId xmlns:a16="http://schemas.microsoft.com/office/drawing/2014/main" id="{8B40FA39-7198-42E6-B79B-E140B08D8864}"/>
              </a:ext>
            </a:extLst>
          </p:cNvPr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73">
            <a:extLst>
              <a:ext uri="{FF2B5EF4-FFF2-40B4-BE49-F238E27FC236}">
                <a16:creationId xmlns:a16="http://schemas.microsoft.com/office/drawing/2014/main" id="{F7B9D17D-DC41-479C-8C4D-5403B4BC7432}"/>
              </a:ext>
            </a:extLst>
          </p:cNvPr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74">
            <a:extLst>
              <a:ext uri="{FF2B5EF4-FFF2-40B4-BE49-F238E27FC236}">
                <a16:creationId xmlns:a16="http://schemas.microsoft.com/office/drawing/2014/main" id="{3624D2BA-2C18-41FB-B421-919ACE6C3CA9}"/>
              </a:ext>
            </a:extLst>
          </p:cNvPr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75">
            <a:extLst>
              <a:ext uri="{FF2B5EF4-FFF2-40B4-BE49-F238E27FC236}">
                <a16:creationId xmlns:a16="http://schemas.microsoft.com/office/drawing/2014/main" id="{79045E07-0F4D-401E-8301-DC3F8912B4BA}"/>
              </a:ext>
            </a:extLst>
          </p:cNvPr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76">
            <a:extLst>
              <a:ext uri="{FF2B5EF4-FFF2-40B4-BE49-F238E27FC236}">
                <a16:creationId xmlns:a16="http://schemas.microsoft.com/office/drawing/2014/main" id="{B1795576-47D8-41F0-9A2E-5961112E78AE}"/>
              </a:ext>
            </a:extLst>
          </p:cNvPr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77">
            <a:extLst>
              <a:ext uri="{FF2B5EF4-FFF2-40B4-BE49-F238E27FC236}">
                <a16:creationId xmlns:a16="http://schemas.microsoft.com/office/drawing/2014/main" id="{5B3DEC7B-B423-4C82-9F1F-3ED511304D75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78">
            <a:extLst>
              <a:ext uri="{FF2B5EF4-FFF2-40B4-BE49-F238E27FC236}">
                <a16:creationId xmlns:a16="http://schemas.microsoft.com/office/drawing/2014/main" id="{276E2FA9-5DDD-4873-8266-10A1D49566E8}"/>
              </a:ext>
            </a:extLst>
          </p:cNvPr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79">
            <a:extLst>
              <a:ext uri="{FF2B5EF4-FFF2-40B4-BE49-F238E27FC236}">
                <a16:creationId xmlns:a16="http://schemas.microsoft.com/office/drawing/2014/main" id="{58818342-324A-4456-BBA2-6911956F4828}"/>
              </a:ext>
            </a:extLst>
          </p:cNvPr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0">
            <a:extLst>
              <a:ext uri="{FF2B5EF4-FFF2-40B4-BE49-F238E27FC236}">
                <a16:creationId xmlns:a16="http://schemas.microsoft.com/office/drawing/2014/main" id="{B24A9DB0-D2FC-41DC-A3FB-5988BD1606B2}"/>
              </a:ext>
            </a:extLst>
          </p:cNvPr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1">
            <a:extLst>
              <a:ext uri="{FF2B5EF4-FFF2-40B4-BE49-F238E27FC236}">
                <a16:creationId xmlns:a16="http://schemas.microsoft.com/office/drawing/2014/main" id="{B84E1E6F-DE40-47E7-B433-CA042D17DEB5}"/>
              </a:ext>
            </a:extLst>
          </p:cNvPr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82">
            <a:extLst>
              <a:ext uri="{FF2B5EF4-FFF2-40B4-BE49-F238E27FC236}">
                <a16:creationId xmlns:a16="http://schemas.microsoft.com/office/drawing/2014/main" id="{E59EF3F7-C755-42CB-8D6F-A07D9E3CF592}"/>
              </a:ext>
            </a:extLst>
          </p:cNvPr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83">
            <a:extLst>
              <a:ext uri="{FF2B5EF4-FFF2-40B4-BE49-F238E27FC236}">
                <a16:creationId xmlns:a16="http://schemas.microsoft.com/office/drawing/2014/main" id="{09B4C8BE-1038-4986-A814-45FA879F265B}"/>
              </a:ext>
            </a:extLst>
          </p:cNvPr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84">
            <a:extLst>
              <a:ext uri="{FF2B5EF4-FFF2-40B4-BE49-F238E27FC236}">
                <a16:creationId xmlns:a16="http://schemas.microsoft.com/office/drawing/2014/main" id="{AB67E3B3-DB69-4893-AC85-B8443CFD2BCB}"/>
              </a:ext>
            </a:extLst>
          </p:cNvPr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85">
            <a:extLst>
              <a:ext uri="{FF2B5EF4-FFF2-40B4-BE49-F238E27FC236}">
                <a16:creationId xmlns:a16="http://schemas.microsoft.com/office/drawing/2014/main" id="{B0FCD09E-4C4D-4C4B-BD22-CAD585742971}"/>
              </a:ext>
            </a:extLst>
          </p:cNvPr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86">
            <a:extLst>
              <a:ext uri="{FF2B5EF4-FFF2-40B4-BE49-F238E27FC236}">
                <a16:creationId xmlns:a16="http://schemas.microsoft.com/office/drawing/2014/main" id="{B1EC4418-A8B5-4674-90EC-769F45694E95}"/>
              </a:ext>
            </a:extLst>
          </p:cNvPr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87">
            <a:extLst>
              <a:ext uri="{FF2B5EF4-FFF2-40B4-BE49-F238E27FC236}">
                <a16:creationId xmlns:a16="http://schemas.microsoft.com/office/drawing/2014/main" id="{57966750-A12A-4983-813F-055989BC7286}"/>
              </a:ext>
            </a:extLst>
          </p:cNvPr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88">
            <a:extLst>
              <a:ext uri="{FF2B5EF4-FFF2-40B4-BE49-F238E27FC236}">
                <a16:creationId xmlns:a16="http://schemas.microsoft.com/office/drawing/2014/main" id="{80B8BB94-2C4C-4F78-B1D7-686E08634DB1}"/>
              </a:ext>
            </a:extLst>
          </p:cNvPr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89">
            <a:extLst>
              <a:ext uri="{FF2B5EF4-FFF2-40B4-BE49-F238E27FC236}">
                <a16:creationId xmlns:a16="http://schemas.microsoft.com/office/drawing/2014/main" id="{1CE81864-6742-407B-BDFB-42B04CBA9FF6}"/>
              </a:ext>
            </a:extLst>
          </p:cNvPr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0">
            <a:extLst>
              <a:ext uri="{FF2B5EF4-FFF2-40B4-BE49-F238E27FC236}">
                <a16:creationId xmlns:a16="http://schemas.microsoft.com/office/drawing/2014/main" id="{1D1C7017-A635-4887-8AE1-AA84747EEB6D}"/>
              </a:ext>
            </a:extLst>
          </p:cNvPr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1">
            <a:extLst>
              <a:ext uri="{FF2B5EF4-FFF2-40B4-BE49-F238E27FC236}">
                <a16:creationId xmlns:a16="http://schemas.microsoft.com/office/drawing/2014/main" id="{0C09C9D2-CB8D-4780-B8BD-6070C763D560}"/>
              </a:ext>
            </a:extLst>
          </p:cNvPr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792">
            <a:extLst>
              <a:ext uri="{FF2B5EF4-FFF2-40B4-BE49-F238E27FC236}">
                <a16:creationId xmlns:a16="http://schemas.microsoft.com/office/drawing/2014/main" id="{24EAF030-224B-4701-BF3D-C49A7EA687B3}"/>
              </a:ext>
            </a:extLst>
          </p:cNvPr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793">
            <a:extLst>
              <a:ext uri="{FF2B5EF4-FFF2-40B4-BE49-F238E27FC236}">
                <a16:creationId xmlns:a16="http://schemas.microsoft.com/office/drawing/2014/main" id="{11B1E8F8-62E2-4FA3-AB32-97FA7908292E}"/>
              </a:ext>
            </a:extLst>
          </p:cNvPr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794">
            <a:extLst>
              <a:ext uri="{FF2B5EF4-FFF2-40B4-BE49-F238E27FC236}">
                <a16:creationId xmlns:a16="http://schemas.microsoft.com/office/drawing/2014/main" id="{7D527C5A-5329-4946-A295-687E11ADB7A0}"/>
              </a:ext>
            </a:extLst>
          </p:cNvPr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795">
            <a:extLst>
              <a:ext uri="{FF2B5EF4-FFF2-40B4-BE49-F238E27FC236}">
                <a16:creationId xmlns:a16="http://schemas.microsoft.com/office/drawing/2014/main" id="{55B7F8F1-C887-4469-A705-218647CB4499}"/>
              </a:ext>
            </a:extLst>
          </p:cNvPr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796">
            <a:extLst>
              <a:ext uri="{FF2B5EF4-FFF2-40B4-BE49-F238E27FC236}">
                <a16:creationId xmlns:a16="http://schemas.microsoft.com/office/drawing/2014/main" id="{7A47641C-6D9D-450A-9CBF-AD6FB79443FE}"/>
              </a:ext>
            </a:extLst>
          </p:cNvPr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797">
            <a:extLst>
              <a:ext uri="{FF2B5EF4-FFF2-40B4-BE49-F238E27FC236}">
                <a16:creationId xmlns:a16="http://schemas.microsoft.com/office/drawing/2014/main" id="{C773EBB6-20F2-46E2-A23D-430CC6254FF9}"/>
              </a:ext>
            </a:extLst>
          </p:cNvPr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798">
            <a:extLst>
              <a:ext uri="{FF2B5EF4-FFF2-40B4-BE49-F238E27FC236}">
                <a16:creationId xmlns:a16="http://schemas.microsoft.com/office/drawing/2014/main" id="{589A4C47-BC65-4BD6-9739-F90080B94094}"/>
              </a:ext>
            </a:extLst>
          </p:cNvPr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799">
            <a:extLst>
              <a:ext uri="{FF2B5EF4-FFF2-40B4-BE49-F238E27FC236}">
                <a16:creationId xmlns:a16="http://schemas.microsoft.com/office/drawing/2014/main" id="{2C91D52B-E705-41C2-B8BB-51EAD3D8E60A}"/>
              </a:ext>
            </a:extLst>
          </p:cNvPr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0">
            <a:extLst>
              <a:ext uri="{FF2B5EF4-FFF2-40B4-BE49-F238E27FC236}">
                <a16:creationId xmlns:a16="http://schemas.microsoft.com/office/drawing/2014/main" id="{E3588171-3E6C-4A08-A009-B1564090001A}"/>
              </a:ext>
            </a:extLst>
          </p:cNvPr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1">
            <a:extLst>
              <a:ext uri="{FF2B5EF4-FFF2-40B4-BE49-F238E27FC236}">
                <a16:creationId xmlns:a16="http://schemas.microsoft.com/office/drawing/2014/main" id="{A562E20B-F1EF-454B-A34F-248C605E24F9}"/>
              </a:ext>
            </a:extLst>
          </p:cNvPr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02">
            <a:extLst>
              <a:ext uri="{FF2B5EF4-FFF2-40B4-BE49-F238E27FC236}">
                <a16:creationId xmlns:a16="http://schemas.microsoft.com/office/drawing/2014/main" id="{7B0F98F2-A0C3-4FF0-B37B-AC2E4294C1E4}"/>
              </a:ext>
            </a:extLst>
          </p:cNvPr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03">
            <a:extLst>
              <a:ext uri="{FF2B5EF4-FFF2-40B4-BE49-F238E27FC236}">
                <a16:creationId xmlns:a16="http://schemas.microsoft.com/office/drawing/2014/main" id="{0EEFF96A-FF4B-4D55-8095-84E4710732BC}"/>
              </a:ext>
            </a:extLst>
          </p:cNvPr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04">
            <a:extLst>
              <a:ext uri="{FF2B5EF4-FFF2-40B4-BE49-F238E27FC236}">
                <a16:creationId xmlns:a16="http://schemas.microsoft.com/office/drawing/2014/main" id="{82528266-18EF-4C48-BCAA-9FDF88860FC1}"/>
              </a:ext>
            </a:extLst>
          </p:cNvPr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05">
            <a:extLst>
              <a:ext uri="{FF2B5EF4-FFF2-40B4-BE49-F238E27FC236}">
                <a16:creationId xmlns:a16="http://schemas.microsoft.com/office/drawing/2014/main" id="{D0FAF476-2ECC-48C7-89B6-10EEA8C74C6D}"/>
              </a:ext>
            </a:extLst>
          </p:cNvPr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06">
            <a:extLst>
              <a:ext uri="{FF2B5EF4-FFF2-40B4-BE49-F238E27FC236}">
                <a16:creationId xmlns:a16="http://schemas.microsoft.com/office/drawing/2014/main" id="{D8B87F2B-4E2C-4CD9-A948-322DA011684B}"/>
              </a:ext>
            </a:extLst>
          </p:cNvPr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07">
            <a:extLst>
              <a:ext uri="{FF2B5EF4-FFF2-40B4-BE49-F238E27FC236}">
                <a16:creationId xmlns:a16="http://schemas.microsoft.com/office/drawing/2014/main" id="{4097E2DD-4970-4ADF-8049-DCF0948DE717}"/>
              </a:ext>
            </a:extLst>
          </p:cNvPr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08">
            <a:extLst>
              <a:ext uri="{FF2B5EF4-FFF2-40B4-BE49-F238E27FC236}">
                <a16:creationId xmlns:a16="http://schemas.microsoft.com/office/drawing/2014/main" id="{18BFC0D0-5798-4695-B12C-B9BC108381DA}"/>
              </a:ext>
            </a:extLst>
          </p:cNvPr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09">
            <a:extLst>
              <a:ext uri="{FF2B5EF4-FFF2-40B4-BE49-F238E27FC236}">
                <a16:creationId xmlns:a16="http://schemas.microsoft.com/office/drawing/2014/main" id="{F05D3AA9-467E-4CAF-9912-C561E096B690}"/>
              </a:ext>
            </a:extLst>
          </p:cNvPr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0">
            <a:extLst>
              <a:ext uri="{FF2B5EF4-FFF2-40B4-BE49-F238E27FC236}">
                <a16:creationId xmlns:a16="http://schemas.microsoft.com/office/drawing/2014/main" id="{DE50FB0D-FF12-4FFA-A898-D471685410F6}"/>
              </a:ext>
            </a:extLst>
          </p:cNvPr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1">
            <a:extLst>
              <a:ext uri="{FF2B5EF4-FFF2-40B4-BE49-F238E27FC236}">
                <a16:creationId xmlns:a16="http://schemas.microsoft.com/office/drawing/2014/main" id="{94024416-2BAC-4C44-8400-70155087780C}"/>
              </a:ext>
            </a:extLst>
          </p:cNvPr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12">
            <a:extLst>
              <a:ext uri="{FF2B5EF4-FFF2-40B4-BE49-F238E27FC236}">
                <a16:creationId xmlns:a16="http://schemas.microsoft.com/office/drawing/2014/main" id="{4020139C-28C0-41F4-B4DD-1C7F34E77588}"/>
              </a:ext>
            </a:extLst>
          </p:cNvPr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13">
            <a:extLst>
              <a:ext uri="{FF2B5EF4-FFF2-40B4-BE49-F238E27FC236}">
                <a16:creationId xmlns:a16="http://schemas.microsoft.com/office/drawing/2014/main" id="{13E7629A-E6D1-4C44-8EAA-35C5F161AA5C}"/>
              </a:ext>
            </a:extLst>
          </p:cNvPr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14">
            <a:extLst>
              <a:ext uri="{FF2B5EF4-FFF2-40B4-BE49-F238E27FC236}">
                <a16:creationId xmlns:a16="http://schemas.microsoft.com/office/drawing/2014/main" id="{370D71D8-F332-41A8-9679-282566C41671}"/>
              </a:ext>
            </a:extLst>
          </p:cNvPr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15">
            <a:extLst>
              <a:ext uri="{FF2B5EF4-FFF2-40B4-BE49-F238E27FC236}">
                <a16:creationId xmlns:a16="http://schemas.microsoft.com/office/drawing/2014/main" id="{B1613B30-1E5B-4F53-A338-092434EC72D8}"/>
              </a:ext>
            </a:extLst>
          </p:cNvPr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16">
            <a:extLst>
              <a:ext uri="{FF2B5EF4-FFF2-40B4-BE49-F238E27FC236}">
                <a16:creationId xmlns:a16="http://schemas.microsoft.com/office/drawing/2014/main" id="{16D65045-6F0B-4A81-97AD-F3B7957F31E8}"/>
              </a:ext>
            </a:extLst>
          </p:cNvPr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17">
            <a:extLst>
              <a:ext uri="{FF2B5EF4-FFF2-40B4-BE49-F238E27FC236}">
                <a16:creationId xmlns:a16="http://schemas.microsoft.com/office/drawing/2014/main" id="{E091C0EA-CD45-46B4-AF2C-08D45C0506E7}"/>
              </a:ext>
            </a:extLst>
          </p:cNvPr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18">
            <a:extLst>
              <a:ext uri="{FF2B5EF4-FFF2-40B4-BE49-F238E27FC236}">
                <a16:creationId xmlns:a16="http://schemas.microsoft.com/office/drawing/2014/main" id="{769127BF-DBF2-4C63-8E4E-6B69657620FE}"/>
              </a:ext>
            </a:extLst>
          </p:cNvPr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19">
            <a:extLst>
              <a:ext uri="{FF2B5EF4-FFF2-40B4-BE49-F238E27FC236}">
                <a16:creationId xmlns:a16="http://schemas.microsoft.com/office/drawing/2014/main" id="{2D16DFC1-6AA5-400E-89E1-975CC0FBAE3A}"/>
              </a:ext>
            </a:extLst>
          </p:cNvPr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0">
            <a:extLst>
              <a:ext uri="{FF2B5EF4-FFF2-40B4-BE49-F238E27FC236}">
                <a16:creationId xmlns:a16="http://schemas.microsoft.com/office/drawing/2014/main" id="{385CC233-3178-4619-8B5B-85448B2DCDD7}"/>
              </a:ext>
            </a:extLst>
          </p:cNvPr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1">
            <a:extLst>
              <a:ext uri="{FF2B5EF4-FFF2-40B4-BE49-F238E27FC236}">
                <a16:creationId xmlns:a16="http://schemas.microsoft.com/office/drawing/2014/main" id="{92D28157-38DF-4C71-99DE-5FEEECDD4538}"/>
              </a:ext>
            </a:extLst>
          </p:cNvPr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22">
            <a:extLst>
              <a:ext uri="{FF2B5EF4-FFF2-40B4-BE49-F238E27FC236}">
                <a16:creationId xmlns:a16="http://schemas.microsoft.com/office/drawing/2014/main" id="{F585B7FF-EAF4-4A6B-B499-DF71C1C24747}"/>
              </a:ext>
            </a:extLst>
          </p:cNvPr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23">
            <a:extLst>
              <a:ext uri="{FF2B5EF4-FFF2-40B4-BE49-F238E27FC236}">
                <a16:creationId xmlns:a16="http://schemas.microsoft.com/office/drawing/2014/main" id="{7BB4CC89-8310-459F-9FA1-69AC3A353003}"/>
              </a:ext>
            </a:extLst>
          </p:cNvPr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24">
            <a:extLst>
              <a:ext uri="{FF2B5EF4-FFF2-40B4-BE49-F238E27FC236}">
                <a16:creationId xmlns:a16="http://schemas.microsoft.com/office/drawing/2014/main" id="{0B26E534-6324-4B42-964E-368D6987976C}"/>
              </a:ext>
            </a:extLst>
          </p:cNvPr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25">
            <a:extLst>
              <a:ext uri="{FF2B5EF4-FFF2-40B4-BE49-F238E27FC236}">
                <a16:creationId xmlns:a16="http://schemas.microsoft.com/office/drawing/2014/main" id="{5D2414CE-8D00-4D3B-866E-A1C9D73D0A56}"/>
              </a:ext>
            </a:extLst>
          </p:cNvPr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26">
            <a:extLst>
              <a:ext uri="{FF2B5EF4-FFF2-40B4-BE49-F238E27FC236}">
                <a16:creationId xmlns:a16="http://schemas.microsoft.com/office/drawing/2014/main" id="{BE14866D-6B73-46E0-989D-2E29C66CF521}"/>
              </a:ext>
            </a:extLst>
          </p:cNvPr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27">
            <a:extLst>
              <a:ext uri="{FF2B5EF4-FFF2-40B4-BE49-F238E27FC236}">
                <a16:creationId xmlns:a16="http://schemas.microsoft.com/office/drawing/2014/main" id="{60A9C546-31DA-433D-B499-B9B154131822}"/>
              </a:ext>
            </a:extLst>
          </p:cNvPr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28">
            <a:extLst>
              <a:ext uri="{FF2B5EF4-FFF2-40B4-BE49-F238E27FC236}">
                <a16:creationId xmlns:a16="http://schemas.microsoft.com/office/drawing/2014/main" id="{72702739-B24A-4780-8609-3BF875D031F2}"/>
              </a:ext>
            </a:extLst>
          </p:cNvPr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29">
            <a:extLst>
              <a:ext uri="{FF2B5EF4-FFF2-40B4-BE49-F238E27FC236}">
                <a16:creationId xmlns:a16="http://schemas.microsoft.com/office/drawing/2014/main" id="{2E07D9CB-D134-4CA0-84D4-81D584768752}"/>
              </a:ext>
            </a:extLst>
          </p:cNvPr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0">
            <a:extLst>
              <a:ext uri="{FF2B5EF4-FFF2-40B4-BE49-F238E27FC236}">
                <a16:creationId xmlns:a16="http://schemas.microsoft.com/office/drawing/2014/main" id="{7FF1F42F-2EAF-4B1B-894B-0E988FFFC4F8}"/>
              </a:ext>
            </a:extLst>
          </p:cNvPr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31">
            <a:extLst>
              <a:ext uri="{FF2B5EF4-FFF2-40B4-BE49-F238E27FC236}">
                <a16:creationId xmlns:a16="http://schemas.microsoft.com/office/drawing/2014/main" id="{C90446A2-E6AD-4088-A20C-68CC5CAB2FAF}"/>
              </a:ext>
            </a:extLst>
          </p:cNvPr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32">
            <a:extLst>
              <a:ext uri="{FF2B5EF4-FFF2-40B4-BE49-F238E27FC236}">
                <a16:creationId xmlns:a16="http://schemas.microsoft.com/office/drawing/2014/main" id="{92FF873D-A80A-499A-879E-D8C7F660BD90}"/>
              </a:ext>
            </a:extLst>
          </p:cNvPr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33">
            <a:extLst>
              <a:ext uri="{FF2B5EF4-FFF2-40B4-BE49-F238E27FC236}">
                <a16:creationId xmlns:a16="http://schemas.microsoft.com/office/drawing/2014/main" id="{FDBF6092-CBB7-4FAD-AAA8-FCCEB60601AE}"/>
              </a:ext>
            </a:extLst>
          </p:cNvPr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34">
            <a:extLst>
              <a:ext uri="{FF2B5EF4-FFF2-40B4-BE49-F238E27FC236}">
                <a16:creationId xmlns:a16="http://schemas.microsoft.com/office/drawing/2014/main" id="{ED2FAE62-73F0-4CAF-ACE7-CC90F9AF31C9}"/>
              </a:ext>
            </a:extLst>
          </p:cNvPr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35">
            <a:extLst>
              <a:ext uri="{FF2B5EF4-FFF2-40B4-BE49-F238E27FC236}">
                <a16:creationId xmlns:a16="http://schemas.microsoft.com/office/drawing/2014/main" id="{A0D24FC6-5E59-497D-B0E9-3C99FCA53324}"/>
              </a:ext>
            </a:extLst>
          </p:cNvPr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36">
            <a:extLst>
              <a:ext uri="{FF2B5EF4-FFF2-40B4-BE49-F238E27FC236}">
                <a16:creationId xmlns:a16="http://schemas.microsoft.com/office/drawing/2014/main" id="{1E2A2792-7F73-477F-89F7-DAA51D418DB7}"/>
              </a:ext>
            </a:extLst>
          </p:cNvPr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37">
            <a:extLst>
              <a:ext uri="{FF2B5EF4-FFF2-40B4-BE49-F238E27FC236}">
                <a16:creationId xmlns:a16="http://schemas.microsoft.com/office/drawing/2014/main" id="{82EC4552-B3B3-492E-A109-EEDD03E38B1E}"/>
              </a:ext>
            </a:extLst>
          </p:cNvPr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38">
            <a:extLst>
              <a:ext uri="{FF2B5EF4-FFF2-40B4-BE49-F238E27FC236}">
                <a16:creationId xmlns:a16="http://schemas.microsoft.com/office/drawing/2014/main" id="{965F0DFC-CD9F-4273-9977-7DC1706FED38}"/>
              </a:ext>
            </a:extLst>
          </p:cNvPr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96E46BA3-5A11-4888-B711-B0F808BDCC1C}"/>
              </a:ext>
            </a:extLst>
          </p:cNvPr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285C968-D8F2-4B2D-AF41-CF69C566FE5B}"/>
              </a:ext>
            </a:extLst>
          </p:cNvPr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9076D791-421D-4E0C-98BA-C139E18F2A5A}"/>
              </a:ext>
            </a:extLst>
          </p:cNvPr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20" name="円/楕円 844">
            <a:extLst>
              <a:ext uri="{FF2B5EF4-FFF2-40B4-BE49-F238E27FC236}">
                <a16:creationId xmlns:a16="http://schemas.microsoft.com/office/drawing/2014/main" id="{CF51BB38-3E9E-446C-8A63-537DFCDF77DD}"/>
              </a:ext>
            </a:extLst>
          </p:cNvPr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45">
            <a:extLst>
              <a:ext uri="{FF2B5EF4-FFF2-40B4-BE49-F238E27FC236}">
                <a16:creationId xmlns:a16="http://schemas.microsoft.com/office/drawing/2014/main" id="{83BE7FC7-40FC-4526-ABC4-17048F0EC709}"/>
              </a:ext>
            </a:extLst>
          </p:cNvPr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846">
            <a:extLst>
              <a:ext uri="{FF2B5EF4-FFF2-40B4-BE49-F238E27FC236}">
                <a16:creationId xmlns:a16="http://schemas.microsoft.com/office/drawing/2014/main" id="{1DFDE397-992C-4EBF-B687-A96164F5EDCC}"/>
              </a:ext>
            </a:extLst>
          </p:cNvPr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47">
            <a:extLst>
              <a:ext uri="{FF2B5EF4-FFF2-40B4-BE49-F238E27FC236}">
                <a16:creationId xmlns:a16="http://schemas.microsoft.com/office/drawing/2014/main" id="{12A1624B-7D92-463F-9724-74C0E4287E0B}"/>
              </a:ext>
            </a:extLst>
          </p:cNvPr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848">
            <a:extLst>
              <a:ext uri="{FF2B5EF4-FFF2-40B4-BE49-F238E27FC236}">
                <a16:creationId xmlns:a16="http://schemas.microsoft.com/office/drawing/2014/main" id="{C9CB32C2-EC89-4F15-BDAF-9B57AFD224CC}"/>
              </a:ext>
            </a:extLst>
          </p:cNvPr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849">
            <a:extLst>
              <a:ext uri="{FF2B5EF4-FFF2-40B4-BE49-F238E27FC236}">
                <a16:creationId xmlns:a16="http://schemas.microsoft.com/office/drawing/2014/main" id="{6DEDA693-BF3B-4A68-8BC3-B9F427ED3EDE}"/>
              </a:ext>
            </a:extLst>
          </p:cNvPr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850">
            <a:extLst>
              <a:ext uri="{FF2B5EF4-FFF2-40B4-BE49-F238E27FC236}">
                <a16:creationId xmlns:a16="http://schemas.microsoft.com/office/drawing/2014/main" id="{A74A7195-1126-4E9C-ACDB-0D8ECDB89874}"/>
              </a:ext>
            </a:extLst>
          </p:cNvPr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851">
            <a:extLst>
              <a:ext uri="{FF2B5EF4-FFF2-40B4-BE49-F238E27FC236}">
                <a16:creationId xmlns:a16="http://schemas.microsoft.com/office/drawing/2014/main" id="{EB4FEE28-9FD4-452B-86DD-E0CA519754A4}"/>
              </a:ext>
            </a:extLst>
          </p:cNvPr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852">
            <a:extLst>
              <a:ext uri="{FF2B5EF4-FFF2-40B4-BE49-F238E27FC236}">
                <a16:creationId xmlns:a16="http://schemas.microsoft.com/office/drawing/2014/main" id="{7CAB2683-BA4C-4384-9549-09AB086D4EF0}"/>
              </a:ext>
            </a:extLst>
          </p:cNvPr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853">
            <a:extLst>
              <a:ext uri="{FF2B5EF4-FFF2-40B4-BE49-F238E27FC236}">
                <a16:creationId xmlns:a16="http://schemas.microsoft.com/office/drawing/2014/main" id="{9CD4716A-7FD2-40D9-9E14-853A977BEE38}"/>
              </a:ext>
            </a:extLst>
          </p:cNvPr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040EA3BB-7148-44E6-BA4E-768BEF71F6F0}"/>
              </a:ext>
            </a:extLst>
          </p:cNvPr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1" name="フリーフォーム 418">
            <a:extLst>
              <a:ext uri="{FF2B5EF4-FFF2-40B4-BE49-F238E27FC236}">
                <a16:creationId xmlns:a16="http://schemas.microsoft.com/office/drawing/2014/main" id="{FBEE815F-BD02-4E9C-869D-A9D28FE4143F}"/>
              </a:ext>
            </a:extLst>
          </p:cNvPr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Trebuchet MS" panose="020B0603020202020204"/>
              <a:ea typeface="HG丸ｺﾞｼｯｸM-PRO" panose="020F0600000000000000" pitchFamily="50" charset="-128"/>
            </a:endParaRPr>
          </a:p>
        </p:txBody>
      </p:sp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5DD723E5-8EB9-4608-8EBA-9ECD7CB5349A}"/>
              </a:ext>
            </a:extLst>
          </p:cNvPr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A63D9A68-EB3B-488A-A665-3B84DBA22D56}"/>
              </a:ext>
            </a:extLst>
          </p:cNvPr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T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4C6DF377-2BE4-4510-9A00-56616D381E12}"/>
              </a:ext>
            </a:extLst>
          </p:cNvPr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m</a:t>
            </a:r>
            <a:endParaRPr lang="ja-JP" altLang="en-US" sz="2800" dirty="0">
              <a:solidFill>
                <a:prstClr val="black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43D7ABD7-6196-48A2-9570-93255E3BA93F}"/>
              </a:ext>
            </a:extLst>
          </p:cNvPr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0047FD-05DA-44FF-B752-96153FC2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33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44F24588-9310-41BF-A571-C6EC46DB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2" r="89127" b="14878"/>
          <a:stretch/>
        </p:blipFill>
        <p:spPr>
          <a:xfrm>
            <a:off x="368432" y="2062938"/>
            <a:ext cx="998149" cy="333202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4FF429B-1DE8-4F46-8424-01D39882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405115" y="2062938"/>
            <a:ext cx="876924" cy="333202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6AA8011-80E0-44AB-858D-D84B7608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253931" y="2062939"/>
            <a:ext cx="4090055" cy="3895547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748CD2A0-F451-4326-9D27-172EF51A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Expectations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1E7554-61E5-4D56-8B0D-CF923BDBB70D}"/>
              </a:ext>
            </a:extLst>
          </p:cNvPr>
          <p:cNvSpPr txBox="1"/>
          <p:nvPr/>
        </p:nvSpPr>
        <p:spPr>
          <a:xfrm>
            <a:off x="1841737" y="1298153"/>
            <a:ext cx="2900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Experimental data</a:t>
            </a:r>
            <a:endParaRPr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6CA628-5319-48D6-9344-DDA5D648AD9B}"/>
              </a:ext>
            </a:extLst>
          </p:cNvPr>
          <p:cNvSpPr txBox="1"/>
          <p:nvPr/>
        </p:nvSpPr>
        <p:spPr>
          <a:xfrm>
            <a:off x="7618138" y="1298153"/>
            <a:ext cx="296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/>
              <a:t>Lattice QCD</a:t>
            </a:r>
            <a:r>
              <a:rPr lang="ja-JP" altLang="en-US" sz="2800" b="1" dirty="0"/>
              <a:t>＋</a:t>
            </a:r>
            <a:r>
              <a:rPr lang="en-US" altLang="ja-JP" sz="2800" b="1" dirty="0"/>
              <a:t>HRG</a:t>
            </a:r>
            <a:endParaRPr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46AE4-6206-4DAE-ACAF-2BD0240FA829}"/>
              </a:ext>
            </a:extLst>
          </p:cNvPr>
          <p:cNvSpPr/>
          <p:nvPr/>
        </p:nvSpPr>
        <p:spPr>
          <a:xfrm>
            <a:off x="1312094" y="3101258"/>
            <a:ext cx="10186486" cy="22973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962550-8EB1-4BB7-A509-9FF35C7C3D1E}"/>
              </a:ext>
            </a:extLst>
          </p:cNvPr>
          <p:cNvSpPr/>
          <p:nvPr/>
        </p:nvSpPr>
        <p:spPr>
          <a:xfrm>
            <a:off x="9855089" y="2062939"/>
            <a:ext cx="189152" cy="333202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7C1D270-8F47-4DD2-93B0-F0DD9D06E489}"/>
              </a:ext>
            </a:extLst>
          </p:cNvPr>
          <p:cNvCxnSpPr>
            <a:cxnSpLocks/>
          </p:cNvCxnSpPr>
          <p:nvPr/>
        </p:nvCxnSpPr>
        <p:spPr>
          <a:xfrm>
            <a:off x="1312094" y="5280778"/>
            <a:ext cx="3960200" cy="0"/>
          </a:xfrm>
          <a:prstGeom prst="straightConnector1">
            <a:avLst/>
          </a:prstGeom>
          <a:ln w="28575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6D5557D9-37F2-44D0-8562-F232EF7A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93" y="5555897"/>
            <a:ext cx="336550" cy="23812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D68EAAB-8F85-4217-8E46-38D3A685A199}"/>
              </a:ext>
            </a:extLst>
          </p:cNvPr>
          <p:cNvGrpSpPr/>
          <p:nvPr/>
        </p:nvGrpSpPr>
        <p:grpSpPr>
          <a:xfrm>
            <a:off x="1312094" y="3224720"/>
            <a:ext cx="4624113" cy="1458799"/>
            <a:chOff x="1312094" y="3224720"/>
            <a:chExt cx="4624113" cy="1458799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B3923A9-B80A-4695-BE6D-BAA18494E6F9}"/>
                </a:ext>
              </a:extLst>
            </p:cNvPr>
            <p:cNvCxnSpPr/>
            <p:nvPr/>
          </p:nvCxnSpPr>
          <p:spPr>
            <a:xfrm>
              <a:off x="1312094" y="3224720"/>
              <a:ext cx="394504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25B8CFB-697E-4C36-B6FC-719B4F4034CC}"/>
                    </a:ext>
                  </a:extLst>
                </p:cNvPr>
                <p:cNvSpPr txBox="1"/>
                <p:nvPr/>
              </p:nvSpPr>
              <p:spPr>
                <a:xfrm>
                  <a:off x="3238727" y="3764118"/>
                  <a:ext cx="2697480" cy="919401"/>
                </a:xfrm>
                <a:prstGeom prst="wedgeRoundRectCallout">
                  <a:avLst>
                    <a:gd name="adj1" fmla="val -32753"/>
                    <a:gd name="adj2" fmla="val -88298"/>
                    <a:gd name="adj3" fmla="val 16667"/>
                  </a:avLst>
                </a:prstGeom>
                <a:solidFill>
                  <a:schemeClr val="bg1">
                    <a:alpha val="74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Thermal fluctuation at </a:t>
                  </a:r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=155</m:t>
                      </m:r>
                    </m:oMath>
                  </a14:m>
                  <a:r>
                    <a:rPr kumimoji="1" lang="en-US" altLang="ja-JP" sz="2400" b="0" dirty="0"/>
                    <a:t>MeV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E25B8CFB-697E-4C36-B6FC-719B4F403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727" y="3764118"/>
                  <a:ext cx="2697480" cy="919401"/>
                </a:xfrm>
                <a:prstGeom prst="wedgeRoundRectCallout">
                  <a:avLst>
                    <a:gd name="adj1" fmla="val -32753"/>
                    <a:gd name="adj2" fmla="val -88298"/>
                    <a:gd name="adj3" fmla="val 16667"/>
                  </a:avLst>
                </a:prstGeom>
                <a:blipFill>
                  <a:blip r:embed="rId4"/>
                  <a:stretch>
                    <a:fillRect l="-1114" b="-5581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フリーフォーム 12">
            <a:extLst>
              <a:ext uri="{FF2B5EF4-FFF2-40B4-BE49-F238E27FC236}">
                <a16:creationId xmlns:a16="http://schemas.microsoft.com/office/drawing/2014/main" id="{6761DB61-047F-4A5F-B921-773526A75972}"/>
              </a:ext>
            </a:extLst>
          </p:cNvPr>
          <p:cNvSpPr/>
          <p:nvPr/>
        </p:nvSpPr>
        <p:spPr>
          <a:xfrm>
            <a:off x="1327252" y="2527379"/>
            <a:ext cx="3929886" cy="1328023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421283 w 3541222"/>
              <a:gd name="connsiteY1" fmla="*/ 427403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831079" y="564563"/>
                  <a:pt x="1421283" y="427403"/>
                </a:cubicBezTo>
                <a:cubicBezTo>
                  <a:pt x="2011487" y="290243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下矢印 22">
            <a:extLst>
              <a:ext uri="{FF2B5EF4-FFF2-40B4-BE49-F238E27FC236}">
                <a16:creationId xmlns:a16="http://schemas.microsoft.com/office/drawing/2014/main" id="{3780D7DA-2E3C-4E76-B43D-DF4CADC48A5C}"/>
              </a:ext>
            </a:extLst>
          </p:cNvPr>
          <p:cNvSpPr/>
          <p:nvPr/>
        </p:nvSpPr>
        <p:spPr>
          <a:xfrm flipV="1">
            <a:off x="3771821" y="2413197"/>
            <a:ext cx="970837" cy="737627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2000"/>
                </a:srgbClr>
              </a:gs>
              <a:gs pos="100000">
                <a:srgbClr val="FF0000">
                  <a:alpha val="7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下矢印 24">
            <a:extLst>
              <a:ext uri="{FF2B5EF4-FFF2-40B4-BE49-F238E27FC236}">
                <a16:creationId xmlns:a16="http://schemas.microsoft.com/office/drawing/2014/main" id="{C464AD84-15AD-437D-A9C2-C96B9EB5E22D}"/>
              </a:ext>
            </a:extLst>
          </p:cNvPr>
          <p:cNvSpPr/>
          <p:nvPr/>
        </p:nvSpPr>
        <p:spPr>
          <a:xfrm>
            <a:off x="1443657" y="3315362"/>
            <a:ext cx="792088" cy="1000429"/>
          </a:xfrm>
          <a:prstGeom prst="downArrow">
            <a:avLst/>
          </a:prstGeom>
          <a:gradFill flip="none" rotWithShape="1">
            <a:gsLst>
              <a:gs pos="0">
                <a:srgbClr val="0070C0">
                  <a:alpha val="12000"/>
                </a:srgbClr>
              </a:gs>
              <a:gs pos="100000">
                <a:srgbClr val="3333FF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75224-BE3E-411F-BC30-B893BD6EDD85}"/>
              </a:ext>
            </a:extLst>
          </p:cNvPr>
          <p:cNvSpPr txBox="1"/>
          <p:nvPr/>
        </p:nvSpPr>
        <p:spPr>
          <a:xfrm>
            <a:off x="1366582" y="4325111"/>
            <a:ext cx="2465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3A64AD"/>
                </a:solidFill>
              </a:rPr>
              <a:t>diffusion,</a:t>
            </a:r>
            <a:endParaRPr kumimoji="1" lang="en-US" altLang="ja-JP" sz="2400" b="1" dirty="0">
              <a:solidFill>
                <a:srgbClr val="3A64AD"/>
              </a:solidFill>
            </a:endParaRPr>
          </a:p>
          <a:p>
            <a:pPr algn="l"/>
            <a:r>
              <a:rPr kumimoji="1" lang="en-US" altLang="ja-JP" sz="2400" b="1" dirty="0">
                <a:solidFill>
                  <a:srgbClr val="3A64AD"/>
                </a:solidFill>
              </a:rPr>
              <a:t>resonance decays</a:t>
            </a:r>
            <a:endParaRPr kumimoji="1" lang="ja-JP" altLang="en-US" sz="2400" b="1" dirty="0">
              <a:solidFill>
                <a:srgbClr val="3A64AD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2BCBBA-B882-4BDF-A839-0F0CA2186372}"/>
              </a:ext>
            </a:extLst>
          </p:cNvPr>
          <p:cNvSpPr txBox="1"/>
          <p:nvPr/>
        </p:nvSpPr>
        <p:spPr>
          <a:xfrm>
            <a:off x="4276795" y="1758878"/>
            <a:ext cx="24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b="1" dirty="0">
                <a:solidFill>
                  <a:srgbClr val="FF0000"/>
                </a:solidFill>
              </a:rPr>
              <a:t>Fluctuations</a:t>
            </a:r>
          </a:p>
          <a:p>
            <a:pPr algn="l"/>
            <a:r>
              <a:rPr kumimoji="1" lang="en-US" altLang="ja-JP" sz="2400" b="1" dirty="0">
                <a:solidFill>
                  <a:srgbClr val="FF0000"/>
                </a:solidFill>
              </a:rPr>
              <a:t>in the early stage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F340B8-15B1-4858-848C-38D180760C26}"/>
              </a:ext>
            </a:extLst>
          </p:cNvPr>
          <p:cNvSpPr txBox="1"/>
          <p:nvPr/>
        </p:nvSpPr>
        <p:spPr>
          <a:xfrm>
            <a:off x="9800896" y="6002392"/>
            <a:ext cx="2391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HRG: QMHG2020</a:t>
            </a:r>
          </a:p>
          <a:p>
            <a:pPr algn="l"/>
            <a:r>
              <a:rPr lang="en-US" altLang="ja-JP" sz="1600" dirty="0" err="1"/>
              <a:t>Bollweg</a:t>
            </a:r>
            <a:r>
              <a:rPr lang="en-US" altLang="ja-JP" sz="1600" dirty="0"/>
              <a:t>+, PRD104, 7 (’21)</a:t>
            </a:r>
          </a:p>
          <a:p>
            <a:pPr algn="l"/>
            <a:r>
              <a:rPr kumimoji="1" lang="en-US" altLang="ja-JP" sz="1600" dirty="0"/>
              <a:t>plot by MK</a:t>
            </a:r>
            <a:endParaRPr kumimoji="1" lang="ja-JP" altLang="en-US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564D18-8286-4CCB-A4D1-D294AB99A746}"/>
              </a:ext>
            </a:extLst>
          </p:cNvPr>
          <p:cNvSpPr txBox="1"/>
          <p:nvPr/>
        </p:nvSpPr>
        <p:spPr>
          <a:xfrm>
            <a:off x="7315708" y="2116172"/>
            <a:ext cx="230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Data from </a:t>
            </a:r>
          </a:p>
          <a:p>
            <a:pPr algn="l"/>
            <a:r>
              <a:rPr kumimoji="1" lang="en-US" altLang="ja-JP" dirty="0" err="1"/>
              <a:t>HotQCD</a:t>
            </a:r>
            <a:r>
              <a:rPr kumimoji="1" lang="en-US" altLang="ja-JP" dirty="0"/>
              <a:t>, PRD104 (’21)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A10DDC5-B737-43D2-866D-2371E082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02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E377318-063F-4B3E-9B61-5A3D4670FF13}"/>
              </a:ext>
            </a:extLst>
          </p:cNvPr>
          <p:cNvSpPr/>
          <p:nvPr/>
        </p:nvSpPr>
        <p:spPr>
          <a:xfrm>
            <a:off x="1661890" y="4482495"/>
            <a:ext cx="8134723" cy="2010324"/>
          </a:xfrm>
          <a:prstGeom prst="roundRect">
            <a:avLst>
              <a:gd name="adj" fmla="val 1363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8973806-F0DE-4B6F-8C90-8DE902D8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Cumulants</a:t>
            </a:r>
            <a:endParaRPr kumimoji="1" lang="ja-JP" altLang="en-US" dirty="0"/>
          </a:p>
        </p:txBody>
      </p:sp>
      <p:sp>
        <p:nvSpPr>
          <p:cNvPr id="4" name="角丸四角形 27">
            <a:extLst>
              <a:ext uri="{FF2B5EF4-FFF2-40B4-BE49-F238E27FC236}">
                <a16:creationId xmlns:a16="http://schemas.microsoft.com/office/drawing/2014/main" id="{1BED7283-EE7E-4E76-BE83-FB2BF7678BCE}"/>
              </a:ext>
            </a:extLst>
          </p:cNvPr>
          <p:cNvSpPr/>
          <p:nvPr/>
        </p:nvSpPr>
        <p:spPr>
          <a:xfrm>
            <a:off x="440271" y="1210007"/>
            <a:ext cx="4471094" cy="2844002"/>
          </a:xfrm>
          <a:prstGeom prst="roundRect">
            <a:avLst>
              <a:gd name="adj" fmla="val 7243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AA224649-A2EF-4066-8C21-A948996B609A}"/>
              </a:ext>
            </a:extLst>
          </p:cNvPr>
          <p:cNvSpPr/>
          <p:nvPr/>
        </p:nvSpPr>
        <p:spPr>
          <a:xfrm>
            <a:off x="853672" y="1965953"/>
            <a:ext cx="299643" cy="1828800"/>
          </a:xfrm>
          <a:prstGeom prst="leftBrace">
            <a:avLst>
              <a:gd name="adj1" fmla="val 2744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E9943-674A-4513-B9B3-BCFF91E9E4D7}"/>
              </a:ext>
            </a:extLst>
          </p:cNvPr>
          <p:cNvSpPr txBox="1"/>
          <p:nvPr/>
        </p:nvSpPr>
        <p:spPr>
          <a:xfrm>
            <a:off x="1745755" y="1294677"/>
            <a:ext cx="1779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152542"/>
                </a:solidFill>
              </a:rPr>
              <a:t>Cumulants</a:t>
            </a:r>
            <a:endParaRPr lang="ja-JP" altLang="en-US" sz="2800" b="1" dirty="0">
              <a:solidFill>
                <a:srgbClr val="152542"/>
              </a:solidFill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c &amp;amp;= \langle N \rangle&#10;\\&#10;\langle N^2 \rangle_c &amp;amp;= \langle \delta N^2 \rangle&#10;\\&#10;\langle N^3 \rangle_c &amp;amp;= \langle \delta N^3 \rangle&#10;\\&#10;\langle N^4 \rangle_c &amp;amp;= \langle \delta N^4 \rangle&#10;- 3 \langle \delta N^2 \rangle^2&#10;\end{align*}&lt;/body&gt;&#10;  &lt;fcolor&gt;FF000000&lt;/fcolor&gt;&#10;  &lt;bcolor&gt;FFFFFFFF&lt;/bcolor&gt;&#10;  &lt;transparent&gt;True&lt;/transparent&gt;&#10;  &lt;resolution&gt;1800&lt;/resolution&gt;&#10;  &lt;imageh&gt;1595&lt;/imageh&gt;&#10;  &lt;imagew&gt;2762&lt;/imagew&gt;&#10;  &lt;scale&gt;50&lt;/scale&gt;&#10;  &lt;cursor&gt;254&lt;/cursor&gt;&#10;&lt;/TeXTeX&gt;">
            <a:extLst>
              <a:ext uri="{FF2B5EF4-FFF2-40B4-BE49-F238E27FC236}">
                <a16:creationId xmlns:a16="http://schemas.microsoft.com/office/drawing/2014/main" id="{A8146451-A4EB-4B3F-9CA5-FB0ADA67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05" y="2032948"/>
            <a:ext cx="2923116" cy="16880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649A8C-8BD8-4909-9FFE-C44C9399D74D}"/>
              </a:ext>
            </a:extLst>
          </p:cNvPr>
          <p:cNvSpPr txBox="1"/>
          <p:nvPr/>
        </p:nvSpPr>
        <p:spPr>
          <a:xfrm>
            <a:off x="3191616" y="1890393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mean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CD42B6-DD3E-4F15-A0DB-564290EF04DF}"/>
              </a:ext>
            </a:extLst>
          </p:cNvPr>
          <p:cNvSpPr txBox="1"/>
          <p:nvPr/>
        </p:nvSpPr>
        <p:spPr>
          <a:xfrm>
            <a:off x="3191617" y="2387180"/>
            <a:ext cx="123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variance</a:t>
            </a:r>
            <a:endParaRPr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6516FF5-BC8E-4322-9948-C5EFC378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7" y="2524032"/>
            <a:ext cx="4538043" cy="188541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9FC141-58FB-4AC8-B0D5-7CD98BF9611D}"/>
              </a:ext>
            </a:extLst>
          </p:cNvPr>
          <p:cNvSpPr txBox="1"/>
          <p:nvPr/>
        </p:nvSpPr>
        <p:spPr>
          <a:xfrm>
            <a:off x="5772759" y="1048800"/>
            <a:ext cx="199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800" b="1" dirty="0"/>
              <a:t>Skewness</a:t>
            </a:r>
            <a:endParaRPr lang="ja-JP" altLang="en-US" sz="2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1F6403-5C12-438C-B4D6-B80F435CE0E6}"/>
              </a:ext>
            </a:extLst>
          </p:cNvPr>
          <p:cNvSpPr txBox="1"/>
          <p:nvPr/>
        </p:nvSpPr>
        <p:spPr>
          <a:xfrm>
            <a:off x="8137696" y="1048800"/>
            <a:ext cx="175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ja-JP" sz="2800" b="1" dirty="0"/>
              <a:t>Kurtosis</a:t>
            </a:r>
            <a:endParaRPr lang="ja-JP" altLang="en-US" sz="28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N^3 \rangle_c }{ \langle N^2 \rangle_c^{3/2} }&#10;\end{align*}&lt;/body&gt;&#10;  &lt;fcolor&gt;FF000000&lt;/fcolor&gt;&#10;  &lt;bcolor&gt;FFFFFFFF&lt;/bcolor&gt;&#10;  &lt;transparent&gt;True&lt;/transparent&gt;&#10;  &lt;resolution&gt;1800&lt;/resolution&gt;&#10;  &lt;imageh&gt;669&lt;/imageh&gt;&#10;  &lt;imagew&gt;1361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E6E7A941-D983-49FA-AD0F-201DAB40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88" y="1619279"/>
            <a:ext cx="1555623" cy="76466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000000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61813765-87A9-4DC9-83FF-5D6242B04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90" y="1603678"/>
            <a:ext cx="1300734" cy="69494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253E24-E73C-4E8F-8ADF-2FEBED6C682B}"/>
              </a:ext>
            </a:extLst>
          </p:cNvPr>
          <p:cNvSpPr/>
          <p:nvPr/>
        </p:nvSpPr>
        <p:spPr>
          <a:xfrm>
            <a:off x="7287010" y="6535487"/>
            <a:ext cx="338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16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16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17D9FD-8DDF-47F1-874E-0DEA4A16682D}"/>
              </a:ext>
            </a:extLst>
          </p:cNvPr>
          <p:cNvSpPr txBox="1"/>
          <p:nvPr/>
        </p:nvSpPr>
        <p:spPr>
          <a:xfrm>
            <a:off x="2042418" y="5476032"/>
            <a:ext cx="33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For Gauss distribution, </a:t>
            </a:r>
            <a:endParaRPr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2AF438-EB3D-4700-BD2E-217D8FDC1316}"/>
              </a:ext>
            </a:extLst>
          </p:cNvPr>
          <p:cNvSpPr txBox="1"/>
          <p:nvPr/>
        </p:nvSpPr>
        <p:spPr>
          <a:xfrm>
            <a:off x="2042418" y="5925735"/>
            <a:ext cx="3431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For Poisson distribution, </a:t>
            </a:r>
            <a:endParaRPr lang="ja-JP" altLang="en-US" sz="2400" dirty="0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 = \langle N^4 \rangle_c = \cdots = 0&#10;\end{align*}&lt;/body&gt;&#10;  &lt;fcolor&gt;FF000000&lt;/fcolor&gt;&#10;  &lt;bcolor&gt;FFFFFFFF&lt;/bcolor&gt;&#10;  &lt;transparent&gt;True&lt;/transparent&gt;&#10;  &lt;resolution&gt;1800&lt;/resolution&gt;&#10;  &lt;imageh&gt;281&lt;/imageh&gt;&#10;  &lt;imagew&gt;2643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828DBBE3-1750-46A0-9A93-5E2222B96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59" y="5541234"/>
            <a:ext cx="2797175" cy="297392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c = \langle N^3 \rangle_c = \langle N^4 \rangle_c = \cdots = \langle N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3890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9C4974CC-F940-4788-98AD-48C805BA9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97" y="5996097"/>
            <a:ext cx="4116917" cy="29739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3439A68-128D-4B1D-A2BF-65E4E61FE94A}"/>
              </a:ext>
            </a:extLst>
          </p:cNvPr>
          <p:cNvSpPr txBox="1"/>
          <p:nvPr/>
        </p:nvSpPr>
        <p:spPr>
          <a:xfrm>
            <a:off x="1916319" y="4532160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60000">
              <a:buFont typeface="Wingdings" panose="05000000000000000000" pitchFamily="2" charset="2"/>
              <a:buChar char="n"/>
            </a:pPr>
            <a:r>
              <a:rPr lang="en-US" altLang="ja-JP" sz="2800" b="1" dirty="0">
                <a:solidFill>
                  <a:srgbClr val="152542"/>
                </a:solidFill>
                <a:latin typeface="+mn-ea"/>
              </a:rPr>
              <a:t>Important Properties</a:t>
            </a:r>
            <a:endParaRPr kumimoji="1" lang="ja-JP" altLang="en-US" sz="2800" b="1" dirty="0">
              <a:solidFill>
                <a:srgbClr val="152542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A66838F-CEE7-430C-A8B8-F99589C5272E}"/>
              </a:ext>
            </a:extLst>
          </p:cNvPr>
          <p:cNvSpPr txBox="1"/>
          <p:nvPr/>
        </p:nvSpPr>
        <p:spPr>
          <a:xfrm>
            <a:off x="2042418" y="5041722"/>
            <a:ext cx="292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Extensive variables:</a:t>
            </a:r>
            <a:endParaRPr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c  = \chi_m V&#10;\end{align*}&lt;/body&gt;&#10;  &lt;fcolor&gt;FF000000&lt;/fcolor&gt;&#10;  &lt;bcolor&gt;FFFFFFFF&lt;/bcolor&gt;&#10;  &lt;transparent&gt;True&lt;/transparent&gt;&#10;  &lt;resolution&gt;1800&lt;/resolution&gt;&#10;  &lt;imageh&gt;250&lt;/imageh&gt;&#10;  &lt;imagew&gt;1554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1050F308-01E1-423A-8BEC-1B79D3FC7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24" y="5128502"/>
            <a:ext cx="1644650" cy="26458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EC738B-9C1B-4EA4-B0EE-C3D7A2BC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641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BEC087-CF74-4F6D-97C3-8513BF4C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56A759-3B26-42D0-B79B-B76A0EAF0E4F}"/>
              </a:ext>
            </a:extLst>
          </p:cNvPr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46">
            <a:extLst>
              <a:ext uri="{FF2B5EF4-FFF2-40B4-BE49-F238E27FC236}">
                <a16:creationId xmlns:a16="http://schemas.microsoft.com/office/drawing/2014/main" id="{9BA96391-080E-4FB1-A4E0-7F79CC058A74}"/>
              </a:ext>
            </a:extLst>
          </p:cNvPr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弧 227">
            <a:extLst>
              <a:ext uri="{FF2B5EF4-FFF2-40B4-BE49-F238E27FC236}">
                <a16:creationId xmlns:a16="http://schemas.microsoft.com/office/drawing/2014/main" id="{2ED5C377-7AF6-4E5C-9699-55C0268BA39A}"/>
              </a:ext>
            </a:extLst>
          </p:cNvPr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8339612-D33B-4A00-9DA7-BA89EE01896F}"/>
              </a:ext>
            </a:extLst>
          </p:cNvPr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EF568427-96E2-4420-A7AB-04C059CE8ACF}"/>
              </a:ext>
            </a:extLst>
          </p:cNvPr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32" name="円/楕円 654">
            <a:extLst>
              <a:ext uri="{FF2B5EF4-FFF2-40B4-BE49-F238E27FC236}">
                <a16:creationId xmlns:a16="http://schemas.microsoft.com/office/drawing/2014/main" id="{0D31A30E-E49F-449D-8820-7695875DDAB4}"/>
              </a:ext>
            </a:extLst>
          </p:cNvPr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655">
            <a:extLst>
              <a:ext uri="{FF2B5EF4-FFF2-40B4-BE49-F238E27FC236}">
                <a16:creationId xmlns:a16="http://schemas.microsoft.com/office/drawing/2014/main" id="{9AC5C824-5643-41FF-BD1E-D69EA1651DB8}"/>
              </a:ext>
            </a:extLst>
          </p:cNvPr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656">
            <a:extLst>
              <a:ext uri="{FF2B5EF4-FFF2-40B4-BE49-F238E27FC236}">
                <a16:creationId xmlns:a16="http://schemas.microsoft.com/office/drawing/2014/main" id="{B7DED235-3ABC-4096-ABD1-207492595D44}"/>
              </a:ext>
            </a:extLst>
          </p:cNvPr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657">
            <a:extLst>
              <a:ext uri="{FF2B5EF4-FFF2-40B4-BE49-F238E27FC236}">
                <a16:creationId xmlns:a16="http://schemas.microsoft.com/office/drawing/2014/main" id="{1E6672F0-46D3-4777-A406-FD38BE645E06}"/>
              </a:ext>
            </a:extLst>
          </p:cNvPr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658">
            <a:extLst>
              <a:ext uri="{FF2B5EF4-FFF2-40B4-BE49-F238E27FC236}">
                <a16:creationId xmlns:a16="http://schemas.microsoft.com/office/drawing/2014/main" id="{C19B2C17-128E-4404-BCC8-D94465DDCA8A}"/>
              </a:ext>
            </a:extLst>
          </p:cNvPr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59">
            <a:extLst>
              <a:ext uri="{FF2B5EF4-FFF2-40B4-BE49-F238E27FC236}">
                <a16:creationId xmlns:a16="http://schemas.microsoft.com/office/drawing/2014/main" id="{BD7552FC-EEDC-4793-A229-B6881030E54D}"/>
              </a:ext>
            </a:extLst>
          </p:cNvPr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60">
            <a:extLst>
              <a:ext uri="{FF2B5EF4-FFF2-40B4-BE49-F238E27FC236}">
                <a16:creationId xmlns:a16="http://schemas.microsoft.com/office/drawing/2014/main" id="{2B38294D-3746-4618-A514-DA3E46AD2F84}"/>
              </a:ext>
            </a:extLst>
          </p:cNvPr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61">
            <a:extLst>
              <a:ext uri="{FF2B5EF4-FFF2-40B4-BE49-F238E27FC236}">
                <a16:creationId xmlns:a16="http://schemas.microsoft.com/office/drawing/2014/main" id="{63581BB4-1889-47F8-9C9D-0B98E3AE71F6}"/>
              </a:ext>
            </a:extLst>
          </p:cNvPr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62">
            <a:extLst>
              <a:ext uri="{FF2B5EF4-FFF2-40B4-BE49-F238E27FC236}">
                <a16:creationId xmlns:a16="http://schemas.microsoft.com/office/drawing/2014/main" id="{F35D990E-828B-4E4A-B0C4-C5E8C1C47D07}"/>
              </a:ext>
            </a:extLst>
          </p:cNvPr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63">
            <a:extLst>
              <a:ext uri="{FF2B5EF4-FFF2-40B4-BE49-F238E27FC236}">
                <a16:creationId xmlns:a16="http://schemas.microsoft.com/office/drawing/2014/main" id="{559E0CBC-390E-4485-B546-A3F00CE2031E}"/>
              </a:ext>
            </a:extLst>
          </p:cNvPr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64">
            <a:extLst>
              <a:ext uri="{FF2B5EF4-FFF2-40B4-BE49-F238E27FC236}">
                <a16:creationId xmlns:a16="http://schemas.microsoft.com/office/drawing/2014/main" id="{FD51D4B1-84D0-4035-A430-2FB150F48F89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65">
            <a:extLst>
              <a:ext uri="{FF2B5EF4-FFF2-40B4-BE49-F238E27FC236}">
                <a16:creationId xmlns:a16="http://schemas.microsoft.com/office/drawing/2014/main" id="{EDB8D821-AD27-4DCC-B7CF-BCF2052F727B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66">
            <a:extLst>
              <a:ext uri="{FF2B5EF4-FFF2-40B4-BE49-F238E27FC236}">
                <a16:creationId xmlns:a16="http://schemas.microsoft.com/office/drawing/2014/main" id="{B6651E78-B715-4B11-B0C6-FB8F1C959E14}"/>
              </a:ext>
            </a:extLst>
          </p:cNvPr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67">
            <a:extLst>
              <a:ext uri="{FF2B5EF4-FFF2-40B4-BE49-F238E27FC236}">
                <a16:creationId xmlns:a16="http://schemas.microsoft.com/office/drawing/2014/main" id="{3EAF9252-6665-49C6-A648-5E0EE7212491}"/>
              </a:ext>
            </a:extLst>
          </p:cNvPr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68">
            <a:extLst>
              <a:ext uri="{FF2B5EF4-FFF2-40B4-BE49-F238E27FC236}">
                <a16:creationId xmlns:a16="http://schemas.microsoft.com/office/drawing/2014/main" id="{0AC12C3D-6503-4A5C-BD97-3EDD26349BFB}"/>
              </a:ext>
            </a:extLst>
          </p:cNvPr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テキスト ボックス 93">
            <a:extLst>
              <a:ext uri="{FF2B5EF4-FFF2-40B4-BE49-F238E27FC236}">
                <a16:creationId xmlns:a16="http://schemas.microsoft.com/office/drawing/2014/main" id="{16B86538-09C7-4769-8665-C5990DCE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48" name="テキスト ボックス 94">
            <a:extLst>
              <a:ext uri="{FF2B5EF4-FFF2-40B4-BE49-F238E27FC236}">
                <a16:creationId xmlns:a16="http://schemas.microsoft.com/office/drawing/2014/main" id="{2FAF4FDD-1B3B-4E4B-A6EC-E8DB5FD971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50" name="円/楕円 672">
            <a:extLst>
              <a:ext uri="{FF2B5EF4-FFF2-40B4-BE49-F238E27FC236}">
                <a16:creationId xmlns:a16="http://schemas.microsoft.com/office/drawing/2014/main" id="{0F1723DB-D34D-4272-86B0-9CDCC6861C29}"/>
              </a:ext>
            </a:extLst>
          </p:cNvPr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73">
            <a:extLst>
              <a:ext uri="{FF2B5EF4-FFF2-40B4-BE49-F238E27FC236}">
                <a16:creationId xmlns:a16="http://schemas.microsoft.com/office/drawing/2014/main" id="{1570A95B-688D-4090-8BB9-D6B8B1EC7D7D}"/>
              </a:ext>
            </a:extLst>
          </p:cNvPr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74">
            <a:extLst>
              <a:ext uri="{FF2B5EF4-FFF2-40B4-BE49-F238E27FC236}">
                <a16:creationId xmlns:a16="http://schemas.microsoft.com/office/drawing/2014/main" id="{F12C6612-C297-45F4-BFCF-9521009DA680}"/>
              </a:ext>
            </a:extLst>
          </p:cNvPr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75">
            <a:extLst>
              <a:ext uri="{FF2B5EF4-FFF2-40B4-BE49-F238E27FC236}">
                <a16:creationId xmlns:a16="http://schemas.microsoft.com/office/drawing/2014/main" id="{CBDCC4FD-DDBF-4AA2-B617-7987AAD56F66}"/>
              </a:ext>
            </a:extLst>
          </p:cNvPr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76">
            <a:extLst>
              <a:ext uri="{FF2B5EF4-FFF2-40B4-BE49-F238E27FC236}">
                <a16:creationId xmlns:a16="http://schemas.microsoft.com/office/drawing/2014/main" id="{D89B10D1-E17C-4B8B-AA80-99648FCF36B9}"/>
              </a:ext>
            </a:extLst>
          </p:cNvPr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77">
            <a:extLst>
              <a:ext uri="{FF2B5EF4-FFF2-40B4-BE49-F238E27FC236}">
                <a16:creationId xmlns:a16="http://schemas.microsoft.com/office/drawing/2014/main" id="{55CC2469-0A1D-4335-AFF7-5EE46B7DC601}"/>
              </a:ext>
            </a:extLst>
          </p:cNvPr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78">
            <a:extLst>
              <a:ext uri="{FF2B5EF4-FFF2-40B4-BE49-F238E27FC236}">
                <a16:creationId xmlns:a16="http://schemas.microsoft.com/office/drawing/2014/main" id="{CD76140A-ED72-4FDB-9B58-E18B14AD182B}"/>
              </a:ext>
            </a:extLst>
          </p:cNvPr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79">
            <a:extLst>
              <a:ext uri="{FF2B5EF4-FFF2-40B4-BE49-F238E27FC236}">
                <a16:creationId xmlns:a16="http://schemas.microsoft.com/office/drawing/2014/main" id="{779A7571-EF43-414F-991F-A00211A7AE82}"/>
              </a:ext>
            </a:extLst>
          </p:cNvPr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80">
            <a:extLst>
              <a:ext uri="{FF2B5EF4-FFF2-40B4-BE49-F238E27FC236}">
                <a16:creationId xmlns:a16="http://schemas.microsoft.com/office/drawing/2014/main" id="{9D26978B-56E2-427A-BBE0-531D3761443F}"/>
              </a:ext>
            </a:extLst>
          </p:cNvPr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81">
            <a:extLst>
              <a:ext uri="{FF2B5EF4-FFF2-40B4-BE49-F238E27FC236}">
                <a16:creationId xmlns:a16="http://schemas.microsoft.com/office/drawing/2014/main" id="{36719CEB-6E41-409B-9507-81AEF6E87CCC}"/>
              </a:ext>
            </a:extLst>
          </p:cNvPr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82">
            <a:extLst>
              <a:ext uri="{FF2B5EF4-FFF2-40B4-BE49-F238E27FC236}">
                <a16:creationId xmlns:a16="http://schemas.microsoft.com/office/drawing/2014/main" id="{BB9B3F62-E143-4BCF-879A-42D45DF5C7DA}"/>
              </a:ext>
            </a:extLst>
          </p:cNvPr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83">
            <a:extLst>
              <a:ext uri="{FF2B5EF4-FFF2-40B4-BE49-F238E27FC236}">
                <a16:creationId xmlns:a16="http://schemas.microsoft.com/office/drawing/2014/main" id="{14CE6D7A-82D4-474A-A3BF-AAA1EBAB7DE5}"/>
              </a:ext>
            </a:extLst>
          </p:cNvPr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84">
            <a:extLst>
              <a:ext uri="{FF2B5EF4-FFF2-40B4-BE49-F238E27FC236}">
                <a16:creationId xmlns:a16="http://schemas.microsoft.com/office/drawing/2014/main" id="{57A60C58-7774-4C0A-8235-FDA00060D638}"/>
              </a:ext>
            </a:extLst>
          </p:cNvPr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85">
            <a:extLst>
              <a:ext uri="{FF2B5EF4-FFF2-40B4-BE49-F238E27FC236}">
                <a16:creationId xmlns:a16="http://schemas.microsoft.com/office/drawing/2014/main" id="{6B1417D8-4169-4AD0-9857-E3F97B3723CE}"/>
              </a:ext>
            </a:extLst>
          </p:cNvPr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686">
            <a:extLst>
              <a:ext uri="{FF2B5EF4-FFF2-40B4-BE49-F238E27FC236}">
                <a16:creationId xmlns:a16="http://schemas.microsoft.com/office/drawing/2014/main" id="{1E7CB806-4CE4-4FF2-96D7-D46F99DE4F25}"/>
              </a:ext>
            </a:extLst>
          </p:cNvPr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687">
            <a:extLst>
              <a:ext uri="{FF2B5EF4-FFF2-40B4-BE49-F238E27FC236}">
                <a16:creationId xmlns:a16="http://schemas.microsoft.com/office/drawing/2014/main" id="{3EE7F2A2-79F5-4E09-A72D-0A0DACF707EB}"/>
              </a:ext>
            </a:extLst>
          </p:cNvPr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688">
            <a:extLst>
              <a:ext uri="{FF2B5EF4-FFF2-40B4-BE49-F238E27FC236}">
                <a16:creationId xmlns:a16="http://schemas.microsoft.com/office/drawing/2014/main" id="{F866D050-2347-4CB8-870E-9E0C588F3063}"/>
              </a:ext>
            </a:extLst>
          </p:cNvPr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689">
            <a:extLst>
              <a:ext uri="{FF2B5EF4-FFF2-40B4-BE49-F238E27FC236}">
                <a16:creationId xmlns:a16="http://schemas.microsoft.com/office/drawing/2014/main" id="{D95B0B96-4236-4335-984B-DD68132734FE}"/>
              </a:ext>
            </a:extLst>
          </p:cNvPr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690">
            <a:extLst>
              <a:ext uri="{FF2B5EF4-FFF2-40B4-BE49-F238E27FC236}">
                <a16:creationId xmlns:a16="http://schemas.microsoft.com/office/drawing/2014/main" id="{71DA7D5D-852E-4FC2-A826-697EB8649B74}"/>
              </a:ext>
            </a:extLst>
          </p:cNvPr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691">
            <a:extLst>
              <a:ext uri="{FF2B5EF4-FFF2-40B4-BE49-F238E27FC236}">
                <a16:creationId xmlns:a16="http://schemas.microsoft.com/office/drawing/2014/main" id="{4CF4DF20-475E-45ED-9756-F016FF8C1993}"/>
              </a:ext>
            </a:extLst>
          </p:cNvPr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692">
            <a:extLst>
              <a:ext uri="{FF2B5EF4-FFF2-40B4-BE49-F238E27FC236}">
                <a16:creationId xmlns:a16="http://schemas.microsoft.com/office/drawing/2014/main" id="{7BB25336-1E0B-4A54-8507-6F8331D30D81}"/>
              </a:ext>
            </a:extLst>
          </p:cNvPr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693">
            <a:extLst>
              <a:ext uri="{FF2B5EF4-FFF2-40B4-BE49-F238E27FC236}">
                <a16:creationId xmlns:a16="http://schemas.microsoft.com/office/drawing/2014/main" id="{83DAE5D8-760C-4CE3-BEE0-E55193F7A687}"/>
              </a:ext>
            </a:extLst>
          </p:cNvPr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694">
            <a:extLst>
              <a:ext uri="{FF2B5EF4-FFF2-40B4-BE49-F238E27FC236}">
                <a16:creationId xmlns:a16="http://schemas.microsoft.com/office/drawing/2014/main" id="{D0DF7623-CDC0-43CF-B0FA-8A018FDFCDE9}"/>
              </a:ext>
            </a:extLst>
          </p:cNvPr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695">
            <a:extLst>
              <a:ext uri="{FF2B5EF4-FFF2-40B4-BE49-F238E27FC236}">
                <a16:creationId xmlns:a16="http://schemas.microsoft.com/office/drawing/2014/main" id="{3701E79B-01AC-471B-81ED-CDE3126D74D2}"/>
              </a:ext>
            </a:extLst>
          </p:cNvPr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696">
            <a:extLst>
              <a:ext uri="{FF2B5EF4-FFF2-40B4-BE49-F238E27FC236}">
                <a16:creationId xmlns:a16="http://schemas.microsoft.com/office/drawing/2014/main" id="{BD41C610-1C4D-47CF-BA07-75EFF9D64D2A}"/>
              </a:ext>
            </a:extLst>
          </p:cNvPr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697">
            <a:extLst>
              <a:ext uri="{FF2B5EF4-FFF2-40B4-BE49-F238E27FC236}">
                <a16:creationId xmlns:a16="http://schemas.microsoft.com/office/drawing/2014/main" id="{EBA33D51-9986-4CFF-BD71-3207D651B2EA}"/>
              </a:ext>
            </a:extLst>
          </p:cNvPr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698">
            <a:extLst>
              <a:ext uri="{FF2B5EF4-FFF2-40B4-BE49-F238E27FC236}">
                <a16:creationId xmlns:a16="http://schemas.microsoft.com/office/drawing/2014/main" id="{CCB00509-D91E-41C1-BC4B-21A5EE2A5234}"/>
              </a:ext>
            </a:extLst>
          </p:cNvPr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699">
            <a:extLst>
              <a:ext uri="{FF2B5EF4-FFF2-40B4-BE49-F238E27FC236}">
                <a16:creationId xmlns:a16="http://schemas.microsoft.com/office/drawing/2014/main" id="{7055A2A1-2086-4D3C-8FA9-0525FD0A8F9B}"/>
              </a:ext>
            </a:extLst>
          </p:cNvPr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00">
            <a:extLst>
              <a:ext uri="{FF2B5EF4-FFF2-40B4-BE49-F238E27FC236}">
                <a16:creationId xmlns:a16="http://schemas.microsoft.com/office/drawing/2014/main" id="{B58567A1-C6A3-4295-95A9-4881ABC32C11}"/>
              </a:ext>
            </a:extLst>
          </p:cNvPr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01">
            <a:extLst>
              <a:ext uri="{FF2B5EF4-FFF2-40B4-BE49-F238E27FC236}">
                <a16:creationId xmlns:a16="http://schemas.microsoft.com/office/drawing/2014/main" id="{72CD232F-D88B-42C3-BE51-2629E36DB962}"/>
              </a:ext>
            </a:extLst>
          </p:cNvPr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02">
            <a:extLst>
              <a:ext uri="{FF2B5EF4-FFF2-40B4-BE49-F238E27FC236}">
                <a16:creationId xmlns:a16="http://schemas.microsoft.com/office/drawing/2014/main" id="{04FA1537-1B34-4125-8ABA-09AF4C361221}"/>
              </a:ext>
            </a:extLst>
          </p:cNvPr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03">
            <a:extLst>
              <a:ext uri="{FF2B5EF4-FFF2-40B4-BE49-F238E27FC236}">
                <a16:creationId xmlns:a16="http://schemas.microsoft.com/office/drawing/2014/main" id="{91769039-F5E2-4D2E-BA86-2D55B2FC2DC3}"/>
              </a:ext>
            </a:extLst>
          </p:cNvPr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04">
            <a:extLst>
              <a:ext uri="{FF2B5EF4-FFF2-40B4-BE49-F238E27FC236}">
                <a16:creationId xmlns:a16="http://schemas.microsoft.com/office/drawing/2014/main" id="{34DA0187-B670-422C-ABE7-D9413114D031}"/>
              </a:ext>
            </a:extLst>
          </p:cNvPr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05">
            <a:extLst>
              <a:ext uri="{FF2B5EF4-FFF2-40B4-BE49-F238E27FC236}">
                <a16:creationId xmlns:a16="http://schemas.microsoft.com/office/drawing/2014/main" id="{EAE80CB1-9752-44CE-9E1C-69DC12CB0B0C}"/>
              </a:ext>
            </a:extLst>
          </p:cNvPr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06">
            <a:extLst>
              <a:ext uri="{FF2B5EF4-FFF2-40B4-BE49-F238E27FC236}">
                <a16:creationId xmlns:a16="http://schemas.microsoft.com/office/drawing/2014/main" id="{68A121A1-F181-4AB8-9BFE-C486A857DEFA}"/>
              </a:ext>
            </a:extLst>
          </p:cNvPr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07">
            <a:extLst>
              <a:ext uri="{FF2B5EF4-FFF2-40B4-BE49-F238E27FC236}">
                <a16:creationId xmlns:a16="http://schemas.microsoft.com/office/drawing/2014/main" id="{E428FC50-05EC-46A3-BD93-58CF76460F65}"/>
              </a:ext>
            </a:extLst>
          </p:cNvPr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08">
            <a:extLst>
              <a:ext uri="{FF2B5EF4-FFF2-40B4-BE49-F238E27FC236}">
                <a16:creationId xmlns:a16="http://schemas.microsoft.com/office/drawing/2014/main" id="{A0A7A1FA-F78B-4C26-A7BA-B5E75CAEE178}"/>
              </a:ext>
            </a:extLst>
          </p:cNvPr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09">
            <a:extLst>
              <a:ext uri="{FF2B5EF4-FFF2-40B4-BE49-F238E27FC236}">
                <a16:creationId xmlns:a16="http://schemas.microsoft.com/office/drawing/2014/main" id="{4443CA3E-E762-4A18-8FAD-F365B38B3FEC}"/>
              </a:ext>
            </a:extLst>
          </p:cNvPr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10">
            <a:extLst>
              <a:ext uri="{FF2B5EF4-FFF2-40B4-BE49-F238E27FC236}">
                <a16:creationId xmlns:a16="http://schemas.microsoft.com/office/drawing/2014/main" id="{B6B3DD03-4446-4C37-B09C-9D7E83CA686B}"/>
              </a:ext>
            </a:extLst>
          </p:cNvPr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11">
            <a:extLst>
              <a:ext uri="{FF2B5EF4-FFF2-40B4-BE49-F238E27FC236}">
                <a16:creationId xmlns:a16="http://schemas.microsoft.com/office/drawing/2014/main" id="{271CD8DF-1624-45AA-9B33-A946FF088A2B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12">
            <a:extLst>
              <a:ext uri="{FF2B5EF4-FFF2-40B4-BE49-F238E27FC236}">
                <a16:creationId xmlns:a16="http://schemas.microsoft.com/office/drawing/2014/main" id="{5D191970-60FE-44D2-8022-3573F0DFF559}"/>
              </a:ext>
            </a:extLst>
          </p:cNvPr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13">
            <a:extLst>
              <a:ext uri="{FF2B5EF4-FFF2-40B4-BE49-F238E27FC236}">
                <a16:creationId xmlns:a16="http://schemas.microsoft.com/office/drawing/2014/main" id="{8D5A2911-5101-482C-ABA2-9292065CEA95}"/>
              </a:ext>
            </a:extLst>
          </p:cNvPr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14">
            <a:extLst>
              <a:ext uri="{FF2B5EF4-FFF2-40B4-BE49-F238E27FC236}">
                <a16:creationId xmlns:a16="http://schemas.microsoft.com/office/drawing/2014/main" id="{C11C53FF-4A65-4F2C-9C56-EE87B3B2C0AC}"/>
              </a:ext>
            </a:extLst>
          </p:cNvPr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15">
            <a:extLst>
              <a:ext uri="{FF2B5EF4-FFF2-40B4-BE49-F238E27FC236}">
                <a16:creationId xmlns:a16="http://schemas.microsoft.com/office/drawing/2014/main" id="{5BE5F2D3-E149-4671-8CB5-D156CE2DE217}"/>
              </a:ext>
            </a:extLst>
          </p:cNvPr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16">
            <a:extLst>
              <a:ext uri="{FF2B5EF4-FFF2-40B4-BE49-F238E27FC236}">
                <a16:creationId xmlns:a16="http://schemas.microsoft.com/office/drawing/2014/main" id="{1F21638B-3BD5-4221-BBDE-BE020A3DBCE8}"/>
              </a:ext>
            </a:extLst>
          </p:cNvPr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17">
            <a:extLst>
              <a:ext uri="{FF2B5EF4-FFF2-40B4-BE49-F238E27FC236}">
                <a16:creationId xmlns:a16="http://schemas.microsoft.com/office/drawing/2014/main" id="{EE168E8E-75EF-475B-B006-CBB9458F4024}"/>
              </a:ext>
            </a:extLst>
          </p:cNvPr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18">
            <a:extLst>
              <a:ext uri="{FF2B5EF4-FFF2-40B4-BE49-F238E27FC236}">
                <a16:creationId xmlns:a16="http://schemas.microsoft.com/office/drawing/2014/main" id="{0B98CD59-3205-4FAB-9369-529435CDDE95}"/>
              </a:ext>
            </a:extLst>
          </p:cNvPr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19">
            <a:extLst>
              <a:ext uri="{FF2B5EF4-FFF2-40B4-BE49-F238E27FC236}">
                <a16:creationId xmlns:a16="http://schemas.microsoft.com/office/drawing/2014/main" id="{1B03D110-DDD7-47E1-8A0C-30B7B806751A}"/>
              </a:ext>
            </a:extLst>
          </p:cNvPr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20">
            <a:extLst>
              <a:ext uri="{FF2B5EF4-FFF2-40B4-BE49-F238E27FC236}">
                <a16:creationId xmlns:a16="http://schemas.microsoft.com/office/drawing/2014/main" id="{E89EABC7-8CE1-414F-8C78-3DA3C0F7FC85}"/>
              </a:ext>
            </a:extLst>
          </p:cNvPr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21">
            <a:extLst>
              <a:ext uri="{FF2B5EF4-FFF2-40B4-BE49-F238E27FC236}">
                <a16:creationId xmlns:a16="http://schemas.microsoft.com/office/drawing/2014/main" id="{18361CE4-8F15-4EFC-B09F-3B483E8791EB}"/>
              </a:ext>
            </a:extLst>
          </p:cNvPr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22">
            <a:extLst>
              <a:ext uri="{FF2B5EF4-FFF2-40B4-BE49-F238E27FC236}">
                <a16:creationId xmlns:a16="http://schemas.microsoft.com/office/drawing/2014/main" id="{9F2C7DDB-50D5-48FA-933D-7158EB0FA3E4}"/>
              </a:ext>
            </a:extLst>
          </p:cNvPr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23">
            <a:extLst>
              <a:ext uri="{FF2B5EF4-FFF2-40B4-BE49-F238E27FC236}">
                <a16:creationId xmlns:a16="http://schemas.microsoft.com/office/drawing/2014/main" id="{46C1C189-0CFC-45D9-90BC-903564EC2299}"/>
              </a:ext>
            </a:extLst>
          </p:cNvPr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24">
            <a:extLst>
              <a:ext uri="{FF2B5EF4-FFF2-40B4-BE49-F238E27FC236}">
                <a16:creationId xmlns:a16="http://schemas.microsoft.com/office/drawing/2014/main" id="{5075938F-B838-44DA-BA5A-4F3416B0FE35}"/>
              </a:ext>
            </a:extLst>
          </p:cNvPr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25">
            <a:extLst>
              <a:ext uri="{FF2B5EF4-FFF2-40B4-BE49-F238E27FC236}">
                <a16:creationId xmlns:a16="http://schemas.microsoft.com/office/drawing/2014/main" id="{A9087506-39AE-4292-9207-43006D304BDA}"/>
              </a:ext>
            </a:extLst>
          </p:cNvPr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26">
            <a:extLst>
              <a:ext uri="{FF2B5EF4-FFF2-40B4-BE49-F238E27FC236}">
                <a16:creationId xmlns:a16="http://schemas.microsoft.com/office/drawing/2014/main" id="{F6CF16CB-27EE-4E8E-88D6-ABF61D204B44}"/>
              </a:ext>
            </a:extLst>
          </p:cNvPr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27">
            <a:extLst>
              <a:ext uri="{FF2B5EF4-FFF2-40B4-BE49-F238E27FC236}">
                <a16:creationId xmlns:a16="http://schemas.microsoft.com/office/drawing/2014/main" id="{CED0A43C-B804-467F-9C7A-4DE0B8CABC38}"/>
              </a:ext>
            </a:extLst>
          </p:cNvPr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28">
            <a:extLst>
              <a:ext uri="{FF2B5EF4-FFF2-40B4-BE49-F238E27FC236}">
                <a16:creationId xmlns:a16="http://schemas.microsoft.com/office/drawing/2014/main" id="{AD820883-9453-43B9-8262-11D2639C0FC2}"/>
              </a:ext>
            </a:extLst>
          </p:cNvPr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29">
            <a:extLst>
              <a:ext uri="{FF2B5EF4-FFF2-40B4-BE49-F238E27FC236}">
                <a16:creationId xmlns:a16="http://schemas.microsoft.com/office/drawing/2014/main" id="{21FF34E2-8517-4F8B-B4A6-DF24401AD623}"/>
              </a:ext>
            </a:extLst>
          </p:cNvPr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30">
            <a:extLst>
              <a:ext uri="{FF2B5EF4-FFF2-40B4-BE49-F238E27FC236}">
                <a16:creationId xmlns:a16="http://schemas.microsoft.com/office/drawing/2014/main" id="{783CAECF-1102-42B7-9D79-AD0374AABED7}"/>
              </a:ext>
            </a:extLst>
          </p:cNvPr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31">
            <a:extLst>
              <a:ext uri="{FF2B5EF4-FFF2-40B4-BE49-F238E27FC236}">
                <a16:creationId xmlns:a16="http://schemas.microsoft.com/office/drawing/2014/main" id="{366F16B9-B151-4E3F-9D07-07D0CC901D71}"/>
              </a:ext>
            </a:extLst>
          </p:cNvPr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32">
            <a:extLst>
              <a:ext uri="{FF2B5EF4-FFF2-40B4-BE49-F238E27FC236}">
                <a16:creationId xmlns:a16="http://schemas.microsoft.com/office/drawing/2014/main" id="{FD41378B-25A3-470F-92B0-FD3D96E81FFA}"/>
              </a:ext>
            </a:extLst>
          </p:cNvPr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33">
            <a:extLst>
              <a:ext uri="{FF2B5EF4-FFF2-40B4-BE49-F238E27FC236}">
                <a16:creationId xmlns:a16="http://schemas.microsoft.com/office/drawing/2014/main" id="{630CE0C7-80BC-46A8-9565-AAE5A9E54549}"/>
              </a:ext>
            </a:extLst>
          </p:cNvPr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34">
            <a:extLst>
              <a:ext uri="{FF2B5EF4-FFF2-40B4-BE49-F238E27FC236}">
                <a16:creationId xmlns:a16="http://schemas.microsoft.com/office/drawing/2014/main" id="{23F3D3CF-A392-4945-9DD8-034AE032DEA3}"/>
              </a:ext>
            </a:extLst>
          </p:cNvPr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35">
            <a:extLst>
              <a:ext uri="{FF2B5EF4-FFF2-40B4-BE49-F238E27FC236}">
                <a16:creationId xmlns:a16="http://schemas.microsoft.com/office/drawing/2014/main" id="{A64DFC52-F307-4191-847B-C156D0F912DB}"/>
              </a:ext>
            </a:extLst>
          </p:cNvPr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36">
            <a:extLst>
              <a:ext uri="{FF2B5EF4-FFF2-40B4-BE49-F238E27FC236}">
                <a16:creationId xmlns:a16="http://schemas.microsoft.com/office/drawing/2014/main" id="{F94EC5C5-9F02-445B-8D31-84481F1F0293}"/>
              </a:ext>
            </a:extLst>
          </p:cNvPr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37">
            <a:extLst>
              <a:ext uri="{FF2B5EF4-FFF2-40B4-BE49-F238E27FC236}">
                <a16:creationId xmlns:a16="http://schemas.microsoft.com/office/drawing/2014/main" id="{7A4DE92C-4BD1-47B0-9E72-34FED4E25A43}"/>
              </a:ext>
            </a:extLst>
          </p:cNvPr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38">
            <a:extLst>
              <a:ext uri="{FF2B5EF4-FFF2-40B4-BE49-F238E27FC236}">
                <a16:creationId xmlns:a16="http://schemas.microsoft.com/office/drawing/2014/main" id="{4B966933-2DDA-491D-8FEC-7519B3D5A282}"/>
              </a:ext>
            </a:extLst>
          </p:cNvPr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39">
            <a:extLst>
              <a:ext uri="{FF2B5EF4-FFF2-40B4-BE49-F238E27FC236}">
                <a16:creationId xmlns:a16="http://schemas.microsoft.com/office/drawing/2014/main" id="{B897E814-80A4-4A32-9C1C-D53FC70DC588}"/>
              </a:ext>
            </a:extLst>
          </p:cNvPr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40">
            <a:extLst>
              <a:ext uri="{FF2B5EF4-FFF2-40B4-BE49-F238E27FC236}">
                <a16:creationId xmlns:a16="http://schemas.microsoft.com/office/drawing/2014/main" id="{FF2B34DD-48DA-45C9-8B03-8F653C830D8F}"/>
              </a:ext>
            </a:extLst>
          </p:cNvPr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41">
            <a:extLst>
              <a:ext uri="{FF2B5EF4-FFF2-40B4-BE49-F238E27FC236}">
                <a16:creationId xmlns:a16="http://schemas.microsoft.com/office/drawing/2014/main" id="{0B2D675D-BFA7-42D2-921A-3C9CE08051AB}"/>
              </a:ext>
            </a:extLst>
          </p:cNvPr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42">
            <a:extLst>
              <a:ext uri="{FF2B5EF4-FFF2-40B4-BE49-F238E27FC236}">
                <a16:creationId xmlns:a16="http://schemas.microsoft.com/office/drawing/2014/main" id="{E7F43362-3104-43B4-96BC-89B894BC25FB}"/>
              </a:ext>
            </a:extLst>
          </p:cNvPr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43">
            <a:extLst>
              <a:ext uri="{FF2B5EF4-FFF2-40B4-BE49-F238E27FC236}">
                <a16:creationId xmlns:a16="http://schemas.microsoft.com/office/drawing/2014/main" id="{D58F92CA-4D74-4FD5-B692-3C1586C89318}"/>
              </a:ext>
            </a:extLst>
          </p:cNvPr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44">
            <a:extLst>
              <a:ext uri="{FF2B5EF4-FFF2-40B4-BE49-F238E27FC236}">
                <a16:creationId xmlns:a16="http://schemas.microsoft.com/office/drawing/2014/main" id="{87FA4D90-3FD9-4CD1-A641-078C390D1A0F}"/>
              </a:ext>
            </a:extLst>
          </p:cNvPr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45">
            <a:extLst>
              <a:ext uri="{FF2B5EF4-FFF2-40B4-BE49-F238E27FC236}">
                <a16:creationId xmlns:a16="http://schemas.microsoft.com/office/drawing/2014/main" id="{EC72978D-F53F-47FE-B685-6872275FF58B}"/>
              </a:ext>
            </a:extLst>
          </p:cNvPr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46">
            <a:extLst>
              <a:ext uri="{FF2B5EF4-FFF2-40B4-BE49-F238E27FC236}">
                <a16:creationId xmlns:a16="http://schemas.microsoft.com/office/drawing/2014/main" id="{651BCF89-0C94-4A5F-B20C-7118FCEEAEB1}"/>
              </a:ext>
            </a:extLst>
          </p:cNvPr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47">
            <a:extLst>
              <a:ext uri="{FF2B5EF4-FFF2-40B4-BE49-F238E27FC236}">
                <a16:creationId xmlns:a16="http://schemas.microsoft.com/office/drawing/2014/main" id="{46813EFF-64AA-4149-B7C1-F95AF7543CE0}"/>
              </a:ext>
            </a:extLst>
          </p:cNvPr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48">
            <a:extLst>
              <a:ext uri="{FF2B5EF4-FFF2-40B4-BE49-F238E27FC236}">
                <a16:creationId xmlns:a16="http://schemas.microsoft.com/office/drawing/2014/main" id="{D28AE720-3AD7-4B04-8326-28B46CA27704}"/>
              </a:ext>
            </a:extLst>
          </p:cNvPr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49">
            <a:extLst>
              <a:ext uri="{FF2B5EF4-FFF2-40B4-BE49-F238E27FC236}">
                <a16:creationId xmlns:a16="http://schemas.microsoft.com/office/drawing/2014/main" id="{DBEB63C5-9756-44A9-A224-AEC942B1DA7D}"/>
              </a:ext>
            </a:extLst>
          </p:cNvPr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50">
            <a:extLst>
              <a:ext uri="{FF2B5EF4-FFF2-40B4-BE49-F238E27FC236}">
                <a16:creationId xmlns:a16="http://schemas.microsoft.com/office/drawing/2014/main" id="{B5227895-012D-462F-8024-4B785B76945C}"/>
              </a:ext>
            </a:extLst>
          </p:cNvPr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51">
            <a:extLst>
              <a:ext uri="{FF2B5EF4-FFF2-40B4-BE49-F238E27FC236}">
                <a16:creationId xmlns:a16="http://schemas.microsoft.com/office/drawing/2014/main" id="{337DDA5C-3DF6-4E44-BD70-9A2A20555E40}"/>
              </a:ext>
            </a:extLst>
          </p:cNvPr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52">
            <a:extLst>
              <a:ext uri="{FF2B5EF4-FFF2-40B4-BE49-F238E27FC236}">
                <a16:creationId xmlns:a16="http://schemas.microsoft.com/office/drawing/2014/main" id="{C7BFB7EE-3ACA-491E-AC3D-AB62AE7BE399}"/>
              </a:ext>
            </a:extLst>
          </p:cNvPr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53">
            <a:extLst>
              <a:ext uri="{FF2B5EF4-FFF2-40B4-BE49-F238E27FC236}">
                <a16:creationId xmlns:a16="http://schemas.microsoft.com/office/drawing/2014/main" id="{118E2590-8D98-42A1-BFEB-9DC565145420}"/>
              </a:ext>
            </a:extLst>
          </p:cNvPr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54">
            <a:extLst>
              <a:ext uri="{FF2B5EF4-FFF2-40B4-BE49-F238E27FC236}">
                <a16:creationId xmlns:a16="http://schemas.microsoft.com/office/drawing/2014/main" id="{035F64F4-CEAF-484F-98F9-A20B9928B33E}"/>
              </a:ext>
            </a:extLst>
          </p:cNvPr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55">
            <a:extLst>
              <a:ext uri="{FF2B5EF4-FFF2-40B4-BE49-F238E27FC236}">
                <a16:creationId xmlns:a16="http://schemas.microsoft.com/office/drawing/2014/main" id="{33F14D9E-499B-4F5F-9900-C895EF2795DB}"/>
              </a:ext>
            </a:extLst>
          </p:cNvPr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56">
            <a:extLst>
              <a:ext uri="{FF2B5EF4-FFF2-40B4-BE49-F238E27FC236}">
                <a16:creationId xmlns:a16="http://schemas.microsoft.com/office/drawing/2014/main" id="{C5B8EE10-E56E-404E-89F8-3DD81C9D73BD}"/>
              </a:ext>
            </a:extLst>
          </p:cNvPr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57">
            <a:extLst>
              <a:ext uri="{FF2B5EF4-FFF2-40B4-BE49-F238E27FC236}">
                <a16:creationId xmlns:a16="http://schemas.microsoft.com/office/drawing/2014/main" id="{149F9B79-9337-4015-B55D-6FD8D106399E}"/>
              </a:ext>
            </a:extLst>
          </p:cNvPr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58">
            <a:extLst>
              <a:ext uri="{FF2B5EF4-FFF2-40B4-BE49-F238E27FC236}">
                <a16:creationId xmlns:a16="http://schemas.microsoft.com/office/drawing/2014/main" id="{926711ED-3CB0-4F2E-9F62-12505E4149D6}"/>
              </a:ext>
            </a:extLst>
          </p:cNvPr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59">
            <a:extLst>
              <a:ext uri="{FF2B5EF4-FFF2-40B4-BE49-F238E27FC236}">
                <a16:creationId xmlns:a16="http://schemas.microsoft.com/office/drawing/2014/main" id="{E39B3275-8289-48D2-9C1F-0BBBD9F1C88C}"/>
              </a:ext>
            </a:extLst>
          </p:cNvPr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60">
            <a:extLst>
              <a:ext uri="{FF2B5EF4-FFF2-40B4-BE49-F238E27FC236}">
                <a16:creationId xmlns:a16="http://schemas.microsoft.com/office/drawing/2014/main" id="{908F08CC-9220-4018-8578-86AB9E3A7D57}"/>
              </a:ext>
            </a:extLst>
          </p:cNvPr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61">
            <a:extLst>
              <a:ext uri="{FF2B5EF4-FFF2-40B4-BE49-F238E27FC236}">
                <a16:creationId xmlns:a16="http://schemas.microsoft.com/office/drawing/2014/main" id="{F36EB660-9512-441C-A3EA-32A4C40E8FCC}"/>
              </a:ext>
            </a:extLst>
          </p:cNvPr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62">
            <a:extLst>
              <a:ext uri="{FF2B5EF4-FFF2-40B4-BE49-F238E27FC236}">
                <a16:creationId xmlns:a16="http://schemas.microsoft.com/office/drawing/2014/main" id="{ACB65667-C98D-4C9E-A024-57F99AB452EB}"/>
              </a:ext>
            </a:extLst>
          </p:cNvPr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63">
            <a:extLst>
              <a:ext uri="{FF2B5EF4-FFF2-40B4-BE49-F238E27FC236}">
                <a16:creationId xmlns:a16="http://schemas.microsoft.com/office/drawing/2014/main" id="{4B9AD4D3-F61A-459E-AD4C-9ABCC92290B3}"/>
              </a:ext>
            </a:extLst>
          </p:cNvPr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64">
            <a:extLst>
              <a:ext uri="{FF2B5EF4-FFF2-40B4-BE49-F238E27FC236}">
                <a16:creationId xmlns:a16="http://schemas.microsoft.com/office/drawing/2014/main" id="{EE5D6EAE-7251-4553-A104-89C7A74A6D6F}"/>
              </a:ext>
            </a:extLst>
          </p:cNvPr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65">
            <a:extLst>
              <a:ext uri="{FF2B5EF4-FFF2-40B4-BE49-F238E27FC236}">
                <a16:creationId xmlns:a16="http://schemas.microsoft.com/office/drawing/2014/main" id="{EC858805-2412-41E7-9FB6-2308041E6D1F}"/>
              </a:ext>
            </a:extLst>
          </p:cNvPr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66">
            <a:extLst>
              <a:ext uri="{FF2B5EF4-FFF2-40B4-BE49-F238E27FC236}">
                <a16:creationId xmlns:a16="http://schemas.microsoft.com/office/drawing/2014/main" id="{F345D314-E8D0-4053-841D-4A3414CC0836}"/>
              </a:ext>
            </a:extLst>
          </p:cNvPr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67">
            <a:extLst>
              <a:ext uri="{FF2B5EF4-FFF2-40B4-BE49-F238E27FC236}">
                <a16:creationId xmlns:a16="http://schemas.microsoft.com/office/drawing/2014/main" id="{24398058-4BCB-4E94-A277-5E528295F046}"/>
              </a:ext>
            </a:extLst>
          </p:cNvPr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68">
            <a:extLst>
              <a:ext uri="{FF2B5EF4-FFF2-40B4-BE49-F238E27FC236}">
                <a16:creationId xmlns:a16="http://schemas.microsoft.com/office/drawing/2014/main" id="{F02B552F-448A-4885-9D30-45EA158C3571}"/>
              </a:ext>
            </a:extLst>
          </p:cNvPr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69">
            <a:extLst>
              <a:ext uri="{FF2B5EF4-FFF2-40B4-BE49-F238E27FC236}">
                <a16:creationId xmlns:a16="http://schemas.microsoft.com/office/drawing/2014/main" id="{33378EB2-98B5-4912-85C0-881D55DC88FB}"/>
              </a:ext>
            </a:extLst>
          </p:cNvPr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70">
            <a:extLst>
              <a:ext uri="{FF2B5EF4-FFF2-40B4-BE49-F238E27FC236}">
                <a16:creationId xmlns:a16="http://schemas.microsoft.com/office/drawing/2014/main" id="{8C00C658-ED9E-47AD-AE50-12302C60FAB3}"/>
              </a:ext>
            </a:extLst>
          </p:cNvPr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71">
            <a:extLst>
              <a:ext uri="{FF2B5EF4-FFF2-40B4-BE49-F238E27FC236}">
                <a16:creationId xmlns:a16="http://schemas.microsoft.com/office/drawing/2014/main" id="{F4789D55-4DB3-4D48-822C-D118D034F50C}"/>
              </a:ext>
            </a:extLst>
          </p:cNvPr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72">
            <a:extLst>
              <a:ext uri="{FF2B5EF4-FFF2-40B4-BE49-F238E27FC236}">
                <a16:creationId xmlns:a16="http://schemas.microsoft.com/office/drawing/2014/main" id="{8B40FA39-7198-42E6-B79B-E140B08D8864}"/>
              </a:ext>
            </a:extLst>
          </p:cNvPr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73">
            <a:extLst>
              <a:ext uri="{FF2B5EF4-FFF2-40B4-BE49-F238E27FC236}">
                <a16:creationId xmlns:a16="http://schemas.microsoft.com/office/drawing/2014/main" id="{F7B9D17D-DC41-479C-8C4D-5403B4BC7432}"/>
              </a:ext>
            </a:extLst>
          </p:cNvPr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74">
            <a:extLst>
              <a:ext uri="{FF2B5EF4-FFF2-40B4-BE49-F238E27FC236}">
                <a16:creationId xmlns:a16="http://schemas.microsoft.com/office/drawing/2014/main" id="{3624D2BA-2C18-41FB-B421-919ACE6C3CA9}"/>
              </a:ext>
            </a:extLst>
          </p:cNvPr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75">
            <a:extLst>
              <a:ext uri="{FF2B5EF4-FFF2-40B4-BE49-F238E27FC236}">
                <a16:creationId xmlns:a16="http://schemas.microsoft.com/office/drawing/2014/main" id="{79045E07-0F4D-401E-8301-DC3F8912B4BA}"/>
              </a:ext>
            </a:extLst>
          </p:cNvPr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76">
            <a:extLst>
              <a:ext uri="{FF2B5EF4-FFF2-40B4-BE49-F238E27FC236}">
                <a16:creationId xmlns:a16="http://schemas.microsoft.com/office/drawing/2014/main" id="{B1795576-47D8-41F0-9A2E-5961112E78AE}"/>
              </a:ext>
            </a:extLst>
          </p:cNvPr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77">
            <a:extLst>
              <a:ext uri="{FF2B5EF4-FFF2-40B4-BE49-F238E27FC236}">
                <a16:creationId xmlns:a16="http://schemas.microsoft.com/office/drawing/2014/main" id="{5B3DEC7B-B423-4C82-9F1F-3ED511304D75}"/>
              </a:ext>
            </a:extLst>
          </p:cNvPr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78">
            <a:extLst>
              <a:ext uri="{FF2B5EF4-FFF2-40B4-BE49-F238E27FC236}">
                <a16:creationId xmlns:a16="http://schemas.microsoft.com/office/drawing/2014/main" id="{276E2FA9-5DDD-4873-8266-10A1D49566E8}"/>
              </a:ext>
            </a:extLst>
          </p:cNvPr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79">
            <a:extLst>
              <a:ext uri="{FF2B5EF4-FFF2-40B4-BE49-F238E27FC236}">
                <a16:creationId xmlns:a16="http://schemas.microsoft.com/office/drawing/2014/main" id="{58818342-324A-4456-BBA2-6911956F4828}"/>
              </a:ext>
            </a:extLst>
          </p:cNvPr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80">
            <a:extLst>
              <a:ext uri="{FF2B5EF4-FFF2-40B4-BE49-F238E27FC236}">
                <a16:creationId xmlns:a16="http://schemas.microsoft.com/office/drawing/2014/main" id="{B24A9DB0-D2FC-41DC-A3FB-5988BD1606B2}"/>
              </a:ext>
            </a:extLst>
          </p:cNvPr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81">
            <a:extLst>
              <a:ext uri="{FF2B5EF4-FFF2-40B4-BE49-F238E27FC236}">
                <a16:creationId xmlns:a16="http://schemas.microsoft.com/office/drawing/2014/main" id="{B84E1E6F-DE40-47E7-B433-CA042D17DEB5}"/>
              </a:ext>
            </a:extLst>
          </p:cNvPr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82">
            <a:extLst>
              <a:ext uri="{FF2B5EF4-FFF2-40B4-BE49-F238E27FC236}">
                <a16:creationId xmlns:a16="http://schemas.microsoft.com/office/drawing/2014/main" id="{E59EF3F7-C755-42CB-8D6F-A07D9E3CF592}"/>
              </a:ext>
            </a:extLst>
          </p:cNvPr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83">
            <a:extLst>
              <a:ext uri="{FF2B5EF4-FFF2-40B4-BE49-F238E27FC236}">
                <a16:creationId xmlns:a16="http://schemas.microsoft.com/office/drawing/2014/main" id="{09B4C8BE-1038-4986-A814-45FA879F265B}"/>
              </a:ext>
            </a:extLst>
          </p:cNvPr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84">
            <a:extLst>
              <a:ext uri="{FF2B5EF4-FFF2-40B4-BE49-F238E27FC236}">
                <a16:creationId xmlns:a16="http://schemas.microsoft.com/office/drawing/2014/main" id="{AB67E3B3-DB69-4893-AC85-B8443CFD2BCB}"/>
              </a:ext>
            </a:extLst>
          </p:cNvPr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85">
            <a:extLst>
              <a:ext uri="{FF2B5EF4-FFF2-40B4-BE49-F238E27FC236}">
                <a16:creationId xmlns:a16="http://schemas.microsoft.com/office/drawing/2014/main" id="{B0FCD09E-4C4D-4C4B-BD22-CAD585742971}"/>
              </a:ext>
            </a:extLst>
          </p:cNvPr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786">
            <a:extLst>
              <a:ext uri="{FF2B5EF4-FFF2-40B4-BE49-F238E27FC236}">
                <a16:creationId xmlns:a16="http://schemas.microsoft.com/office/drawing/2014/main" id="{B1EC4418-A8B5-4674-90EC-769F45694E95}"/>
              </a:ext>
            </a:extLst>
          </p:cNvPr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787">
            <a:extLst>
              <a:ext uri="{FF2B5EF4-FFF2-40B4-BE49-F238E27FC236}">
                <a16:creationId xmlns:a16="http://schemas.microsoft.com/office/drawing/2014/main" id="{57966750-A12A-4983-813F-055989BC7286}"/>
              </a:ext>
            </a:extLst>
          </p:cNvPr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788">
            <a:extLst>
              <a:ext uri="{FF2B5EF4-FFF2-40B4-BE49-F238E27FC236}">
                <a16:creationId xmlns:a16="http://schemas.microsoft.com/office/drawing/2014/main" id="{80B8BB94-2C4C-4F78-B1D7-686E08634DB1}"/>
              </a:ext>
            </a:extLst>
          </p:cNvPr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789">
            <a:extLst>
              <a:ext uri="{FF2B5EF4-FFF2-40B4-BE49-F238E27FC236}">
                <a16:creationId xmlns:a16="http://schemas.microsoft.com/office/drawing/2014/main" id="{1CE81864-6742-407B-BDFB-42B04CBA9FF6}"/>
              </a:ext>
            </a:extLst>
          </p:cNvPr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790">
            <a:extLst>
              <a:ext uri="{FF2B5EF4-FFF2-40B4-BE49-F238E27FC236}">
                <a16:creationId xmlns:a16="http://schemas.microsoft.com/office/drawing/2014/main" id="{1D1C7017-A635-4887-8AE1-AA84747EEB6D}"/>
              </a:ext>
            </a:extLst>
          </p:cNvPr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791">
            <a:extLst>
              <a:ext uri="{FF2B5EF4-FFF2-40B4-BE49-F238E27FC236}">
                <a16:creationId xmlns:a16="http://schemas.microsoft.com/office/drawing/2014/main" id="{0C09C9D2-CB8D-4780-B8BD-6070C763D560}"/>
              </a:ext>
            </a:extLst>
          </p:cNvPr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792">
            <a:extLst>
              <a:ext uri="{FF2B5EF4-FFF2-40B4-BE49-F238E27FC236}">
                <a16:creationId xmlns:a16="http://schemas.microsoft.com/office/drawing/2014/main" id="{24EAF030-224B-4701-BF3D-C49A7EA687B3}"/>
              </a:ext>
            </a:extLst>
          </p:cNvPr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793">
            <a:extLst>
              <a:ext uri="{FF2B5EF4-FFF2-40B4-BE49-F238E27FC236}">
                <a16:creationId xmlns:a16="http://schemas.microsoft.com/office/drawing/2014/main" id="{11B1E8F8-62E2-4FA3-AB32-97FA7908292E}"/>
              </a:ext>
            </a:extLst>
          </p:cNvPr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794">
            <a:extLst>
              <a:ext uri="{FF2B5EF4-FFF2-40B4-BE49-F238E27FC236}">
                <a16:creationId xmlns:a16="http://schemas.microsoft.com/office/drawing/2014/main" id="{7D527C5A-5329-4946-A295-687E11ADB7A0}"/>
              </a:ext>
            </a:extLst>
          </p:cNvPr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795">
            <a:extLst>
              <a:ext uri="{FF2B5EF4-FFF2-40B4-BE49-F238E27FC236}">
                <a16:creationId xmlns:a16="http://schemas.microsoft.com/office/drawing/2014/main" id="{55B7F8F1-C887-4469-A705-218647CB4499}"/>
              </a:ext>
            </a:extLst>
          </p:cNvPr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796">
            <a:extLst>
              <a:ext uri="{FF2B5EF4-FFF2-40B4-BE49-F238E27FC236}">
                <a16:creationId xmlns:a16="http://schemas.microsoft.com/office/drawing/2014/main" id="{7A47641C-6D9D-450A-9CBF-AD6FB79443FE}"/>
              </a:ext>
            </a:extLst>
          </p:cNvPr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797">
            <a:extLst>
              <a:ext uri="{FF2B5EF4-FFF2-40B4-BE49-F238E27FC236}">
                <a16:creationId xmlns:a16="http://schemas.microsoft.com/office/drawing/2014/main" id="{C773EBB6-20F2-46E2-A23D-430CC6254FF9}"/>
              </a:ext>
            </a:extLst>
          </p:cNvPr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798">
            <a:extLst>
              <a:ext uri="{FF2B5EF4-FFF2-40B4-BE49-F238E27FC236}">
                <a16:creationId xmlns:a16="http://schemas.microsoft.com/office/drawing/2014/main" id="{589A4C47-BC65-4BD6-9739-F90080B94094}"/>
              </a:ext>
            </a:extLst>
          </p:cNvPr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799">
            <a:extLst>
              <a:ext uri="{FF2B5EF4-FFF2-40B4-BE49-F238E27FC236}">
                <a16:creationId xmlns:a16="http://schemas.microsoft.com/office/drawing/2014/main" id="{2C91D52B-E705-41C2-B8BB-51EAD3D8E60A}"/>
              </a:ext>
            </a:extLst>
          </p:cNvPr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00">
            <a:extLst>
              <a:ext uri="{FF2B5EF4-FFF2-40B4-BE49-F238E27FC236}">
                <a16:creationId xmlns:a16="http://schemas.microsoft.com/office/drawing/2014/main" id="{E3588171-3E6C-4A08-A009-B1564090001A}"/>
              </a:ext>
            </a:extLst>
          </p:cNvPr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01">
            <a:extLst>
              <a:ext uri="{FF2B5EF4-FFF2-40B4-BE49-F238E27FC236}">
                <a16:creationId xmlns:a16="http://schemas.microsoft.com/office/drawing/2014/main" id="{A562E20B-F1EF-454B-A34F-248C605E24F9}"/>
              </a:ext>
            </a:extLst>
          </p:cNvPr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02">
            <a:extLst>
              <a:ext uri="{FF2B5EF4-FFF2-40B4-BE49-F238E27FC236}">
                <a16:creationId xmlns:a16="http://schemas.microsoft.com/office/drawing/2014/main" id="{7B0F98F2-A0C3-4FF0-B37B-AC2E4294C1E4}"/>
              </a:ext>
            </a:extLst>
          </p:cNvPr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03">
            <a:extLst>
              <a:ext uri="{FF2B5EF4-FFF2-40B4-BE49-F238E27FC236}">
                <a16:creationId xmlns:a16="http://schemas.microsoft.com/office/drawing/2014/main" id="{0EEFF96A-FF4B-4D55-8095-84E4710732BC}"/>
              </a:ext>
            </a:extLst>
          </p:cNvPr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04">
            <a:extLst>
              <a:ext uri="{FF2B5EF4-FFF2-40B4-BE49-F238E27FC236}">
                <a16:creationId xmlns:a16="http://schemas.microsoft.com/office/drawing/2014/main" id="{82528266-18EF-4C48-BCAA-9FDF88860FC1}"/>
              </a:ext>
            </a:extLst>
          </p:cNvPr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05">
            <a:extLst>
              <a:ext uri="{FF2B5EF4-FFF2-40B4-BE49-F238E27FC236}">
                <a16:creationId xmlns:a16="http://schemas.microsoft.com/office/drawing/2014/main" id="{D0FAF476-2ECC-48C7-89B6-10EEA8C74C6D}"/>
              </a:ext>
            </a:extLst>
          </p:cNvPr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06">
            <a:extLst>
              <a:ext uri="{FF2B5EF4-FFF2-40B4-BE49-F238E27FC236}">
                <a16:creationId xmlns:a16="http://schemas.microsoft.com/office/drawing/2014/main" id="{D8B87F2B-4E2C-4CD9-A948-322DA011684B}"/>
              </a:ext>
            </a:extLst>
          </p:cNvPr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07">
            <a:extLst>
              <a:ext uri="{FF2B5EF4-FFF2-40B4-BE49-F238E27FC236}">
                <a16:creationId xmlns:a16="http://schemas.microsoft.com/office/drawing/2014/main" id="{4097E2DD-4970-4ADF-8049-DCF0948DE717}"/>
              </a:ext>
            </a:extLst>
          </p:cNvPr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08">
            <a:extLst>
              <a:ext uri="{FF2B5EF4-FFF2-40B4-BE49-F238E27FC236}">
                <a16:creationId xmlns:a16="http://schemas.microsoft.com/office/drawing/2014/main" id="{18BFC0D0-5798-4695-B12C-B9BC108381DA}"/>
              </a:ext>
            </a:extLst>
          </p:cNvPr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09">
            <a:extLst>
              <a:ext uri="{FF2B5EF4-FFF2-40B4-BE49-F238E27FC236}">
                <a16:creationId xmlns:a16="http://schemas.microsoft.com/office/drawing/2014/main" id="{F05D3AA9-467E-4CAF-9912-C561E096B690}"/>
              </a:ext>
            </a:extLst>
          </p:cNvPr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10">
            <a:extLst>
              <a:ext uri="{FF2B5EF4-FFF2-40B4-BE49-F238E27FC236}">
                <a16:creationId xmlns:a16="http://schemas.microsoft.com/office/drawing/2014/main" id="{DE50FB0D-FF12-4FFA-A898-D471685410F6}"/>
              </a:ext>
            </a:extLst>
          </p:cNvPr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11">
            <a:extLst>
              <a:ext uri="{FF2B5EF4-FFF2-40B4-BE49-F238E27FC236}">
                <a16:creationId xmlns:a16="http://schemas.microsoft.com/office/drawing/2014/main" id="{94024416-2BAC-4C44-8400-70155087780C}"/>
              </a:ext>
            </a:extLst>
          </p:cNvPr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12">
            <a:extLst>
              <a:ext uri="{FF2B5EF4-FFF2-40B4-BE49-F238E27FC236}">
                <a16:creationId xmlns:a16="http://schemas.microsoft.com/office/drawing/2014/main" id="{4020139C-28C0-41F4-B4DD-1C7F34E77588}"/>
              </a:ext>
            </a:extLst>
          </p:cNvPr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13">
            <a:extLst>
              <a:ext uri="{FF2B5EF4-FFF2-40B4-BE49-F238E27FC236}">
                <a16:creationId xmlns:a16="http://schemas.microsoft.com/office/drawing/2014/main" id="{13E7629A-E6D1-4C44-8EAA-35C5F161AA5C}"/>
              </a:ext>
            </a:extLst>
          </p:cNvPr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14">
            <a:extLst>
              <a:ext uri="{FF2B5EF4-FFF2-40B4-BE49-F238E27FC236}">
                <a16:creationId xmlns:a16="http://schemas.microsoft.com/office/drawing/2014/main" id="{370D71D8-F332-41A8-9679-282566C41671}"/>
              </a:ext>
            </a:extLst>
          </p:cNvPr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15">
            <a:extLst>
              <a:ext uri="{FF2B5EF4-FFF2-40B4-BE49-F238E27FC236}">
                <a16:creationId xmlns:a16="http://schemas.microsoft.com/office/drawing/2014/main" id="{B1613B30-1E5B-4F53-A338-092434EC72D8}"/>
              </a:ext>
            </a:extLst>
          </p:cNvPr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16">
            <a:extLst>
              <a:ext uri="{FF2B5EF4-FFF2-40B4-BE49-F238E27FC236}">
                <a16:creationId xmlns:a16="http://schemas.microsoft.com/office/drawing/2014/main" id="{16D65045-6F0B-4A81-97AD-F3B7957F31E8}"/>
              </a:ext>
            </a:extLst>
          </p:cNvPr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17">
            <a:extLst>
              <a:ext uri="{FF2B5EF4-FFF2-40B4-BE49-F238E27FC236}">
                <a16:creationId xmlns:a16="http://schemas.microsoft.com/office/drawing/2014/main" id="{E091C0EA-CD45-46B4-AF2C-08D45C0506E7}"/>
              </a:ext>
            </a:extLst>
          </p:cNvPr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18">
            <a:extLst>
              <a:ext uri="{FF2B5EF4-FFF2-40B4-BE49-F238E27FC236}">
                <a16:creationId xmlns:a16="http://schemas.microsoft.com/office/drawing/2014/main" id="{769127BF-DBF2-4C63-8E4E-6B69657620FE}"/>
              </a:ext>
            </a:extLst>
          </p:cNvPr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19">
            <a:extLst>
              <a:ext uri="{FF2B5EF4-FFF2-40B4-BE49-F238E27FC236}">
                <a16:creationId xmlns:a16="http://schemas.microsoft.com/office/drawing/2014/main" id="{2D16DFC1-6AA5-400E-89E1-975CC0FBAE3A}"/>
              </a:ext>
            </a:extLst>
          </p:cNvPr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20">
            <a:extLst>
              <a:ext uri="{FF2B5EF4-FFF2-40B4-BE49-F238E27FC236}">
                <a16:creationId xmlns:a16="http://schemas.microsoft.com/office/drawing/2014/main" id="{385CC233-3178-4619-8B5B-85448B2DCDD7}"/>
              </a:ext>
            </a:extLst>
          </p:cNvPr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21">
            <a:extLst>
              <a:ext uri="{FF2B5EF4-FFF2-40B4-BE49-F238E27FC236}">
                <a16:creationId xmlns:a16="http://schemas.microsoft.com/office/drawing/2014/main" id="{92D28157-38DF-4C71-99DE-5FEEECDD4538}"/>
              </a:ext>
            </a:extLst>
          </p:cNvPr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22">
            <a:extLst>
              <a:ext uri="{FF2B5EF4-FFF2-40B4-BE49-F238E27FC236}">
                <a16:creationId xmlns:a16="http://schemas.microsoft.com/office/drawing/2014/main" id="{F585B7FF-EAF4-4A6B-B499-DF71C1C24747}"/>
              </a:ext>
            </a:extLst>
          </p:cNvPr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23">
            <a:extLst>
              <a:ext uri="{FF2B5EF4-FFF2-40B4-BE49-F238E27FC236}">
                <a16:creationId xmlns:a16="http://schemas.microsoft.com/office/drawing/2014/main" id="{7BB4CC89-8310-459F-9FA1-69AC3A353003}"/>
              </a:ext>
            </a:extLst>
          </p:cNvPr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24">
            <a:extLst>
              <a:ext uri="{FF2B5EF4-FFF2-40B4-BE49-F238E27FC236}">
                <a16:creationId xmlns:a16="http://schemas.microsoft.com/office/drawing/2014/main" id="{0B26E534-6324-4B42-964E-368D6987976C}"/>
              </a:ext>
            </a:extLst>
          </p:cNvPr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円/楕円 825">
            <a:extLst>
              <a:ext uri="{FF2B5EF4-FFF2-40B4-BE49-F238E27FC236}">
                <a16:creationId xmlns:a16="http://schemas.microsoft.com/office/drawing/2014/main" id="{5D2414CE-8D00-4D3B-866E-A1C9D73D0A56}"/>
              </a:ext>
            </a:extLst>
          </p:cNvPr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4" name="円/楕円 826">
            <a:extLst>
              <a:ext uri="{FF2B5EF4-FFF2-40B4-BE49-F238E27FC236}">
                <a16:creationId xmlns:a16="http://schemas.microsoft.com/office/drawing/2014/main" id="{BE14866D-6B73-46E0-989D-2E29C66CF521}"/>
              </a:ext>
            </a:extLst>
          </p:cNvPr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5" name="円/楕円 827">
            <a:extLst>
              <a:ext uri="{FF2B5EF4-FFF2-40B4-BE49-F238E27FC236}">
                <a16:creationId xmlns:a16="http://schemas.microsoft.com/office/drawing/2014/main" id="{60A9C546-31DA-433D-B499-B9B154131822}"/>
              </a:ext>
            </a:extLst>
          </p:cNvPr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6" name="円/楕円 828">
            <a:extLst>
              <a:ext uri="{FF2B5EF4-FFF2-40B4-BE49-F238E27FC236}">
                <a16:creationId xmlns:a16="http://schemas.microsoft.com/office/drawing/2014/main" id="{72702739-B24A-4780-8609-3BF875D031F2}"/>
              </a:ext>
            </a:extLst>
          </p:cNvPr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7" name="円/楕円 829">
            <a:extLst>
              <a:ext uri="{FF2B5EF4-FFF2-40B4-BE49-F238E27FC236}">
                <a16:creationId xmlns:a16="http://schemas.microsoft.com/office/drawing/2014/main" id="{2E07D9CB-D134-4CA0-84D4-81D584768752}"/>
              </a:ext>
            </a:extLst>
          </p:cNvPr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8" name="円/楕円 830">
            <a:extLst>
              <a:ext uri="{FF2B5EF4-FFF2-40B4-BE49-F238E27FC236}">
                <a16:creationId xmlns:a16="http://schemas.microsoft.com/office/drawing/2014/main" id="{7FF1F42F-2EAF-4B1B-894B-0E988FFFC4F8}"/>
              </a:ext>
            </a:extLst>
          </p:cNvPr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31">
            <a:extLst>
              <a:ext uri="{FF2B5EF4-FFF2-40B4-BE49-F238E27FC236}">
                <a16:creationId xmlns:a16="http://schemas.microsoft.com/office/drawing/2014/main" id="{C90446A2-E6AD-4088-A20C-68CC5CAB2FAF}"/>
              </a:ext>
            </a:extLst>
          </p:cNvPr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32">
            <a:extLst>
              <a:ext uri="{FF2B5EF4-FFF2-40B4-BE49-F238E27FC236}">
                <a16:creationId xmlns:a16="http://schemas.microsoft.com/office/drawing/2014/main" id="{92FF873D-A80A-499A-879E-D8C7F660BD90}"/>
              </a:ext>
            </a:extLst>
          </p:cNvPr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33">
            <a:extLst>
              <a:ext uri="{FF2B5EF4-FFF2-40B4-BE49-F238E27FC236}">
                <a16:creationId xmlns:a16="http://schemas.microsoft.com/office/drawing/2014/main" id="{FDBF6092-CBB7-4FAD-AAA8-FCCEB60601AE}"/>
              </a:ext>
            </a:extLst>
          </p:cNvPr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34">
            <a:extLst>
              <a:ext uri="{FF2B5EF4-FFF2-40B4-BE49-F238E27FC236}">
                <a16:creationId xmlns:a16="http://schemas.microsoft.com/office/drawing/2014/main" id="{ED2FAE62-73F0-4CAF-ACE7-CC90F9AF31C9}"/>
              </a:ext>
            </a:extLst>
          </p:cNvPr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35">
            <a:extLst>
              <a:ext uri="{FF2B5EF4-FFF2-40B4-BE49-F238E27FC236}">
                <a16:creationId xmlns:a16="http://schemas.microsoft.com/office/drawing/2014/main" id="{A0D24FC6-5E59-497D-B0E9-3C99FCA53324}"/>
              </a:ext>
            </a:extLst>
          </p:cNvPr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36">
            <a:extLst>
              <a:ext uri="{FF2B5EF4-FFF2-40B4-BE49-F238E27FC236}">
                <a16:creationId xmlns:a16="http://schemas.microsoft.com/office/drawing/2014/main" id="{1E2A2792-7F73-477F-89F7-DAA51D418DB7}"/>
              </a:ext>
            </a:extLst>
          </p:cNvPr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37">
            <a:extLst>
              <a:ext uri="{FF2B5EF4-FFF2-40B4-BE49-F238E27FC236}">
                <a16:creationId xmlns:a16="http://schemas.microsoft.com/office/drawing/2014/main" id="{82EC4552-B3B3-492E-A109-EEDD03E38B1E}"/>
              </a:ext>
            </a:extLst>
          </p:cNvPr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38">
            <a:extLst>
              <a:ext uri="{FF2B5EF4-FFF2-40B4-BE49-F238E27FC236}">
                <a16:creationId xmlns:a16="http://schemas.microsoft.com/office/drawing/2014/main" id="{965F0DFC-CD9F-4273-9977-7DC1706FED38}"/>
              </a:ext>
            </a:extLst>
          </p:cNvPr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96E46BA3-5A11-4888-B711-B0F808BDCC1C}"/>
              </a:ext>
            </a:extLst>
          </p:cNvPr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285C968-D8F2-4B2D-AF41-CF69C566FE5B}"/>
              </a:ext>
            </a:extLst>
          </p:cNvPr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9076D791-421D-4E0C-98BA-C139E18F2A5A}"/>
              </a:ext>
            </a:extLst>
          </p:cNvPr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20" name="円/楕円 844">
            <a:extLst>
              <a:ext uri="{FF2B5EF4-FFF2-40B4-BE49-F238E27FC236}">
                <a16:creationId xmlns:a16="http://schemas.microsoft.com/office/drawing/2014/main" id="{CF51BB38-3E9E-446C-8A63-537DFCDF77DD}"/>
              </a:ext>
            </a:extLst>
          </p:cNvPr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845">
            <a:extLst>
              <a:ext uri="{FF2B5EF4-FFF2-40B4-BE49-F238E27FC236}">
                <a16:creationId xmlns:a16="http://schemas.microsoft.com/office/drawing/2014/main" id="{83BE7FC7-40FC-4526-ABC4-17048F0EC709}"/>
              </a:ext>
            </a:extLst>
          </p:cNvPr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846">
            <a:extLst>
              <a:ext uri="{FF2B5EF4-FFF2-40B4-BE49-F238E27FC236}">
                <a16:creationId xmlns:a16="http://schemas.microsoft.com/office/drawing/2014/main" id="{1DFDE397-992C-4EBF-B687-A96164F5EDCC}"/>
              </a:ext>
            </a:extLst>
          </p:cNvPr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47">
            <a:extLst>
              <a:ext uri="{FF2B5EF4-FFF2-40B4-BE49-F238E27FC236}">
                <a16:creationId xmlns:a16="http://schemas.microsoft.com/office/drawing/2014/main" id="{12A1624B-7D92-463F-9724-74C0E4287E0B}"/>
              </a:ext>
            </a:extLst>
          </p:cNvPr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848">
            <a:extLst>
              <a:ext uri="{FF2B5EF4-FFF2-40B4-BE49-F238E27FC236}">
                <a16:creationId xmlns:a16="http://schemas.microsoft.com/office/drawing/2014/main" id="{C9CB32C2-EC89-4F15-BDAF-9B57AFD224CC}"/>
              </a:ext>
            </a:extLst>
          </p:cNvPr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849">
            <a:extLst>
              <a:ext uri="{FF2B5EF4-FFF2-40B4-BE49-F238E27FC236}">
                <a16:creationId xmlns:a16="http://schemas.microsoft.com/office/drawing/2014/main" id="{6DEDA693-BF3B-4A68-8BC3-B9F427ED3EDE}"/>
              </a:ext>
            </a:extLst>
          </p:cNvPr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850">
            <a:extLst>
              <a:ext uri="{FF2B5EF4-FFF2-40B4-BE49-F238E27FC236}">
                <a16:creationId xmlns:a16="http://schemas.microsoft.com/office/drawing/2014/main" id="{A74A7195-1126-4E9C-ACDB-0D8ECDB89874}"/>
              </a:ext>
            </a:extLst>
          </p:cNvPr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851">
            <a:extLst>
              <a:ext uri="{FF2B5EF4-FFF2-40B4-BE49-F238E27FC236}">
                <a16:creationId xmlns:a16="http://schemas.microsoft.com/office/drawing/2014/main" id="{EB4FEE28-9FD4-452B-86DD-E0CA519754A4}"/>
              </a:ext>
            </a:extLst>
          </p:cNvPr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852">
            <a:extLst>
              <a:ext uri="{FF2B5EF4-FFF2-40B4-BE49-F238E27FC236}">
                <a16:creationId xmlns:a16="http://schemas.microsoft.com/office/drawing/2014/main" id="{7CAB2683-BA4C-4384-9549-09AB086D4EF0}"/>
              </a:ext>
            </a:extLst>
          </p:cNvPr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853">
            <a:extLst>
              <a:ext uri="{FF2B5EF4-FFF2-40B4-BE49-F238E27FC236}">
                <a16:creationId xmlns:a16="http://schemas.microsoft.com/office/drawing/2014/main" id="{9CD4716A-7FD2-40D9-9E14-853A977BEE38}"/>
              </a:ext>
            </a:extLst>
          </p:cNvPr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040EA3BB-7148-44E6-BA4E-768BEF71F6F0}"/>
              </a:ext>
            </a:extLst>
          </p:cNvPr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1" name="フリーフォーム 418">
            <a:extLst>
              <a:ext uri="{FF2B5EF4-FFF2-40B4-BE49-F238E27FC236}">
                <a16:creationId xmlns:a16="http://schemas.microsoft.com/office/drawing/2014/main" id="{FBEE815F-BD02-4E9C-869D-A9D28FE4143F}"/>
              </a:ext>
            </a:extLst>
          </p:cNvPr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Trebuchet MS" panose="020B0603020202020204"/>
              <a:ea typeface="HG丸ｺﾞｼｯｸM-PRO" panose="020F0600000000000000" pitchFamily="50" charset="-128"/>
            </a:endParaRPr>
          </a:p>
        </p:txBody>
      </p:sp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5DD723E5-8EB9-4608-8EBA-9ECD7CB5349A}"/>
              </a:ext>
            </a:extLst>
          </p:cNvPr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 </a:t>
            </a:r>
            <a:r>
              <a:rPr lang="en-US" altLang="ja-JP" sz="2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3" name="テキスト ボックス 432">
            <a:extLst>
              <a:ext uri="{FF2B5EF4-FFF2-40B4-BE49-F238E27FC236}">
                <a16:creationId xmlns:a16="http://schemas.microsoft.com/office/drawing/2014/main" id="{A63D9A68-EB3B-488A-A665-3B84DBA22D56}"/>
              </a:ext>
            </a:extLst>
          </p:cNvPr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T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4C6DF377-2BE4-4510-9A00-56616D381E12}"/>
              </a:ext>
            </a:extLst>
          </p:cNvPr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m</a:t>
            </a:r>
            <a:endParaRPr lang="ja-JP" altLang="en-US" sz="2800" dirty="0">
              <a:solidFill>
                <a:prstClr val="black"/>
              </a:solidFill>
              <a:latin typeface="Symbol" panose="05050102010706020507" pitchFamily="18" charset="2"/>
              <a:ea typeface="ＭＳ Ｐゴシック"/>
            </a:endParaRPr>
          </a:p>
        </p:txBody>
      </p:sp>
      <p:sp>
        <p:nvSpPr>
          <p:cNvPr id="452" name="四角形: 角を丸くする 451">
            <a:extLst>
              <a:ext uri="{FF2B5EF4-FFF2-40B4-BE49-F238E27FC236}">
                <a16:creationId xmlns:a16="http://schemas.microsoft.com/office/drawing/2014/main" id="{3BFC639B-9D73-4E14-8042-4A3E0695B7EE}"/>
              </a:ext>
            </a:extLst>
          </p:cNvPr>
          <p:cNvSpPr/>
          <p:nvPr/>
        </p:nvSpPr>
        <p:spPr>
          <a:xfrm>
            <a:off x="8693190" y="1655354"/>
            <a:ext cx="2849938" cy="4152582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テキスト ボックス 446">
            <a:extLst>
              <a:ext uri="{FF2B5EF4-FFF2-40B4-BE49-F238E27FC236}">
                <a16:creationId xmlns:a16="http://schemas.microsoft.com/office/drawing/2014/main" id="{4D48AC55-B035-4F10-B1E7-1EED064B1D2E}"/>
              </a:ext>
            </a:extLst>
          </p:cNvPr>
          <p:cNvSpPr txBox="1"/>
          <p:nvPr/>
        </p:nvSpPr>
        <p:spPr>
          <a:xfrm>
            <a:off x="8892905" y="1819381"/>
            <a:ext cx="247856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  <a:ea typeface="ＭＳ Ｐゴシック"/>
              </a:rPr>
              <a:t>Experiments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RHIC-BES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HADES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>
                <a:solidFill>
                  <a:prstClr val="black"/>
                </a:solidFill>
                <a:latin typeface="Calibri"/>
                <a:ea typeface="ＭＳ Ｐゴシック"/>
              </a:rPr>
              <a:t>NA61/SHINE</a:t>
            </a:r>
            <a:endParaRPr lang="en-US" altLang="ja-JP" sz="2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16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FAIR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NICA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J-PARC-HI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…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53" name="下矢印 23">
            <a:extLst>
              <a:ext uri="{FF2B5EF4-FFF2-40B4-BE49-F238E27FC236}">
                <a16:creationId xmlns:a16="http://schemas.microsoft.com/office/drawing/2014/main" id="{7EB1DF1F-9A7B-40B3-9099-FD2C60869530}"/>
              </a:ext>
            </a:extLst>
          </p:cNvPr>
          <p:cNvSpPr/>
          <p:nvPr/>
        </p:nvSpPr>
        <p:spPr>
          <a:xfrm rot="490128">
            <a:off x="2050656" y="3217268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4" name="下矢印 24">
            <a:extLst>
              <a:ext uri="{FF2B5EF4-FFF2-40B4-BE49-F238E27FC236}">
                <a16:creationId xmlns:a16="http://schemas.microsoft.com/office/drawing/2014/main" id="{B8AEADA1-5126-418E-9482-453E1E8E9EAB}"/>
              </a:ext>
            </a:extLst>
          </p:cNvPr>
          <p:cNvSpPr/>
          <p:nvPr/>
        </p:nvSpPr>
        <p:spPr>
          <a:xfrm rot="2067519">
            <a:off x="3294049" y="3903466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5" name="下矢印 25">
            <a:extLst>
              <a:ext uri="{FF2B5EF4-FFF2-40B4-BE49-F238E27FC236}">
                <a16:creationId xmlns:a16="http://schemas.microsoft.com/office/drawing/2014/main" id="{B0D7EA5F-BF9D-4293-AB5D-2472096EAABB}"/>
              </a:ext>
            </a:extLst>
          </p:cNvPr>
          <p:cNvSpPr/>
          <p:nvPr/>
        </p:nvSpPr>
        <p:spPr>
          <a:xfrm rot="1184849">
            <a:off x="2685695" y="3535919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6" name="下矢印 26">
            <a:extLst>
              <a:ext uri="{FF2B5EF4-FFF2-40B4-BE49-F238E27FC236}">
                <a16:creationId xmlns:a16="http://schemas.microsoft.com/office/drawing/2014/main" id="{D00597FC-B726-479C-A020-2E1C0021EF53}"/>
              </a:ext>
            </a:extLst>
          </p:cNvPr>
          <p:cNvSpPr/>
          <p:nvPr/>
        </p:nvSpPr>
        <p:spPr>
          <a:xfrm rot="162969">
            <a:off x="1347394" y="2766885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7" name="フリーフォーム 27">
            <a:extLst>
              <a:ext uri="{FF2B5EF4-FFF2-40B4-BE49-F238E27FC236}">
                <a16:creationId xmlns:a16="http://schemas.microsoft.com/office/drawing/2014/main" id="{087E5D5B-B276-4DE4-A3E6-694A16EFBE87}"/>
              </a:ext>
            </a:extLst>
          </p:cNvPr>
          <p:cNvSpPr/>
          <p:nvPr/>
        </p:nvSpPr>
        <p:spPr>
          <a:xfrm rot="155389">
            <a:off x="2148580" y="2831202"/>
            <a:ext cx="2144763" cy="904816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0A57CE6A-A5D1-4BE7-B328-F5534CAE7F90}"/>
              </a:ext>
            </a:extLst>
          </p:cNvPr>
          <p:cNvSpPr txBox="1"/>
          <p:nvPr/>
        </p:nvSpPr>
        <p:spPr>
          <a:xfrm rot="1540144">
            <a:off x="2165046" y="2648372"/>
            <a:ext cx="2983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AD0101"/>
                </a:solidFill>
                <a:effectLst>
                  <a:glow rad="139700">
                    <a:srgbClr val="FFCBCC"/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b="1" dirty="0">
              <a:solidFill>
                <a:srgbClr val="AD0101"/>
              </a:solidFill>
              <a:effectLst>
                <a:glow rad="139700">
                  <a:srgbClr val="FFCBCC"/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59" name="テキスト ボックス 458">
            <a:extLst>
              <a:ext uri="{FF2B5EF4-FFF2-40B4-BE49-F238E27FC236}">
                <a16:creationId xmlns:a16="http://schemas.microsoft.com/office/drawing/2014/main" id="{04DF7E70-C9D8-4EBF-88F7-53D9F0A135CB}"/>
              </a:ext>
            </a:extLst>
          </p:cNvPr>
          <p:cNvSpPr txBox="1"/>
          <p:nvPr/>
        </p:nvSpPr>
        <p:spPr>
          <a:xfrm>
            <a:off x="1357514" y="2215864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460" name="テキスト ボックス 459">
            <a:extLst>
              <a:ext uri="{FF2B5EF4-FFF2-40B4-BE49-F238E27FC236}">
                <a16:creationId xmlns:a16="http://schemas.microsoft.com/office/drawing/2014/main" id="{2977F59A-7021-45C8-AE52-442C5BBC6059}"/>
              </a:ext>
            </a:extLst>
          </p:cNvPr>
          <p:cNvSpPr txBox="1"/>
          <p:nvPr/>
        </p:nvSpPr>
        <p:spPr>
          <a:xfrm>
            <a:off x="4099444" y="4144730"/>
            <a:ext cx="2420343" cy="954107"/>
          </a:xfrm>
          <a:prstGeom prst="rect">
            <a:avLst/>
          </a:prstGeom>
          <a:solidFill>
            <a:srgbClr val="FFFFFF">
              <a:alpha val="50000"/>
            </a:srgb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glow rad="152400">
                    <a:schemeClr val="bg1">
                      <a:alpha val="94000"/>
                    </a:schemeClr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glow rad="152400">
                    <a:schemeClr val="bg1">
                      <a:alpha val="94000"/>
                    </a:schemeClr>
                  </a:glo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FAIR, J-PARC</a:t>
            </a:r>
            <a:endParaRPr lang="ja-JP" altLang="en-US" sz="2800" dirty="0">
              <a:solidFill>
                <a:srgbClr val="AD0101"/>
              </a:solidFill>
              <a:effectLst>
                <a:glow rad="152400">
                  <a:schemeClr val="bg1">
                    <a:alpha val="94000"/>
                  </a:schemeClr>
                </a:glo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1" name="下矢印 32">
            <a:extLst>
              <a:ext uri="{FF2B5EF4-FFF2-40B4-BE49-F238E27FC236}">
                <a16:creationId xmlns:a16="http://schemas.microsoft.com/office/drawing/2014/main" id="{BD953EE2-56A0-4A22-893F-2052B4A47845}"/>
              </a:ext>
            </a:extLst>
          </p:cNvPr>
          <p:cNvSpPr/>
          <p:nvPr/>
        </p:nvSpPr>
        <p:spPr>
          <a:xfrm rot="3087491">
            <a:off x="3708357" y="4698461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43D7ABD7-6196-48A2-9570-93255E3BA93F}"/>
              </a:ext>
            </a:extLst>
          </p:cNvPr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5B5B1D-AFD9-40A4-B28C-9568141E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738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63B9436-6EBD-4F47-8646-096D47111D53}"/>
              </a:ext>
            </a:extLst>
          </p:cNvPr>
          <p:cNvSpPr/>
          <p:nvPr/>
        </p:nvSpPr>
        <p:spPr>
          <a:xfrm>
            <a:off x="322083" y="1061758"/>
            <a:ext cx="9792684" cy="2452359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Fluctuations, Cumulants of Conserved Charges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79" y="3633282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7544602" y="3930674"/>
            <a:ext cx="4188322" cy="2879887"/>
            <a:chOff x="4683865" y="1979842"/>
            <a:chExt cx="4188322" cy="287988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865" y="1979842"/>
              <a:ext cx="4188322" cy="287988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78026" y="341978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0C21D30-637B-44C6-B955-1D6F1ADAED32}"/>
              </a:ext>
            </a:extLst>
          </p:cNvPr>
          <p:cNvSpPr txBox="1"/>
          <p:nvPr/>
        </p:nvSpPr>
        <p:spPr>
          <a:xfrm>
            <a:off x="533107" y="1765602"/>
            <a:ext cx="9519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Divergence and sign change at the QCD-CP. </a:t>
            </a:r>
            <a:r>
              <a:rPr lang="en-US" altLang="ja-JP" dirty="0">
                <a:solidFill>
                  <a:srgbClr val="0070C0"/>
                </a:solidFill>
              </a:rPr>
              <a:t>Stephanov,’09; Asakawa, </a:t>
            </a:r>
            <a:r>
              <a:rPr lang="en-US" altLang="ja-JP" dirty="0" err="1">
                <a:solidFill>
                  <a:srgbClr val="0070C0"/>
                </a:solidFill>
              </a:rPr>
              <a:t>Ejiri</a:t>
            </a:r>
            <a:r>
              <a:rPr lang="en-US" altLang="ja-JP" dirty="0">
                <a:solidFill>
                  <a:srgbClr val="0070C0"/>
                </a:solidFill>
              </a:rPr>
              <a:t>, MK,’09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Volume dependence is canceled out in ratio. </a:t>
            </a:r>
            <a:r>
              <a:rPr lang="en-US" altLang="ja-JP" dirty="0" err="1">
                <a:solidFill>
                  <a:srgbClr val="0070C0"/>
                </a:solidFill>
              </a:rPr>
              <a:t>Ejiri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>
                <a:solidFill>
                  <a:srgbClr val="0070C0"/>
                </a:solidFill>
              </a:rPr>
              <a:t>Karsch</a:t>
            </a:r>
            <a:r>
              <a:rPr lang="en-US" altLang="ja-JP" dirty="0">
                <a:solidFill>
                  <a:srgbClr val="0070C0"/>
                </a:solidFill>
              </a:rPr>
              <a:t>, Redlich,’05</a:t>
            </a:r>
            <a:endParaRPr lang="en-US" altLang="ja-JP" sz="24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Direct comparison with lattice QCD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Slower</a:t>
            </a:r>
            <a:r>
              <a:rPr lang="ja-JP" altLang="en-US" sz="2400" dirty="0"/>
              <a:t> </a:t>
            </a:r>
            <a:r>
              <a:rPr lang="en-US" altLang="ja-JP" sz="2400" dirty="0"/>
              <a:t>diffusion.</a:t>
            </a:r>
            <a:endParaRPr kumimoji="1" lang="ja-JP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B67AE-62D1-45E8-9037-054EE9E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33107" y="3949604"/>
            <a:ext cx="3456614" cy="245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>
            <a:extLst>
              <a:ext uri="{FF2B5EF4-FFF2-40B4-BE49-F238E27FC236}">
                <a16:creationId xmlns:a16="http://schemas.microsoft.com/office/drawing/2014/main" id="{30530E26-B6AB-4273-8748-1CE086EFA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8" y="3850454"/>
            <a:ext cx="848748" cy="37917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E09156-96BB-4975-8377-6C9296D95B95}"/>
              </a:ext>
            </a:extLst>
          </p:cNvPr>
          <p:cNvSpPr txBox="1"/>
          <p:nvPr/>
        </p:nvSpPr>
        <p:spPr>
          <a:xfrm>
            <a:off x="1434349" y="6488668"/>
            <a:ext cx="25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Asakawa,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 (2009)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10CCC6-4AF2-48E9-A36A-D8F6480A1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0" y="3918421"/>
            <a:ext cx="2739768" cy="253889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9D41C1-6D37-4FFD-BCB0-A6E6E1F5007C}"/>
              </a:ext>
            </a:extLst>
          </p:cNvPr>
          <p:cNvSpPr txBox="1"/>
          <p:nvPr/>
        </p:nvSpPr>
        <p:spPr>
          <a:xfrm>
            <a:off x="5294941" y="64886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 (2011)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{\rm c} = \chi_m V&#10;\end{align*}&lt;/body&gt;&#10;  &lt;fcolor&gt;FF000000&lt;/fcolor&gt;&#10;  &lt;bcolor&gt;FFFFFFFF&lt;/bcolor&gt;&#10;  &lt;transparent&gt;True&lt;/transparent&gt;&#10;  &lt;resolution&gt;1800&lt;/resolution&gt;&#10;  &lt;imageh&gt;250&lt;/imageh&gt;&#10;  &lt;imagew&gt;1554&lt;/imagew&gt;&#10;  &lt;scale&gt;50&lt;/scale&gt;&#10;  &lt;cursor&gt;52&lt;/cursor&gt;&#10;&lt;/TeXTeX&gt;">
            <a:extLst>
              <a:ext uri="{FF2B5EF4-FFF2-40B4-BE49-F238E27FC236}">
                <a16:creationId xmlns:a16="http://schemas.microsoft.com/office/drawing/2014/main" id="{D9D3DF52-BF42-4E0F-BD9E-DFBF458173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" y="1279220"/>
            <a:ext cx="2591912" cy="416974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362953-9139-47A6-AD41-16848D89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08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A913E299-6925-4B20-A6D8-209DE46F0A8D}"/>
              </a:ext>
            </a:extLst>
          </p:cNvPr>
          <p:cNvSpPr/>
          <p:nvPr/>
        </p:nvSpPr>
        <p:spPr>
          <a:xfrm>
            <a:off x="1748623" y="5330386"/>
            <a:ext cx="5754834" cy="1299622"/>
          </a:xfrm>
          <a:prstGeom prst="roundRect">
            <a:avLst>
              <a:gd name="adj" fmla="val 10556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F9642D-71C5-426B-BED2-1F8676D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10" y="3320461"/>
            <a:ext cx="4533900" cy="33076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C2AA74-FC8C-4839-AB9B-D05A8B94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341167" y="1766336"/>
            <a:ext cx="3755442" cy="335173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BBF331B-1ED5-4FB1-B0A9-8C6DEE576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7"/>
          <a:stretch/>
        </p:blipFill>
        <p:spPr>
          <a:xfrm>
            <a:off x="4153758" y="1905830"/>
            <a:ext cx="3561492" cy="32696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9D44D-2C50-45F8-8B1D-31D3E2191D1B}"/>
              </a:ext>
            </a:extLst>
          </p:cNvPr>
          <p:cNvSpPr txBox="1"/>
          <p:nvPr/>
        </p:nvSpPr>
        <p:spPr>
          <a:xfrm>
            <a:off x="341166" y="1036245"/>
            <a:ext cx="463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/>
              <a:t>N</a:t>
            </a:r>
            <a:r>
              <a:rPr kumimoji="1" lang="en-US" altLang="ja-JP" sz="2800" b="1" dirty="0"/>
              <a:t>et-proton number cumulants</a:t>
            </a:r>
            <a:endParaRPr kumimoji="1" lang="ja-JP" altLang="en-US" sz="2800" b="1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4 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4&lt;/imageh&gt;&#10;  &lt;imagew&gt;1346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BE09FD28-28D0-4916-9B31-D954670FD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50" y="1609981"/>
            <a:ext cx="1424516" cy="332316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3\rangle_{\rm c} / \langle N_p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346&lt;/imagew&gt;&#10;  &lt;scale&gt;50&lt;/scale&gt;&#10;  &lt;cursor&gt;76&lt;/cursor&gt;&#10;&lt;/TeXTeX&gt;">
            <a:extLst>
              <a:ext uri="{FF2B5EF4-FFF2-40B4-BE49-F238E27FC236}">
                <a16:creationId xmlns:a16="http://schemas.microsoft.com/office/drawing/2014/main" id="{3325C480-BE99-4756-9C96-1556357F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6" y="1600707"/>
            <a:ext cx="1424516" cy="33125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3F2C11-0C8F-469C-AFB9-0E3D940F15FB}"/>
              </a:ext>
            </a:extLst>
          </p:cNvPr>
          <p:cNvSpPr txBox="1"/>
          <p:nvPr/>
        </p:nvSpPr>
        <p:spPr>
          <a:xfrm>
            <a:off x="8499109" y="1094944"/>
            <a:ext cx="348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STAR, 2020 (2001.02852)</a:t>
            </a:r>
            <a:endParaRPr kumimoji="1" lang="ja-JP" altLang="en-US" sz="2400" dirty="0"/>
          </a:p>
        </p:txBody>
      </p:sp>
      <p:sp>
        <p:nvSpPr>
          <p:cNvPr id="30" name="下矢印 11">
            <a:extLst>
              <a:ext uri="{FF2B5EF4-FFF2-40B4-BE49-F238E27FC236}">
                <a16:creationId xmlns:a16="http://schemas.microsoft.com/office/drawing/2014/main" id="{D680F091-984F-465F-9F2B-B063883E32D2}"/>
              </a:ext>
            </a:extLst>
          </p:cNvPr>
          <p:cNvSpPr/>
          <p:nvPr/>
        </p:nvSpPr>
        <p:spPr>
          <a:xfrm>
            <a:off x="1596032" y="3858337"/>
            <a:ext cx="1245711" cy="562459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64386FF-0356-4A27-9AD4-01C36D4379D2}"/>
              </a:ext>
            </a:extLst>
          </p:cNvPr>
          <p:cNvSpPr txBox="1"/>
          <p:nvPr/>
        </p:nvSpPr>
        <p:spPr>
          <a:xfrm>
            <a:off x="1840063" y="5346590"/>
            <a:ext cx="5754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Non-</a:t>
            </a:r>
            <a:r>
              <a:rPr lang="en-US" altLang="ja-JP" sz="2400" dirty="0"/>
              <a:t>P</a:t>
            </a:r>
            <a:r>
              <a:rPr kumimoji="1" lang="en-US" altLang="ja-JP" sz="2400" dirty="0"/>
              <a:t>oisson and non-monotonic behaviors in the ratio of higher order cumulants.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When are these fluctuations generated?</a:t>
            </a:r>
            <a:endParaRPr kumimoji="1" lang="ja-JP" altLang="en-US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0B245C-1F94-45E0-A323-94625557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Evolution of Conserved-charge Fluctuations</a:t>
            </a:r>
            <a:endParaRPr kumimoji="1" lang="ja-JP" altLang="en-US" dirty="0"/>
          </a:p>
        </p:txBody>
      </p:sp>
      <p:sp>
        <p:nvSpPr>
          <p:cNvPr id="417" name="正方形/長方形 416"/>
          <p:cNvSpPr/>
          <p:nvPr/>
        </p:nvSpPr>
        <p:spPr>
          <a:xfrm>
            <a:off x="353814" y="1598344"/>
            <a:ext cx="4896544" cy="829838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8" name="円/楕円 3"/>
          <p:cNvSpPr/>
          <p:nvPr/>
        </p:nvSpPr>
        <p:spPr>
          <a:xfrm>
            <a:off x="2578019" y="22579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19" name="円/楕円 4"/>
          <p:cNvSpPr/>
          <p:nvPr/>
        </p:nvSpPr>
        <p:spPr>
          <a:xfrm>
            <a:off x="3450158" y="21762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0" name="円/楕円 5"/>
          <p:cNvSpPr/>
          <p:nvPr/>
        </p:nvSpPr>
        <p:spPr>
          <a:xfrm>
            <a:off x="3710127" y="2136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1" name="円/楕円 6"/>
          <p:cNvSpPr/>
          <p:nvPr/>
        </p:nvSpPr>
        <p:spPr>
          <a:xfrm>
            <a:off x="1325910" y="21299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2" name="円/楕円 7"/>
          <p:cNvSpPr/>
          <p:nvPr/>
        </p:nvSpPr>
        <p:spPr>
          <a:xfrm>
            <a:off x="4674294" y="19242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3" name="円/楕円 8"/>
          <p:cNvSpPr/>
          <p:nvPr/>
        </p:nvSpPr>
        <p:spPr>
          <a:xfrm>
            <a:off x="1742713" y="172809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4" name="円/楕円 9"/>
          <p:cNvSpPr/>
          <p:nvPr/>
        </p:nvSpPr>
        <p:spPr>
          <a:xfrm>
            <a:off x="2096697" y="17192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5" name="円/楕円 10"/>
          <p:cNvSpPr/>
          <p:nvPr/>
        </p:nvSpPr>
        <p:spPr>
          <a:xfrm>
            <a:off x="1062938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6" name="円/楕円 11"/>
          <p:cNvSpPr/>
          <p:nvPr/>
        </p:nvSpPr>
        <p:spPr>
          <a:xfrm>
            <a:off x="3306118" y="19204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7" name="円/楕円 12"/>
          <p:cNvSpPr/>
          <p:nvPr/>
        </p:nvSpPr>
        <p:spPr>
          <a:xfrm>
            <a:off x="2129329" y="22122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8" name="円/楕円 13"/>
          <p:cNvSpPr/>
          <p:nvPr/>
        </p:nvSpPr>
        <p:spPr>
          <a:xfrm>
            <a:off x="4890318" y="22039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29" name="円/楕円 14"/>
          <p:cNvSpPr/>
          <p:nvPr/>
        </p:nvSpPr>
        <p:spPr>
          <a:xfrm>
            <a:off x="1803339" y="21839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0" name="円/楕円 15"/>
          <p:cNvSpPr/>
          <p:nvPr/>
        </p:nvSpPr>
        <p:spPr>
          <a:xfrm>
            <a:off x="3818127" y="17802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1" name="円/楕円 16"/>
          <p:cNvSpPr/>
          <p:nvPr/>
        </p:nvSpPr>
        <p:spPr>
          <a:xfrm>
            <a:off x="2710751" y="19962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2" name="円/楕円 17"/>
          <p:cNvSpPr/>
          <p:nvPr/>
        </p:nvSpPr>
        <p:spPr>
          <a:xfrm>
            <a:off x="677838" y="17088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3" name="円/楕円 18"/>
          <p:cNvSpPr/>
          <p:nvPr/>
        </p:nvSpPr>
        <p:spPr>
          <a:xfrm>
            <a:off x="1001886" y="176595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4" name="円/楕円 19"/>
          <p:cNvSpPr/>
          <p:nvPr/>
        </p:nvSpPr>
        <p:spPr>
          <a:xfrm>
            <a:off x="2820410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5" name="円/楕円 20"/>
          <p:cNvSpPr/>
          <p:nvPr/>
        </p:nvSpPr>
        <p:spPr>
          <a:xfrm>
            <a:off x="4440262" y="22339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6" name="円/楕円 21"/>
          <p:cNvSpPr/>
          <p:nvPr/>
        </p:nvSpPr>
        <p:spPr>
          <a:xfrm>
            <a:off x="4006286" y="19366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7" name="円/楕円 22"/>
          <p:cNvSpPr/>
          <p:nvPr/>
        </p:nvSpPr>
        <p:spPr>
          <a:xfrm>
            <a:off x="3262872" y="17082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8" name="円/楕円 23"/>
          <p:cNvSpPr/>
          <p:nvPr/>
        </p:nvSpPr>
        <p:spPr>
          <a:xfrm>
            <a:off x="4386262" y="16523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39" name="円/楕円 24"/>
          <p:cNvSpPr/>
          <p:nvPr/>
        </p:nvSpPr>
        <p:spPr>
          <a:xfrm>
            <a:off x="4058167" y="2250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0" name="円/楕円 25"/>
          <p:cNvSpPr/>
          <p:nvPr/>
        </p:nvSpPr>
        <p:spPr>
          <a:xfrm>
            <a:off x="514482" y="22572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1" name="円/楕円 26"/>
          <p:cNvSpPr/>
          <p:nvPr/>
        </p:nvSpPr>
        <p:spPr>
          <a:xfrm>
            <a:off x="2311448" y="1865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2" name="円/楕円 27"/>
          <p:cNvSpPr/>
          <p:nvPr/>
        </p:nvSpPr>
        <p:spPr>
          <a:xfrm>
            <a:off x="995022" y="224909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3" name="円/楕円 28"/>
          <p:cNvSpPr/>
          <p:nvPr/>
        </p:nvSpPr>
        <p:spPr>
          <a:xfrm>
            <a:off x="2982118" y="23015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4" name="円/楕円 29"/>
          <p:cNvSpPr/>
          <p:nvPr/>
        </p:nvSpPr>
        <p:spPr>
          <a:xfrm>
            <a:off x="569838" y="19583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5" name="円/楕円 30"/>
          <p:cNvSpPr/>
          <p:nvPr/>
        </p:nvSpPr>
        <p:spPr>
          <a:xfrm>
            <a:off x="1796713" y="1974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6" name="円/楕円 31"/>
          <p:cNvSpPr/>
          <p:nvPr/>
        </p:nvSpPr>
        <p:spPr>
          <a:xfrm>
            <a:off x="1361926" y="16939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7" name="円/楕円 32"/>
          <p:cNvSpPr/>
          <p:nvPr/>
        </p:nvSpPr>
        <p:spPr>
          <a:xfrm>
            <a:off x="4836318" y="17063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8" name="正方形/長方形 447"/>
          <p:cNvSpPr/>
          <p:nvPr/>
        </p:nvSpPr>
        <p:spPr>
          <a:xfrm>
            <a:off x="353814" y="2909233"/>
            <a:ext cx="4896544" cy="81519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49" name="円/楕円 35"/>
          <p:cNvSpPr/>
          <p:nvPr/>
        </p:nvSpPr>
        <p:spPr>
          <a:xfrm>
            <a:off x="4310937" y="34003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0" name="円/楕円 36"/>
          <p:cNvSpPr/>
          <p:nvPr/>
        </p:nvSpPr>
        <p:spPr>
          <a:xfrm>
            <a:off x="4836294" y="31911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1" name="円/楕円 37"/>
          <p:cNvSpPr/>
          <p:nvPr/>
        </p:nvSpPr>
        <p:spPr>
          <a:xfrm>
            <a:off x="3475102" y="33974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2" name="円/楕円 38"/>
          <p:cNvSpPr/>
          <p:nvPr/>
        </p:nvSpPr>
        <p:spPr>
          <a:xfrm>
            <a:off x="1486111" y="345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3" name="円/楕円 39"/>
          <p:cNvSpPr/>
          <p:nvPr/>
        </p:nvSpPr>
        <p:spPr>
          <a:xfrm>
            <a:off x="3529102" y="349934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4" name="円/楕円 40"/>
          <p:cNvSpPr/>
          <p:nvPr/>
        </p:nvSpPr>
        <p:spPr>
          <a:xfrm>
            <a:off x="1420967" y="33516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5" name="円/楕円 41"/>
          <p:cNvSpPr/>
          <p:nvPr/>
        </p:nvSpPr>
        <p:spPr>
          <a:xfrm>
            <a:off x="2657716" y="33902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6" name="円/楕円 42"/>
          <p:cNvSpPr/>
          <p:nvPr/>
        </p:nvSpPr>
        <p:spPr>
          <a:xfrm>
            <a:off x="963853" y="30527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7" name="円/楕円 43"/>
          <p:cNvSpPr/>
          <p:nvPr/>
        </p:nvSpPr>
        <p:spPr>
          <a:xfrm>
            <a:off x="4717462" y="31371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8" name="円/楕円 44"/>
          <p:cNvSpPr/>
          <p:nvPr/>
        </p:nvSpPr>
        <p:spPr>
          <a:xfrm>
            <a:off x="581196" y="34483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59" name="円/楕円 45"/>
          <p:cNvSpPr/>
          <p:nvPr/>
        </p:nvSpPr>
        <p:spPr>
          <a:xfrm>
            <a:off x="3947571" y="304551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0" name="円/楕円 46"/>
          <p:cNvSpPr/>
          <p:nvPr/>
        </p:nvSpPr>
        <p:spPr>
          <a:xfrm>
            <a:off x="533822" y="334038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1" name="円/楕円 47"/>
          <p:cNvSpPr/>
          <p:nvPr/>
        </p:nvSpPr>
        <p:spPr>
          <a:xfrm>
            <a:off x="3583102" y="33731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2" name="円/楕円 48"/>
          <p:cNvSpPr/>
          <p:nvPr/>
        </p:nvSpPr>
        <p:spPr>
          <a:xfrm>
            <a:off x="4422227" y="34610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3" name="円/楕円 49"/>
          <p:cNvSpPr/>
          <p:nvPr/>
        </p:nvSpPr>
        <p:spPr>
          <a:xfrm>
            <a:off x="2520942" y="33812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4" name="円/楕円 50"/>
          <p:cNvSpPr/>
          <p:nvPr/>
        </p:nvSpPr>
        <p:spPr>
          <a:xfrm>
            <a:off x="965471" y="31924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5" name="円/楕円 51"/>
          <p:cNvSpPr/>
          <p:nvPr/>
        </p:nvSpPr>
        <p:spPr>
          <a:xfrm>
            <a:off x="2591912" y="344542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6" name="円/楕円 52"/>
          <p:cNvSpPr/>
          <p:nvPr/>
        </p:nvSpPr>
        <p:spPr>
          <a:xfrm>
            <a:off x="2130303" y="31123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7" name="円/楕円 53"/>
          <p:cNvSpPr/>
          <p:nvPr/>
        </p:nvSpPr>
        <p:spPr>
          <a:xfrm>
            <a:off x="3081906" y="30511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8" name="円/楕円 54"/>
          <p:cNvSpPr/>
          <p:nvPr/>
        </p:nvSpPr>
        <p:spPr>
          <a:xfrm>
            <a:off x="3006680" y="31591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69" name="円/楕円 55"/>
          <p:cNvSpPr/>
          <p:nvPr/>
        </p:nvSpPr>
        <p:spPr>
          <a:xfrm>
            <a:off x="4001571" y="31787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0" name="円/楕円 56"/>
          <p:cNvSpPr/>
          <p:nvPr/>
        </p:nvSpPr>
        <p:spPr>
          <a:xfrm>
            <a:off x="4824046" y="30831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1" name="円/楕円 57"/>
          <p:cNvSpPr/>
          <p:nvPr/>
        </p:nvSpPr>
        <p:spPr>
          <a:xfrm>
            <a:off x="1378111" y="34458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2" name="円/楕円 58"/>
          <p:cNvSpPr/>
          <p:nvPr/>
        </p:nvSpPr>
        <p:spPr>
          <a:xfrm>
            <a:off x="2974051" y="30402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3" name="円/楕円 59"/>
          <p:cNvSpPr/>
          <p:nvPr/>
        </p:nvSpPr>
        <p:spPr>
          <a:xfrm>
            <a:off x="471633" y="34443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4" name="円/楕円 60"/>
          <p:cNvSpPr/>
          <p:nvPr/>
        </p:nvSpPr>
        <p:spPr>
          <a:xfrm>
            <a:off x="4418086" y="3346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5" name="円/楕円 61"/>
          <p:cNvSpPr/>
          <p:nvPr/>
        </p:nvSpPr>
        <p:spPr>
          <a:xfrm>
            <a:off x="2059432" y="305831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6" name="円/楕円 62"/>
          <p:cNvSpPr/>
          <p:nvPr/>
        </p:nvSpPr>
        <p:spPr>
          <a:xfrm>
            <a:off x="2073158" y="3189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7" name="円/楕円 63"/>
          <p:cNvSpPr/>
          <p:nvPr/>
        </p:nvSpPr>
        <p:spPr>
          <a:xfrm>
            <a:off x="1073471" y="31430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8" name="円/楕円 64"/>
          <p:cNvSpPr/>
          <p:nvPr/>
        </p:nvSpPr>
        <p:spPr>
          <a:xfrm>
            <a:off x="3876877" y="31535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79" name="円/楕円 65"/>
          <p:cNvSpPr/>
          <p:nvPr/>
        </p:nvSpPr>
        <p:spPr>
          <a:xfrm>
            <a:off x="3846238" y="301076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0" name="円/楕円 66"/>
          <p:cNvSpPr/>
          <p:nvPr/>
        </p:nvSpPr>
        <p:spPr>
          <a:xfrm>
            <a:off x="197403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1" name="円/楕円 67"/>
          <p:cNvSpPr/>
          <p:nvPr/>
        </p:nvSpPr>
        <p:spPr>
          <a:xfrm>
            <a:off x="2478086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2" name="円/楕円 68"/>
          <p:cNvSpPr/>
          <p:nvPr/>
        </p:nvSpPr>
        <p:spPr>
          <a:xfrm>
            <a:off x="4278286" y="329237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3" name="円/楕円 69"/>
          <p:cNvSpPr/>
          <p:nvPr/>
        </p:nvSpPr>
        <p:spPr>
          <a:xfrm>
            <a:off x="2910134" y="2968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4" name="円/楕円 70"/>
          <p:cNvSpPr/>
          <p:nvPr/>
        </p:nvSpPr>
        <p:spPr>
          <a:xfrm>
            <a:off x="4674294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5" name="円/楕円 71"/>
          <p:cNvSpPr/>
          <p:nvPr/>
        </p:nvSpPr>
        <p:spPr>
          <a:xfrm>
            <a:off x="425822" y="329306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6" name="円/楕円 72"/>
          <p:cNvSpPr/>
          <p:nvPr/>
        </p:nvSpPr>
        <p:spPr>
          <a:xfrm>
            <a:off x="3414190" y="330911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7" name="円/楕円 73"/>
          <p:cNvSpPr/>
          <p:nvPr/>
        </p:nvSpPr>
        <p:spPr>
          <a:xfrm>
            <a:off x="1325958" y="329237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88" name="円/楕円 74"/>
          <p:cNvSpPr/>
          <p:nvPr/>
        </p:nvSpPr>
        <p:spPr>
          <a:xfrm>
            <a:off x="893910" y="301076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489" name="直線コネクタ 488"/>
          <p:cNvCxnSpPr/>
          <p:nvPr/>
        </p:nvCxnSpPr>
        <p:spPr>
          <a:xfrm>
            <a:off x="1842912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0" name="直線コネクタ 489"/>
          <p:cNvCxnSpPr/>
          <p:nvPr/>
        </p:nvCxnSpPr>
        <p:spPr>
          <a:xfrm>
            <a:off x="3450158" y="1060127"/>
            <a:ext cx="0" cy="457904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1" name="正方形/長方形 490"/>
          <p:cNvSpPr/>
          <p:nvPr/>
        </p:nvSpPr>
        <p:spPr>
          <a:xfrm>
            <a:off x="353814" y="4389332"/>
            <a:ext cx="4896544" cy="816827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492" name="テキスト ボックス 491"/>
          <p:cNvSpPr txBox="1"/>
          <p:nvPr/>
        </p:nvSpPr>
        <p:spPr>
          <a:xfrm>
            <a:off x="353666" y="1174527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3" name="テキスト ボックス 492"/>
          <p:cNvSpPr txBox="1"/>
          <p:nvPr/>
        </p:nvSpPr>
        <p:spPr>
          <a:xfrm>
            <a:off x="353666" y="2470671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Hadronization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4" name="テキスト ボックス 493"/>
          <p:cNvSpPr txBox="1"/>
          <p:nvPr/>
        </p:nvSpPr>
        <p:spPr>
          <a:xfrm>
            <a:off x="353814" y="39828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Arial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96" name="直線矢印コネクタ 495"/>
          <p:cNvCxnSpPr/>
          <p:nvPr/>
        </p:nvCxnSpPr>
        <p:spPr>
          <a:xfrm>
            <a:off x="6110969" y="2428182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7" name="直線矢印コネクタ 496"/>
          <p:cNvCxnSpPr/>
          <p:nvPr/>
        </p:nvCxnSpPr>
        <p:spPr>
          <a:xfrm flipV="1">
            <a:off x="6471009" y="1542890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8" name="直線コネクタ 497"/>
          <p:cNvCxnSpPr/>
          <p:nvPr/>
        </p:nvCxnSpPr>
        <p:spPr>
          <a:xfrm>
            <a:off x="6484974" y="2214077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0" name="フリーフォーム 499"/>
          <p:cNvSpPr/>
          <p:nvPr/>
        </p:nvSpPr>
        <p:spPr>
          <a:xfrm>
            <a:off x="6475983" y="4542558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50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2068144"/>
            <a:ext cx="829737" cy="261720"/>
          </a:xfrm>
          <a:prstGeom prst="rect">
            <a:avLst/>
          </a:prstGeom>
        </p:spPr>
      </p:pic>
      <p:pic>
        <p:nvPicPr>
          <p:cNvPr id="50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1672098"/>
            <a:ext cx="834051" cy="230084"/>
          </a:xfrm>
          <a:prstGeom prst="rect">
            <a:avLst/>
          </a:prstGeom>
        </p:spPr>
      </p:pic>
      <p:cxnSp>
        <p:nvCxnSpPr>
          <p:cNvPr id="503" name="直線コネクタ 502"/>
          <p:cNvCxnSpPr/>
          <p:nvPr/>
        </p:nvCxnSpPr>
        <p:spPr>
          <a:xfrm flipV="1">
            <a:off x="6484974" y="2203856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4" name="直線コネクタ 503"/>
          <p:cNvCxnSpPr/>
          <p:nvPr/>
        </p:nvCxnSpPr>
        <p:spPr>
          <a:xfrm flipV="1">
            <a:off x="6471009" y="1780112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05" name="直線矢印コネクタ 504"/>
          <p:cNvCxnSpPr/>
          <p:nvPr/>
        </p:nvCxnSpPr>
        <p:spPr>
          <a:xfrm>
            <a:off x="6110969" y="379633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6" name="直線矢印コネクタ 505"/>
          <p:cNvCxnSpPr/>
          <p:nvPr/>
        </p:nvCxnSpPr>
        <p:spPr>
          <a:xfrm flipV="1">
            <a:off x="6471009" y="291104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0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436296"/>
            <a:ext cx="829737" cy="261720"/>
          </a:xfrm>
          <a:prstGeom prst="rect">
            <a:avLst/>
          </a:prstGeom>
        </p:spPr>
      </p:pic>
      <p:pic>
        <p:nvPicPr>
          <p:cNvPr id="50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3040250"/>
            <a:ext cx="834051" cy="230084"/>
          </a:xfrm>
          <a:prstGeom prst="rect">
            <a:avLst/>
          </a:prstGeom>
        </p:spPr>
      </p:pic>
      <p:cxnSp>
        <p:nvCxnSpPr>
          <p:cNvPr id="510" name="直線コネクタ 509"/>
          <p:cNvCxnSpPr/>
          <p:nvPr/>
        </p:nvCxnSpPr>
        <p:spPr>
          <a:xfrm flipV="1">
            <a:off x="6484974" y="357200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1" name="直線コネクタ 510"/>
          <p:cNvCxnSpPr/>
          <p:nvPr/>
        </p:nvCxnSpPr>
        <p:spPr>
          <a:xfrm flipV="1">
            <a:off x="6471009" y="314826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2" name="直線矢印コネクタ 511"/>
          <p:cNvCxnSpPr/>
          <p:nvPr/>
        </p:nvCxnSpPr>
        <p:spPr>
          <a:xfrm>
            <a:off x="6110969" y="5185684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3" name="直線矢印コネクタ 512"/>
          <p:cNvCxnSpPr/>
          <p:nvPr/>
        </p:nvCxnSpPr>
        <p:spPr>
          <a:xfrm flipV="1">
            <a:off x="6471009" y="4300392"/>
            <a:ext cx="0" cy="1101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1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825646"/>
            <a:ext cx="829737" cy="261720"/>
          </a:xfrm>
          <a:prstGeom prst="rect">
            <a:avLst/>
          </a:prstGeom>
        </p:spPr>
      </p:pic>
      <p:pic>
        <p:nvPicPr>
          <p:cNvPr id="516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57" y="4429600"/>
            <a:ext cx="834051" cy="230084"/>
          </a:xfrm>
          <a:prstGeom prst="rect">
            <a:avLst/>
          </a:prstGeom>
        </p:spPr>
      </p:pic>
      <p:cxnSp>
        <p:nvCxnSpPr>
          <p:cNvPr id="517" name="直線コネクタ 516"/>
          <p:cNvCxnSpPr/>
          <p:nvPr/>
        </p:nvCxnSpPr>
        <p:spPr>
          <a:xfrm flipV="1">
            <a:off x="6484974" y="4961358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8" name="直線コネクタ 517"/>
          <p:cNvCxnSpPr/>
          <p:nvPr/>
        </p:nvCxnSpPr>
        <p:spPr>
          <a:xfrm flipV="1">
            <a:off x="6471009" y="4537614"/>
            <a:ext cx="1709414" cy="8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cxnSp>
        <p:nvCxnSpPr>
          <p:cNvPr id="519" name="直線コネクタ 518"/>
          <p:cNvCxnSpPr/>
          <p:nvPr/>
        </p:nvCxnSpPr>
        <p:spPr>
          <a:xfrm>
            <a:off x="6505368" y="3580312"/>
            <a:ext cx="1656184" cy="0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20" name="下矢印 519"/>
          <p:cNvSpPr/>
          <p:nvPr/>
        </p:nvSpPr>
        <p:spPr>
          <a:xfrm>
            <a:off x="4548286" y="3502009"/>
            <a:ext cx="702072" cy="798479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1" name="円/楕円 136"/>
          <p:cNvSpPr/>
          <p:nvPr/>
        </p:nvSpPr>
        <p:spPr>
          <a:xfrm>
            <a:off x="4247313" y="49793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2" name="円/楕円 137"/>
          <p:cNvSpPr/>
          <p:nvPr/>
        </p:nvSpPr>
        <p:spPr>
          <a:xfrm>
            <a:off x="4828106" y="46609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3" name="円/楕円 138"/>
          <p:cNvSpPr/>
          <p:nvPr/>
        </p:nvSpPr>
        <p:spPr>
          <a:xfrm>
            <a:off x="3184267" y="47964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4" name="円/楕円 139"/>
          <p:cNvSpPr/>
          <p:nvPr/>
        </p:nvSpPr>
        <p:spPr>
          <a:xfrm>
            <a:off x="1638511" y="46416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5" name="円/楕円 140"/>
          <p:cNvSpPr/>
          <p:nvPr/>
        </p:nvSpPr>
        <p:spPr>
          <a:xfrm>
            <a:off x="3238267" y="4898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6" name="円/楕円 141"/>
          <p:cNvSpPr/>
          <p:nvPr/>
        </p:nvSpPr>
        <p:spPr>
          <a:xfrm>
            <a:off x="1573367" y="45397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7" name="円/楕円 142"/>
          <p:cNvSpPr/>
          <p:nvPr/>
        </p:nvSpPr>
        <p:spPr>
          <a:xfrm>
            <a:off x="2558052" y="45604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8" name="円/楕円 143"/>
          <p:cNvSpPr/>
          <p:nvPr/>
        </p:nvSpPr>
        <p:spPr>
          <a:xfrm>
            <a:off x="891845" y="453412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29" name="円/楕円 144"/>
          <p:cNvSpPr/>
          <p:nvPr/>
        </p:nvSpPr>
        <p:spPr>
          <a:xfrm>
            <a:off x="4709274" y="46069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0" name="円/楕円 145"/>
          <p:cNvSpPr/>
          <p:nvPr/>
        </p:nvSpPr>
        <p:spPr>
          <a:xfrm>
            <a:off x="653204" y="49720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1" name="円/楕円 146"/>
          <p:cNvSpPr/>
          <p:nvPr/>
        </p:nvSpPr>
        <p:spPr>
          <a:xfrm>
            <a:off x="3811939" y="45808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2" name="円/楕円 147"/>
          <p:cNvSpPr/>
          <p:nvPr/>
        </p:nvSpPr>
        <p:spPr>
          <a:xfrm>
            <a:off x="605830" y="486407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3" name="円/楕円 148"/>
          <p:cNvSpPr/>
          <p:nvPr/>
        </p:nvSpPr>
        <p:spPr>
          <a:xfrm>
            <a:off x="3292267" y="47722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4" name="円/楕円 149"/>
          <p:cNvSpPr/>
          <p:nvPr/>
        </p:nvSpPr>
        <p:spPr>
          <a:xfrm>
            <a:off x="4358603" y="50400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5" name="円/楕円 150"/>
          <p:cNvSpPr/>
          <p:nvPr/>
        </p:nvSpPr>
        <p:spPr>
          <a:xfrm>
            <a:off x="2421278" y="45513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6" name="円/楕円 151"/>
          <p:cNvSpPr/>
          <p:nvPr/>
        </p:nvSpPr>
        <p:spPr>
          <a:xfrm>
            <a:off x="893463" y="46738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7" name="円/楕円 152"/>
          <p:cNvSpPr/>
          <p:nvPr/>
        </p:nvSpPr>
        <p:spPr>
          <a:xfrm>
            <a:off x="2492248" y="46155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8" name="円/楕円 153"/>
          <p:cNvSpPr/>
          <p:nvPr/>
        </p:nvSpPr>
        <p:spPr>
          <a:xfrm>
            <a:off x="2210695" y="4953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39" name="円/楕円 154"/>
          <p:cNvSpPr/>
          <p:nvPr/>
        </p:nvSpPr>
        <p:spPr>
          <a:xfrm>
            <a:off x="2730250" y="493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0" name="円/楕円 155"/>
          <p:cNvSpPr/>
          <p:nvPr/>
        </p:nvSpPr>
        <p:spPr>
          <a:xfrm>
            <a:off x="2655024" y="50429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1" name="円/楕円 156"/>
          <p:cNvSpPr/>
          <p:nvPr/>
        </p:nvSpPr>
        <p:spPr>
          <a:xfrm>
            <a:off x="3865939" y="47141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2" name="円/楕円 157"/>
          <p:cNvSpPr/>
          <p:nvPr/>
        </p:nvSpPr>
        <p:spPr>
          <a:xfrm>
            <a:off x="4815858" y="45529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3" name="円/楕円 158"/>
          <p:cNvSpPr/>
          <p:nvPr/>
        </p:nvSpPr>
        <p:spPr>
          <a:xfrm>
            <a:off x="1530511" y="46339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4" name="円/楕円 159"/>
          <p:cNvSpPr/>
          <p:nvPr/>
        </p:nvSpPr>
        <p:spPr>
          <a:xfrm>
            <a:off x="2622395" y="49240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5" name="円/楕円 160"/>
          <p:cNvSpPr/>
          <p:nvPr/>
        </p:nvSpPr>
        <p:spPr>
          <a:xfrm>
            <a:off x="543641" y="496805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6" name="円/楕円 161"/>
          <p:cNvSpPr/>
          <p:nvPr/>
        </p:nvSpPr>
        <p:spPr>
          <a:xfrm>
            <a:off x="4354462" y="492532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7" name="円/楕円 162"/>
          <p:cNvSpPr/>
          <p:nvPr/>
        </p:nvSpPr>
        <p:spPr>
          <a:xfrm>
            <a:off x="2139824" y="48997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8" name="円/楕円 163"/>
          <p:cNvSpPr/>
          <p:nvPr/>
        </p:nvSpPr>
        <p:spPr>
          <a:xfrm>
            <a:off x="2153550" y="50305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49" name="円/楕円 164"/>
          <p:cNvSpPr/>
          <p:nvPr/>
        </p:nvSpPr>
        <p:spPr>
          <a:xfrm>
            <a:off x="1001463" y="46243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0" name="円/楕円 165"/>
          <p:cNvSpPr/>
          <p:nvPr/>
        </p:nvSpPr>
        <p:spPr>
          <a:xfrm>
            <a:off x="3741245" y="4688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1" name="円/楕円 166"/>
          <p:cNvSpPr/>
          <p:nvPr/>
        </p:nvSpPr>
        <p:spPr>
          <a:xfrm>
            <a:off x="3710606" y="454612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2" name="円/楕円 167"/>
          <p:cNvSpPr/>
          <p:nvPr/>
        </p:nvSpPr>
        <p:spPr>
          <a:xfrm>
            <a:off x="2054422" y="48521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3" name="円/楕円 168"/>
          <p:cNvSpPr/>
          <p:nvPr/>
        </p:nvSpPr>
        <p:spPr>
          <a:xfrm>
            <a:off x="2378422" y="446253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4" name="円/楕円 169"/>
          <p:cNvSpPr/>
          <p:nvPr/>
        </p:nvSpPr>
        <p:spPr>
          <a:xfrm>
            <a:off x="4214662" y="48713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5" name="円/楕円 170"/>
          <p:cNvSpPr/>
          <p:nvPr/>
        </p:nvSpPr>
        <p:spPr>
          <a:xfrm>
            <a:off x="2558478" y="4852168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6" name="円/楕円 171"/>
          <p:cNvSpPr/>
          <p:nvPr/>
        </p:nvSpPr>
        <p:spPr>
          <a:xfrm>
            <a:off x="4666106" y="448054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7" name="円/楕円 172"/>
          <p:cNvSpPr/>
          <p:nvPr/>
        </p:nvSpPr>
        <p:spPr>
          <a:xfrm>
            <a:off x="497830" y="481675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8" name="円/楕円 173"/>
          <p:cNvSpPr/>
          <p:nvPr/>
        </p:nvSpPr>
        <p:spPr>
          <a:xfrm>
            <a:off x="3123355" y="4708152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59" name="円/楕円 174"/>
          <p:cNvSpPr/>
          <p:nvPr/>
        </p:nvSpPr>
        <p:spPr>
          <a:xfrm>
            <a:off x="1478358" y="44805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0" name="円/楕円 175"/>
          <p:cNvSpPr/>
          <p:nvPr/>
        </p:nvSpPr>
        <p:spPr>
          <a:xfrm>
            <a:off x="821902" y="449212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1" name="下矢印 560"/>
          <p:cNvSpPr/>
          <p:nvPr/>
        </p:nvSpPr>
        <p:spPr>
          <a:xfrm>
            <a:off x="4530278" y="2320271"/>
            <a:ext cx="702072" cy="540057"/>
          </a:xfrm>
          <a:prstGeom prst="downArrow">
            <a:avLst/>
          </a:prstGeom>
          <a:gradFill flip="none" rotWithShape="1">
            <a:gsLst>
              <a:gs pos="0">
                <a:srgbClr val="F79646"/>
              </a:gs>
              <a:gs pos="100000">
                <a:srgbClr val="F79646">
                  <a:alpha val="8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62" name="テキスト ボックス 561"/>
          <p:cNvSpPr txBox="1"/>
          <p:nvPr/>
        </p:nvSpPr>
        <p:spPr>
          <a:xfrm>
            <a:off x="7886" y="6185522"/>
            <a:ext cx="429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2060"/>
                </a:solidFill>
              </a:rPr>
              <a:t>Asakawa</a:t>
            </a:r>
            <a:r>
              <a:rPr lang="en-US" altLang="ja-JP" dirty="0">
                <a:solidFill>
                  <a:srgbClr val="002060"/>
                </a:solidFill>
              </a:rPr>
              <a:t>, Heinz, Muller, 2000</a:t>
            </a:r>
          </a:p>
          <a:p>
            <a:r>
              <a:rPr lang="en-US" altLang="ja-JP" dirty="0">
                <a:solidFill>
                  <a:srgbClr val="002060"/>
                </a:solidFill>
              </a:rPr>
              <a:t>Jeon, Koch, 2000; </a:t>
            </a:r>
            <a:r>
              <a:rPr lang="en-US" altLang="ja-JP" dirty="0" err="1">
                <a:solidFill>
                  <a:srgbClr val="002060"/>
                </a:solidFill>
              </a:rPr>
              <a:t>Shuryak</a:t>
            </a:r>
            <a:r>
              <a:rPr lang="en-US" altLang="ja-JP" dirty="0">
                <a:solidFill>
                  <a:srgbClr val="002060"/>
                </a:solidFill>
              </a:rPr>
              <a:t>, </a:t>
            </a:r>
            <a:r>
              <a:rPr lang="en-US" altLang="ja-JP" dirty="0" err="1">
                <a:solidFill>
                  <a:srgbClr val="002060"/>
                </a:solidFill>
              </a:rPr>
              <a:t>Stephanov</a:t>
            </a:r>
            <a:r>
              <a:rPr lang="en-US" altLang="ja-JP" dirty="0">
                <a:solidFill>
                  <a:srgbClr val="002060"/>
                </a:solidFill>
              </a:rPr>
              <a:t>, 2001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55" name="四角形: 角を丸くする 154">
            <a:extLst>
              <a:ext uri="{FF2B5EF4-FFF2-40B4-BE49-F238E27FC236}">
                <a16:creationId xmlns:a16="http://schemas.microsoft.com/office/drawing/2014/main" id="{51B83D63-3677-4971-B642-DF48E9109AC9}"/>
              </a:ext>
            </a:extLst>
          </p:cNvPr>
          <p:cNvSpPr/>
          <p:nvPr/>
        </p:nvSpPr>
        <p:spPr>
          <a:xfrm>
            <a:off x="9185320" y="1334160"/>
            <a:ext cx="2849938" cy="3821952"/>
          </a:xfrm>
          <a:prstGeom prst="roundRect">
            <a:avLst>
              <a:gd name="adj" fmla="val 1225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22AB4AA8-9E05-43DE-BB78-51A259417CCA}"/>
              </a:ext>
            </a:extLst>
          </p:cNvPr>
          <p:cNvSpPr/>
          <p:nvPr/>
        </p:nvSpPr>
        <p:spPr>
          <a:xfrm>
            <a:off x="9152485" y="1615222"/>
            <a:ext cx="2882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defRPr/>
            </a:pPr>
            <a:r>
              <a:rPr kumimoji="0" lang="en-US" altLang="ja-JP" sz="2400" kern="0" dirty="0">
                <a:solidFill>
                  <a:prstClr val="black"/>
                </a:solidFill>
                <a:latin typeface="Arial"/>
              </a:rPr>
              <a:t>Fluctuations of CC are modified by the diffusion.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/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070C0"/>
                  </a:buClr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  <a:sym typeface="Wingdings" panose="05000000000000000000" pitchFamily="2" charset="2"/>
                  </a:rPr>
                  <a:t>Relaxation time becomes longer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ja-JP" sz="24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  <m:r>
                      <a:rPr kumimoji="0" lang="en-US" altLang="ja-JP" sz="24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/>
                  </a:rPr>
                  <a:t>large.</a:t>
                </a:r>
              </a:p>
            </p:txBody>
          </p:sp>
        </mc:Choice>
        <mc:Fallback xmlns=""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E7F3D8CF-4C9B-4FF0-BF65-6DE31CFB8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04" y="3363403"/>
                <a:ext cx="2424850" cy="1200329"/>
              </a:xfrm>
              <a:prstGeom prst="rect">
                <a:avLst/>
              </a:prstGeom>
              <a:blipFill>
                <a:blip r:embed="rId4"/>
                <a:stretch>
                  <a:fillRect l="-2513" t="-3553" r="-5779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矢印: 下 157">
            <a:extLst>
              <a:ext uri="{FF2B5EF4-FFF2-40B4-BE49-F238E27FC236}">
                <a16:creationId xmlns:a16="http://schemas.microsoft.com/office/drawing/2014/main" id="{38511466-E2CD-4A83-BC16-519B6B9DF925}"/>
              </a:ext>
            </a:extLst>
          </p:cNvPr>
          <p:cNvSpPr/>
          <p:nvPr/>
        </p:nvSpPr>
        <p:spPr>
          <a:xfrm>
            <a:off x="9933777" y="2894709"/>
            <a:ext cx="1350705" cy="389536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C3F2020-102C-4BD7-A2D3-12016A676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4" y="5266209"/>
            <a:ext cx="577636" cy="26256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Y}&#10;\end{align*}&lt;/body&gt;&#10;  &lt;fcolor&gt;FF000000&lt;/fcolor&gt;&#10;  &lt;bcolor&gt;FFFFFFFF&lt;/bcolor&gt;&#10;  &lt;transparent&gt;True&lt;/transparent&gt;&#10;  &lt;resolution&gt;1800&lt;/resolution&gt;&#10;  &lt;imageh&gt;544&lt;/imageh&gt;&#10;  &lt;imagew&gt;741&lt;/imagew&gt;&#10;  &lt;scale&gt;50&lt;/scale&gt;&#10;  &lt;cursor&gt;58&lt;/cursor&gt;&#10;&lt;/TeXTeX&gt;">
            <a:extLst>
              <a:ext uri="{FF2B5EF4-FFF2-40B4-BE49-F238E27FC236}">
                <a16:creationId xmlns:a16="http://schemas.microsoft.com/office/drawing/2014/main" id="{E0D7B777-A1C3-411C-AA26-70562889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46" y="1036793"/>
            <a:ext cx="986395" cy="72415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B58FCBF-940F-4608-A6EF-810DD67B8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2326668"/>
            <a:ext cx="407459" cy="1852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4B3243FC-72ED-451D-9CE6-9891E2B4A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3694820"/>
            <a:ext cx="407459" cy="1852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F9AB5CA5-983F-4AEB-A9C4-B02239714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34" y="5084170"/>
            <a:ext cx="407459" cy="18520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79AE4F8-81D5-4C74-979A-2D8ECE101049}"/>
              </a:ext>
            </a:extLst>
          </p:cNvPr>
          <p:cNvGrpSpPr/>
          <p:nvPr/>
        </p:nvGrpSpPr>
        <p:grpSpPr>
          <a:xfrm>
            <a:off x="6878300" y="5484392"/>
            <a:ext cx="5031755" cy="1326169"/>
            <a:chOff x="6878300" y="5484392"/>
            <a:chExt cx="5031755" cy="1326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/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/>
                    <a:t>Experiments on </a:t>
                  </a:r>
                  <a14:m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⟨</m:t>
                      </m:r>
                      <m:sSubSup>
                        <m:sSubSup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  <m:sup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a14:m>
                  <a:endParaRPr lang="en-US" altLang="ja-JP" sz="2400" b="1" dirty="0"/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lang="en-US" altLang="ja-JP" sz="2400" dirty="0"/>
                    <a:t>No QGP signal @ RHIC (’02, ’03)</a:t>
                  </a:r>
                </a:p>
                <a:p>
                  <a:pPr marL="342900" indent="-342900">
                    <a:buFont typeface="Wingdings" panose="05000000000000000000" pitchFamily="2" charset="2"/>
                    <a:buChar char="p"/>
                  </a:pPr>
                  <a:r>
                    <a:rPr kumimoji="1" lang="en-US" altLang="ja-JP" sz="2400" dirty="0"/>
                    <a:t>QGP signal</a:t>
                  </a:r>
                  <a:r>
                    <a:rPr lang="en-US" altLang="ja-JP" sz="2400" dirty="0"/>
                    <a:t>? @ ALICE (’12)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3D00395D-1B86-4D75-8DD9-C569DFB31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933" y="5492700"/>
                  <a:ext cx="4778872" cy="1266180"/>
                </a:xfrm>
                <a:prstGeom prst="rect">
                  <a:avLst/>
                </a:prstGeom>
                <a:blipFill>
                  <a:blip r:embed="rId7"/>
                  <a:stretch>
                    <a:fillRect l="-2551" t="-5769" b="-1009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角丸四角形 27">
              <a:extLst>
                <a:ext uri="{FF2B5EF4-FFF2-40B4-BE49-F238E27FC236}">
                  <a16:creationId xmlns:a16="http://schemas.microsoft.com/office/drawing/2014/main" id="{1F95232D-11C4-4DFD-997B-C67B158680E6}"/>
                </a:ext>
              </a:extLst>
            </p:cNvPr>
            <p:cNvSpPr/>
            <p:nvPr/>
          </p:nvSpPr>
          <p:spPr>
            <a:xfrm>
              <a:off x="6878300" y="5484392"/>
              <a:ext cx="5031755" cy="1326169"/>
            </a:xfrm>
            <a:prstGeom prst="roundRect">
              <a:avLst>
                <a:gd name="adj" fmla="val 7243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AB673F-6AC9-420C-9FC9-6FEFCA42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26C2C4D9-DC67-4AB4-A070-927D93DF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77"/>
          <a:stretch/>
        </p:blipFill>
        <p:spPr>
          <a:xfrm>
            <a:off x="7107825" y="3629664"/>
            <a:ext cx="3339722" cy="3180897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4FC429-F90F-4C8C-8D68-D9BAF86FE292}"/>
              </a:ext>
            </a:extLst>
          </p:cNvPr>
          <p:cNvSpPr/>
          <p:nvPr/>
        </p:nvSpPr>
        <p:spPr>
          <a:xfrm>
            <a:off x="118346" y="1040016"/>
            <a:ext cx="6728223" cy="2388984"/>
          </a:xfrm>
          <a:prstGeom prst="roundRect">
            <a:avLst>
              <a:gd name="adj" fmla="val 15232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994416F-8C7B-4465-9227-A1570569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purpose of this study: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5BA2FABE-2CAA-47CD-9527-6011BF234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6" y="4176230"/>
            <a:ext cx="1455207" cy="29739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D017F6B-9F36-498F-9065-927A484C00B0}"/>
              </a:ext>
            </a:extLst>
          </p:cNvPr>
          <p:cNvGrpSpPr/>
          <p:nvPr/>
        </p:nvGrpSpPr>
        <p:grpSpPr>
          <a:xfrm>
            <a:off x="1417320" y="3617577"/>
            <a:ext cx="4595241" cy="3159685"/>
            <a:chOff x="4276947" y="1786497"/>
            <a:chExt cx="4595241" cy="315968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E0ADA71-68FF-4A96-ABEA-66B98DC4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947" y="1786497"/>
              <a:ext cx="4595241" cy="3159685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742414BF-92AC-46DC-8977-A467B6FF7558}"/>
                </a:ext>
              </a:extLst>
            </p:cNvPr>
            <p:cNvSpPr txBox="1"/>
            <p:nvPr/>
          </p:nvSpPr>
          <p:spPr>
            <a:xfrm>
              <a:off x="6702158" y="3351025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pic>
        <p:nvPicPr>
          <p:cNvPr id="2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AC70C1F5-558D-4E57-9C93-0F998988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7" y="1175033"/>
            <a:ext cx="1844028" cy="41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FBB4D8D-89F7-4CC5-81F5-2BD645B61EAB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 centrality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FBB4D8D-89F7-4CC5-81F5-2BD645B6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6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/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Ratio of 2nd order: </a:t>
                </a:r>
                <a:r>
                  <a:rPr lang="en-US" altLang="ja-JP" sz="2400" dirty="0"/>
                  <a:t>S</a:t>
                </a:r>
                <a:r>
                  <a:rPr kumimoji="1" lang="en-US" altLang="ja-JP" sz="2400" dirty="0"/>
                  <a:t>uppress uncertainties from various experimental effects </a:t>
                </a:r>
                <a:r>
                  <a:rPr lang="en-US" altLang="ja-JP" sz="2400" dirty="0"/>
                  <a:t>compared with higher orders.</a:t>
                </a:r>
                <a:endParaRPr kumimoji="1"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Almost linear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255C80E-1FF4-46FD-8C56-D81A6114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12" y="1682662"/>
                <a:ext cx="6446858" cy="1569660"/>
              </a:xfrm>
              <a:prstGeom prst="rect">
                <a:avLst/>
              </a:prstGeom>
              <a:blipFill>
                <a:blip r:embed="rId7"/>
                <a:stretch>
                  <a:fillRect l="-1325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27">
            <a:extLst>
              <a:ext uri="{FF2B5EF4-FFF2-40B4-BE49-F238E27FC236}">
                <a16:creationId xmlns:a16="http://schemas.microsoft.com/office/drawing/2014/main" id="{D0431525-A46A-428B-BB39-81AABDB8119B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FFFFFF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C89E8EF8-5BE9-4EF8-888F-27CB1A6E4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27" y="167191"/>
            <a:ext cx="2553655" cy="56687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2 \rangle_c / 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1389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7D35FF23-2CE0-46F8-B11F-80F816B18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77" y="3975313"/>
            <a:ext cx="1470024" cy="33125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B}^4 \rangle_c / \langle N_{\rm B}^2 \rangle_c&#10;\end{align*}&lt;/body&gt;&#10;  &lt;fcolor&gt;FF000000&lt;/fcolor&gt;&#10;  &lt;bcolor&gt;FFFFFFFF&lt;/bcolor&gt;&#10;  &lt;transparent&gt;True&lt;/transparent&gt;&#10;  &lt;resolution&gt;1800&lt;/resolution&gt;&#10;  &lt;imageh&gt;281&lt;/imageh&gt;&#10;  &lt;imagew&gt;1375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51E69AC-923F-4D4C-B806-5CD0CCA2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27" y="4306572"/>
            <a:ext cx="1455207" cy="2973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1B491E9-BBE6-45E1-A4C2-177623B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" r="90454" b="14878"/>
          <a:stretch/>
        </p:blipFill>
        <p:spPr>
          <a:xfrm>
            <a:off x="6395227" y="3629663"/>
            <a:ext cx="712598" cy="270763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E4643F-71D1-4C13-8C84-525298909D60}"/>
              </a:ext>
            </a:extLst>
          </p:cNvPr>
          <p:cNvSpPr txBox="1"/>
          <p:nvPr/>
        </p:nvSpPr>
        <p:spPr>
          <a:xfrm>
            <a:off x="9018951" y="4758447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Data from </a:t>
            </a:r>
          </a:p>
          <a:p>
            <a:pPr algn="l"/>
            <a:r>
              <a:rPr kumimoji="1" lang="en-US" altLang="ja-JP" dirty="0" err="1"/>
              <a:t>HotQCD</a:t>
            </a:r>
            <a:r>
              <a:rPr kumimoji="1" lang="en-US" altLang="ja-JP" dirty="0"/>
              <a:t>, </a:t>
            </a:r>
          </a:p>
          <a:p>
            <a:pPr algn="l"/>
            <a:r>
              <a:rPr kumimoji="1" lang="en-US" altLang="ja-JP" dirty="0"/>
              <a:t>PRD104 (’21)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0EB9B3-F1D7-4771-A614-F4A2A206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648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708827-E2E5-447C-ADDF-74BDE22D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Data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Q}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617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1AEE3DE-FA53-4AC9-BD66-63C3EFBA4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709292"/>
            <a:ext cx="997088" cy="505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/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PRC104,024902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(2021)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proton cumulants up to 4th order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&lt;2.0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9CD292B-29D5-4F0A-AE46-B48807B5D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1811439"/>
                <a:ext cx="4636719" cy="1569660"/>
              </a:xfrm>
              <a:prstGeom prst="rect">
                <a:avLst/>
              </a:prstGeom>
              <a:blipFill>
                <a:blip r:embed="rId3"/>
                <a:stretch>
                  <a:fillRect l="-2102" t="-3101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p^2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85F1452-70C9-4052-9DB6-17CAFBB94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1150660"/>
            <a:ext cx="955072" cy="5058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/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dirty="0"/>
                  <a:t>STAR</a:t>
                </a:r>
                <a:r>
                  <a:rPr lang="en-US" altLang="ja-JP" sz="2400" dirty="0"/>
                  <a:t>, PRC100,014902 (2019)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2nd mixed cumulants of p, ,pi, K,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b="1" dirty="0"/>
                  <a:t>pseudo-rapidity window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0.4&lt;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&lt;1.6</m:t>
                    </m:r>
                  </m:oMath>
                </a14:m>
                <a:r>
                  <a:rPr kumimoji="1" lang="en-US" altLang="ja-JP" sz="2400" dirty="0"/>
                  <a:t>GeV/c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Total charge: private comm. A. </a:t>
                </a:r>
                <a:r>
                  <a:rPr lang="en-US" altLang="ja-JP" sz="2400" dirty="0" err="1"/>
                  <a:t>Chattergee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D60AAC73-0833-46EC-B99A-5B856E00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3" y="4348097"/>
                <a:ext cx="5887637" cy="1938992"/>
              </a:xfrm>
              <a:prstGeom prst="rect">
                <a:avLst/>
              </a:prstGeom>
              <a:blipFill>
                <a:blip r:embed="rId5"/>
                <a:stretch>
                  <a:fillRect l="-1656" t="-2516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1A61200A-C4E6-40CE-8A91-8124323B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99" y="2017259"/>
            <a:ext cx="5010412" cy="32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BCDC9-E5BD-4D56-8233-96A12C1386AE}"/>
              </a:ext>
            </a:extLst>
          </p:cNvPr>
          <p:cNvSpPr txBox="1"/>
          <p:nvPr/>
        </p:nvSpPr>
        <p:spPr>
          <a:xfrm>
            <a:off x="7183676" y="5611340"/>
            <a:ext cx="5010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proton </a:t>
            </a:r>
            <a:r>
              <a:rPr lang="en-US" altLang="ja-JP" sz="2000" dirty="0">
                <a:sym typeface="Wingdings" panose="05000000000000000000" pitchFamily="2" charset="2"/>
              </a:rPr>
              <a:t> baryon cumulants </a:t>
            </a:r>
            <a:r>
              <a:rPr lang="en-US" altLang="ja-JP" sz="1400" dirty="0">
                <a:solidFill>
                  <a:srgbClr val="0070C0"/>
                </a:solidFill>
                <a:sym typeface="Wingdings" panose="05000000000000000000" pitchFamily="2" charset="2"/>
              </a:rPr>
              <a:t>MK, Asakawa,’12;’12</a:t>
            </a:r>
            <a:endParaRPr lang="en-US" altLang="ja-JP" sz="1400" dirty="0">
              <a:solidFill>
                <a:srgbClr val="0070C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Rapidity is better than pseudo-rapidity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endParaRPr lang="en-US" altLang="ja-JP" sz="1400" dirty="0"/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000" dirty="0"/>
              <a:t>Wider acceptance is more desirable.</a:t>
            </a:r>
            <a:endParaRPr kumimoji="1" lang="ja-JP" altLang="en-US" sz="2000" dirty="0"/>
          </a:p>
        </p:txBody>
      </p:sp>
      <p:sp>
        <p:nvSpPr>
          <p:cNvPr id="11" name="角丸四角形 27">
            <a:extLst>
              <a:ext uri="{FF2B5EF4-FFF2-40B4-BE49-F238E27FC236}">
                <a16:creationId xmlns:a16="http://schemas.microsoft.com/office/drawing/2014/main" id="{3E3DF922-B4FC-492B-9A81-6ADD0C33E88F}"/>
              </a:ext>
            </a:extLst>
          </p:cNvPr>
          <p:cNvSpPr/>
          <p:nvPr/>
        </p:nvSpPr>
        <p:spPr>
          <a:xfrm>
            <a:off x="7479482" y="1076342"/>
            <a:ext cx="4548369" cy="2130860"/>
          </a:xfrm>
          <a:prstGeom prst="roundRect">
            <a:avLst>
              <a:gd name="adj" fmla="val 7243"/>
            </a:avLst>
          </a:prstGeom>
          <a:solidFill>
            <a:schemeClr val="bg1"/>
          </a:solidFill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/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kumimoji="1" lang="en-US" altLang="ja-JP" sz="2400" dirty="0"/>
                  <a:t>GeV</a:t>
                </a:r>
                <a:endParaRPr lang="en-US" altLang="ja-JP" sz="2400" dirty="0"/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i="0" dirty="0">
                    <a:latin typeface="Cambria Math" panose="02040503050406030204" pitchFamily="18" charset="0"/>
                  </a:rPr>
                  <a:t>0-5% centrality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dependence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Construction of baryon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400" dirty="0"/>
                  <a:t>-acceptance correction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822387-848B-45B3-8CEE-5A115B342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505" y="1262175"/>
                <a:ext cx="4188322" cy="1856277"/>
              </a:xfrm>
              <a:prstGeom prst="rect">
                <a:avLst/>
              </a:prstGeom>
              <a:blipFill>
                <a:blip r:embed="rId7"/>
                <a:stretch>
                  <a:fillRect l="-4070" t="-4590" r="-4506" b="-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CBF599-3F56-4881-B485-FBFB01737D4E}"/>
              </a:ext>
            </a:extLst>
          </p:cNvPr>
          <p:cNvSpPr txBox="1"/>
          <p:nvPr/>
        </p:nvSpPr>
        <p:spPr>
          <a:xfrm>
            <a:off x="9947273" y="6191716"/>
            <a:ext cx="21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srgbClr val="0070C0"/>
                </a:solidFill>
              </a:rPr>
              <a:t>Ohnishi, MK, Asakawa, ’16</a:t>
            </a:r>
            <a:endParaRPr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3F4AAB-9684-40DD-A6AD-A405EFC3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53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9F3A12-F9D7-42AD-BDC9-DEE8124FC029}"/>
              </a:ext>
            </a:extLst>
          </p:cNvPr>
          <p:cNvSpPr/>
          <p:nvPr/>
        </p:nvSpPr>
        <p:spPr>
          <a:xfrm>
            <a:off x="1876734" y="3291777"/>
            <a:ext cx="4314225" cy="1890536"/>
          </a:xfrm>
          <a:prstGeom prst="roundRect">
            <a:avLst>
              <a:gd name="adj" fmla="val 15275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i="1" baseline="-25000" dirty="0" err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dirty="0"/>
                  <a:t>-Acceptance Correction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3D00A45-F458-4A3F-BE00-0762AABDF4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920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E8522DB5-110C-4E44-A598-36C50C6E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78" y="4601914"/>
            <a:ext cx="1384738" cy="48079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4F5C47-4FC9-491F-927B-8DF3169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73" y="1337806"/>
            <a:ext cx="685740" cy="232488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2EDC2D9-D5A1-493A-9C8A-1CA8F9142CD9}"/>
              </a:ext>
            </a:extLst>
          </p:cNvPr>
          <p:cNvGrpSpPr/>
          <p:nvPr/>
        </p:nvGrpSpPr>
        <p:grpSpPr>
          <a:xfrm>
            <a:off x="7058985" y="1044604"/>
            <a:ext cx="3725925" cy="3557310"/>
            <a:chOff x="6971641" y="1183122"/>
            <a:chExt cx="4223660" cy="409269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C20459B-6E44-47E8-B7AA-1F1C9658F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6" t="2502"/>
            <a:stretch/>
          </p:blipFill>
          <p:spPr>
            <a:xfrm>
              <a:off x="6971641" y="1183122"/>
              <a:ext cx="4223660" cy="4092694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F13D645-74DC-4872-A20A-79144066F1A3}"/>
                </a:ext>
              </a:extLst>
            </p:cNvPr>
            <p:cNvSpPr/>
            <p:nvPr/>
          </p:nvSpPr>
          <p:spPr>
            <a:xfrm>
              <a:off x="7817662" y="1251229"/>
              <a:ext cx="2226125" cy="3648282"/>
            </a:xfrm>
            <a:prstGeom prst="rect">
              <a:avLst/>
            </a:prstGeom>
            <a:solidFill>
              <a:srgbClr val="3333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4B025-0CCB-42DF-899F-0C7FCE706463}"/>
              </a:ext>
            </a:extLst>
          </p:cNvPr>
          <p:cNvSpPr txBox="1"/>
          <p:nvPr/>
        </p:nvSpPr>
        <p:spPr>
          <a:xfrm>
            <a:off x="529536" y="1620554"/>
            <a:ext cx="27542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&lt;1.6 [GeV/c]</a:t>
            </a:r>
          </a:p>
          <a:p>
            <a:endParaRPr lang="en-US" altLang="ja-JP" sz="2000" dirty="0"/>
          </a:p>
          <a:p>
            <a:r>
              <a:rPr lang="en-US" altLang="ja-JP" sz="2400" dirty="0"/>
              <a:t>0.4&lt;</a:t>
            </a:r>
            <a:r>
              <a:rPr lang="en-US" altLang="ja-JP" sz="2400" i="1" dirty="0" err="1"/>
              <a:t>p</a:t>
            </a:r>
            <a:r>
              <a:rPr lang="en-US" altLang="ja-JP" sz="2400" i="1" baseline="-25000" dirty="0" err="1"/>
              <a:t>T</a:t>
            </a:r>
            <a:r>
              <a:rPr lang="en-US" altLang="ja-JP" sz="2400" dirty="0"/>
              <a:t>&lt;2.0 [GeV/c]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84D5-7BC7-4FA9-AA28-3DB1103165A4}"/>
              </a:ext>
            </a:extLst>
          </p:cNvPr>
          <p:cNvSpPr txBox="1"/>
          <p:nvPr/>
        </p:nvSpPr>
        <p:spPr>
          <a:xfrm>
            <a:off x="2451162" y="3747888"/>
            <a:ext cx="3066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Electric charge: </a:t>
            </a:r>
            <a:r>
              <a:rPr lang="en-US" altLang="ja-JP" sz="2400" b="1" dirty="0"/>
              <a:t>49%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Protons: </a:t>
            </a:r>
            <a:r>
              <a:rPr lang="en-US" altLang="ja-JP" sz="2400" b="1" dirty="0"/>
              <a:t>82%</a:t>
            </a:r>
            <a:endParaRPr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18010F-61A6-41DC-8885-E83DA08AA852}"/>
              </a:ext>
            </a:extLst>
          </p:cNvPr>
          <p:cNvSpPr txBox="1"/>
          <p:nvPr/>
        </p:nvSpPr>
        <p:spPr>
          <a:xfrm>
            <a:off x="2139209" y="4601914"/>
            <a:ext cx="4051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blast wave model @ </a:t>
            </a:r>
            <a:r>
              <a:rPr lang="ja-JP" altLang="en-US" sz="2000" dirty="0"/>
              <a:t>√</a:t>
            </a:r>
            <a:r>
              <a:rPr lang="en-US" altLang="ja-JP" sz="2000" i="1" dirty="0" err="1"/>
              <a:t>s</a:t>
            </a:r>
            <a:r>
              <a:rPr lang="en-US" altLang="ja-JP" sz="2000" i="1" baseline="-25000" dirty="0" err="1"/>
              <a:t>NN</a:t>
            </a:r>
            <a:r>
              <a:rPr lang="en-US" altLang="ja-JP" sz="2000" dirty="0"/>
              <a:t>=200 GeV</a:t>
            </a:r>
            <a:endParaRPr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3DA33A-D0AA-4CBA-B98D-51B95B2E910A}"/>
              </a:ext>
            </a:extLst>
          </p:cNvPr>
          <p:cNvSpPr txBox="1"/>
          <p:nvPr/>
        </p:nvSpPr>
        <p:spPr>
          <a:xfrm>
            <a:off x="2148134" y="269263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PRC104,024902(’21)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/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Particles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ja-JP" sz="2800" b="1" dirty="0"/>
                  <a:t> space</a:t>
                </a:r>
                <a:endParaRPr lang="ja-JP" altLang="en-US" sz="2800" b="1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3F5779-DFC3-4D27-876D-C71A6183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80" y="3277987"/>
                <a:ext cx="3248453" cy="523220"/>
              </a:xfrm>
              <a:prstGeom prst="rect">
                <a:avLst/>
              </a:prstGeom>
              <a:blipFill>
                <a:blip r:embed="rId6"/>
                <a:stretch>
                  <a:fillRect l="-3947" t="-12791" r="-300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/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sz="2800" dirty="0"/>
                  <a:t>Modification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800" dirty="0"/>
                  <a:t>-cut should be corrected.</a:t>
                </a:r>
              </a:p>
              <a:p>
                <a:r>
                  <a:rPr lang="en-US" altLang="ja-JP" sz="2800" dirty="0"/>
                  <a:t>This study: Binomial distribution model.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A501AC9-43A8-4C39-AEA7-D0FEE1E3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4" y="5394096"/>
                <a:ext cx="6421823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6AE24F33-2696-457F-8E1D-BDC164E10CBF}"/>
              </a:ext>
            </a:extLst>
          </p:cNvPr>
          <p:cNvSpPr/>
          <p:nvPr/>
        </p:nvSpPr>
        <p:spPr>
          <a:xfrm>
            <a:off x="425884" y="1066421"/>
            <a:ext cx="4009595" cy="2086664"/>
          </a:xfrm>
          <a:prstGeom prst="roundRect">
            <a:avLst>
              <a:gd name="adj" fmla="val 8994"/>
            </a:avLst>
          </a:prstGeom>
          <a:noFill/>
          <a:ln w="38100" cap="flat" cmpd="sng" algn="ctr">
            <a:solidFill>
              <a:srgbClr val="1525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06FEC504-3DE9-46C9-9311-E66B8280DD21}"/>
              </a:ext>
            </a:extLst>
          </p:cNvPr>
          <p:cNvSpPr/>
          <p:nvPr/>
        </p:nvSpPr>
        <p:spPr>
          <a:xfrm rot="16200000">
            <a:off x="717858" y="3994841"/>
            <a:ext cx="1529149" cy="616000"/>
          </a:xfrm>
          <a:prstGeom prst="downArrow">
            <a:avLst/>
          </a:prstGeom>
          <a:gradFill flip="none" rotWithShape="1">
            <a:gsLst>
              <a:gs pos="17000">
                <a:srgbClr val="152542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9193B4-B70E-4E59-9124-345D0B33FEBF}"/>
              </a:ext>
            </a:extLst>
          </p:cNvPr>
          <p:cNvSpPr txBox="1"/>
          <p:nvPr/>
        </p:nvSpPr>
        <p:spPr>
          <a:xfrm>
            <a:off x="2148134" y="199443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PRC100,014902(’19)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2A50940B-4A71-45D7-8B70-771610C62FD8}"/>
              </a:ext>
            </a:extLst>
          </p:cNvPr>
          <p:cNvSpPr/>
          <p:nvPr/>
        </p:nvSpPr>
        <p:spPr>
          <a:xfrm>
            <a:off x="2243172" y="3887530"/>
            <a:ext cx="168865" cy="551857"/>
          </a:xfrm>
          <a:prstGeom prst="leftBrace">
            <a:avLst>
              <a:gd name="adj1" fmla="val 2687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/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kumimoji="1" lang="en-US" altLang="ja-JP" sz="32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kumimoji="1" lang="en-US" altLang="ja-JP" sz="3200" b="1" dirty="0"/>
                  <a:t> Acceptance</a:t>
                </a:r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B9AD5CD-F27C-4E38-9F8B-F049C850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4" y="1063125"/>
                <a:ext cx="2684774" cy="584775"/>
              </a:xfrm>
              <a:prstGeom prst="rect">
                <a:avLst/>
              </a:prstGeom>
              <a:blipFill>
                <a:blip r:embed="rId8"/>
                <a:stretch>
                  <a:fillRect t="-12500" r="-5455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697991C-5E90-4866-A0FC-D50011AC4BBE}"/>
              </a:ext>
            </a:extLst>
          </p:cNvPr>
          <p:cNvGrpSpPr/>
          <p:nvPr/>
        </p:nvGrpSpPr>
        <p:grpSpPr>
          <a:xfrm>
            <a:off x="7091584" y="5433283"/>
            <a:ext cx="4812004" cy="914920"/>
            <a:chOff x="6985113" y="5376916"/>
            <a:chExt cx="4812004" cy="914920"/>
          </a:xfrm>
        </p:grpSpPr>
        <p:pic>
          <p:nvPicPr>
            <p:cNvPr id="21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langle N_{\rm net}^2 \rangle_c^{\rm corrected}&#10;= \frac1{p^2} \Big( &#10;\langle n_{\rm net}^2 \rangle_c - (1-p) \langle n_{\rm tot} \rangle_c \Big)&#10;\end{align*}&lt;/body&gt;&#10;  &lt;fcolor&gt;FF000000&lt;/fcolor&gt;&#10;  &lt;bcolor&gt;FFFFFFFF&lt;/bcolor&gt;&#10;  &lt;transparent&gt;True&lt;/transparent&gt;&#10;  &lt;resolution&gt;1800&lt;/resolution&gt;&#10;  &lt;imageh&gt;551&lt;/imageh&gt;&#10;  &lt;imagew&gt;4846&lt;/imagew&gt;&#10;  &lt;scale&gt;50&lt;/scale&gt;&#10;  &lt;cursor&gt;94&lt;/cursor&gt;&#10;&lt;/TeXTeX&gt;">
              <a:extLst>
                <a:ext uri="{FF2B5EF4-FFF2-40B4-BE49-F238E27FC236}">
                  <a16:creationId xmlns:a16="http://schemas.microsoft.com/office/drawing/2014/main" id="{E768E76B-92AA-41E5-8184-C1D1D292C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704" y="5466009"/>
              <a:ext cx="4490192" cy="510544"/>
            </a:xfrm>
            <a:prstGeom prst="rect">
              <a:avLst/>
            </a:prstGeom>
          </p:spPr>
        </p:pic>
        <p:sp>
          <p:nvSpPr>
            <p:cNvPr id="22" name="角丸四角形 27">
              <a:extLst>
                <a:ext uri="{FF2B5EF4-FFF2-40B4-BE49-F238E27FC236}">
                  <a16:creationId xmlns:a16="http://schemas.microsoft.com/office/drawing/2014/main" id="{BC924DA9-CDD7-459D-B461-5344339E37EB}"/>
                </a:ext>
              </a:extLst>
            </p:cNvPr>
            <p:cNvSpPr/>
            <p:nvPr/>
          </p:nvSpPr>
          <p:spPr>
            <a:xfrm>
              <a:off x="6985113" y="5376916"/>
              <a:ext cx="4812004" cy="914920"/>
            </a:xfrm>
            <a:prstGeom prst="roundRect">
              <a:avLst>
                <a:gd name="adj" fmla="val 8994"/>
              </a:avLst>
            </a:prstGeom>
            <a:noFill/>
            <a:ln w="38100" cap="flat" cmpd="sng" algn="ctr">
              <a:solidFill>
                <a:srgbClr val="1525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463E6FB-830C-4217-BC97-0260C1C06A43}"/>
                </a:ext>
              </a:extLst>
            </p:cNvPr>
            <p:cNvSpPr txBox="1"/>
            <p:nvPr/>
          </p:nvSpPr>
          <p:spPr>
            <a:xfrm>
              <a:off x="9698803" y="5942405"/>
              <a:ext cx="2056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600" dirty="0">
                  <a:solidFill>
                    <a:srgbClr val="0070C0"/>
                  </a:solidFill>
                </a:rPr>
                <a:t>MK, Asakawa, ’12, ’12</a:t>
              </a:r>
              <a:endParaRPr kumimoji="1" lang="ja-JP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8E8F1F31-D7BB-4B01-B993-930E0D7A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9154-2475-4AD7-8B48-BE212B0214A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4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w Cen MT"/>
        <a:ea typeface="HGPｺﾞｼｯｸE"/>
        <a:cs typeface=""/>
      </a:majorFont>
      <a:minorFont>
        <a:latin typeface="Tw Cen MT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algn="l">
          <a:buFont typeface="Wingdings" panose="05000000000000000000" pitchFamily="2" charset="2"/>
          <a:buChar char="p"/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 \ u s e p a c k a g e { a m s m a t h , a m s s y m b }  
 \ u s e p a c k a g e { b m } 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313616-51A5-4B56-8565-3E92ED962D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TM04033929[[fn=石版]]</Template>
  <TotalTime>3651</TotalTime>
  <Words>1043</Words>
  <Application>Microsoft Office PowerPoint</Application>
  <PresentationFormat>ワイド画面</PresentationFormat>
  <Paragraphs>235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HG丸ｺﾞｼｯｸM-PRO</vt:lpstr>
      <vt:lpstr>游ゴシック</vt:lpstr>
      <vt:lpstr>Arial</vt:lpstr>
      <vt:lpstr>Calibri</vt:lpstr>
      <vt:lpstr>Calibri Light</vt:lpstr>
      <vt:lpstr>Cambria Math</vt:lpstr>
      <vt:lpstr>Symbol</vt:lpstr>
      <vt:lpstr>Trebuchet MS</vt:lpstr>
      <vt:lpstr>Tw Cen MT</vt:lpstr>
      <vt:lpstr>Wingdings</vt:lpstr>
      <vt:lpstr>Office テーマ</vt:lpstr>
      <vt:lpstr>Baryon/Charge Cumulant Ratio  at Second Order</vt:lpstr>
      <vt:lpstr>Beam-Energy Scan</vt:lpstr>
      <vt:lpstr>Beam-Energy Scan</vt:lpstr>
      <vt:lpstr>Fluctuations, Cumulants of Conserved Charges</vt:lpstr>
      <vt:lpstr>Experimental Results</vt:lpstr>
      <vt:lpstr>Evolution of Conserved-charge Fluctuations</vt:lpstr>
      <vt:lpstr>The purpose of this study:</vt:lpstr>
      <vt:lpstr>Experimental Data</vt:lpstr>
      <vt:lpstr>pT-Acceptance Correction</vt:lpstr>
      <vt:lpstr>Cumulants: ProtonBaryon &amp; Acceptance Correction</vt:lpstr>
      <vt:lpstr>PowerPoint プレゼンテーション</vt:lpstr>
      <vt:lpstr>HIC vs HRG&amp;LAT</vt:lpstr>
      <vt:lpstr>HIC vs HRG&amp;LAT</vt:lpstr>
      <vt:lpstr>Effect of Diffusion and Rapidity Conversion</vt:lpstr>
      <vt:lpstr>Summary</vt:lpstr>
      <vt:lpstr>Future Work</vt:lpstr>
      <vt:lpstr>Resonance Decays</vt:lpstr>
      <vt:lpstr>Resonance Decays</vt:lpstr>
      <vt:lpstr>Expectations</vt:lpstr>
      <vt:lpstr>Expectations</vt:lpstr>
      <vt:lpstr>Cumulants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ゆらぎ＋Lattice</dc:title>
  <dc:creator>Kitazawa Masakiyo</dc:creator>
  <cp:lastModifiedBy>Kitazawa Masakiyo</cp:lastModifiedBy>
  <cp:revision>1</cp:revision>
  <dcterms:created xsi:type="dcterms:W3CDTF">2021-09-23T06:09:01Z</dcterms:created>
  <dcterms:modified xsi:type="dcterms:W3CDTF">2022-04-06T11:56:27Z</dcterms:modified>
</cp:coreProperties>
</file>