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52"/>
  </p:notesMasterIdLst>
  <p:sldIdLst>
    <p:sldId id="256" r:id="rId4"/>
    <p:sldId id="513" r:id="rId5"/>
    <p:sldId id="507" r:id="rId6"/>
    <p:sldId id="421" r:id="rId7"/>
    <p:sldId id="443" r:id="rId8"/>
    <p:sldId id="444" r:id="rId9"/>
    <p:sldId id="446" r:id="rId10"/>
    <p:sldId id="447" r:id="rId11"/>
    <p:sldId id="503" r:id="rId12"/>
    <p:sldId id="422" r:id="rId13"/>
    <p:sldId id="268" r:id="rId14"/>
    <p:sldId id="270" r:id="rId15"/>
    <p:sldId id="279" r:id="rId16"/>
    <p:sldId id="345" r:id="rId17"/>
    <p:sldId id="432" r:id="rId18"/>
    <p:sldId id="448" r:id="rId19"/>
    <p:sldId id="451" r:id="rId20"/>
    <p:sldId id="452" r:id="rId21"/>
    <p:sldId id="453" r:id="rId22"/>
    <p:sldId id="454" r:id="rId23"/>
    <p:sldId id="456" r:id="rId24"/>
    <p:sldId id="508" r:id="rId25"/>
    <p:sldId id="509" r:id="rId26"/>
    <p:sldId id="462" r:id="rId27"/>
    <p:sldId id="463" r:id="rId28"/>
    <p:sldId id="457" r:id="rId29"/>
    <p:sldId id="459" r:id="rId30"/>
    <p:sldId id="460" r:id="rId31"/>
    <p:sldId id="501" r:id="rId32"/>
    <p:sldId id="512" r:id="rId33"/>
    <p:sldId id="511" r:id="rId34"/>
    <p:sldId id="504" r:id="rId35"/>
    <p:sldId id="506" r:id="rId36"/>
    <p:sldId id="489" r:id="rId37"/>
    <p:sldId id="490" r:id="rId38"/>
    <p:sldId id="488" r:id="rId39"/>
    <p:sldId id="491" r:id="rId40"/>
    <p:sldId id="493" r:id="rId41"/>
    <p:sldId id="492" r:id="rId42"/>
    <p:sldId id="481" r:id="rId43"/>
    <p:sldId id="334" r:id="rId44"/>
    <p:sldId id="427" r:id="rId45"/>
    <p:sldId id="428" r:id="rId46"/>
    <p:sldId id="359" r:id="rId47"/>
    <p:sldId id="371" r:id="rId48"/>
    <p:sldId id="429" r:id="rId49"/>
    <p:sldId id="483" r:id="rId50"/>
    <p:sldId id="320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24963"/>
    <a:srgbClr val="11455D"/>
    <a:srgbClr val="FF5050"/>
    <a:srgbClr val="FFCCFF"/>
    <a:srgbClr val="10445C"/>
    <a:srgbClr val="12465D"/>
    <a:srgbClr val="124760"/>
    <a:srgbClr val="2DC9D7"/>
    <a:srgbClr val="0F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12CDB-DD7F-4BEE-8F03-504B5FA18635}" v="135" dt="2022-05-24T06:50:44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1AD12CDB-DD7F-4BEE-8F03-504B5FA18635}"/>
    <pc:docChg chg="undo custSel addSld delSld modSld sldOrd">
      <pc:chgData name="Kitazawa Masakiyo" userId="2bf3742da7ad8ecb" providerId="LiveId" clId="{1AD12CDB-DD7F-4BEE-8F03-504B5FA18635}" dt="2022-05-24T07:32:43.848" v="1843" actId="20577"/>
      <pc:docMkLst>
        <pc:docMk/>
      </pc:docMkLst>
      <pc:sldChg chg="modSp mod">
        <pc:chgData name="Kitazawa Masakiyo" userId="2bf3742da7ad8ecb" providerId="LiveId" clId="{1AD12CDB-DD7F-4BEE-8F03-504B5FA18635}" dt="2022-05-24T06:16:26.738" v="1707" actId="20577"/>
        <pc:sldMkLst>
          <pc:docMk/>
          <pc:sldMk cId="1851464119" sldId="256"/>
        </pc:sldMkLst>
        <pc:spChg chg="mod">
          <ac:chgData name="Kitazawa Masakiyo" userId="2bf3742da7ad8ecb" providerId="LiveId" clId="{1AD12CDB-DD7F-4BEE-8F03-504B5FA18635}" dt="2022-05-23T13:12:40.117" v="94" actId="1036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3:12:43.978" v="103" actId="1035"/>
          <ac:spMkLst>
            <pc:docMk/>
            <pc:sldMk cId="1851464119" sldId="256"/>
            <ac:spMk id="3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4T06:16:26.738" v="1707" actId="20577"/>
          <ac:spMkLst>
            <pc:docMk/>
            <pc:sldMk cId="1851464119" sldId="256"/>
            <ac:spMk id="4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3:12:34.018" v="88" actId="1035"/>
          <ac:spMkLst>
            <pc:docMk/>
            <pc:sldMk cId="1851464119" sldId="256"/>
            <ac:spMk id="6" creationId="{00000000-0000-0000-0000-000000000000}"/>
          </ac:spMkLst>
        </pc:spChg>
      </pc:sldChg>
      <pc:sldChg chg="ord">
        <pc:chgData name="Kitazawa Masakiyo" userId="2bf3742da7ad8ecb" providerId="LiveId" clId="{1AD12CDB-DD7F-4BEE-8F03-504B5FA18635}" dt="2022-05-23T14:24:32.056" v="272"/>
        <pc:sldMkLst>
          <pc:docMk/>
          <pc:sldMk cId="1699985801" sldId="320"/>
        </pc:sldMkLst>
      </pc:sldChg>
      <pc:sldChg chg="delSp modSp mod delAnim">
        <pc:chgData name="Kitazawa Masakiyo" userId="2bf3742da7ad8ecb" providerId="LiveId" clId="{1AD12CDB-DD7F-4BEE-8F03-504B5FA18635}" dt="2022-05-23T14:43:34.698" v="565" actId="20577"/>
        <pc:sldMkLst>
          <pc:docMk/>
          <pc:sldMk cId="2651941482" sldId="421"/>
        </pc:sldMkLst>
        <pc:spChg chg="mod">
          <ac:chgData name="Kitazawa Masakiyo" userId="2bf3742da7ad8ecb" providerId="LiveId" clId="{1AD12CDB-DD7F-4BEE-8F03-504B5FA18635}" dt="2022-05-23T14:43:34.698" v="565" actId="20577"/>
          <ac:spMkLst>
            <pc:docMk/>
            <pc:sldMk cId="2651941482" sldId="421"/>
            <ac:spMk id="3" creationId="{00000000-0000-0000-0000-000000000000}"/>
          </ac:spMkLst>
        </pc:spChg>
        <pc:grpChg chg="del">
          <ac:chgData name="Kitazawa Masakiyo" userId="2bf3742da7ad8ecb" providerId="LiveId" clId="{1AD12CDB-DD7F-4BEE-8F03-504B5FA18635}" dt="2022-05-23T14:20:47.203" v="193" actId="478"/>
          <ac:grpSpMkLst>
            <pc:docMk/>
            <pc:sldMk cId="2651941482" sldId="421"/>
            <ac:grpSpMk id="4" creationId="{00000000-0000-0000-0000-000000000000}"/>
          </ac:grpSpMkLst>
        </pc:grpChg>
        <pc:picChg chg="mod">
          <ac:chgData name="Kitazawa Masakiyo" userId="2bf3742da7ad8ecb" providerId="LiveId" clId="{1AD12CDB-DD7F-4BEE-8F03-504B5FA18635}" dt="2022-05-23T14:42:37.668" v="509" actId="1036"/>
          <ac:picMkLst>
            <pc:docMk/>
            <pc:sldMk cId="2651941482" sldId="421"/>
            <ac:picMk id="10" creationId="{00000000-0000-0000-0000-000000000000}"/>
          </ac:picMkLst>
        </pc:picChg>
      </pc:sldChg>
      <pc:sldChg chg="del">
        <pc:chgData name="Kitazawa Masakiyo" userId="2bf3742da7ad8ecb" providerId="LiveId" clId="{1AD12CDB-DD7F-4BEE-8F03-504B5FA18635}" dt="2022-05-23T14:26:24.991" v="278" actId="2696"/>
        <pc:sldMkLst>
          <pc:docMk/>
          <pc:sldMk cId="939593391" sldId="442"/>
        </pc:sldMkLst>
      </pc:sldChg>
      <pc:sldChg chg="ord">
        <pc:chgData name="Kitazawa Masakiyo" userId="2bf3742da7ad8ecb" providerId="LiveId" clId="{1AD12CDB-DD7F-4BEE-8F03-504B5FA18635}" dt="2022-05-23T14:24:49.775" v="274"/>
        <pc:sldMkLst>
          <pc:docMk/>
          <pc:sldMk cId="1874165601" sldId="443"/>
        </pc:sldMkLst>
      </pc:sldChg>
      <pc:sldChg chg="ord">
        <pc:chgData name="Kitazawa Masakiyo" userId="2bf3742da7ad8ecb" providerId="LiveId" clId="{1AD12CDB-DD7F-4BEE-8F03-504B5FA18635}" dt="2022-05-23T14:24:49.775" v="274"/>
        <pc:sldMkLst>
          <pc:docMk/>
          <pc:sldMk cId="458947801" sldId="444"/>
        </pc:sldMkLst>
      </pc:sldChg>
      <pc:sldChg chg="del">
        <pc:chgData name="Kitazawa Masakiyo" userId="2bf3742da7ad8ecb" providerId="LiveId" clId="{1AD12CDB-DD7F-4BEE-8F03-504B5FA18635}" dt="2022-05-23T14:26:24.991" v="278" actId="2696"/>
        <pc:sldMkLst>
          <pc:docMk/>
          <pc:sldMk cId="1200169567" sldId="445"/>
        </pc:sldMkLst>
      </pc:sldChg>
      <pc:sldChg chg="ord">
        <pc:chgData name="Kitazawa Masakiyo" userId="2bf3742da7ad8ecb" providerId="LiveId" clId="{1AD12CDB-DD7F-4BEE-8F03-504B5FA18635}" dt="2022-05-23T14:25:18.578" v="277"/>
        <pc:sldMkLst>
          <pc:docMk/>
          <pc:sldMk cId="3123775425" sldId="446"/>
        </pc:sldMkLst>
      </pc:sldChg>
      <pc:sldChg chg="ord">
        <pc:chgData name="Kitazawa Masakiyo" userId="2bf3742da7ad8ecb" providerId="LiveId" clId="{1AD12CDB-DD7F-4BEE-8F03-504B5FA18635}" dt="2022-05-23T14:25:18.578" v="277"/>
        <pc:sldMkLst>
          <pc:docMk/>
          <pc:sldMk cId="3740546523" sldId="447"/>
        </pc:sldMkLst>
      </pc:sldChg>
      <pc:sldChg chg="add del">
        <pc:chgData name="Kitazawa Masakiyo" userId="2bf3742da7ad8ecb" providerId="LiveId" clId="{1AD12CDB-DD7F-4BEE-8F03-504B5FA18635}" dt="2022-05-24T07:20:34.053" v="1834" actId="2696"/>
        <pc:sldMkLst>
          <pc:docMk/>
          <pc:sldMk cId="2052097374" sldId="454"/>
        </pc:sldMkLst>
      </pc:sldChg>
      <pc:sldChg chg="delSp del mod">
        <pc:chgData name="Kitazawa Masakiyo" userId="2bf3742da7ad8ecb" providerId="LiveId" clId="{1AD12CDB-DD7F-4BEE-8F03-504B5FA18635}" dt="2022-05-24T07:10:14.606" v="1830" actId="2696"/>
        <pc:sldMkLst>
          <pc:docMk/>
          <pc:sldMk cId="57303747" sldId="455"/>
        </pc:sldMkLst>
        <pc:spChg chg="del">
          <ac:chgData name="Kitazawa Masakiyo" userId="2bf3742da7ad8ecb" providerId="LiveId" clId="{1AD12CDB-DD7F-4BEE-8F03-504B5FA18635}" dt="2022-05-24T07:10:07.710" v="1829" actId="478"/>
          <ac:spMkLst>
            <pc:docMk/>
            <pc:sldMk cId="57303747" sldId="455"/>
            <ac:spMk id="24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4T07:10:07.710" v="1829" actId="478"/>
          <ac:spMkLst>
            <pc:docMk/>
            <pc:sldMk cId="57303747" sldId="455"/>
            <ac:spMk id="25" creationId="{00000000-0000-0000-0000-000000000000}"/>
          </ac:spMkLst>
        </pc:spChg>
        <pc:picChg chg="del">
          <ac:chgData name="Kitazawa Masakiyo" userId="2bf3742da7ad8ecb" providerId="LiveId" clId="{1AD12CDB-DD7F-4BEE-8F03-504B5FA18635}" dt="2022-05-24T07:10:07.710" v="1829" actId="478"/>
          <ac:picMkLst>
            <pc:docMk/>
            <pc:sldMk cId="57303747" sldId="455"/>
            <ac:picMk id="23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4T07:10:07.710" v="1829" actId="478"/>
          <ac:picMkLst>
            <pc:docMk/>
            <pc:sldMk cId="57303747" sldId="455"/>
            <ac:picMk id="26" creationId="{00000000-0000-0000-0000-000000000000}"/>
          </ac:picMkLst>
        </pc:picChg>
      </pc:sldChg>
      <pc:sldChg chg="delSp mod">
        <pc:chgData name="Kitazawa Masakiyo" userId="2bf3742da7ad8ecb" providerId="LiveId" clId="{1AD12CDB-DD7F-4BEE-8F03-504B5FA18635}" dt="2022-05-24T07:10:24.058" v="1832" actId="478"/>
        <pc:sldMkLst>
          <pc:docMk/>
          <pc:sldMk cId="335045867" sldId="456"/>
        </pc:sldMkLst>
        <pc:spChg chg="del">
          <ac:chgData name="Kitazawa Masakiyo" userId="2bf3742da7ad8ecb" providerId="LiveId" clId="{1AD12CDB-DD7F-4BEE-8F03-504B5FA18635}" dt="2022-05-24T07:10:18.725" v="1831" actId="478"/>
          <ac:spMkLst>
            <pc:docMk/>
            <pc:sldMk cId="335045867" sldId="456"/>
            <ac:spMk id="24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4T07:10:24.058" v="1832" actId="478"/>
          <ac:spMkLst>
            <pc:docMk/>
            <pc:sldMk cId="335045867" sldId="456"/>
            <ac:spMk id="25" creationId="{00000000-0000-0000-0000-000000000000}"/>
          </ac:spMkLst>
        </pc:spChg>
        <pc:picChg chg="del">
          <ac:chgData name="Kitazawa Masakiyo" userId="2bf3742da7ad8ecb" providerId="LiveId" clId="{1AD12CDB-DD7F-4BEE-8F03-504B5FA18635}" dt="2022-05-24T07:10:18.725" v="1831" actId="478"/>
          <ac:picMkLst>
            <pc:docMk/>
            <pc:sldMk cId="335045867" sldId="456"/>
            <ac:picMk id="23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4T07:10:24.058" v="1832" actId="478"/>
          <ac:picMkLst>
            <pc:docMk/>
            <pc:sldMk cId="335045867" sldId="456"/>
            <ac:picMk id="26" creationId="{00000000-0000-0000-0000-000000000000}"/>
          </ac:picMkLst>
        </pc:picChg>
      </pc:sldChg>
      <pc:sldChg chg="addSp delSp modSp mod">
        <pc:chgData name="Kitazawa Masakiyo" userId="2bf3742da7ad8ecb" providerId="LiveId" clId="{1AD12CDB-DD7F-4BEE-8F03-504B5FA18635}" dt="2022-05-23T14:56:05.396" v="758" actId="1076"/>
        <pc:sldMkLst>
          <pc:docMk/>
          <pc:sldMk cId="644419776" sldId="462"/>
        </pc:sldMkLst>
        <pc:spChg chg="mod">
          <ac:chgData name="Kitazawa Masakiyo" userId="2bf3742da7ad8ecb" providerId="LiveId" clId="{1AD12CDB-DD7F-4BEE-8F03-504B5FA18635}" dt="2022-05-23T14:55:25.792" v="752" actId="1076"/>
          <ac:spMkLst>
            <pc:docMk/>
            <pc:sldMk cId="644419776" sldId="462"/>
            <ac:spMk id="3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34.920" v="753" actId="1076"/>
          <ac:spMkLst>
            <pc:docMk/>
            <pc:sldMk cId="644419776" sldId="462"/>
            <ac:spMk id="6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34.920" v="753" actId="1076"/>
          <ac:spMkLst>
            <pc:docMk/>
            <pc:sldMk cId="644419776" sldId="462"/>
            <ac:spMk id="7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52:38.890" v="698" actId="478"/>
          <ac:spMkLst>
            <pc:docMk/>
            <pc:sldMk cId="644419776" sldId="462"/>
            <ac:spMk id="25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34.920" v="753" actId="1076"/>
          <ac:spMkLst>
            <pc:docMk/>
            <pc:sldMk cId="644419776" sldId="462"/>
            <ac:spMk id="26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52:38.890" v="698" actId="478"/>
          <ac:spMkLst>
            <pc:docMk/>
            <pc:sldMk cId="644419776" sldId="462"/>
            <ac:spMk id="28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14.832" v="748" actId="1076"/>
          <ac:spMkLst>
            <pc:docMk/>
            <pc:sldMk cId="644419776" sldId="462"/>
            <ac:spMk id="30" creationId="{00000000-0000-0000-0000-000000000000}"/>
          </ac:spMkLst>
        </pc:spChg>
        <pc:spChg chg="add mod ord">
          <ac:chgData name="Kitazawa Masakiyo" userId="2bf3742da7ad8ecb" providerId="LiveId" clId="{1AD12CDB-DD7F-4BEE-8F03-504B5FA18635}" dt="2022-05-23T14:55:14.832" v="748" actId="1076"/>
          <ac:spMkLst>
            <pc:docMk/>
            <pc:sldMk cId="644419776" sldId="462"/>
            <ac:spMk id="31" creationId="{1CFE712A-195A-3C88-F37E-1CE11FAC304A}"/>
          </ac:spMkLst>
        </pc:spChg>
        <pc:spChg chg="del">
          <ac:chgData name="Kitazawa Masakiyo" userId="2bf3742da7ad8ecb" providerId="LiveId" clId="{1AD12CDB-DD7F-4BEE-8F03-504B5FA18635}" dt="2022-05-23T14:53:26.241" v="707" actId="478"/>
          <ac:spMkLst>
            <pc:docMk/>
            <pc:sldMk cId="644419776" sldId="462"/>
            <ac:spMk id="33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18.467" v="750" actId="20577"/>
          <ac:spMkLst>
            <pc:docMk/>
            <pc:sldMk cId="644419776" sldId="462"/>
            <ac:spMk id="34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52:38.890" v="698" actId="478"/>
          <ac:spMkLst>
            <pc:docMk/>
            <pc:sldMk cId="644419776" sldId="462"/>
            <ac:spMk id="35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53:09.017" v="701" actId="478"/>
          <ac:spMkLst>
            <pc:docMk/>
            <pc:sldMk cId="644419776" sldId="462"/>
            <ac:spMk id="36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43.899" v="755" actId="1076"/>
          <ac:spMkLst>
            <pc:docMk/>
            <pc:sldMk cId="644419776" sldId="462"/>
            <ac:spMk id="37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6:05.396" v="758" actId="1076"/>
          <ac:spMkLst>
            <pc:docMk/>
            <pc:sldMk cId="644419776" sldId="462"/>
            <ac:spMk id="38" creationId="{00000000-0000-0000-0000-000000000000}"/>
          </ac:spMkLst>
        </pc:spChg>
        <pc:grpChg chg="del">
          <ac:chgData name="Kitazawa Masakiyo" userId="2bf3742da7ad8ecb" providerId="LiveId" clId="{1AD12CDB-DD7F-4BEE-8F03-504B5FA18635}" dt="2022-05-23T14:52:31.756" v="697" actId="478"/>
          <ac:grpSpMkLst>
            <pc:docMk/>
            <pc:sldMk cId="644419776" sldId="462"/>
            <ac:grpSpMk id="29" creationId="{00000000-0000-0000-0000-000000000000}"/>
          </ac:grpSpMkLst>
        </pc:grpChg>
        <pc:picChg chg="mod">
          <ac:chgData name="Kitazawa Masakiyo" userId="2bf3742da7ad8ecb" providerId="LiveId" clId="{1AD12CDB-DD7F-4BEE-8F03-504B5FA18635}" dt="2022-05-23T14:55:34.920" v="753" actId="1076"/>
          <ac:picMkLst>
            <pc:docMk/>
            <pc:sldMk cId="644419776" sldId="462"/>
            <ac:picMk id="4" creationId="{00000000-0000-0000-0000-000000000000}"/>
          </ac:picMkLst>
        </pc:picChg>
        <pc:picChg chg="mod">
          <ac:chgData name="Kitazawa Masakiyo" userId="2bf3742da7ad8ecb" providerId="LiveId" clId="{1AD12CDB-DD7F-4BEE-8F03-504B5FA18635}" dt="2022-05-23T14:55:34.920" v="753" actId="1076"/>
          <ac:picMkLst>
            <pc:docMk/>
            <pc:sldMk cId="644419776" sldId="462"/>
            <ac:picMk id="5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3T14:52:38.890" v="698" actId="478"/>
          <ac:picMkLst>
            <pc:docMk/>
            <pc:sldMk cId="644419776" sldId="462"/>
            <ac:picMk id="10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3T14:52:38.890" v="698" actId="478"/>
          <ac:picMkLst>
            <pc:docMk/>
            <pc:sldMk cId="644419776" sldId="462"/>
            <ac:picMk id="27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3T14:53:09.017" v="701" actId="478"/>
          <ac:picMkLst>
            <pc:docMk/>
            <pc:sldMk cId="644419776" sldId="462"/>
            <ac:picMk id="32" creationId="{00000000-0000-0000-0000-000000000000}"/>
          </ac:picMkLst>
        </pc:picChg>
        <pc:cxnChg chg="mod">
          <ac:chgData name="Kitazawa Masakiyo" userId="2bf3742da7ad8ecb" providerId="LiveId" clId="{1AD12CDB-DD7F-4BEE-8F03-504B5FA18635}" dt="2022-05-23T14:55:34.920" v="753" actId="1076"/>
          <ac:cxnSpMkLst>
            <pc:docMk/>
            <pc:sldMk cId="644419776" sldId="462"/>
            <ac:cxnSpMk id="9" creationId="{00000000-0000-0000-0000-000000000000}"/>
          </ac:cxnSpMkLst>
        </pc:cxnChg>
      </pc:sldChg>
      <pc:sldChg chg="delSp modSp mod">
        <pc:chgData name="Kitazawa Masakiyo" userId="2bf3742da7ad8ecb" providerId="LiveId" clId="{1AD12CDB-DD7F-4BEE-8F03-504B5FA18635}" dt="2022-05-23T14:27:28.410" v="280" actId="478"/>
        <pc:sldMkLst>
          <pc:docMk/>
          <pc:sldMk cId="81660024" sldId="463"/>
        </pc:sldMkLst>
        <pc:spChg chg="del">
          <ac:chgData name="Kitazawa Masakiyo" userId="2bf3742da7ad8ecb" providerId="LiveId" clId="{1AD12CDB-DD7F-4BEE-8F03-504B5FA18635}" dt="2022-05-23T14:27:25.279" v="279" actId="478"/>
          <ac:spMkLst>
            <pc:docMk/>
            <pc:sldMk cId="81660024" sldId="463"/>
            <ac:spMk id="23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7:28.410" v="280" actId="478"/>
          <ac:spMkLst>
            <pc:docMk/>
            <pc:sldMk cId="81660024" sldId="463"/>
            <ac:spMk id="24" creationId="{00000000-0000-0000-0000-000000000000}"/>
          </ac:spMkLst>
        </pc:spChg>
        <pc:cxnChg chg="mod">
          <ac:chgData name="Kitazawa Masakiyo" userId="2bf3742da7ad8ecb" providerId="LiveId" clId="{1AD12CDB-DD7F-4BEE-8F03-504B5FA18635}" dt="2022-05-23T14:27:28.410" v="280" actId="478"/>
          <ac:cxnSpMkLst>
            <pc:docMk/>
            <pc:sldMk cId="81660024" sldId="463"/>
            <ac:cxnSpMk id="22" creationId="{00000000-0000-0000-0000-000000000000}"/>
          </ac:cxnSpMkLst>
        </pc:cxnChg>
      </pc:sldChg>
      <pc:sldChg chg="addSp delSp modSp mod">
        <pc:chgData name="Kitazawa Masakiyo" userId="2bf3742da7ad8ecb" providerId="LiveId" clId="{1AD12CDB-DD7F-4BEE-8F03-504B5FA18635}" dt="2022-05-24T06:51:58.944" v="1828" actId="20577"/>
        <pc:sldMkLst>
          <pc:docMk/>
          <pc:sldMk cId="3567316603" sldId="481"/>
        </pc:sldMkLst>
        <pc:spChg chg="mod">
          <ac:chgData name="Kitazawa Masakiyo" userId="2bf3742da7ad8ecb" providerId="LiveId" clId="{1AD12CDB-DD7F-4BEE-8F03-504B5FA18635}" dt="2022-05-24T06:51:58.944" v="1828" actId="20577"/>
          <ac:spMkLst>
            <pc:docMk/>
            <pc:sldMk cId="3567316603" sldId="481"/>
            <ac:spMk id="7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5:10:25.814" v="1491" actId="1076"/>
          <ac:spMkLst>
            <pc:docMk/>
            <pc:sldMk cId="3567316603" sldId="481"/>
            <ac:spMk id="10" creationId="{00000000-0000-0000-0000-000000000000}"/>
          </ac:spMkLst>
        </pc:spChg>
        <pc:picChg chg="add mod modCrop">
          <ac:chgData name="Kitazawa Masakiyo" userId="2bf3742da7ad8ecb" providerId="LiveId" clId="{1AD12CDB-DD7F-4BEE-8F03-504B5FA18635}" dt="2022-05-23T15:09:26.385" v="1369" actId="1076"/>
          <ac:picMkLst>
            <pc:docMk/>
            <pc:sldMk cId="3567316603" sldId="481"/>
            <ac:picMk id="8" creationId="{80CD139A-BD9E-C1E2-0655-2C9722253B50}"/>
          </ac:picMkLst>
        </pc:picChg>
        <pc:picChg chg="mod">
          <ac:chgData name="Kitazawa Masakiyo" userId="2bf3742da7ad8ecb" providerId="LiveId" clId="{1AD12CDB-DD7F-4BEE-8F03-504B5FA18635}" dt="2022-05-23T15:09:26.385" v="1369" actId="1076"/>
          <ac:picMkLst>
            <pc:docMk/>
            <pc:sldMk cId="3567316603" sldId="481"/>
            <ac:picMk id="9" creationId="{00000000-0000-0000-0000-000000000000}"/>
          </ac:picMkLst>
        </pc:picChg>
        <pc:picChg chg="add mod">
          <ac:chgData name="Kitazawa Masakiyo" userId="2bf3742da7ad8ecb" providerId="LiveId" clId="{1AD12CDB-DD7F-4BEE-8F03-504B5FA18635}" dt="2022-05-23T15:09:26.385" v="1369" actId="1076"/>
          <ac:picMkLst>
            <pc:docMk/>
            <pc:sldMk cId="3567316603" sldId="481"/>
            <ac:picMk id="11" creationId="{50C2DFB0-2115-0F42-4BF1-AB18DD31269D}"/>
          </ac:picMkLst>
        </pc:picChg>
        <pc:picChg chg="del">
          <ac:chgData name="Kitazawa Masakiyo" userId="2bf3742da7ad8ecb" providerId="LiveId" clId="{1AD12CDB-DD7F-4BEE-8F03-504B5FA18635}" dt="2022-05-23T15:07:27.450" v="1348" actId="478"/>
          <ac:picMkLst>
            <pc:docMk/>
            <pc:sldMk cId="3567316603" sldId="481"/>
            <ac:picMk id="15" creationId="{00000000-0000-0000-0000-000000000000}"/>
          </ac:picMkLst>
        </pc:picChg>
      </pc:sldChg>
      <pc:sldChg chg="addSp modSp mod">
        <pc:chgData name="Kitazawa Masakiyo" userId="2bf3742da7ad8ecb" providerId="LiveId" clId="{1AD12CDB-DD7F-4BEE-8F03-504B5FA18635}" dt="2022-05-23T14:59:39.584" v="876" actId="14100"/>
        <pc:sldMkLst>
          <pc:docMk/>
          <pc:sldMk cId="4139718066" sldId="501"/>
        </pc:sldMkLst>
        <pc:spChg chg="add mod">
          <ac:chgData name="Kitazawa Masakiyo" userId="2bf3742da7ad8ecb" providerId="LiveId" clId="{1AD12CDB-DD7F-4BEE-8F03-504B5FA18635}" dt="2022-05-23T14:59:10.296" v="871" actId="1035"/>
          <ac:spMkLst>
            <pc:docMk/>
            <pc:sldMk cId="4139718066" sldId="501"/>
            <ac:spMk id="4" creationId="{892B9F11-4955-DBFC-6492-85FBF0B3E51F}"/>
          </ac:spMkLst>
        </pc:spChg>
        <pc:spChg chg="add mod ord">
          <ac:chgData name="Kitazawa Masakiyo" userId="2bf3742da7ad8ecb" providerId="LiveId" clId="{1AD12CDB-DD7F-4BEE-8F03-504B5FA18635}" dt="2022-05-23T14:59:39.584" v="876" actId="14100"/>
          <ac:spMkLst>
            <pc:docMk/>
            <pc:sldMk cId="4139718066" sldId="501"/>
            <ac:spMk id="11" creationId="{7141A26A-D0E3-6031-2B97-C58278405A42}"/>
          </ac:spMkLst>
        </pc:spChg>
        <pc:picChg chg="mod">
          <ac:chgData name="Kitazawa Masakiyo" userId="2bf3742da7ad8ecb" providerId="LiveId" clId="{1AD12CDB-DD7F-4BEE-8F03-504B5FA18635}" dt="2022-05-23T14:58:51.637" v="865" actId="14100"/>
          <ac:picMkLst>
            <pc:docMk/>
            <pc:sldMk cId="4139718066" sldId="501"/>
            <ac:picMk id="6" creationId="{00000000-0000-0000-0000-000000000000}"/>
          </ac:picMkLst>
        </pc:picChg>
        <pc:picChg chg="mod">
          <ac:chgData name="Kitazawa Masakiyo" userId="2bf3742da7ad8ecb" providerId="LiveId" clId="{1AD12CDB-DD7F-4BEE-8F03-504B5FA18635}" dt="2022-05-23T14:58:59.794" v="867" actId="14100"/>
          <ac:picMkLst>
            <pc:docMk/>
            <pc:sldMk cId="4139718066" sldId="501"/>
            <ac:picMk id="8" creationId="{00000000-0000-0000-0000-000000000000}"/>
          </ac:picMkLst>
        </pc:picChg>
      </pc:sldChg>
      <pc:sldChg chg="del">
        <pc:chgData name="Kitazawa Masakiyo" userId="2bf3742da7ad8ecb" providerId="LiveId" clId="{1AD12CDB-DD7F-4BEE-8F03-504B5FA18635}" dt="2022-05-23T14:24:54.351" v="275" actId="2696"/>
        <pc:sldMkLst>
          <pc:docMk/>
          <pc:sldMk cId="1275683422" sldId="502"/>
        </pc:sldMkLst>
      </pc:sldChg>
      <pc:sldChg chg="delSp modSp mod ord">
        <pc:chgData name="Kitazawa Masakiyo" userId="2bf3742da7ad8ecb" providerId="LiveId" clId="{1AD12CDB-DD7F-4BEE-8F03-504B5FA18635}" dt="2022-05-24T06:34:46.289" v="1732"/>
        <pc:sldMkLst>
          <pc:docMk/>
          <pc:sldMk cId="3244483152" sldId="503"/>
        </pc:sldMkLst>
        <pc:spChg chg="mod">
          <ac:chgData name="Kitazawa Masakiyo" userId="2bf3742da7ad8ecb" providerId="LiveId" clId="{1AD12CDB-DD7F-4BEE-8F03-504B5FA18635}" dt="2022-05-23T14:51:36.793" v="693" actId="20577"/>
          <ac:spMkLst>
            <pc:docMk/>
            <pc:sldMk cId="3244483152" sldId="503"/>
            <ac:spMk id="2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1:27.277" v="662" actId="20577"/>
          <ac:spMkLst>
            <pc:docMk/>
            <pc:sldMk cId="3244483152" sldId="503"/>
            <ac:spMk id="5" creationId="{00000000-0000-0000-0000-000000000000}"/>
          </ac:spMkLst>
        </pc:spChg>
        <pc:cxnChg chg="del">
          <ac:chgData name="Kitazawa Masakiyo" userId="2bf3742da7ad8ecb" providerId="LiveId" clId="{1AD12CDB-DD7F-4BEE-8F03-504B5FA18635}" dt="2022-05-23T14:51:39.711" v="694" actId="478"/>
          <ac:cxnSpMkLst>
            <pc:docMk/>
            <pc:sldMk cId="3244483152" sldId="503"/>
            <ac:cxnSpMk id="6" creationId="{00000000-0000-0000-0000-000000000000}"/>
          </ac:cxnSpMkLst>
        </pc:cxnChg>
      </pc:sldChg>
      <pc:sldChg chg="modSp mod">
        <pc:chgData name="Kitazawa Masakiyo" userId="2bf3742da7ad8ecb" providerId="LiveId" clId="{1AD12CDB-DD7F-4BEE-8F03-504B5FA18635}" dt="2022-05-23T15:05:44.759" v="1252" actId="20577"/>
        <pc:sldMkLst>
          <pc:docMk/>
          <pc:sldMk cId="2215342365" sldId="504"/>
        </pc:sldMkLst>
        <pc:spChg chg="mod">
          <ac:chgData name="Kitazawa Masakiyo" userId="2bf3742da7ad8ecb" providerId="LiveId" clId="{1AD12CDB-DD7F-4BEE-8F03-504B5FA18635}" dt="2022-05-23T15:05:44.759" v="1252" actId="20577"/>
          <ac:spMkLst>
            <pc:docMk/>
            <pc:sldMk cId="2215342365" sldId="504"/>
            <ac:spMk id="2" creationId="{00000000-0000-0000-0000-000000000000}"/>
          </ac:spMkLst>
        </pc:spChg>
      </pc:sldChg>
      <pc:sldChg chg="del">
        <pc:chgData name="Kitazawa Masakiyo" userId="2bf3742da7ad8ecb" providerId="LiveId" clId="{1AD12CDB-DD7F-4BEE-8F03-504B5FA18635}" dt="2022-05-23T14:20:19.062" v="192" actId="2696"/>
        <pc:sldMkLst>
          <pc:docMk/>
          <pc:sldMk cId="3359948383" sldId="505"/>
        </pc:sldMkLst>
      </pc:sldChg>
      <pc:sldChg chg="addSp delSp modSp new mod ord">
        <pc:chgData name="Kitazawa Masakiyo" userId="2bf3742da7ad8ecb" providerId="LiveId" clId="{1AD12CDB-DD7F-4BEE-8F03-504B5FA18635}" dt="2022-05-24T07:32:43.848" v="1843" actId="20577"/>
        <pc:sldMkLst>
          <pc:docMk/>
          <pc:sldMk cId="1640396076" sldId="507"/>
        </pc:sldMkLst>
        <pc:spChg chg="mod">
          <ac:chgData name="Kitazawa Masakiyo" userId="2bf3742da7ad8ecb" providerId="LiveId" clId="{1AD12CDB-DD7F-4BEE-8F03-504B5FA18635}" dt="2022-05-23T13:13:15.381" v="113" actId="20577"/>
          <ac:spMkLst>
            <pc:docMk/>
            <pc:sldMk cId="1640396076" sldId="507"/>
            <ac:spMk id="2" creationId="{31A02977-191B-C530-AD1F-7C863D48032F}"/>
          </ac:spMkLst>
        </pc:spChg>
        <pc:spChg chg="del">
          <ac:chgData name="Kitazawa Masakiyo" userId="2bf3742da7ad8ecb" providerId="LiveId" clId="{1AD12CDB-DD7F-4BEE-8F03-504B5FA18635}" dt="2022-05-23T13:13:22.382" v="114" actId="478"/>
          <ac:spMkLst>
            <pc:docMk/>
            <pc:sldMk cId="1640396076" sldId="507"/>
            <ac:spMk id="3" creationId="{41DB387D-405B-21E8-0944-EF4FFEB68F94}"/>
          </ac:spMkLst>
        </pc:spChg>
        <pc:spChg chg="add mod">
          <ac:chgData name="Kitazawa Masakiyo" userId="2bf3742da7ad8ecb" providerId="LiveId" clId="{1AD12CDB-DD7F-4BEE-8F03-504B5FA18635}" dt="2022-05-23T14:18:21.075" v="117"/>
          <ac:spMkLst>
            <pc:docMk/>
            <pc:sldMk cId="1640396076" sldId="507"/>
            <ac:spMk id="5" creationId="{FB6CFCEA-229A-271E-A93B-AB9F41D5C07A}"/>
          </ac:spMkLst>
        </pc:spChg>
        <pc:spChg chg="add del mod">
          <ac:chgData name="Kitazawa Masakiyo" userId="2bf3742da7ad8ecb" providerId="LiveId" clId="{1AD12CDB-DD7F-4BEE-8F03-504B5FA18635}" dt="2022-05-23T14:22:46.584" v="257" actId="478"/>
          <ac:spMkLst>
            <pc:docMk/>
            <pc:sldMk cId="1640396076" sldId="507"/>
            <ac:spMk id="6" creationId="{96A371A0-5047-4B85-0AA6-153E3F7A443A}"/>
          </ac:spMkLst>
        </pc:spChg>
        <pc:spChg chg="add mod">
          <ac:chgData name="Kitazawa Masakiyo" userId="2bf3742da7ad8ecb" providerId="LiveId" clId="{1AD12CDB-DD7F-4BEE-8F03-504B5FA18635}" dt="2022-05-24T06:20:59.609" v="1718" actId="20577"/>
          <ac:spMkLst>
            <pc:docMk/>
            <pc:sldMk cId="1640396076" sldId="507"/>
            <ac:spMk id="7" creationId="{E04625EF-9B6A-C522-274C-C4515DD4BA4E}"/>
          </ac:spMkLst>
        </pc:spChg>
        <pc:spChg chg="add mod">
          <ac:chgData name="Kitazawa Masakiyo" userId="2bf3742da7ad8ecb" providerId="LiveId" clId="{1AD12CDB-DD7F-4BEE-8F03-504B5FA18635}" dt="2022-05-24T07:32:43.848" v="1843" actId="20577"/>
          <ac:spMkLst>
            <pc:docMk/>
            <pc:sldMk cId="1640396076" sldId="507"/>
            <ac:spMk id="8" creationId="{AEECB434-6CF1-C2E7-2980-BC4F414711E5}"/>
          </ac:spMkLst>
        </pc:spChg>
        <pc:spChg chg="add mod">
          <ac:chgData name="Kitazawa Masakiyo" userId="2bf3742da7ad8ecb" providerId="LiveId" clId="{1AD12CDB-DD7F-4BEE-8F03-504B5FA18635}" dt="2022-05-23T14:48:32.608" v="622" actId="1035"/>
          <ac:spMkLst>
            <pc:docMk/>
            <pc:sldMk cId="1640396076" sldId="507"/>
            <ac:spMk id="9" creationId="{0DED0ED0-A379-C52D-BC01-0DF40DF89238}"/>
          </ac:spMkLst>
        </pc:spChg>
        <pc:spChg chg="add mod">
          <ac:chgData name="Kitazawa Masakiyo" userId="2bf3742da7ad8ecb" providerId="LiveId" clId="{1AD12CDB-DD7F-4BEE-8F03-504B5FA18635}" dt="2022-05-23T14:48:32.608" v="622" actId="1035"/>
          <ac:spMkLst>
            <pc:docMk/>
            <pc:sldMk cId="1640396076" sldId="507"/>
            <ac:spMk id="11" creationId="{66D20F44-7258-5870-1030-C9861A3685F3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3" creationId="{0B7BD963-8123-4509-37A6-E52804C45870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4" creationId="{E3BC2D68-770B-5787-52F9-2214B3EF4A11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5" creationId="{2D9255DB-1B88-3462-9753-5789A3474B6D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6" creationId="{655D8C23-31C8-4446-FB19-A99F4BE4A408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7" creationId="{AA3384A0-07C1-613C-FFB0-7DFA4C82C3A0}"/>
          </ac:spMkLst>
        </pc:spChg>
        <pc:spChg chg="add mod">
          <ac:chgData name="Kitazawa Masakiyo" userId="2bf3742da7ad8ecb" providerId="LiveId" clId="{1AD12CDB-DD7F-4BEE-8F03-504B5FA18635}" dt="2022-05-23T14:48:32.608" v="622" actId="1035"/>
          <ac:spMkLst>
            <pc:docMk/>
            <pc:sldMk cId="1640396076" sldId="507"/>
            <ac:spMk id="19" creationId="{F2159B2F-9AA2-3238-F84A-548EDA861062}"/>
          </ac:spMkLst>
        </pc:spChg>
        <pc:spChg chg="add mod">
          <ac:chgData name="Kitazawa Masakiyo" userId="2bf3742da7ad8ecb" providerId="LiveId" clId="{1AD12CDB-DD7F-4BEE-8F03-504B5FA18635}" dt="2022-05-23T14:48:32.608" v="622" actId="1035"/>
          <ac:spMkLst>
            <pc:docMk/>
            <pc:sldMk cId="1640396076" sldId="507"/>
            <ac:spMk id="20" creationId="{25B772FA-4EEF-D375-C977-AAC9D2FD7927}"/>
          </ac:spMkLst>
        </pc:spChg>
        <pc:spChg chg="add mod or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21" creationId="{A785ECE0-9D29-9FDA-90B2-86C7FA073468}"/>
          </ac:spMkLst>
        </pc:spChg>
        <pc:grpChg chg="add mod">
          <ac:chgData name="Kitazawa Masakiyo" userId="2bf3742da7ad8ecb" providerId="LiveId" clId="{1AD12CDB-DD7F-4BEE-8F03-504B5FA18635}" dt="2022-05-23T14:44:06.317" v="566" actId="1076"/>
          <ac:grpSpMkLst>
            <pc:docMk/>
            <pc:sldMk cId="1640396076" sldId="507"/>
            <ac:grpSpMk id="22" creationId="{79BCB044-D178-3042-31BD-39AD8597FCD7}"/>
          </ac:grpSpMkLst>
        </pc:grpChg>
        <pc:picChg chg="add mod">
          <ac:chgData name="Kitazawa Masakiyo" userId="2bf3742da7ad8ecb" providerId="LiveId" clId="{1AD12CDB-DD7F-4BEE-8F03-504B5FA18635}" dt="2022-05-23T14:48:32.608" v="622" actId="1035"/>
          <ac:picMkLst>
            <pc:docMk/>
            <pc:sldMk cId="1640396076" sldId="507"/>
            <ac:picMk id="10" creationId="{FEDDF1A7-96BA-0E61-95E5-161373DBF492}"/>
          </ac:picMkLst>
        </pc:picChg>
        <pc:picChg chg="add mod">
          <ac:chgData name="Kitazawa Masakiyo" userId="2bf3742da7ad8ecb" providerId="LiveId" clId="{1AD12CDB-DD7F-4BEE-8F03-504B5FA18635}" dt="2022-05-23T14:48:32.608" v="622" actId="1035"/>
          <ac:picMkLst>
            <pc:docMk/>
            <pc:sldMk cId="1640396076" sldId="507"/>
            <ac:picMk id="18" creationId="{D340C6CB-6D40-64F4-5FCB-9F009AE2C6E6}"/>
          </ac:picMkLst>
        </pc:picChg>
        <pc:cxnChg chg="add mod">
          <ac:chgData name="Kitazawa Masakiyo" userId="2bf3742da7ad8ecb" providerId="LiveId" clId="{1AD12CDB-DD7F-4BEE-8F03-504B5FA18635}" dt="2022-05-23T14:19:10.131" v="120" actId="164"/>
          <ac:cxnSpMkLst>
            <pc:docMk/>
            <pc:sldMk cId="1640396076" sldId="507"/>
            <ac:cxnSpMk id="12" creationId="{F9359A03-4CE3-7C36-957E-35F79A9CBD45}"/>
          </ac:cxnSpMkLst>
        </pc:cxnChg>
      </pc:sldChg>
      <pc:sldChg chg="delSp modSp mod">
        <pc:chgData name="Kitazawa Masakiyo" userId="2bf3742da7ad8ecb" providerId="LiveId" clId="{1AD12CDB-DD7F-4BEE-8F03-504B5FA18635}" dt="2022-05-24T06:49:05.839" v="1733" actId="20577"/>
        <pc:sldMkLst>
          <pc:docMk/>
          <pc:sldMk cId="3644211053" sldId="508"/>
        </pc:sldMkLst>
        <pc:spChg chg="mod">
          <ac:chgData name="Kitazawa Masakiyo" userId="2bf3742da7ad8ecb" providerId="LiveId" clId="{1AD12CDB-DD7F-4BEE-8F03-504B5FA18635}" dt="2022-05-24T06:49:05.839" v="1733" actId="20577"/>
          <ac:spMkLst>
            <pc:docMk/>
            <pc:sldMk cId="3644211053" sldId="508"/>
            <ac:spMk id="2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28:37.603" v="378" actId="20577"/>
          <ac:spMkLst>
            <pc:docMk/>
            <pc:sldMk cId="3644211053" sldId="508"/>
            <ac:spMk id="5" creationId="{00000000-0000-0000-0000-000000000000}"/>
          </ac:spMkLst>
        </pc:spChg>
        <pc:cxnChg chg="del">
          <ac:chgData name="Kitazawa Masakiyo" userId="2bf3742da7ad8ecb" providerId="LiveId" clId="{1AD12CDB-DD7F-4BEE-8F03-504B5FA18635}" dt="2022-05-23T14:28:30.687" v="377" actId="478"/>
          <ac:cxnSpMkLst>
            <pc:docMk/>
            <pc:sldMk cId="3644211053" sldId="508"/>
            <ac:cxnSpMk id="6" creationId="{00000000-0000-0000-0000-000000000000}"/>
          </ac:cxnSpMkLst>
        </pc:cxnChg>
      </pc:sldChg>
      <pc:sldChg chg="addSp delSp modSp mod ord">
        <pc:chgData name="Kitazawa Masakiyo" userId="2bf3742da7ad8ecb" providerId="LiveId" clId="{1AD12CDB-DD7F-4BEE-8F03-504B5FA18635}" dt="2022-05-23T14:52:23.381" v="696"/>
        <pc:sldMkLst>
          <pc:docMk/>
          <pc:sldMk cId="852078921" sldId="509"/>
        </pc:sldMkLst>
        <pc:spChg chg="del">
          <ac:chgData name="Kitazawa Masakiyo" userId="2bf3742da7ad8ecb" providerId="LiveId" clId="{1AD12CDB-DD7F-4BEE-8F03-504B5FA18635}" dt="2022-05-23T14:29:07.530" v="381" actId="478"/>
          <ac:spMkLst>
            <pc:docMk/>
            <pc:sldMk cId="852078921" sldId="509"/>
            <ac:spMk id="3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7.530" v="381" actId="478"/>
          <ac:spMkLst>
            <pc:docMk/>
            <pc:sldMk cId="852078921" sldId="509"/>
            <ac:spMk id="6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7.530" v="381" actId="478"/>
          <ac:spMkLst>
            <pc:docMk/>
            <pc:sldMk cId="852078921" sldId="509"/>
            <ac:spMk id="7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29:23.986" v="382" actId="113"/>
          <ac:spMkLst>
            <pc:docMk/>
            <pc:sldMk cId="852078921" sldId="509"/>
            <ac:spMk id="25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7.530" v="381" actId="478"/>
          <ac:spMkLst>
            <pc:docMk/>
            <pc:sldMk cId="852078921" sldId="509"/>
            <ac:spMk id="26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33:39.776" v="455" actId="1076"/>
          <ac:spMkLst>
            <pc:docMk/>
            <pc:sldMk cId="852078921" sldId="509"/>
            <ac:spMk id="30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33:37.380" v="454" actId="1076"/>
          <ac:spMkLst>
            <pc:docMk/>
            <pc:sldMk cId="852078921" sldId="509"/>
            <ac:spMk id="33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33:24.318" v="450" actId="1076"/>
          <ac:spMkLst>
            <pc:docMk/>
            <pc:sldMk cId="852078921" sldId="509"/>
            <ac:spMk id="34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33:29.229" v="451" actId="1076"/>
          <ac:spMkLst>
            <pc:docMk/>
            <pc:sldMk cId="852078921" sldId="509"/>
            <ac:spMk id="36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2.569" v="379" actId="478"/>
          <ac:spMkLst>
            <pc:docMk/>
            <pc:sldMk cId="852078921" sldId="509"/>
            <ac:spMk id="37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3.994" v="380" actId="478"/>
          <ac:spMkLst>
            <pc:docMk/>
            <pc:sldMk cId="852078921" sldId="509"/>
            <ac:spMk id="38" creationId="{00000000-0000-0000-0000-000000000000}"/>
          </ac:spMkLst>
        </pc:spChg>
        <pc:spChg chg="add mod">
          <ac:chgData name="Kitazawa Masakiyo" userId="2bf3742da7ad8ecb" providerId="LiveId" clId="{1AD12CDB-DD7F-4BEE-8F03-504B5FA18635}" dt="2022-05-23T14:33:53.004" v="458" actId="1076"/>
          <ac:spMkLst>
            <pc:docMk/>
            <pc:sldMk cId="852078921" sldId="509"/>
            <ac:spMk id="40" creationId="{DA4C2A5C-5529-F1BC-796A-D6270D50858B}"/>
          </ac:spMkLst>
        </pc:spChg>
        <pc:grpChg chg="del">
          <ac:chgData name="Kitazawa Masakiyo" userId="2bf3742da7ad8ecb" providerId="LiveId" clId="{1AD12CDB-DD7F-4BEE-8F03-504B5FA18635}" dt="2022-05-23T14:31:59.407" v="429" actId="21"/>
          <ac:grpSpMkLst>
            <pc:docMk/>
            <pc:sldMk cId="852078921" sldId="509"/>
            <ac:grpSpMk id="29" creationId="{00000000-0000-0000-0000-000000000000}"/>
          </ac:grpSpMkLst>
        </pc:grpChg>
        <pc:picChg chg="del">
          <ac:chgData name="Kitazawa Masakiyo" userId="2bf3742da7ad8ecb" providerId="LiveId" clId="{1AD12CDB-DD7F-4BEE-8F03-504B5FA18635}" dt="2022-05-23T14:29:07.530" v="381" actId="478"/>
          <ac:picMkLst>
            <pc:docMk/>
            <pc:sldMk cId="852078921" sldId="509"/>
            <ac:picMk id="4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3T14:29:07.530" v="381" actId="478"/>
          <ac:picMkLst>
            <pc:docMk/>
            <pc:sldMk cId="852078921" sldId="509"/>
            <ac:picMk id="5" creationId="{00000000-0000-0000-0000-000000000000}"/>
          </ac:picMkLst>
        </pc:picChg>
        <pc:picChg chg="add del mod">
          <ac:chgData name="Kitazawa Masakiyo" userId="2bf3742da7ad8ecb" providerId="LiveId" clId="{1AD12CDB-DD7F-4BEE-8F03-504B5FA18635}" dt="2022-05-23T14:31:06.164" v="414"/>
          <ac:picMkLst>
            <pc:docMk/>
            <pc:sldMk cId="852078921" sldId="509"/>
            <ac:picMk id="13" creationId="{EE2547EE-10BB-4BBD-6E21-35E4D5A7779D}"/>
          </ac:picMkLst>
        </pc:picChg>
        <pc:picChg chg="add mod">
          <ac:chgData name="Kitazawa Masakiyo" userId="2bf3742da7ad8ecb" providerId="LiveId" clId="{1AD12CDB-DD7F-4BEE-8F03-504B5FA18635}" dt="2022-05-23T14:33:44.532" v="456" actId="1076"/>
          <ac:picMkLst>
            <pc:docMk/>
            <pc:sldMk cId="852078921" sldId="509"/>
            <ac:picMk id="17" creationId="{31A04983-F3E1-D1D8-A643-99B4EB708C7E}"/>
          </ac:picMkLst>
        </pc:picChg>
        <pc:picChg chg="add mod">
          <ac:chgData name="Kitazawa Masakiyo" userId="2bf3742da7ad8ecb" providerId="LiveId" clId="{1AD12CDB-DD7F-4BEE-8F03-504B5FA18635}" dt="2022-05-23T14:35:10.277" v="459" actId="1076"/>
          <ac:picMkLst>
            <pc:docMk/>
            <pc:sldMk cId="852078921" sldId="509"/>
            <ac:picMk id="19" creationId="{5F4DA85A-A796-B1FB-1BF8-F2662EC61975}"/>
          </ac:picMkLst>
        </pc:picChg>
        <pc:picChg chg="mod">
          <ac:chgData name="Kitazawa Masakiyo" userId="2bf3742da7ad8ecb" providerId="LiveId" clId="{1AD12CDB-DD7F-4BEE-8F03-504B5FA18635}" dt="2022-05-23T14:33:29.229" v="451" actId="1076"/>
          <ac:picMkLst>
            <pc:docMk/>
            <pc:sldMk cId="852078921" sldId="509"/>
            <ac:picMk id="32" creationId="{00000000-0000-0000-0000-000000000000}"/>
          </ac:picMkLst>
        </pc:picChg>
        <pc:cxnChg chg="del">
          <ac:chgData name="Kitazawa Masakiyo" userId="2bf3742da7ad8ecb" providerId="LiveId" clId="{1AD12CDB-DD7F-4BEE-8F03-504B5FA18635}" dt="2022-05-23T14:29:07.530" v="381" actId="478"/>
          <ac:cxnSpMkLst>
            <pc:docMk/>
            <pc:sldMk cId="852078921" sldId="509"/>
            <ac:cxnSpMk id="9" creationId="{00000000-0000-0000-0000-000000000000}"/>
          </ac:cxnSpMkLst>
        </pc:cxnChg>
      </pc:sldChg>
      <pc:sldChg chg="new del">
        <pc:chgData name="Kitazawa Masakiyo" userId="2bf3742da7ad8ecb" providerId="LiveId" clId="{1AD12CDB-DD7F-4BEE-8F03-504B5FA18635}" dt="2022-05-23T15:05:11.656" v="1195" actId="2696"/>
        <pc:sldMkLst>
          <pc:docMk/>
          <pc:sldMk cId="2302357635" sldId="510"/>
        </pc:sldMkLst>
      </pc:sldChg>
      <pc:sldChg chg="modSp mod">
        <pc:chgData name="Kitazawa Masakiyo" userId="2bf3742da7ad8ecb" providerId="LiveId" clId="{1AD12CDB-DD7F-4BEE-8F03-504B5FA18635}" dt="2022-05-23T14:40:33.066" v="479" actId="20577"/>
        <pc:sldMkLst>
          <pc:docMk/>
          <pc:sldMk cId="1283657681" sldId="511"/>
        </pc:sldMkLst>
        <pc:spChg chg="mod">
          <ac:chgData name="Kitazawa Masakiyo" userId="2bf3742da7ad8ecb" providerId="LiveId" clId="{1AD12CDB-DD7F-4BEE-8F03-504B5FA18635}" dt="2022-05-23T14:40:33.066" v="479" actId="20577"/>
          <ac:spMkLst>
            <pc:docMk/>
            <pc:sldMk cId="1283657681" sldId="511"/>
            <ac:spMk id="18" creationId="{FFF95FA5-45B6-41AF-9646-F957FE88B7BA}"/>
          </ac:spMkLst>
        </pc:spChg>
      </pc:sldChg>
      <pc:sldChg chg="addSp delSp modSp new mod">
        <pc:chgData name="Kitazawa Masakiyo" userId="2bf3742da7ad8ecb" providerId="LiveId" clId="{1AD12CDB-DD7F-4BEE-8F03-504B5FA18635}" dt="2022-05-24T06:50:48.271" v="1776" actId="1076"/>
        <pc:sldMkLst>
          <pc:docMk/>
          <pc:sldMk cId="1046729779" sldId="512"/>
        </pc:sldMkLst>
        <pc:spChg chg="mod">
          <ac:chgData name="Kitazawa Masakiyo" userId="2bf3742da7ad8ecb" providerId="LiveId" clId="{1AD12CDB-DD7F-4BEE-8F03-504B5FA18635}" dt="2022-05-23T14:59:58.650" v="913" actId="20577"/>
          <ac:spMkLst>
            <pc:docMk/>
            <pc:sldMk cId="1046729779" sldId="512"/>
            <ac:spMk id="2" creationId="{CAB740D8-C019-3103-136B-EE9DEDC5FC45}"/>
          </ac:spMkLst>
        </pc:spChg>
        <pc:spChg chg="del">
          <ac:chgData name="Kitazawa Masakiyo" userId="2bf3742da7ad8ecb" providerId="LiveId" clId="{1AD12CDB-DD7F-4BEE-8F03-504B5FA18635}" dt="2022-05-23T15:00:03.859" v="914" actId="478"/>
          <ac:spMkLst>
            <pc:docMk/>
            <pc:sldMk cId="1046729779" sldId="512"/>
            <ac:spMk id="3" creationId="{7DC765B7-C220-9EF5-041E-014C487B8742}"/>
          </ac:spMkLst>
        </pc:spChg>
        <pc:spChg chg="add mod">
          <ac:chgData name="Kitazawa Masakiyo" userId="2bf3742da7ad8ecb" providerId="LiveId" clId="{1AD12CDB-DD7F-4BEE-8F03-504B5FA18635}" dt="2022-05-24T06:50:27.377" v="1769" actId="404"/>
          <ac:spMkLst>
            <pc:docMk/>
            <pc:sldMk cId="1046729779" sldId="512"/>
            <ac:spMk id="5" creationId="{5BAEAE5A-7330-8E78-2E02-9956299C55BE}"/>
          </ac:spMkLst>
        </pc:spChg>
        <pc:spChg chg="add mod">
          <ac:chgData name="Kitazawa Masakiyo" userId="2bf3742da7ad8ecb" providerId="LiveId" clId="{1AD12CDB-DD7F-4BEE-8F03-504B5FA18635}" dt="2022-05-23T15:02:52.853" v="1110"/>
          <ac:spMkLst>
            <pc:docMk/>
            <pc:sldMk cId="1046729779" sldId="512"/>
            <ac:spMk id="7" creationId="{C0F54004-69B0-0259-460C-CEE38E04F4DC}"/>
          </ac:spMkLst>
        </pc:spChg>
        <pc:spChg chg="add mod">
          <ac:chgData name="Kitazawa Masakiyo" userId="2bf3742da7ad8ecb" providerId="LiveId" clId="{1AD12CDB-DD7F-4BEE-8F03-504B5FA18635}" dt="2022-05-23T15:02:52.853" v="1110"/>
          <ac:spMkLst>
            <pc:docMk/>
            <pc:sldMk cId="1046729779" sldId="512"/>
            <ac:spMk id="8" creationId="{C1E1D59D-15F1-40C5-D097-3001537DE982}"/>
          </ac:spMkLst>
        </pc:spChg>
        <pc:spChg chg="add mod">
          <ac:chgData name="Kitazawa Masakiyo" userId="2bf3742da7ad8ecb" providerId="LiveId" clId="{1AD12CDB-DD7F-4BEE-8F03-504B5FA18635}" dt="2022-05-23T15:04:43.829" v="1194" actId="1037"/>
          <ac:spMkLst>
            <pc:docMk/>
            <pc:sldMk cId="1046729779" sldId="512"/>
            <ac:spMk id="10" creationId="{8BD9907D-1D6C-0A6E-D571-25277714305E}"/>
          </ac:spMkLst>
        </pc:spChg>
        <pc:spChg chg="add mod">
          <ac:chgData name="Kitazawa Masakiyo" userId="2bf3742da7ad8ecb" providerId="LiveId" clId="{1AD12CDB-DD7F-4BEE-8F03-504B5FA18635}" dt="2022-05-23T15:04:43.829" v="1194" actId="1037"/>
          <ac:spMkLst>
            <pc:docMk/>
            <pc:sldMk cId="1046729779" sldId="512"/>
            <ac:spMk id="11" creationId="{0FDE3BB8-6FB6-DA02-4EEE-B23EC43701C2}"/>
          </ac:spMkLst>
        </pc:spChg>
        <pc:spChg chg="add mod">
          <ac:chgData name="Kitazawa Masakiyo" userId="2bf3742da7ad8ecb" providerId="LiveId" clId="{1AD12CDB-DD7F-4BEE-8F03-504B5FA18635}" dt="2022-05-23T15:04:17.180" v="1172" actId="1076"/>
          <ac:spMkLst>
            <pc:docMk/>
            <pc:sldMk cId="1046729779" sldId="512"/>
            <ac:spMk id="12" creationId="{2645B5E9-ADEA-75CD-6DDC-04E0B5ADBE32}"/>
          </ac:spMkLst>
        </pc:spChg>
        <pc:spChg chg="add mod ord">
          <ac:chgData name="Kitazawa Masakiyo" userId="2bf3742da7ad8ecb" providerId="LiveId" clId="{1AD12CDB-DD7F-4BEE-8F03-504B5FA18635}" dt="2022-05-23T15:04:09.424" v="1171" actId="14100"/>
          <ac:spMkLst>
            <pc:docMk/>
            <pc:sldMk cId="1046729779" sldId="512"/>
            <ac:spMk id="13" creationId="{6AB1CE48-B9EC-6613-2B6F-7C9C00CE08A1}"/>
          </ac:spMkLst>
        </pc:spChg>
        <pc:spChg chg="add mod">
          <ac:chgData name="Kitazawa Masakiyo" userId="2bf3742da7ad8ecb" providerId="LiveId" clId="{1AD12CDB-DD7F-4BEE-8F03-504B5FA18635}" dt="2022-05-23T15:04:38.115" v="1175" actId="1076"/>
          <ac:spMkLst>
            <pc:docMk/>
            <pc:sldMk cId="1046729779" sldId="512"/>
            <ac:spMk id="14" creationId="{611F7977-D047-0B2D-8C7B-1F648BAF3622}"/>
          </ac:spMkLst>
        </pc:spChg>
        <pc:spChg chg="add mod ord">
          <ac:chgData name="Kitazawa Masakiyo" userId="2bf3742da7ad8ecb" providerId="LiveId" clId="{1AD12CDB-DD7F-4BEE-8F03-504B5FA18635}" dt="2022-05-23T15:11:47.017" v="1495" actId="1582"/>
          <ac:spMkLst>
            <pc:docMk/>
            <pc:sldMk cId="1046729779" sldId="512"/>
            <ac:spMk id="15" creationId="{BB2073B4-4B4C-E6F5-2FB4-B6B857B9610A}"/>
          </ac:spMkLst>
        </pc:spChg>
        <pc:spChg chg="add mod ord">
          <ac:chgData name="Kitazawa Masakiyo" userId="2bf3742da7ad8ecb" providerId="LiveId" clId="{1AD12CDB-DD7F-4BEE-8F03-504B5FA18635}" dt="2022-05-23T15:11:47.017" v="1495" actId="1582"/>
          <ac:spMkLst>
            <pc:docMk/>
            <pc:sldMk cId="1046729779" sldId="512"/>
            <ac:spMk id="16" creationId="{9FA2A148-F864-199C-1495-C80CD987B9C0}"/>
          </ac:spMkLst>
        </pc:spChg>
        <pc:spChg chg="add mod">
          <ac:chgData name="Kitazawa Masakiyo" userId="2bf3742da7ad8ecb" providerId="LiveId" clId="{1AD12CDB-DD7F-4BEE-8F03-504B5FA18635}" dt="2022-05-23T15:25:22.599" v="1637" actId="207"/>
          <ac:spMkLst>
            <pc:docMk/>
            <pc:sldMk cId="1046729779" sldId="512"/>
            <ac:spMk id="21" creationId="{7C35FDF5-A692-1AAF-E17E-C6B2FDD886A5}"/>
          </ac:spMkLst>
        </pc:spChg>
        <pc:graphicFrameChg chg="add mod">
          <ac:chgData name="Kitazawa Masakiyo" userId="2bf3742da7ad8ecb" providerId="LiveId" clId="{1AD12CDB-DD7F-4BEE-8F03-504B5FA18635}" dt="2022-05-23T15:23:33.180" v="1576" actId="167"/>
          <ac:graphicFrameMkLst>
            <pc:docMk/>
            <pc:sldMk cId="1046729779" sldId="512"/>
            <ac:graphicFrameMk id="17" creationId="{0CC7564E-FA66-21E6-DE7C-D0843398FE2F}"/>
          </ac:graphicFrameMkLst>
        </pc:graphicFrameChg>
        <pc:graphicFrameChg chg="add mod">
          <ac:chgData name="Kitazawa Masakiyo" userId="2bf3742da7ad8ecb" providerId="LiveId" clId="{1AD12CDB-DD7F-4BEE-8F03-504B5FA18635}" dt="2022-05-23T15:18:19.534" v="1527"/>
          <ac:graphicFrameMkLst>
            <pc:docMk/>
            <pc:sldMk cId="1046729779" sldId="512"/>
            <ac:graphicFrameMk id="18" creationId="{0CC7564E-FA66-21E6-DE7C-D0843398FE2F}"/>
          </ac:graphicFrameMkLst>
        </pc:graphicFrameChg>
        <pc:graphicFrameChg chg="add del mod">
          <ac:chgData name="Kitazawa Masakiyo" userId="2bf3742da7ad8ecb" providerId="LiveId" clId="{1AD12CDB-DD7F-4BEE-8F03-504B5FA18635}" dt="2022-05-23T15:19:42.747" v="1540" actId="478"/>
          <ac:graphicFrameMkLst>
            <pc:docMk/>
            <pc:sldMk cId="1046729779" sldId="512"/>
            <ac:graphicFrameMk id="19" creationId="{65B70A67-E4F8-5D2F-F700-835CC7D5E96D}"/>
          </ac:graphicFrameMkLst>
        </pc:graphicFrameChg>
        <pc:graphicFrameChg chg="add mod">
          <ac:chgData name="Kitazawa Masakiyo" userId="2bf3742da7ad8ecb" providerId="LiveId" clId="{1AD12CDB-DD7F-4BEE-8F03-504B5FA18635}" dt="2022-05-23T15:23:33.180" v="1576" actId="167"/>
          <ac:graphicFrameMkLst>
            <pc:docMk/>
            <pc:sldMk cId="1046729779" sldId="512"/>
            <ac:graphicFrameMk id="20" creationId="{0CC7564E-FA66-21E6-DE7C-D0843398FE2F}"/>
          </ac:graphicFrameMkLst>
        </pc:graphicFrameChg>
        <pc:picChg chg="add mod">
          <ac:chgData name="Kitazawa Masakiyo" userId="2bf3742da7ad8ecb" providerId="LiveId" clId="{1AD12CDB-DD7F-4BEE-8F03-504B5FA18635}" dt="2022-05-24T06:50:48.271" v="1776" actId="1076"/>
          <ac:picMkLst>
            <pc:docMk/>
            <pc:sldMk cId="1046729779" sldId="512"/>
            <ac:picMk id="18" creationId="{AFF76511-106E-258A-D117-3A30EE9D7703}"/>
          </ac:picMkLst>
        </pc:picChg>
        <pc:cxnChg chg="add mod">
          <ac:chgData name="Kitazawa Masakiyo" userId="2bf3742da7ad8ecb" providerId="LiveId" clId="{1AD12CDB-DD7F-4BEE-8F03-504B5FA18635}" dt="2022-05-23T15:02:52.853" v="1110"/>
          <ac:cxnSpMkLst>
            <pc:docMk/>
            <pc:sldMk cId="1046729779" sldId="512"/>
            <ac:cxnSpMk id="6" creationId="{C929A14D-1D73-EE8D-6972-10561AB8602F}"/>
          </ac:cxnSpMkLst>
        </pc:cxnChg>
        <pc:cxnChg chg="add mod">
          <ac:chgData name="Kitazawa Masakiyo" userId="2bf3742da7ad8ecb" providerId="LiveId" clId="{1AD12CDB-DD7F-4BEE-8F03-504B5FA18635}" dt="2022-05-23T15:04:43.829" v="1194" actId="1037"/>
          <ac:cxnSpMkLst>
            <pc:docMk/>
            <pc:sldMk cId="1046729779" sldId="512"/>
            <ac:cxnSpMk id="9" creationId="{02E01401-008F-67FA-6537-1D211F78BA24}"/>
          </ac:cxnSpMkLst>
        </pc:cxnChg>
      </pc:sldChg>
      <pc:sldChg chg="delSp modSp mod ord">
        <pc:chgData name="Kitazawa Masakiyo" userId="2bf3742da7ad8ecb" providerId="LiveId" clId="{1AD12CDB-DD7F-4BEE-8F03-504B5FA18635}" dt="2022-05-24T06:20:50.350" v="1714" actId="20577"/>
        <pc:sldMkLst>
          <pc:docMk/>
          <pc:sldMk cId="2330324821" sldId="513"/>
        </pc:sldMkLst>
        <pc:spChg chg="mod">
          <ac:chgData name="Kitazawa Masakiyo" userId="2bf3742da7ad8ecb" providerId="LiveId" clId="{1AD12CDB-DD7F-4BEE-8F03-504B5FA18635}" dt="2022-05-24T06:20:50.350" v="1714" actId="20577"/>
          <ac:spMkLst>
            <pc:docMk/>
            <pc:sldMk cId="2330324821" sldId="513"/>
            <ac:spMk id="7" creationId="{E04625EF-9B6A-C522-274C-C4515DD4BA4E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8" creationId="{AEECB434-6CF1-C2E7-2980-BC4F414711E5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9" creationId="{0DED0ED0-A379-C52D-BC01-0DF40DF89238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11" creationId="{66D20F44-7258-5870-1030-C9861A3685F3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19" creationId="{F2159B2F-9AA2-3238-F84A-548EDA861062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20" creationId="{25B772FA-4EEF-D375-C977-AAC9D2FD7927}"/>
          </ac:spMkLst>
        </pc:spChg>
        <pc:picChg chg="del">
          <ac:chgData name="Kitazawa Masakiyo" userId="2bf3742da7ad8ecb" providerId="LiveId" clId="{1AD12CDB-DD7F-4BEE-8F03-504B5FA18635}" dt="2022-05-24T06:17:34.016" v="1708" actId="478"/>
          <ac:picMkLst>
            <pc:docMk/>
            <pc:sldMk cId="2330324821" sldId="513"/>
            <ac:picMk id="10" creationId="{FEDDF1A7-96BA-0E61-95E5-161373DBF492}"/>
          </ac:picMkLst>
        </pc:picChg>
        <pc:picChg chg="del">
          <ac:chgData name="Kitazawa Masakiyo" userId="2bf3742da7ad8ecb" providerId="LiveId" clId="{1AD12CDB-DD7F-4BEE-8F03-504B5FA18635}" dt="2022-05-24T06:17:34.016" v="1708" actId="478"/>
          <ac:picMkLst>
            <pc:docMk/>
            <pc:sldMk cId="2330324821" sldId="513"/>
            <ac:picMk id="18" creationId="{D340C6CB-6D40-64F4-5FCB-9F009AE2C6E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ak\Dropbox\phys_presentation\21\f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" cap="rnd">
              <a:solidFill>
                <a:srgbClr val="FFFF00"/>
              </a:solidFill>
              <a:round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xVal>
            <c:numRef>
              <c:f>Sheet3!$A$1:$A$21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Sheet3!$B$1:$B$21</c:f>
              <c:numCache>
                <c:formatCode>General</c:formatCode>
                <c:ptCount val="21"/>
                <c:pt idx="0">
                  <c:v>-1.22514845490862E-16</c:v>
                </c:pt>
                <c:pt idx="1">
                  <c:v>-0.30901699437494751</c:v>
                </c:pt>
                <c:pt idx="2">
                  <c:v>-0.58778525229247325</c:v>
                </c:pt>
                <c:pt idx="3">
                  <c:v>-0.80901699437494745</c:v>
                </c:pt>
                <c:pt idx="4">
                  <c:v>-0.95105651629515364</c:v>
                </c:pt>
                <c:pt idx="5">
                  <c:v>-1</c:v>
                </c:pt>
                <c:pt idx="6">
                  <c:v>-0.95105651629515353</c:v>
                </c:pt>
                <c:pt idx="7">
                  <c:v>-0.80901699437494745</c:v>
                </c:pt>
                <c:pt idx="8">
                  <c:v>-0.58778525229247314</c:v>
                </c:pt>
                <c:pt idx="9">
                  <c:v>-0.3090169943749474</c:v>
                </c:pt>
                <c:pt idx="10">
                  <c:v>0</c:v>
                </c:pt>
                <c:pt idx="11">
                  <c:v>0.3090169943749474</c:v>
                </c:pt>
                <c:pt idx="12">
                  <c:v>0.58778525229247314</c:v>
                </c:pt>
                <c:pt idx="13">
                  <c:v>0.80901699437494745</c:v>
                </c:pt>
                <c:pt idx="14">
                  <c:v>0.95105651629515353</c:v>
                </c:pt>
                <c:pt idx="15">
                  <c:v>1</c:v>
                </c:pt>
                <c:pt idx="16">
                  <c:v>0.95105651629515364</c:v>
                </c:pt>
                <c:pt idx="17">
                  <c:v>0.80901699437494745</c:v>
                </c:pt>
                <c:pt idx="18">
                  <c:v>0.58778525229247325</c:v>
                </c:pt>
                <c:pt idx="19">
                  <c:v>0.30901699437494751</c:v>
                </c:pt>
                <c:pt idx="20">
                  <c:v>1.22514845490862E-16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72-4149-8B5F-6DC721FF9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75775"/>
        <c:axId val="534584095"/>
      </c:scatterChart>
      <c:valAx>
        <c:axId val="534575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584095"/>
        <c:crosses val="autoZero"/>
        <c:crossBetween val="midCat"/>
      </c:valAx>
      <c:valAx>
        <c:axId val="53458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575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5">
          <a:satMod val="175000"/>
          <a:alpha val="40000"/>
        </a:schemeClr>
      </a:glow>
    </a:effectLst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" cap="rnd">
              <a:solidFill>
                <a:srgbClr val="FFFF00"/>
              </a:solidFill>
              <a:rou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xVal>
            <c:numRef>
              <c:f>Sheet3!$A$1:$A$21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Sheet3!$B$1:$B$21</c:f>
              <c:numCache>
                <c:formatCode>General</c:formatCode>
                <c:ptCount val="21"/>
                <c:pt idx="0">
                  <c:v>1.22514845490862E-16</c:v>
                </c:pt>
                <c:pt idx="1">
                  <c:v>0.30901699437494751</c:v>
                </c:pt>
                <c:pt idx="2">
                  <c:v>0.58778525229247325</c:v>
                </c:pt>
                <c:pt idx="3">
                  <c:v>0.80901699437494745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0.95105651629515353</c:v>
                </c:pt>
                <c:pt idx="7">
                  <c:v>0.80901699437494745</c:v>
                </c:pt>
                <c:pt idx="8">
                  <c:v>0.58778525229247314</c:v>
                </c:pt>
                <c:pt idx="9">
                  <c:v>0.3090169943749474</c:v>
                </c:pt>
                <c:pt idx="10">
                  <c:v>0</c:v>
                </c:pt>
                <c:pt idx="11">
                  <c:v>-0.3090169943749474</c:v>
                </c:pt>
                <c:pt idx="12">
                  <c:v>-0.58778525229247314</c:v>
                </c:pt>
                <c:pt idx="13">
                  <c:v>-0.80901699437494745</c:v>
                </c:pt>
                <c:pt idx="14">
                  <c:v>-0.95105651629515353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-0.80901699437494745</c:v>
                </c:pt>
                <c:pt idx="18">
                  <c:v>-0.58778525229247325</c:v>
                </c:pt>
                <c:pt idx="19">
                  <c:v>-0.30901699437494751</c:v>
                </c:pt>
                <c:pt idx="20">
                  <c:v>-1.22514845490862E-16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AA-4EA0-8307-D8486282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75775"/>
        <c:axId val="534584095"/>
      </c:scatterChart>
      <c:valAx>
        <c:axId val="534575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584095"/>
        <c:crosses val="autoZero"/>
        <c:crossBetween val="midCat"/>
      </c:valAx>
      <c:valAx>
        <c:axId val="53458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575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9FDC-903F-4F1E-83C2-29AAF86D016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11F2-3F8B-4B66-AF29-B4F9CEDB5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7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3906-F51C-4100-8DFA-528C59429999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27EB-4E94-4315-B233-03C0AAB5CF8F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BF01-2A30-445F-AA8B-78DD65ACC8D3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B66C-31AB-4458-BAD2-0A318E7AB111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51C-5DB6-4FED-9E91-31E6DA829537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F9E-1696-44BF-88E9-EDA97287EE4C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E952-FD5B-43FB-9F96-C5641F37F764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7EA-4295-445F-919B-82F0E70E409D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EB7-042D-4B5B-BA0C-31CDEF4C7C83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53E9-B347-4AA0-A88B-99967CA3A822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D29-B876-4C4D-BDBA-1D4D8BCB2005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2BA6-98A7-4192-A0E3-76CC9C9C67A9}" type="datetime1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2022/5/24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5.emf"/><Relationship Id="rId7" Type="http://schemas.openxmlformats.org/officeDocument/2006/relationships/image" Target="../media/image79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58.emf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9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105.png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9.emf"/><Relationship Id="rId7" Type="http://schemas.openxmlformats.org/officeDocument/2006/relationships/image" Target="../media/image102.pn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5" Type="http://schemas.openxmlformats.org/officeDocument/2006/relationships/image" Target="../media/image98.png"/><Relationship Id="rId4" Type="http://schemas.openxmlformats.org/officeDocument/2006/relationships/image" Target="../media/image100.emf"/><Relationship Id="rId9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8.png"/><Relationship Id="rId4" Type="http://schemas.openxmlformats.org/officeDocument/2006/relationships/image" Target="../media/image10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673317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Flux-tube Structure via</a:t>
            </a:r>
            <a:b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Energy-Momentum Tensor</a:t>
            </a:r>
            <a:endParaRPr kumimoji="1" lang="ja-JP" altLang="en-US" sz="1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298612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  <a:endParaRPr kumimoji="1" lang="en-US" altLang="ja-JP" sz="3600" b="1" dirty="0"/>
          </a:p>
          <a:p>
            <a:r>
              <a:rPr lang="en-US" altLang="ja-JP" sz="3200" dirty="0"/>
              <a:t>(Osaka U.)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7509" y="168948"/>
            <a:ext cx="6768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Gauge Topology, Flux Tubes and Holographic Models, ECT*, May 24, 2022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82110" y="5340421"/>
            <a:ext cx="4256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err="1"/>
              <a:t>FlowQCD</a:t>
            </a:r>
            <a:r>
              <a:rPr lang="en-US" altLang="ja-JP" dirty="0"/>
              <a:t>, PLB </a:t>
            </a:r>
            <a:r>
              <a:rPr lang="en-US" altLang="ja-JP" b="1" dirty="0"/>
              <a:t>789</a:t>
            </a:r>
            <a:r>
              <a:rPr lang="en-US" altLang="ja-JP" dirty="0"/>
              <a:t>, 210 (2019)</a:t>
            </a:r>
          </a:p>
          <a:p>
            <a:pPr algn="r"/>
            <a:r>
              <a:rPr lang="en-US" altLang="ja-JP" dirty="0" err="1"/>
              <a:t>Yanagihara</a:t>
            </a:r>
            <a:r>
              <a:rPr lang="en-US" altLang="ja-JP" dirty="0"/>
              <a:t>, MK, PTEP</a:t>
            </a:r>
            <a:r>
              <a:rPr lang="en-US" altLang="ja-JP" b="1" dirty="0"/>
              <a:t>2019</a:t>
            </a:r>
            <a:r>
              <a:rPr lang="en-US" altLang="ja-JP" dirty="0"/>
              <a:t>, 093B02 (2019)</a:t>
            </a:r>
          </a:p>
          <a:p>
            <a:pPr algn="r"/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  <a:p>
            <a:pPr algn="r"/>
            <a:r>
              <a:rPr lang="en-US" altLang="ja-JP" dirty="0"/>
              <a:t>Ito, MK, in prep.</a:t>
            </a: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198684" y="1889696"/>
            <a:ext cx="7682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Definition of the operator is nontrivial </a:t>
            </a:r>
          </a:p>
          <a:p>
            <a:r>
              <a:rPr kumimoji="1" lang="en-US" altLang="ja-JP" sz="2400" dirty="0"/>
              <a:t>because of the explicit breaking of translational invariance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4884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Its measurement is noisy</a:t>
            </a:r>
          </a:p>
          <a:p>
            <a:r>
              <a:rPr kumimoji="1" lang="en-US" altLang="ja-JP" sz="2400" dirty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: nontrivial observable </a:t>
            </a:r>
          </a:p>
          <a:p>
            <a:r>
              <a:rPr lang="en-US" altLang="ja-JP" sz="4000" dirty="0"/>
              <a:t>   on the 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393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t: “flow time”</a:t>
            </a:r>
          </a:p>
          <a:p>
            <a:r>
              <a:rPr lang="en-US" altLang="ja-JP" sz="2400" dirty="0"/>
              <a:t>dim:[length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diffusion equation in 4-dim space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diffusion distance</a:t>
                </a:r>
                <a:r>
                  <a:rPr kumimoji="1" lang="ja-JP" altLang="en-US" sz="2400" dirty="0"/>
                  <a:t>　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“continuous” cooling/smearing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No UV divergence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blipFill>
                <a:blip r:embed="rId5"/>
                <a:stretch>
                  <a:fillRect l="-1804" t="-3113" r="-1031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2011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Luescher</a:t>
            </a:r>
            <a:r>
              <a:rPr kumimoji="1" lang="en-US" altLang="ja-JP" dirty="0"/>
              <a:t>, Weisz, 2011</a:t>
            </a:r>
          </a:p>
          <a:p>
            <a:pPr algn="r"/>
            <a:r>
              <a:rPr lang="en-US" altLang="ja-JP" dirty="0"/>
              <a:t>Suzuki, 2013</a:t>
            </a: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/>
              <a:t>remormalized</a:t>
            </a:r>
            <a:r>
              <a:rPr kumimoji="1" lang="en-US" altLang="ja-JP" sz="2400" dirty="0"/>
              <a:t> operators</a:t>
            </a:r>
          </a:p>
          <a:p>
            <a:pPr algn="ctr"/>
            <a:r>
              <a:rPr lang="en-US" altLang="ja-JP" sz="2400" dirty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an </a:t>
            </a:r>
            <a:r>
              <a:rPr kumimoji="1" lang="en-US" altLang="ja-JP" sz="2400" dirty="0"/>
              <a:t>operator at t&gt;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87" y="5675561"/>
            <a:ext cx="566208" cy="263525"/>
          </a:xfrm>
          <a:prstGeom prst="rect">
            <a:avLst/>
          </a:prstGeom>
          <a:effectLst>
            <a:glow rad="38100">
              <a:schemeClr val="tx1">
                <a:alpha val="84000"/>
              </a:schemeClr>
            </a:glow>
          </a:effectLst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2736894" y="6165225"/>
            <a:ext cx="5952960" cy="52322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+mj-lt"/>
              </a:rPr>
              <a:t>Remormalized</a:t>
            </a:r>
            <a:r>
              <a:rPr kumimoji="1" lang="en-US" altLang="ja-JP" sz="3200" b="1" dirty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</a:t>
            </a:r>
            <a:r>
              <a:rPr kumimoji="1" lang="en-US" altLang="ja-JP" sz="2000" dirty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vacuum </a:t>
            </a:r>
            <a:r>
              <a:rPr kumimoji="1" lang="en-US" altLang="ja-JP" sz="2400" dirty="0" err="1"/>
              <a:t>subtr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55122" y="6165225"/>
            <a:ext cx="615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+mj-lt"/>
              </a:rPr>
              <a:t>“</a:t>
            </a:r>
            <a:r>
              <a:rPr kumimoji="1" lang="en-US" altLang="ja-JP" sz="2800" b="1" dirty="0" err="1">
                <a:solidFill>
                  <a:srgbClr val="FFFF00"/>
                </a:solidFill>
                <a:latin typeface="+mj-lt"/>
              </a:rPr>
              <a:t>SF</a:t>
            </a:r>
            <a:r>
              <a:rPr kumimoji="1" lang="en-US" altLang="ja-JP" sz="2800" b="1" i="1" dirty="0" err="1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8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800" b="1" dirty="0">
                <a:latin typeface="+mj-lt"/>
              </a:rPr>
              <a:t> method” </a:t>
            </a:r>
            <a:r>
              <a:rPr kumimoji="1" lang="en-US" altLang="ja-JP" sz="2400" b="1" dirty="0">
                <a:latin typeface="+mj-lt"/>
              </a:rPr>
              <a:t>(</a:t>
            </a:r>
            <a:r>
              <a:rPr kumimoji="1" lang="en-US" altLang="ja-JP" sz="2400" b="1" dirty="0">
                <a:solidFill>
                  <a:srgbClr val="FFFF00"/>
                </a:solidFill>
                <a:latin typeface="+mj-lt"/>
              </a:rPr>
              <a:t>S</a:t>
            </a:r>
            <a:r>
              <a:rPr kumimoji="1" lang="en-US" altLang="ja-JP" sz="2000" b="1" dirty="0">
                <a:latin typeface="+mj-lt"/>
              </a:rPr>
              <a:t>mall </a:t>
            </a:r>
            <a:r>
              <a:rPr kumimoji="1" lang="en-US" altLang="ja-JP" sz="2400" b="1" dirty="0">
                <a:solidFill>
                  <a:srgbClr val="FFFF00"/>
                </a:solidFill>
                <a:latin typeface="+mj-lt"/>
              </a:rPr>
              <a:t>F</a:t>
            </a:r>
            <a:r>
              <a:rPr kumimoji="1" lang="en-US" altLang="ja-JP" sz="2000" b="1" dirty="0">
                <a:latin typeface="+mj-lt"/>
              </a:rPr>
              <a:t>low </a:t>
            </a:r>
            <a:r>
              <a:rPr kumimoji="1" lang="en-US" altLang="ja-JP" sz="2400" b="1" i="1" dirty="0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000" b="1" dirty="0">
                <a:latin typeface="+mj-lt"/>
              </a:rPr>
              <a:t>ime </a:t>
            </a:r>
            <a:r>
              <a:rPr kumimoji="1" lang="en-US" altLang="ja-JP" sz="2000" b="1" dirty="0" err="1">
                <a:latin typeface="+mj-lt"/>
              </a:rPr>
              <a:t>e</a:t>
            </a:r>
            <a:r>
              <a:rPr kumimoji="1" lang="en-US" altLang="ja-JP" sz="24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000" b="1" dirty="0" err="1">
                <a:latin typeface="+mj-lt"/>
              </a:rPr>
              <a:t>pansion</a:t>
            </a:r>
            <a:r>
              <a:rPr kumimoji="1" lang="en-US" altLang="ja-JP" sz="2400" b="1" dirty="0">
                <a:latin typeface="+mj-lt"/>
              </a:rPr>
              <a:t>)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21" name="下矢印 20"/>
          <p:cNvSpPr/>
          <p:nvPr/>
        </p:nvSpPr>
        <p:spPr>
          <a:xfrm rot="16200000">
            <a:off x="2341546" y="6174427"/>
            <a:ext cx="403210" cy="52887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267548" y="5593499"/>
            <a:ext cx="6968358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Thermodynamics: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2019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22162" y="3718638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</a:rPr>
              <a:t>□</a:t>
            </a:r>
            <a:r>
              <a:rPr lang="en-US" altLang="ja-JP" sz="2800" b="1" dirty="0">
                <a:solidFill>
                  <a:srgbClr val="0000FF"/>
                </a:solidFill>
              </a:rPr>
              <a:t>: </a:t>
            </a:r>
            <a:r>
              <a:rPr lang="en-US" altLang="ja-JP" sz="2800" b="1" dirty="0" err="1">
                <a:solidFill>
                  <a:srgbClr val="0000FF"/>
                </a:solidFill>
              </a:rPr>
              <a:t>SF</a:t>
            </a:r>
            <a:r>
              <a:rPr lang="en-US" altLang="ja-JP" sz="28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800" b="1" dirty="0" err="1">
                <a:solidFill>
                  <a:srgbClr val="0000FF"/>
                </a:solidFill>
              </a:rPr>
              <a:t>X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50176" y="5732362"/>
            <a:ext cx="660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other methods within 1% level!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Smaller statistics thanks to smearing by the flow</a:t>
            </a:r>
            <a:endParaRPr lang="en-US" altLang="ja-JP" sz="2400" baseline="-25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74872" y="3789890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</a:rPr>
              <a:t>□</a:t>
            </a:r>
            <a:r>
              <a:rPr lang="en-US" altLang="ja-JP" sz="2800" b="1" dirty="0">
                <a:solidFill>
                  <a:srgbClr val="0000FF"/>
                </a:solidFill>
              </a:rPr>
              <a:t>: </a:t>
            </a:r>
            <a:r>
              <a:rPr lang="en-US" altLang="ja-JP" sz="2800" b="1" dirty="0" err="1">
                <a:solidFill>
                  <a:srgbClr val="0000FF"/>
                </a:solidFill>
              </a:rPr>
              <a:t>SF</a:t>
            </a:r>
            <a:r>
              <a:rPr lang="en-US" altLang="ja-JP" sz="28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800" b="1" dirty="0" err="1">
                <a:solidFill>
                  <a:srgbClr val="0000FF"/>
                </a:solidFill>
              </a:rPr>
              <a:t>X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}&#10;\pagestyle{empty}&#10;&lt;/preamble&gt;&#10;  &lt;body&gt;\begin{align*} &#10;\varepsilon = \langle T_{00} \rangle,~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2165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9" y="623133"/>
            <a:ext cx="3235227" cy="3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2+1</a:t>
            </a:r>
            <a:r>
              <a:rPr kumimoji="1" lang="en-US" altLang="ja-JP" dirty="0"/>
              <a:t> QCD </a:t>
            </a:r>
            <a:r>
              <a:rPr lang="en-US" altLang="ja-JP" dirty="0" err="1"/>
              <a:t>EoS</a:t>
            </a:r>
            <a:r>
              <a:rPr lang="en-US" altLang="ja-JP" dirty="0"/>
              <a:t> from Gradient Flow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0728" y="1112305"/>
            <a:ext cx="439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WHOT-QCD, PR</a:t>
            </a:r>
            <a:r>
              <a:rPr kumimoji="1" lang="en-US" altLang="ja-JP" b="1" dirty="0"/>
              <a:t>D96</a:t>
            </a:r>
            <a:r>
              <a:rPr kumimoji="1" lang="en-US" altLang="ja-JP" dirty="0"/>
              <a:t> (2017);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D102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 (2020)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40179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Substantial suppression of statistical errors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6975" y="6401702"/>
            <a:ext cx="496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Physical mass: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+ (WHOT-QCD), </a:t>
            </a:r>
            <a:r>
              <a:rPr lang="en-US" altLang="ja-JP" dirty="0"/>
              <a:t>1910.13036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066043" y="5359412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0" y="2419514"/>
            <a:ext cx="3638475" cy="27622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514"/>
            <a:ext cx="3661407" cy="27622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927708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9" y="1927708"/>
            <a:ext cx="2242308" cy="37953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76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Wilson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>
                <a:solidFill>
                  <a:srgbClr val="FFFF00"/>
                </a:solidFill>
              </a:rPr>
              <a:t>fm</a:t>
            </a:r>
            <a:r>
              <a:rPr kumimoji="1" lang="en-US" altLang="ja-JP" sz="2400" dirty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Simulation: </a:t>
            </a:r>
            <a:r>
              <a:rPr lang="en-US" altLang="ja-JP" sz="2400" dirty="0" err="1"/>
              <a:t>bluegene</a:t>
            </a:r>
            <a:r>
              <a:rPr lang="en-US" altLang="ja-JP" sz="2400" dirty="0"/>
              <a:t>/Q@KEK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4952" y="1058107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6604496" y="4519237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7168510" y="4297365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7739254" y="4092422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7624564" y="4211888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561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Stress Distribution</a:t>
            </a:r>
            <a:r>
              <a:rPr kumimoji="1" lang="en-US" altLang="ja-JP" dirty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From </a:t>
            </a:r>
            <a:r>
              <a:rPr lang="en-US" altLang="ja-JP" sz="2000" dirty="0"/>
              <a:t>rotational </a:t>
            </a:r>
            <a:r>
              <a:rPr lang="en-US" altLang="ja-JP" sz="2000" dirty="0" err="1"/>
              <a:t>symm</a:t>
            </a:r>
            <a:r>
              <a:rPr lang="en-US" altLang="ja-JP" sz="2000" dirty="0"/>
              <a:t>. &amp; </a:t>
            </a:r>
            <a:r>
              <a:rPr kumimoji="1" lang="en-US" altLang="ja-JP" sz="2000" dirty="0"/>
              <a:t>parity</a:t>
            </a:r>
            <a:endParaRPr kumimoji="1" lang="ja-JP" altLang="en-US" sz="2000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Cylindrical Coordinates</a:t>
            </a:r>
            <a:endParaRPr kumimoji="1" lang="ja-JP" altLang="en-US" sz="2800" dirty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Degeneracy </a:t>
            </a:r>
          </a:p>
          <a:p>
            <a:pPr algn="ctr"/>
            <a:r>
              <a:rPr kumimoji="1" lang="en-US" altLang="ja-JP" sz="2400" dirty="0"/>
              <a:t>in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4087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2676472"/>
            <a:ext cx="179560" cy="199312"/>
          </a:xfrm>
          <a:prstGeom prst="rect">
            <a:avLst/>
          </a:prstGeom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70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/>
              <a:t>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A02977-191B-C530-AD1F-7C863D48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AB1E58-14D6-F4C2-DCBA-9C87A21D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5" name="スライド番号プレースホルダー 7">
            <a:extLst>
              <a:ext uri="{FF2B5EF4-FFF2-40B4-BE49-F238E27FC236}">
                <a16:creationId xmlns:a16="http://schemas.microsoft.com/office/drawing/2014/main" id="{FB6CFCEA-229A-271E-A93B-AB9F41D5C07A}"/>
              </a:ext>
            </a:extLst>
          </p:cNvPr>
          <p:cNvSpPr txBox="1">
            <a:spLocks/>
          </p:cNvSpPr>
          <p:nvPr/>
        </p:nvSpPr>
        <p:spPr>
          <a:xfrm>
            <a:off x="0" y="63807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6000" b="1" kern="1200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4625EF-9B6A-C522-274C-C4515DD4BA4E}"/>
              </a:ext>
            </a:extLst>
          </p:cNvPr>
          <p:cNvSpPr txBox="1"/>
          <p:nvPr/>
        </p:nvSpPr>
        <p:spPr>
          <a:xfrm>
            <a:off x="525994" y="1334171"/>
            <a:ext cx="35894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Quark</a:t>
            </a:r>
            <a:r>
              <a:rPr kumimoji="1" lang="en-US" altLang="ja-JP" sz="2800" dirty="0">
                <a:sym typeface="Wingdings" panose="05000000000000000000" pitchFamily="2" charset="2"/>
              </a:rPr>
              <a:t> confinement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Non-pert. dynamics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>
                <a:sym typeface="Wingdings" panose="05000000000000000000" pitchFamily="2" charset="2"/>
              </a:rPr>
              <a:t>Linear potential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String theory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9BCB044-D178-3042-31BD-39AD8597FCD7}"/>
              </a:ext>
            </a:extLst>
          </p:cNvPr>
          <p:cNvGrpSpPr/>
          <p:nvPr/>
        </p:nvGrpSpPr>
        <p:grpSpPr>
          <a:xfrm>
            <a:off x="4693498" y="132656"/>
            <a:ext cx="4145280" cy="3958652"/>
            <a:chOff x="2599675" y="776654"/>
            <a:chExt cx="4145280" cy="3958652"/>
          </a:xfrm>
        </p:grpSpPr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A785ECE0-9D29-9FDA-90B2-86C7FA073468}"/>
                </a:ext>
              </a:extLst>
            </p:cNvPr>
            <p:cNvSpPr/>
            <p:nvPr/>
          </p:nvSpPr>
          <p:spPr>
            <a:xfrm flipV="1">
              <a:off x="2599675" y="77665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9359A03-4CE3-7C36-957E-35F79A9CBD45}"/>
                </a:ext>
              </a:extLst>
            </p:cNvPr>
            <p:cNvCxnSpPr/>
            <p:nvPr/>
          </p:nvCxnSpPr>
          <p:spPr>
            <a:xfrm>
              <a:off x="3221117" y="2754192"/>
              <a:ext cx="2902397" cy="0"/>
            </a:xfrm>
            <a:prstGeom prst="line">
              <a:avLst/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0B7BD963-8123-4509-37A6-E52804C45870}"/>
                </a:ext>
              </a:extLst>
            </p:cNvPr>
            <p:cNvSpPr/>
            <p:nvPr/>
          </p:nvSpPr>
          <p:spPr>
            <a:xfrm>
              <a:off x="2599675" y="244310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リーフォーム 6">
              <a:extLst>
                <a:ext uri="{FF2B5EF4-FFF2-40B4-BE49-F238E27FC236}">
                  <a16:creationId xmlns:a16="http://schemas.microsoft.com/office/drawing/2014/main" id="{E3BC2D68-770B-5787-52F9-2214B3EF4A11}"/>
                </a:ext>
              </a:extLst>
            </p:cNvPr>
            <p:cNvSpPr/>
            <p:nvPr/>
          </p:nvSpPr>
          <p:spPr>
            <a:xfrm>
              <a:off x="2891284" y="229184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7">
              <a:extLst>
                <a:ext uri="{FF2B5EF4-FFF2-40B4-BE49-F238E27FC236}">
                  <a16:creationId xmlns:a16="http://schemas.microsoft.com/office/drawing/2014/main" id="{2D9255DB-1B88-3462-9753-5789A3474B6D}"/>
                </a:ext>
              </a:extLst>
            </p:cNvPr>
            <p:cNvSpPr/>
            <p:nvPr/>
          </p:nvSpPr>
          <p:spPr>
            <a:xfrm flipV="1">
              <a:off x="2891284" y="275899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55D8C23-31C8-4446-FB19-A99F4BE4A408}"/>
                </a:ext>
              </a:extLst>
            </p:cNvPr>
            <p:cNvSpPr/>
            <p:nvPr/>
          </p:nvSpPr>
          <p:spPr>
            <a:xfrm>
              <a:off x="5853514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AA3384A0-07C1-613C-FFB0-7DFA4C82C3A0}"/>
                </a:ext>
              </a:extLst>
            </p:cNvPr>
            <p:cNvSpPr/>
            <p:nvPr/>
          </p:nvSpPr>
          <p:spPr>
            <a:xfrm>
              <a:off x="2951117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324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09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45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12080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EM Conservation,</a:t>
            </a:r>
            <a:br>
              <a:rPr kumimoji="1" lang="en-US" altLang="ja-JP" sz="6000" dirty="0"/>
            </a:br>
            <a:br>
              <a:rPr kumimoji="1" lang="en-US" altLang="ja-JP" sz="6000" dirty="0"/>
            </a:br>
            <a:r>
              <a:rPr kumimoji="1" lang="en-US" altLang="ja-JP" sz="6000" dirty="0"/>
              <a:t>Dual Superconductor</a:t>
            </a:r>
            <a:br>
              <a:rPr kumimoji="1" lang="en-US" altLang="ja-JP" sz="6000" dirty="0"/>
            </a:br>
            <a:r>
              <a:rPr kumimoji="1" lang="en-US" altLang="ja-JP" sz="6000" dirty="0"/>
              <a:t>Picture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282110" y="5569020"/>
            <a:ext cx="425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Yanagihara, MK, PTEP</a:t>
            </a:r>
            <a:r>
              <a:rPr lang="en-US" altLang="ja-JP" b="1" dirty="0"/>
              <a:t>2019</a:t>
            </a:r>
            <a:r>
              <a:rPr lang="en-US" altLang="ja-JP" dirty="0"/>
              <a:t>, 093B02 (2019)</a:t>
            </a:r>
          </a:p>
        </p:txBody>
      </p:sp>
    </p:spTree>
    <p:extLst>
      <p:ext uri="{BB962C8B-B14F-4D97-AF65-F5344CB8AC3E}">
        <p14:creationId xmlns:p14="http://schemas.microsoft.com/office/powerpoint/2010/main" val="3644211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530268" y="3951920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Momentum Conservation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84810" y="1435981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 In cylindrical</a:t>
            </a:r>
            <a:r>
              <a:rPr lang="ja-JP" altLang="en-US" sz="2800" b="1" dirty="0"/>
              <a:t> </a:t>
            </a:r>
            <a:r>
              <a:rPr lang="en-US" altLang="ja-JP" sz="2800" b="1" dirty="0" err="1"/>
              <a:t>coordinats</a:t>
            </a:r>
            <a:r>
              <a:rPr lang="en-US" altLang="ja-JP" sz="2800" b="1" dirty="0"/>
              <a:t>,</a:t>
            </a:r>
            <a:endParaRPr kumimoji="1" lang="ja-JP" altLang="en-US" sz="2800" b="1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51524" y="3208916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For infinitely-long tube</a:t>
            </a:r>
            <a:endParaRPr kumimoji="1" lang="ja-JP" altLang="en-US" sz="2400" b="1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1" y="4195630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 rot="7670296">
            <a:off x="2018165" y="3156602"/>
            <a:ext cx="1665776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28700" y="5048818"/>
            <a:ext cx="3742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and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must separate!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en-US" altLang="ja-JP" sz="2400" dirty="0"/>
              <a:t> must change sign!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PTEP2019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bm}&#10;\pagestyle{empty}&#10;&lt;/preamble&gt;&#10;  &lt;body&gt;\begin{align*} &#10;\int_0^\infty dr T_{\theta\theta}(r) = \Big[ rT_{rr} \Big]_0^\infty=0&#10;\end{align*}&lt;/body&gt;&#10;  &lt;fcolor&gt;FFFFFFFF&lt;/fcolor&gt;&#10;  &lt;bcolor&gt;FF000000&lt;/bcolor&gt;&#10;  &lt;transparent&gt;True&lt;/transparent&gt;&#10;  &lt;resolution&gt;1800&lt;/resolution&gt;&#10;  &lt;imageh&gt;582&lt;/imageh&gt;&#10;  &lt;imagew&gt;3106&lt;/imagew&gt;&#10;  &lt;scale&gt;50&lt;/scale&gt;&#10;  &lt;cursor&gt;85&lt;/cursor&gt;&#10;&lt;/TeXTeX&gt;">
            <a:extLst>
              <a:ext uri="{FF2B5EF4-FFF2-40B4-BE49-F238E27FC236}">
                <a16:creationId xmlns:a16="http://schemas.microsoft.com/office/drawing/2014/main" id="{31A04983-F3E1-D1D8-A643-99B4EB708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88" y="4076409"/>
            <a:ext cx="3287184" cy="61595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F4DA85A-A796-B1FB-1BF8-F2662EC61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288" y="1967652"/>
            <a:ext cx="2641872" cy="2227978"/>
          </a:xfrm>
          <a:prstGeom prst="rect">
            <a:avLst/>
          </a:prstGeom>
        </p:spPr>
      </p:pic>
      <p:sp>
        <p:nvSpPr>
          <p:cNvPr id="40" name="右矢印 27">
            <a:extLst>
              <a:ext uri="{FF2B5EF4-FFF2-40B4-BE49-F238E27FC236}">
                <a16:creationId xmlns:a16="http://schemas.microsoft.com/office/drawing/2014/main" id="{DA4C2A5C-5529-F1BC-796A-D6270D50858B}"/>
              </a:ext>
            </a:extLst>
          </p:cNvPr>
          <p:cNvSpPr/>
          <p:nvPr/>
        </p:nvSpPr>
        <p:spPr>
          <a:xfrm>
            <a:off x="3662267" y="4101355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7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5">
            <a:extLst>
              <a:ext uri="{FF2B5EF4-FFF2-40B4-BE49-F238E27FC236}">
                <a16:creationId xmlns:a16="http://schemas.microsoft.com/office/drawing/2014/main" id="{1CFE712A-195A-3C88-F37E-1CE11FAC304A}"/>
              </a:ext>
            </a:extLst>
          </p:cNvPr>
          <p:cNvSpPr/>
          <p:nvPr/>
        </p:nvSpPr>
        <p:spPr>
          <a:xfrm>
            <a:off x="190407" y="2200493"/>
            <a:ext cx="4206235" cy="1932875"/>
          </a:xfrm>
          <a:prstGeom prst="roundRect">
            <a:avLst>
              <a:gd name="adj" fmla="val 12443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458280" y="2132263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4991136" y="2132263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545366" y="2215823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8100" y="2423539"/>
            <a:ext cx="4031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Infinitely-long system</a:t>
            </a:r>
            <a:endParaRPr kumimoji="1" lang="ja-JP" altLang="en-US" sz="28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2611" y="3017319"/>
            <a:ext cx="3742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and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must separate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en-US" altLang="ja-JP" sz="2400" dirty="0"/>
              <a:t> must change sign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PTEP2019</a:t>
            </a:r>
            <a:endParaRPr kumimoji="1" lang="ja-JP" altLang="en-US" sz="2000" dirty="0"/>
          </a:p>
        </p:txBody>
      </p:sp>
      <p:sp>
        <p:nvSpPr>
          <p:cNvPr id="3" name="左右矢印 2"/>
          <p:cNvSpPr/>
          <p:nvPr/>
        </p:nvSpPr>
        <p:spPr>
          <a:xfrm>
            <a:off x="4247700" y="2930515"/>
            <a:ext cx="820222" cy="601731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56522" y="2800598"/>
            <a:ext cx="1798890" cy="830997"/>
          </a:xfrm>
          <a:prstGeom prst="rect">
            <a:avLst/>
          </a:prstGeom>
          <a:noFill/>
          <a:effectLst>
            <a:glow rad="139700">
              <a:schemeClr val="tx1">
                <a:alpha val="58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rr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and </a:t>
            </a:r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</a:t>
            </a:r>
          </a:p>
          <a:p>
            <a:r>
              <a:rPr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degene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rate!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</a:endParaRPr>
          </a:p>
        </p:txBody>
      </p:sp>
      <p:sp>
        <p:nvSpPr>
          <p:cNvPr id="7" name="楕円 6"/>
          <p:cNvSpPr/>
          <p:nvPr/>
        </p:nvSpPr>
        <p:spPr>
          <a:xfrm rot="163320">
            <a:off x="5477994" y="4169549"/>
            <a:ext cx="1052182" cy="5082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946226" y="3567239"/>
            <a:ext cx="255885" cy="7077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lg" len="lg"/>
            <a:tailEnd type="triangle" w="med" len="lg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2254566" y="5624507"/>
            <a:ext cx="4941073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16679" y="5775405"/>
            <a:ext cx="4350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</a:t>
            </a:r>
            <a:r>
              <a:rPr kumimoji="1" lang="en-US" altLang="ja-JP" sz="2400" dirty="0"/>
              <a:t>ffect of boundaries is important</a:t>
            </a:r>
          </a:p>
          <a:p>
            <a:r>
              <a:rPr lang="en-US" altLang="ja-JP" sz="2400" dirty="0"/>
              <a:t>for the flux tube at R=0.92fm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4419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555829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QCD</a:t>
            </a:r>
            <a:r>
              <a:rPr kumimoji="1" lang="en-US" altLang="ja-JP" sz="3200" b="1" dirty="0"/>
              <a:t> Vacuum</a:t>
            </a:r>
            <a:endParaRPr kumimoji="1" lang="ja-JP" altLang="en-US" sz="32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55582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Superconductor</a:t>
            </a:r>
            <a:endParaRPr kumimoji="1" lang="ja-JP" altLang="en-US" sz="3600" b="1" dirty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Nambu</a:t>
            </a:r>
            <a:r>
              <a:rPr kumimoji="1" lang="en-US" altLang="ja-JP" sz="2000" dirty="0"/>
              <a:t>, 1970</a:t>
            </a:r>
          </a:p>
          <a:p>
            <a:r>
              <a:rPr lang="en-US" altLang="ja-JP" sz="2000" dirty="0"/>
              <a:t>Nielsen, </a:t>
            </a:r>
            <a:r>
              <a:rPr lang="en-US" altLang="ja-JP" sz="2000" dirty="0" err="1"/>
              <a:t>Olesen</a:t>
            </a:r>
            <a:r>
              <a:rPr lang="en-US" altLang="ja-JP" sz="2000" dirty="0"/>
              <a:t>, 1973</a:t>
            </a:r>
          </a:p>
          <a:p>
            <a:r>
              <a:rPr kumimoji="1" lang="en-US" altLang="ja-JP" sz="2000" dirty="0"/>
              <a:t>t ‘</a:t>
            </a:r>
            <a:r>
              <a:rPr kumimoji="1" lang="en-US" altLang="ja-JP" sz="2000" dirty="0" err="1"/>
              <a:t>Hooft</a:t>
            </a:r>
            <a:r>
              <a:rPr kumimoji="1" lang="en-US" altLang="ja-JP" sz="2000" dirty="0"/>
              <a:t>, 1981</a:t>
            </a:r>
          </a:p>
          <a:p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Quark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Anti-quark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Flux Tube</a:t>
            </a:r>
            <a:endParaRPr kumimoji="1" lang="ja-JP" altLang="en-US" sz="2800" dirty="0"/>
          </a:p>
        </p:txBody>
      </p:sp>
      <p:cxnSp>
        <p:nvCxnSpPr>
          <p:cNvPr id="22" name="直線コネクタ 21"/>
          <p:cNvCxnSpPr>
            <a:cxnSpLocks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Monopole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Magnetic Vortex</a:t>
            </a:r>
            <a:endParaRPr kumimoji="1" lang="ja-JP" altLang="en-US" sz="2800" dirty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>
                <a:solidFill>
                  <a:srgbClr val="FFFF00"/>
                </a:solidFill>
              </a:rPr>
              <a:t>B)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6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Abelian-Higgs Model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GL parameter: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Infinitely long tube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</a:t>
            </a:r>
          </a:p>
          <a:p>
            <a:r>
              <a:rPr lang="en-US" altLang="ja-JP" sz="2400" dirty="0"/>
              <a:t>                                        </a:t>
            </a:r>
            <a:r>
              <a:rPr lang="en-US" altLang="ja-JP" dirty="0" err="1"/>
              <a:t>Luscher</a:t>
            </a:r>
            <a:r>
              <a:rPr lang="en-US" altLang="ja-JP" dirty="0"/>
              <a:t>, 1981</a:t>
            </a: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momentum conservation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307743" y="1163413"/>
            <a:ext cx="255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2019</a:t>
            </a:r>
            <a:endParaRPr kumimoji="1" lang="ja-JP" altLang="en-US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068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ype-II</a:t>
            </a:r>
            <a:endParaRPr kumimoji="1" lang="ja-JP" altLang="en-US" sz="28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degeneracy </a:t>
            </a:r>
            <a:r>
              <a:rPr kumimoji="1" lang="en-US" altLang="ja-JP" sz="2400" dirty="0" err="1"/>
              <a:t>bw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&amp;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ja-JP" altLang="en-US" sz="2400" dirty="0"/>
              <a:t> </a:t>
            </a:r>
            <a:r>
              <a:rPr lang="en-US" altLang="ja-JP" sz="2400" dirty="0"/>
              <a:t>changes sign 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conservation law</a:t>
            </a:r>
            <a:endParaRPr kumimoji="1" lang="ja-JP" altLang="en-US" sz="2400" dirty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80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</a:t>
            </a:r>
            <a:endParaRPr kumimoji="1" lang="ja-JP" altLang="en-US" sz="28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degeneracy </a:t>
            </a:r>
            <a:r>
              <a:rPr kumimoji="1" lang="en-US" altLang="ja-JP" sz="2400" dirty="0" err="1"/>
              <a:t>bw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&amp;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ja-JP" altLang="en-US" sz="2400" dirty="0"/>
              <a:t> </a:t>
            </a:r>
            <a:r>
              <a:rPr lang="en-US" altLang="ja-JP" sz="2400" dirty="0"/>
              <a:t>changes sign </a:t>
            </a:r>
            <a:endParaRPr kumimoji="1" lang="ja-JP" altLang="en-US" sz="2400" dirty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Inconsistent with</a:t>
            </a:r>
            <a:endParaRPr kumimoji="1" lang="en-US" altLang="ja-JP" sz="2400" dirty="0"/>
          </a:p>
          <a:p>
            <a:pPr algn="ctr"/>
            <a:r>
              <a:rPr lang="en-US" altLang="ja-JP" sz="2400" dirty="0"/>
              <a:t>lattice result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876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7141A26A-D0E3-6031-2B97-C58278405A42}"/>
              </a:ext>
            </a:extLst>
          </p:cNvPr>
          <p:cNvSpPr/>
          <p:nvPr/>
        </p:nvSpPr>
        <p:spPr>
          <a:xfrm>
            <a:off x="1445079" y="5323114"/>
            <a:ext cx="7358446" cy="142280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 with Finite Length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17" y="1675008"/>
            <a:ext cx="4456919" cy="33133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72557" y="5489154"/>
            <a:ext cx="729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AH model can </a:t>
            </a:r>
            <a:r>
              <a:rPr lang="en-US" altLang="ja-JP" sz="2400" dirty="0"/>
              <a:t>reproduce lattice results </a:t>
            </a:r>
            <a:r>
              <a:rPr lang="en-US" altLang="ja-JP" sz="2400" b="1" dirty="0"/>
              <a:t>qualitatively</a:t>
            </a:r>
            <a:r>
              <a:rPr lang="en-US" altLang="ja-JP" sz="2400" dirty="0"/>
              <a:t> by </a:t>
            </a:r>
            <a:r>
              <a:rPr kumimoji="1" lang="en-US" altLang="ja-JP" sz="2400" dirty="0"/>
              <a:t>tuning parameters.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But, </a:t>
            </a:r>
            <a:r>
              <a:rPr lang="en-US" altLang="ja-JP" sz="2400" b="1" dirty="0"/>
              <a:t>quantitatively </a:t>
            </a:r>
            <a:r>
              <a:rPr kumimoji="1" lang="en-US" altLang="ja-JP" sz="2400" dirty="0"/>
              <a:t>all parameters are </a:t>
            </a:r>
            <a:r>
              <a:rPr lang="en-US" altLang="ja-JP" sz="2400" dirty="0"/>
              <a:t>rejected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54" y="2136731"/>
            <a:ext cx="3777372" cy="28516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30762" y="1088887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Yanagihara</a:t>
            </a:r>
            <a:r>
              <a:rPr kumimoji="1" lang="en-US" altLang="ja-JP" dirty="0"/>
              <a:t>, MK (2019)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1105897" y="5624861"/>
            <a:ext cx="466660" cy="76305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92B9F11-4955-DBFC-6492-85FBF0B3E51F}"/>
                  </a:ext>
                </a:extLst>
              </p:cNvPr>
              <p:cNvSpPr txBox="1"/>
              <p:nvPr/>
            </p:nvSpPr>
            <p:spPr>
              <a:xfrm>
                <a:off x="5088987" y="1711832"/>
                <a:ext cx="36517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0" dirty="0"/>
                  <a:t>Comparison: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92B9F11-4955-DBFC-6492-85FBF0B3E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87" y="1711832"/>
                <a:ext cx="3651705" cy="461665"/>
              </a:xfrm>
              <a:prstGeom prst="rect">
                <a:avLst/>
              </a:prstGeom>
              <a:blipFill>
                <a:blip r:embed="rId4"/>
                <a:stretch>
                  <a:fillRect l="-2671" t="-10526" r="-501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A02977-191B-C530-AD1F-7C863D48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AB1E58-14D6-F4C2-DCBA-9C87A21D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5" name="スライド番号プレースホルダー 7">
            <a:extLst>
              <a:ext uri="{FF2B5EF4-FFF2-40B4-BE49-F238E27FC236}">
                <a16:creationId xmlns:a16="http://schemas.microsoft.com/office/drawing/2014/main" id="{FB6CFCEA-229A-271E-A93B-AB9F41D5C07A}"/>
              </a:ext>
            </a:extLst>
          </p:cNvPr>
          <p:cNvSpPr txBox="1">
            <a:spLocks/>
          </p:cNvSpPr>
          <p:nvPr/>
        </p:nvSpPr>
        <p:spPr>
          <a:xfrm>
            <a:off x="0" y="63807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6000" b="1" kern="1200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4625EF-9B6A-C522-274C-C4515DD4BA4E}"/>
              </a:ext>
            </a:extLst>
          </p:cNvPr>
          <p:cNvSpPr txBox="1"/>
          <p:nvPr/>
        </p:nvSpPr>
        <p:spPr>
          <a:xfrm>
            <a:off x="525994" y="1334171"/>
            <a:ext cx="35894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Quark</a:t>
            </a:r>
            <a:r>
              <a:rPr kumimoji="1" lang="en-US" altLang="ja-JP" sz="2800" dirty="0">
                <a:sym typeface="Wingdings" panose="05000000000000000000" pitchFamily="2" charset="2"/>
              </a:rPr>
              <a:t> confinement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Non-pert. dynamics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>
                <a:sym typeface="Wingdings" panose="05000000000000000000" pitchFamily="2" charset="2"/>
              </a:rPr>
              <a:t>Linear potential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String theory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ECB434-6CF1-C2E7-2980-BC4F414711E5}"/>
              </a:ext>
            </a:extLst>
          </p:cNvPr>
          <p:cNvSpPr txBox="1"/>
          <p:nvPr/>
        </p:nvSpPr>
        <p:spPr>
          <a:xfrm>
            <a:off x="489112" y="3400313"/>
            <a:ext cx="547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/>
              <a:t>Many </a:t>
            </a:r>
            <a:r>
              <a:rPr lang="en-US" altLang="ja-JP" sz="3600" b="1"/>
              <a:t>S</a:t>
            </a:r>
            <a:r>
              <a:rPr kumimoji="1" lang="en-US" altLang="ja-JP" sz="3600" b="1"/>
              <a:t>tudies </a:t>
            </a:r>
            <a:r>
              <a:rPr kumimoji="1" lang="en-US" altLang="ja-JP" sz="3600" b="1" dirty="0"/>
              <a:t>on Flux Tube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ED0ED0-A379-C52D-BC01-0DF40DF89238}"/>
              </a:ext>
            </a:extLst>
          </p:cNvPr>
          <p:cNvSpPr txBox="1"/>
          <p:nvPr/>
        </p:nvSpPr>
        <p:spPr>
          <a:xfrm>
            <a:off x="525994" y="4143793"/>
            <a:ext cx="2869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Color-electric field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Action density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EDDF1A7-96BA-0E61-95E5-161373DB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150" y="4258841"/>
            <a:ext cx="3049003" cy="168948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D20F44-7258-5870-1030-C9861A3685F3}"/>
              </a:ext>
            </a:extLst>
          </p:cNvPr>
          <p:cNvSpPr txBox="1"/>
          <p:nvPr/>
        </p:nvSpPr>
        <p:spPr>
          <a:xfrm>
            <a:off x="1176117" y="5872075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 many studies…</a:t>
            </a:r>
            <a:endParaRPr kumimoji="1" lang="ja-JP" altLang="en-US" sz="2400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9BCB044-D178-3042-31BD-39AD8597FCD7}"/>
              </a:ext>
            </a:extLst>
          </p:cNvPr>
          <p:cNvGrpSpPr/>
          <p:nvPr/>
        </p:nvGrpSpPr>
        <p:grpSpPr>
          <a:xfrm>
            <a:off x="4693498" y="132656"/>
            <a:ext cx="4145280" cy="3958652"/>
            <a:chOff x="2599675" y="776654"/>
            <a:chExt cx="4145280" cy="3958652"/>
          </a:xfrm>
        </p:grpSpPr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A785ECE0-9D29-9FDA-90B2-86C7FA073468}"/>
                </a:ext>
              </a:extLst>
            </p:cNvPr>
            <p:cNvSpPr/>
            <p:nvPr/>
          </p:nvSpPr>
          <p:spPr>
            <a:xfrm flipV="1">
              <a:off x="2599675" y="77665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9359A03-4CE3-7C36-957E-35F79A9CBD45}"/>
                </a:ext>
              </a:extLst>
            </p:cNvPr>
            <p:cNvCxnSpPr/>
            <p:nvPr/>
          </p:nvCxnSpPr>
          <p:spPr>
            <a:xfrm>
              <a:off x="3221117" y="2754192"/>
              <a:ext cx="2902397" cy="0"/>
            </a:xfrm>
            <a:prstGeom prst="line">
              <a:avLst/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0B7BD963-8123-4509-37A6-E52804C45870}"/>
                </a:ext>
              </a:extLst>
            </p:cNvPr>
            <p:cNvSpPr/>
            <p:nvPr/>
          </p:nvSpPr>
          <p:spPr>
            <a:xfrm>
              <a:off x="2599675" y="244310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リーフォーム 6">
              <a:extLst>
                <a:ext uri="{FF2B5EF4-FFF2-40B4-BE49-F238E27FC236}">
                  <a16:creationId xmlns:a16="http://schemas.microsoft.com/office/drawing/2014/main" id="{E3BC2D68-770B-5787-52F9-2214B3EF4A11}"/>
                </a:ext>
              </a:extLst>
            </p:cNvPr>
            <p:cNvSpPr/>
            <p:nvPr/>
          </p:nvSpPr>
          <p:spPr>
            <a:xfrm>
              <a:off x="2891284" y="229184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7">
              <a:extLst>
                <a:ext uri="{FF2B5EF4-FFF2-40B4-BE49-F238E27FC236}">
                  <a16:creationId xmlns:a16="http://schemas.microsoft.com/office/drawing/2014/main" id="{2D9255DB-1B88-3462-9753-5789A3474B6D}"/>
                </a:ext>
              </a:extLst>
            </p:cNvPr>
            <p:cNvSpPr/>
            <p:nvPr/>
          </p:nvSpPr>
          <p:spPr>
            <a:xfrm flipV="1">
              <a:off x="2891284" y="275899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55D8C23-31C8-4446-FB19-A99F4BE4A408}"/>
                </a:ext>
              </a:extLst>
            </p:cNvPr>
            <p:cNvSpPr/>
            <p:nvPr/>
          </p:nvSpPr>
          <p:spPr>
            <a:xfrm>
              <a:off x="5853514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AA3384A0-07C1-613C-FFB0-7DFA4C82C3A0}"/>
                </a:ext>
              </a:extLst>
            </p:cNvPr>
            <p:cNvSpPr/>
            <p:nvPr/>
          </p:nvSpPr>
          <p:spPr>
            <a:xfrm>
              <a:off x="2951117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D340C6CB-6D40-64F4-5FCB-9F009AE2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755" y="4256677"/>
            <a:ext cx="1775557" cy="169164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159B2F-9AA2-3238-F84A-548EDA861062}"/>
              </a:ext>
            </a:extLst>
          </p:cNvPr>
          <p:cNvSpPr txBox="1"/>
          <p:nvPr/>
        </p:nvSpPr>
        <p:spPr>
          <a:xfrm>
            <a:off x="4107428" y="5921362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/>
              <a:t>Cea</a:t>
            </a:r>
            <a:r>
              <a:rPr kumimoji="1" lang="en-US" altLang="ja-JP" sz="2200" dirty="0"/>
              <a:t>+ (2012)</a:t>
            </a:r>
            <a:endParaRPr kumimoji="1" lang="ja-JP" altLang="en-US" sz="2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B772FA-4EEF-D375-C977-AAC9D2FD7927}"/>
              </a:ext>
            </a:extLst>
          </p:cNvPr>
          <p:cNvSpPr txBox="1"/>
          <p:nvPr/>
        </p:nvSpPr>
        <p:spPr>
          <a:xfrm>
            <a:off x="6464339" y="592136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/>
              <a:t>Cardoso+ (2013)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40396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0CC7564E-FA66-21E6-DE7C-D0843398F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524329"/>
              </p:ext>
            </p:extLst>
          </p:nvPr>
        </p:nvGraphicFramePr>
        <p:xfrm>
          <a:off x="4514851" y="3670496"/>
          <a:ext cx="4288674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0CC7564E-FA66-21E6-DE7C-D0843398F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336740"/>
              </p:ext>
            </p:extLst>
          </p:nvPr>
        </p:nvGraphicFramePr>
        <p:xfrm>
          <a:off x="4514851" y="3670496"/>
          <a:ext cx="4288674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円弧 14">
            <a:extLst>
              <a:ext uri="{FF2B5EF4-FFF2-40B4-BE49-F238E27FC236}">
                <a16:creationId xmlns:a16="http://schemas.microsoft.com/office/drawing/2014/main" id="{BB2073B4-4B4C-E6F5-2FB4-B6B857B9610A}"/>
              </a:ext>
            </a:extLst>
          </p:cNvPr>
          <p:cNvSpPr/>
          <p:nvPr/>
        </p:nvSpPr>
        <p:spPr>
          <a:xfrm flipV="1">
            <a:off x="4600051" y="235036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63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9FA2A148-F864-199C-1495-C80CD987B9C0}"/>
              </a:ext>
            </a:extLst>
          </p:cNvPr>
          <p:cNvSpPr/>
          <p:nvPr/>
        </p:nvSpPr>
        <p:spPr>
          <a:xfrm>
            <a:off x="4600051" y="401681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63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6AB1CE48-B9EC-6613-2B6F-7C9C00CE08A1}"/>
              </a:ext>
            </a:extLst>
          </p:cNvPr>
          <p:cNvSpPr/>
          <p:nvPr/>
        </p:nvSpPr>
        <p:spPr>
          <a:xfrm>
            <a:off x="1445079" y="5682342"/>
            <a:ext cx="7358446" cy="81642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B740D8-C019-3103-136B-EE9DEDC5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Quantum Effects?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0577BB-47F1-776C-8F7B-594CEC44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AEAE5A-7330-8E78-2E02-9956299C55BE}"/>
              </a:ext>
            </a:extLst>
          </p:cNvPr>
          <p:cNvSpPr txBox="1"/>
          <p:nvPr/>
        </p:nvSpPr>
        <p:spPr>
          <a:xfrm>
            <a:off x="571500" y="1458219"/>
            <a:ext cx="7677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Classical vortex is unstable against quantum fluctuations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Quantum effects give rise to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Luscher</a:t>
            </a:r>
            <a:r>
              <a:rPr kumimoji="1" lang="en-US" altLang="ja-JP" sz="2400" dirty="0"/>
              <a:t> term in potential </a:t>
            </a:r>
            <a:r>
              <a:rPr lang="en-US" altLang="ja-JP" dirty="0" err="1"/>
              <a:t>Luscher</a:t>
            </a:r>
            <a:r>
              <a:rPr lang="en-US" altLang="ja-JP" dirty="0"/>
              <a:t> (1981)</a:t>
            </a:r>
            <a:endParaRPr kumimoji="1" lang="en-US" altLang="ja-JP" sz="24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Fattening of the tube </a:t>
            </a:r>
            <a:r>
              <a:rPr lang="en-US" altLang="ja-JP" dirty="0" err="1"/>
              <a:t>Luscher</a:t>
            </a:r>
            <a:r>
              <a:rPr lang="en-US" altLang="ja-JP" dirty="0"/>
              <a:t>, Munster, Weisz (1981)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929A14D-1D73-EE8D-6972-10561AB8602F}"/>
              </a:ext>
            </a:extLst>
          </p:cNvPr>
          <p:cNvCxnSpPr>
            <a:cxnSpLocks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C0F54004-69B0-0259-460C-CEE38E04F4DC}"/>
              </a:ext>
            </a:extLst>
          </p:cNvPr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1E1D59D-15F1-40C5-D097-3001537DE982}"/>
              </a:ext>
            </a:extLst>
          </p:cNvPr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2E01401-008F-67FA-6537-1D211F78BA24}"/>
              </a:ext>
            </a:extLst>
          </p:cNvPr>
          <p:cNvCxnSpPr>
            <a:cxnSpLocks/>
          </p:cNvCxnSpPr>
          <p:nvPr/>
        </p:nvCxnSpPr>
        <p:spPr>
          <a:xfrm>
            <a:off x="864482" y="4326364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8BD9907D-1D6C-0A6E-D571-25277714305E}"/>
              </a:ext>
            </a:extLst>
          </p:cNvPr>
          <p:cNvSpPr>
            <a:spLocks noChangeAspect="1"/>
          </p:cNvSpPr>
          <p:nvPr/>
        </p:nvSpPr>
        <p:spPr>
          <a:xfrm>
            <a:off x="3336155" y="4146364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FDE3BB8-6FB6-DA02-4EEE-B23EC43701C2}"/>
              </a:ext>
            </a:extLst>
          </p:cNvPr>
          <p:cNvSpPr>
            <a:spLocks noChangeAspect="1"/>
          </p:cNvSpPr>
          <p:nvPr/>
        </p:nvSpPr>
        <p:spPr>
          <a:xfrm>
            <a:off x="627268" y="4146364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45B5E9-ADEA-75CD-6DDC-04E0B5ADBE32}"/>
              </a:ext>
            </a:extLst>
          </p:cNvPr>
          <p:cNvSpPr txBox="1"/>
          <p:nvPr/>
        </p:nvSpPr>
        <p:spPr>
          <a:xfrm>
            <a:off x="1561467" y="5804891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How do these effects modify EMT distribution?</a:t>
            </a:r>
            <a:endParaRPr kumimoji="1" lang="ja-JP" altLang="en-US" sz="2800" dirty="0"/>
          </a:p>
        </p:txBody>
      </p:sp>
      <p:sp>
        <p:nvSpPr>
          <p:cNvPr id="14" name="右矢印 27">
            <a:extLst>
              <a:ext uri="{FF2B5EF4-FFF2-40B4-BE49-F238E27FC236}">
                <a16:creationId xmlns:a16="http://schemas.microsoft.com/office/drawing/2014/main" id="{611F7977-D047-0B2D-8C7B-1F648BAF3622}"/>
              </a:ext>
            </a:extLst>
          </p:cNvPr>
          <p:cNvSpPr/>
          <p:nvPr/>
        </p:nvSpPr>
        <p:spPr>
          <a:xfrm rot="10800000" flipH="1">
            <a:off x="4044285" y="3862534"/>
            <a:ext cx="731532" cy="92765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C35FDF5-A692-1AAF-E17E-C6B2FDD886A5}"/>
              </a:ext>
            </a:extLst>
          </p:cNvPr>
          <p:cNvSpPr/>
          <p:nvPr/>
        </p:nvSpPr>
        <p:spPr>
          <a:xfrm>
            <a:off x="5227556" y="4118659"/>
            <a:ext cx="2836259" cy="412524"/>
          </a:xfrm>
          <a:prstGeom prst="ellipse">
            <a:avLst/>
          </a:prstGeom>
          <a:solidFill>
            <a:srgbClr val="FFFF00">
              <a:alpha val="1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}&#10;\pagestyle{empty}&#10;&lt;/preamble&gt;&#10;  &lt;body&gt;\begin{align*} &#10;w^2\sim \log r&#10;\end{align*}&lt;/body&gt;&#10;  &lt;fcolor&gt;FFFFFFFF&lt;/fcolor&gt;&#10;  &lt;bcolor&gt;FF000000&lt;/bcolor&gt;&#10;  &lt;transparent&gt;True&lt;/transparent&gt;&#10;  &lt;resolution&gt;1800&lt;/resolution&gt;&#10;  &lt;imageh&gt;268&lt;/imageh&gt;&#10;  &lt;imagew&gt;109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AFF76511-106E-258A-D117-3A30EE9D7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21" y="4859643"/>
            <a:ext cx="1155700" cy="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9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08BB0955-6426-4022-AC78-BA9B6C758886}"/>
              </a:ext>
            </a:extLst>
          </p:cNvPr>
          <p:cNvSpPr/>
          <p:nvPr/>
        </p:nvSpPr>
        <p:spPr>
          <a:xfrm>
            <a:off x="446364" y="1465096"/>
            <a:ext cx="3842084" cy="186173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A2C2-0567-49AC-B349-566AAED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Distr. in Simple Systems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88F7A-D990-491F-B18A-DFB2B3E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/>
              <p:nvPr/>
            </p:nvSpPr>
            <p:spPr>
              <a:xfrm>
                <a:off x="774708" y="1695609"/>
                <a:ext cx="2823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Theory in 1+1d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8" y="1695609"/>
                <a:ext cx="2823402" cy="523220"/>
              </a:xfrm>
              <a:prstGeom prst="rect">
                <a:avLst/>
              </a:prstGeom>
              <a:blipFill>
                <a:blip r:embed="rId2"/>
                <a:stretch>
                  <a:fillRect t="-10465" r="-3456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74B800-D181-4962-B6F6-FDB252295107}"/>
              </a:ext>
            </a:extLst>
          </p:cNvPr>
          <p:cNvSpPr txBox="1"/>
          <p:nvPr/>
        </p:nvSpPr>
        <p:spPr>
          <a:xfrm>
            <a:off x="4475747" y="1804030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Soliton (kink)</a:t>
            </a:r>
            <a:endParaRPr kumimoji="1" lang="ja-JP" altLang="en-US" sz="2400" b="1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}&#10;\pagestyle{empty}&#10;&lt;/preamble&gt;&#10;  &lt;body&gt;\begin{align*} &#10;{\cal L} = \frac12 (\partial_\mu \phi)^2 - \frac\lambda4\Big(\phi^2 - \frac{m^2}\lambda \Big)^2&#10;\end{align*}&lt;/body&gt;&#10;  &lt;fcolor&gt;FFFFFFFF&lt;/fcolor&gt;&#10;  &lt;bcolor&gt;FF000000&lt;/bcolor&gt;&#10;  &lt;transparent&gt;True&lt;/transparent&gt;&#10;  &lt;resolution&gt;1800&lt;/resolution&gt;&#10;  &lt;imageh&gt;546&lt;/imageh&gt;&#10;  &lt;imagew&gt;3249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26D3B51E-2FA0-444B-9EE3-7679833E9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9" y="2377091"/>
            <a:ext cx="3438525" cy="57785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}&#10;\pagestyle{empty}&#10;&lt;/preamble&gt;&#10;  &lt;body&gt;\begin{align*} &#10;\phi(x) = \frac{m}{\sqrt{\lambda}} \tanh \frac{mx}{\sqrt2}&#10;\end{align*}&lt;/body&gt;&#10;  &lt;fcolor&gt;FFFFFFFF&lt;/fcolor&gt;&#10;  &lt;bcolor&gt;FF000000&lt;/bcolor&gt;&#10;  &lt;transparent&gt;True&lt;/transparent&gt;&#10;  &lt;resolution&gt;1800&lt;/resolution&gt;&#10;  &lt;imageh&gt;509&lt;/imageh&gt;&#10;  &lt;imagew&gt;2191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06EFD951-046A-4DE5-9727-8B1F69D41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40" y="2562111"/>
            <a:ext cx="2318808" cy="538692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A980865-03CA-4759-968A-0615199825A4}"/>
              </a:ext>
            </a:extLst>
          </p:cNvPr>
          <p:cNvCxnSpPr>
            <a:cxnSpLocks/>
          </p:cNvCxnSpPr>
          <p:nvPr/>
        </p:nvCxnSpPr>
        <p:spPr>
          <a:xfrm>
            <a:off x="7157240" y="2842635"/>
            <a:ext cx="17018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979D1A6-9E5F-47AF-B6EB-114BF93E9C73}"/>
              </a:ext>
            </a:extLst>
          </p:cNvPr>
          <p:cNvSpPr/>
          <p:nvPr/>
        </p:nvSpPr>
        <p:spPr>
          <a:xfrm>
            <a:off x="7157240" y="2377413"/>
            <a:ext cx="1701856" cy="944550"/>
          </a:xfrm>
          <a:custGeom>
            <a:avLst/>
            <a:gdLst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99937 w 2454442"/>
              <a:gd name="connsiteY3" fmla="*/ 144379 h 1018674"/>
              <a:gd name="connsiteX4" fmla="*/ 2454442 w 2454442"/>
              <a:gd name="connsiteY4" fmla="*/ 0 h 101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442" h="1018674">
                <a:moveTo>
                  <a:pt x="0" y="1018674"/>
                </a:moveTo>
                <a:cubicBezTo>
                  <a:pt x="340226" y="1005974"/>
                  <a:pt x="680452" y="1025358"/>
                  <a:pt x="866273" y="906379"/>
                </a:cubicBezTo>
                <a:cubicBezTo>
                  <a:pt x="1052094" y="787400"/>
                  <a:pt x="1009315" y="624306"/>
                  <a:pt x="1114926" y="497306"/>
                </a:cubicBezTo>
                <a:cubicBezTo>
                  <a:pt x="1220537" y="370306"/>
                  <a:pt x="1276684" y="227263"/>
                  <a:pt x="1499937" y="144379"/>
                </a:cubicBezTo>
                <a:cubicBezTo>
                  <a:pt x="1723190" y="61495"/>
                  <a:pt x="2060742" y="46790"/>
                  <a:pt x="2454442" y="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グラフ&#10;&#10;中程度の精度で自動的に生成された説明">
            <a:extLst>
              <a:ext uri="{FF2B5EF4-FFF2-40B4-BE49-F238E27FC236}">
                <a16:creationId xmlns:a16="http://schemas.microsoft.com/office/drawing/2014/main" id="{891A3FAF-60CE-4C1A-A00E-52D449897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27" y="4746378"/>
            <a:ext cx="2792595" cy="186173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A6A151-09BD-4D14-AFE3-D6FD15C69060}"/>
              </a:ext>
            </a:extLst>
          </p:cNvPr>
          <p:cNvSpPr txBox="1"/>
          <p:nvPr/>
        </p:nvSpPr>
        <p:spPr>
          <a:xfrm>
            <a:off x="376990" y="4026543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Quantu</a:t>
            </a:r>
            <a:r>
              <a:rPr lang="en-US" altLang="ja-JP" sz="2800" b="1" dirty="0"/>
              <a:t>m effect on EMT at 1-loop order</a:t>
            </a:r>
            <a:endParaRPr kumimoji="1" lang="ja-JP" altLang="en-US" sz="2800" b="1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}&#10;\pagestyle{empty}&#10;&lt;/preamble&gt;&#10;  &lt;body&gt;\begin{align*} &#10;T_{00}(x)&#10;\end{align*}&lt;/body&gt;&#10;  &lt;fcolor&gt;FFFFFFFF&lt;/fcolor&gt;&#10;  &lt;bcolor&gt;FF000000&lt;/bcolor&gt;&#10;  &lt;transparent&gt;True&lt;/transparent&gt;&#10;  &lt;resolution&gt;1800&lt;/resolution&gt;&#10;  &lt;imageh&gt;250&lt;/imageh&gt;&#10;  &lt;imagew&gt;661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6B0809A-CC81-4347-B3B7-8C36B0F8B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9088" y="5371217"/>
            <a:ext cx="1098966" cy="41564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\partial_x T_{11}(x)=0&#10;\end{align*}&lt;/body&gt;&#10;  &lt;fcolor&gt;FFFFFFFF&lt;/fcolor&gt;&#10;  &lt;bcolor&gt;FF000000&lt;/bcolor&gt;&#10;  &lt;transparent&gt;True&lt;/transparent&gt;&#10;  &lt;resolution&gt;1800&lt;/resolution&gt;&#10;  &lt;imageh&gt;250&lt;/imageh&gt;&#10;  &lt;imagew&gt;1386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755836E0-EF53-468F-8467-FF77D40BA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03" y="5809483"/>
            <a:ext cx="2148249" cy="38749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FF9C77-3EB4-4A89-AE3D-C5FF17660CA9}"/>
              </a:ext>
            </a:extLst>
          </p:cNvPr>
          <p:cNvSpPr txBox="1"/>
          <p:nvPr/>
        </p:nvSpPr>
        <p:spPr>
          <a:xfrm>
            <a:off x="5473105" y="4733586"/>
            <a:ext cx="262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Confirmation of EMT conservation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F95FA5-45B6-41AF-9646-F957FE88B7BA}"/>
              </a:ext>
            </a:extLst>
          </p:cNvPr>
          <p:cNvSpPr txBox="1"/>
          <p:nvPr/>
        </p:nvSpPr>
        <p:spPr>
          <a:xfrm>
            <a:off x="7232772" y="1072147"/>
            <a:ext cx="1931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</a:rPr>
              <a:t>Talk by H. Ito</a:t>
            </a:r>
          </a:p>
          <a:p>
            <a:r>
              <a:rPr kumimoji="1" lang="en-US" altLang="ja-JP" sz="2400" b="1" dirty="0">
                <a:solidFill>
                  <a:srgbClr val="FFFF00"/>
                </a:solidFill>
              </a:rPr>
              <a:t>Wednesday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57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12080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Flux Tube @ Nonzero T,</a:t>
            </a:r>
            <a:br>
              <a:rPr kumimoji="1" lang="en-US" altLang="ja-JP" sz="6000" dirty="0"/>
            </a:br>
            <a:r>
              <a:rPr kumimoji="1" lang="en-US" altLang="ja-JP" sz="6000" dirty="0"/>
              <a:t>Single Q System </a:t>
            </a:r>
            <a:endParaRPr kumimoji="1" lang="ja-JP" alt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282110" y="5569020"/>
            <a:ext cx="425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2215342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789221" y="4233553"/>
            <a:ext cx="2937164" cy="1303021"/>
          </a:xfrm>
          <a:prstGeom prst="roundRect">
            <a:avLst>
              <a:gd name="adj" fmla="val 9977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237771" y="3364721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2543" y="3520738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Motivations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09700" y="1312223"/>
            <a:ext cx="4803568" cy="4031673"/>
            <a:chOff x="409700" y="1312223"/>
            <a:chExt cx="4803568" cy="4031673"/>
          </a:xfrm>
        </p:grpSpPr>
        <p:sp>
          <p:nvSpPr>
            <p:cNvPr id="8" name="角丸四角形 7"/>
            <p:cNvSpPr/>
            <p:nvPr/>
          </p:nvSpPr>
          <p:spPr>
            <a:xfrm>
              <a:off x="409700" y="1312223"/>
              <a:ext cx="4803568" cy="4031673"/>
            </a:xfrm>
            <a:prstGeom prst="roundRect">
              <a:avLst>
                <a:gd name="adj" fmla="val 7243"/>
              </a:avLst>
            </a:prstGeom>
            <a:solidFill>
              <a:schemeClr val="accent1">
                <a:lumMod val="50000"/>
                <a:alpha val="7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28650" y="1481239"/>
                  <a:ext cx="4505079" cy="3600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ja-JP" sz="2800" dirty="0"/>
                    <a:t>: Heavy-light meson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/>
                    <a:t>EMT distribution in the meson</a:t>
                  </a:r>
                </a:p>
                <a:p>
                  <a:endParaRPr kumimoji="1" lang="en-US" altLang="ja-JP" sz="2400" dirty="0"/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ja-JP" sz="2800" dirty="0"/>
                    <a:t>: Single charge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/>
                    <a:t>Screening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/>
                    <a:t>Running coupling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kumimoji="1" lang="en-US" altLang="ja-JP" sz="2400" dirty="0"/>
                </a:p>
                <a:p>
                  <a:pPr marL="342900" lvl="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altLang="ja-JP" sz="2800" dirty="0">
                    <a:solidFill>
                      <a:prstClr val="white"/>
                    </a:solidFill>
                  </a:endParaRPr>
                </a:p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>
                      <a:solidFill>
                        <a:prstClr val="white"/>
                      </a:solidFill>
                    </a:rPr>
                    <a:t>Confinement transition 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1481239"/>
                  <a:ext cx="4505079" cy="3600986"/>
                </a:xfrm>
                <a:prstGeom prst="rect">
                  <a:avLst/>
                </a:prstGeom>
                <a:blipFill>
                  <a:blip r:embed="rId2"/>
                  <a:stretch>
                    <a:fillRect l="-1759" t="-1692" r="-1759" b="-28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973289" y="4389789"/>
                <a:ext cx="24479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This study: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in pure YM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89" y="4389789"/>
                <a:ext cx="2447978" cy="954107"/>
              </a:xfrm>
              <a:prstGeom prst="rect">
                <a:avLst/>
              </a:prstGeom>
              <a:blipFill>
                <a:blip r:embed="rId3"/>
                <a:stretch>
                  <a:fillRect l="-6484" t="-8280" r="-2993" b="-13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0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402" y="1458219"/>
            <a:ext cx="414934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Analysis above Tc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 on a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 minimum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a </a:t>
            </a:r>
            <a:r>
              <a:rPr kumimoji="1" lang="en-US" altLang="ja-JP" sz="2400" dirty="0" err="1"/>
              <a:t>Polyakov</a:t>
            </a:r>
            <a:r>
              <a:rPr kumimoji="1" lang="en-US" altLang="ja-JP" sz="2400" dirty="0"/>
              <a:t>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continuum extrapolation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92060" y="4150684"/>
            <a:ext cx="3834643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200" y="1458219"/>
            <a:ext cx="3221325" cy="4976634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} = \frac{ \langle \delta O(x) \delta \Omega(0)\rangle }{\langle \Omega(0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2695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4" y="4288271"/>
            <a:ext cx="3271847" cy="71507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009282" y="5086993"/>
            <a:ext cx="232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Ω: </a:t>
            </a:r>
            <a:r>
              <a:rPr lang="en-US" altLang="ja-JP" sz="2400" dirty="0" err="1"/>
              <a:t>Polyakov</a:t>
            </a:r>
            <a:r>
              <a:rPr lang="en-US" altLang="ja-JP" sz="2400" dirty="0"/>
              <a:t> loop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618084" y="6434853"/>
            <a:ext cx="425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516978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/>
          <p:cNvSpPr/>
          <p:nvPr/>
        </p:nvSpPr>
        <p:spPr>
          <a:xfrm rot="16200000">
            <a:off x="6227413" y="1398484"/>
            <a:ext cx="1504509" cy="4025733"/>
          </a:xfrm>
          <a:prstGeom prst="ellipse">
            <a:avLst/>
          </a:prstGeom>
          <a:solidFill>
            <a:schemeClr val="tx1">
              <a:alpha val="32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966799" y="1399014"/>
            <a:ext cx="4026088" cy="4026088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2000"/>
                </a:schemeClr>
              </a:gs>
              <a:gs pos="74000">
                <a:schemeClr val="tx2">
                  <a:lumMod val="75000"/>
                  <a:alpha val="44000"/>
                </a:schemeClr>
              </a:gs>
              <a:gs pos="83000">
                <a:schemeClr val="tx2">
                  <a:lumMod val="75000"/>
                  <a:alpha val="3200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510078" y="1253112"/>
            <a:ext cx="4296988" cy="3506956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6833234" y="3264708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Spherical Coordinates</a:t>
            </a:r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9" y="3582453"/>
            <a:ext cx="218055" cy="290304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6979667" y="1985465"/>
            <a:ext cx="794280" cy="14258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7514804" y="1560668"/>
            <a:ext cx="253534" cy="43982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flipV="1">
            <a:off x="7768980" y="1344475"/>
            <a:ext cx="357149" cy="64800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7767690" y="1794895"/>
            <a:ext cx="436331" cy="19758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74" y="2000489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65" y="1211512"/>
            <a:ext cx="294326" cy="330926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6790936" y="1858617"/>
            <a:ext cx="789022" cy="14258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69811" y="1399014"/>
            <a:ext cx="3760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</a:t>
            </a:r>
            <a:r>
              <a:rPr lang="en-US" altLang="ja-JP" sz="2800" dirty="0"/>
              <a:t>Spherical</a:t>
            </a:r>
            <a:r>
              <a:rPr kumimoji="1" lang="en-US" altLang="ja-JP" sz="2800" dirty="0"/>
              <a:t> Coordinates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62175" y="5261114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Maxwell theory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23" y="2366032"/>
            <a:ext cx="179560" cy="19931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47" y="1449652"/>
            <a:ext cx="292801" cy="330926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\theta\theta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49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" y="2609861"/>
            <a:ext cx="3581485" cy="1753741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,bm}&#10;\pagestyle{empty}&#10;&lt;/preamble&gt;&#10;  &lt;body&gt;\begin{align*} &#10;T_{44} = T_{rr} = -T_{\theta\theta} = &#10;-\frac{|\bm{E}|^2}2 = -\frac{\alpha}{8\pi}\frac1{r^4}&#10;\end{align*}&lt;/body&gt;&#10;  &lt;fcolor&gt;FFFFFFFF&lt;/fcolor&gt;&#10;  &lt;bcolor&gt;FF000000&lt;/bcolor&gt;&#10;  &lt;transparent&gt;True&lt;/transparent&gt;&#10;  &lt;resolution&gt;1800&lt;/resolution&gt;&#10;  &lt;imageh&gt;547&lt;/imageh&gt;&#10;  &lt;imagew&gt;409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09" y="5893919"/>
            <a:ext cx="4333875" cy="57890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7767689" y="2008962"/>
            <a:ext cx="4041" cy="167335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992533" y="3411350"/>
            <a:ext cx="775156" cy="2709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67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9" y="1810121"/>
            <a:ext cx="3183898" cy="29720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56874" y="1152250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2138733" y="534165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1042455" y="570933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792013" y="544771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1042455" y="511024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2190295" y="5390181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2737825" y="533785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0939" y="610860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84037" y="610860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95" y="1810121"/>
            <a:ext cx="3914911" cy="297209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29666" y="5225307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Suppression at large distance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Separation of </a:t>
            </a:r>
            <a:r>
              <a:rPr lang="en-US" altLang="ja-JP" sz="2400" dirty="0"/>
              <a:t>different channels</a:t>
            </a:r>
            <a:endParaRPr kumimoji="1"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50040" t="4778" r="6951" b="50605"/>
          <a:stretch/>
        </p:blipFill>
        <p:spPr>
          <a:xfrm>
            <a:off x="5796671" y="1614389"/>
            <a:ext cx="2464460" cy="1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4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9" y="1930733"/>
            <a:ext cx="4169710" cy="2934231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4719558" y="1927876"/>
            <a:ext cx="4296988" cy="2379263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dirty="0"/>
                  <a:t> 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008057" y="2130001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Leading order perturbation</a:t>
            </a:r>
            <a:endParaRPr kumimoji="1" lang="ja-JP" altLang="en-US" sz="2400" b="1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&amp;amp;\langle&#10; \mathcal{T}_{44}(r) \rangle&#10; =   \langle \mathcal{T}_{rr}(r) \rangle&#10; =  - \langle \mathcal{T}_{\theta \theta}(r) \rangle&#10; \notag&#10; \\&#10;&amp;amp; = -  \frac{C_F}{8\pi}\alpha_s&#10; \frac{(m_{\rm _D} r +1)^2}{r^4}e^{-2 m_{\rm _D}r} &#10;\end{align*}&lt;/body&gt;&#10;  &lt;fcolor&gt;FFFFFFFF&lt;/fcolor&gt;&#10;  &lt;bcolor&gt;FF000000&lt;/bcolor&gt;&#10;  &lt;transparent&gt;True&lt;/transparent&gt;&#10;  &lt;resolution&gt;1800&lt;/resolution&gt;&#10;  &lt;imageh&gt;944&lt;/imageh&gt;&#10;  &lt;imagew&gt;3365&lt;/imagew&gt;&#10;  &lt;scale&gt;50&lt;/scale&gt;&#10;  &lt;cursor&gt;1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1" y="2943502"/>
            <a:ext cx="3561292" cy="999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89429" y="5336998"/>
                <a:ext cx="72602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Increase at short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sz="2400" dirty="0"/>
                  <a:t> / suppression at larger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en-US" altLang="ja-JP" sz="2400" i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 dependence is suppressed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Too noisy at large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/>
                  <a:t> for extracting screening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29" y="5336998"/>
                <a:ext cx="7260257" cy="1200329"/>
              </a:xfrm>
              <a:prstGeom prst="rect">
                <a:avLst/>
              </a:prstGeom>
              <a:blipFill>
                <a:blip r:embed="rId5"/>
                <a:stretch>
                  <a:fillRect l="-1175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6488213" y="4335809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Higher order terms: </a:t>
            </a:r>
          </a:p>
          <a:p>
            <a:r>
              <a:rPr lang="en-US" altLang="ja-JP" dirty="0"/>
              <a:t>M. </a:t>
            </a:r>
            <a:r>
              <a:rPr lang="en-US" altLang="ja-JP" dirty="0" err="1"/>
              <a:t>Berwein</a:t>
            </a:r>
            <a:r>
              <a:rPr lang="en-US" altLang="ja-JP" dirty="0"/>
              <a:t>, in progress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787236" y="2200460"/>
            <a:ext cx="2734621" cy="1234548"/>
            <a:chOff x="1787236" y="2200460"/>
            <a:chExt cx="2734621" cy="1234548"/>
          </a:xfrm>
        </p:grpSpPr>
        <p:sp>
          <p:nvSpPr>
            <p:cNvPr id="5" name="フリーフォーム 4"/>
            <p:cNvSpPr/>
            <p:nvPr/>
          </p:nvSpPr>
          <p:spPr>
            <a:xfrm>
              <a:off x="1787236" y="2591666"/>
              <a:ext cx="920338" cy="54626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flipV="1">
              <a:off x="3521032" y="2840853"/>
              <a:ext cx="592769" cy="59415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057400" y="2200460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Increase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344932" y="2403133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supress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27" y="1363956"/>
            <a:ext cx="1639614" cy="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Channel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8" y="1795650"/>
            <a:ext cx="2699706" cy="18997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503" y="1795650"/>
            <a:ext cx="2699706" cy="18997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79" y="1795650"/>
            <a:ext cx="2699706" cy="189978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7" y="1363737"/>
            <a:ext cx="1366524" cy="36225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\theta\theta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2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80" y="1362118"/>
            <a:ext cx="1369103" cy="3622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}&#10;\pagestyle{empty}&#10;&lt;/preamble&gt;&#10;  &lt;body&gt;\begin{align*} &#10;-r^4 \langle T_{rr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23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01" y="1362118"/>
            <a:ext cx="1595997" cy="3622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28" y="4553081"/>
            <a:ext cx="2700215" cy="190870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r^4\Delta(r) = -r^4 \langle T_{\mu\mu} \rangle&#10;\end{align*}&lt;/body&gt;&#10;  &lt;fcolor&gt;FFFFFFFF&lt;/fcolor&gt;&#10;  &lt;bcolor&gt;FF000000&lt;/bcolor&gt;&#10;  &lt;transparent&gt;True&lt;/transparent&gt;&#10;  &lt;resolution&gt;1800&lt;/resolution&gt;&#10;  &lt;imageh&gt;292&lt;/imageh&gt;&#10;  &lt;imagew&gt;2068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4" y="4078112"/>
            <a:ext cx="2345138" cy="33113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710939" y="4767492"/>
            <a:ext cx="4945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Separation b/w channels becomes </a:t>
            </a:r>
            <a:r>
              <a:rPr lang="en-US" altLang="ja-JP" sz="2400" dirty="0"/>
              <a:t>clearer for smaller </a:t>
            </a:r>
            <a:r>
              <a:rPr lang="en-US" altLang="ja-JP" sz="2400" i="1" dirty="0"/>
              <a:t>T</a:t>
            </a:r>
            <a:endParaRPr kumimoji="1" lang="ja-JP" altLang="en-US" sz="2400" i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5635897" y="6380797"/>
            <a:ext cx="350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77197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Running Coupling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29" y="1453315"/>
            <a:ext cx="4101975" cy="316013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 \left|\frac{\langle T_{\mu\mu} \rangle}{ \langle {\cal T}_{44,rr,\theta\theta}(r) \rangle}\right|&#10; = \frac{11}{2\pi} \alpha_s + \mathcal{O}(g^3),&#10;\end{align*}&lt;/body&gt;&#10;  &lt;fcolor&gt;FFFFFFFF&lt;/fcolor&gt;&#10;  &lt;bcolor&gt;FF000000&lt;/bcolor&gt;&#10;  &lt;transparent&gt;True&lt;/transparent&gt;&#10;  &lt;resolution&gt;1800&lt;/resolution&gt;&#10;  &lt;imageh&gt;609&lt;/imageh&gt;&#10;  &lt;imagew&gt;3473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53174"/>
            <a:ext cx="3675592" cy="6445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14" y="4773797"/>
            <a:ext cx="2788860" cy="19637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43831" y="2998040"/>
            <a:ext cx="3845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by the formula </a:t>
            </a:r>
            <a:r>
              <a:rPr lang="en-US" altLang="ja-JP" sz="2400" dirty="0"/>
              <a:t>at the leading-order perturbation theory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kumimoji="1" lang="en-US" altLang="ja-JP" sz="2400" dirty="0"/>
              <a:t>hannel dependent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25053" y="5340171"/>
                <a:ext cx="4523521" cy="864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Consistent with the estimate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 potential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3" y="5340171"/>
                <a:ext cx="4523521" cy="864147"/>
              </a:xfrm>
              <a:prstGeom prst="rect">
                <a:avLst/>
              </a:prstGeom>
              <a:blipFill>
                <a:blip r:embed="rId6"/>
                <a:stretch>
                  <a:fillRect l="-1887" t="-563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097864" y="6192284"/>
            <a:ext cx="3056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/>
              <a:t>Kaczmarek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Karsch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Zantow</a:t>
            </a:r>
            <a:r>
              <a:rPr lang="en-US" altLang="ja-JP" sz="1600" dirty="0"/>
              <a:t>, 2004</a:t>
            </a:r>
            <a:endParaRPr kumimoji="1" lang="ja-JP" altLang="en-US" sz="1600" dirty="0"/>
          </a:p>
        </p:txBody>
      </p:sp>
      <p:sp>
        <p:nvSpPr>
          <p:cNvPr id="15" name="下矢印 14"/>
          <p:cNvSpPr/>
          <p:nvPr/>
        </p:nvSpPr>
        <p:spPr>
          <a:xfrm>
            <a:off x="1388144" y="4646412"/>
            <a:ext cx="1765738" cy="6432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6200000">
            <a:off x="4853738" y="5450627"/>
            <a:ext cx="637978" cy="6432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258444" y="4843166"/>
            <a:ext cx="369035" cy="1645920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}&#10;\pagestyle{empty}&#10;&lt;/preamble&gt;&#10;  &lt;body&gt;\begin{align*} &#10;\alpha_s&#10;\end{align*}&lt;/body&gt;&#10;  &lt;fcolor&gt;FF000000&lt;/fcolor&gt;&#10;  &lt;bcolor&gt;FF000000&lt;/bcolor&gt;&#10;  &lt;transparent&gt;True&lt;/transparent&gt;&#10;  &lt;resolution&gt;1800&lt;/resolution&gt;&#10;  &lt;imageh&gt;148&lt;/imageh&gt;&#10;  &lt;imagew&gt;22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14" y="2700561"/>
            <a:ext cx="514972" cy="3328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/>
                  <a:t>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blipFill>
                <a:blip r:embed="rId8"/>
                <a:stretch>
                  <a:fillRect l="-2422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6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/>
              <a:t>Energy-Momentum Tensor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8700" y="4585856"/>
            <a:ext cx="7443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The most fundamental quantity in physics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Gauge invariant observable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All</a:t>
            </a:r>
            <a:r>
              <a:rPr kumimoji="1" lang="en-US" altLang="ja-JP" sz="2400" dirty="0"/>
              <a:t> components have important</a:t>
            </a:r>
            <a:r>
              <a:rPr lang="ja-JP" altLang="en-US" sz="2400" dirty="0"/>
              <a:t> </a:t>
            </a:r>
            <a:r>
              <a:rPr lang="en-US" altLang="ja-JP" sz="2400" dirty="0"/>
              <a:t>physical meaning</a:t>
            </a:r>
            <a:r>
              <a:rPr kumimoji="1" lang="en-US" altLang="ja-JP" sz="24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stress tensor = mechanical distortion in static systems</a:t>
            </a:r>
            <a:endParaRPr kumimoji="1" lang="en-US" altLang="ja-JP" sz="2400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54" y="1452256"/>
            <a:ext cx="6718901" cy="27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1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Now, lattice simulation of EMT around the flux tube is available thanks to </a:t>
            </a:r>
            <a:r>
              <a:rPr lang="en-US" altLang="ja-JP" sz="24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SF</a:t>
            </a:r>
            <a:r>
              <a:rPr lang="en-US" altLang="ja-JP" sz="2400" i="1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X</a:t>
            </a: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(gradient flow) method.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of the flux tube tells us many interesting features of </a:t>
            </a:r>
            <a:r>
              <a:rPr lang="en-US" altLang="ja-JP" sz="240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this system.</a:t>
            </a:r>
            <a:endParaRPr lang="en-US" altLang="ja-JP" sz="24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063263" y="3096205"/>
            <a:ext cx="2376776" cy="171599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5057358"/>
            <a:ext cx="7428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32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F</a:t>
            </a:r>
            <a:r>
              <a:rPr kumimoji="1" lang="en-US" altLang="ja-JP" sz="32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Theoretical understanding of the lattice results 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QQQ, QQ, etc. / </a:t>
            </a:r>
            <a:r>
              <a:rPr lang="en-US" altLang="ja-JP" sz="2400" i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dependence / hadrons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0CD139A-BD9E-C1E2-0655-2C9722253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5" b="48911"/>
          <a:stretch/>
        </p:blipFill>
        <p:spPr>
          <a:xfrm>
            <a:off x="5825878" y="3096205"/>
            <a:ext cx="2248462" cy="172087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0C2DFB0-2115-0F42-4BF1-AB18DD312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55" y="3096205"/>
            <a:ext cx="2001407" cy="1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6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792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N</a:t>
            </a:r>
            <a:r>
              <a:rPr kumimoji="1" lang="en-US" altLang="ja-JP" baseline="-25000" dirty="0" err="1"/>
              <a:t>f</a:t>
            </a:r>
            <a:r>
              <a:rPr kumimoji="1" lang="en-US" altLang="ja-JP" dirty="0"/>
              <a:t>=2+1 QCD </a:t>
            </a:r>
            <a:r>
              <a:rPr lang="en-US" altLang="ja-JP" dirty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/ almost physical s quark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T=0: CP-PACS+JLQCD 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T&gt;0: 32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xN</a:t>
            </a:r>
            <a:r>
              <a:rPr lang="en-US" altLang="ja-JP" sz="2400" baseline="-25000" dirty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</a:t>
            </a:r>
            <a:r>
              <a:rPr lang="en-US" altLang="ja-JP" sz="2400" dirty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Taniguchi+ (WHOT-QCD), </a:t>
            </a:r>
          </a:p>
          <a:p>
            <a:r>
              <a:rPr kumimoji="1" lang="en-US" altLang="ja-JP" sz="2000" dirty="0"/>
              <a:t>PR</a:t>
            </a:r>
            <a:r>
              <a:rPr kumimoji="1" lang="en-US" altLang="ja-JP" sz="2000" b="1" dirty="0"/>
              <a:t>D96</a:t>
            </a:r>
            <a:r>
              <a:rPr kumimoji="1" lang="en-US" altLang="ja-JP" sz="2000" dirty="0"/>
              <a:t>, 014509 (2017)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353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Suzuki,</a:t>
                </a:r>
              </a:p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zero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LO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66CCFF"/>
                </a:solidFill>
              </a:rPr>
              <a:t>Suzuki (2013)</a:t>
            </a:r>
            <a:endParaRPr kumimoji="1" lang="ja-JP" altLang="en-US" sz="2000" dirty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Suzuki, PTEP 2013, 083B03</a:t>
            </a:r>
          </a:p>
          <a:p>
            <a:r>
              <a:rPr kumimoji="1" lang="en-US" altLang="ja-JP" sz="2000" dirty="0" err="1"/>
              <a:t>Harlander</a:t>
            </a:r>
            <a:r>
              <a:rPr kumimoji="1" lang="en-US" altLang="ja-JP" sz="2000" dirty="0"/>
              <a:t>+, 1808.09837</a:t>
            </a:r>
          </a:p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lang="en-US" altLang="ja-JP" sz="2000" dirty="0"/>
              <a:t>, PTEP 2019</a:t>
            </a:r>
            <a:endParaRPr kumimoji="1" lang="en-US" altLang="ja-JP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Choice of the scale of g</a:t>
            </a:r>
            <a:r>
              <a:rPr kumimoji="1" lang="en-US" altLang="ja-JP" sz="2800" b="1" baseline="30000" dirty="0"/>
              <a:t>2</a:t>
            </a:r>
            <a:endParaRPr kumimoji="1" lang="ja-JP" altLang="en-US" sz="2800" b="1" baseline="300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Previous:</a:t>
            </a:r>
          </a:p>
          <a:p>
            <a:r>
              <a:rPr lang="en-US" altLang="ja-JP" sz="2400" dirty="0"/>
              <a:t>Improved: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Harlander</a:t>
            </a:r>
            <a:r>
              <a:rPr kumimoji="1" lang="en-US" altLang="ja-JP" dirty="0"/>
              <a:t>+ (2018)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>
                <a:solidFill>
                  <a:srgbClr val="FFCCFF"/>
                </a:solidFill>
              </a:rPr>
              <a:t>+(2018)</a:t>
            </a:r>
            <a:endParaRPr kumimoji="1" lang="ja-JP" altLang="en-US" sz="2000" dirty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/>
              <a:t>t</a:t>
            </a:r>
            <a:r>
              <a:rPr kumimoji="1" lang="en-US" altLang="ja-JP" dirty="0"/>
              <a:t> Dependence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Existence of “linear window” at intermediate t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Double Extrapolation</a:t>
            </a:r>
            <a:br>
              <a:rPr lang="en-US" altLang="ja-JP" dirty="0"/>
            </a:br>
            <a:r>
              <a:rPr lang="en-US" altLang="ja-JP" sz="2800" dirty="0">
                <a:latin typeface="Century" panose="02040604050505020304" pitchFamily="18" charset="0"/>
              </a:rPr>
              <a:t>t</a:t>
            </a:r>
            <a:r>
              <a:rPr lang="en-US" altLang="ja-JP" sz="2800" dirty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07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Thermodynamics: </a:t>
            </a:r>
            <a:r>
              <a:rPr kumimoji="1" lang="en-US" altLang="ja-JP" dirty="0" err="1">
                <a:latin typeface="Symbol" panose="05050102010706020507" pitchFamily="18" charset="2"/>
              </a:rPr>
              <a:t>e</a:t>
            </a:r>
            <a:r>
              <a:rPr kumimoji="1" lang="en-US" altLang="ja-JP" dirty="0" err="1"/>
              <a:t>+p</a:t>
            </a:r>
            <a:r>
              <a:rPr kumimoji="1" lang="en-US" altLang="ja-JP" dirty="0"/>
              <a:t> &amp; </a:t>
            </a:r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kumimoji="1" lang="en-US" altLang="ja-JP" dirty="0"/>
              <a:t>-3p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747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Existence of “linear window” at intermediate 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Stable t</a:t>
            </a:r>
            <a:r>
              <a:rPr kumimoji="1" lang="ja-JP" altLang="en-US" sz="2400" dirty="0"/>
              <a:t>→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1" lang="en-US" altLang="ja-JP" sz="2400" dirty="0"/>
              <a:t> extrapolation</a:t>
            </a:r>
            <a:endParaRPr kumimoji="1" lang="en-US" altLang="ja-JP" sz="105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Systematic errors: fit range, </a:t>
            </a:r>
            <a:r>
              <a:rPr lang="en-US" altLang="ja-JP" sz="2400" dirty="0" err="1"/>
              <a:t>uncertaintyof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anose="05050102010706020507" pitchFamily="18" charset="2"/>
              </a:rPr>
              <a:t>L </a:t>
            </a:r>
            <a:r>
              <a:rPr lang="en-US" altLang="ja-JP" sz="2400" dirty="0"/>
              <a:t>(±3%)</a:t>
            </a:r>
            <a:r>
              <a:rPr lang="en-US" altLang="ja-JP" sz="2400" dirty="0">
                <a:sym typeface="Wingdings" panose="05000000000000000000" pitchFamily="2" charset="2"/>
              </a:rPr>
              <a:t>, …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265042" y="3079825"/>
            <a:ext cx="835217" cy="671185"/>
            <a:chOff x="2146662" y="2875950"/>
            <a:chExt cx="881652" cy="671185"/>
          </a:xfrm>
        </p:grpSpPr>
        <p:sp>
          <p:nvSpPr>
            <p:cNvPr id="13" name="正方形/長方形 12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6662" y="3177803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6019311" y="2783098"/>
            <a:ext cx="916419" cy="666059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6232" y="2744419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58915" y="3103826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8450" y="3606711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64540" y="2805173"/>
            <a:ext cx="486745" cy="624896"/>
          </a:xfrm>
          <a:prstGeom prst="rect">
            <a:avLst/>
          </a:prstGeom>
          <a:solidFill>
            <a:srgbClr val="000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91023" y="3060737"/>
            <a:ext cx="8352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Range1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24936" y="2508446"/>
            <a:ext cx="916419" cy="62653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51857" y="2469767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64540" y="2829174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24075" y="3332059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046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55222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64333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 EMT Operator</a:t>
            </a:r>
            <a:endParaRPr kumimoji="1" lang="ja-JP" altLang="en-US" sz="3200" b="1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323314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323314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316800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27610" y="5184268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</a:rPr>
              <a:t>Shifted-boundary method</a:t>
            </a:r>
            <a:endParaRPr kumimoji="1" lang="en-US" altLang="ja-JP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Full QCD with fermions</a:t>
            </a:r>
            <a:endParaRPr kumimoji="1" lang="en-US" altLang="ja-JP" sz="2400" baseline="-25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534493" y="186848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Caracciolo</a:t>
            </a:r>
            <a:r>
              <a:rPr lang="en-US" altLang="ja-JP" sz="2000" dirty="0"/>
              <a:t>+, 1990</a:t>
            </a:r>
            <a:endParaRPr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40792" y="5368934"/>
            <a:ext cx="361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Giusti</a:t>
            </a:r>
            <a:r>
              <a:rPr lang="en-US" altLang="ja-JP" dirty="0"/>
              <a:t>, Pepe, 2014~; </a:t>
            </a:r>
            <a:r>
              <a:rPr kumimoji="1" lang="en-US" altLang="ja-JP" dirty="0" err="1"/>
              <a:t>Borsanyi</a:t>
            </a:r>
            <a:r>
              <a:rPr kumimoji="1" lang="en-US" altLang="ja-JP" dirty="0"/>
              <a:t>+, 2018</a:t>
            </a:r>
            <a:endParaRPr kumimoji="1" lang="en-US" altLang="ja-JP" sz="1100" dirty="0"/>
          </a:p>
          <a:p>
            <a:r>
              <a:rPr lang="en-US" altLang="ja-JP" dirty="0" err="1"/>
              <a:t>Brida</a:t>
            </a:r>
            <a:r>
              <a:rPr lang="en-US" altLang="ja-JP" dirty="0"/>
              <a:t>, </a:t>
            </a:r>
            <a:r>
              <a:rPr lang="en-US" altLang="ja-JP" dirty="0" err="1"/>
              <a:t>Giusti</a:t>
            </a:r>
            <a:r>
              <a:rPr lang="en-US" altLang="ja-JP" dirty="0"/>
              <a:t>, Pepe, 2020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445963"/>
            <a:ext cx="7099424" cy="5264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1953" y="4230161"/>
            <a:ext cx="565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Determination of </a:t>
            </a:r>
            <a:r>
              <a:rPr kumimoji="1" lang="en-US" altLang="ja-JP" sz="2800" dirty="0" err="1"/>
              <a:t>Zs</a:t>
            </a:r>
            <a:r>
              <a:rPr kumimoji="1" lang="en-US" altLang="ja-JP" sz="2800" dirty="0"/>
              <a:t> are necessary.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Non-pert. Determination of </a:t>
            </a:r>
            <a:r>
              <a:rPr kumimoji="1" lang="en-US" altLang="ja-JP" sz="2800" dirty="0" err="1"/>
              <a:t>Zs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Maxwell Stress</a:t>
            </a:r>
            <a:br>
              <a:rPr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87416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Maxwell Stress</a:t>
            </a:r>
            <a:br>
              <a:rPr kumimoji="1"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Stress Tensor </a:t>
            </a:r>
            <a:r>
              <a:rPr lang="en-US" altLang="ja-JP" dirty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SU(3) Yang-Mills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t/a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=2.0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err="1"/>
              <a:t>FlowQCD</a:t>
            </a:r>
            <a:r>
              <a:rPr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/>
              <a:t>ー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Manifestly gauge invariant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237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SU(3) Yang-Mills</a:t>
            </a:r>
          </a:p>
          <a:p>
            <a:pPr algn="ctr"/>
            <a:r>
              <a:rPr lang="en-US" altLang="ja-JP" sz="2400" dirty="0"/>
              <a:t>(quantum)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Maxwell</a:t>
            </a:r>
          </a:p>
          <a:p>
            <a:pPr algn="ctr"/>
            <a:r>
              <a:rPr lang="en-US" altLang="ja-JP" sz="2400" dirty="0"/>
              <a:t>(classical)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Propagation of the force is clearly different </a:t>
            </a:r>
          </a:p>
          <a:p>
            <a:pPr algn="ctr"/>
            <a:r>
              <a:rPr kumimoji="1" lang="en-US" altLang="ja-JP" sz="2400" dirty="0"/>
              <a:t>in YM and Maxwell theories! 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054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12080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Flux-Tube </a:t>
            </a:r>
            <a:r>
              <a:rPr lang="en-US" altLang="ja-JP" sz="6000" dirty="0"/>
              <a:t>Structure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282110" y="5569020"/>
            <a:ext cx="425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PLB </a:t>
            </a:r>
            <a:r>
              <a:rPr lang="en-US" altLang="ja-JP" b="1" dirty="0"/>
              <a:t>789</a:t>
            </a:r>
            <a:r>
              <a:rPr lang="en-US" altLang="ja-JP" dirty="0"/>
              <a:t>, 210 (2019)</a:t>
            </a:r>
          </a:p>
        </p:txBody>
      </p:sp>
    </p:spTree>
    <p:extLst>
      <p:ext uri="{BB962C8B-B14F-4D97-AF65-F5344CB8AC3E}">
        <p14:creationId xmlns:p14="http://schemas.microsoft.com/office/powerpoint/2010/main" val="324448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 \ u s e p a c k a g e { a m s m a t h , b m }  
 \ p a g e s t y l e { e m p t y }  
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78291D1-54D9-42CE-8762-571CE4B193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6297</TotalTime>
  <Words>1544</Words>
  <Application>Microsoft Office PowerPoint</Application>
  <PresentationFormat>画面に合わせる (4:3)</PresentationFormat>
  <Paragraphs>413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48</vt:i4>
      </vt:variant>
    </vt:vector>
  </HeadingPairs>
  <TitlesOfParts>
    <vt:vector size="62" baseType="lpstr">
      <vt:lpstr>Andalus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Century</vt:lpstr>
      <vt:lpstr>Corbel</vt:lpstr>
      <vt:lpstr>Symbol</vt:lpstr>
      <vt:lpstr>Wingdings</vt:lpstr>
      <vt:lpstr>Office テーマ</vt:lpstr>
      <vt:lpstr>奥行</vt:lpstr>
      <vt:lpstr>Flux-tube Structure via Energy-Momentum Tensor</vt:lpstr>
      <vt:lpstr>Flux Tube</vt:lpstr>
      <vt:lpstr>Flux Tube</vt:lpstr>
      <vt:lpstr>PowerPoint プレゼンテーション</vt:lpstr>
      <vt:lpstr>Maxwell Stress (in Maxwell Theory)</vt:lpstr>
      <vt:lpstr>Maxwell Stress (in Maxwell Theory)</vt:lpstr>
      <vt:lpstr>Stress Tensor in QQ System</vt:lpstr>
      <vt:lpstr>SU(3) YM vs Maxwell</vt:lpstr>
      <vt:lpstr>Flux-Tube Structure</vt:lpstr>
      <vt:lpstr>PowerPoint プレゼンテーション</vt:lpstr>
      <vt:lpstr>Yang-Mills Gradient Flow</vt:lpstr>
      <vt:lpstr>Small Flow-Time Expansion</vt:lpstr>
      <vt:lpstr>Constructing EMT</vt:lpstr>
      <vt:lpstr>Thermodynamics:</vt:lpstr>
      <vt:lpstr>2+1 QCD EoS from Gradient Flow</vt:lpstr>
      <vt:lpstr>Lattice Setup</vt:lpstr>
      <vt:lpstr>Stress Distribution on Mid-Plane</vt:lpstr>
      <vt:lpstr>Mid-Plane</vt:lpstr>
      <vt:lpstr>Mid-Plane</vt:lpstr>
      <vt:lpstr>Force</vt:lpstr>
      <vt:lpstr>Force</vt:lpstr>
      <vt:lpstr>EM Conservation,  Dual Superconductor Picture</vt:lpstr>
      <vt:lpstr>Momentum Conservation</vt:lpstr>
      <vt:lpstr>Momentum Conservation</vt:lpstr>
      <vt:lpstr>Dual Superconductor Picture</vt:lpstr>
      <vt:lpstr>Abelian-Higgs Model</vt:lpstr>
      <vt:lpstr>Stress Tensor in AH Model infinitely-long flux tube</vt:lpstr>
      <vt:lpstr>Stress Tensor in AH Model infinitely-long flux tube</vt:lpstr>
      <vt:lpstr>Flux Tube with Finite Length</vt:lpstr>
      <vt:lpstr>Quantum Effects?</vt:lpstr>
      <vt:lpstr>EMT Distr. in Simple Systems</vt:lpstr>
      <vt:lpstr>Flux Tube @ Nonzero T, Single Q System </vt:lpstr>
      <vt:lpstr>Motivations</vt:lpstr>
      <vt:lpstr>Lattice Setup</vt:lpstr>
      <vt:lpstr>Spherical Coordinates</vt:lpstr>
      <vt:lpstr>Stress Tensor Around a Quark</vt:lpstr>
      <vt:lpstr>r Dependence</vt:lpstr>
      <vt:lpstr>Channel Dependence</vt:lpstr>
      <vt:lpstr>Running Coupling</vt:lpstr>
      <vt:lpstr>Summary</vt:lpstr>
      <vt:lpstr>backup</vt:lpstr>
      <vt:lpstr>Fermion Propagator</vt:lpstr>
      <vt:lpstr>Nf=2+1 QCD Thermodynamics</vt:lpstr>
      <vt:lpstr>Perturbative Coefficients</vt:lpstr>
      <vt:lpstr>t Dependence</vt:lpstr>
      <vt:lpstr>Double Extrapolation t0, a0</vt:lpstr>
      <vt:lpstr>Thermodynamics: e+p &amp; e-3p</vt:lpstr>
      <vt:lpstr>EMT on the Lattice: Conventional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494</cp:revision>
  <dcterms:created xsi:type="dcterms:W3CDTF">2018-05-13T13:53:28Z</dcterms:created>
  <dcterms:modified xsi:type="dcterms:W3CDTF">2022-05-24T07:32:47Z</dcterms:modified>
</cp:coreProperties>
</file>