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  <p:sldMasterId id="2147483774" r:id="rId5"/>
  </p:sldMasterIdLst>
  <p:notesMasterIdLst>
    <p:notesMasterId r:id="rId46"/>
  </p:notesMasterIdLst>
  <p:sldIdLst>
    <p:sldId id="256" r:id="rId6"/>
    <p:sldId id="552" r:id="rId7"/>
    <p:sldId id="540" r:id="rId8"/>
    <p:sldId id="560" r:id="rId9"/>
    <p:sldId id="561" r:id="rId10"/>
    <p:sldId id="554" r:id="rId11"/>
    <p:sldId id="556" r:id="rId12"/>
    <p:sldId id="566" r:id="rId13"/>
    <p:sldId id="512" r:id="rId14"/>
    <p:sldId id="563" r:id="rId15"/>
    <p:sldId id="562" r:id="rId16"/>
    <p:sldId id="478" r:id="rId17"/>
    <p:sldId id="545" r:id="rId18"/>
    <p:sldId id="549" r:id="rId19"/>
    <p:sldId id="557" r:id="rId20"/>
    <p:sldId id="565" r:id="rId21"/>
    <p:sldId id="564" r:id="rId22"/>
    <p:sldId id="558" r:id="rId23"/>
    <p:sldId id="570" r:id="rId24"/>
    <p:sldId id="551" r:id="rId25"/>
    <p:sldId id="447" r:id="rId26"/>
    <p:sldId id="547" r:id="rId27"/>
    <p:sldId id="568" r:id="rId28"/>
    <p:sldId id="559" r:id="rId29"/>
    <p:sldId id="527" r:id="rId30"/>
    <p:sldId id="526" r:id="rId31"/>
    <p:sldId id="528" r:id="rId32"/>
    <p:sldId id="538" r:id="rId33"/>
    <p:sldId id="529" r:id="rId34"/>
    <p:sldId id="530" r:id="rId35"/>
    <p:sldId id="531" r:id="rId36"/>
    <p:sldId id="569" r:id="rId37"/>
    <p:sldId id="555" r:id="rId38"/>
    <p:sldId id="455" r:id="rId39"/>
    <p:sldId id="507" r:id="rId40"/>
    <p:sldId id="504" r:id="rId41"/>
    <p:sldId id="535" r:id="rId42"/>
    <p:sldId id="510" r:id="rId43"/>
    <p:sldId id="475" r:id="rId44"/>
    <p:sldId id="421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58"/>
    <a:srgbClr val="FFCCFF"/>
    <a:srgbClr val="124861"/>
    <a:srgbClr val="FF66CC"/>
    <a:srgbClr val="20575F"/>
    <a:srgbClr val="92D050"/>
    <a:srgbClr val="99CCFF"/>
    <a:srgbClr val="FFAD99"/>
    <a:srgbClr val="10445C"/>
    <a:srgbClr val="113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D6D7B-FA38-413C-B9F2-84975B5778B8}" v="748" dt="2022-06-13T07:37:37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7" autoAdjust="0"/>
  </p:normalViewPr>
  <p:slideViewPr>
    <p:cSldViewPr snapToGrid="0">
      <p:cViewPr varScale="1">
        <p:scale>
          <a:sx n="112" d="100"/>
          <a:sy n="112" d="100"/>
        </p:scale>
        <p:origin x="135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8E026B75-17AB-46F9-B636-947D8D8297BC}"/>
    <pc:docChg chg="undo custSel addSld delSld modSld sldOrd">
      <pc:chgData name="Kitazawa Masakiyo" userId="2bf3742da7ad8ecb" providerId="LiveId" clId="{8E026B75-17AB-46F9-B636-947D8D8297BC}" dt="2021-11-05T00:41:33.330" v="5280" actId="14100"/>
      <pc:docMkLst>
        <pc:docMk/>
      </pc:docMkLst>
      <pc:sldChg chg="modSp mod">
        <pc:chgData name="Kitazawa Masakiyo" userId="2bf3742da7ad8ecb" providerId="LiveId" clId="{8E026B75-17AB-46F9-B636-947D8D8297BC}" dt="2021-11-04T11:20:06.151" v="1325" actId="20577"/>
        <pc:sldMkLst>
          <pc:docMk/>
          <pc:sldMk cId="1310061875" sldId="256"/>
        </pc:sldMkLst>
        <pc:spChg chg="mod">
          <ac:chgData name="Kitazawa Masakiyo" userId="2bf3742da7ad8ecb" providerId="LiveId" clId="{8E026B75-17AB-46F9-B636-947D8D8297BC}" dt="2021-11-04T11:19:26.302" v="1316" actId="11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1:17:10.122" v="1305" actId="20577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1:20:06.151" v="1325" actId="20577"/>
          <ac:spMkLst>
            <pc:docMk/>
            <pc:sldMk cId="1310061875" sldId="256"/>
            <ac:spMk id="4" creationId="{00000000-0000-0000-0000-000000000000}"/>
          </ac:spMkLst>
        </pc:spChg>
      </pc:sldChg>
      <pc:sldChg chg="modSp del mod">
        <pc:chgData name="Kitazawa Masakiyo" userId="2bf3742da7ad8ecb" providerId="LiveId" clId="{8E026B75-17AB-46F9-B636-947D8D8297BC}" dt="2021-11-04T11:14:38.828" v="1296" actId="2696"/>
        <pc:sldMkLst>
          <pc:docMk/>
          <pc:sldMk cId="574236793" sldId="321"/>
        </pc:sldMkLst>
        <pc:spChg chg="mod">
          <ac:chgData name="Kitazawa Masakiyo" userId="2bf3742da7ad8ecb" providerId="LiveId" clId="{8E026B75-17AB-46F9-B636-947D8D8297BC}" dt="2021-11-04T10:28:33.400" v="801" actId="6549"/>
          <ac:spMkLst>
            <pc:docMk/>
            <pc:sldMk cId="574236793" sldId="321"/>
            <ac:spMk id="2" creationId="{00000000-0000-0000-0000-000000000000}"/>
          </ac:spMkLst>
        </pc:spChg>
      </pc:sldChg>
      <pc:sldChg chg="delSp modSp add del">
        <pc:chgData name="Kitazawa Masakiyo" userId="2bf3742da7ad8ecb" providerId="LiveId" clId="{8E026B75-17AB-46F9-B636-947D8D8297BC}" dt="2021-11-04T14:26:34.158" v="1556"/>
        <pc:sldMkLst>
          <pc:docMk/>
          <pc:sldMk cId="4104298930" sldId="401"/>
        </pc:sldMkLst>
        <pc:spChg chg="mod topLvl">
          <ac:chgData name="Kitazawa Masakiyo" userId="2bf3742da7ad8ecb" providerId="LiveId" clId="{8E026B75-17AB-46F9-B636-947D8D8297BC}" dt="2021-11-04T14:16:35.367" v="1421" actId="165"/>
          <ac:spMkLst>
            <pc:docMk/>
            <pc:sldMk cId="4104298930" sldId="401"/>
            <ac:spMk id="4" creationId="{00000000-0000-0000-0000-000000000000}"/>
          </ac:spMkLst>
        </pc:spChg>
        <pc:spChg chg="mod topLvl">
          <ac:chgData name="Kitazawa Masakiyo" userId="2bf3742da7ad8ecb" providerId="LiveId" clId="{8E026B75-17AB-46F9-B636-947D8D8297BC}" dt="2021-11-04T14:16:35.367" v="1421" actId="165"/>
          <ac:spMkLst>
            <pc:docMk/>
            <pc:sldMk cId="4104298930" sldId="401"/>
            <ac:spMk id="5" creationId="{00000000-0000-0000-0000-000000000000}"/>
          </ac:spMkLst>
        </pc:spChg>
        <pc:grpChg chg="del">
          <ac:chgData name="Kitazawa Masakiyo" userId="2bf3742da7ad8ecb" providerId="LiveId" clId="{8E026B75-17AB-46F9-B636-947D8D8297BC}" dt="2021-11-04T14:16:35.367" v="1421" actId="165"/>
          <ac:grpSpMkLst>
            <pc:docMk/>
            <pc:sldMk cId="4104298930" sldId="401"/>
            <ac:grpSpMk id="6" creationId="{00000000-0000-0000-0000-000000000000}"/>
          </ac:grpSpMkLst>
        </pc:grpChg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2599668591" sldId="402"/>
        </pc:sldMkLst>
      </pc:sldChg>
      <pc:sldChg chg="addSp modSp add del mod ord modAnim">
        <pc:chgData name="Kitazawa Masakiyo" userId="2bf3742da7ad8ecb" providerId="LiveId" clId="{8E026B75-17AB-46F9-B636-947D8D8297BC}" dt="2021-11-05T00:16:11.173" v="4825"/>
        <pc:sldMkLst>
          <pc:docMk/>
          <pc:sldMk cId="1653148969" sldId="405"/>
        </pc:sldMkLst>
        <pc:spChg chg="add mod">
          <ac:chgData name="Kitazawa Masakiyo" userId="2bf3742da7ad8ecb" providerId="LiveId" clId="{8E026B75-17AB-46F9-B636-947D8D8297BC}" dt="2021-11-05T00:15:45.251" v="4817" actId="1076"/>
          <ac:spMkLst>
            <pc:docMk/>
            <pc:sldMk cId="1653148969" sldId="405"/>
            <ac:spMk id="10" creationId="{D5795BD8-C445-4EA9-BA97-6FEB9CF83C4B}"/>
          </ac:spMkLst>
        </pc:spChg>
        <pc:spChg chg="mod">
          <ac:chgData name="Kitazawa Masakiyo" userId="2bf3742da7ad8ecb" providerId="LiveId" clId="{8E026B75-17AB-46F9-B636-947D8D8297BC}" dt="2021-11-05T00:15:22.560" v="4799" actId="1035"/>
          <ac:spMkLst>
            <pc:docMk/>
            <pc:sldMk cId="1653148969" sldId="405"/>
            <ac:spMk id="15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15:36.351" v="4815" actId="14100"/>
          <ac:spMkLst>
            <pc:docMk/>
            <pc:sldMk cId="1653148969" sldId="405"/>
            <ac:spMk id="16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15:29.340" v="4814" actId="1035"/>
          <ac:spMkLst>
            <pc:docMk/>
            <pc:sldMk cId="1653148969" sldId="405"/>
            <ac:spMk id="17" creationId="{00000000-0000-0000-0000-000000000000}"/>
          </ac:spMkLst>
        </pc:spChg>
        <pc:grpChg chg="mod">
          <ac:chgData name="Kitazawa Masakiyo" userId="2bf3742da7ad8ecb" providerId="LiveId" clId="{8E026B75-17AB-46F9-B636-947D8D8297BC}" dt="2021-11-05T00:15:57.290" v="4823" actId="1035"/>
          <ac:grpSpMkLst>
            <pc:docMk/>
            <pc:sldMk cId="1653148969" sldId="405"/>
            <ac:grpSpMk id="7" creationId="{00000000-0000-0000-0000-000000000000}"/>
          </ac:grpSpMkLst>
        </pc:grpChg>
        <pc:picChg chg="mod">
          <ac:chgData name="Kitazawa Masakiyo" userId="2bf3742da7ad8ecb" providerId="LiveId" clId="{8E026B75-17AB-46F9-B636-947D8D8297BC}" dt="2021-11-05T00:15:22.560" v="4799" actId="1035"/>
          <ac:picMkLst>
            <pc:docMk/>
            <pc:sldMk cId="1653148969" sldId="405"/>
            <ac:picMk id="5" creationId="{00000000-0000-0000-0000-000000000000}"/>
          </ac:picMkLst>
        </pc:picChg>
        <pc:picChg chg="mod">
          <ac:chgData name="Kitazawa Masakiyo" userId="2bf3742da7ad8ecb" providerId="LiveId" clId="{8E026B75-17AB-46F9-B636-947D8D8297BC}" dt="2021-11-05T00:15:22.560" v="4799" actId="1035"/>
          <ac:picMkLst>
            <pc:docMk/>
            <pc:sldMk cId="1653148969" sldId="405"/>
            <ac:picMk id="6" creationId="{00000000-0000-0000-0000-000000000000}"/>
          </ac:picMkLst>
        </pc:picChg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83851997" sldId="406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459667229" sldId="416"/>
        </pc:sldMkLst>
      </pc:sldChg>
      <pc:sldChg chg="addSp delSp modSp add del mod">
        <pc:chgData name="Kitazawa Masakiyo" userId="2bf3742da7ad8ecb" providerId="LiveId" clId="{8E026B75-17AB-46F9-B636-947D8D8297BC}" dt="2021-11-04T14:26:34.158" v="1556"/>
        <pc:sldMkLst>
          <pc:docMk/>
          <pc:sldMk cId="882341189" sldId="417"/>
        </pc:sldMkLst>
        <pc:spChg chg="mod">
          <ac:chgData name="Kitazawa Masakiyo" userId="2bf3742da7ad8ecb" providerId="LiveId" clId="{8E026B75-17AB-46F9-B636-947D8D8297BC}" dt="2021-11-04T14:16:20.206" v="1420" actId="20577"/>
          <ac:spMkLst>
            <pc:docMk/>
            <pc:sldMk cId="882341189" sldId="417"/>
            <ac:spMk id="2" creationId="{00000000-0000-0000-0000-000000000000}"/>
          </ac:spMkLst>
        </pc:spChg>
        <pc:spChg chg="add del mod">
          <ac:chgData name="Kitazawa Masakiyo" userId="2bf3742da7ad8ecb" providerId="LiveId" clId="{8E026B75-17AB-46F9-B636-947D8D8297BC}" dt="2021-11-04T14:16:48.213" v="1423" actId="478"/>
          <ac:spMkLst>
            <pc:docMk/>
            <pc:sldMk cId="882341189" sldId="417"/>
            <ac:spMk id="4" creationId="{5723453D-D4CC-4637-87EF-A4B31FA33750}"/>
          </ac:spMkLst>
        </pc:spChg>
        <pc:spChg chg="add mod">
          <ac:chgData name="Kitazawa Masakiyo" userId="2bf3742da7ad8ecb" providerId="LiveId" clId="{8E026B75-17AB-46F9-B636-947D8D8297BC}" dt="2021-11-04T14:19:28.307" v="1495" actId="207"/>
          <ac:spMkLst>
            <pc:docMk/>
            <pc:sldMk cId="882341189" sldId="417"/>
            <ac:spMk id="5" creationId="{AEFFCB7F-497F-49A0-8DBC-2DBA8D1740A5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6" creationId="{4579A939-F2C4-4E3E-9AE3-E398E675863E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7" creationId="{88A72C83-3EC8-4612-B021-68CE51BF910E}"/>
          </ac:spMkLst>
        </pc:spChg>
        <pc:spChg chg="add del mod">
          <ac:chgData name="Kitazawa Masakiyo" userId="2bf3742da7ad8ecb" providerId="LiveId" clId="{8E026B75-17AB-46F9-B636-947D8D8297BC}" dt="2021-11-04T14:22:40.050" v="1513" actId="478"/>
          <ac:spMkLst>
            <pc:docMk/>
            <pc:sldMk cId="882341189" sldId="417"/>
            <ac:spMk id="8" creationId="{83972C68-C25A-47A6-B300-0F8A6B9CA603}"/>
          </ac:spMkLst>
        </pc:spChg>
        <pc:spChg chg="add mod or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9" creationId="{0321CB1E-FC60-4FF2-BC6C-24FD0DB545A5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10" creationId="{0F47825E-EABA-4EDF-9E20-E3DF248F3F68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11" creationId="{B638F445-C50A-4622-BFDC-39137C658B90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2" creationId="{447935C4-532C-4D34-AE36-EA05F4C064DC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3" creationId="{DE49B19E-69A1-405B-A9EC-24CD4FB65002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4" creationId="{65860BAC-4CE8-4E7C-98EB-1773526786C2}"/>
          </ac:spMkLst>
        </pc:spChg>
        <pc:spChg chg="add 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5" creationId="{B952DECC-CD63-47BD-853A-8C5B2CE6248E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7" creationId="{070D9CFB-91B7-4DBD-B1B9-22D5BBA13DE7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8" creationId="{AC3C3085-8DE9-4529-B52E-72FB2611F461}"/>
          </ac:spMkLst>
        </pc:spChg>
        <pc:spChg chg="mod">
          <ac:chgData name="Kitazawa Masakiyo" userId="2bf3742da7ad8ecb" providerId="LiveId" clId="{8E026B75-17AB-46F9-B636-947D8D8297BC}" dt="2021-11-04T14:21:02.058" v="1505"/>
          <ac:spMkLst>
            <pc:docMk/>
            <pc:sldMk cId="882341189" sldId="417"/>
            <ac:spMk id="19" creationId="{C5B0DF18-A958-4F28-BA5E-08621C20A462}"/>
          </ac:spMkLst>
        </pc:spChg>
        <pc:spChg chg="add mod">
          <ac:chgData name="Kitazawa Masakiyo" userId="2bf3742da7ad8ecb" providerId="LiveId" clId="{8E026B75-17AB-46F9-B636-947D8D8297BC}" dt="2021-11-04T14:23:53.875" v="1542" actId="1038"/>
          <ac:spMkLst>
            <pc:docMk/>
            <pc:sldMk cId="882341189" sldId="417"/>
            <ac:spMk id="28" creationId="{C1B1B01C-A901-458B-8D7B-CADD1F9EA168}"/>
          </ac:spMkLst>
        </pc:spChg>
        <pc:spChg chg="add mod">
          <ac:chgData name="Kitazawa Masakiyo" userId="2bf3742da7ad8ecb" providerId="LiveId" clId="{8E026B75-17AB-46F9-B636-947D8D8297BC}" dt="2021-11-04T14:25:02.994" v="1549" actId="1076"/>
          <ac:spMkLst>
            <pc:docMk/>
            <pc:sldMk cId="882341189" sldId="417"/>
            <ac:spMk id="32" creationId="{8AAB288F-188F-4A87-87EE-56DE704B8626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4" creationId="{88617A3C-F131-4842-94D1-AC0F37120814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5" creationId="{9DA5D87D-B685-4EB2-804C-0C050FCB28A3}"/>
          </ac:spMkLst>
        </pc:spChg>
        <pc:spChg chg="mod">
          <ac:chgData name="Kitazawa Masakiyo" userId="2bf3742da7ad8ecb" providerId="LiveId" clId="{8E026B75-17AB-46F9-B636-947D8D8297BC}" dt="2021-11-04T14:25:15.848" v="1550"/>
          <ac:spMkLst>
            <pc:docMk/>
            <pc:sldMk cId="882341189" sldId="417"/>
            <ac:spMk id="36" creationId="{C362F4A7-3B12-4F0E-AFA7-A1AD5BF9DDEE}"/>
          </ac:spMkLst>
        </pc:spChg>
        <pc:grpChg chg="add del mod">
          <ac:chgData name="Kitazawa Masakiyo" userId="2bf3742da7ad8ecb" providerId="LiveId" clId="{8E026B75-17AB-46F9-B636-947D8D8297BC}" dt="2021-11-04T14:23:22.421" v="1519" actId="478"/>
          <ac:grpSpMkLst>
            <pc:docMk/>
            <pc:sldMk cId="882341189" sldId="417"/>
            <ac:grpSpMk id="16" creationId="{4ECE6292-4E7C-4049-B4E7-F925762F1931}"/>
          </ac:grpSpMkLst>
        </pc:grpChg>
        <pc:grpChg chg="add mod">
          <ac:chgData name="Kitazawa Masakiyo" userId="2bf3742da7ad8ecb" providerId="LiveId" clId="{8E026B75-17AB-46F9-B636-947D8D8297BC}" dt="2021-11-04T14:25:18.687" v="1551" actId="1076"/>
          <ac:grpSpMkLst>
            <pc:docMk/>
            <pc:sldMk cId="882341189" sldId="417"/>
            <ac:grpSpMk id="33" creationId="{0B01034C-7878-4FE5-8E74-1DD5BCA3741F}"/>
          </ac:grpSpMkLst>
        </pc:grpChg>
        <pc:picChg chg="mod">
          <ac:chgData name="Kitazawa Masakiyo" userId="2bf3742da7ad8ecb" providerId="LiveId" clId="{8E026B75-17AB-46F9-B636-947D8D8297BC}" dt="2021-11-04T14:21:02.058" v="1505"/>
          <ac:picMkLst>
            <pc:docMk/>
            <pc:sldMk cId="882341189" sldId="417"/>
            <ac:picMk id="20" creationId="{A6AF911D-D30D-4512-B439-3780AB1F13DC}"/>
          </ac:picMkLst>
        </pc:picChg>
        <pc:picChg chg="add mod">
          <ac:chgData name="Kitazawa Masakiyo" userId="2bf3742da7ad8ecb" providerId="LiveId" clId="{8E026B75-17AB-46F9-B636-947D8D8297BC}" dt="2021-11-04T14:21:02.058" v="1505"/>
          <ac:picMkLst>
            <pc:docMk/>
            <pc:sldMk cId="882341189" sldId="417"/>
            <ac:picMk id="21" creationId="{9C5A3023-ABCF-4F09-8973-F8DCBC67BFD5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5" creationId="{7B8202A8-7593-488D-8610-D8A6FFA0DAFB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6" creationId="{0D357954-1745-45FD-BD31-43C99346CD3A}"/>
          </ac:picMkLst>
        </pc:picChg>
        <pc:picChg chg="add mod">
          <ac:chgData name="Kitazawa Masakiyo" userId="2bf3742da7ad8ecb" providerId="LiveId" clId="{8E026B75-17AB-46F9-B636-947D8D8297BC}" dt="2021-11-04T14:21:28.218" v="1507" actId="1076"/>
          <ac:picMkLst>
            <pc:docMk/>
            <pc:sldMk cId="882341189" sldId="417"/>
            <ac:picMk id="27" creationId="{558BD490-8771-413B-930A-C5C04171E71A}"/>
          </ac:picMkLst>
        </pc:picChg>
        <pc:picChg chg="add mod">
          <ac:chgData name="Kitazawa Masakiyo" userId="2bf3742da7ad8ecb" providerId="LiveId" clId="{8E026B75-17AB-46F9-B636-947D8D8297BC}" dt="2021-11-04T14:24:21.834" v="1544" actId="14861"/>
          <ac:picMkLst>
            <pc:docMk/>
            <pc:sldMk cId="882341189" sldId="417"/>
            <ac:picMk id="29" creationId="{5EDB8EE6-E30F-4941-A0ED-AB4F99F58223}"/>
          </ac:picMkLst>
        </pc:picChg>
        <pc:picChg chg="mod">
          <ac:chgData name="Kitazawa Masakiyo" userId="2bf3742da7ad8ecb" providerId="LiveId" clId="{8E026B75-17AB-46F9-B636-947D8D8297BC}" dt="2021-11-04T14:25:15.848" v="1550"/>
          <ac:picMkLst>
            <pc:docMk/>
            <pc:sldMk cId="882341189" sldId="417"/>
            <ac:picMk id="37" creationId="{DE528CD5-44FF-434D-84F6-A6F6A7834EFB}"/>
          </ac:picMkLst>
        </pc:pic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2" creationId="{2A44B3EE-F7BC-4B1C-B623-2350D714667E}"/>
          </ac:cxnSpMkLst>
        </pc:cxn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3" creationId="{D3AC9342-4BA9-4306-AA17-18020D2D8507}"/>
          </ac:cxnSpMkLst>
        </pc:cxnChg>
        <pc:cxnChg chg="add mod">
          <ac:chgData name="Kitazawa Masakiyo" userId="2bf3742da7ad8ecb" providerId="LiveId" clId="{8E026B75-17AB-46F9-B636-947D8D8297BC}" dt="2021-11-04T14:21:28.218" v="1507" actId="1076"/>
          <ac:cxnSpMkLst>
            <pc:docMk/>
            <pc:sldMk cId="882341189" sldId="417"/>
            <ac:cxnSpMk id="24" creationId="{CA5666CC-CC57-462D-8DAF-C7EF21987A77}"/>
          </ac:cxnSpMkLst>
        </pc:cxnChg>
        <pc:cxnChg chg="add mod">
          <ac:chgData name="Kitazawa Masakiyo" userId="2bf3742da7ad8ecb" providerId="LiveId" clId="{8E026B75-17AB-46F9-B636-947D8D8297BC}" dt="2021-11-04T14:24:18.064" v="1543" actId="14861"/>
          <ac:cxnSpMkLst>
            <pc:docMk/>
            <pc:sldMk cId="882341189" sldId="417"/>
            <ac:cxnSpMk id="30" creationId="{0C066B9E-DD78-4CB6-BB9D-C52C2D48056B}"/>
          </ac:cxnSpMkLst>
        </pc:cxnChg>
      </pc:sldChg>
      <pc:sldChg chg="add del">
        <pc:chgData name="Kitazawa Masakiyo" userId="2bf3742da7ad8ecb" providerId="LiveId" clId="{8E026B75-17AB-46F9-B636-947D8D8297BC}" dt="2021-11-04T14:27:50.522" v="1557" actId="2696"/>
        <pc:sldMkLst>
          <pc:docMk/>
          <pc:sldMk cId="667435727" sldId="419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176096492" sldId="420"/>
        </pc:sldMkLst>
      </pc:sldChg>
      <pc:sldChg chg="delSp mod ord">
        <pc:chgData name="Kitazawa Masakiyo" userId="2bf3742da7ad8ecb" providerId="LiveId" clId="{8E026B75-17AB-46F9-B636-947D8D8297BC}" dt="2021-11-05T00:08:58.653" v="4714" actId="478"/>
        <pc:sldMkLst>
          <pc:docMk/>
          <pc:sldMk cId="2492989210" sldId="421"/>
        </pc:sldMkLst>
        <pc:spChg chg="del">
          <ac:chgData name="Kitazawa Masakiyo" userId="2bf3742da7ad8ecb" providerId="LiveId" clId="{8E026B75-17AB-46F9-B636-947D8D8297BC}" dt="2021-11-05T00:08:58.653" v="4714" actId="478"/>
          <ac:spMkLst>
            <pc:docMk/>
            <pc:sldMk cId="2492989210" sldId="421"/>
            <ac:spMk id="5" creationId="{00000000-0000-0000-0000-000000000000}"/>
          </ac:spMkLst>
        </pc:spChg>
      </pc:sldChg>
      <pc:sldChg chg="modSp mod">
        <pc:chgData name="Kitazawa Masakiyo" userId="2bf3742da7ad8ecb" providerId="LiveId" clId="{8E026B75-17AB-46F9-B636-947D8D8297BC}" dt="2021-11-04T15:11:39.529" v="2184" actId="1035"/>
        <pc:sldMkLst>
          <pc:docMk/>
          <pc:sldMk cId="3423327001" sldId="447"/>
        </pc:sldMkLst>
        <pc:spChg chg="mod">
          <ac:chgData name="Kitazawa Masakiyo" userId="2bf3742da7ad8ecb" providerId="LiveId" clId="{8E026B75-17AB-46F9-B636-947D8D8297BC}" dt="2021-11-04T11:16:25.612" v="1300" actId="1076"/>
          <ac:spMkLst>
            <pc:docMk/>
            <pc:sldMk cId="3423327001" sldId="447"/>
            <ac:spMk id="6" creationId="{1848F712-F4EF-476A-B85B-4EE6AB6E211F}"/>
          </ac:spMkLst>
        </pc:spChg>
        <pc:spChg chg="mod">
          <ac:chgData name="Kitazawa Masakiyo" userId="2bf3742da7ad8ecb" providerId="LiveId" clId="{8E026B75-17AB-46F9-B636-947D8D8297BC}" dt="2021-11-04T15:11:39.529" v="2184" actId="1035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8E026B75-17AB-46F9-B636-947D8D8297BC}" dt="2021-11-04T15:11:39.529" v="2184" actId="1035"/>
          <ac:spMkLst>
            <pc:docMk/>
            <pc:sldMk cId="3423327001" sldId="447"/>
            <ac:spMk id="24" creationId="{A8061895-9EE8-4681-9E02-531CF336BB20}"/>
          </ac:spMkLst>
        </pc:spChg>
        <pc:spChg chg="mod">
          <ac:chgData name="Kitazawa Masakiyo" userId="2bf3742da7ad8ecb" providerId="LiveId" clId="{8E026B75-17AB-46F9-B636-947D8D8297BC}" dt="2021-11-04T15:11:27.886" v="2179" actId="1037"/>
          <ac:spMkLst>
            <pc:docMk/>
            <pc:sldMk cId="3423327001" sldId="447"/>
            <ac:spMk id="37" creationId="{00000000-0000-0000-0000-000000000000}"/>
          </ac:spMkLst>
        </pc:spChg>
      </pc:sldChg>
      <pc:sldChg chg="delSp modSp mod">
        <pc:chgData name="Kitazawa Masakiyo" userId="2bf3742da7ad8ecb" providerId="LiveId" clId="{8E026B75-17AB-46F9-B636-947D8D8297BC}" dt="2021-11-05T00:31:10.770" v="5032" actId="1036"/>
        <pc:sldMkLst>
          <pc:docMk/>
          <pc:sldMk cId="2458661376" sldId="455"/>
        </pc:sldMkLst>
        <pc:spChg chg="mod">
          <ac:chgData name="Kitazawa Masakiyo" userId="2bf3742da7ad8ecb" providerId="LiveId" clId="{8E026B75-17AB-46F9-B636-947D8D8297BC}" dt="2021-11-04T15:26:17.516" v="2806" actId="20577"/>
          <ac:spMkLst>
            <pc:docMk/>
            <pc:sldMk cId="2458661376" sldId="455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5T00:31:10.770" v="5032" actId="1036"/>
          <ac:spMkLst>
            <pc:docMk/>
            <pc:sldMk cId="2458661376" sldId="455"/>
            <ac:spMk id="7" creationId="{00000000-0000-0000-0000-000000000000}"/>
          </ac:spMkLst>
        </pc:spChg>
        <pc:picChg chg="del">
          <ac:chgData name="Kitazawa Masakiyo" userId="2bf3742da7ad8ecb" providerId="LiveId" clId="{8E026B75-17AB-46F9-B636-947D8D8297BC}" dt="2021-11-04T15:22:45.833" v="2609" actId="478"/>
          <ac:picMkLst>
            <pc:docMk/>
            <pc:sldMk cId="2458661376" sldId="455"/>
            <ac:picMk id="8" creationId="{CC7ACFED-111B-40A4-995F-A4C68F53631F}"/>
          </ac:picMkLst>
        </pc:picChg>
        <pc:picChg chg="del">
          <ac:chgData name="Kitazawa Masakiyo" userId="2bf3742da7ad8ecb" providerId="LiveId" clId="{8E026B75-17AB-46F9-B636-947D8D8297BC}" dt="2021-11-04T15:22:45.833" v="2609" actId="478"/>
          <ac:picMkLst>
            <pc:docMk/>
            <pc:sldMk cId="2458661376" sldId="455"/>
            <ac:picMk id="10" creationId="{BB55D7D6-3A06-4B53-AB9D-12AC536928DA}"/>
          </ac:picMkLst>
        </pc:picChg>
      </pc:sldChg>
      <pc:sldChg chg="addSp delSp modSp mod ord delAnim">
        <pc:chgData name="Kitazawa Masakiyo" userId="2bf3742da7ad8ecb" providerId="LiveId" clId="{8E026B75-17AB-46F9-B636-947D8D8297BC}" dt="2021-11-04T14:04:47.854" v="1370" actId="20577"/>
        <pc:sldMkLst>
          <pc:docMk/>
          <pc:sldMk cId="3409726162" sldId="462"/>
        </pc:sldMkLst>
        <pc:spChg chg="mod">
          <ac:chgData name="Kitazawa Masakiyo" userId="2bf3742da7ad8ecb" providerId="LiveId" clId="{8E026B75-17AB-46F9-B636-947D8D8297BC}" dt="2021-11-04T10:12:32.927" v="464" actId="20577"/>
          <ac:spMkLst>
            <pc:docMk/>
            <pc:sldMk cId="3409726162" sldId="462"/>
            <ac:spMk id="2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43.180" v="579" actId="478"/>
          <ac:spMkLst>
            <pc:docMk/>
            <pc:sldMk cId="3409726162" sldId="462"/>
            <ac:spMk id="3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20:19.069" v="660" actId="1076"/>
          <ac:spMkLst>
            <pc:docMk/>
            <pc:sldMk cId="3409726162" sldId="462"/>
            <ac:spMk id="7" creationId="{D84AB0A7-B9A0-4060-AB26-A81BF0B55B77}"/>
          </ac:spMkLst>
        </pc:spChg>
        <pc:spChg chg="add mod">
          <ac:chgData name="Kitazawa Masakiyo" userId="2bf3742da7ad8ecb" providerId="LiveId" clId="{8E026B75-17AB-46F9-B636-947D8D8297BC}" dt="2021-11-04T14:04:47.854" v="1370" actId="20577"/>
          <ac:spMkLst>
            <pc:docMk/>
            <pc:sldMk cId="3409726162" sldId="462"/>
            <ac:spMk id="12" creationId="{5EDE5059-2737-44C6-9D6C-134325EBB0C9}"/>
          </ac:spMkLst>
        </pc:spChg>
        <pc:spChg chg="del mod">
          <ac:chgData name="Kitazawa Masakiyo" userId="2bf3742da7ad8ecb" providerId="LiveId" clId="{8E026B75-17AB-46F9-B636-947D8D8297BC}" dt="2021-11-04T10:13:53.127" v="475" actId="478"/>
          <ac:spMkLst>
            <pc:docMk/>
            <pc:sldMk cId="3409726162" sldId="462"/>
            <ac:spMk id="1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6:00.075" v="533" actId="478"/>
          <ac:spMkLst>
            <pc:docMk/>
            <pc:sldMk cId="3409726162" sldId="462"/>
            <ac:spMk id="21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52.622" v="583"/>
          <ac:spMkLst>
            <pc:docMk/>
            <pc:sldMk cId="3409726162" sldId="462"/>
            <ac:spMk id="2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3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16.972" v="498" actId="478"/>
          <ac:spMkLst>
            <pc:docMk/>
            <pc:sldMk cId="3409726162" sldId="462"/>
            <ac:spMk id="4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5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7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5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0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1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3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0:15:22.084" v="499" actId="478"/>
          <ac:spMkLst>
            <pc:docMk/>
            <pc:sldMk cId="3409726162" sldId="462"/>
            <ac:spMk id="64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65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0:13:05.027" v="469" actId="1076"/>
          <ac:spMkLst>
            <pc:docMk/>
            <pc:sldMk cId="3409726162" sldId="462"/>
            <ac:spMk id="67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69" creationId="{7428FCA4-E6C7-47FA-994F-904CEABE4281}"/>
          </ac:spMkLst>
        </pc:spChg>
        <pc:spChg chg="add mod">
          <ac:chgData name="Kitazawa Masakiyo" userId="2bf3742da7ad8ecb" providerId="LiveId" clId="{8E026B75-17AB-46F9-B636-947D8D8297BC}" dt="2021-11-04T10:16:50.286" v="555" actId="1076"/>
          <ac:spMkLst>
            <pc:docMk/>
            <pc:sldMk cId="3409726162" sldId="462"/>
            <ac:spMk id="70" creationId="{9E5C4F79-5D3E-4A76-98B1-C635C6A317A6}"/>
          </ac:spMkLst>
        </pc:spChg>
        <pc:spChg chg="del topLvl">
          <ac:chgData name="Kitazawa Masakiyo" userId="2bf3742da7ad8ecb" providerId="LiveId" clId="{8E026B75-17AB-46F9-B636-947D8D8297BC}" dt="2021-11-04T10:12:42.482" v="467" actId="478"/>
          <ac:spMkLst>
            <pc:docMk/>
            <pc:sldMk cId="3409726162" sldId="462"/>
            <ac:spMk id="72" creationId="{00000000-0000-0000-0000-000000000000}"/>
          </ac:spMkLst>
        </pc:spChg>
        <pc:spChg chg="del topLvl">
          <ac:chgData name="Kitazawa Masakiyo" userId="2bf3742da7ad8ecb" providerId="LiveId" clId="{8E026B75-17AB-46F9-B636-947D8D8297BC}" dt="2021-11-04T10:12:40.582" v="466" actId="478"/>
          <ac:spMkLst>
            <pc:docMk/>
            <pc:sldMk cId="3409726162" sldId="462"/>
            <ac:spMk id="73" creationId="{00000000-0000-0000-0000-000000000000}"/>
          </ac:spMkLst>
        </pc:spChg>
        <pc:spChg chg="del mod">
          <ac:chgData name="Kitazawa Masakiyo" userId="2bf3742da7ad8ecb" providerId="LiveId" clId="{8E026B75-17AB-46F9-B636-947D8D8297BC}" dt="2021-11-04T10:17:01.599" v="557" actId="478"/>
          <ac:spMkLst>
            <pc:docMk/>
            <pc:sldMk cId="3409726162" sldId="462"/>
            <ac:spMk id="74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0:22:01.386" v="693" actId="1076"/>
          <ac:spMkLst>
            <pc:docMk/>
            <pc:sldMk cId="3409726162" sldId="462"/>
            <ac:spMk id="77" creationId="{851EFDAA-0BF4-4BC5-BF9C-18132D1ECB1A}"/>
          </ac:spMkLst>
        </pc:spChg>
        <pc:spChg chg="add mod">
          <ac:chgData name="Kitazawa Masakiyo" userId="2bf3742da7ad8ecb" providerId="LiveId" clId="{8E026B75-17AB-46F9-B636-947D8D8297BC}" dt="2021-11-04T10:22:39.568" v="695" actId="1076"/>
          <ac:spMkLst>
            <pc:docMk/>
            <pc:sldMk cId="3409726162" sldId="462"/>
            <ac:spMk id="78" creationId="{9B496D44-40BE-4BB6-8C7B-62FD0B5C3A7F}"/>
          </ac:spMkLst>
        </pc:spChg>
        <pc:spChg chg="add del mod">
          <ac:chgData name="Kitazawa Masakiyo" userId="2bf3742da7ad8ecb" providerId="LiveId" clId="{8E026B75-17AB-46F9-B636-947D8D8297BC}" dt="2021-11-04T10:23:03.945" v="698" actId="21"/>
          <ac:spMkLst>
            <pc:docMk/>
            <pc:sldMk cId="3409726162" sldId="462"/>
            <ac:spMk id="79" creationId="{567E5C2A-AE56-41E8-B4E3-D073E7344E43}"/>
          </ac:spMkLst>
        </pc:spChg>
        <pc:spChg chg="add del mod">
          <ac:chgData name="Kitazawa Masakiyo" userId="2bf3742da7ad8ecb" providerId="LiveId" clId="{8E026B75-17AB-46F9-B636-947D8D8297BC}" dt="2021-11-04T10:23:03.945" v="698" actId="21"/>
          <ac:spMkLst>
            <pc:docMk/>
            <pc:sldMk cId="3409726162" sldId="462"/>
            <ac:spMk id="80" creationId="{47572B89-2BA6-4184-99F4-2AB7306AAF63}"/>
          </ac:spMkLst>
        </pc:spChg>
        <pc:grpChg chg="del">
          <ac:chgData name="Kitazawa Masakiyo" userId="2bf3742da7ad8ecb" providerId="LiveId" clId="{8E026B75-17AB-46F9-B636-947D8D8297BC}" dt="2021-11-04T10:13:56.969" v="476" actId="478"/>
          <ac:grpSpMkLst>
            <pc:docMk/>
            <pc:sldMk cId="3409726162" sldId="462"/>
            <ac:grpSpMk id="4" creationId="{00000000-0000-0000-0000-000000000000}"/>
          </ac:grpSpMkLst>
        </pc:grpChg>
        <pc:grpChg chg="del">
          <ac:chgData name="Kitazawa Masakiyo" userId="2bf3742da7ad8ecb" providerId="LiveId" clId="{8E026B75-17AB-46F9-B636-947D8D8297BC}" dt="2021-11-04T10:12:40.582" v="466" actId="478"/>
          <ac:grpSpMkLst>
            <pc:docMk/>
            <pc:sldMk cId="3409726162" sldId="462"/>
            <ac:grpSpMk id="5" creationId="{00000000-0000-0000-0000-000000000000}"/>
          </ac:grpSpMkLst>
        </pc:grpChg>
        <pc:picChg chg="add del mod">
          <ac:chgData name="Kitazawa Masakiyo" userId="2bf3742da7ad8ecb" providerId="LiveId" clId="{8E026B75-17AB-46F9-B636-947D8D8297BC}" dt="2021-11-04T10:17:27.185" v="575"/>
          <ac:picMkLst>
            <pc:docMk/>
            <pc:sldMk cId="3409726162" sldId="462"/>
            <ac:picMk id="9" creationId="{7074BEC2-7273-48DB-8C25-83A4C429C232}"/>
          </ac:picMkLst>
        </pc:picChg>
        <pc:picChg chg="add mod">
          <ac:chgData name="Kitazawa Masakiyo" userId="2bf3742da7ad8ecb" providerId="LiveId" clId="{8E026B75-17AB-46F9-B636-947D8D8297BC}" dt="2021-11-04T10:20:14.930" v="659" actId="1076"/>
          <ac:picMkLst>
            <pc:docMk/>
            <pc:sldMk cId="3409726162" sldId="462"/>
            <ac:picMk id="11" creationId="{0D81FA22-CCCA-4E1B-8958-51634B604195}"/>
          </ac:picMkLst>
        </pc:picChg>
        <pc:picChg chg="add mod">
          <ac:chgData name="Kitazawa Masakiyo" userId="2bf3742da7ad8ecb" providerId="LiveId" clId="{8E026B75-17AB-46F9-B636-947D8D8297BC}" dt="2021-11-04T10:20:11.771" v="658" actId="1076"/>
          <ac:picMkLst>
            <pc:docMk/>
            <pc:sldMk cId="3409726162" sldId="462"/>
            <ac:picMk id="14" creationId="{6BC28F10-732F-4513-9C91-5C36C45213CF}"/>
          </ac:picMkLst>
        </pc:picChg>
        <pc:picChg chg="del">
          <ac:chgData name="Kitazawa Masakiyo" userId="2bf3742da7ad8ecb" providerId="LiveId" clId="{8E026B75-17AB-46F9-B636-947D8D8297BC}" dt="2021-11-04T10:13:17.057" v="470" actId="21"/>
          <ac:picMkLst>
            <pc:docMk/>
            <pc:sldMk cId="3409726162" sldId="462"/>
            <ac:picMk id="18" creationId="{00000000-0000-0000-0000-000000000000}"/>
          </ac:picMkLst>
        </pc:picChg>
        <pc:picChg chg="mod">
          <ac:chgData name="Kitazawa Masakiyo" userId="2bf3742da7ad8ecb" providerId="LiveId" clId="{8E026B75-17AB-46F9-B636-947D8D8297BC}" dt="2021-11-04T10:16:50.286" v="555" actId="1076"/>
          <ac:picMkLst>
            <pc:docMk/>
            <pc:sldMk cId="3409726162" sldId="462"/>
            <ac:picMk id="25" creationId="{00000000-0000-0000-0000-000000000000}"/>
          </ac:picMkLst>
        </pc:picChg>
        <pc:picChg chg="del mod">
          <ac:chgData name="Kitazawa Masakiyo" userId="2bf3742da7ad8ecb" providerId="LiveId" clId="{8E026B75-17AB-46F9-B636-947D8D8297BC}" dt="2021-11-04T10:19:25.838" v="646" actId="478"/>
          <ac:picMkLst>
            <pc:docMk/>
            <pc:sldMk cId="3409726162" sldId="462"/>
            <ac:picMk id="26" creationId="{00000000-0000-0000-0000-000000000000}"/>
          </ac:picMkLst>
        </pc:picChg>
        <pc:picChg chg="del mod">
          <ac:chgData name="Kitazawa Masakiyo" userId="2bf3742da7ad8ecb" providerId="LiveId" clId="{8E026B75-17AB-46F9-B636-947D8D8297BC}" dt="2021-11-04T10:18:11.150" v="618" actId="478"/>
          <ac:picMkLst>
            <pc:docMk/>
            <pc:sldMk cId="3409726162" sldId="462"/>
            <ac:picMk id="30" creationId="{00000000-0000-0000-0000-000000000000}"/>
          </ac:picMkLst>
        </pc:picChg>
        <pc:picChg chg="add mod ord">
          <ac:chgData name="Kitazawa Masakiyo" userId="2bf3742da7ad8ecb" providerId="LiveId" clId="{8E026B75-17AB-46F9-B636-947D8D8297BC}" dt="2021-11-04T10:19:41.134" v="649" actId="167"/>
          <ac:picMkLst>
            <pc:docMk/>
            <pc:sldMk cId="3409726162" sldId="462"/>
            <ac:picMk id="68" creationId="{37B09EDC-42AC-4667-91C3-8E4AF2A1DD84}"/>
          </ac:picMkLst>
        </pc:picChg>
        <pc:picChg chg="del">
          <ac:chgData name="Kitazawa Masakiyo" userId="2bf3742da7ad8ecb" providerId="LiveId" clId="{8E026B75-17AB-46F9-B636-947D8D8297BC}" dt="2021-11-04T10:14:14.629" v="478" actId="478"/>
          <ac:picMkLst>
            <pc:docMk/>
            <pc:sldMk cId="3409726162" sldId="462"/>
            <ac:picMk id="71" creationId="{00000000-0000-0000-0000-000000000000}"/>
          </ac:picMkLst>
        </pc:picChg>
        <pc:picChg chg="del">
          <ac:chgData name="Kitazawa Masakiyo" userId="2bf3742da7ad8ecb" providerId="LiveId" clId="{8E026B75-17AB-46F9-B636-947D8D8297BC}" dt="2021-11-04T10:12:36.432" v="465" actId="478"/>
          <ac:picMkLst>
            <pc:docMk/>
            <pc:sldMk cId="3409726162" sldId="462"/>
            <ac:picMk id="75" creationId="{00000000-0000-0000-0000-000000000000}"/>
          </ac:picMkLst>
        </pc:picChg>
        <pc:cxnChg chg="mod">
          <ac:chgData name="Kitazawa Masakiyo" userId="2bf3742da7ad8ecb" providerId="LiveId" clId="{8E026B75-17AB-46F9-B636-947D8D8297BC}" dt="2021-11-04T10:19:46.941" v="655" actId="1038"/>
          <ac:cxnSpMkLst>
            <pc:docMk/>
            <pc:sldMk cId="3409726162" sldId="462"/>
            <ac:cxnSpMk id="20" creationId="{00000000-0000-0000-0000-000000000000}"/>
          </ac:cxnSpMkLst>
        </pc:cxnChg>
        <pc:cxnChg chg="del mod">
          <ac:chgData name="Kitazawa Masakiyo" userId="2bf3742da7ad8ecb" providerId="LiveId" clId="{8E026B75-17AB-46F9-B636-947D8D8297BC}" dt="2021-11-04T10:18:37.451" v="627" actId="478"/>
          <ac:cxnSpMkLst>
            <pc:docMk/>
            <pc:sldMk cId="3409726162" sldId="462"/>
            <ac:cxnSpMk id="22" creationId="{00000000-0000-0000-0000-000000000000}"/>
          </ac:cxnSpMkLst>
        </pc:cxnChg>
        <pc:cxnChg chg="del">
          <ac:chgData name="Kitazawa Masakiyo" userId="2bf3742da7ad8ecb" providerId="LiveId" clId="{8E026B75-17AB-46F9-B636-947D8D8297BC}" dt="2021-11-04T10:15:16.972" v="498" actId="478"/>
          <ac:cxnSpMkLst>
            <pc:docMk/>
            <pc:sldMk cId="3409726162" sldId="462"/>
            <ac:cxnSpMk id="24" creationId="{00000000-0000-0000-0000-000000000000}"/>
          </ac:cxnSpMkLst>
        </pc:cxnChg>
        <pc:cxnChg chg="mod">
          <ac:chgData name="Kitazawa Masakiyo" userId="2bf3742da7ad8ecb" providerId="LiveId" clId="{8E026B75-17AB-46F9-B636-947D8D8297BC}" dt="2021-11-04T10:19:59.917" v="657" actId="1036"/>
          <ac:cxnSpMkLst>
            <pc:docMk/>
            <pc:sldMk cId="3409726162" sldId="462"/>
            <ac:cxnSpMk id="28" creationId="{00000000-0000-0000-0000-000000000000}"/>
          </ac:cxnSpMkLst>
        </pc:cxnChg>
        <pc:cxnChg chg="del mod">
          <ac:chgData name="Kitazawa Masakiyo" userId="2bf3742da7ad8ecb" providerId="LiveId" clId="{8E026B75-17AB-46F9-B636-947D8D8297BC}" dt="2021-11-04T10:19:33.766" v="648" actId="478"/>
          <ac:cxnSpMkLst>
            <pc:docMk/>
            <pc:sldMk cId="3409726162" sldId="462"/>
            <ac:cxnSpMk id="29" creationId="{00000000-0000-0000-0000-000000000000}"/>
          </ac:cxnSpMkLst>
        </pc:cxnChg>
        <pc:cxnChg chg="add del mod">
          <ac:chgData name="Kitazawa Masakiyo" userId="2bf3742da7ad8ecb" providerId="LiveId" clId="{8E026B75-17AB-46F9-B636-947D8D8297BC}" dt="2021-11-04T10:19:28.983" v="647" actId="478"/>
          <ac:cxnSpMkLst>
            <pc:docMk/>
            <pc:sldMk cId="3409726162" sldId="462"/>
            <ac:cxnSpMk id="76" creationId="{749DFF84-5AA0-438E-BE9C-4627274A0692}"/>
          </ac:cxnSpMkLst>
        </pc:cxnChg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2175004114" sldId="467"/>
        </pc:sldMkLst>
      </pc:sldChg>
      <pc:sldChg chg="addSp modSp ord modAnim">
        <pc:chgData name="Kitazawa Masakiyo" userId="2bf3742da7ad8ecb" providerId="LiveId" clId="{8E026B75-17AB-46F9-B636-947D8D8297BC}" dt="2021-11-04T14:00:47.815" v="1351" actId="1076"/>
        <pc:sldMkLst>
          <pc:docMk/>
          <pc:sldMk cId="417083449" sldId="472"/>
        </pc:sldMkLst>
        <pc:picChg chg="add mod">
          <ac:chgData name="Kitazawa Masakiyo" userId="2bf3742da7ad8ecb" providerId="LiveId" clId="{8E026B75-17AB-46F9-B636-947D8D8297BC}" dt="2021-11-04T14:00:47.815" v="1351" actId="1076"/>
          <ac:picMkLst>
            <pc:docMk/>
            <pc:sldMk cId="417083449" sldId="472"/>
            <ac:picMk id="10" creationId="{00D283FA-C257-469E-A7A6-3906FE57A1D4}"/>
          </ac:picMkLst>
        </pc:picChg>
        <pc:picChg chg="add mod">
          <ac:chgData name="Kitazawa Masakiyo" userId="2bf3742da7ad8ecb" providerId="LiveId" clId="{8E026B75-17AB-46F9-B636-947D8D8297BC}" dt="2021-11-04T14:00:38.379" v="1350" actId="1076"/>
          <ac:picMkLst>
            <pc:docMk/>
            <pc:sldMk cId="417083449" sldId="472"/>
            <ac:picMk id="11" creationId="{AEDFA277-6413-4F8F-908C-93AA6A34A8C9}"/>
          </ac:picMkLst>
        </pc:picChg>
      </pc:sldChg>
      <pc:sldChg chg="del">
        <pc:chgData name="Kitazawa Masakiyo" userId="2bf3742da7ad8ecb" providerId="LiveId" clId="{8E026B75-17AB-46F9-B636-947D8D8297BC}" dt="2021-11-04T10:25:55.642" v="730" actId="2696"/>
        <pc:sldMkLst>
          <pc:docMk/>
          <pc:sldMk cId="3598459797" sldId="473"/>
        </pc:sldMkLst>
      </pc:sldChg>
      <pc:sldChg chg="addSp delSp modSp mod ord">
        <pc:chgData name="Kitazawa Masakiyo" userId="2bf3742da7ad8ecb" providerId="LiveId" clId="{8E026B75-17AB-46F9-B636-947D8D8297BC}" dt="2021-11-04T16:48:18.228" v="4432"/>
        <pc:sldMkLst>
          <pc:docMk/>
          <pc:sldMk cId="866465732" sldId="475"/>
        </pc:sldMkLst>
        <pc:spChg chg="del">
          <ac:chgData name="Kitazawa Masakiyo" userId="2bf3742da7ad8ecb" providerId="LiveId" clId="{8E026B75-17AB-46F9-B636-947D8D8297BC}" dt="2021-11-04T16:47:58.578" v="4430" actId="478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47:59.763" v="4431" actId="478"/>
          <ac:spMkLst>
            <pc:docMk/>
            <pc:sldMk cId="866465732" sldId="475"/>
            <ac:spMk id="35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4T16:48:18.228" v="4432"/>
          <ac:spMkLst>
            <pc:docMk/>
            <pc:sldMk cId="866465732" sldId="475"/>
            <ac:spMk id="38" creationId="{E29B5463-4640-480A-90EC-48B68FC61393}"/>
          </ac:spMkLst>
        </pc:spChg>
        <pc:spChg chg="add mod">
          <ac:chgData name="Kitazawa Masakiyo" userId="2bf3742da7ad8ecb" providerId="LiveId" clId="{8E026B75-17AB-46F9-B636-947D8D8297BC}" dt="2021-11-04T16:48:18.228" v="4432"/>
          <ac:spMkLst>
            <pc:docMk/>
            <pc:sldMk cId="866465732" sldId="475"/>
            <ac:spMk id="39" creationId="{AE07B891-84E0-4200-A5D6-D5BE194190AD}"/>
          </ac:spMkLst>
        </pc:spChg>
      </pc:sldChg>
      <pc:sldChg chg="del">
        <pc:chgData name="Kitazawa Masakiyo" userId="2bf3742da7ad8ecb" providerId="LiveId" clId="{8E026B75-17AB-46F9-B636-947D8D8297BC}" dt="2021-11-04T14:30:17.947" v="1604" actId="2696"/>
        <pc:sldMkLst>
          <pc:docMk/>
          <pc:sldMk cId="631472661" sldId="476"/>
        </pc:sldMkLst>
      </pc:sldChg>
      <pc:sldChg chg="addSp delSp modSp mod ord">
        <pc:chgData name="Kitazawa Masakiyo" userId="2bf3742da7ad8ecb" providerId="LiveId" clId="{8E026B75-17AB-46F9-B636-947D8D8297BC}" dt="2021-11-04T15:38:29.989" v="2978" actId="1038"/>
        <pc:sldMkLst>
          <pc:docMk/>
          <pc:sldMk cId="3940480334" sldId="478"/>
        </pc:sldMkLst>
        <pc:spChg chg="mod">
          <ac:chgData name="Kitazawa Masakiyo" userId="2bf3742da7ad8ecb" providerId="LiveId" clId="{8E026B75-17AB-46F9-B636-947D8D8297BC}" dt="2021-11-04T15:38:29.989" v="2978" actId="1038"/>
          <ac:spMkLst>
            <pc:docMk/>
            <pc:sldMk cId="3940480334" sldId="478"/>
            <ac:spMk id="8" creationId="{0AD066A1-5D3F-4262-AAC5-D7284992BA7A}"/>
          </ac:spMkLst>
        </pc:spChg>
        <pc:spChg chg="mod">
          <ac:chgData name="Kitazawa Masakiyo" userId="2bf3742da7ad8ecb" providerId="LiveId" clId="{8E026B75-17AB-46F9-B636-947D8D8297BC}" dt="2021-11-04T14:33:04.528" v="1627" actId="1076"/>
          <ac:spMkLst>
            <pc:docMk/>
            <pc:sldMk cId="3940480334" sldId="478"/>
            <ac:spMk id="16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4:31:26.451" v="1614" actId="478"/>
          <ac:spMkLst>
            <pc:docMk/>
            <pc:sldMk cId="3940480334" sldId="478"/>
            <ac:spMk id="19" creationId="{8316069D-9663-4334-A04C-2DA09B88374D}"/>
          </ac:spMkLst>
        </pc:spChg>
        <pc:spChg chg="add mod ord">
          <ac:chgData name="Kitazawa Masakiyo" userId="2bf3742da7ad8ecb" providerId="LiveId" clId="{8E026B75-17AB-46F9-B636-947D8D8297BC}" dt="2021-11-04T14:31:20.246" v="1613" actId="167"/>
          <ac:spMkLst>
            <pc:docMk/>
            <pc:sldMk cId="3940480334" sldId="478"/>
            <ac:spMk id="20" creationId="{81AB048C-78F8-4845-9832-C05C7946AD7E}"/>
          </ac:spMkLst>
        </pc:spChg>
        <pc:picChg chg="mod">
          <ac:chgData name="Kitazawa Masakiyo" userId="2bf3742da7ad8ecb" providerId="LiveId" clId="{8E026B75-17AB-46F9-B636-947D8D8297BC}" dt="2021-11-04T14:33:14.676" v="1628" actId="1035"/>
          <ac:picMkLst>
            <pc:docMk/>
            <pc:sldMk cId="3940480334" sldId="478"/>
            <ac:picMk id="9" creationId="{00000000-0000-0000-0000-000000000000}"/>
          </ac:picMkLst>
        </pc:picChg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29805803" sldId="481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871152251" sldId="484"/>
        </pc:sldMkLst>
      </pc:sldChg>
      <pc:sldChg chg="add del">
        <pc:chgData name="Kitazawa Masakiyo" userId="2bf3742da7ad8ecb" providerId="LiveId" clId="{8E026B75-17AB-46F9-B636-947D8D8297BC}" dt="2021-11-04T14:03:29.383" v="1355"/>
        <pc:sldMkLst>
          <pc:docMk/>
          <pc:sldMk cId="3935538998" sldId="485"/>
        </pc:sldMkLst>
      </pc:sldChg>
      <pc:sldChg chg="addSp modSp mod">
        <pc:chgData name="Kitazawa Masakiyo" userId="2bf3742da7ad8ecb" providerId="LiveId" clId="{8E026B75-17AB-46F9-B636-947D8D8297BC}" dt="2021-11-05T00:36:29.292" v="5036" actId="1076"/>
        <pc:sldMkLst>
          <pc:docMk/>
          <pc:sldMk cId="3528122422" sldId="497"/>
        </pc:sldMkLst>
        <pc:spChg chg="add mod">
          <ac:chgData name="Kitazawa Masakiyo" userId="2bf3742da7ad8ecb" providerId="LiveId" clId="{8E026B75-17AB-46F9-B636-947D8D8297BC}" dt="2021-11-05T00:36:23.717" v="5035" actId="1076"/>
          <ac:spMkLst>
            <pc:docMk/>
            <pc:sldMk cId="3528122422" sldId="497"/>
            <ac:spMk id="15" creationId="{B045B048-A646-4B54-BAF0-C6E33DE3C9F1}"/>
          </ac:spMkLst>
        </pc:spChg>
        <pc:spChg chg="mod">
          <ac:chgData name="Kitazawa Masakiyo" userId="2bf3742da7ad8ecb" providerId="LiveId" clId="{8E026B75-17AB-46F9-B636-947D8D8297BC}" dt="2021-11-05T00:36:29.292" v="5036" actId="1076"/>
          <ac:spMkLst>
            <pc:docMk/>
            <pc:sldMk cId="3528122422" sldId="497"/>
            <ac:spMk id="18" creationId="{A3C79DD5-7E11-4392-94C0-481EB2822A6A}"/>
          </ac:spMkLst>
        </pc:spChg>
        <pc:spChg chg="mod">
          <ac:chgData name="Kitazawa Masakiyo" userId="2bf3742da7ad8ecb" providerId="LiveId" clId="{8E026B75-17AB-46F9-B636-947D8D8297BC}" dt="2021-11-05T00:36:29.292" v="5036" actId="1076"/>
          <ac:spMkLst>
            <pc:docMk/>
            <pc:sldMk cId="3528122422" sldId="497"/>
            <ac:spMk id="19" creationId="{57EE21C7-D0E0-4F70-ACD4-E9DD67D884AE}"/>
          </ac:spMkLst>
        </pc:spChg>
      </pc:sldChg>
      <pc:sldChg chg="ord">
        <pc:chgData name="Kitazawa Masakiyo" userId="2bf3742da7ad8ecb" providerId="LiveId" clId="{8E026B75-17AB-46F9-B636-947D8D8297BC}" dt="2021-11-04T10:26:14.883" v="732"/>
        <pc:sldMkLst>
          <pc:docMk/>
          <pc:sldMk cId="2953531374" sldId="504"/>
        </pc:sldMkLst>
      </pc:sldChg>
      <pc:sldChg chg="ord">
        <pc:chgData name="Kitazawa Masakiyo" userId="2bf3742da7ad8ecb" providerId="LiveId" clId="{8E026B75-17AB-46F9-B636-947D8D8297BC}" dt="2021-11-04T11:22:07.825" v="1345"/>
        <pc:sldMkLst>
          <pc:docMk/>
          <pc:sldMk cId="1805618827" sldId="507"/>
        </pc:sldMkLst>
      </pc:sldChg>
      <pc:sldChg chg="del">
        <pc:chgData name="Kitazawa Masakiyo" userId="2bf3742da7ad8ecb" providerId="LiveId" clId="{8E026B75-17AB-46F9-B636-947D8D8297BC}" dt="2021-11-04T00:41:27.306" v="400" actId="2696"/>
        <pc:sldMkLst>
          <pc:docMk/>
          <pc:sldMk cId="6996306" sldId="508"/>
        </pc:sldMkLst>
      </pc:sldChg>
      <pc:sldChg chg="modSp del mod ord">
        <pc:chgData name="Kitazawa Masakiyo" userId="2bf3742da7ad8ecb" providerId="LiveId" clId="{8E026B75-17AB-46F9-B636-947D8D8297BC}" dt="2021-11-04T10:33:53.233" v="1008" actId="2696"/>
        <pc:sldMkLst>
          <pc:docMk/>
          <pc:sldMk cId="2185758981" sldId="509"/>
        </pc:sldMkLst>
        <pc:spChg chg="mod">
          <ac:chgData name="Kitazawa Masakiyo" userId="2bf3742da7ad8ecb" providerId="LiveId" clId="{8E026B75-17AB-46F9-B636-947D8D8297BC}" dt="2021-11-04T10:29:13.734" v="802"/>
          <ac:spMkLst>
            <pc:docMk/>
            <pc:sldMk cId="2185758981" sldId="509"/>
            <ac:spMk id="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08:48:26.895" v="424" actId="20577"/>
          <ac:spMkLst>
            <pc:docMk/>
            <pc:sldMk cId="2185758981" sldId="509"/>
            <ac:spMk id="9" creationId="{00000000-0000-0000-0000-000000000000}"/>
          </ac:spMkLst>
        </pc:spChg>
      </pc:sldChg>
      <pc:sldChg chg="addSp modSp mod">
        <pc:chgData name="Kitazawa Masakiyo" userId="2bf3742da7ad8ecb" providerId="LiveId" clId="{8E026B75-17AB-46F9-B636-947D8D8297BC}" dt="2021-11-04T10:34:11.876" v="1010" actId="167"/>
        <pc:sldMkLst>
          <pc:docMk/>
          <pc:sldMk cId="3057916817" sldId="509"/>
        </pc:sldMkLst>
        <pc:spChg chg="add mod ord">
          <ac:chgData name="Kitazawa Masakiyo" userId="2bf3742da7ad8ecb" providerId="LiveId" clId="{8E026B75-17AB-46F9-B636-947D8D8297BC}" dt="2021-11-04T10:34:11.876" v="1010" actId="167"/>
          <ac:spMkLst>
            <pc:docMk/>
            <pc:sldMk cId="3057916817" sldId="509"/>
            <ac:spMk id="15" creationId="{7AC2391F-49EF-45D0-8EBB-590DFE82CAA1}"/>
          </ac:spMkLst>
        </pc:spChg>
      </pc:sldChg>
      <pc:sldChg chg="ord">
        <pc:chgData name="Kitazawa Masakiyo" userId="2bf3742da7ad8ecb" providerId="LiveId" clId="{8E026B75-17AB-46F9-B636-947D8D8297BC}" dt="2021-11-04T14:01:30.990" v="1353"/>
        <pc:sldMkLst>
          <pc:docMk/>
          <pc:sldMk cId="3450543633" sldId="510"/>
        </pc:sldMkLst>
      </pc:sldChg>
      <pc:sldChg chg="delSp mod">
        <pc:chgData name="Kitazawa Masakiyo" userId="2bf3742da7ad8ecb" providerId="LiveId" clId="{8E026B75-17AB-46F9-B636-947D8D8297BC}" dt="2021-11-04T14:04:11.574" v="1357" actId="478"/>
        <pc:sldMkLst>
          <pc:docMk/>
          <pc:sldMk cId="4155151995" sldId="512"/>
        </pc:sldMkLst>
        <pc:spChg chg="del">
          <ac:chgData name="Kitazawa Masakiyo" userId="2bf3742da7ad8ecb" providerId="LiveId" clId="{8E026B75-17AB-46F9-B636-947D8D8297BC}" dt="2021-11-04T14:04:11.574" v="1357" actId="478"/>
          <ac:spMkLst>
            <pc:docMk/>
            <pc:sldMk cId="4155151995" sldId="512"/>
            <ac:spMk id="48" creationId="{60EDA4F8-7AD4-4BA0-B07E-EB682C355DCC}"/>
          </ac:spMkLst>
        </pc:spChg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1711892721" sldId="513"/>
        </pc:sldMkLst>
      </pc:sldChg>
      <pc:sldChg chg="del">
        <pc:chgData name="Kitazawa Masakiyo" userId="2bf3742da7ad8ecb" providerId="LiveId" clId="{8E026B75-17AB-46F9-B636-947D8D8297BC}" dt="2021-11-04T00:41:22.429" v="399" actId="2696"/>
        <pc:sldMkLst>
          <pc:docMk/>
          <pc:sldMk cId="2827220079" sldId="514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59959534" sldId="515"/>
        </pc:sldMkLst>
      </pc:sldChg>
      <pc:sldChg chg="del">
        <pc:chgData name="Kitazawa Masakiyo" userId="2bf3742da7ad8ecb" providerId="LiveId" clId="{8E026B75-17AB-46F9-B636-947D8D8297BC}" dt="2021-11-04T11:14:36.277" v="1295" actId="2696"/>
        <pc:sldMkLst>
          <pc:docMk/>
          <pc:sldMk cId="1874607313" sldId="516"/>
        </pc:sldMkLst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2307839957" sldId="517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166578406" sldId="518"/>
        </pc:sldMkLst>
      </pc:sldChg>
      <pc:sldChg chg="del">
        <pc:chgData name="Kitazawa Masakiyo" userId="2bf3742da7ad8ecb" providerId="LiveId" clId="{8E026B75-17AB-46F9-B636-947D8D8297BC}" dt="2021-11-04T10:33:08.946" v="1005" actId="2696"/>
        <pc:sldMkLst>
          <pc:docMk/>
          <pc:sldMk cId="3369235161" sldId="519"/>
        </pc:sldMkLst>
      </pc:sldChg>
      <pc:sldChg chg="del">
        <pc:chgData name="Kitazawa Masakiyo" userId="2bf3742da7ad8ecb" providerId="LiveId" clId="{8E026B75-17AB-46F9-B636-947D8D8297BC}" dt="2021-11-04T14:03:49.334" v="1356" actId="2696"/>
        <pc:sldMkLst>
          <pc:docMk/>
          <pc:sldMk cId="1498939057" sldId="521"/>
        </pc:sldMkLst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4092919874" sldId="522"/>
        </pc:sldMkLst>
      </pc:sldChg>
      <pc:sldChg chg="del">
        <pc:chgData name="Kitazawa Masakiyo" userId="2bf3742da7ad8ecb" providerId="LiveId" clId="{8E026B75-17AB-46F9-B636-947D8D8297BC}" dt="2021-11-04T14:30:36.057" v="1607" actId="2696"/>
        <pc:sldMkLst>
          <pc:docMk/>
          <pc:sldMk cId="2202082363" sldId="523"/>
        </pc:sldMkLst>
      </pc:sldChg>
      <pc:sldChg chg="modSp del mod">
        <pc:chgData name="Kitazawa Masakiyo" userId="2bf3742da7ad8ecb" providerId="LiveId" clId="{8E026B75-17AB-46F9-B636-947D8D8297BC}" dt="2021-11-04T15:14:16.314" v="2241" actId="2696"/>
        <pc:sldMkLst>
          <pc:docMk/>
          <pc:sldMk cId="688306005" sldId="524"/>
        </pc:sldMkLst>
        <pc:spChg chg="mod">
          <ac:chgData name="Kitazawa Masakiyo" userId="2bf3742da7ad8ecb" providerId="LiveId" clId="{8E026B75-17AB-46F9-B636-947D8D8297BC}" dt="2021-11-04T08:59:55.454" v="447" actId="20577"/>
          <ac:spMkLst>
            <pc:docMk/>
            <pc:sldMk cId="688306005" sldId="524"/>
            <ac:spMk id="5" creationId="{DECD8108-71E0-4048-B444-8DCF2A130E4A}"/>
          </ac:spMkLst>
        </pc:spChg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3864534471" sldId="525"/>
        </pc:sldMkLst>
      </pc:sldChg>
      <pc:sldChg chg="addSp delSp modSp mod">
        <pc:chgData name="Kitazawa Masakiyo" userId="2bf3742da7ad8ecb" providerId="LiveId" clId="{8E026B75-17AB-46F9-B636-947D8D8297BC}" dt="2021-11-04T16:22:38.997" v="3999" actId="1076"/>
        <pc:sldMkLst>
          <pc:docMk/>
          <pc:sldMk cId="2487706522" sldId="526"/>
        </pc:sldMkLst>
        <pc:spChg chg="del">
          <ac:chgData name="Kitazawa Masakiyo" userId="2bf3742da7ad8ecb" providerId="LiveId" clId="{8E026B75-17AB-46F9-B636-947D8D8297BC}" dt="2021-11-04T14:28:43.034" v="1558" actId="478"/>
          <ac:spMkLst>
            <pc:docMk/>
            <pc:sldMk cId="2487706522" sldId="526"/>
            <ac:spMk id="3" creationId="{2D50F5D2-EC31-448C-BC6D-A36F713AA146}"/>
          </ac:spMkLst>
        </pc:spChg>
        <pc:spChg chg="add 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5" creationId="{ACD796F4-202A-4B6E-A8A3-E9A88F9254E0}"/>
          </ac:spMkLst>
        </pc:spChg>
        <pc:spChg chg="add 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7" creationId="{10BD94AB-FAA2-4C63-8E5D-49B6E6D39669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20" creationId="{45753C71-D203-4BF3-B815-FA02FD50F9B0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21" creationId="{9B78AB44-F704-4DA0-BF13-367C48B647F4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39" creationId="{511F376F-DF1E-4DB1-B574-145C4604A8BD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1" creationId="{BA25EF99-72ED-4094-B393-23781C86671E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2" creationId="{BF0F43DE-FE6D-4B16-A43D-A02360A11C2F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43" creationId="{041CA915-2667-4CAA-8F2E-8ED4A86D00DF}"/>
          </ac:spMkLst>
        </pc:spChg>
        <pc:spChg chg="mod">
          <ac:chgData name="Kitazawa Masakiyo" userId="2bf3742da7ad8ecb" providerId="LiveId" clId="{8E026B75-17AB-46F9-B636-947D8D8297BC}" dt="2021-11-04T16:22:25.642" v="3996" actId="1076"/>
          <ac:spMkLst>
            <pc:docMk/>
            <pc:sldMk cId="2487706522" sldId="526"/>
            <ac:spMk id="54" creationId="{DF1F5D4F-1899-40C3-A06E-CB4DA32C4FE9}"/>
          </ac:spMkLst>
        </pc:spChg>
        <pc:spChg chg="mod">
          <ac:chgData name="Kitazawa Masakiyo" userId="2bf3742da7ad8ecb" providerId="LiveId" clId="{8E026B75-17AB-46F9-B636-947D8D8297BC}" dt="2021-11-04T16:22:38.997" v="3999" actId="1076"/>
          <ac:spMkLst>
            <pc:docMk/>
            <pc:sldMk cId="2487706522" sldId="526"/>
            <ac:spMk id="55" creationId="{AE57B51E-B88B-4EBA-A1DE-1701DA3C0710}"/>
          </ac:spMkLst>
        </pc:spChg>
        <pc:spChg chg="del">
          <ac:chgData name="Kitazawa Masakiyo" userId="2bf3742da7ad8ecb" providerId="LiveId" clId="{8E026B75-17AB-46F9-B636-947D8D8297BC}" dt="2021-11-04T16:18:30.917" v="3841" actId="478"/>
          <ac:spMkLst>
            <pc:docMk/>
            <pc:sldMk cId="2487706522" sldId="526"/>
            <ac:spMk id="57" creationId="{D58B142A-98E7-4B91-9C7E-487D159DDF87}"/>
          </ac:spMkLst>
        </pc:spChg>
        <pc:spChg chg="del">
          <ac:chgData name="Kitazawa Masakiyo" userId="2bf3742da7ad8ecb" providerId="LiveId" clId="{8E026B75-17AB-46F9-B636-947D8D8297BC}" dt="2021-11-04T16:18:30.917" v="3841" actId="478"/>
          <ac:spMkLst>
            <pc:docMk/>
            <pc:sldMk cId="2487706522" sldId="526"/>
            <ac:spMk id="59" creationId="{53024F96-8365-465E-9870-3E35E5ED0842}"/>
          </ac:spMkLst>
        </pc:spChg>
        <pc:picChg chg="add 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9" creationId="{A53C4598-BCA9-4E22-B884-F4E079080DEA}"/>
          </ac:picMkLst>
        </pc:picChg>
        <pc:picChg chg="add 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1" creationId="{984A8D0F-F1E2-4A84-A114-1AFE87318C98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4" creationId="{D49FE5CC-E1E4-43C1-B736-D75511837B76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15" creationId="{6B1DAB73-16EC-4A1B-B8AC-B8555ED65775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35" creationId="{A23E54C8-9FB1-407F-A8C8-8D4206DDAAC2}"/>
          </ac:picMkLst>
        </pc:picChg>
        <pc:picChg chg="add del mod">
          <ac:chgData name="Kitazawa Masakiyo" userId="2bf3742da7ad8ecb" providerId="LiveId" clId="{8E026B75-17AB-46F9-B636-947D8D8297BC}" dt="2021-11-04T16:21:45.966" v="3979"/>
          <ac:picMkLst>
            <pc:docMk/>
            <pc:sldMk cId="2487706522" sldId="526"/>
            <ac:picMk id="37" creationId="{74E0FB4C-B6E3-4FFF-B6D8-789A71C9DB33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38" creationId="{540B609E-A3E5-4EC2-94B9-CB3D3C616C5D}"/>
          </ac:picMkLst>
        </pc:picChg>
        <pc:picChg chg="add del mod">
          <ac:chgData name="Kitazawa Masakiyo" userId="2bf3742da7ad8ecb" providerId="LiveId" clId="{8E026B75-17AB-46F9-B636-947D8D8297BC}" dt="2021-11-04T16:22:13.661" v="3995"/>
          <ac:picMkLst>
            <pc:docMk/>
            <pc:sldMk cId="2487706522" sldId="526"/>
            <ac:picMk id="40" creationId="{6B9402AA-345A-4FBE-B56C-FD9765AF1000}"/>
          </ac:picMkLst>
        </pc:picChg>
        <pc:picChg chg="del">
          <ac:chgData name="Kitazawa Masakiyo" userId="2bf3742da7ad8ecb" providerId="LiveId" clId="{8E026B75-17AB-46F9-B636-947D8D8297BC}" dt="2021-11-04T14:28:43.034" v="1558" actId="478"/>
          <ac:picMkLst>
            <pc:docMk/>
            <pc:sldMk cId="2487706522" sldId="526"/>
            <ac:picMk id="46" creationId="{D86253A4-567B-465F-90D2-1AE7DC65C7E3}"/>
          </ac:picMkLst>
        </pc:picChg>
        <pc:picChg chg="del">
          <ac:chgData name="Kitazawa Masakiyo" userId="2bf3742da7ad8ecb" providerId="LiveId" clId="{8E026B75-17AB-46F9-B636-947D8D8297BC}" dt="2021-11-04T14:28:43.034" v="1558" actId="478"/>
          <ac:picMkLst>
            <pc:docMk/>
            <pc:sldMk cId="2487706522" sldId="526"/>
            <ac:picMk id="47" creationId="{23570347-2682-47F2-A91C-F43AED2B6123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51" creationId="{5664C7D5-1454-4DE4-94D1-86483BA697F0}"/>
          </ac:picMkLst>
        </pc:picChg>
        <pc:picChg chg="mod">
          <ac:chgData name="Kitazawa Masakiyo" userId="2bf3742da7ad8ecb" providerId="LiveId" clId="{8E026B75-17AB-46F9-B636-947D8D8297BC}" dt="2021-11-04T16:22:25.642" v="3996" actId="1076"/>
          <ac:picMkLst>
            <pc:docMk/>
            <pc:sldMk cId="2487706522" sldId="526"/>
            <ac:picMk id="53" creationId="{B0CF2457-D11B-4FCC-9171-E45922C8767E}"/>
          </ac:picMkLst>
        </pc:picChg>
        <pc:picChg chg="del">
          <ac:chgData name="Kitazawa Masakiyo" userId="2bf3742da7ad8ecb" providerId="LiveId" clId="{8E026B75-17AB-46F9-B636-947D8D8297BC}" dt="2021-11-04T16:18:30.917" v="3841" actId="478"/>
          <ac:picMkLst>
            <pc:docMk/>
            <pc:sldMk cId="2487706522" sldId="526"/>
            <ac:picMk id="58" creationId="{709DD1DF-F9FC-4EDD-965B-D90AA7FD1A03}"/>
          </ac:picMkLst>
        </pc:pic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6" creationId="{94537439-FE89-492E-9854-0076027A86C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2" creationId="{D5EC309E-3914-42D7-B2D8-73D66CF76D7E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3" creationId="{3CAF5865-D896-4353-ADB1-234D55D7C8E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16" creationId="{94ADFCCC-E3AD-4C0B-B863-EA28441D3328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32" creationId="{6B7B5C87-D175-46A6-B493-9EF58822E0BE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33" creationId="{D1DB318E-C5C0-488B-947F-9B0DF31E6C66}"/>
          </ac:cxnSpMkLst>
        </pc:cxnChg>
        <pc:cxnChg chg="del">
          <ac:chgData name="Kitazawa Masakiyo" userId="2bf3742da7ad8ecb" providerId="LiveId" clId="{8E026B75-17AB-46F9-B636-947D8D8297BC}" dt="2021-11-04T14:28:43.034" v="1558" actId="478"/>
          <ac:cxnSpMkLst>
            <pc:docMk/>
            <pc:sldMk cId="2487706522" sldId="526"/>
            <ac:cxnSpMk id="44" creationId="{22C74F73-DC10-4918-B59B-F953040DA253}"/>
          </ac:cxnSpMkLst>
        </pc:cxnChg>
        <pc:cxnChg chg="del">
          <ac:chgData name="Kitazawa Masakiyo" userId="2bf3742da7ad8ecb" providerId="LiveId" clId="{8E026B75-17AB-46F9-B636-947D8D8297BC}" dt="2021-11-04T14:28:43.034" v="1558" actId="478"/>
          <ac:cxnSpMkLst>
            <pc:docMk/>
            <pc:sldMk cId="2487706522" sldId="526"/>
            <ac:cxnSpMk id="45" creationId="{3E90CCC6-7D63-4A13-A8C0-C14D0A63BC49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49" creationId="{159DA3F7-031B-453A-A219-AB7B36F3D1BF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50" creationId="{74ED0CCC-8708-401D-987A-2204D32BFC63}"/>
          </ac:cxnSpMkLst>
        </pc:cxnChg>
        <pc:cxnChg chg="mod">
          <ac:chgData name="Kitazawa Masakiyo" userId="2bf3742da7ad8ecb" providerId="LiveId" clId="{8E026B75-17AB-46F9-B636-947D8D8297BC}" dt="2021-11-04T16:22:25.642" v="3996" actId="1076"/>
          <ac:cxnSpMkLst>
            <pc:docMk/>
            <pc:sldMk cId="2487706522" sldId="526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8E026B75-17AB-46F9-B636-947D8D8297BC}" dt="2021-11-05T00:21:42.649" v="4885" actId="1076"/>
        <pc:sldMkLst>
          <pc:docMk/>
          <pc:sldMk cId="838427239" sldId="527"/>
        </pc:sldMkLst>
        <pc:spChg chg="ord">
          <ac:chgData name="Kitazawa Masakiyo" userId="2bf3742da7ad8ecb" providerId="LiveId" clId="{8E026B75-17AB-46F9-B636-947D8D8297BC}" dt="2021-11-04T10:45:40.360" v="1275" actId="166"/>
          <ac:spMkLst>
            <pc:docMk/>
            <pc:sldMk cId="838427239" sldId="527"/>
            <ac:spMk id="9" creationId="{08FBD244-1031-43B2-AC04-5382E12C142B}"/>
          </ac:spMkLst>
        </pc:spChg>
        <pc:spChg chg="mod">
          <ac:chgData name="Kitazawa Masakiyo" userId="2bf3742da7ad8ecb" providerId="LiveId" clId="{8E026B75-17AB-46F9-B636-947D8D8297BC}" dt="2021-11-04T10:35:04.545" v="1030" actId="6549"/>
          <ac:spMkLst>
            <pc:docMk/>
            <pc:sldMk cId="838427239" sldId="527"/>
            <ac:spMk id="18" creationId="{E6407667-EE3B-4C62-8EE5-81FD6286E934}"/>
          </ac:spMkLst>
        </pc:spChg>
        <pc:spChg chg="mod">
          <ac:chgData name="Kitazawa Masakiyo" userId="2bf3742da7ad8ecb" providerId="LiveId" clId="{8E026B75-17AB-46F9-B636-947D8D8297BC}" dt="2021-11-05T00:21:17.525" v="4881" actId="14100"/>
          <ac:spMkLst>
            <pc:docMk/>
            <pc:sldMk cId="838427239" sldId="527"/>
            <ac:spMk id="25" creationId="{6E83FE55-37FE-492B-88D3-90001B5586D7}"/>
          </ac:spMkLst>
        </pc:spChg>
        <pc:spChg chg="add del mod">
          <ac:chgData name="Kitazawa Masakiyo" userId="2bf3742da7ad8ecb" providerId="LiveId" clId="{8E026B75-17AB-46F9-B636-947D8D8297BC}" dt="2021-11-04T10:41:17.384" v="1161" actId="21"/>
          <ac:spMkLst>
            <pc:docMk/>
            <pc:sldMk cId="838427239" sldId="527"/>
            <ac:spMk id="26" creationId="{CCBFA970-4129-4F82-B479-AA33D85A043E}"/>
          </ac:spMkLst>
        </pc:spChg>
        <pc:spChg chg="mod">
          <ac:chgData name="Kitazawa Masakiyo" userId="2bf3742da7ad8ecb" providerId="LiveId" clId="{8E026B75-17AB-46F9-B636-947D8D8297BC}" dt="2021-11-05T00:21:24.194" v="4883" actId="1076"/>
          <ac:spMkLst>
            <pc:docMk/>
            <pc:sldMk cId="838427239" sldId="527"/>
            <ac:spMk id="27" creationId="{0641F3D1-D075-4F00-93A6-72079742A29B}"/>
          </ac:spMkLst>
        </pc:spChg>
        <pc:spChg chg="add mod">
          <ac:chgData name="Kitazawa Masakiyo" userId="2bf3742da7ad8ecb" providerId="LiveId" clId="{8E026B75-17AB-46F9-B636-947D8D8297BC}" dt="2021-11-04T10:38:12.762" v="1126" actId="1037"/>
          <ac:spMkLst>
            <pc:docMk/>
            <pc:sldMk cId="838427239" sldId="527"/>
            <ac:spMk id="28" creationId="{55ED713A-323E-48C7-8655-3174032B2B72}"/>
          </ac:spMkLst>
        </pc:spChg>
        <pc:spChg chg="mod">
          <ac:chgData name="Kitazawa Masakiyo" userId="2bf3742da7ad8ecb" providerId="LiveId" clId="{8E026B75-17AB-46F9-B636-947D8D8297BC}" dt="2021-11-04T10:35:36.080" v="1052" actId="20577"/>
          <ac:spMkLst>
            <pc:docMk/>
            <pc:sldMk cId="838427239" sldId="527"/>
            <ac:spMk id="29" creationId="{F6ACE865-8616-4E1F-BDB9-926D400DE4B0}"/>
          </ac:spMkLst>
        </pc:spChg>
        <pc:spChg chg="del">
          <ac:chgData name="Kitazawa Masakiyo" userId="2bf3742da7ad8ecb" providerId="LiveId" clId="{8E026B75-17AB-46F9-B636-947D8D8297BC}" dt="2021-11-04T10:45:30.570" v="1274" actId="478"/>
          <ac:spMkLst>
            <pc:docMk/>
            <pc:sldMk cId="838427239" sldId="527"/>
            <ac:spMk id="30" creationId="{DD276764-B658-498A-AE5A-82AE0C23310D}"/>
          </ac:spMkLst>
        </pc:spChg>
        <pc:spChg chg="add mod">
          <ac:chgData name="Kitazawa Masakiyo" userId="2bf3742da7ad8ecb" providerId="LiveId" clId="{8E026B75-17AB-46F9-B636-947D8D8297BC}" dt="2021-11-04T10:38:44.040" v="1131" actId="1076"/>
          <ac:spMkLst>
            <pc:docMk/>
            <pc:sldMk cId="838427239" sldId="527"/>
            <ac:spMk id="32" creationId="{16B3C747-C4E4-4519-B92F-5D0BC3E8D009}"/>
          </ac:spMkLst>
        </pc:spChg>
        <pc:spChg chg="add del mod ord">
          <ac:chgData name="Kitazawa Masakiyo" userId="2bf3742da7ad8ecb" providerId="LiveId" clId="{8E026B75-17AB-46F9-B636-947D8D8297BC}" dt="2021-11-04T10:41:26.649" v="1163"/>
          <ac:spMkLst>
            <pc:docMk/>
            <pc:sldMk cId="838427239" sldId="527"/>
            <ac:spMk id="34" creationId="{97010CE4-259B-49C1-B63C-D63E407F26D7}"/>
          </ac:spMkLst>
        </pc:spChg>
        <pc:spChg chg="mod ord">
          <ac:chgData name="Kitazawa Masakiyo" userId="2bf3742da7ad8ecb" providerId="LiveId" clId="{8E026B75-17AB-46F9-B636-947D8D8297BC}" dt="2021-11-04T10:40:59.183" v="1159"/>
          <ac:spMkLst>
            <pc:docMk/>
            <pc:sldMk cId="838427239" sldId="527"/>
            <ac:spMk id="35" creationId="{2D0D4280-B8A4-4F1F-85B8-2E4128E83128}"/>
          </ac:spMkLst>
        </pc:spChg>
        <pc:spChg chg="add del mod">
          <ac:chgData name="Kitazawa Masakiyo" userId="2bf3742da7ad8ecb" providerId="LiveId" clId="{8E026B75-17AB-46F9-B636-947D8D8297BC}" dt="2021-11-04T10:41:26.649" v="1163"/>
          <ac:spMkLst>
            <pc:docMk/>
            <pc:sldMk cId="838427239" sldId="527"/>
            <ac:spMk id="36" creationId="{450F23C0-F646-4705-82AC-3AA7D8D27C09}"/>
          </ac:spMkLst>
        </pc:spChg>
        <pc:spChg chg="mod">
          <ac:chgData name="Kitazawa Masakiyo" userId="2bf3742da7ad8ecb" providerId="LiveId" clId="{8E026B75-17AB-46F9-B636-947D8D8297BC}" dt="2021-11-05T00:20:25.657" v="4862" actId="1038"/>
          <ac:spMkLst>
            <pc:docMk/>
            <pc:sldMk cId="838427239" sldId="527"/>
            <ac:spMk id="37" creationId="{C3A78F2E-8D96-4767-A76E-382DA8B3083C}"/>
          </ac:spMkLst>
        </pc:spChg>
        <pc:spChg chg="add mod">
          <ac:chgData name="Kitazawa Masakiyo" userId="2bf3742da7ad8ecb" providerId="LiveId" clId="{8E026B75-17AB-46F9-B636-947D8D8297BC}" dt="2021-11-05T00:20:25.657" v="4862" actId="1038"/>
          <ac:spMkLst>
            <pc:docMk/>
            <pc:sldMk cId="838427239" sldId="527"/>
            <ac:spMk id="39" creationId="{451DA8DA-EF6D-4FC3-BFC3-48997A956B0D}"/>
          </ac:spMkLst>
        </pc:spChg>
        <pc:spChg chg="add mod ord">
          <ac:chgData name="Kitazawa Masakiyo" userId="2bf3742da7ad8ecb" providerId="LiveId" clId="{8E026B75-17AB-46F9-B636-947D8D8297BC}" dt="2021-11-04T10:45:40.360" v="1275" actId="166"/>
          <ac:spMkLst>
            <pc:docMk/>
            <pc:sldMk cId="838427239" sldId="527"/>
            <ac:spMk id="42" creationId="{0FE8E320-E648-4C63-BBA7-9CEE7EB4CF93}"/>
          </ac:spMkLst>
        </pc:spChg>
        <pc:picChg chg="add mod">
          <ac:chgData name="Kitazawa Masakiyo" userId="2bf3742da7ad8ecb" providerId="LiveId" clId="{8E026B75-17AB-46F9-B636-947D8D8297BC}" dt="2021-11-05T00:21:42.649" v="4885" actId="1076"/>
          <ac:picMkLst>
            <pc:docMk/>
            <pc:sldMk cId="838427239" sldId="527"/>
            <ac:picMk id="10" creationId="{49774FD7-AE43-441D-AF25-167EBC60AF3C}"/>
          </ac:picMkLst>
        </pc:picChg>
        <pc:picChg chg="add mod">
          <ac:chgData name="Kitazawa Masakiyo" userId="2bf3742da7ad8ecb" providerId="LiveId" clId="{8E026B75-17AB-46F9-B636-947D8D8297BC}" dt="2021-11-04T10:39:21.897" v="1144" actId="1076"/>
          <ac:picMkLst>
            <pc:docMk/>
            <pc:sldMk cId="838427239" sldId="527"/>
            <ac:picMk id="14" creationId="{90E968C9-BD49-4EBF-AE88-9E8999C897C4}"/>
          </ac:picMkLst>
        </pc:picChg>
        <pc:picChg chg="add del mod">
          <ac:chgData name="Kitazawa Masakiyo" userId="2bf3742da7ad8ecb" providerId="LiveId" clId="{8E026B75-17AB-46F9-B636-947D8D8297BC}" dt="2021-11-04T10:37:50.087" v="1100"/>
          <ac:picMkLst>
            <pc:docMk/>
            <pc:sldMk cId="838427239" sldId="527"/>
            <ac:picMk id="21" creationId="{F801DA2F-3528-4694-9533-E545CFB94031}"/>
          </ac:picMkLst>
        </pc:picChg>
        <pc:picChg chg="del">
          <ac:chgData name="Kitazawa Masakiyo" userId="2bf3742da7ad8ecb" providerId="LiveId" clId="{8E026B75-17AB-46F9-B636-947D8D8297BC}" dt="2021-11-04T10:36:03.492" v="1066"/>
          <ac:picMkLst>
            <pc:docMk/>
            <pc:sldMk cId="838427239" sldId="527"/>
            <ac:picMk id="24" creationId="{2064C6D3-F265-462C-8535-C00A0862F114}"/>
          </ac:picMkLst>
        </pc:picChg>
        <pc:picChg chg="add del mod">
          <ac:chgData name="Kitazawa Masakiyo" userId="2bf3742da7ad8ecb" providerId="LiveId" clId="{8E026B75-17AB-46F9-B636-947D8D8297BC}" dt="2021-11-05T00:20:51.380" v="4876"/>
          <ac:picMkLst>
            <pc:docMk/>
            <pc:sldMk cId="838427239" sldId="527"/>
            <ac:picMk id="30" creationId="{FA2F047B-DF9A-4FE5-9C56-F133A33005C5}"/>
          </ac:picMkLst>
        </pc:picChg>
        <pc:picChg chg="add mod">
          <ac:chgData name="Kitazawa Masakiyo" userId="2bf3742da7ad8ecb" providerId="LiveId" clId="{8E026B75-17AB-46F9-B636-947D8D8297BC}" dt="2021-11-04T10:39:12.594" v="1142" actId="1076"/>
          <ac:picMkLst>
            <pc:docMk/>
            <pc:sldMk cId="838427239" sldId="527"/>
            <ac:picMk id="31" creationId="{0F6421FE-F79B-4494-AB64-C2C99ED7295A}"/>
          </ac:picMkLst>
        </pc:picChg>
        <pc:picChg chg="add mod">
          <ac:chgData name="Kitazawa Masakiyo" userId="2bf3742da7ad8ecb" providerId="LiveId" clId="{8E026B75-17AB-46F9-B636-947D8D8297BC}" dt="2021-11-04T10:42:16.979" v="1175" actId="1076"/>
          <ac:picMkLst>
            <pc:docMk/>
            <pc:sldMk cId="838427239" sldId="527"/>
            <ac:picMk id="41" creationId="{73F60FF0-987E-448C-A9E2-342249ECF118}"/>
          </ac:picMkLst>
        </pc:picChg>
        <pc:cxnChg chg="mod">
          <ac:chgData name="Kitazawa Masakiyo" userId="2bf3742da7ad8ecb" providerId="LiveId" clId="{8E026B75-17AB-46F9-B636-947D8D8297BC}" dt="2021-11-04T10:39:18.878" v="1143" actId="14100"/>
          <ac:cxnSpMkLst>
            <pc:docMk/>
            <pc:sldMk cId="838427239" sldId="527"/>
            <ac:cxnSpMk id="8" creationId="{B2B9737B-BAA0-4D24-A850-E044712B941E}"/>
          </ac:cxnSpMkLst>
        </pc:cxnChg>
        <pc:cxnChg chg="add mod">
          <ac:chgData name="Kitazawa Masakiyo" userId="2bf3742da7ad8ecb" providerId="LiveId" clId="{8E026B75-17AB-46F9-B636-947D8D8297BC}" dt="2021-11-04T10:38:12.762" v="1126" actId="1037"/>
          <ac:cxnSpMkLst>
            <pc:docMk/>
            <pc:sldMk cId="838427239" sldId="527"/>
            <ac:cxnSpMk id="17" creationId="{FADC0746-239D-45D8-8D4E-FA1C8CE8E24D}"/>
          </ac:cxnSpMkLst>
        </pc:cxnChg>
        <pc:cxnChg chg="add mod ord">
          <ac:chgData name="Kitazawa Masakiyo" userId="2bf3742da7ad8ecb" providerId="LiveId" clId="{8E026B75-17AB-46F9-B636-947D8D8297BC}" dt="2021-11-05T00:21:37.011" v="4884" actId="208"/>
          <ac:cxnSpMkLst>
            <pc:docMk/>
            <pc:sldMk cId="838427239" sldId="527"/>
            <ac:cxnSpMk id="33" creationId="{C0D9AE75-6AB7-44B5-B060-10BFD6B59786}"/>
          </ac:cxnSpMkLst>
        </pc:cxnChg>
      </pc:sldChg>
      <pc:sldChg chg="modSp mod">
        <pc:chgData name="Kitazawa Masakiyo" userId="2bf3742da7ad8ecb" providerId="LiveId" clId="{8E026B75-17AB-46F9-B636-947D8D8297BC}" dt="2021-11-04T10:43:59.548" v="1204" actId="6549"/>
        <pc:sldMkLst>
          <pc:docMk/>
          <pc:sldMk cId="640073571" sldId="528"/>
        </pc:sldMkLst>
        <pc:spChg chg="mod">
          <ac:chgData name="Kitazawa Masakiyo" userId="2bf3742da7ad8ecb" providerId="LiveId" clId="{8E026B75-17AB-46F9-B636-947D8D8297BC}" dt="2021-11-04T10:43:13.282" v="1187" actId="6549"/>
          <ac:spMkLst>
            <pc:docMk/>
            <pc:sldMk cId="640073571" sldId="528"/>
            <ac:spMk id="2" creationId="{5C0E59F2-F8C4-48A5-9788-B9C8CFAEFE40}"/>
          </ac:spMkLst>
        </pc:spChg>
        <pc:spChg chg="mod">
          <ac:chgData name="Kitazawa Masakiyo" userId="2bf3742da7ad8ecb" providerId="LiveId" clId="{8E026B75-17AB-46F9-B636-947D8D8297BC}" dt="2021-11-04T10:43:59.548" v="1204" actId="6549"/>
          <ac:spMkLst>
            <pc:docMk/>
            <pc:sldMk cId="640073571" sldId="528"/>
            <ac:spMk id="29" creationId="{6A17B219-50C1-4A75-A68C-6D36FC0F8C87}"/>
          </ac:spMkLst>
        </pc:spChg>
      </pc:sldChg>
      <pc:sldChg chg="modSp mod">
        <pc:chgData name="Kitazawa Masakiyo" userId="2bf3742da7ad8ecb" providerId="LiveId" clId="{8E026B75-17AB-46F9-B636-947D8D8297BC}" dt="2021-11-04T10:46:46.243" v="1277" actId="20577"/>
        <pc:sldMkLst>
          <pc:docMk/>
          <pc:sldMk cId="2044297109" sldId="529"/>
        </pc:sldMkLst>
        <pc:spChg chg="mod">
          <ac:chgData name="Kitazawa Masakiyo" userId="2bf3742da7ad8ecb" providerId="LiveId" clId="{8E026B75-17AB-46F9-B636-947D8D8297BC}" dt="2021-11-04T10:46:46.243" v="1277" actId="20577"/>
          <ac:spMkLst>
            <pc:docMk/>
            <pc:sldMk cId="2044297109" sldId="529"/>
            <ac:spMk id="17" creationId="{0BBC9503-F9BA-43C8-B47D-2E643625FC57}"/>
          </ac:spMkLst>
        </pc:spChg>
      </pc:sldChg>
      <pc:sldChg chg="addSp delSp modSp mod">
        <pc:chgData name="Kitazawa Masakiyo" userId="2bf3742da7ad8ecb" providerId="LiveId" clId="{8E026B75-17AB-46F9-B636-947D8D8297BC}" dt="2021-11-05T00:24:33.854" v="4950" actId="1076"/>
        <pc:sldMkLst>
          <pc:docMk/>
          <pc:sldMk cId="108412035" sldId="530"/>
        </pc:sldMkLst>
        <pc:spChg chg="add mod">
          <ac:chgData name="Kitazawa Masakiyo" userId="2bf3742da7ad8ecb" providerId="LiveId" clId="{8E026B75-17AB-46F9-B636-947D8D8297BC}" dt="2021-11-05T00:24:33.854" v="4950" actId="1076"/>
          <ac:spMkLst>
            <pc:docMk/>
            <pc:sldMk cId="108412035" sldId="530"/>
            <ac:spMk id="3" creationId="{5F38C1CD-7A1B-48C4-B62D-8DFEF1C7F315}"/>
          </ac:spMkLst>
        </pc:spChg>
        <pc:picChg chg="add mod ord">
          <ac:chgData name="Kitazawa Masakiyo" userId="2bf3742da7ad8ecb" providerId="LiveId" clId="{8E026B75-17AB-46F9-B636-947D8D8297BC}" dt="2021-11-04T11:13:30.966" v="1282" actId="167"/>
          <ac:picMkLst>
            <pc:docMk/>
            <pc:sldMk cId="108412035" sldId="530"/>
            <ac:picMk id="6" creationId="{F4BE767A-BC5B-4D8A-9517-713B3B62FC21}"/>
          </ac:picMkLst>
        </pc:picChg>
        <pc:picChg chg="del">
          <ac:chgData name="Kitazawa Masakiyo" userId="2bf3742da7ad8ecb" providerId="LiveId" clId="{8E026B75-17AB-46F9-B636-947D8D8297BC}" dt="2021-11-04T11:13:33.102" v="1283" actId="478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modSp mod">
        <pc:chgData name="Kitazawa Masakiyo" userId="2bf3742da7ad8ecb" providerId="LiveId" clId="{8E026B75-17AB-46F9-B636-947D8D8297BC}" dt="2021-11-05T00:25:29.381" v="5001" actId="1035"/>
        <pc:sldMkLst>
          <pc:docMk/>
          <pc:sldMk cId="4153900253" sldId="531"/>
        </pc:sldMkLst>
        <pc:spChg chg="mod">
          <ac:chgData name="Kitazawa Masakiyo" userId="2bf3742da7ad8ecb" providerId="LiveId" clId="{8E026B75-17AB-46F9-B636-947D8D8297BC}" dt="2021-11-05T00:25:29.381" v="5001" actId="1035"/>
          <ac:spMkLst>
            <pc:docMk/>
            <pc:sldMk cId="4153900253" sldId="531"/>
            <ac:spMk id="15" creationId="{5E05A449-4A04-4B86-8CC5-888EBEA1F7AC}"/>
          </ac:spMkLst>
        </pc:spChg>
        <pc:spChg chg="mod">
          <ac:chgData name="Kitazawa Masakiyo" userId="2bf3742da7ad8ecb" providerId="LiveId" clId="{8E026B75-17AB-46F9-B636-947D8D8297BC}" dt="2021-11-05T00:25:25.163" v="4996" actId="1035"/>
          <ac:spMkLst>
            <pc:docMk/>
            <pc:sldMk cId="4153900253" sldId="531"/>
            <ac:spMk id="16" creationId="{424151BF-D01F-4B20-A9CF-DA98943880E3}"/>
          </ac:spMkLst>
        </pc:spChg>
        <pc:spChg chg="add mod">
          <ac:chgData name="Kitazawa Masakiyo" userId="2bf3742da7ad8ecb" providerId="LiveId" clId="{8E026B75-17AB-46F9-B636-947D8D8297BC}" dt="2021-11-05T00:25:12.264" v="4963" actId="1076"/>
          <ac:spMkLst>
            <pc:docMk/>
            <pc:sldMk cId="4153900253" sldId="531"/>
            <ac:spMk id="17" creationId="{E3E45950-FE3E-47A2-BB83-24C530492078}"/>
          </ac:spMkLst>
        </pc:sp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0" creationId="{772FF7C1-4B59-4F41-AEE8-281AF0525A25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6" creationId="{13FC3075-9E92-4738-9B26-F0B53397C5BB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8E026B75-17AB-46F9-B636-947D8D8297BC}" dt="2021-11-05T00:25:25.163" v="4996" actId="1035"/>
          <ac:picMkLst>
            <pc:docMk/>
            <pc:sldMk cId="4153900253" sldId="531"/>
            <ac:picMk id="37" creationId="{C8D2CB81-2ECE-46D4-A9D0-AE9F87A86590}"/>
          </ac:picMkLst>
        </pc:picChg>
        <pc:cxnChg chg="mod">
          <ac:chgData name="Kitazawa Masakiyo" userId="2bf3742da7ad8ecb" providerId="LiveId" clId="{8E026B75-17AB-46F9-B636-947D8D8297BC}" dt="2021-11-05T00:25:25.163" v="4996" actId="1035"/>
          <ac:cxnSpMkLst>
            <pc:docMk/>
            <pc:sldMk cId="4153900253" sldId="531"/>
            <ac:cxnSpMk id="32" creationId="{CF635FFC-B92D-4B7F-A788-4C4258601C3F}"/>
          </ac:cxnSpMkLst>
        </pc:cxnChg>
        <pc:cxnChg chg="mod">
          <ac:chgData name="Kitazawa Masakiyo" userId="2bf3742da7ad8ecb" providerId="LiveId" clId="{8E026B75-17AB-46F9-B636-947D8D8297BC}" dt="2021-11-05T00:25:25.163" v="4996" actId="1035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modSp mod">
        <pc:chgData name="Kitazawa Masakiyo" userId="2bf3742da7ad8ecb" providerId="LiveId" clId="{8E026B75-17AB-46F9-B636-947D8D8297BC}" dt="2021-11-05T00:25:40.292" v="5002"/>
        <pc:sldMkLst>
          <pc:docMk/>
          <pc:sldMk cId="997242121" sldId="532"/>
        </pc:sldMkLst>
        <pc:spChg chg="mod">
          <ac:chgData name="Kitazawa Masakiyo" userId="2bf3742da7ad8ecb" providerId="LiveId" clId="{8E026B75-17AB-46F9-B636-947D8D8297BC}" dt="2021-11-04T11:13:59.932" v="1294" actId="947"/>
          <ac:spMkLst>
            <pc:docMk/>
            <pc:sldMk cId="997242121" sldId="532"/>
            <ac:spMk id="2" creationId="{C4675DC0-0F9C-4F05-9D00-601D262E0161}"/>
          </ac:spMkLst>
        </pc:spChg>
        <pc:spChg chg="add mod">
          <ac:chgData name="Kitazawa Masakiyo" userId="2bf3742da7ad8ecb" providerId="LiveId" clId="{8E026B75-17AB-46F9-B636-947D8D8297BC}" dt="2021-11-05T00:25:40.292" v="5002"/>
          <ac:spMkLst>
            <pc:docMk/>
            <pc:sldMk cId="997242121" sldId="532"/>
            <ac:spMk id="9" creationId="{A95661F4-3F1B-4FBE-BC03-B9913D0687C4}"/>
          </ac:spMkLst>
        </pc:spChg>
      </pc:sldChg>
      <pc:sldChg chg="del">
        <pc:chgData name="Kitazawa Masakiyo" userId="2bf3742da7ad8ecb" providerId="LiveId" clId="{8E026B75-17AB-46F9-B636-947D8D8297BC}" dt="2021-11-04T15:11:57.444" v="2185" actId="2696"/>
        <pc:sldMkLst>
          <pc:docMk/>
          <pc:sldMk cId="601369771" sldId="533"/>
        </pc:sldMkLst>
      </pc:sldChg>
      <pc:sldChg chg="del ord">
        <pc:chgData name="Kitazawa Masakiyo" userId="2bf3742da7ad8ecb" providerId="LiveId" clId="{8E026B75-17AB-46F9-B636-947D8D8297BC}" dt="2021-11-05T00:31:27.003" v="5033" actId="2696"/>
        <pc:sldMkLst>
          <pc:docMk/>
          <pc:sldMk cId="4168222760" sldId="534"/>
        </pc:sldMkLst>
      </pc:sldChg>
      <pc:sldChg chg="modSp mod ord">
        <pc:chgData name="Kitazawa Masakiyo" userId="2bf3742da7ad8ecb" providerId="LiveId" clId="{8E026B75-17AB-46F9-B636-947D8D8297BC}" dt="2021-11-04T16:47:34.154" v="4429" actId="14100"/>
        <pc:sldMkLst>
          <pc:docMk/>
          <pc:sldMk cId="3893212106" sldId="535"/>
        </pc:sldMkLst>
        <pc:spChg chg="mod">
          <ac:chgData name="Kitazawa Masakiyo" userId="2bf3742da7ad8ecb" providerId="LiveId" clId="{8E026B75-17AB-46F9-B636-947D8D8297BC}" dt="2021-11-04T16:47:28.905" v="4428" actId="404"/>
          <ac:spMkLst>
            <pc:docMk/>
            <pc:sldMk cId="3893212106" sldId="535"/>
            <ac:spMk id="32" creationId="{00000000-0000-0000-0000-000000000000}"/>
          </ac:spMkLst>
        </pc:spChg>
        <pc:spChg chg="mod">
          <ac:chgData name="Kitazawa Masakiyo" userId="2bf3742da7ad8ecb" providerId="LiveId" clId="{8E026B75-17AB-46F9-B636-947D8D8297BC}" dt="2021-11-04T16:47:34.154" v="4429" actId="14100"/>
          <ac:spMkLst>
            <pc:docMk/>
            <pc:sldMk cId="3893212106" sldId="535"/>
            <ac:spMk id="35" creationId="{00000000-0000-0000-0000-000000000000}"/>
          </ac:spMkLst>
        </pc:spChg>
      </pc:sldChg>
      <pc:sldChg chg="del">
        <pc:chgData name="Kitazawa Masakiyo" userId="2bf3742da7ad8ecb" providerId="LiveId" clId="{8E026B75-17AB-46F9-B636-947D8D8297BC}" dt="2021-11-04T11:15:17.561" v="1297" actId="2696"/>
        <pc:sldMkLst>
          <pc:docMk/>
          <pc:sldMk cId="2775258824" sldId="536"/>
        </pc:sldMkLst>
      </pc:sldChg>
      <pc:sldChg chg="del">
        <pc:chgData name="Kitazawa Masakiyo" userId="2bf3742da7ad8ecb" providerId="LiveId" clId="{8E026B75-17AB-46F9-B636-947D8D8297BC}" dt="2021-11-04T00:41:27.306" v="400" actId="2696"/>
        <pc:sldMkLst>
          <pc:docMk/>
          <pc:sldMk cId="2558316333" sldId="539"/>
        </pc:sldMkLst>
      </pc:sldChg>
      <pc:sldChg chg="addSp delSp modSp new mod modAnim">
        <pc:chgData name="Kitazawa Masakiyo" userId="2bf3742da7ad8ecb" providerId="LiveId" clId="{8E026B75-17AB-46F9-B636-947D8D8297BC}" dt="2021-11-05T00:02:13.968" v="4591"/>
        <pc:sldMkLst>
          <pc:docMk/>
          <pc:sldMk cId="3254442260" sldId="540"/>
        </pc:sldMkLst>
        <pc:spChg chg="mod">
          <ac:chgData name="Kitazawa Masakiyo" userId="2bf3742da7ad8ecb" providerId="LiveId" clId="{8E026B75-17AB-46F9-B636-947D8D8297BC}" dt="2021-11-04T00:40:36.646" v="333" actId="313"/>
          <ac:spMkLst>
            <pc:docMk/>
            <pc:sldMk cId="3254442260" sldId="540"/>
            <ac:spMk id="2" creationId="{F8725563-CB52-400C-92A7-5C39DB94B271}"/>
          </ac:spMkLst>
        </pc:spChg>
        <pc:spChg chg="del">
          <ac:chgData name="Kitazawa Masakiyo" userId="2bf3742da7ad8ecb" providerId="LiveId" clId="{8E026B75-17AB-46F9-B636-947D8D8297BC}" dt="2021-11-04T00:38:22.691" v="222" actId="478"/>
          <ac:spMkLst>
            <pc:docMk/>
            <pc:sldMk cId="3254442260" sldId="540"/>
            <ac:spMk id="3" creationId="{DF191B31-9698-4C96-9989-E9D5D6C4C0F2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7" creationId="{70809FB2-0F12-4103-87C2-25F4442D6AA6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8" creationId="{8F8967FA-BF65-4F38-B89B-23F3817576C6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9" creationId="{C596901E-D6AD-44A8-B524-BFA60D6C3F0A}"/>
          </ac:spMkLst>
        </pc:spChg>
        <pc:spChg chg="add mod">
          <ac:chgData name="Kitazawa Masakiyo" userId="2bf3742da7ad8ecb" providerId="LiveId" clId="{8E026B75-17AB-46F9-B636-947D8D8297BC}" dt="2021-11-04T11:21:33.744" v="1343" actId="1036"/>
          <ac:spMkLst>
            <pc:docMk/>
            <pc:sldMk cId="3254442260" sldId="540"/>
            <ac:spMk id="10" creationId="{E831249E-4EE7-4641-8339-FA431868227D}"/>
          </ac:spMkLst>
        </pc:spChg>
        <pc:picChg chg="add mod">
          <ac:chgData name="Kitazawa Masakiyo" userId="2bf3742da7ad8ecb" providerId="LiveId" clId="{8E026B75-17AB-46F9-B636-947D8D8297BC}" dt="2021-11-04T11:21:33.744" v="1343" actId="1036"/>
          <ac:picMkLst>
            <pc:docMk/>
            <pc:sldMk cId="3254442260" sldId="540"/>
            <ac:picMk id="5" creationId="{09F9CEA7-1031-4A54-9798-EBE7FBECCF48}"/>
          </ac:picMkLst>
        </pc:picChg>
        <pc:picChg chg="add mod">
          <ac:chgData name="Kitazawa Masakiyo" userId="2bf3742da7ad8ecb" providerId="LiveId" clId="{8E026B75-17AB-46F9-B636-947D8D8297BC}" dt="2021-11-04T11:21:33.744" v="1343" actId="1036"/>
          <ac:picMkLst>
            <pc:docMk/>
            <pc:sldMk cId="3254442260" sldId="540"/>
            <ac:picMk id="6" creationId="{A88DCB2A-3E17-4FCE-B3CE-4812ADC1461A}"/>
          </ac:picMkLst>
        </pc:picChg>
      </pc:sldChg>
      <pc:sldChg chg="del">
        <pc:chgData name="Kitazawa Masakiyo" userId="2bf3742da7ad8ecb" providerId="LiveId" clId="{8E026B75-17AB-46F9-B636-947D8D8297BC}" dt="2021-11-04T00:41:56.404" v="401" actId="2696"/>
        <pc:sldMkLst>
          <pc:docMk/>
          <pc:sldMk cId="511066481" sldId="541"/>
        </pc:sldMkLst>
      </pc:sldChg>
      <pc:sldChg chg="addSp modSp mod modAnim">
        <pc:chgData name="Kitazawa Masakiyo" userId="2bf3742da7ad8ecb" providerId="LiveId" clId="{8E026B75-17AB-46F9-B636-947D8D8297BC}" dt="2021-11-04T14:04:56.991" v="1382" actId="20577"/>
        <pc:sldMkLst>
          <pc:docMk/>
          <pc:sldMk cId="1935385050" sldId="541"/>
        </pc:sldMkLst>
        <pc:spChg chg="mod">
          <ac:chgData name="Kitazawa Masakiyo" userId="2bf3742da7ad8ecb" providerId="LiveId" clId="{8E026B75-17AB-46F9-B636-947D8D8297BC}" dt="2021-11-04T14:04:56.991" v="1382" actId="20577"/>
          <ac:spMkLst>
            <pc:docMk/>
            <pc:sldMk cId="1935385050" sldId="541"/>
            <ac:spMk id="12" creationId="{5EDE5059-2737-44C6-9D6C-134325EBB0C9}"/>
          </ac:spMkLst>
        </pc:spChg>
        <pc:spChg chg="add mod">
          <ac:chgData name="Kitazawa Masakiyo" userId="2bf3742da7ad8ecb" providerId="LiveId" clId="{8E026B75-17AB-46F9-B636-947D8D8297BC}" dt="2021-11-04T10:25:01.066" v="727" actId="1037"/>
          <ac:spMkLst>
            <pc:docMk/>
            <pc:sldMk cId="1935385050" sldId="541"/>
            <ac:spMk id="16" creationId="{CBCCDD70-6418-499F-86D2-D81C83F5E659}"/>
          </ac:spMkLst>
        </pc:spChg>
        <pc:spChg chg="add mod">
          <ac:chgData name="Kitazawa Masakiyo" userId="2bf3742da7ad8ecb" providerId="LiveId" clId="{8E026B75-17AB-46F9-B636-947D8D8297BC}" dt="2021-11-04T10:25:01.066" v="727" actId="1037"/>
          <ac:spMkLst>
            <pc:docMk/>
            <pc:sldMk cId="1935385050" sldId="541"/>
            <ac:spMk id="17" creationId="{E9228648-8734-448D-AD54-6CC07C42A33A}"/>
          </ac:spMkLst>
        </pc:spChg>
        <pc:spChg chg="add mod">
          <ac:chgData name="Kitazawa Masakiyo" userId="2bf3742da7ad8ecb" providerId="LiveId" clId="{8E026B75-17AB-46F9-B636-947D8D8297BC}" dt="2021-11-04T11:21:12.952" v="1327" actId="14100"/>
          <ac:spMkLst>
            <pc:docMk/>
            <pc:sldMk cId="1935385050" sldId="541"/>
            <ac:spMk id="18" creationId="{F26E2A94-5E7B-40F8-ABE2-AA3416C02085}"/>
          </ac:spMkLst>
        </pc:spChg>
        <pc:spChg chg="mod">
          <ac:chgData name="Kitazawa Masakiyo" userId="2bf3742da7ad8ecb" providerId="LiveId" clId="{8E026B75-17AB-46F9-B636-947D8D8297BC}" dt="2021-11-04T10:25:25.811" v="728"/>
          <ac:spMkLst>
            <pc:docMk/>
            <pc:sldMk cId="1935385050" sldId="541"/>
            <ac:spMk id="22" creationId="{5A46186C-C6FE-4675-9545-751B16D646C4}"/>
          </ac:spMkLst>
        </pc:spChg>
        <pc:spChg chg="mod">
          <ac:chgData name="Kitazawa Masakiyo" userId="2bf3742da7ad8ecb" providerId="LiveId" clId="{8E026B75-17AB-46F9-B636-947D8D8297BC}" dt="2021-11-04T10:25:25.811" v="728"/>
          <ac:spMkLst>
            <pc:docMk/>
            <pc:sldMk cId="1935385050" sldId="541"/>
            <ac:spMk id="26" creationId="{9A555FB4-C72E-4E1C-AAD0-04B6E08011FB}"/>
          </ac:spMkLst>
        </pc:spChg>
        <pc:grpChg chg="add mod">
          <ac:chgData name="Kitazawa Masakiyo" userId="2bf3742da7ad8ecb" providerId="LiveId" clId="{8E026B75-17AB-46F9-B636-947D8D8297BC}" dt="2021-11-04T10:25:25.811" v="728"/>
          <ac:grpSpMkLst>
            <pc:docMk/>
            <pc:sldMk cId="1935385050" sldId="541"/>
            <ac:grpSpMk id="19" creationId="{F3C62350-79F1-492D-8C36-E494D5E6C87C}"/>
          </ac:grpSpMkLst>
        </pc:grpChg>
        <pc:grpChg chg="add mod">
          <ac:chgData name="Kitazawa Masakiyo" userId="2bf3742da7ad8ecb" providerId="LiveId" clId="{8E026B75-17AB-46F9-B636-947D8D8297BC}" dt="2021-11-04T10:25:36.534" v="729" actId="1076"/>
          <ac:grpSpMkLst>
            <pc:docMk/>
            <pc:sldMk cId="1935385050" sldId="541"/>
            <ac:grpSpMk id="23" creationId="{D31421E4-150E-4069-BC30-6B7255A690D7}"/>
          </ac:grpSpMkLst>
        </pc:grpChg>
        <pc:picChg chg="mod">
          <ac:chgData name="Kitazawa Masakiyo" userId="2bf3742da7ad8ecb" providerId="LiveId" clId="{8E026B75-17AB-46F9-B636-947D8D8297BC}" dt="2021-11-04T10:25:25.811" v="728"/>
          <ac:picMkLst>
            <pc:docMk/>
            <pc:sldMk cId="1935385050" sldId="541"/>
            <ac:picMk id="21" creationId="{FD4D789B-367E-41D9-AF04-BF218D073692}"/>
          </ac:picMkLst>
        </pc:picChg>
        <pc:picChg chg="mod">
          <ac:chgData name="Kitazawa Masakiyo" userId="2bf3742da7ad8ecb" providerId="LiveId" clId="{8E026B75-17AB-46F9-B636-947D8D8297BC}" dt="2021-11-04T10:25:25.811" v="728"/>
          <ac:picMkLst>
            <pc:docMk/>
            <pc:sldMk cId="1935385050" sldId="541"/>
            <ac:picMk id="24" creationId="{1433D977-272B-4DF9-92B3-F49F84C33439}"/>
          </ac:picMkLst>
        </pc:picChg>
        <pc:cxnChg chg="ord">
          <ac:chgData name="Kitazawa Masakiyo" userId="2bf3742da7ad8ecb" providerId="LiveId" clId="{8E026B75-17AB-46F9-B636-947D8D8297BC}" dt="2021-11-04T10:23:36.679" v="706" actId="166"/>
          <ac:cxnSpMkLst>
            <pc:docMk/>
            <pc:sldMk cId="1935385050" sldId="541"/>
            <ac:cxnSpMk id="28" creationId="{00000000-0000-0000-0000-000000000000}"/>
          </ac:cxnSpMkLst>
        </pc:cxnChg>
      </pc:sldChg>
      <pc:sldChg chg="addSp delSp modSp new mod">
        <pc:chgData name="Kitazawa Masakiyo" userId="2bf3742da7ad8ecb" providerId="LiveId" clId="{8E026B75-17AB-46F9-B636-947D8D8297BC}" dt="2021-11-04T16:44:15.598" v="4318" actId="167"/>
        <pc:sldMkLst>
          <pc:docMk/>
          <pc:sldMk cId="4108191106" sldId="542"/>
        </pc:sldMkLst>
        <pc:spChg chg="mod">
          <ac:chgData name="Kitazawa Masakiyo" userId="2bf3742da7ad8ecb" providerId="LiveId" clId="{8E026B75-17AB-46F9-B636-947D8D8297BC}" dt="2021-11-04T10:31:04.996" v="926" actId="20577"/>
          <ac:spMkLst>
            <pc:docMk/>
            <pc:sldMk cId="4108191106" sldId="542"/>
            <ac:spMk id="2" creationId="{9F686209-FB64-4079-89E7-08BCB78D5F7B}"/>
          </ac:spMkLst>
        </pc:spChg>
        <pc:spChg chg="del">
          <ac:chgData name="Kitazawa Masakiyo" userId="2bf3742da7ad8ecb" providerId="LiveId" clId="{8E026B75-17AB-46F9-B636-947D8D8297BC}" dt="2021-11-04T10:29:59.653" v="818" actId="478"/>
          <ac:spMkLst>
            <pc:docMk/>
            <pc:sldMk cId="4108191106" sldId="542"/>
            <ac:spMk id="3" creationId="{6BDCBD94-CF62-4C7A-8687-5E2FC49C24D9}"/>
          </ac:spMkLst>
        </pc:spChg>
        <pc:spChg chg="add mod">
          <ac:chgData name="Kitazawa Masakiyo" userId="2bf3742da7ad8ecb" providerId="LiveId" clId="{8E026B75-17AB-46F9-B636-947D8D8297BC}" dt="2021-11-04T15:13:39.456" v="2239" actId="1076"/>
          <ac:spMkLst>
            <pc:docMk/>
            <pc:sldMk cId="4108191106" sldId="542"/>
            <ac:spMk id="5" creationId="{4E41D854-C9CE-4888-BF58-ACC4F9E22740}"/>
          </ac:spMkLst>
        </pc:spChg>
        <pc:spChg chg="add mod ord">
          <ac:chgData name="Kitazawa Masakiyo" userId="2bf3742da7ad8ecb" providerId="LiveId" clId="{8E026B75-17AB-46F9-B636-947D8D8297BC}" dt="2021-11-04T16:44:15.598" v="4318" actId="167"/>
          <ac:spMkLst>
            <pc:docMk/>
            <pc:sldMk cId="4108191106" sldId="542"/>
            <ac:spMk id="6" creationId="{70597754-03DB-4EA9-A632-7B4FF9F35A0E}"/>
          </ac:spMkLst>
        </pc:spChg>
      </pc:sldChg>
      <pc:sldChg chg="del">
        <pc:chgData name="Kitazawa Masakiyo" userId="2bf3742da7ad8ecb" providerId="LiveId" clId="{8E026B75-17AB-46F9-B636-947D8D8297BC}" dt="2021-11-04T15:14:02.685" v="2240" actId="2696"/>
        <pc:sldMkLst>
          <pc:docMk/>
          <pc:sldMk cId="1547878267" sldId="543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04153479" sldId="544"/>
        </pc:sldMkLst>
      </pc:sldChg>
      <pc:sldChg chg="addSp delSp modSp new mod">
        <pc:chgData name="Kitazawa Masakiyo" userId="2bf3742da7ad8ecb" providerId="LiveId" clId="{8E026B75-17AB-46F9-B636-947D8D8297BC}" dt="2021-11-04T15:06:39.539" v="2118" actId="1076"/>
        <pc:sldMkLst>
          <pc:docMk/>
          <pc:sldMk cId="1891489232" sldId="544"/>
        </pc:sldMkLst>
        <pc:spChg chg="mod">
          <ac:chgData name="Kitazawa Masakiyo" userId="2bf3742da7ad8ecb" providerId="LiveId" clId="{8E026B75-17AB-46F9-B636-947D8D8297BC}" dt="2021-11-04T14:33:52.585" v="1658" actId="20577"/>
          <ac:spMkLst>
            <pc:docMk/>
            <pc:sldMk cId="1891489232" sldId="544"/>
            <ac:spMk id="2" creationId="{4811A0E7-36FF-4AC5-BC0C-FC5CB5C3E3B2}"/>
          </ac:spMkLst>
        </pc:spChg>
        <pc:spChg chg="del">
          <ac:chgData name="Kitazawa Masakiyo" userId="2bf3742da7ad8ecb" providerId="LiveId" clId="{8E026B75-17AB-46F9-B636-947D8D8297BC}" dt="2021-11-04T14:30:56.302" v="1609" actId="478"/>
          <ac:spMkLst>
            <pc:docMk/>
            <pc:sldMk cId="1891489232" sldId="544"/>
            <ac:spMk id="3" creationId="{597525BF-0F44-4A44-8696-4D13E3874FE5}"/>
          </ac:spMkLst>
        </pc:spChg>
        <pc:spChg chg="add mod">
          <ac:chgData name="Kitazawa Masakiyo" userId="2bf3742da7ad8ecb" providerId="LiveId" clId="{8E026B75-17AB-46F9-B636-947D8D8297BC}" dt="2021-11-04T14:34:23.063" v="1684" actId="1076"/>
          <ac:spMkLst>
            <pc:docMk/>
            <pc:sldMk cId="1891489232" sldId="544"/>
            <ac:spMk id="5" creationId="{90494932-56F9-49C3-90D0-2E085E786D1B}"/>
          </ac:spMkLst>
        </pc:spChg>
        <pc:spChg chg="add mod">
          <ac:chgData name="Kitazawa Masakiyo" userId="2bf3742da7ad8ecb" providerId="LiveId" clId="{8E026B75-17AB-46F9-B636-947D8D8297BC}" dt="2021-11-04T15:06:06.576" v="2101" actId="1035"/>
          <ac:spMkLst>
            <pc:docMk/>
            <pc:sldMk cId="1891489232" sldId="544"/>
            <ac:spMk id="12" creationId="{009FE6DE-734D-4FCF-AAF0-0600A8480DEC}"/>
          </ac:spMkLst>
        </pc:spChg>
        <pc:spChg chg="add del mod">
          <ac:chgData name="Kitazawa Masakiyo" userId="2bf3742da7ad8ecb" providerId="LiveId" clId="{8E026B75-17AB-46F9-B636-947D8D8297BC}" dt="2021-11-04T15:01:10.229" v="1971" actId="478"/>
          <ac:spMkLst>
            <pc:docMk/>
            <pc:sldMk cId="1891489232" sldId="544"/>
            <ac:spMk id="13" creationId="{7D520188-0546-4336-8F83-6A216E14B3BC}"/>
          </ac:spMkLst>
        </pc:spChg>
        <pc:spChg chg="add del mod">
          <ac:chgData name="Kitazawa Masakiyo" userId="2bf3742da7ad8ecb" providerId="LiveId" clId="{8E026B75-17AB-46F9-B636-947D8D8297BC}" dt="2021-11-04T15:01:03.854" v="1969" actId="478"/>
          <ac:spMkLst>
            <pc:docMk/>
            <pc:sldMk cId="1891489232" sldId="544"/>
            <ac:spMk id="23" creationId="{DDE329EF-572C-43E2-B9A7-9161FFF7FC86}"/>
          </ac:spMkLst>
        </pc:spChg>
        <pc:spChg chg="add del mod">
          <ac:chgData name="Kitazawa Masakiyo" userId="2bf3742da7ad8ecb" providerId="LiveId" clId="{8E026B75-17AB-46F9-B636-947D8D8297BC}" dt="2021-11-04T15:01:03.854" v="1969" actId="478"/>
          <ac:spMkLst>
            <pc:docMk/>
            <pc:sldMk cId="1891489232" sldId="544"/>
            <ac:spMk id="30" creationId="{4B94E3D9-E3DD-453A-941D-581219CE1C86}"/>
          </ac:spMkLst>
        </pc:spChg>
        <pc:spChg chg="add mod">
          <ac:chgData name="Kitazawa Masakiyo" userId="2bf3742da7ad8ecb" providerId="LiveId" clId="{8E026B75-17AB-46F9-B636-947D8D8297BC}" dt="2021-11-04T15:06:30.708" v="2117" actId="1076"/>
          <ac:spMkLst>
            <pc:docMk/>
            <pc:sldMk cId="1891489232" sldId="544"/>
            <ac:spMk id="42" creationId="{24B7AA78-04F3-4D3D-A6E6-197A0BC55DB2}"/>
          </ac:spMkLst>
        </pc:spChg>
        <pc:spChg chg="add mod">
          <ac:chgData name="Kitazawa Masakiyo" userId="2bf3742da7ad8ecb" providerId="LiveId" clId="{8E026B75-17AB-46F9-B636-947D8D8297BC}" dt="2021-11-04T15:06:39.539" v="2118" actId="1076"/>
          <ac:spMkLst>
            <pc:docMk/>
            <pc:sldMk cId="1891489232" sldId="544"/>
            <ac:spMk id="43" creationId="{589E7BD6-017D-410A-BB1B-8F3B2C8D0CA0}"/>
          </ac:spMkLst>
        </pc:spChg>
        <pc:spChg chg="add mod">
          <ac:chgData name="Kitazawa Masakiyo" userId="2bf3742da7ad8ecb" providerId="LiveId" clId="{8E026B75-17AB-46F9-B636-947D8D8297BC}" dt="2021-11-04T15:05:56.995" v="2089" actId="1076"/>
          <ac:spMkLst>
            <pc:docMk/>
            <pc:sldMk cId="1891489232" sldId="544"/>
            <ac:spMk id="45" creationId="{CC67BC05-AE64-42D7-9830-0976DA6080D1}"/>
          </ac:spMkLst>
        </pc:spChg>
        <pc:picChg chg="add mod modCrop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7" creationId="{E4DA112F-5B68-40E1-BF7D-30A72E3A6328}"/>
          </ac:picMkLst>
        </pc:picChg>
        <pc:picChg chg="add del mod">
          <ac:chgData name="Kitazawa Masakiyo" userId="2bf3742da7ad8ecb" providerId="LiveId" clId="{8E026B75-17AB-46F9-B636-947D8D8297BC}" dt="2021-11-04T15:00:39.169" v="1954"/>
          <ac:picMkLst>
            <pc:docMk/>
            <pc:sldMk cId="1891489232" sldId="544"/>
            <ac:picMk id="9" creationId="{75457A83-0F50-49C8-9C3B-9876AEDB454F}"/>
          </ac:picMkLst>
        </pc:picChg>
        <pc:picChg chg="add del mod">
          <ac:chgData name="Kitazawa Masakiyo" userId="2bf3742da7ad8ecb" providerId="LiveId" clId="{8E026B75-17AB-46F9-B636-947D8D8297BC}" dt="2021-11-04T14:41:43.949" v="1781"/>
          <ac:picMkLst>
            <pc:docMk/>
            <pc:sldMk cId="1891489232" sldId="544"/>
            <ac:picMk id="11" creationId="{934E23FD-E661-4076-9B29-C3D2FEF73C15}"/>
          </ac:picMkLst>
        </pc:picChg>
        <pc:picChg chg="add del mod">
          <ac:chgData name="Kitazawa Masakiyo" userId="2bf3742da7ad8ecb" providerId="LiveId" clId="{8E026B75-17AB-46F9-B636-947D8D8297BC}" dt="2021-11-04T14:42:31.243" v="1809"/>
          <ac:picMkLst>
            <pc:docMk/>
            <pc:sldMk cId="1891489232" sldId="544"/>
            <ac:picMk id="15" creationId="{B0BE0DE7-9FD7-4473-8929-7E474B93A5B8}"/>
          </ac:picMkLst>
        </pc:picChg>
        <pc:picChg chg="add del mod">
          <ac:chgData name="Kitazawa Masakiyo" userId="2bf3742da7ad8ecb" providerId="LiveId" clId="{8E026B75-17AB-46F9-B636-947D8D8297BC}" dt="2021-11-04T14:42:10.416" v="1795"/>
          <ac:picMkLst>
            <pc:docMk/>
            <pc:sldMk cId="1891489232" sldId="544"/>
            <ac:picMk id="16" creationId="{E3AF6146-63C3-4519-8168-16960BADEC97}"/>
          </ac:picMkLst>
        </pc:picChg>
        <pc:picChg chg="add del mod">
          <ac:chgData name="Kitazawa Masakiyo" userId="2bf3742da7ad8ecb" providerId="LiveId" clId="{8E026B75-17AB-46F9-B636-947D8D8297BC}" dt="2021-11-04T14:44:10.664" v="1871"/>
          <ac:picMkLst>
            <pc:docMk/>
            <pc:sldMk cId="1891489232" sldId="544"/>
            <ac:picMk id="18" creationId="{CA764309-9BA4-45CF-8AF3-37D934AB93F3}"/>
          </ac:picMkLst>
        </pc:picChg>
        <pc:picChg chg="add del mod">
          <ac:chgData name="Kitazawa Masakiyo" userId="2bf3742da7ad8ecb" providerId="LiveId" clId="{8E026B75-17AB-46F9-B636-947D8D8297BC}" dt="2021-11-04T14:42:51.434" v="1822"/>
          <ac:picMkLst>
            <pc:docMk/>
            <pc:sldMk cId="1891489232" sldId="544"/>
            <ac:picMk id="20" creationId="{01CD87FB-39FD-4E7D-AB68-9510C0078B12}"/>
          </ac:picMkLst>
        </pc:picChg>
        <pc:picChg chg="add del mod">
          <ac:chgData name="Kitazawa Masakiyo" userId="2bf3742da7ad8ecb" providerId="LiveId" clId="{8E026B75-17AB-46F9-B636-947D8D8297BC}" dt="2021-11-04T14:44:21.663" v="1883"/>
          <ac:picMkLst>
            <pc:docMk/>
            <pc:sldMk cId="1891489232" sldId="544"/>
            <ac:picMk id="22" creationId="{69822285-9123-45BF-98B2-24893B1F8E12}"/>
          </ac:picMkLst>
        </pc:picChg>
        <pc:picChg chg="add mod">
          <ac:chgData name="Kitazawa Masakiyo" userId="2bf3742da7ad8ecb" providerId="LiveId" clId="{8E026B75-17AB-46F9-B636-947D8D8297BC}" dt="2021-11-04T15:06:06.576" v="2101" actId="1035"/>
          <ac:picMkLst>
            <pc:docMk/>
            <pc:sldMk cId="1891489232" sldId="544"/>
            <ac:picMk id="25" creationId="{2BBEDC47-6F2C-41CD-A67C-9288E474673E}"/>
          </ac:picMkLst>
        </pc:picChg>
        <pc:picChg chg="add mod">
          <ac:chgData name="Kitazawa Masakiyo" userId="2bf3742da7ad8ecb" providerId="LiveId" clId="{8E026B75-17AB-46F9-B636-947D8D8297BC}" dt="2021-11-04T15:06:06.576" v="2101" actId="1035"/>
          <ac:picMkLst>
            <pc:docMk/>
            <pc:sldMk cId="1891489232" sldId="544"/>
            <ac:picMk id="27" creationId="{182711FE-0DDD-4B2D-9B88-CE96BFD8CF8D}"/>
          </ac:picMkLst>
        </pc:picChg>
        <pc:picChg chg="add del mod">
          <ac:chgData name="Kitazawa Masakiyo" userId="2bf3742da7ad8ecb" providerId="LiveId" clId="{8E026B75-17AB-46F9-B636-947D8D8297BC}" dt="2021-11-04T15:01:03.854" v="1969" actId="478"/>
          <ac:picMkLst>
            <pc:docMk/>
            <pc:sldMk cId="1891489232" sldId="544"/>
            <ac:picMk id="29" creationId="{537E11EE-C858-40CE-90A7-F287530EAA8A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32" creationId="{A08C1D98-2699-4CA1-8709-280798999663}"/>
          </ac:picMkLst>
        </pc:picChg>
        <pc:picChg chg="add del mod">
          <ac:chgData name="Kitazawa Masakiyo" userId="2bf3742da7ad8ecb" providerId="LiveId" clId="{8E026B75-17AB-46F9-B636-947D8D8297BC}" dt="2021-11-04T15:00:04.483" v="1941" actId="478"/>
          <ac:picMkLst>
            <pc:docMk/>
            <pc:sldMk cId="1891489232" sldId="544"/>
            <ac:picMk id="34" creationId="{6FF77B61-46D5-4A51-962A-B9CBB34F5DC5}"/>
          </ac:picMkLst>
        </pc:picChg>
        <pc:picChg chg="add del mod">
          <ac:chgData name="Kitazawa Masakiyo" userId="2bf3742da7ad8ecb" providerId="LiveId" clId="{8E026B75-17AB-46F9-B636-947D8D8297BC}" dt="2021-11-04T15:00:48.882" v="1967"/>
          <ac:picMkLst>
            <pc:docMk/>
            <pc:sldMk cId="1891489232" sldId="544"/>
            <ac:picMk id="36" creationId="{129F5884-2668-4380-8BDC-0F25893BFAC5}"/>
          </ac:picMkLst>
        </pc:picChg>
        <pc:picChg chg="add del mod">
          <ac:chgData name="Kitazawa Masakiyo" userId="2bf3742da7ad8ecb" providerId="LiveId" clId="{8E026B75-17AB-46F9-B636-947D8D8297BC}" dt="2021-11-04T15:02:00.131" v="1994"/>
          <ac:picMkLst>
            <pc:docMk/>
            <pc:sldMk cId="1891489232" sldId="544"/>
            <ac:picMk id="38" creationId="{855201B7-3262-4198-9D0F-8CF823B10DE5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40" creationId="{8A989B6A-3628-499D-A363-28934BE4FA58}"/>
          </ac:picMkLst>
        </pc:picChg>
        <pc:picChg chg="add mod">
          <ac:chgData name="Kitazawa Masakiyo" userId="2bf3742da7ad8ecb" providerId="LiveId" clId="{8E026B75-17AB-46F9-B636-947D8D8297BC}" dt="2021-11-04T15:06:14.926" v="2114" actId="1038"/>
          <ac:picMkLst>
            <pc:docMk/>
            <pc:sldMk cId="1891489232" sldId="544"/>
            <ac:picMk id="41" creationId="{3182909C-80D2-4642-A407-7DE3B0CE237D}"/>
          </ac:picMkLst>
        </pc:picChg>
      </pc:sldChg>
      <pc:sldChg chg="addSp delSp modSp new mod">
        <pc:chgData name="Kitazawa Masakiyo" userId="2bf3742da7ad8ecb" providerId="LiveId" clId="{8E026B75-17AB-46F9-B636-947D8D8297BC}" dt="2021-11-04T16:43:04.974" v="4308" actId="121"/>
        <pc:sldMkLst>
          <pc:docMk/>
          <pc:sldMk cId="1073823496" sldId="545"/>
        </pc:sldMkLst>
        <pc:spChg chg="mod">
          <ac:chgData name="Kitazawa Masakiyo" userId="2bf3742da7ad8ecb" providerId="LiveId" clId="{8E026B75-17AB-46F9-B636-947D8D8297BC}" dt="2021-11-04T15:41:44.050" v="2999" actId="20577"/>
          <ac:spMkLst>
            <pc:docMk/>
            <pc:sldMk cId="1073823496" sldId="545"/>
            <ac:spMk id="2" creationId="{1FF8C6C3-08CA-4B5B-867E-C9206CC8B27F}"/>
          </ac:spMkLst>
        </pc:spChg>
        <pc:spChg chg="del">
          <ac:chgData name="Kitazawa Masakiyo" userId="2bf3742da7ad8ecb" providerId="LiveId" clId="{8E026B75-17AB-46F9-B636-947D8D8297BC}" dt="2021-11-04T15:41:48.134" v="3000" actId="478"/>
          <ac:spMkLst>
            <pc:docMk/>
            <pc:sldMk cId="1073823496" sldId="545"/>
            <ac:spMk id="3" creationId="{FD5B4E03-82BA-4007-B820-DC3FE57BB05B}"/>
          </ac:spMkLst>
        </pc:spChg>
        <pc:spChg chg="add mod">
          <ac:chgData name="Kitazawa Masakiyo" userId="2bf3742da7ad8ecb" providerId="LiveId" clId="{8E026B75-17AB-46F9-B636-947D8D8297BC}" dt="2021-11-04T15:48:03.232" v="3533" actId="20577"/>
          <ac:spMkLst>
            <pc:docMk/>
            <pc:sldMk cId="1073823496" sldId="545"/>
            <ac:spMk id="5" creationId="{647C7AF1-FCAB-493B-8602-DBAB91B7CF84}"/>
          </ac:spMkLst>
        </pc:spChg>
        <pc:spChg chg="add mod">
          <ac:chgData name="Kitazawa Masakiyo" userId="2bf3742da7ad8ecb" providerId="LiveId" clId="{8E026B75-17AB-46F9-B636-947D8D8297BC}" dt="2021-11-04T16:43:04.974" v="4308" actId="121"/>
          <ac:spMkLst>
            <pc:docMk/>
            <pc:sldMk cId="1073823496" sldId="545"/>
            <ac:spMk id="6" creationId="{19325085-46C6-4CBF-86EE-17537374BBCC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221802982" sldId="545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962644175" sldId="546"/>
        </pc:sldMkLst>
      </pc:sldChg>
      <pc:sldChg chg="addSp modSp mod">
        <pc:chgData name="Kitazawa Masakiyo" userId="2bf3742da7ad8ecb" providerId="LiveId" clId="{8E026B75-17AB-46F9-B636-947D8D8297BC}" dt="2021-11-04T16:44:51.460" v="4415" actId="14100"/>
        <pc:sldMkLst>
          <pc:docMk/>
          <pc:sldMk cId="3108600467" sldId="546"/>
        </pc:sldMkLst>
        <pc:spChg chg="add mod ord">
          <ac:chgData name="Kitazawa Masakiyo" userId="2bf3742da7ad8ecb" providerId="LiveId" clId="{8E026B75-17AB-46F9-B636-947D8D8297BC}" dt="2021-11-04T16:44:51.460" v="4415" actId="14100"/>
          <ac:spMkLst>
            <pc:docMk/>
            <pc:sldMk cId="3108600467" sldId="546"/>
            <ac:spMk id="6" creationId="{8B12BB9C-1E7A-44FC-A430-74C740A0B24E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886283476" sldId="547"/>
        </pc:sldMkLst>
      </pc:sldChg>
      <pc:sldChg chg="addSp modSp mod">
        <pc:chgData name="Kitazawa Masakiyo" userId="2bf3742da7ad8ecb" providerId="LiveId" clId="{8E026B75-17AB-46F9-B636-947D8D8297BC}" dt="2021-11-04T16:44:58.519" v="4416" actId="167"/>
        <pc:sldMkLst>
          <pc:docMk/>
          <pc:sldMk cId="3837804030" sldId="547"/>
        </pc:sldMkLst>
        <pc:spChg chg="add mod ord">
          <ac:chgData name="Kitazawa Masakiyo" userId="2bf3742da7ad8ecb" providerId="LiveId" clId="{8E026B75-17AB-46F9-B636-947D8D8297BC}" dt="2021-11-04T16:44:58.519" v="4416" actId="167"/>
          <ac:spMkLst>
            <pc:docMk/>
            <pc:sldMk cId="3837804030" sldId="547"/>
            <ac:spMk id="6" creationId="{60A091CC-78B6-4876-888F-2D8E6A7AAB26}"/>
          </ac:spMkLst>
        </pc:sp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940285225" sldId="548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4159114330" sldId="549"/>
        </pc:sldMkLst>
      </pc:sldChg>
      <pc:sldChg chg="addSp delSp modSp new mod">
        <pc:chgData name="Kitazawa Masakiyo" userId="2bf3742da7ad8ecb" providerId="LiveId" clId="{8E026B75-17AB-46F9-B636-947D8D8297BC}" dt="2021-11-05T00:12:08.651" v="4718" actId="20577"/>
        <pc:sldMkLst>
          <pc:docMk/>
          <pc:sldMk cId="4273299539" sldId="549"/>
        </pc:sldMkLst>
        <pc:spChg chg="mod">
          <ac:chgData name="Kitazawa Masakiyo" userId="2bf3742da7ad8ecb" providerId="LiveId" clId="{8E026B75-17AB-46F9-B636-947D8D8297BC}" dt="2021-11-04T15:49:06.884" v="3560" actId="20577"/>
          <ac:spMkLst>
            <pc:docMk/>
            <pc:sldMk cId="4273299539" sldId="549"/>
            <ac:spMk id="2" creationId="{DB6D75E7-E787-429D-8CEF-6355DF29A932}"/>
          </ac:spMkLst>
        </pc:spChg>
        <pc:spChg chg="del">
          <ac:chgData name="Kitazawa Masakiyo" userId="2bf3742da7ad8ecb" providerId="LiveId" clId="{8E026B75-17AB-46F9-B636-947D8D8297BC}" dt="2021-11-04T15:49:09.985" v="3561" actId="478"/>
          <ac:spMkLst>
            <pc:docMk/>
            <pc:sldMk cId="4273299539" sldId="549"/>
            <ac:spMk id="3" creationId="{29FABED1-ABA2-4D59-9F68-ACC1D0AB2746}"/>
          </ac:spMkLst>
        </pc:spChg>
        <pc:spChg chg="add mod">
          <ac:chgData name="Kitazawa Masakiyo" userId="2bf3742da7ad8ecb" providerId="LiveId" clId="{8E026B75-17AB-46F9-B636-947D8D8297BC}" dt="2021-11-05T00:12:08.651" v="4718" actId="20577"/>
          <ac:spMkLst>
            <pc:docMk/>
            <pc:sldMk cId="4273299539" sldId="549"/>
            <ac:spMk id="5" creationId="{D8BFE728-8C5F-4774-A1B5-F69A1E7FF7E8}"/>
          </ac:spMkLst>
        </pc:spChg>
        <pc:spChg chg="add mod">
          <ac:chgData name="Kitazawa Masakiyo" userId="2bf3742da7ad8ecb" providerId="LiveId" clId="{8E026B75-17AB-46F9-B636-947D8D8297BC}" dt="2021-11-04T16:30:44.783" v="4231" actId="1076"/>
          <ac:spMkLst>
            <pc:docMk/>
            <pc:sldMk cId="4273299539" sldId="549"/>
            <ac:spMk id="6" creationId="{25EB6468-8856-412E-86CB-456AE211E28A}"/>
          </ac:spMkLst>
        </pc:spChg>
        <pc:spChg chg="add mod ord">
          <ac:chgData name="Kitazawa Masakiyo" userId="2bf3742da7ad8ecb" providerId="LiveId" clId="{8E026B75-17AB-46F9-B636-947D8D8297BC}" dt="2021-11-04T16:31:04.446" v="4234" actId="1076"/>
          <ac:spMkLst>
            <pc:docMk/>
            <pc:sldMk cId="4273299539" sldId="549"/>
            <ac:spMk id="7" creationId="{00B46FD7-FB96-4F78-A99C-971DF8DD2693}"/>
          </ac:spMkLst>
        </pc:spChg>
        <pc:spChg chg="add mod">
          <ac:chgData name="Kitazawa Masakiyo" userId="2bf3742da7ad8ecb" providerId="LiveId" clId="{8E026B75-17AB-46F9-B636-947D8D8297BC}" dt="2021-11-04T16:29:30.094" v="4182" actId="1036"/>
          <ac:spMkLst>
            <pc:docMk/>
            <pc:sldMk cId="4273299539" sldId="549"/>
            <ac:spMk id="21" creationId="{23250E51-CECA-47C9-96AD-273A80A31FC5}"/>
          </ac:spMkLst>
        </pc:spChg>
        <pc:spChg chg="add mod">
          <ac:chgData name="Kitazawa Masakiyo" userId="2bf3742da7ad8ecb" providerId="LiveId" clId="{8E026B75-17AB-46F9-B636-947D8D8297BC}" dt="2021-11-04T16:31:43.365" v="4245" actId="1076"/>
          <ac:spMkLst>
            <pc:docMk/>
            <pc:sldMk cId="4273299539" sldId="549"/>
            <ac:spMk id="22" creationId="{22E854D1-1C56-4CAA-95C1-862413DBFE86}"/>
          </ac:spMkLst>
        </pc:spChg>
        <pc:spChg chg="add mod">
          <ac:chgData name="Kitazawa Masakiyo" userId="2bf3742da7ad8ecb" providerId="LiveId" clId="{8E026B75-17AB-46F9-B636-947D8D8297BC}" dt="2021-11-04T16:32:32.879" v="4257" actId="1076"/>
          <ac:spMkLst>
            <pc:docMk/>
            <pc:sldMk cId="4273299539" sldId="549"/>
            <ac:spMk id="23" creationId="{5556831A-BED7-4F1D-B997-2B7EB12826B7}"/>
          </ac:spMkLst>
        </pc:spChg>
        <pc:picChg chg="add del">
          <ac:chgData name="Kitazawa Masakiyo" userId="2bf3742da7ad8ecb" providerId="LiveId" clId="{8E026B75-17AB-46F9-B636-947D8D8297BC}" dt="2021-11-04T16:25:04.643" v="4010" actId="22"/>
          <ac:picMkLst>
            <pc:docMk/>
            <pc:sldMk cId="4273299539" sldId="549"/>
            <ac:picMk id="9" creationId="{78731F54-84B0-4268-8FCD-68A155430D3D}"/>
          </ac:picMkLst>
        </pc:picChg>
        <pc:picChg chg="add mod">
          <ac:chgData name="Kitazawa Masakiyo" userId="2bf3742da7ad8ecb" providerId="LiveId" clId="{8E026B75-17AB-46F9-B636-947D8D8297BC}" dt="2021-11-04T16:31:10.945" v="4240" actId="1035"/>
          <ac:picMkLst>
            <pc:docMk/>
            <pc:sldMk cId="4273299539" sldId="549"/>
            <ac:picMk id="11" creationId="{1441E12F-31CB-499A-AF49-7DD72AEF6488}"/>
          </ac:picMkLst>
        </pc:picChg>
        <pc:picChg chg="add mod">
          <ac:chgData name="Kitazawa Masakiyo" userId="2bf3742da7ad8ecb" providerId="LiveId" clId="{8E026B75-17AB-46F9-B636-947D8D8297BC}" dt="2021-11-04T16:29:30.094" v="4182" actId="1036"/>
          <ac:picMkLst>
            <pc:docMk/>
            <pc:sldMk cId="4273299539" sldId="549"/>
            <ac:picMk id="13" creationId="{C407352D-4132-42AA-ACC5-C5447FB4ABBE}"/>
          </ac:picMkLst>
        </pc:picChg>
        <pc:picChg chg="add del mod">
          <ac:chgData name="Kitazawa Masakiyo" userId="2bf3742da7ad8ecb" providerId="LiveId" clId="{8E026B75-17AB-46F9-B636-947D8D8297BC}" dt="2021-11-04T16:27:06.085" v="4040"/>
          <ac:picMkLst>
            <pc:docMk/>
            <pc:sldMk cId="4273299539" sldId="549"/>
            <ac:picMk id="15" creationId="{61B7537C-2256-42BE-AFE3-2B257BB32FF7}"/>
          </ac:picMkLst>
        </pc:picChg>
        <pc:picChg chg="add mod">
          <ac:chgData name="Kitazawa Masakiyo" userId="2bf3742da7ad8ecb" providerId="LiveId" clId="{8E026B75-17AB-46F9-B636-947D8D8297BC}" dt="2021-11-04T16:31:10.945" v="4240" actId="1035"/>
          <ac:picMkLst>
            <pc:docMk/>
            <pc:sldMk cId="4273299539" sldId="549"/>
            <ac:picMk id="17" creationId="{A1155BC7-A96D-4883-864A-AFF10929DEA0}"/>
          </ac:picMkLst>
        </pc:picChg>
        <pc:picChg chg="add del mod">
          <ac:chgData name="Kitazawa Masakiyo" userId="2bf3742da7ad8ecb" providerId="LiveId" clId="{8E026B75-17AB-46F9-B636-947D8D8297BC}" dt="2021-11-04T16:27:25.215" v="4055"/>
          <ac:picMkLst>
            <pc:docMk/>
            <pc:sldMk cId="4273299539" sldId="549"/>
            <ac:picMk id="18" creationId="{58E2034B-0C3F-4F8A-B3CF-8B3E92077D48}"/>
          </ac:picMkLst>
        </pc:picChg>
        <pc:picChg chg="add mod">
          <ac:chgData name="Kitazawa Masakiyo" userId="2bf3742da7ad8ecb" providerId="LiveId" clId="{8E026B75-17AB-46F9-B636-947D8D8297BC}" dt="2021-11-04T16:29:30.094" v="4182" actId="1036"/>
          <ac:picMkLst>
            <pc:docMk/>
            <pc:sldMk cId="4273299539" sldId="549"/>
            <ac:picMk id="20" creationId="{6AB07729-4EF2-4D18-9A45-2006C9242715}"/>
          </ac:picMkLst>
        </pc:picChg>
      </pc:sldChg>
      <pc:sldChg chg="addSp delSp modSp mod ord">
        <pc:chgData name="Kitazawa Masakiyo" userId="2bf3742da7ad8ecb" providerId="LiveId" clId="{8E026B75-17AB-46F9-B636-947D8D8297BC}" dt="2021-11-05T00:07:40.908" v="4713" actId="20578"/>
        <pc:sldMkLst>
          <pc:docMk/>
          <pc:sldMk cId="1599439692" sldId="550"/>
        </pc:sldMkLst>
        <pc:spChg chg="mod">
          <ac:chgData name="Kitazawa Masakiyo" userId="2bf3742da7ad8ecb" providerId="LiveId" clId="{8E026B75-17AB-46F9-B636-947D8D8297BC}" dt="2021-11-05T00:07:06.521" v="4707" actId="20577"/>
          <ac:spMkLst>
            <pc:docMk/>
            <pc:sldMk cId="1599439692" sldId="550"/>
            <ac:spMk id="2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5.508" v="4447" actId="478"/>
          <ac:spMkLst>
            <pc:docMk/>
            <pc:sldMk cId="1599439692" sldId="550"/>
            <ac:spMk id="3" creationId="{0B94EAE8-95FE-4468-B45D-6FB42C6F07BC}"/>
          </ac:spMkLst>
        </pc:spChg>
        <pc:spChg chg="del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4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5" creationId="{00000000-0000-0000-0000-000000000000}"/>
          </ac:spMkLst>
        </pc:spChg>
        <pc:spChg chg="add mod">
          <ac:chgData name="Kitazawa Masakiyo" userId="2bf3742da7ad8ecb" providerId="LiveId" clId="{8E026B75-17AB-46F9-B636-947D8D8297BC}" dt="2021-11-05T00:07:40.908" v="4713" actId="20578"/>
          <ac:spMkLst>
            <pc:docMk/>
            <pc:sldMk cId="1599439692" sldId="550"/>
            <ac:spMk id="6" creationId="{FEF2417C-A9E0-4868-8D53-FB47B647548F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8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9" creationId="{00000000-0000-0000-0000-000000000000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0" creationId="{098D045C-114E-4196-9B8B-E98AFC945222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2" creationId="{186999C2-CD34-446A-ACB0-716EA7B82259}"/>
          </ac:spMkLst>
        </pc:spChg>
        <pc:spChg chg="del">
          <ac:chgData name="Kitazawa Masakiyo" userId="2bf3742da7ad8ecb" providerId="LiveId" clId="{8E026B75-17AB-46F9-B636-947D8D8297BC}" dt="2021-11-04T16:53:11.579" v="4446" actId="478"/>
          <ac:spMkLst>
            <pc:docMk/>
            <pc:sldMk cId="1599439692" sldId="550"/>
            <ac:spMk id="13" creationId="{C70013B0-8DE6-466E-9C19-17D9223F144B}"/>
          </ac:spMkLst>
        </pc:spChg>
        <pc:spChg chg="del">
          <ac:chgData name="Kitazawa Masakiyo" userId="2bf3742da7ad8ecb" providerId="LiveId" clId="{8E026B75-17AB-46F9-B636-947D8D8297BC}" dt="2021-11-04T16:53:15.508" v="4447" actId="478"/>
          <ac:spMkLst>
            <pc:docMk/>
            <pc:sldMk cId="1599439692" sldId="550"/>
            <ac:spMk id="14" creationId="{648908A2-29E5-4DD9-8AE9-72E916A53ABD}"/>
          </ac:spMkLst>
        </pc:spChg>
        <pc:spChg chg="add del mod">
          <ac:chgData name="Kitazawa Masakiyo" userId="2bf3742da7ad8ecb" providerId="LiveId" clId="{8E026B75-17AB-46F9-B636-947D8D8297BC}" dt="2021-11-05T00:06:57.828" v="4685" actId="478"/>
          <ac:spMkLst>
            <pc:docMk/>
            <pc:sldMk cId="1599439692" sldId="550"/>
            <ac:spMk id="16" creationId="{E6205F52-B16C-442C-B532-CB8493105FE4}"/>
          </ac:spMkLst>
        </pc:spChg>
        <pc:picChg chg="del">
          <ac:chgData name="Kitazawa Masakiyo" userId="2bf3742da7ad8ecb" providerId="LiveId" clId="{8E026B75-17AB-46F9-B636-947D8D8297BC}" dt="2021-11-05T00:06:57.828" v="4685" actId="478"/>
          <ac:picMkLst>
            <pc:docMk/>
            <pc:sldMk cId="1599439692" sldId="550"/>
            <ac:picMk id="7" creationId="{00000000-0000-0000-0000-000000000000}"/>
          </ac:picMkLst>
        </pc:picChg>
        <pc:picChg chg="del">
          <ac:chgData name="Kitazawa Masakiyo" userId="2bf3742da7ad8ecb" providerId="LiveId" clId="{8E026B75-17AB-46F9-B636-947D8D8297BC}" dt="2021-11-05T00:06:57.828" v="4685" actId="478"/>
          <ac:picMkLst>
            <pc:docMk/>
            <pc:sldMk cId="1599439692" sldId="550"/>
            <ac:picMk id="11" creationId="{58AA3BF5-9E85-4CE3-8423-E5B64EE24FCF}"/>
          </ac:picMkLst>
        </pc:picChg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2213353314" sldId="550"/>
        </pc:sldMkLst>
      </pc:sldChg>
      <pc:sldChg chg="del">
        <pc:chgData name="Kitazawa Masakiyo" userId="2bf3742da7ad8ecb" providerId="LiveId" clId="{8E026B75-17AB-46F9-B636-947D8D8297BC}" dt="2021-11-04T14:26:34.158" v="1556"/>
        <pc:sldMkLst>
          <pc:docMk/>
          <pc:sldMk cId="169360773" sldId="551"/>
        </pc:sldMkLst>
      </pc:sldChg>
      <pc:sldChg chg="addSp delSp modSp new mod">
        <pc:chgData name="Kitazawa Masakiyo" userId="2bf3742da7ad8ecb" providerId="LiveId" clId="{8E026B75-17AB-46F9-B636-947D8D8297BC}" dt="2021-11-05T00:41:33.330" v="5280" actId="14100"/>
        <pc:sldMkLst>
          <pc:docMk/>
          <pc:sldMk cId="2099996464" sldId="551"/>
        </pc:sldMkLst>
        <pc:spChg chg="mod">
          <ac:chgData name="Kitazawa Masakiyo" userId="2bf3742da7ad8ecb" providerId="LiveId" clId="{8E026B75-17AB-46F9-B636-947D8D8297BC}" dt="2021-11-05T00:36:41.538" v="5062" actId="20577"/>
          <ac:spMkLst>
            <pc:docMk/>
            <pc:sldMk cId="2099996464" sldId="551"/>
            <ac:spMk id="2" creationId="{65DFC256-A8BC-4D92-BEAB-A0761AF83D95}"/>
          </ac:spMkLst>
        </pc:spChg>
        <pc:spChg chg="del">
          <ac:chgData name="Kitazawa Masakiyo" userId="2bf3742da7ad8ecb" providerId="LiveId" clId="{8E026B75-17AB-46F9-B636-947D8D8297BC}" dt="2021-11-05T00:36:44.599" v="5063" actId="478"/>
          <ac:spMkLst>
            <pc:docMk/>
            <pc:sldMk cId="2099996464" sldId="551"/>
            <ac:spMk id="3" creationId="{B4076E5E-4988-47C1-9ACF-B10E4A3C0D2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" creationId="{45913617-5C30-4375-B711-7882530D516B}"/>
          </ac:spMkLst>
        </pc:spChg>
        <pc:spChg chg="add del mod">
          <ac:chgData name="Kitazawa Masakiyo" userId="2bf3742da7ad8ecb" providerId="LiveId" clId="{8E026B75-17AB-46F9-B636-947D8D8297BC}" dt="2021-11-05T00:38:15.819" v="5078" actId="478"/>
          <ac:spMkLst>
            <pc:docMk/>
            <pc:sldMk cId="2099996464" sldId="551"/>
            <ac:spMk id="6" creationId="{AF990596-B27A-4A5C-9D9F-26B16228DB1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" creationId="{06C32A12-5EE7-4A64-B616-1B51A0129A9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" creationId="{51020C39-1F44-4E9E-A599-A4174170EE8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" creationId="{6BD45B45-E4EE-4E00-ABFD-715CC042E5E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" creationId="{CD62F7AA-F07B-4154-A385-B560F4D3A15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" creationId="{A1497C7A-F200-47C8-90E5-2409C728C5A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" creationId="{B18EC06B-4F68-47FD-B919-B0EAED5F6D8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3" creationId="{9A5CA413-4530-4532-AC1F-F375F32F9D2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4" creationId="{B9BA6B61-9878-4486-B5A9-8015C0A2726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5" creationId="{999D34E0-9506-4A28-BD3E-4887641B9C0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6" creationId="{C88DE779-F795-44FD-8C1A-F0908D3AAB0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7" creationId="{0F05A4C8-9557-4291-B99E-7EEA4BA0969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8" creationId="{C7C63BAB-2206-479E-B5BB-9B3D1B60CA3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9" creationId="{A039CE1E-57FF-442A-B537-E12860E6ED9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0" creationId="{7C667DE5-C47D-464C-9136-350EDBC3AF9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1" creationId="{FC44EB30-AA59-4FBA-9AEC-CDB79A5FC95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2" creationId="{008C249C-6525-4D57-A894-1AE584F9310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3" creationId="{0CA8F4E5-21B4-4D5D-975F-17C9E64E559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4" creationId="{1026085A-1B29-48B7-8681-64B72C194BD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5" creationId="{C8FFAF5E-3147-4385-882B-FF02341B452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6" creationId="{F4DCA129-ECF7-4671-9999-36B4DC3DC29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7" creationId="{9632E722-88E3-4935-AC5B-8AC12364A18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8" creationId="{4DFEF0B8-ED6F-422D-B3CE-DB29D395F9A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29" creationId="{E3D1C92C-14EB-4E52-AB4A-0CB6A7071C2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0" creationId="{BFD04C68-60F0-43C3-AA01-3AB45C1253B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1" creationId="{CE184E3A-DB7F-4971-8F27-BF0D773ECEF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2" creationId="{4B9E15E4-349F-4550-AD37-BA477BCEDEB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3" creationId="{17436D55-B9C8-47D2-9DE9-E6850354686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4" creationId="{A009D1ED-AAA3-4559-ADFC-37FFF50D9B6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5" creationId="{D013C56C-D944-4DCE-B62B-CB3B95FE751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6" creationId="{2B931C8D-2F7C-45D4-B16B-E8DA8C8EF7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7" creationId="{9E5C0126-D463-4012-8531-FB31DD8E584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8" creationId="{7A9CA17B-A72F-47B8-A6DA-825E5353DC7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39" creationId="{37DBBDDB-2AAC-415E-BC30-808285540FC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0" creationId="{3FB2D15B-59C6-4D62-9593-B0E0FEF1C00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1" creationId="{84BCF99B-4F56-4B15-9FA6-B4344C3783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2" creationId="{41F03A44-D800-4F05-A222-DD520FECEBC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3" creationId="{62307A18-C14C-4E55-8E75-91ED4C2CF62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4" creationId="{A2C569B0-18C7-4C84-A088-A93AEF4F7E8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5" creationId="{949B5D3E-01DB-4E28-8827-2CF98C7F5B0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6" creationId="{3DFB488F-805B-45D2-A5D4-FE5673B63A1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7" creationId="{575AE44A-24CB-43DC-913C-4BDE9A90B5B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8" creationId="{1C643E00-4F45-4121-B192-EFA8F17177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49" creationId="{FC9EF58F-3D6F-463C-BF14-9060F61D1F4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0" creationId="{F3D99C39-932A-4A94-84E2-5E4D90F9549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1" creationId="{82ADF12E-8FC6-4E7F-A893-B48D1C53D37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2" creationId="{F94DEB7B-6442-402F-9D7B-FAE89B2AF0E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3" creationId="{A65784CB-47A4-4A3A-8077-1EC7C36A480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4" creationId="{CFAC05E3-21A7-4B2A-BD75-D5D774BEC74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5" creationId="{908192E7-6C42-4277-B8F9-5006E56345E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6" creationId="{06E1DEF1-FCFC-4726-80E7-30C864DEBF4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7" creationId="{263B5157-193A-46E7-B80E-F5FA9FE2D6D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8" creationId="{5771347A-A418-4FA6-BA02-C993280E8EA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59" creationId="{6B6B3141-7B96-47EB-806A-42B30F71DD2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0" creationId="{49D3AEAC-8D84-4B27-BC9D-722ECB9E105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1" creationId="{6C2EBCC9-BAD4-4782-B84C-744A595EF20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2" creationId="{694FF83C-6760-4145-893D-C63E9CCE264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3" creationId="{F176B99E-78A6-471F-8C79-7E9E3C938B8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4" creationId="{2E25C06A-3796-4054-BE72-7B73116CF43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5" creationId="{08DA401E-FFBC-47A6-ADA9-A5696CECB7C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6" creationId="{32A87B5E-96D5-4C58-946A-816D83A35EE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7" creationId="{F15978CB-AB67-485C-B403-572F6BF481F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8" creationId="{02968B62-61F8-459B-9CE6-2DF167DE1F7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69" creationId="{47BF184C-9A30-4AB1-8071-E51C91AA9B4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0" creationId="{5AECFC64-78B8-48D5-843A-B66E61DE337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1" creationId="{80ABEC8B-9E41-4F56-9399-28D3FAD1940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2" creationId="{19694751-8FCE-4FDD-A7CA-8B3F2F7F0ED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3" creationId="{A2D2341B-6FF2-49EB-A4F9-439612B62E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4" creationId="{4898565B-1945-48E7-AD22-FC18564E967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5" creationId="{33B94BA7-214E-4ECA-93C2-DFB43041390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6" creationId="{45396545-E777-47C3-AA82-8ACAEC2874D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7" creationId="{ABC8A7DC-C755-423E-A859-FBFE721B544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8" creationId="{349BAAC0-CB41-49D7-86D6-C3DB98B5C0D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79" creationId="{F75C143C-43DA-476B-A31E-0C58EE75419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0" creationId="{185B0E4F-476E-48E3-91DC-CE81C9EB50D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1" creationId="{4191028D-901D-4CB5-8FA7-8180C0F5E2A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2" creationId="{9611A64F-20D4-4180-9552-B9E6D0638B6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3" creationId="{F16E4826-A835-4C74-8EF6-DDC6877895D8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5" creationId="{B174E3A9-FE5F-4685-9322-2E2B37F5DC3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6" creationId="{EE5B1215-CAAB-4E7A-A26F-318C93E64A7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7" creationId="{0F9A9A49-EC7A-48F5-93FB-3C2AE119A7B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8" creationId="{BAD18F7D-18F4-443D-A51C-C3941022A63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89" creationId="{A24969D0-07C8-4103-85CF-84C3DE388E1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0" creationId="{11604CCA-DCC4-4F1E-ABF6-53D204668E35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1" creationId="{0BD545F7-8DDD-4FD7-A31C-E31946482BD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2" creationId="{6DF0908F-CB6C-4D1C-95B0-AD423889BCF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3" creationId="{2585E9D7-09EA-41CB-9D03-F2D0561BD18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4" creationId="{6726705B-66C4-4344-940C-3C002B1C392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5" creationId="{0C54C47F-7781-43FD-83C4-2E6548EB3B0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6" creationId="{7F7EA60E-1091-4092-9514-27713FB5B30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7" creationId="{52E6E284-31A2-4933-88AB-9677A6130DF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8" creationId="{BE9F8043-007C-47A3-A579-2FFEB503637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99" creationId="{4F8BFCEE-E682-4E5B-B5E5-456CEA026E4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0" creationId="{B022C433-9118-48DA-9935-CC648411898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1" creationId="{ED365349-C276-4F4F-A721-1523EE203FA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2" creationId="{EFE91F50-FD0B-42B2-BCAC-C1C057FBB44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3" creationId="{4B1EB76B-7B46-44C5-9B9A-043775E578F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4" creationId="{31CFE002-7CF3-4401-901B-AA7A9B6BB2B2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5" creationId="{8BC935F6-F57E-4F1C-9710-BB4AB32E246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6" creationId="{5DCF3406-41C0-4B21-80DD-11C013BDDD5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7" creationId="{12AD9851-E7D9-42F6-B9EA-24F11418A04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8" creationId="{49357BA2-DBA7-48EA-84B1-A9FE664C63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09" creationId="{9C59BE53-9075-4CC6-973E-147012F2918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0" creationId="{8AC1E614-B6BC-4CDB-8998-0907D55E725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1" creationId="{A6866035-698A-4DE4-96D2-26A0AC939B70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2" creationId="{974E4EFE-1EF4-4E7D-BF63-7BBFB26B5BFB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3" creationId="{03742A70-2305-42B8-9DAB-ECEC9CCC936E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4" creationId="{997DAC2D-1363-4444-93D2-91FFE7DA2B8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5" creationId="{06175923-96AB-41C3-B0B7-79FC2F1AFF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6" creationId="{9AB3A084-0879-470D-9756-4F1E4086046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7" creationId="{1E394971-55E9-4E30-9A74-1FBC9412D9B7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8" creationId="{A1A38CE5-2DED-4684-AA9C-3EA82999E99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19" creationId="{A4CA08B5-9FBE-4D7F-A961-D0D8F5369963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0" creationId="{7CB748EA-17C9-42F9-A76B-49453238561F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1" creationId="{8FD99411-D722-4A41-AF0E-5314F6F9A25D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2" creationId="{32285B44-3E81-4C5F-8B6F-4A2B47B1E8E1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3" creationId="{3A388022-8A64-430F-A968-2A68F7CE3C86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4" creationId="{50E456B9-85E5-4AB2-9D07-7644B52102FC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5" creationId="{B2E14036-5829-448D-833B-96862C204D09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6" creationId="{FCA42F4A-EEFB-4F44-BAFB-2379CC822984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27" creationId="{54A623B4-01DF-4012-A80B-C4B8D696DA2A}"/>
          </ac:spMkLst>
        </pc:spChg>
        <pc:spChg chg="add mod">
          <ac:chgData name="Kitazawa Masakiyo" userId="2bf3742da7ad8ecb" providerId="LiveId" clId="{8E026B75-17AB-46F9-B636-947D8D8297BC}" dt="2021-11-05T00:37:50.472" v="5064"/>
          <ac:spMkLst>
            <pc:docMk/>
            <pc:sldMk cId="2099996464" sldId="551"/>
            <ac:spMk id="130" creationId="{34B7D5DB-18B4-40F3-8D6A-ABDF5418E4B7}"/>
          </ac:spMkLst>
        </pc:spChg>
        <pc:spChg chg="add mod">
          <ac:chgData name="Kitazawa Masakiyo" userId="2bf3742da7ad8ecb" providerId="LiveId" clId="{8E026B75-17AB-46F9-B636-947D8D8297BC}" dt="2021-11-05T00:38:44.110" v="5091" actId="1076"/>
          <ac:spMkLst>
            <pc:docMk/>
            <pc:sldMk cId="2099996464" sldId="551"/>
            <ac:spMk id="152" creationId="{778D96A8-428D-4944-B729-381EE2665FEB}"/>
          </ac:spMkLst>
        </pc:spChg>
        <pc:spChg chg="add mod">
          <ac:chgData name="Kitazawa Masakiyo" userId="2bf3742da7ad8ecb" providerId="LiveId" clId="{8E026B75-17AB-46F9-B636-947D8D8297BC}" dt="2021-11-05T00:41:33.330" v="5280" actId="14100"/>
          <ac:spMkLst>
            <pc:docMk/>
            <pc:sldMk cId="2099996464" sldId="551"/>
            <ac:spMk id="153" creationId="{B1B6108C-5213-4D8E-A256-2E1E1E3A8A1D}"/>
          </ac:spMkLst>
        </pc:spChg>
        <pc:spChg chg="add mod">
          <ac:chgData name="Kitazawa Masakiyo" userId="2bf3742da7ad8ecb" providerId="LiveId" clId="{8E026B75-17AB-46F9-B636-947D8D8297BC}" dt="2021-11-05T00:41:19.197" v="5278" actId="1076"/>
          <ac:spMkLst>
            <pc:docMk/>
            <pc:sldMk cId="2099996464" sldId="551"/>
            <ac:spMk id="154" creationId="{A68F6CFE-858B-4AEA-903F-ABD1BDD8B028}"/>
          </ac:spMkLst>
        </pc:spChg>
        <pc:picChg chg="add del mod">
          <ac:chgData name="Kitazawa Masakiyo" userId="2bf3742da7ad8ecb" providerId="LiveId" clId="{8E026B75-17AB-46F9-B636-947D8D8297BC}" dt="2021-11-05T00:38:09.949" v="5077" actId="478"/>
          <ac:picMkLst>
            <pc:docMk/>
            <pc:sldMk cId="2099996464" sldId="551"/>
            <ac:picMk id="84" creationId="{4692DB4A-BB2B-408C-B006-5F273013812F}"/>
          </ac:picMkLst>
        </pc:picChg>
        <pc:picChg chg="add del mod">
          <ac:chgData name="Kitazawa Masakiyo" userId="2bf3742da7ad8ecb" providerId="LiveId" clId="{8E026B75-17AB-46F9-B636-947D8D8297BC}" dt="2021-11-05T00:38:06.575" v="5076"/>
          <ac:picMkLst>
            <pc:docMk/>
            <pc:sldMk cId="2099996464" sldId="551"/>
            <ac:picMk id="129" creationId="{1BC66438-2852-43D1-A84B-48CB3F517C70}"/>
          </ac:picMkLst>
        </pc:picChg>
        <pc:picChg chg="add mod">
          <ac:chgData name="Kitazawa Masakiyo" userId="2bf3742da7ad8ecb" providerId="LiveId" clId="{8E026B75-17AB-46F9-B636-947D8D8297BC}" dt="2021-11-05T00:38:44.110" v="5091" actId="1076"/>
          <ac:picMkLst>
            <pc:docMk/>
            <pc:sldMk cId="2099996464" sldId="551"/>
            <ac:picMk id="148" creationId="{3C2C7CE1-F8F3-438D-80A0-A3E55F5E519B}"/>
          </ac:picMkLst>
        </pc:picChg>
        <pc:picChg chg="add del mod">
          <ac:chgData name="Kitazawa Masakiyo" userId="2bf3742da7ad8ecb" providerId="LiveId" clId="{8E026B75-17AB-46F9-B636-947D8D8297BC}" dt="2021-11-05T00:38:22.505" v="5079" actId="478"/>
          <ac:picMkLst>
            <pc:docMk/>
            <pc:sldMk cId="2099996464" sldId="551"/>
            <ac:picMk id="151" creationId="{85FD3CAB-2880-4BAC-82B1-21683C27AB70}"/>
          </ac:picMkLst>
        </pc:picChg>
        <pc:cxnChg chg="add mod">
          <ac:chgData name="Kitazawa Masakiyo" userId="2bf3742da7ad8ecb" providerId="LiveId" clId="{8E026B75-17AB-46F9-B636-947D8D8297BC}" dt="2021-11-05T00:38:44.110" v="5091" actId="1076"/>
          <ac:cxnSpMkLst>
            <pc:docMk/>
            <pc:sldMk cId="2099996464" sldId="551"/>
            <ac:cxnSpMk id="128" creationId="{65B2C01C-F0C7-485E-AE71-6FCA5F28A9ED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1" creationId="{86F22C09-4610-4317-B652-16DF096656D1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2" creationId="{E47EB720-BC07-4BB5-A6A1-F2A92F1ED134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3" creationId="{8500C4ED-F7B8-4A9A-AF03-86F843BD29DD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4" creationId="{0F94576F-9DCD-413B-80EA-F8CAD6B6794A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5" creationId="{D07F7CFE-2419-4CDA-820C-B40D5FE8BA6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6" creationId="{78476263-D6B0-4D6F-879C-7BB049A3E1C0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7" creationId="{6FCDCA84-DA6D-4D20-802C-070EDDD6C43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8" creationId="{65A2733D-CE8C-430D-9071-12E7C98E368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39" creationId="{B17B9C56-96F7-4CED-A81C-DB485A9AFC33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0" creationId="{30A3DC73-305A-491B-A382-D5D8D49DEDBB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1" creationId="{F6C6EC3E-F89A-48E1-8CA5-D83FBE64DC1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2" creationId="{D6056FD0-E22A-4048-B25A-C0D76F6C7A11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3" creationId="{B998EED0-E17D-498E-8BD7-F778F7EF6295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4" creationId="{B5C1C9FE-A35C-4203-B772-A2DCB54AA2C9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5" creationId="{014500CC-49BD-40A3-9931-B5C366E01A06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6" creationId="{E8EEA66D-1E81-4FA7-9E9E-1C3CEF2D4BC5}"/>
          </ac:cxnSpMkLst>
        </pc:cxnChg>
        <pc:cxnChg chg="add mod">
          <ac:chgData name="Kitazawa Masakiyo" userId="2bf3742da7ad8ecb" providerId="LiveId" clId="{8E026B75-17AB-46F9-B636-947D8D8297BC}" dt="2021-11-05T00:38:44.110" v="5091" actId="1076"/>
          <ac:cxnSpMkLst>
            <pc:docMk/>
            <pc:sldMk cId="2099996464" sldId="551"/>
            <ac:cxnSpMk id="147" creationId="{22C40972-D0BB-4F0F-BC04-BABFF93A7014}"/>
          </ac:cxnSpMkLst>
        </pc:cxnChg>
        <pc:cxnChg chg="add mod">
          <ac:chgData name="Kitazawa Masakiyo" userId="2bf3742da7ad8ecb" providerId="LiveId" clId="{8E026B75-17AB-46F9-B636-947D8D8297BC}" dt="2021-11-05T00:37:50.472" v="5064"/>
          <ac:cxnSpMkLst>
            <pc:docMk/>
            <pc:sldMk cId="2099996464" sldId="551"/>
            <ac:cxnSpMk id="149" creationId="{28EE6CB8-F781-49DB-91CB-423E975108C0}"/>
          </ac:cxnSpMkLst>
        </pc:cxnChg>
      </pc:sldChg>
    </pc:docChg>
  </pc:docChgLst>
  <pc:docChgLst>
    <pc:chgData name="Kitazawa Masakiyo" userId="2bf3742da7ad8ecb" providerId="LiveId" clId="{8C6D6D7B-FA38-413C-B9F2-84975B5778B8}"/>
    <pc:docChg chg="undo custSel addSld delSld modSld sldOrd">
      <pc:chgData name="Kitazawa Masakiyo" userId="2bf3742da7ad8ecb" providerId="LiveId" clId="{8C6D6D7B-FA38-413C-B9F2-84975B5778B8}" dt="2022-06-13T07:38:23.674" v="8016" actId="1076"/>
      <pc:docMkLst>
        <pc:docMk/>
      </pc:docMkLst>
      <pc:sldChg chg="modSp mod">
        <pc:chgData name="Kitazawa Masakiyo" userId="2bf3742da7ad8ecb" providerId="LiveId" clId="{8C6D6D7B-FA38-413C-B9F2-84975B5778B8}" dt="2022-06-13T00:10:19.298" v="4463" actId="1036"/>
        <pc:sldMkLst>
          <pc:docMk/>
          <pc:sldMk cId="1310061875" sldId="256"/>
        </pc:sldMkLst>
        <pc:spChg chg="mod">
          <ac:chgData name="Kitazawa Masakiyo" userId="2bf3742da7ad8ecb" providerId="LiveId" clId="{8C6D6D7B-FA38-413C-B9F2-84975B5778B8}" dt="2022-06-13T00:10:19.298" v="4463" actId="1036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8C6D6D7B-FA38-413C-B9F2-84975B5778B8}" dt="2022-06-12T13:43:20.168" v="982" actId="6549"/>
          <ac:spMkLst>
            <pc:docMk/>
            <pc:sldMk cId="1310061875" sldId="256"/>
            <ac:spMk id="4" creationId="{00000000-0000-0000-0000-000000000000}"/>
          </ac:spMkLst>
        </pc:spChg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4104298930" sldId="401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2599668591" sldId="402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1653148969" sldId="405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83851997" sldId="406"/>
        </pc:sldMkLst>
      </pc:sldChg>
      <pc:sldChg chg="del">
        <pc:chgData name="Kitazawa Masakiyo" userId="2bf3742da7ad8ecb" providerId="LiveId" clId="{8C6D6D7B-FA38-413C-B9F2-84975B5778B8}" dt="2022-06-12T13:00:15.020" v="534" actId="2696"/>
        <pc:sldMkLst>
          <pc:docMk/>
          <pc:sldMk cId="2253114813" sldId="410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459667229" sldId="416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176096492" sldId="420"/>
        </pc:sldMkLst>
      </pc:sldChg>
      <pc:sldChg chg="ord">
        <pc:chgData name="Kitazawa Masakiyo" userId="2bf3742da7ad8ecb" providerId="LiveId" clId="{8C6D6D7B-FA38-413C-B9F2-84975B5778B8}" dt="2022-06-13T05:43:49.486" v="7480"/>
        <pc:sldMkLst>
          <pc:docMk/>
          <pc:sldMk cId="2492989210" sldId="421"/>
        </pc:sldMkLst>
      </pc:sldChg>
      <pc:sldChg chg="addSp delSp modSp mod">
        <pc:chgData name="Kitazawa Masakiyo" userId="2bf3742da7ad8ecb" providerId="LiveId" clId="{8C6D6D7B-FA38-413C-B9F2-84975B5778B8}" dt="2022-06-13T02:10:34.399" v="5884" actId="6549"/>
        <pc:sldMkLst>
          <pc:docMk/>
          <pc:sldMk cId="3423327001" sldId="447"/>
        </pc:sldMkLst>
        <pc:spChg chg="mod">
          <ac:chgData name="Kitazawa Masakiyo" userId="2bf3742da7ad8ecb" providerId="LiveId" clId="{8C6D6D7B-FA38-413C-B9F2-84975B5778B8}" dt="2022-06-13T02:10:04.244" v="5867" actId="1076"/>
          <ac:spMkLst>
            <pc:docMk/>
            <pc:sldMk cId="3423327001" sldId="447"/>
            <ac:spMk id="6" creationId="{1848F712-F4EF-476A-B85B-4EE6AB6E211F}"/>
          </ac:spMkLst>
        </pc:spChg>
        <pc:spChg chg="mod">
          <ac:chgData name="Kitazawa Masakiyo" userId="2bf3742da7ad8ecb" providerId="LiveId" clId="{8C6D6D7B-FA38-413C-B9F2-84975B5778B8}" dt="2022-06-13T02:08:31.165" v="5800" actId="1076"/>
          <ac:spMkLst>
            <pc:docMk/>
            <pc:sldMk cId="3423327001" sldId="447"/>
            <ac:spMk id="9" creationId="{63A998B7-71E8-4A9A-9BC8-5D85DF2A61D7}"/>
          </ac:spMkLst>
        </pc:spChg>
        <pc:spChg chg="del">
          <ac:chgData name="Kitazawa Masakiyo" userId="2bf3742da7ad8ecb" providerId="LiveId" clId="{8C6D6D7B-FA38-413C-B9F2-84975B5778B8}" dt="2022-06-13T02:02:25.396" v="5743" actId="21"/>
          <ac:spMkLst>
            <pc:docMk/>
            <pc:sldMk cId="3423327001" sldId="447"/>
            <ac:spMk id="11" creationId="{00000000-0000-0000-0000-000000000000}"/>
          </ac:spMkLst>
        </pc:spChg>
        <pc:spChg chg="mod">
          <ac:chgData name="Kitazawa Masakiyo" userId="2bf3742da7ad8ecb" providerId="LiveId" clId="{8C6D6D7B-FA38-413C-B9F2-84975B5778B8}" dt="2022-06-13T02:08:19.252" v="5798" actId="1076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8C6D6D7B-FA38-413C-B9F2-84975B5778B8}" dt="2022-06-13T02:10:34.399" v="5884" actId="6549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8C6D6D7B-FA38-413C-B9F2-84975B5778B8}" dt="2022-06-13T02:10:09.110" v="5868" actId="1076"/>
          <ac:spMkLst>
            <pc:docMk/>
            <pc:sldMk cId="3423327001" sldId="447"/>
            <ac:spMk id="23" creationId="{C3D81F2B-351B-9DEA-E8E5-1278713A5B0B}"/>
          </ac:spMkLst>
        </pc:spChg>
        <pc:spChg chg="mod">
          <ac:chgData name="Kitazawa Masakiyo" userId="2bf3742da7ad8ecb" providerId="LiveId" clId="{8C6D6D7B-FA38-413C-B9F2-84975B5778B8}" dt="2022-06-13T02:07:57.505" v="5794" actId="404"/>
          <ac:spMkLst>
            <pc:docMk/>
            <pc:sldMk cId="3423327001" sldId="447"/>
            <ac:spMk id="24" creationId="{A8061895-9EE8-4681-9E02-531CF336BB20}"/>
          </ac:spMkLst>
        </pc:spChg>
        <pc:spChg chg="mod">
          <ac:chgData name="Kitazawa Masakiyo" userId="2bf3742da7ad8ecb" providerId="LiveId" clId="{8C6D6D7B-FA38-413C-B9F2-84975B5778B8}" dt="2022-06-13T02:08:51.056" v="5818" actId="20577"/>
          <ac:spMkLst>
            <pc:docMk/>
            <pc:sldMk cId="3423327001" sldId="447"/>
            <ac:spMk id="37" creationId="{00000000-0000-0000-0000-000000000000}"/>
          </ac:spMkLst>
        </pc:spChg>
        <pc:picChg chg="del">
          <ac:chgData name="Kitazawa Masakiyo" userId="2bf3742da7ad8ecb" providerId="LiveId" clId="{8C6D6D7B-FA38-413C-B9F2-84975B5778B8}" dt="2022-06-13T02:02:25.396" v="5743" actId="21"/>
          <ac:picMkLst>
            <pc:docMk/>
            <pc:sldMk cId="3423327001" sldId="447"/>
            <ac:picMk id="4" creationId="{00000000-0000-0000-0000-000000000000}"/>
          </ac:picMkLst>
        </pc:picChg>
        <pc:picChg chg="del">
          <ac:chgData name="Kitazawa Masakiyo" userId="2bf3742da7ad8ecb" providerId="LiveId" clId="{8C6D6D7B-FA38-413C-B9F2-84975B5778B8}" dt="2022-06-13T02:02:25.396" v="5743" actId="21"/>
          <ac:picMkLst>
            <pc:docMk/>
            <pc:sldMk cId="3423327001" sldId="447"/>
            <ac:picMk id="5" creationId="{00000000-0000-0000-0000-000000000000}"/>
          </ac:picMkLst>
        </pc:picChg>
        <pc:picChg chg="add mod">
          <ac:chgData name="Kitazawa Masakiyo" userId="2bf3742da7ad8ecb" providerId="LiveId" clId="{8C6D6D7B-FA38-413C-B9F2-84975B5778B8}" dt="2022-06-13T02:07:16.681" v="5759" actId="1076"/>
          <ac:picMkLst>
            <pc:docMk/>
            <pc:sldMk cId="3423327001" sldId="447"/>
            <ac:picMk id="8" creationId="{DBFE1627-9B45-9A04-7AF6-EA37991CA84D}"/>
          </ac:picMkLst>
        </pc:picChg>
        <pc:picChg chg="del">
          <ac:chgData name="Kitazawa Masakiyo" userId="2bf3742da7ad8ecb" providerId="LiveId" clId="{8C6D6D7B-FA38-413C-B9F2-84975B5778B8}" dt="2022-06-13T02:02:25.396" v="5743" actId="21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8C6D6D7B-FA38-413C-B9F2-84975B5778B8}" dt="2022-06-13T02:08:12.725" v="5796" actId="1076"/>
          <ac:picMkLst>
            <pc:docMk/>
            <pc:sldMk cId="3423327001" sldId="447"/>
            <ac:picMk id="12" creationId="{1DA514DA-A9ED-AA33-0B14-82302E2F9E99}"/>
          </ac:picMkLst>
        </pc:picChg>
        <pc:picChg chg="del mod">
          <ac:chgData name="Kitazawa Masakiyo" userId="2bf3742da7ad8ecb" providerId="LiveId" clId="{8C6D6D7B-FA38-413C-B9F2-84975B5778B8}" dt="2022-06-13T02:06:24.908" v="5750" actId="21"/>
          <ac:picMkLst>
            <pc:docMk/>
            <pc:sldMk cId="3423327001" sldId="447"/>
            <ac:picMk id="13" creationId="{4338977B-3693-4698-AB41-EFCFB2545A43}"/>
          </ac:picMkLst>
        </pc:picChg>
        <pc:picChg chg="add mod">
          <ac:chgData name="Kitazawa Masakiyo" userId="2bf3742da7ad8ecb" providerId="LiveId" clId="{8C6D6D7B-FA38-413C-B9F2-84975B5778B8}" dt="2022-06-13T02:08:12.725" v="5796" actId="1076"/>
          <ac:picMkLst>
            <pc:docMk/>
            <pc:sldMk cId="3423327001" sldId="447"/>
            <ac:picMk id="15" creationId="{280C6045-36E2-8771-3D2B-97C0E2472B4F}"/>
          </ac:picMkLst>
        </pc:picChg>
        <pc:picChg chg="del">
          <ac:chgData name="Kitazawa Masakiyo" userId="2bf3742da7ad8ecb" providerId="LiveId" clId="{8C6D6D7B-FA38-413C-B9F2-84975B5778B8}" dt="2022-06-13T02:06:24.908" v="5750" actId="21"/>
          <ac:picMkLst>
            <pc:docMk/>
            <pc:sldMk cId="3423327001" sldId="447"/>
            <ac:picMk id="16" creationId="{E9EDEFD3-C57E-4157-97D5-BC059AD4048A}"/>
          </ac:picMkLst>
        </pc:picChg>
      </pc:sldChg>
      <pc:sldChg chg="modSp mod">
        <pc:chgData name="Kitazawa Masakiyo" userId="2bf3742da7ad8ecb" providerId="LiveId" clId="{8C6D6D7B-FA38-413C-B9F2-84975B5778B8}" dt="2022-06-13T06:25:06.874" v="7736" actId="113"/>
        <pc:sldMkLst>
          <pc:docMk/>
          <pc:sldMk cId="2458661376" sldId="455"/>
        </pc:sldMkLst>
        <pc:spChg chg="mod">
          <ac:chgData name="Kitazawa Masakiyo" userId="2bf3742da7ad8ecb" providerId="LiveId" clId="{8C6D6D7B-FA38-413C-B9F2-84975B5778B8}" dt="2022-06-13T06:25:06.874" v="7736" actId="113"/>
          <ac:spMkLst>
            <pc:docMk/>
            <pc:sldMk cId="2458661376" sldId="455"/>
            <ac:spMk id="7" creationId="{00000000-0000-0000-0000-000000000000}"/>
          </ac:spMkLst>
        </pc:spChg>
      </pc:sldChg>
      <pc:sldChg chg="addSp delSp del mod">
        <pc:chgData name="Kitazawa Masakiyo" userId="2bf3742da7ad8ecb" providerId="LiveId" clId="{8C6D6D7B-FA38-413C-B9F2-84975B5778B8}" dt="2022-06-12T13:17:34.019" v="681" actId="2696"/>
        <pc:sldMkLst>
          <pc:docMk/>
          <pc:sldMk cId="3409726162" sldId="462"/>
        </pc:sldMkLst>
        <pc:picChg chg="add del">
          <ac:chgData name="Kitazawa Masakiyo" userId="2bf3742da7ad8ecb" providerId="LiveId" clId="{8C6D6D7B-FA38-413C-B9F2-84975B5778B8}" dt="2022-06-12T12:45:37.884" v="305" actId="21"/>
          <ac:picMkLst>
            <pc:docMk/>
            <pc:sldMk cId="3409726162" sldId="462"/>
            <ac:picMk id="68" creationId="{37B09EDC-42AC-4667-91C3-8E4AF2A1DD84}"/>
          </ac:picMkLst>
        </pc:picChg>
      </pc:sldChg>
      <pc:sldChg chg="del">
        <pc:chgData name="Kitazawa Masakiyo" userId="2bf3742da7ad8ecb" providerId="LiveId" clId="{8C6D6D7B-FA38-413C-B9F2-84975B5778B8}" dt="2022-06-12T16:17:44.186" v="2743" actId="2696"/>
        <pc:sldMkLst>
          <pc:docMk/>
          <pc:sldMk cId="417083449" sldId="472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866465732" sldId="475"/>
        </pc:sldMkLst>
      </pc:sldChg>
      <pc:sldChg chg="modSp mod ord">
        <pc:chgData name="Kitazawa Masakiyo" userId="2bf3742da7ad8ecb" providerId="LiveId" clId="{8C6D6D7B-FA38-413C-B9F2-84975B5778B8}" dt="2022-06-13T05:44:15.249" v="7487" actId="20577"/>
        <pc:sldMkLst>
          <pc:docMk/>
          <pc:sldMk cId="3940480334" sldId="478"/>
        </pc:sldMkLst>
        <pc:spChg chg="mod">
          <ac:chgData name="Kitazawa Masakiyo" userId="2bf3742da7ad8ecb" providerId="LiveId" clId="{8C6D6D7B-FA38-413C-B9F2-84975B5778B8}" dt="2022-06-13T05:44:15.249" v="7487" actId="20577"/>
          <ac:spMkLst>
            <pc:docMk/>
            <pc:sldMk cId="3940480334" sldId="478"/>
            <ac:spMk id="2" creationId="{00000000-0000-0000-0000-000000000000}"/>
          </ac:spMkLst>
        </pc:spChg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871152251" sldId="484"/>
        </pc:sldMkLst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935538998" sldId="485"/>
        </pc:sldMkLst>
      </pc:sldChg>
      <pc:sldChg chg="del">
        <pc:chgData name="Kitazawa Masakiyo" userId="2bf3742da7ad8ecb" providerId="LiveId" clId="{8C6D6D7B-FA38-413C-B9F2-84975B5778B8}" dt="2022-06-12T17:36:36.731" v="4435" actId="2696"/>
        <pc:sldMkLst>
          <pc:docMk/>
          <pc:sldMk cId="3528122422" sldId="497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2953531374" sldId="504"/>
        </pc:sldMkLst>
      </pc:sldChg>
      <pc:sldChg chg="del">
        <pc:chgData name="Kitazawa Masakiyo" userId="2bf3742da7ad8ecb" providerId="LiveId" clId="{8C6D6D7B-FA38-413C-B9F2-84975B5778B8}" dt="2022-06-12T16:46:00.383" v="3203" actId="2696"/>
        <pc:sldMkLst>
          <pc:docMk/>
          <pc:sldMk cId="3057916817" sldId="509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3450543633" sldId="510"/>
        </pc:sldMkLst>
      </pc:sldChg>
      <pc:sldChg chg="modSp mod ord">
        <pc:chgData name="Kitazawa Masakiyo" userId="2bf3742da7ad8ecb" providerId="LiveId" clId="{8C6D6D7B-FA38-413C-B9F2-84975B5778B8}" dt="2022-06-13T06:32:22.139" v="7754" actId="1037"/>
        <pc:sldMkLst>
          <pc:docMk/>
          <pc:sldMk cId="4155151995" sldId="512"/>
        </pc:sldMkLst>
        <pc:spChg chg="mod">
          <ac:chgData name="Kitazawa Masakiyo" userId="2bf3742da7ad8ecb" providerId="LiveId" clId="{8C6D6D7B-FA38-413C-B9F2-84975B5778B8}" dt="2022-06-13T05:40:17.157" v="7458" actId="1037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8C6D6D7B-FA38-413C-B9F2-84975B5778B8}" dt="2022-06-13T06:32:22.139" v="7754" actId="1037"/>
          <ac:spMkLst>
            <pc:docMk/>
            <pc:sldMk cId="4155151995" sldId="512"/>
            <ac:spMk id="28" creationId="{AAFC3BA2-B1CA-4B90-8870-24D8F2251D48}"/>
          </ac:spMkLst>
        </pc:spChg>
        <pc:spChg chg="mod">
          <ac:chgData name="Kitazawa Masakiyo" userId="2bf3742da7ad8ecb" providerId="LiveId" clId="{8C6D6D7B-FA38-413C-B9F2-84975B5778B8}" dt="2022-06-13T06:32:22.139" v="7754" actId="1037"/>
          <ac:spMkLst>
            <pc:docMk/>
            <pc:sldMk cId="4155151995" sldId="512"/>
            <ac:spMk id="30" creationId="{3124B9D2-5701-482C-834D-C37781218247}"/>
          </ac:spMkLst>
        </pc:spChg>
        <pc:spChg chg="mod">
          <ac:chgData name="Kitazawa Masakiyo" userId="2bf3742da7ad8ecb" providerId="LiveId" clId="{8C6D6D7B-FA38-413C-B9F2-84975B5778B8}" dt="2022-06-13T06:32:14.034" v="7747" actId="1037"/>
          <ac:spMkLst>
            <pc:docMk/>
            <pc:sldMk cId="4155151995" sldId="512"/>
            <ac:spMk id="31" creationId="{4893CA75-68EC-41E8-A009-BB57EEC6305F}"/>
          </ac:spMkLst>
        </pc:spChg>
        <pc:spChg chg="mod">
          <ac:chgData name="Kitazawa Masakiyo" userId="2bf3742da7ad8ecb" providerId="LiveId" clId="{8C6D6D7B-FA38-413C-B9F2-84975B5778B8}" dt="2022-06-13T06:32:14.034" v="7747" actId="1037"/>
          <ac:spMkLst>
            <pc:docMk/>
            <pc:sldMk cId="4155151995" sldId="512"/>
            <ac:spMk id="38" creationId="{1E2EBEF8-D4B2-4F9E-8670-F95BA3919CAB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0" creationId="{525F4F6A-B77F-464D-AEE9-F902CBB12390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1" creationId="{02CB7977-F61A-417B-94F2-17DBB17D72E4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4" creationId="{7128949C-B8BB-4626-8D2B-F212EACF6143}"/>
          </ac:spMkLst>
        </pc:spChg>
        <pc:spChg chg="mod">
          <ac:chgData name="Kitazawa Masakiyo" userId="2bf3742da7ad8ecb" providerId="LiveId" clId="{8C6D6D7B-FA38-413C-B9F2-84975B5778B8}" dt="2022-06-13T05:40:37.307" v="7475" actId="1035"/>
          <ac:spMkLst>
            <pc:docMk/>
            <pc:sldMk cId="4155151995" sldId="512"/>
            <ac:spMk id="49" creationId="{5B3E6F5F-97C4-4C02-B170-3A2FBD65661E}"/>
          </ac:spMkLst>
        </pc:spChg>
        <pc:picChg chg="mod">
          <ac:chgData name="Kitazawa Masakiyo" userId="2bf3742da7ad8ecb" providerId="LiveId" clId="{8C6D6D7B-FA38-413C-B9F2-84975B5778B8}" dt="2022-06-13T05:40:31.228" v="7466" actId="1035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8C6D6D7B-FA38-413C-B9F2-84975B5778B8}" dt="2022-06-13T06:32:14.034" v="7747" actId="1037"/>
          <ac:picMkLst>
            <pc:docMk/>
            <pc:sldMk cId="4155151995" sldId="512"/>
            <ac:picMk id="35" creationId="{75D73FCC-CDD7-4630-B757-305669E96CC1}"/>
          </ac:picMkLst>
        </pc:picChg>
        <pc:picChg chg="mod">
          <ac:chgData name="Kitazawa Masakiyo" userId="2bf3742da7ad8ecb" providerId="LiveId" clId="{8C6D6D7B-FA38-413C-B9F2-84975B5778B8}" dt="2022-06-13T06:32:14.034" v="7747" actId="1037"/>
          <ac:picMkLst>
            <pc:docMk/>
            <pc:sldMk cId="4155151995" sldId="512"/>
            <ac:picMk id="37" creationId="{03D5522B-D5C4-4F07-8838-AD1EFD72D795}"/>
          </ac:picMkLst>
        </pc:picChg>
        <pc:picChg chg="mod">
          <ac:chgData name="Kitazawa Masakiyo" userId="2bf3742da7ad8ecb" providerId="LiveId" clId="{8C6D6D7B-FA38-413C-B9F2-84975B5778B8}" dt="2022-06-13T05:40:37.307" v="7475" actId="1035"/>
          <ac:picMkLst>
            <pc:docMk/>
            <pc:sldMk cId="4155151995" sldId="512"/>
            <ac:picMk id="43" creationId="{D5593133-50BD-4942-965D-3698E0530098}"/>
          </ac:picMkLst>
        </pc:picChg>
        <pc:picChg chg="mod">
          <ac:chgData name="Kitazawa Masakiyo" userId="2bf3742da7ad8ecb" providerId="LiveId" clId="{8C6D6D7B-FA38-413C-B9F2-84975B5778B8}" dt="2022-06-13T05:40:37.307" v="7475" actId="1035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8C6D6D7B-FA38-413C-B9F2-84975B5778B8}" dt="2022-06-13T06:07:59.069" v="7545" actId="478"/>
        <pc:sldMkLst>
          <pc:docMk/>
          <pc:sldMk cId="838427239" sldId="527"/>
        </pc:sldMkLst>
        <pc:spChg chg="del">
          <ac:chgData name="Kitazawa Masakiyo" userId="2bf3742da7ad8ecb" providerId="LiveId" clId="{8C6D6D7B-FA38-413C-B9F2-84975B5778B8}" dt="2022-06-13T06:07:59.069" v="7545" actId="478"/>
          <ac:spMkLst>
            <pc:docMk/>
            <pc:sldMk cId="838427239" sldId="527"/>
            <ac:spMk id="9" creationId="{08FBD244-1031-43B2-AC04-5382E12C142B}"/>
          </ac:spMkLst>
        </pc:spChg>
        <pc:spChg chg="add mod">
          <ac:chgData name="Kitazawa Masakiyo" userId="2bf3742da7ad8ecb" providerId="LiveId" clId="{8C6D6D7B-FA38-413C-B9F2-84975B5778B8}" dt="2022-06-12T15:44:19.503" v="2244" actId="1035"/>
          <ac:spMkLst>
            <pc:docMk/>
            <pc:sldMk cId="838427239" sldId="527"/>
            <ac:spMk id="30" creationId="{B151C213-3B35-6312-EDC2-29C72369D4A6}"/>
          </ac:spMkLst>
        </pc:spChg>
        <pc:spChg chg="del">
          <ac:chgData name="Kitazawa Masakiyo" userId="2bf3742da7ad8ecb" providerId="LiveId" clId="{8C6D6D7B-FA38-413C-B9F2-84975B5778B8}" dt="2022-06-13T06:07:59.069" v="7545" actId="478"/>
          <ac:spMkLst>
            <pc:docMk/>
            <pc:sldMk cId="838427239" sldId="527"/>
            <ac:spMk id="42" creationId="{0FE8E320-E648-4C63-BBA7-9CEE7EB4CF93}"/>
          </ac:spMkLst>
        </pc:spChg>
        <pc:cxnChg chg="mod">
          <ac:chgData name="Kitazawa Masakiyo" userId="2bf3742da7ad8ecb" providerId="LiveId" clId="{8C6D6D7B-FA38-413C-B9F2-84975B5778B8}" dt="2022-06-12T13:37:14.482" v="791" actId="692"/>
          <ac:cxnSpMkLst>
            <pc:docMk/>
            <pc:sldMk cId="838427239" sldId="527"/>
            <ac:cxnSpMk id="17" creationId="{FADC0746-239D-45D8-8D4E-FA1C8CE8E24D}"/>
          </ac:cxnSpMkLst>
        </pc:cxnChg>
      </pc:sldChg>
      <pc:sldChg chg="addSp delSp modSp mod">
        <pc:chgData name="Kitazawa Masakiyo" userId="2bf3742da7ad8ecb" providerId="LiveId" clId="{8C6D6D7B-FA38-413C-B9F2-84975B5778B8}" dt="2022-06-13T07:24:29.337" v="8009"/>
        <pc:sldMkLst>
          <pc:docMk/>
          <pc:sldMk cId="640073571" sldId="528"/>
        </pc:sldMkLst>
        <pc:spChg chg="mod">
          <ac:chgData name="Kitazawa Masakiyo" userId="2bf3742da7ad8ecb" providerId="LiveId" clId="{8C6D6D7B-FA38-413C-B9F2-84975B5778B8}" dt="2022-06-12T15:50:56.185" v="2289" actId="6549"/>
          <ac:spMkLst>
            <pc:docMk/>
            <pc:sldMk cId="640073571" sldId="528"/>
            <ac:spMk id="2" creationId="{5C0E59F2-F8C4-48A5-9788-B9C8CFAEFE40}"/>
          </ac:spMkLst>
        </pc:spChg>
        <pc:spChg chg="add del mod ord">
          <ac:chgData name="Kitazawa Masakiyo" userId="2bf3742da7ad8ecb" providerId="LiveId" clId="{8C6D6D7B-FA38-413C-B9F2-84975B5778B8}" dt="2022-06-13T07:24:19.134" v="8008" actId="478"/>
          <ac:spMkLst>
            <pc:docMk/>
            <pc:sldMk cId="640073571" sldId="528"/>
            <ac:spMk id="27" creationId="{2FE2B93A-10F0-371D-826F-EAD49D9E9F1B}"/>
          </ac:spMkLst>
        </pc:spChg>
        <pc:spChg chg="add mod">
          <ac:chgData name="Kitazawa Masakiyo" userId="2bf3742da7ad8ecb" providerId="LiveId" clId="{8C6D6D7B-FA38-413C-B9F2-84975B5778B8}" dt="2022-06-13T07:24:29.337" v="8009"/>
          <ac:spMkLst>
            <pc:docMk/>
            <pc:sldMk cId="640073571" sldId="528"/>
            <ac:spMk id="28" creationId="{EF82C1CD-E010-F715-471D-333E4C2F4A50}"/>
          </ac:spMkLst>
        </pc:spChg>
        <pc:spChg chg="del">
          <ac:chgData name="Kitazawa Masakiyo" userId="2bf3742da7ad8ecb" providerId="LiveId" clId="{8C6D6D7B-FA38-413C-B9F2-84975B5778B8}" dt="2022-06-13T07:24:19.134" v="8008" actId="478"/>
          <ac:spMkLst>
            <pc:docMk/>
            <pc:sldMk cId="640073571" sldId="528"/>
            <ac:spMk id="29" creationId="{6A17B219-50C1-4A75-A68C-6D36FC0F8C87}"/>
          </ac:spMkLst>
        </pc:spChg>
        <pc:spChg chg="del">
          <ac:chgData name="Kitazawa Masakiyo" userId="2bf3742da7ad8ecb" providerId="LiveId" clId="{8C6D6D7B-FA38-413C-B9F2-84975B5778B8}" dt="2022-06-13T07:24:00.276" v="8007" actId="478"/>
          <ac:spMkLst>
            <pc:docMk/>
            <pc:sldMk cId="640073571" sldId="528"/>
            <ac:spMk id="31" creationId="{5435D23D-A386-4C0D-A5F9-75C17F482C3F}"/>
          </ac:spMkLst>
        </pc:spChg>
        <pc:spChg chg="add mod">
          <ac:chgData name="Kitazawa Masakiyo" userId="2bf3742da7ad8ecb" providerId="LiveId" clId="{8C6D6D7B-FA38-413C-B9F2-84975B5778B8}" dt="2022-06-13T07:24:29.337" v="8009"/>
          <ac:spMkLst>
            <pc:docMk/>
            <pc:sldMk cId="640073571" sldId="528"/>
            <ac:spMk id="32" creationId="{C1B75745-448E-FF9B-24A4-BDF9E976601A}"/>
          </ac:spMkLst>
        </pc:spChg>
      </pc:sldChg>
      <pc:sldChg chg="addSp delSp modSp mod">
        <pc:chgData name="Kitazawa Masakiyo" userId="2bf3742da7ad8ecb" providerId="LiveId" clId="{8C6D6D7B-FA38-413C-B9F2-84975B5778B8}" dt="2022-06-13T06:13:44.664" v="7623" actId="20577"/>
        <pc:sldMkLst>
          <pc:docMk/>
          <pc:sldMk cId="2044297109" sldId="529"/>
        </pc:sldMkLst>
        <pc:spChg chg="mod">
          <ac:chgData name="Kitazawa Masakiyo" userId="2bf3742da7ad8ecb" providerId="LiveId" clId="{8C6D6D7B-FA38-413C-B9F2-84975B5778B8}" dt="2022-06-13T06:13:44.664" v="7623" actId="20577"/>
          <ac:spMkLst>
            <pc:docMk/>
            <pc:sldMk cId="2044297109" sldId="529"/>
            <ac:spMk id="17" creationId="{0BBC9503-F9BA-43C8-B47D-2E643625FC57}"/>
          </ac:spMkLst>
        </pc:spChg>
        <pc:spChg chg="del">
          <ac:chgData name="Kitazawa Masakiyo" userId="2bf3742da7ad8ecb" providerId="LiveId" clId="{8C6D6D7B-FA38-413C-B9F2-84975B5778B8}" dt="2022-06-12T16:50:38.072" v="3262" actId="478"/>
          <ac:spMkLst>
            <pc:docMk/>
            <pc:sldMk cId="2044297109" sldId="529"/>
            <ac:spMk id="23" creationId="{819144EA-7C98-4AD4-B372-9CEDBCAC4121}"/>
          </ac:spMkLst>
        </pc:spChg>
        <pc:spChg chg="add mod ord">
          <ac:chgData name="Kitazawa Masakiyo" userId="2bf3742da7ad8ecb" providerId="LiveId" clId="{8C6D6D7B-FA38-413C-B9F2-84975B5778B8}" dt="2022-06-12T16:50:33.972" v="3261" actId="167"/>
          <ac:spMkLst>
            <pc:docMk/>
            <pc:sldMk cId="2044297109" sldId="529"/>
            <ac:spMk id="25" creationId="{C02D358E-FBE4-8792-62AB-4F68CAF9F8C9}"/>
          </ac:spMkLst>
        </pc:spChg>
      </pc:sldChg>
      <pc:sldChg chg="modSp del mod">
        <pc:chgData name="Kitazawa Masakiyo" userId="2bf3742da7ad8ecb" providerId="LiveId" clId="{8C6D6D7B-FA38-413C-B9F2-84975B5778B8}" dt="2022-06-13T06:50:54.783" v="7974" actId="20577"/>
        <pc:sldMkLst>
          <pc:docMk/>
          <pc:sldMk cId="108412035" sldId="530"/>
        </pc:sldMkLst>
        <pc:spChg chg="mod">
          <ac:chgData name="Kitazawa Masakiyo" userId="2bf3742da7ad8ecb" providerId="LiveId" clId="{8C6D6D7B-FA38-413C-B9F2-84975B5778B8}" dt="2022-06-13T06:14:16.411" v="7658" actId="1076"/>
          <ac:spMkLst>
            <pc:docMk/>
            <pc:sldMk cId="108412035" sldId="530"/>
            <ac:spMk id="3" creationId="{5F38C1CD-7A1B-48C4-B62D-8DFEF1C7F315}"/>
          </ac:spMkLst>
        </pc:spChg>
        <pc:spChg chg="mod">
          <ac:chgData name="Kitazawa Masakiyo" userId="2bf3742da7ad8ecb" providerId="LiveId" clId="{8C6D6D7B-FA38-413C-B9F2-84975B5778B8}" dt="2022-06-13T06:50:54.783" v="7974" actId="20577"/>
          <ac:spMkLst>
            <pc:docMk/>
            <pc:sldMk cId="108412035" sldId="530"/>
            <ac:spMk id="5" creationId="{0FA8A2C2-D3CD-47F7-A789-550A5499F046}"/>
          </ac:spMkLst>
        </pc:spChg>
        <pc:spChg chg="mod">
          <ac:chgData name="Kitazawa Masakiyo" userId="2bf3742da7ad8ecb" providerId="LiveId" clId="{8C6D6D7B-FA38-413C-B9F2-84975B5778B8}" dt="2022-06-13T06:14:02.253" v="7652" actId="1036"/>
          <ac:spMkLst>
            <pc:docMk/>
            <pc:sldMk cId="108412035" sldId="530"/>
            <ac:spMk id="10" creationId="{D3200960-4CEE-437D-B255-2A2F1AA1B575}"/>
          </ac:spMkLst>
        </pc:spChg>
        <pc:picChg chg="mod">
          <ac:chgData name="Kitazawa Masakiyo" userId="2bf3742da7ad8ecb" providerId="LiveId" clId="{8C6D6D7B-FA38-413C-B9F2-84975B5778B8}" dt="2022-06-13T06:14:02.253" v="7652" actId="1036"/>
          <ac:picMkLst>
            <pc:docMk/>
            <pc:sldMk cId="108412035" sldId="530"/>
            <ac:picMk id="7" creationId="{49948925-ECE5-4C3E-8CFC-9FD1BA9D1A2B}"/>
          </ac:picMkLst>
        </pc:picChg>
      </pc:sldChg>
      <pc:sldChg chg="modSp mod">
        <pc:chgData name="Kitazawa Masakiyo" userId="2bf3742da7ad8ecb" providerId="LiveId" clId="{8C6D6D7B-FA38-413C-B9F2-84975B5778B8}" dt="2022-06-13T02:40:29.291" v="6443" actId="20577"/>
        <pc:sldMkLst>
          <pc:docMk/>
          <pc:sldMk cId="4153900253" sldId="531"/>
        </pc:sldMkLst>
        <pc:spChg chg="mod">
          <ac:chgData name="Kitazawa Masakiyo" userId="2bf3742da7ad8ecb" providerId="LiveId" clId="{8C6D6D7B-FA38-413C-B9F2-84975B5778B8}" dt="2022-06-13T00:42:45.016" v="5080" actId="1036"/>
          <ac:spMkLst>
            <pc:docMk/>
            <pc:sldMk cId="4153900253" sldId="531"/>
            <ac:spMk id="9" creationId="{E0370872-FF60-44D1-B2AF-C99DB4E6F93A}"/>
          </ac:spMkLst>
        </pc:spChg>
        <pc:spChg chg="mod">
          <ac:chgData name="Kitazawa Masakiyo" userId="2bf3742da7ad8ecb" providerId="LiveId" clId="{8C6D6D7B-FA38-413C-B9F2-84975B5778B8}" dt="2022-06-13T02:40:29.291" v="6443" actId="20577"/>
          <ac:spMkLst>
            <pc:docMk/>
            <pc:sldMk cId="4153900253" sldId="531"/>
            <ac:spMk id="15" creationId="{5E05A449-4A04-4B86-8CC5-888EBEA1F7AC}"/>
          </ac:spMkLst>
        </pc:spChg>
        <pc:spChg chg="mod">
          <ac:chgData name="Kitazawa Masakiyo" userId="2bf3742da7ad8ecb" providerId="LiveId" clId="{8C6D6D7B-FA38-413C-B9F2-84975B5778B8}" dt="2022-06-13T00:42:45.016" v="5080" actId="1036"/>
          <ac:spMkLst>
            <pc:docMk/>
            <pc:sldMk cId="4153900253" sldId="531"/>
            <ac:spMk id="16" creationId="{424151BF-D01F-4B20-A9CF-DA98943880E3}"/>
          </ac:spMkLst>
        </pc:spChg>
        <pc:spChg chg="mod">
          <ac:chgData name="Kitazawa Masakiyo" userId="2bf3742da7ad8ecb" providerId="LiveId" clId="{8C6D6D7B-FA38-413C-B9F2-84975B5778B8}" dt="2022-06-13T00:43:11.137" v="5116" actId="20577"/>
          <ac:spMkLst>
            <pc:docMk/>
            <pc:sldMk cId="4153900253" sldId="531"/>
            <ac:spMk id="17" creationId="{E3E45950-FE3E-47A2-BB83-24C530492078}"/>
          </ac:spMkLst>
        </pc:sp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6" creationId="{3D70826C-9A1A-4297-8E56-703F4BFA8226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8" creationId="{6B542EDD-7228-43D9-9809-B67B33D1292F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20" creationId="{772FF7C1-4B59-4F41-AEE8-281AF0525A25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26" creationId="{13FC3075-9E92-4738-9B26-F0B53397C5BB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28" creationId="{6B675041-5B46-4343-B34C-C3C08CEF0008}"/>
          </ac:picMkLst>
        </pc:picChg>
        <pc:picChg chg="mod">
          <ac:chgData name="Kitazawa Masakiyo" userId="2bf3742da7ad8ecb" providerId="LiveId" clId="{8C6D6D7B-FA38-413C-B9F2-84975B5778B8}" dt="2022-06-13T00:42:45.016" v="5080" actId="1036"/>
          <ac:picMkLst>
            <pc:docMk/>
            <pc:sldMk cId="4153900253" sldId="531"/>
            <ac:picMk id="37" creationId="{C8D2CB81-2ECE-46D4-A9D0-AE9F87A86590}"/>
          </ac:picMkLst>
        </pc:pic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11" creationId="{BC35E11C-2D52-46CA-A955-174D545BA167}"/>
          </ac:cxnSpMkLst>
        </pc:cxn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12" creationId="{B7B36365-636C-4598-BE64-ECB5FF3C06A3}"/>
          </ac:cxnSpMkLst>
        </pc:cxn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32" creationId="{CF635FFC-B92D-4B7F-A788-4C4258601C3F}"/>
          </ac:cxnSpMkLst>
        </pc:cxnChg>
        <pc:cxnChg chg="mod">
          <ac:chgData name="Kitazawa Masakiyo" userId="2bf3742da7ad8ecb" providerId="LiveId" clId="{8C6D6D7B-FA38-413C-B9F2-84975B5778B8}" dt="2022-06-13T00:42:45.016" v="5080" actId="103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del">
        <pc:chgData name="Kitazawa Masakiyo" userId="2bf3742da7ad8ecb" providerId="LiveId" clId="{8C6D6D7B-FA38-413C-B9F2-84975B5778B8}" dt="2022-06-12T15:22:59.129" v="2204" actId="2696"/>
        <pc:sldMkLst>
          <pc:docMk/>
          <pc:sldMk cId="997242121" sldId="532"/>
        </pc:sldMkLst>
      </pc:sldChg>
      <pc:sldChg chg="ord">
        <pc:chgData name="Kitazawa Masakiyo" userId="2bf3742da7ad8ecb" providerId="LiveId" clId="{8C6D6D7B-FA38-413C-B9F2-84975B5778B8}" dt="2022-06-12T16:46:13.838" v="3205"/>
        <pc:sldMkLst>
          <pc:docMk/>
          <pc:sldMk cId="3893212106" sldId="535"/>
        </pc:sldMkLst>
      </pc:sldChg>
      <pc:sldChg chg="addSp delSp modSp mod">
        <pc:chgData name="Kitazawa Masakiyo" userId="2bf3742da7ad8ecb" providerId="LiveId" clId="{8C6D6D7B-FA38-413C-B9F2-84975B5778B8}" dt="2022-06-13T06:10:56.622" v="7576" actId="6549"/>
        <pc:sldMkLst>
          <pc:docMk/>
          <pc:sldMk cId="3921175366" sldId="538"/>
        </pc:sldMkLst>
        <pc:spChg chg="mod">
          <ac:chgData name="Kitazawa Masakiyo" userId="2bf3742da7ad8ecb" providerId="LiveId" clId="{8C6D6D7B-FA38-413C-B9F2-84975B5778B8}" dt="2022-06-12T15:51:44.260" v="2311" actId="20577"/>
          <ac:spMkLst>
            <pc:docMk/>
            <pc:sldMk cId="3921175366" sldId="538"/>
            <ac:spMk id="2" creationId="{5C0E59F2-F8C4-48A5-9788-B9C8CFAEFE40}"/>
          </ac:spMkLst>
        </pc:spChg>
        <pc:spChg chg="add mod">
          <ac:chgData name="Kitazawa Masakiyo" userId="2bf3742da7ad8ecb" providerId="LiveId" clId="{8C6D6D7B-FA38-413C-B9F2-84975B5778B8}" dt="2022-06-13T06:09:26.098" v="7555" actId="1076"/>
          <ac:spMkLst>
            <pc:docMk/>
            <pc:sldMk cId="3921175366" sldId="538"/>
            <ac:spMk id="3" creationId="{144B696C-8EBF-CDCD-CDFF-C7D441EEC766}"/>
          </ac:spMkLst>
        </pc:spChg>
        <pc:spChg chg="del">
          <ac:chgData name="Kitazawa Masakiyo" userId="2bf3742da7ad8ecb" providerId="LiveId" clId="{8C6D6D7B-FA38-413C-B9F2-84975B5778B8}" dt="2022-06-12T16:50:07.746" v="3256" actId="478"/>
          <ac:spMkLst>
            <pc:docMk/>
            <pc:sldMk cId="3921175366" sldId="538"/>
            <ac:spMk id="31" creationId="{38D759E2-235B-489B-8FCD-4BE2CBDA2D81}"/>
          </ac:spMkLst>
        </pc:spChg>
        <pc:spChg chg="add mod">
          <ac:chgData name="Kitazawa Masakiyo" userId="2bf3742da7ad8ecb" providerId="LiveId" clId="{8C6D6D7B-FA38-413C-B9F2-84975B5778B8}" dt="2022-06-12T15:43:06.607" v="2230" actId="1076"/>
          <ac:spMkLst>
            <pc:docMk/>
            <pc:sldMk cId="3921175366" sldId="538"/>
            <ac:spMk id="32" creationId="{8DB728AE-2E98-FAAC-0287-89DDAC14BF24}"/>
          </ac:spMkLst>
        </pc:spChg>
        <pc:spChg chg="add mod ord">
          <ac:chgData name="Kitazawa Masakiyo" userId="2bf3742da7ad8ecb" providerId="LiveId" clId="{8C6D6D7B-FA38-413C-B9F2-84975B5778B8}" dt="2022-06-12T16:49:59.941" v="3255" actId="167"/>
          <ac:spMkLst>
            <pc:docMk/>
            <pc:sldMk cId="3921175366" sldId="538"/>
            <ac:spMk id="33" creationId="{47763141-2CF1-59BF-24FF-E44EA3020FB9}"/>
          </ac:spMkLst>
        </pc:spChg>
        <pc:spChg chg="mod">
          <ac:chgData name="Kitazawa Masakiyo" userId="2bf3742da7ad8ecb" providerId="LiveId" clId="{8C6D6D7B-FA38-413C-B9F2-84975B5778B8}" dt="2022-06-13T06:10:56.622" v="7576" actId="6549"/>
          <ac:spMkLst>
            <pc:docMk/>
            <pc:sldMk cId="3921175366" sldId="538"/>
            <ac:spMk id="50" creationId="{41EADEED-4EA7-4476-80C7-22A8020D38E7}"/>
          </ac:spMkLst>
        </pc:spChg>
      </pc:sldChg>
      <pc:sldChg chg="addSp delSp modSp mod modAnim">
        <pc:chgData name="Kitazawa Masakiyo" userId="2bf3742da7ad8ecb" providerId="LiveId" clId="{8C6D6D7B-FA38-413C-B9F2-84975B5778B8}" dt="2022-06-13T04:56:48.463" v="7185" actId="1038"/>
        <pc:sldMkLst>
          <pc:docMk/>
          <pc:sldMk cId="3254442260" sldId="540"/>
        </pc:sldMkLst>
        <pc:spChg chg="add mod">
          <ac:chgData name="Kitazawa Masakiyo" userId="2bf3742da7ad8ecb" providerId="LiveId" clId="{8C6D6D7B-FA38-413C-B9F2-84975B5778B8}" dt="2022-06-13T04:55:57.992" v="7179" actId="207"/>
          <ac:spMkLst>
            <pc:docMk/>
            <pc:sldMk cId="3254442260" sldId="540"/>
            <ac:spMk id="6" creationId="{F5176565-1EEC-F570-69C1-17097A471E14}"/>
          </ac:spMkLst>
        </pc:spChg>
        <pc:spChg chg="mo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7" creationId="{70809FB2-0F12-4103-87C2-25F4442D6AA6}"/>
          </ac:spMkLst>
        </pc:spChg>
        <pc:spChg chg="mo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8" creationId="{8F8967FA-BF65-4F38-B89B-23F3817576C6}"/>
          </ac:spMkLst>
        </pc:spChg>
        <pc:spChg chg="mod or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9" creationId="{C596901E-D6AD-44A8-B524-BFA60D6C3F0A}"/>
          </ac:spMkLst>
        </pc:spChg>
        <pc:spChg chg="mod ord">
          <ac:chgData name="Kitazawa Masakiyo" userId="2bf3742da7ad8ecb" providerId="LiveId" clId="{8C6D6D7B-FA38-413C-B9F2-84975B5778B8}" dt="2022-06-13T03:37:55.623" v="6540" actId="164"/>
          <ac:spMkLst>
            <pc:docMk/>
            <pc:sldMk cId="3254442260" sldId="540"/>
            <ac:spMk id="10" creationId="{E831249E-4EE7-4641-8339-FA431868227D}"/>
          </ac:spMkLst>
        </pc:spChg>
        <pc:spChg chg="add mod ord">
          <ac:chgData name="Kitazawa Masakiyo" userId="2bf3742da7ad8ecb" providerId="LiveId" clId="{8C6D6D7B-FA38-413C-B9F2-84975B5778B8}" dt="2022-06-13T04:55:18.834" v="7133" actId="164"/>
          <ac:spMkLst>
            <pc:docMk/>
            <pc:sldMk cId="3254442260" sldId="540"/>
            <ac:spMk id="12" creationId="{B149AC0F-A5A4-C7F3-01FE-469AF6EE59DF}"/>
          </ac:spMkLst>
        </pc:spChg>
        <pc:grpChg chg="add mod">
          <ac:chgData name="Kitazawa Masakiyo" userId="2bf3742da7ad8ecb" providerId="LiveId" clId="{8C6D6D7B-FA38-413C-B9F2-84975B5778B8}" dt="2022-06-13T03:37:55.623" v="6540" actId="164"/>
          <ac:grpSpMkLst>
            <pc:docMk/>
            <pc:sldMk cId="3254442260" sldId="540"/>
            <ac:grpSpMk id="3" creationId="{F3CC7AF9-959F-663E-44F1-E68A54FF6D1B}"/>
          </ac:grpSpMkLst>
        </pc:grpChg>
        <pc:grpChg chg="add mod">
          <ac:chgData name="Kitazawa Masakiyo" userId="2bf3742da7ad8ecb" providerId="LiveId" clId="{8C6D6D7B-FA38-413C-B9F2-84975B5778B8}" dt="2022-06-13T04:56:48.463" v="7185" actId="1038"/>
          <ac:grpSpMkLst>
            <pc:docMk/>
            <pc:sldMk cId="3254442260" sldId="540"/>
            <ac:grpSpMk id="13" creationId="{65C7965F-3F07-A327-60D6-E529516315D4}"/>
          </ac:grpSpMkLst>
        </pc:grpChg>
        <pc:picChg chg="mod">
          <ac:chgData name="Kitazawa Masakiyo" userId="2bf3742da7ad8ecb" providerId="LiveId" clId="{8C6D6D7B-FA38-413C-B9F2-84975B5778B8}" dt="2022-06-13T03:37:55.623" v="6540" actId="164"/>
          <ac:picMkLst>
            <pc:docMk/>
            <pc:sldMk cId="3254442260" sldId="540"/>
            <ac:picMk id="5" creationId="{09F9CEA7-1031-4A54-9798-EBE7FBECCF48}"/>
          </ac:picMkLst>
        </pc:picChg>
        <pc:picChg chg="del">
          <ac:chgData name="Kitazawa Masakiyo" userId="2bf3742da7ad8ecb" providerId="LiveId" clId="{8C6D6D7B-FA38-413C-B9F2-84975B5778B8}" dt="2022-06-12T13:10:50.365" v="538" actId="21"/>
          <ac:picMkLst>
            <pc:docMk/>
            <pc:sldMk cId="3254442260" sldId="540"/>
            <ac:picMk id="6" creationId="{A88DCB2A-3E17-4FCE-B3CE-4812ADC1461A}"/>
          </ac:picMkLst>
        </pc:picChg>
        <pc:picChg chg="add mod">
          <ac:chgData name="Kitazawa Masakiyo" userId="2bf3742da7ad8ecb" providerId="LiveId" clId="{8C6D6D7B-FA38-413C-B9F2-84975B5778B8}" dt="2022-06-13T03:37:55.623" v="6540" actId="164"/>
          <ac:picMkLst>
            <pc:docMk/>
            <pc:sldMk cId="3254442260" sldId="540"/>
            <ac:picMk id="11" creationId="{44BA51E6-F1A1-EE85-40E6-2D20714045CF}"/>
          </ac:picMkLst>
        </pc:picChg>
      </pc:sldChg>
      <pc:sldChg chg="del">
        <pc:chgData name="Kitazawa Masakiyo" userId="2bf3742da7ad8ecb" providerId="LiveId" clId="{8C6D6D7B-FA38-413C-B9F2-84975B5778B8}" dt="2022-06-12T13:17:34.019" v="681" actId="2696"/>
        <pc:sldMkLst>
          <pc:docMk/>
          <pc:sldMk cId="1935385050" sldId="541"/>
        </pc:sldMkLst>
      </pc:sldChg>
      <pc:sldChg chg="delSp modSp del mod">
        <pc:chgData name="Kitazawa Masakiyo" userId="2bf3742da7ad8ecb" providerId="LiveId" clId="{8C6D6D7B-FA38-413C-B9F2-84975B5778B8}" dt="2022-06-12T17:02:15.903" v="3485" actId="2696"/>
        <pc:sldMkLst>
          <pc:docMk/>
          <pc:sldMk cId="4108191106" sldId="542"/>
        </pc:sldMkLst>
        <pc:spChg chg="mod">
          <ac:chgData name="Kitazawa Masakiyo" userId="2bf3742da7ad8ecb" providerId="LiveId" clId="{8C6D6D7B-FA38-413C-B9F2-84975B5778B8}" dt="2022-06-12T16:59:20.103" v="3407" actId="20577"/>
          <ac:spMkLst>
            <pc:docMk/>
            <pc:sldMk cId="4108191106" sldId="542"/>
            <ac:spMk id="5" creationId="{4E41D854-C9CE-4888-BF58-ACC4F9E22740}"/>
          </ac:spMkLst>
        </pc:spChg>
        <pc:spChg chg="del">
          <ac:chgData name="Kitazawa Masakiyo" userId="2bf3742da7ad8ecb" providerId="LiveId" clId="{8C6D6D7B-FA38-413C-B9F2-84975B5778B8}" dt="2022-06-12T16:59:08.626" v="3405" actId="478"/>
          <ac:spMkLst>
            <pc:docMk/>
            <pc:sldMk cId="4108191106" sldId="542"/>
            <ac:spMk id="6" creationId="{70597754-03DB-4EA9-A632-7B4FF9F35A0E}"/>
          </ac:spMkLst>
        </pc:spChg>
      </pc:sldChg>
      <pc:sldChg chg="modSp del mod">
        <pc:chgData name="Kitazawa Masakiyo" userId="2bf3742da7ad8ecb" providerId="LiveId" clId="{8C6D6D7B-FA38-413C-B9F2-84975B5778B8}" dt="2022-06-13T01:59:49.924" v="5742" actId="2696"/>
        <pc:sldMkLst>
          <pc:docMk/>
          <pc:sldMk cId="1891489232" sldId="544"/>
        </pc:sldMkLst>
        <pc:spChg chg="mod">
          <ac:chgData name="Kitazawa Masakiyo" userId="2bf3742da7ad8ecb" providerId="LiveId" clId="{8C6D6D7B-FA38-413C-B9F2-84975B5778B8}" dt="2022-06-12T17:11:45.246" v="3662" actId="20577"/>
          <ac:spMkLst>
            <pc:docMk/>
            <pc:sldMk cId="1891489232" sldId="544"/>
            <ac:spMk id="45" creationId="{CC67BC05-AE64-42D7-9830-0976DA6080D1}"/>
          </ac:spMkLst>
        </pc:spChg>
      </pc:sldChg>
      <pc:sldChg chg="addSp modSp mod">
        <pc:chgData name="Kitazawa Masakiyo" userId="2bf3742da7ad8ecb" providerId="LiveId" clId="{8C6D6D7B-FA38-413C-B9F2-84975B5778B8}" dt="2022-06-13T07:05:20.296" v="7980" actId="207"/>
        <pc:sldMkLst>
          <pc:docMk/>
          <pc:sldMk cId="1073823496" sldId="545"/>
        </pc:sldMkLst>
        <pc:spChg chg="add mod">
          <ac:chgData name="Kitazawa Masakiyo" userId="2bf3742da7ad8ecb" providerId="LiveId" clId="{8C6D6D7B-FA38-413C-B9F2-84975B5778B8}" dt="2022-06-12T15:08:26.807" v="1946" actId="1076"/>
          <ac:spMkLst>
            <pc:docMk/>
            <pc:sldMk cId="1073823496" sldId="545"/>
            <ac:spMk id="3" creationId="{89CF994B-07CA-2CE7-BA32-DED17A5D99E7}"/>
          </ac:spMkLst>
        </pc:spChg>
        <pc:spChg chg="mod">
          <ac:chgData name="Kitazawa Masakiyo" userId="2bf3742da7ad8ecb" providerId="LiveId" clId="{8C6D6D7B-FA38-413C-B9F2-84975B5778B8}" dt="2022-06-13T07:05:20.296" v="7980" actId="207"/>
          <ac:spMkLst>
            <pc:docMk/>
            <pc:sldMk cId="1073823496" sldId="545"/>
            <ac:spMk id="5" creationId="{647C7AF1-FCAB-493B-8602-DBAB91B7CF84}"/>
          </ac:spMkLst>
        </pc:spChg>
      </pc:sldChg>
      <pc:sldChg chg="del">
        <pc:chgData name="Kitazawa Masakiyo" userId="2bf3742da7ad8ecb" providerId="LiveId" clId="{8C6D6D7B-FA38-413C-B9F2-84975B5778B8}" dt="2022-06-12T12:59:36.477" v="533" actId="2696"/>
        <pc:sldMkLst>
          <pc:docMk/>
          <pc:sldMk cId="3108600467" sldId="546"/>
        </pc:sldMkLst>
      </pc:sldChg>
      <pc:sldChg chg="delSp modSp mod">
        <pc:chgData name="Kitazawa Masakiyo" userId="2bf3742da7ad8ecb" providerId="LiveId" clId="{8C6D6D7B-FA38-413C-B9F2-84975B5778B8}" dt="2022-06-13T00:41:39.160" v="5064" actId="6549"/>
        <pc:sldMkLst>
          <pc:docMk/>
          <pc:sldMk cId="3837804030" sldId="547"/>
        </pc:sldMkLst>
        <pc:spChg chg="mod">
          <ac:chgData name="Kitazawa Masakiyo" userId="2bf3742da7ad8ecb" providerId="LiveId" clId="{8C6D6D7B-FA38-413C-B9F2-84975B5778B8}" dt="2022-06-13T00:41:39.160" v="5064" actId="6549"/>
          <ac:spMkLst>
            <pc:docMk/>
            <pc:sldMk cId="3837804030" sldId="547"/>
            <ac:spMk id="2" creationId="{9F686209-FB64-4079-89E7-08BCB78D5F7B}"/>
          </ac:spMkLst>
        </pc:spChg>
        <pc:spChg chg="del">
          <ac:chgData name="Kitazawa Masakiyo" userId="2bf3742da7ad8ecb" providerId="LiveId" clId="{8C6D6D7B-FA38-413C-B9F2-84975B5778B8}" dt="2022-06-13T00:37:05.790" v="4925" actId="478"/>
          <ac:spMkLst>
            <pc:docMk/>
            <pc:sldMk cId="3837804030" sldId="547"/>
            <ac:spMk id="5" creationId="{4E41D854-C9CE-4888-BF58-ACC4F9E22740}"/>
          </ac:spMkLst>
        </pc:spChg>
        <pc:spChg chg="del">
          <ac:chgData name="Kitazawa Masakiyo" userId="2bf3742da7ad8ecb" providerId="LiveId" clId="{8C6D6D7B-FA38-413C-B9F2-84975B5778B8}" dt="2022-06-13T00:37:05.790" v="4925" actId="478"/>
          <ac:spMkLst>
            <pc:docMk/>
            <pc:sldMk cId="3837804030" sldId="547"/>
            <ac:spMk id="6" creationId="{60A091CC-78B6-4876-888F-2D8E6A7AAB26}"/>
          </ac:spMkLst>
        </pc:spChg>
      </pc:sldChg>
      <pc:sldChg chg="del">
        <pc:chgData name="Kitazawa Masakiyo" userId="2bf3742da7ad8ecb" providerId="LiveId" clId="{8C6D6D7B-FA38-413C-B9F2-84975B5778B8}" dt="2022-06-12T16:48:23.380" v="3236" actId="2696"/>
        <pc:sldMkLst>
          <pc:docMk/>
          <pc:sldMk cId="914898577" sldId="548"/>
        </pc:sldMkLst>
      </pc:sldChg>
      <pc:sldChg chg="ord">
        <pc:chgData name="Kitazawa Masakiyo" userId="2bf3742da7ad8ecb" providerId="LiveId" clId="{8C6D6D7B-FA38-413C-B9F2-84975B5778B8}" dt="2022-06-12T17:36:20.479" v="4434"/>
        <pc:sldMkLst>
          <pc:docMk/>
          <pc:sldMk cId="4273299539" sldId="549"/>
        </pc:sldMkLst>
      </pc:sldChg>
      <pc:sldChg chg="del">
        <pc:chgData name="Kitazawa Masakiyo" userId="2bf3742da7ad8ecb" providerId="LiveId" clId="{8C6D6D7B-FA38-413C-B9F2-84975B5778B8}" dt="2022-06-12T16:27:48.208" v="3202" actId="2696"/>
        <pc:sldMkLst>
          <pc:docMk/>
          <pc:sldMk cId="1599439692" sldId="550"/>
        </pc:sldMkLst>
      </pc:sldChg>
      <pc:sldChg chg="modSp mod">
        <pc:chgData name="Kitazawa Masakiyo" userId="2bf3742da7ad8ecb" providerId="LiveId" clId="{8C6D6D7B-FA38-413C-B9F2-84975B5778B8}" dt="2022-06-12T13:37:57.261" v="795" actId="20577"/>
        <pc:sldMkLst>
          <pc:docMk/>
          <pc:sldMk cId="2099996464" sldId="551"/>
        </pc:sldMkLst>
        <pc:spChg chg="mod">
          <ac:chgData name="Kitazawa Masakiyo" userId="2bf3742da7ad8ecb" providerId="LiveId" clId="{8C6D6D7B-FA38-413C-B9F2-84975B5778B8}" dt="2022-06-12T13:37:57.261" v="795" actId="20577"/>
          <ac:spMkLst>
            <pc:docMk/>
            <pc:sldMk cId="2099996464" sldId="551"/>
            <ac:spMk id="153" creationId="{B1B6108C-5213-4D8E-A256-2E1E1E3A8A1D}"/>
          </ac:spMkLst>
        </pc:spChg>
      </pc:sldChg>
      <pc:sldChg chg="addSp delSp modSp new mod delAnim modAnim">
        <pc:chgData name="Kitazawa Masakiyo" userId="2bf3742da7ad8ecb" providerId="LiveId" clId="{8C6D6D7B-FA38-413C-B9F2-84975B5778B8}" dt="2022-06-13T03:32:26.696" v="6534"/>
        <pc:sldMkLst>
          <pc:docMk/>
          <pc:sldMk cId="1805474929" sldId="552"/>
        </pc:sldMkLst>
        <pc:spChg chg="mod">
          <ac:chgData name="Kitazawa Masakiyo" userId="2bf3742da7ad8ecb" providerId="LiveId" clId="{8C6D6D7B-FA38-413C-B9F2-84975B5778B8}" dt="2022-06-12T13:19:27.822" v="694" actId="20577"/>
          <ac:spMkLst>
            <pc:docMk/>
            <pc:sldMk cId="1805474929" sldId="552"/>
            <ac:spMk id="2" creationId="{FA23174C-9A90-0965-E820-7A5B95B774E5}"/>
          </ac:spMkLst>
        </pc:spChg>
        <pc:spChg chg="del">
          <ac:chgData name="Kitazawa Masakiyo" userId="2bf3742da7ad8ecb" providerId="LiveId" clId="{8C6D6D7B-FA38-413C-B9F2-84975B5778B8}" dt="2022-06-12T11:59:19.183" v="59" actId="478"/>
          <ac:spMkLst>
            <pc:docMk/>
            <pc:sldMk cId="1805474929" sldId="552"/>
            <ac:spMk id="3" creationId="{C503AF9D-8966-27F5-B79C-5BC30F9A45A3}"/>
          </ac:spMkLst>
        </pc:spChg>
        <pc:spChg chg="add mod">
          <ac:chgData name="Kitazawa Masakiyo" userId="2bf3742da7ad8ecb" providerId="LiveId" clId="{8C6D6D7B-FA38-413C-B9F2-84975B5778B8}" dt="2022-06-12T14:37:35.046" v="1394" actId="113"/>
          <ac:spMkLst>
            <pc:docMk/>
            <pc:sldMk cId="1805474929" sldId="552"/>
            <ac:spMk id="5" creationId="{F8BE5EBF-8849-D790-4A7D-700CC6BAEF68}"/>
          </ac:spMkLst>
        </pc:spChg>
        <pc:spChg chg="add mod">
          <ac:chgData name="Kitazawa Masakiyo" userId="2bf3742da7ad8ecb" providerId="LiveId" clId="{8C6D6D7B-FA38-413C-B9F2-84975B5778B8}" dt="2022-06-12T14:37:35.046" v="1394" actId="113"/>
          <ac:spMkLst>
            <pc:docMk/>
            <pc:sldMk cId="1805474929" sldId="552"/>
            <ac:spMk id="6" creationId="{AAAF3067-6A2C-139A-5F9F-6E5596816DFE}"/>
          </ac:spMkLst>
        </pc:spChg>
        <pc:spChg chg="add mod">
          <ac:chgData name="Kitazawa Masakiyo" userId="2bf3742da7ad8ecb" providerId="LiveId" clId="{8C6D6D7B-FA38-413C-B9F2-84975B5778B8}" dt="2022-06-13T03:32:22.661" v="6533" actId="164"/>
          <ac:spMkLst>
            <pc:docMk/>
            <pc:sldMk cId="1805474929" sldId="552"/>
            <ac:spMk id="7" creationId="{C29F3B9B-16E4-95CE-0D6F-CB6AFD8BAFD8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9" creationId="{DB5B9C52-9D32-5E8A-C866-56DA07EFEBA4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0" creationId="{4709256F-5C7D-8FB8-B09F-FCF61796B16F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1" creationId="{3070965E-2A41-2BA6-8148-E991EB036791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2" creationId="{0C9C246D-CEB0-FFB2-7106-47FFB9C13745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3" creationId="{25A381F8-2BBD-7F8F-2026-A187735D580E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4" creationId="{44729D07-5982-F144-E7F6-6C10C7493F5F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5" creationId="{75646F53-7C7C-9C9C-F33E-8DFBE618FC2D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6" creationId="{5B2006A4-EF94-D3D7-17F3-A7C5DC626978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7" creationId="{D97A721F-0229-0BDC-8295-DA1E44EC9E35}"/>
          </ac:spMkLst>
        </pc:spChg>
        <pc:spChg chg="add del mod">
          <ac:chgData name="Kitazawa Masakiyo" userId="2bf3742da7ad8ecb" providerId="LiveId" clId="{8C6D6D7B-FA38-413C-B9F2-84975B5778B8}" dt="2022-06-12T13:12:38.894" v="580"/>
          <ac:spMkLst>
            <pc:docMk/>
            <pc:sldMk cId="1805474929" sldId="552"/>
            <ac:spMk id="18" creationId="{0E07D9FE-BE17-E446-FE7F-627F84B9BBA2}"/>
          </ac:spMkLst>
        </pc:spChg>
        <pc:spChg chg="add mod">
          <ac:chgData name="Kitazawa Masakiyo" userId="2bf3742da7ad8ecb" providerId="LiveId" clId="{8C6D6D7B-FA38-413C-B9F2-84975B5778B8}" dt="2022-06-12T14:37:55.784" v="1403" actId="1035"/>
          <ac:spMkLst>
            <pc:docMk/>
            <pc:sldMk cId="1805474929" sldId="552"/>
            <ac:spMk id="27" creationId="{7EC8E1EF-F33C-6CA7-6A22-71433FE8AA60}"/>
          </ac:spMkLst>
        </pc:spChg>
        <pc:spChg chg="del mod topLvl">
          <ac:chgData name="Kitazawa Masakiyo" userId="2bf3742da7ad8ecb" providerId="LiveId" clId="{8C6D6D7B-FA38-413C-B9F2-84975B5778B8}" dt="2022-06-12T13:16:06.193" v="665" actId="478"/>
          <ac:spMkLst>
            <pc:docMk/>
            <pc:sldMk cId="1805474929" sldId="552"/>
            <ac:spMk id="30" creationId="{ACBE0A72-33EF-2474-A9EC-1BB80627AA65}"/>
          </ac:spMkLst>
        </pc:spChg>
        <pc:grpChg chg="add mod">
          <ac:chgData name="Kitazawa Masakiyo" userId="2bf3742da7ad8ecb" providerId="LiveId" clId="{8C6D6D7B-FA38-413C-B9F2-84975B5778B8}" dt="2022-06-13T03:32:22.661" v="6533" actId="164"/>
          <ac:grpSpMkLst>
            <pc:docMk/>
            <pc:sldMk cId="1805474929" sldId="552"/>
            <ac:grpSpMk id="9" creationId="{F01A7BED-3AB1-8D46-87ED-CCFB84E47BCB}"/>
          </ac:grpSpMkLst>
        </pc:grpChg>
        <pc:grpChg chg="add del mod">
          <ac:chgData name="Kitazawa Masakiyo" userId="2bf3742da7ad8ecb" providerId="LiveId" clId="{8C6D6D7B-FA38-413C-B9F2-84975B5778B8}" dt="2022-06-12T13:16:06.193" v="665" actId="478"/>
          <ac:grpSpMkLst>
            <pc:docMk/>
            <pc:sldMk cId="1805474929" sldId="552"/>
            <ac:grpSpMk id="28" creationId="{24054D54-421F-51D1-2998-304C8CEEBE7E}"/>
          </ac:grpSpMkLst>
        </pc:grpChg>
        <pc:picChg chg="add mod">
          <ac:chgData name="Kitazawa Masakiyo" userId="2bf3742da7ad8ecb" providerId="LiveId" clId="{8C6D6D7B-FA38-413C-B9F2-84975B5778B8}" dt="2022-06-12T14:37:55.784" v="1403" actId="1035"/>
          <ac:picMkLst>
            <pc:docMk/>
            <pc:sldMk cId="1805474929" sldId="552"/>
            <ac:picMk id="3" creationId="{5DCB7C4D-98AE-0B6B-EEEC-5FDBD281B47A}"/>
          </ac:picMkLst>
        </pc:picChg>
        <pc:picChg chg="add mod">
          <ac:chgData name="Kitazawa Masakiyo" userId="2bf3742da7ad8ecb" providerId="LiveId" clId="{8C6D6D7B-FA38-413C-B9F2-84975B5778B8}" dt="2022-06-12T14:37:55.784" v="1403" actId="1035"/>
          <ac:picMkLst>
            <pc:docMk/>
            <pc:sldMk cId="1805474929" sldId="552"/>
            <ac:picMk id="8" creationId="{4373B95C-5BDF-352A-C65B-D9C9639C1047}"/>
          </ac:picMkLst>
        </pc:picChg>
        <pc:picChg chg="add mod">
          <ac:chgData name="Kitazawa Masakiyo" userId="2bf3742da7ad8ecb" providerId="LiveId" clId="{8C6D6D7B-FA38-413C-B9F2-84975B5778B8}" dt="2022-06-12T14:37:55.784" v="1403" actId="1035"/>
          <ac:picMkLst>
            <pc:docMk/>
            <pc:sldMk cId="1805474929" sldId="552"/>
            <ac:picMk id="26" creationId="{EE8135EF-30B2-D062-B268-15DF6157C455}"/>
          </ac:picMkLst>
        </pc:picChg>
        <pc:picChg chg="mod topLvl">
          <ac:chgData name="Kitazawa Masakiyo" userId="2bf3742da7ad8ecb" providerId="LiveId" clId="{8C6D6D7B-FA38-413C-B9F2-84975B5778B8}" dt="2022-06-13T03:32:22.661" v="6533" actId="164"/>
          <ac:picMkLst>
            <pc:docMk/>
            <pc:sldMk cId="1805474929" sldId="552"/>
            <ac:picMk id="29" creationId="{8501BA2E-3327-7910-6C37-B873ADF9306C}"/>
          </ac:picMkLst>
        </pc:picChg>
        <pc:picChg chg="add mod">
          <ac:chgData name="Kitazawa Masakiyo" userId="2bf3742da7ad8ecb" providerId="LiveId" clId="{8C6D6D7B-FA38-413C-B9F2-84975B5778B8}" dt="2022-06-13T03:32:22.661" v="6533" actId="164"/>
          <ac:picMkLst>
            <pc:docMk/>
            <pc:sldMk cId="1805474929" sldId="552"/>
            <ac:picMk id="31" creationId="{55456694-0312-48B6-4F64-4076E136288E}"/>
          </ac:picMkLst>
        </pc:pic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19" creationId="{8356E8F9-88BF-D46D-E3EB-986014E31701}"/>
          </ac:cxnSpMkLst>
        </pc:cxn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20" creationId="{1ED98DE9-0B7F-9D82-79C0-8E2810128DAC}"/>
          </ac:cxnSpMkLst>
        </pc:cxn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21" creationId="{04C52324-5846-801F-0DD3-875D3624FAB5}"/>
          </ac:cxnSpMkLst>
        </pc:cxnChg>
        <pc:cxnChg chg="add del mod">
          <ac:chgData name="Kitazawa Masakiyo" userId="2bf3742da7ad8ecb" providerId="LiveId" clId="{8C6D6D7B-FA38-413C-B9F2-84975B5778B8}" dt="2022-06-12T13:12:38.894" v="580"/>
          <ac:cxnSpMkLst>
            <pc:docMk/>
            <pc:sldMk cId="1805474929" sldId="552"/>
            <ac:cxnSpMk id="22" creationId="{982F6812-BA6C-EF09-1A06-88D0D4516CBB}"/>
          </ac:cxnSpMkLst>
        </pc:cxnChg>
      </pc:sldChg>
      <pc:sldChg chg="addSp delSp modSp new del mod">
        <pc:chgData name="Kitazawa Masakiyo" userId="2bf3742da7ad8ecb" providerId="LiveId" clId="{8C6D6D7B-FA38-413C-B9F2-84975B5778B8}" dt="2022-06-12T16:17:32.008" v="2742" actId="2696"/>
        <pc:sldMkLst>
          <pc:docMk/>
          <pc:sldMk cId="3884601648" sldId="553"/>
        </pc:sldMkLst>
        <pc:spChg chg="del">
          <ac:chgData name="Kitazawa Masakiyo" userId="2bf3742da7ad8ecb" providerId="LiveId" clId="{8C6D6D7B-FA38-413C-B9F2-84975B5778B8}" dt="2022-06-12T12:03:28.592" v="121" actId="478"/>
          <ac:spMkLst>
            <pc:docMk/>
            <pc:sldMk cId="3884601648" sldId="553"/>
            <ac:spMk id="2" creationId="{55FE00F8-C5F9-F5AB-55C9-6AC284E05B19}"/>
          </ac:spMkLst>
        </pc:spChg>
        <pc:spChg chg="add mod">
          <ac:chgData name="Kitazawa Masakiyo" userId="2bf3742da7ad8ecb" providerId="LiveId" clId="{8C6D6D7B-FA38-413C-B9F2-84975B5778B8}" dt="2022-06-12T14:44:51.879" v="1572" actId="1076"/>
          <ac:spMkLst>
            <pc:docMk/>
            <pc:sldMk cId="3884601648" sldId="553"/>
            <ac:spMk id="2" creationId="{7FE7C234-91B1-7FEB-11FC-B714CB6DEFB3}"/>
          </ac:spMkLst>
        </pc:spChg>
        <pc:spChg chg="add mod">
          <ac:chgData name="Kitazawa Masakiyo" userId="2bf3742da7ad8ecb" providerId="LiveId" clId="{8C6D6D7B-FA38-413C-B9F2-84975B5778B8}" dt="2022-06-12T14:42:10.198" v="1490" actId="6549"/>
          <ac:spMkLst>
            <pc:docMk/>
            <pc:sldMk cId="3884601648" sldId="553"/>
            <ac:spMk id="3" creationId="{61077724-0C80-D139-EE2A-0AD5D60731E5}"/>
          </ac:spMkLst>
        </pc:spChg>
        <pc:spChg chg="del">
          <ac:chgData name="Kitazawa Masakiyo" userId="2bf3742da7ad8ecb" providerId="LiveId" clId="{8C6D6D7B-FA38-413C-B9F2-84975B5778B8}" dt="2022-06-12T12:03:30.902" v="122" actId="478"/>
          <ac:spMkLst>
            <pc:docMk/>
            <pc:sldMk cId="3884601648" sldId="553"/>
            <ac:spMk id="3" creationId="{ED2513A8-CEC3-76C2-2B26-A5D3D6BDF965}"/>
          </ac:spMkLst>
        </pc:spChg>
        <pc:spChg chg="add mod">
          <ac:chgData name="Kitazawa Masakiyo" userId="2bf3742da7ad8ecb" providerId="LiveId" clId="{8C6D6D7B-FA38-413C-B9F2-84975B5778B8}" dt="2022-06-12T12:50:41.305" v="511" actId="403"/>
          <ac:spMkLst>
            <pc:docMk/>
            <pc:sldMk cId="3884601648" sldId="553"/>
            <ac:spMk id="5" creationId="{C3C2CFC0-6941-386B-092F-24E5238FA77F}"/>
          </ac:spMkLst>
        </pc:spChg>
        <pc:spChg chg="add mod">
          <ac:chgData name="Kitazawa Masakiyo" userId="2bf3742da7ad8ecb" providerId="LiveId" clId="{8C6D6D7B-FA38-413C-B9F2-84975B5778B8}" dt="2022-06-12T12:50:44.794" v="512" actId="403"/>
          <ac:spMkLst>
            <pc:docMk/>
            <pc:sldMk cId="3884601648" sldId="553"/>
            <ac:spMk id="6" creationId="{A529CBD6-173A-70F3-7DFC-1A3EBE348554}"/>
          </ac:spMkLst>
        </pc:spChg>
        <pc:spChg chg="add mod">
          <ac:chgData name="Kitazawa Masakiyo" userId="2bf3742da7ad8ecb" providerId="LiveId" clId="{8C6D6D7B-FA38-413C-B9F2-84975B5778B8}" dt="2022-06-12T12:05:26.486" v="209" actId="1076"/>
          <ac:spMkLst>
            <pc:docMk/>
            <pc:sldMk cId="3884601648" sldId="553"/>
            <ac:spMk id="7" creationId="{F82B74BD-4797-D993-2686-2EAF60BEBB42}"/>
          </ac:spMkLst>
        </pc:spChg>
        <pc:spChg chg="add mod">
          <ac:chgData name="Kitazawa Masakiyo" userId="2bf3742da7ad8ecb" providerId="LiveId" clId="{8C6D6D7B-FA38-413C-B9F2-84975B5778B8}" dt="2022-06-12T12:48:08.781" v="388" actId="1076"/>
          <ac:spMkLst>
            <pc:docMk/>
            <pc:sldMk cId="3884601648" sldId="553"/>
            <ac:spMk id="8" creationId="{0BD9BBBD-EEC6-99D4-6B9C-D354FB535D74}"/>
          </ac:spMkLst>
        </pc:spChg>
        <pc:spChg chg="add mod">
          <ac:chgData name="Kitazawa Masakiyo" userId="2bf3742da7ad8ecb" providerId="LiveId" clId="{8C6D6D7B-FA38-413C-B9F2-84975B5778B8}" dt="2022-06-12T13:55:38.341" v="1164" actId="403"/>
          <ac:spMkLst>
            <pc:docMk/>
            <pc:sldMk cId="3884601648" sldId="553"/>
            <ac:spMk id="9" creationId="{1D9272CC-77A8-03F1-D9FF-4D0F4E38053A}"/>
          </ac:spMkLst>
        </pc:spChg>
        <pc:spChg chg="add mod">
          <ac:chgData name="Kitazawa Masakiyo" userId="2bf3742da7ad8ecb" providerId="LiveId" clId="{8C6D6D7B-FA38-413C-B9F2-84975B5778B8}" dt="2022-06-12T15:55:01.669" v="2364" actId="403"/>
          <ac:spMkLst>
            <pc:docMk/>
            <pc:sldMk cId="3884601648" sldId="553"/>
            <ac:spMk id="10" creationId="{54142D92-E5BD-E161-DDC4-BBE815D22C55}"/>
          </ac:spMkLst>
        </pc:spChg>
        <pc:spChg chg="add mod">
          <ac:chgData name="Kitazawa Masakiyo" userId="2bf3742da7ad8ecb" providerId="LiveId" clId="{8C6D6D7B-FA38-413C-B9F2-84975B5778B8}" dt="2022-06-12T15:55:05.515" v="2365" actId="403"/>
          <ac:spMkLst>
            <pc:docMk/>
            <pc:sldMk cId="3884601648" sldId="553"/>
            <ac:spMk id="11" creationId="{B72E53FC-6613-9789-3964-8721AB077938}"/>
          </ac:spMkLst>
        </pc:spChg>
      </pc:sldChg>
      <pc:sldChg chg="addSp delSp modSp new mod">
        <pc:chgData name="Kitazawa Masakiyo" userId="2bf3742da7ad8ecb" providerId="LiveId" clId="{8C6D6D7B-FA38-413C-B9F2-84975B5778B8}" dt="2022-06-13T06:51:32.119" v="7976" actId="207"/>
        <pc:sldMkLst>
          <pc:docMk/>
          <pc:sldMk cId="2702210644" sldId="554"/>
        </pc:sldMkLst>
        <pc:spChg chg="mod">
          <ac:chgData name="Kitazawa Masakiyo" userId="2bf3742da7ad8ecb" providerId="LiveId" clId="{8C6D6D7B-FA38-413C-B9F2-84975B5778B8}" dt="2022-06-12T14:34:36.741" v="1244" actId="20577"/>
          <ac:spMkLst>
            <pc:docMk/>
            <pc:sldMk cId="2702210644" sldId="554"/>
            <ac:spMk id="2" creationId="{0F95C35A-8A3F-33E2-9B6D-4A3334CC8BEB}"/>
          </ac:spMkLst>
        </pc:spChg>
        <pc:spChg chg="del mod">
          <ac:chgData name="Kitazawa Masakiyo" userId="2bf3742da7ad8ecb" providerId="LiveId" clId="{8C6D6D7B-FA38-413C-B9F2-84975B5778B8}" dt="2022-06-12T12:57:27.602" v="529" actId="478"/>
          <ac:spMkLst>
            <pc:docMk/>
            <pc:sldMk cId="2702210644" sldId="554"/>
            <ac:spMk id="3" creationId="{298D798A-B31E-9507-A02D-1AA2CAEDBAF1}"/>
          </ac:spMkLst>
        </pc:spChg>
        <pc:spChg chg="add mod">
          <ac:chgData name="Kitazawa Masakiyo" userId="2bf3742da7ad8ecb" providerId="LiveId" clId="{8C6D6D7B-FA38-413C-B9F2-84975B5778B8}" dt="2022-06-13T03:55:35.688" v="6658" actId="20577"/>
          <ac:spMkLst>
            <pc:docMk/>
            <pc:sldMk cId="2702210644" sldId="554"/>
            <ac:spMk id="3" creationId="{6D1C508E-A9E2-3227-01BE-DF303F6D5BEB}"/>
          </ac:spMkLst>
        </pc:spChg>
        <pc:spChg chg="add mod">
          <ac:chgData name="Kitazawa Masakiyo" userId="2bf3742da7ad8ecb" providerId="LiveId" clId="{8C6D6D7B-FA38-413C-B9F2-84975B5778B8}" dt="2022-06-13T03:55:07.108" v="6641" actId="14100"/>
          <ac:spMkLst>
            <pc:docMk/>
            <pc:sldMk cId="2702210644" sldId="554"/>
            <ac:spMk id="6" creationId="{E2460BB1-F638-0CB5-4585-625CD079C5C7}"/>
          </ac:spMkLst>
        </pc:spChg>
        <pc:spChg chg="add del mod">
          <ac:chgData name="Kitazawa Masakiyo" userId="2bf3742da7ad8ecb" providerId="LiveId" clId="{8C6D6D7B-FA38-413C-B9F2-84975B5778B8}" dt="2022-06-12T14:34:41.136" v="1245" actId="478"/>
          <ac:spMkLst>
            <pc:docMk/>
            <pc:sldMk cId="2702210644" sldId="554"/>
            <ac:spMk id="7" creationId="{C528C942-24A8-8F44-C9BB-1E2C0BAB095A}"/>
          </ac:spMkLst>
        </pc:spChg>
        <pc:spChg chg="add del mod">
          <ac:chgData name="Kitazawa Masakiyo" userId="2bf3742da7ad8ecb" providerId="LiveId" clId="{8C6D6D7B-FA38-413C-B9F2-84975B5778B8}" dt="2022-06-12T14:43:23.763" v="1492" actId="478"/>
          <ac:spMkLst>
            <pc:docMk/>
            <pc:sldMk cId="2702210644" sldId="554"/>
            <ac:spMk id="8" creationId="{0FA3C56E-6FB2-C6CA-CA64-261B480CA00C}"/>
          </ac:spMkLst>
        </pc:spChg>
        <pc:spChg chg="add mod">
          <ac:chgData name="Kitazawa Masakiyo" userId="2bf3742da7ad8ecb" providerId="LiveId" clId="{8C6D6D7B-FA38-413C-B9F2-84975B5778B8}" dt="2022-06-13T06:51:32.119" v="7976" actId="207"/>
          <ac:spMkLst>
            <pc:docMk/>
            <pc:sldMk cId="2702210644" sldId="554"/>
            <ac:spMk id="9" creationId="{93238F82-72E4-4C05-FFE3-06ED7BDF9C59}"/>
          </ac:spMkLst>
        </pc:spChg>
        <pc:spChg chg="add del mod">
          <ac:chgData name="Kitazawa Masakiyo" userId="2bf3742da7ad8ecb" providerId="LiveId" clId="{8C6D6D7B-FA38-413C-B9F2-84975B5778B8}" dt="2022-06-13T00:14:06.334" v="4563" actId="478"/>
          <ac:spMkLst>
            <pc:docMk/>
            <pc:sldMk cId="2702210644" sldId="554"/>
            <ac:spMk id="10" creationId="{C3DFD003-B937-F75F-2A48-BEDA28C3344B}"/>
          </ac:spMkLst>
        </pc:spChg>
        <pc:picChg chg="add mod">
          <ac:chgData name="Kitazawa Masakiyo" userId="2bf3742da7ad8ecb" providerId="LiveId" clId="{8C6D6D7B-FA38-413C-B9F2-84975B5778B8}" dt="2022-06-13T03:55:15.884" v="6643" actId="14100"/>
          <ac:picMkLst>
            <pc:docMk/>
            <pc:sldMk cId="2702210644" sldId="554"/>
            <ac:picMk id="5" creationId="{D2508D68-6377-581D-3F11-3AAAFD1ACAE2}"/>
          </ac:picMkLst>
        </pc:picChg>
      </pc:sldChg>
      <pc:sldChg chg="addSp delSp modSp new mod ord">
        <pc:chgData name="Kitazawa Masakiyo" userId="2bf3742da7ad8ecb" providerId="LiveId" clId="{8C6D6D7B-FA38-413C-B9F2-84975B5778B8}" dt="2022-06-13T06:44:24.493" v="7936" actId="1076"/>
        <pc:sldMkLst>
          <pc:docMk/>
          <pc:sldMk cId="941196975" sldId="555"/>
        </pc:sldMkLst>
        <pc:spChg chg="mod">
          <ac:chgData name="Kitazawa Masakiyo" userId="2bf3742da7ad8ecb" providerId="LiveId" clId="{8C6D6D7B-FA38-413C-B9F2-84975B5778B8}" dt="2022-06-12T16:23:21.870" v="2811" actId="20577"/>
          <ac:spMkLst>
            <pc:docMk/>
            <pc:sldMk cId="941196975" sldId="555"/>
            <ac:spMk id="2" creationId="{3E2C5D27-6427-704C-7B37-76F9A37B4AE5}"/>
          </ac:spMkLst>
        </pc:spChg>
        <pc:spChg chg="del">
          <ac:chgData name="Kitazawa Masakiyo" userId="2bf3742da7ad8ecb" providerId="LiveId" clId="{8C6D6D7B-FA38-413C-B9F2-84975B5778B8}" dt="2022-06-12T13:50:55.530" v="1026" actId="478"/>
          <ac:spMkLst>
            <pc:docMk/>
            <pc:sldMk cId="941196975" sldId="555"/>
            <ac:spMk id="3" creationId="{DC8C79AB-CBC5-B4E8-207C-F6245A1C6163}"/>
          </ac:spMkLst>
        </pc:spChg>
        <pc:spChg chg="add mod">
          <ac:chgData name="Kitazawa Masakiyo" userId="2bf3742da7ad8ecb" providerId="LiveId" clId="{8C6D6D7B-FA38-413C-B9F2-84975B5778B8}" dt="2022-06-13T06:44:24.493" v="7936" actId="1076"/>
          <ac:spMkLst>
            <pc:docMk/>
            <pc:sldMk cId="941196975" sldId="555"/>
            <ac:spMk id="5" creationId="{F4C83149-E4FC-0E97-FFC9-83B200D54569}"/>
          </ac:spMkLst>
        </pc:spChg>
      </pc:sldChg>
      <pc:sldChg chg="addSp modSp new del mod">
        <pc:chgData name="Kitazawa Masakiyo" userId="2bf3742da7ad8ecb" providerId="LiveId" clId="{8C6D6D7B-FA38-413C-B9F2-84975B5778B8}" dt="2022-06-12T13:17:28.548" v="680" actId="2696"/>
        <pc:sldMkLst>
          <pc:docMk/>
          <pc:sldMk cId="3349630593" sldId="555"/>
        </pc:sldMkLst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5" creationId="{B5413BE7-9DE6-C03A-7117-840A67F892BA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6" creationId="{934CCAAE-3B19-871A-25C2-30D3D79A0B35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7" creationId="{073AE12D-FCC8-1F47-ABAB-DC5C9530DD74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8" creationId="{C5CF7DAC-2BF1-ADDA-9042-A031FC895A31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9" creationId="{EFB009A4-EB1E-EAA1-A083-9A6AA4E23846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10" creationId="{AED2CF25-1D87-7862-7375-22DF4BF5E06B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11" creationId="{F2D6D332-AAE0-8E4D-70B3-CEEA3D3E5315}"/>
          </ac:spMkLst>
        </pc:spChg>
        <pc:spChg chg="add mod">
          <ac:chgData name="Kitazawa Masakiyo" userId="2bf3742da7ad8ecb" providerId="LiveId" clId="{8C6D6D7B-FA38-413C-B9F2-84975B5778B8}" dt="2022-06-12T13:12:01.410" v="545"/>
          <ac:spMkLst>
            <pc:docMk/>
            <pc:sldMk cId="3349630593" sldId="555"/>
            <ac:spMk id="12" creationId="{D5BD25D2-2C4E-A72C-42EA-44A9E4B641AF}"/>
          </ac:spMkLst>
        </pc:spChg>
        <pc:spChg chg="add mod">
          <ac:chgData name="Kitazawa Masakiyo" userId="2bf3742da7ad8ecb" providerId="LiveId" clId="{8C6D6D7B-FA38-413C-B9F2-84975B5778B8}" dt="2022-06-12T13:12:13.376" v="568" actId="1037"/>
          <ac:spMkLst>
            <pc:docMk/>
            <pc:sldMk cId="3349630593" sldId="555"/>
            <ac:spMk id="13" creationId="{C68381A7-ED18-11BB-7041-B9B5932F66ED}"/>
          </ac:spMkLst>
        </pc:spChg>
        <pc:spChg chg="add mod">
          <ac:chgData name="Kitazawa Masakiyo" userId="2bf3742da7ad8ecb" providerId="LiveId" clId="{8C6D6D7B-FA38-413C-B9F2-84975B5778B8}" dt="2022-06-12T13:12:20.108" v="576" actId="1038"/>
          <ac:spMkLst>
            <pc:docMk/>
            <pc:sldMk cId="3349630593" sldId="555"/>
            <ac:spMk id="14" creationId="{99B25B6E-C9AA-6434-45BB-421B9A23FE6F}"/>
          </ac:spMkLst>
        </pc:sp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5" creationId="{AF08AE63-2A8C-7331-7C80-38A1769A85F9}"/>
          </ac:cxnSpMkLst>
        </pc:cxn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6" creationId="{B48DB89B-B13F-C883-9B56-CC9B008483C7}"/>
          </ac:cxnSpMkLst>
        </pc:cxn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7" creationId="{24FA092C-6F5D-C753-5BDD-0DD583DB8E0E}"/>
          </ac:cxnSpMkLst>
        </pc:cxnChg>
        <pc:cxnChg chg="add mod">
          <ac:chgData name="Kitazawa Masakiyo" userId="2bf3742da7ad8ecb" providerId="LiveId" clId="{8C6D6D7B-FA38-413C-B9F2-84975B5778B8}" dt="2022-06-12T13:12:01.410" v="545"/>
          <ac:cxnSpMkLst>
            <pc:docMk/>
            <pc:sldMk cId="3349630593" sldId="555"/>
            <ac:cxnSpMk id="18" creationId="{075D47C2-4F2E-FFB8-7A5F-1ADC1CE3400B}"/>
          </ac:cxnSpMkLst>
        </pc:cxnChg>
      </pc:sldChg>
      <pc:sldChg chg="addSp delSp modSp new mod">
        <pc:chgData name="Kitazawa Masakiyo" userId="2bf3742da7ad8ecb" providerId="LiveId" clId="{8C6D6D7B-FA38-413C-B9F2-84975B5778B8}" dt="2022-06-13T05:24:15.390" v="7192" actId="20577"/>
        <pc:sldMkLst>
          <pc:docMk/>
          <pc:sldMk cId="1836529395" sldId="556"/>
        </pc:sldMkLst>
        <pc:spChg chg="mod">
          <ac:chgData name="Kitazawa Masakiyo" userId="2bf3742da7ad8ecb" providerId="LiveId" clId="{8C6D6D7B-FA38-413C-B9F2-84975B5778B8}" dt="2022-06-12T14:36:19.727" v="1375" actId="20577"/>
          <ac:spMkLst>
            <pc:docMk/>
            <pc:sldMk cId="1836529395" sldId="556"/>
            <ac:spMk id="2" creationId="{A45546FC-C466-15E1-0AED-1917744F39AF}"/>
          </ac:spMkLst>
        </pc:spChg>
        <pc:spChg chg="del">
          <ac:chgData name="Kitazawa Masakiyo" userId="2bf3742da7ad8ecb" providerId="LiveId" clId="{8C6D6D7B-FA38-413C-B9F2-84975B5778B8}" dt="2022-06-12T14:36:22.407" v="1376" actId="478"/>
          <ac:spMkLst>
            <pc:docMk/>
            <pc:sldMk cId="1836529395" sldId="556"/>
            <ac:spMk id="3" creationId="{16DF5BD8-CB83-CCBD-2ED5-F118A555E458}"/>
          </ac:spMkLst>
        </pc:spChg>
        <pc:spChg chg="add mod">
          <ac:chgData name="Kitazawa Masakiyo" userId="2bf3742da7ad8ecb" providerId="LiveId" clId="{8C6D6D7B-FA38-413C-B9F2-84975B5778B8}" dt="2022-06-13T05:24:15.390" v="7192" actId="20577"/>
          <ac:spMkLst>
            <pc:docMk/>
            <pc:sldMk cId="1836529395" sldId="556"/>
            <ac:spMk id="5" creationId="{9418DF04-1D3A-3F42-0593-5B48332EE9FD}"/>
          </ac:spMkLst>
        </pc:spChg>
        <pc:spChg chg="add del mod">
          <ac:chgData name="Kitazawa Masakiyo" userId="2bf3742da7ad8ecb" providerId="LiveId" clId="{8C6D6D7B-FA38-413C-B9F2-84975B5778B8}" dt="2022-06-13T00:23:36.750" v="4587" actId="478"/>
          <ac:spMkLst>
            <pc:docMk/>
            <pc:sldMk cId="1836529395" sldId="556"/>
            <ac:spMk id="6" creationId="{C57F00B0-9B06-F38B-8B70-EC15882EE6D2}"/>
          </ac:spMkLst>
        </pc:spChg>
        <pc:spChg chg="add mod">
          <ac:chgData name="Kitazawa Masakiyo" userId="2bf3742da7ad8ecb" providerId="LiveId" clId="{8C6D6D7B-FA38-413C-B9F2-84975B5778B8}" dt="2022-06-13T01:06:51.328" v="5523" actId="1076"/>
          <ac:spMkLst>
            <pc:docMk/>
            <pc:sldMk cId="1836529395" sldId="556"/>
            <ac:spMk id="7" creationId="{E40485EA-1385-32D8-8A3B-7ED2B7B259FD}"/>
          </ac:spMkLst>
        </pc:spChg>
        <pc:spChg chg="add mod">
          <ac:chgData name="Kitazawa Masakiyo" userId="2bf3742da7ad8ecb" providerId="LiveId" clId="{8C6D6D7B-FA38-413C-B9F2-84975B5778B8}" dt="2022-06-13T00:30:07.730" v="4674" actId="1076"/>
          <ac:spMkLst>
            <pc:docMk/>
            <pc:sldMk cId="1836529395" sldId="556"/>
            <ac:spMk id="11" creationId="{DA94B814-ECE4-C989-7322-9495510DB634}"/>
          </ac:spMkLst>
        </pc:spChg>
        <pc:picChg chg="add mod">
          <ac:chgData name="Kitazawa Masakiyo" userId="2bf3742da7ad8ecb" providerId="LiveId" clId="{8C6D6D7B-FA38-413C-B9F2-84975B5778B8}" dt="2022-06-13T01:05:10.445" v="5486" actId="1076"/>
          <ac:picMkLst>
            <pc:docMk/>
            <pc:sldMk cId="1836529395" sldId="556"/>
            <ac:picMk id="8" creationId="{DD7F3F7F-6286-6400-06A3-FAE6A3543300}"/>
          </ac:picMkLst>
        </pc:picChg>
        <pc:picChg chg="add del mod">
          <ac:chgData name="Kitazawa Masakiyo" userId="2bf3742da7ad8ecb" providerId="LiveId" clId="{8C6D6D7B-FA38-413C-B9F2-84975B5778B8}" dt="2022-06-12T16:58:21.471" v="3392"/>
          <ac:picMkLst>
            <pc:docMk/>
            <pc:sldMk cId="1836529395" sldId="556"/>
            <ac:picMk id="9" creationId="{83B96D48-473E-BD10-1B1C-AD98B5EF2084}"/>
          </ac:picMkLst>
        </pc:picChg>
        <pc:picChg chg="add mod">
          <ac:chgData name="Kitazawa Masakiyo" userId="2bf3742da7ad8ecb" providerId="LiveId" clId="{8C6D6D7B-FA38-413C-B9F2-84975B5778B8}" dt="2022-06-13T01:05:10.445" v="5486" actId="1076"/>
          <ac:picMkLst>
            <pc:docMk/>
            <pc:sldMk cId="1836529395" sldId="556"/>
            <ac:picMk id="10" creationId="{86340BC6-BC6C-0778-3747-430B761670A0}"/>
          </ac:picMkLst>
        </pc:picChg>
        <pc:picChg chg="add del mod">
          <ac:chgData name="Kitazawa Masakiyo" userId="2bf3742da7ad8ecb" providerId="LiveId" clId="{8C6D6D7B-FA38-413C-B9F2-84975B5778B8}" dt="2022-06-12T16:58:34.971" v="3404"/>
          <ac:picMkLst>
            <pc:docMk/>
            <pc:sldMk cId="1836529395" sldId="556"/>
            <ac:picMk id="11" creationId="{A67C2224-6816-857C-47F2-753CA51097DB}"/>
          </ac:picMkLst>
        </pc:picChg>
        <pc:picChg chg="add mod">
          <ac:chgData name="Kitazawa Masakiyo" userId="2bf3742da7ad8ecb" providerId="LiveId" clId="{8C6D6D7B-FA38-413C-B9F2-84975B5778B8}" dt="2022-06-13T01:06:53.471" v="5524" actId="1076"/>
          <ac:picMkLst>
            <pc:docMk/>
            <pc:sldMk cId="1836529395" sldId="556"/>
            <ac:picMk id="13" creationId="{C79A03DE-5DBD-895C-0AB4-02EA0F202F73}"/>
          </ac:picMkLst>
        </pc:picChg>
        <pc:picChg chg="add mod">
          <ac:chgData name="Kitazawa Masakiyo" userId="2bf3742da7ad8ecb" providerId="LiveId" clId="{8C6D6D7B-FA38-413C-B9F2-84975B5778B8}" dt="2022-06-13T01:06:55.785" v="5525" actId="1076"/>
          <ac:picMkLst>
            <pc:docMk/>
            <pc:sldMk cId="1836529395" sldId="556"/>
            <ac:picMk id="15" creationId="{6B731C1B-226A-B5CA-F0BD-AA356B48E07F}"/>
          </ac:picMkLst>
        </pc:picChg>
      </pc:sldChg>
      <pc:sldChg chg="addSp delSp modSp new mod">
        <pc:chgData name="Kitazawa Masakiyo" userId="2bf3742da7ad8ecb" providerId="LiveId" clId="{8C6D6D7B-FA38-413C-B9F2-84975B5778B8}" dt="2022-06-13T01:20:02.537" v="5731" actId="1036"/>
        <pc:sldMkLst>
          <pc:docMk/>
          <pc:sldMk cId="3974542544" sldId="557"/>
        </pc:sldMkLst>
        <pc:spChg chg="mod">
          <ac:chgData name="Kitazawa Masakiyo" userId="2bf3742da7ad8ecb" providerId="LiveId" clId="{8C6D6D7B-FA38-413C-B9F2-84975B5778B8}" dt="2022-06-12T15:14:51.581" v="2136" actId="20577"/>
          <ac:spMkLst>
            <pc:docMk/>
            <pc:sldMk cId="3974542544" sldId="557"/>
            <ac:spMk id="2" creationId="{9A4FF311-D2E4-FC58-EEBF-A5E5B0BD9C01}"/>
          </ac:spMkLst>
        </pc:spChg>
        <pc:spChg chg="del">
          <ac:chgData name="Kitazawa Masakiyo" userId="2bf3742da7ad8ecb" providerId="LiveId" clId="{8C6D6D7B-FA38-413C-B9F2-84975B5778B8}" dt="2022-06-12T15:05:45.040" v="1842" actId="478"/>
          <ac:spMkLst>
            <pc:docMk/>
            <pc:sldMk cId="3974542544" sldId="557"/>
            <ac:spMk id="3" creationId="{69A24CA7-2B72-F000-2AEC-3881D9EBD3AB}"/>
          </ac:spMkLst>
        </pc:spChg>
        <pc:spChg chg="add del mod">
          <ac:chgData name="Kitazawa Masakiyo" userId="2bf3742da7ad8ecb" providerId="LiveId" clId="{8C6D6D7B-FA38-413C-B9F2-84975B5778B8}" dt="2022-06-12T15:09:26.618" v="1949" actId="478"/>
          <ac:spMkLst>
            <pc:docMk/>
            <pc:sldMk cId="3974542544" sldId="557"/>
            <ac:spMk id="9" creationId="{386A3A5B-5616-1170-ED68-BEC13B895CE3}"/>
          </ac:spMkLst>
        </pc:spChg>
        <pc:spChg chg="add mod">
          <ac:chgData name="Kitazawa Masakiyo" userId="2bf3742da7ad8ecb" providerId="LiveId" clId="{8C6D6D7B-FA38-413C-B9F2-84975B5778B8}" dt="2022-06-12T17:13:54.266" v="3683" actId="1076"/>
          <ac:spMkLst>
            <pc:docMk/>
            <pc:sldMk cId="3974542544" sldId="557"/>
            <ac:spMk id="16" creationId="{6E99DA6F-F059-A61F-E4C6-091E29F35F0B}"/>
          </ac:spMkLst>
        </pc:spChg>
        <pc:spChg chg="add mod">
          <ac:chgData name="Kitazawa Masakiyo" userId="2bf3742da7ad8ecb" providerId="LiveId" clId="{8C6D6D7B-FA38-413C-B9F2-84975B5778B8}" dt="2022-06-12T17:16:02.563" v="3723" actId="1076"/>
          <ac:spMkLst>
            <pc:docMk/>
            <pc:sldMk cId="3974542544" sldId="557"/>
            <ac:spMk id="17" creationId="{FA36CFB7-6ADF-35FE-C149-0167B0BC681C}"/>
          </ac:spMkLst>
        </pc:spChg>
        <pc:spChg chg="add del mod">
          <ac:chgData name="Kitazawa Masakiyo" userId="2bf3742da7ad8ecb" providerId="LiveId" clId="{8C6D6D7B-FA38-413C-B9F2-84975B5778B8}" dt="2022-06-12T15:16:57.181" v="2175"/>
          <ac:spMkLst>
            <pc:docMk/>
            <pc:sldMk cId="3974542544" sldId="557"/>
            <ac:spMk id="18" creationId="{B3F4CCA3-3F2D-B335-6C26-7FA438B1C9EE}"/>
          </ac:spMkLst>
        </pc:spChg>
        <pc:spChg chg="add mod">
          <ac:chgData name="Kitazawa Masakiyo" userId="2bf3742da7ad8ecb" providerId="LiveId" clId="{8C6D6D7B-FA38-413C-B9F2-84975B5778B8}" dt="2022-06-12T17:13:36.416" v="3681" actId="1076"/>
          <ac:spMkLst>
            <pc:docMk/>
            <pc:sldMk cId="3974542544" sldId="557"/>
            <ac:spMk id="19" creationId="{068AD597-E84E-EF92-EE88-0D935D8D6B8B}"/>
          </ac:spMkLst>
        </pc:spChg>
        <pc:spChg chg="add mod">
          <ac:chgData name="Kitazawa Masakiyo" userId="2bf3742da7ad8ecb" providerId="LiveId" clId="{8C6D6D7B-FA38-413C-B9F2-84975B5778B8}" dt="2022-06-13T01:20:02.537" v="5731" actId="1036"/>
          <ac:spMkLst>
            <pc:docMk/>
            <pc:sldMk cId="3974542544" sldId="557"/>
            <ac:spMk id="20" creationId="{C15D8163-710E-BB8C-67D7-0A5494EC7734}"/>
          </ac:spMkLst>
        </pc:spChg>
        <pc:spChg chg="add mod">
          <ac:chgData name="Kitazawa Masakiyo" userId="2bf3742da7ad8ecb" providerId="LiveId" clId="{8C6D6D7B-FA38-413C-B9F2-84975B5778B8}" dt="2022-06-12T17:16:14.784" v="3725" actId="1076"/>
          <ac:spMkLst>
            <pc:docMk/>
            <pc:sldMk cId="3974542544" sldId="557"/>
            <ac:spMk id="22" creationId="{62C5CDF0-D0F3-9AB1-430D-8F7C91F7C1C2}"/>
          </ac:spMkLst>
        </pc:spChg>
        <pc:picChg chg="add mod">
          <ac:chgData name="Kitazawa Masakiyo" userId="2bf3742da7ad8ecb" providerId="LiveId" clId="{8C6D6D7B-FA38-413C-B9F2-84975B5778B8}" dt="2022-06-12T15:06:33.482" v="1846" actId="1076"/>
          <ac:picMkLst>
            <pc:docMk/>
            <pc:sldMk cId="3974542544" sldId="557"/>
            <ac:picMk id="5" creationId="{388797B4-DB28-FC9F-3853-35DB175B4CF1}"/>
          </ac:picMkLst>
        </pc:picChg>
        <pc:picChg chg="add del mod">
          <ac:chgData name="Kitazawa Masakiyo" userId="2bf3742da7ad8ecb" providerId="LiveId" clId="{8C6D6D7B-FA38-413C-B9F2-84975B5778B8}" dt="2022-06-12T15:09:26.618" v="1949" actId="478"/>
          <ac:picMkLst>
            <pc:docMk/>
            <pc:sldMk cId="3974542544" sldId="557"/>
            <ac:picMk id="6" creationId="{02108CD0-CAA9-6DAF-C26F-552F37DF956C}"/>
          </ac:picMkLst>
        </pc:picChg>
        <pc:picChg chg="add del mod">
          <ac:chgData name="Kitazawa Masakiyo" userId="2bf3742da7ad8ecb" providerId="LiveId" clId="{8C6D6D7B-FA38-413C-B9F2-84975B5778B8}" dt="2022-06-12T15:09:26.618" v="1949" actId="478"/>
          <ac:picMkLst>
            <pc:docMk/>
            <pc:sldMk cId="3974542544" sldId="557"/>
            <ac:picMk id="7" creationId="{53595166-234F-FA92-96FA-70911CD97259}"/>
          </ac:picMkLst>
        </pc:picChg>
        <pc:picChg chg="add del mod">
          <ac:chgData name="Kitazawa Masakiyo" userId="2bf3742da7ad8ecb" providerId="LiveId" clId="{8C6D6D7B-FA38-413C-B9F2-84975B5778B8}" dt="2022-06-12T15:09:26.618" v="1949" actId="478"/>
          <ac:picMkLst>
            <pc:docMk/>
            <pc:sldMk cId="3974542544" sldId="557"/>
            <ac:picMk id="8" creationId="{6B1BD657-EAF4-0950-CF32-CFDFEDDDEB6E}"/>
          </ac:picMkLst>
        </pc:picChg>
        <pc:picChg chg="add del">
          <ac:chgData name="Kitazawa Masakiyo" userId="2bf3742da7ad8ecb" providerId="LiveId" clId="{8C6D6D7B-FA38-413C-B9F2-84975B5778B8}" dt="2022-06-12T15:10:48.537" v="1951" actId="478"/>
          <ac:picMkLst>
            <pc:docMk/>
            <pc:sldMk cId="3974542544" sldId="557"/>
            <ac:picMk id="11" creationId="{2695D833-6529-99B6-57E4-DE909F6E29D6}"/>
          </ac:picMkLst>
        </pc:picChg>
        <pc:picChg chg="add mod modCrop">
          <ac:chgData name="Kitazawa Masakiyo" userId="2bf3742da7ad8ecb" providerId="LiveId" clId="{8C6D6D7B-FA38-413C-B9F2-84975B5778B8}" dt="2022-06-12T17:13:36.416" v="3681" actId="1076"/>
          <ac:picMkLst>
            <pc:docMk/>
            <pc:sldMk cId="3974542544" sldId="557"/>
            <ac:picMk id="13" creationId="{616078FD-14BB-62DB-EF87-446170EEC354}"/>
          </ac:picMkLst>
        </pc:picChg>
        <pc:picChg chg="add mod modCrop">
          <ac:chgData name="Kitazawa Masakiyo" userId="2bf3742da7ad8ecb" providerId="LiveId" clId="{8C6D6D7B-FA38-413C-B9F2-84975B5778B8}" dt="2022-06-12T17:13:36.416" v="3681" actId="1076"/>
          <ac:picMkLst>
            <pc:docMk/>
            <pc:sldMk cId="3974542544" sldId="557"/>
            <ac:picMk id="15" creationId="{19519A0A-08E0-2E1A-AC32-4AA9B5C1F2B2}"/>
          </ac:picMkLst>
        </pc:picChg>
      </pc:sldChg>
      <pc:sldChg chg="addSp delSp modSp new mod">
        <pc:chgData name="Kitazawa Masakiyo" userId="2bf3742da7ad8ecb" providerId="LiveId" clId="{8C6D6D7B-FA38-413C-B9F2-84975B5778B8}" dt="2022-06-13T07:20:15.666" v="7984" actId="20577"/>
        <pc:sldMkLst>
          <pc:docMk/>
          <pc:sldMk cId="782894711" sldId="558"/>
        </pc:sldMkLst>
        <pc:spChg chg="mod">
          <ac:chgData name="Kitazawa Masakiyo" userId="2bf3742da7ad8ecb" providerId="LiveId" clId="{8C6D6D7B-FA38-413C-B9F2-84975B5778B8}" dt="2022-06-13T07:20:15.666" v="7984" actId="20577"/>
          <ac:spMkLst>
            <pc:docMk/>
            <pc:sldMk cId="782894711" sldId="558"/>
            <ac:spMk id="2" creationId="{85DD0962-88B5-1EDA-FB9E-80C17E49D83F}"/>
          </ac:spMkLst>
        </pc:spChg>
        <pc:spChg chg="del mod">
          <ac:chgData name="Kitazawa Masakiyo" userId="2bf3742da7ad8ecb" providerId="LiveId" clId="{8C6D6D7B-FA38-413C-B9F2-84975B5778B8}" dt="2022-06-12T15:19:51.305" v="2200" actId="478"/>
          <ac:spMkLst>
            <pc:docMk/>
            <pc:sldMk cId="782894711" sldId="558"/>
            <ac:spMk id="3" creationId="{FDC47513-5469-AC59-D512-567955C57D0B}"/>
          </ac:spMkLst>
        </pc:spChg>
        <pc:spChg chg="add mod">
          <ac:chgData name="Kitazawa Masakiyo" userId="2bf3742da7ad8ecb" providerId="LiveId" clId="{8C6D6D7B-FA38-413C-B9F2-84975B5778B8}" dt="2022-06-12T17:32:56.583" v="4293" actId="1076"/>
          <ac:spMkLst>
            <pc:docMk/>
            <pc:sldMk cId="782894711" sldId="558"/>
            <ac:spMk id="7" creationId="{A688EC05-36F5-444C-3695-B95474CBDA8E}"/>
          </ac:spMkLst>
        </pc:spChg>
        <pc:spChg chg="add mod">
          <ac:chgData name="Kitazawa Masakiyo" userId="2bf3742da7ad8ecb" providerId="LiveId" clId="{8C6D6D7B-FA38-413C-B9F2-84975B5778B8}" dt="2022-06-12T17:35:24.006" v="4422"/>
          <ac:spMkLst>
            <pc:docMk/>
            <pc:sldMk cId="782894711" sldId="558"/>
            <ac:spMk id="8" creationId="{21339F9B-424E-7B3C-A74F-4F39DF78CE06}"/>
          </ac:spMkLst>
        </pc:spChg>
        <pc:spChg chg="add mod">
          <ac:chgData name="Kitazawa Masakiyo" userId="2bf3742da7ad8ecb" providerId="LiveId" clId="{8C6D6D7B-FA38-413C-B9F2-84975B5778B8}" dt="2022-06-12T17:35:54.836" v="4431" actId="1036"/>
          <ac:spMkLst>
            <pc:docMk/>
            <pc:sldMk cId="782894711" sldId="558"/>
            <ac:spMk id="9" creationId="{C8A920A6-F78C-5DFD-4FD5-6167AE8A6B16}"/>
          </ac:spMkLst>
        </pc:spChg>
        <pc:spChg chg="add mod">
          <ac:chgData name="Kitazawa Masakiyo" userId="2bf3742da7ad8ecb" providerId="LiveId" clId="{8C6D6D7B-FA38-413C-B9F2-84975B5778B8}" dt="2022-06-12T17:35:51.864" v="4429" actId="1036"/>
          <ac:spMkLst>
            <pc:docMk/>
            <pc:sldMk cId="782894711" sldId="558"/>
            <ac:spMk id="10" creationId="{5C8F8671-4F3A-4CDF-41CC-FE9D09C5B292}"/>
          </ac:spMkLst>
        </pc:spChg>
        <pc:spChg chg="add mod">
          <ac:chgData name="Kitazawa Masakiyo" userId="2bf3742da7ad8ecb" providerId="LiveId" clId="{8C6D6D7B-FA38-413C-B9F2-84975B5778B8}" dt="2022-06-12T17:36:06.666" v="4432" actId="114"/>
          <ac:spMkLst>
            <pc:docMk/>
            <pc:sldMk cId="782894711" sldId="558"/>
            <ac:spMk id="11" creationId="{3A686976-8F9E-AF80-28BA-E8DBF5FEBF88}"/>
          </ac:spMkLst>
        </pc:spChg>
        <pc:spChg chg="add mod">
          <ac:chgData name="Kitazawa Masakiyo" userId="2bf3742da7ad8ecb" providerId="LiveId" clId="{8C6D6D7B-FA38-413C-B9F2-84975B5778B8}" dt="2022-06-13T01:21:52.184" v="5741" actId="1076"/>
          <ac:spMkLst>
            <pc:docMk/>
            <pc:sldMk cId="782894711" sldId="558"/>
            <ac:spMk id="12" creationId="{84909F55-DC61-6B8D-816A-C39C55AAAC85}"/>
          </ac:spMkLst>
        </pc:spChg>
        <pc:picChg chg="add mod">
          <ac:chgData name="Kitazawa Masakiyo" userId="2bf3742da7ad8ecb" providerId="LiveId" clId="{8C6D6D7B-FA38-413C-B9F2-84975B5778B8}" dt="2022-06-12T17:32:56.583" v="4293" actId="1076"/>
          <ac:picMkLst>
            <pc:docMk/>
            <pc:sldMk cId="782894711" sldId="558"/>
            <ac:picMk id="6" creationId="{255D6635-AFC1-91F6-1DFE-803426422331}"/>
          </ac:picMkLst>
        </pc:picChg>
      </pc:sldChg>
      <pc:sldChg chg="addSp delSp modSp new mod">
        <pc:chgData name="Kitazawa Masakiyo" userId="2bf3742da7ad8ecb" providerId="LiveId" clId="{8C6D6D7B-FA38-413C-B9F2-84975B5778B8}" dt="2022-06-13T07:38:23.674" v="8016" actId="1076"/>
        <pc:sldMkLst>
          <pc:docMk/>
          <pc:sldMk cId="1511096961" sldId="559"/>
        </pc:sldMkLst>
        <pc:spChg chg="mod">
          <ac:chgData name="Kitazawa Masakiyo" userId="2bf3742da7ad8ecb" providerId="LiveId" clId="{8C6D6D7B-FA38-413C-B9F2-84975B5778B8}" dt="2022-06-13T02:11:31.397" v="5930" actId="20577"/>
          <ac:spMkLst>
            <pc:docMk/>
            <pc:sldMk cId="1511096961" sldId="559"/>
            <ac:spMk id="2" creationId="{2EB16AC1-6F27-BD20-35BE-B5E63D94CFD2}"/>
          </ac:spMkLst>
        </pc:spChg>
        <pc:spChg chg="add mod">
          <ac:chgData name="Kitazawa Masakiyo" userId="2bf3742da7ad8ecb" providerId="LiveId" clId="{8C6D6D7B-FA38-413C-B9F2-84975B5778B8}" dt="2022-06-13T02:15:28.068" v="5958" actId="1076"/>
          <ac:spMkLst>
            <pc:docMk/>
            <pc:sldMk cId="1511096961" sldId="559"/>
            <ac:spMk id="3" creationId="{5C3EE69F-9557-06C5-031D-B35ED9C538E9}"/>
          </ac:spMkLst>
        </pc:spChg>
        <pc:spChg chg="del">
          <ac:chgData name="Kitazawa Masakiyo" userId="2bf3742da7ad8ecb" providerId="LiveId" clId="{8C6D6D7B-FA38-413C-B9F2-84975B5778B8}" dt="2022-06-12T15:49:28.227" v="2246" actId="478"/>
          <ac:spMkLst>
            <pc:docMk/>
            <pc:sldMk cId="1511096961" sldId="559"/>
            <ac:spMk id="3" creationId="{95A27C74-C42A-50EC-4656-AC1D1D626BC2}"/>
          </ac:spMkLst>
        </pc:spChg>
        <pc:spChg chg="add mod">
          <ac:chgData name="Kitazawa Masakiyo" userId="2bf3742da7ad8ecb" providerId="LiveId" clId="{8C6D6D7B-FA38-413C-B9F2-84975B5778B8}" dt="2022-06-13T07:38:23.674" v="8016" actId="1076"/>
          <ac:spMkLst>
            <pc:docMk/>
            <pc:sldMk cId="1511096961" sldId="559"/>
            <ac:spMk id="6" creationId="{4C1FF939-9DEC-2B45-6F0D-A19D6E468CA7}"/>
          </ac:spMkLst>
        </pc:spChg>
        <pc:spChg chg="add mod">
          <ac:chgData name="Kitazawa Masakiyo" userId="2bf3742da7ad8ecb" providerId="LiveId" clId="{8C6D6D7B-FA38-413C-B9F2-84975B5778B8}" dt="2022-06-13T07:22:21.879" v="8000" actId="1036"/>
          <ac:spMkLst>
            <pc:docMk/>
            <pc:sldMk cId="1511096961" sldId="559"/>
            <ac:spMk id="9" creationId="{69CCFE55-C0AA-855E-6211-490CEE997F2F}"/>
          </ac:spMkLst>
        </pc:spChg>
        <pc:spChg chg="add mod">
          <ac:chgData name="Kitazawa Masakiyo" userId="2bf3742da7ad8ecb" providerId="LiveId" clId="{8C6D6D7B-FA38-413C-B9F2-84975B5778B8}" dt="2022-06-13T07:22:17.379" v="7993" actId="1036"/>
          <ac:spMkLst>
            <pc:docMk/>
            <pc:sldMk cId="1511096961" sldId="559"/>
            <ac:spMk id="10" creationId="{CF44AD90-EE23-FCC0-F0AE-DB9499F232DF}"/>
          </ac:spMkLst>
        </pc:spChg>
        <pc:spChg chg="add mod ord">
          <ac:chgData name="Kitazawa Masakiyo" userId="2bf3742da7ad8ecb" providerId="LiveId" clId="{8C6D6D7B-FA38-413C-B9F2-84975B5778B8}" dt="2022-06-13T07:22:17.379" v="7993" actId="1036"/>
          <ac:spMkLst>
            <pc:docMk/>
            <pc:sldMk cId="1511096961" sldId="559"/>
            <ac:spMk id="11" creationId="{F3F1DBF2-0763-0A06-7A0F-888EF6FD6845}"/>
          </ac:spMkLst>
        </pc:spChg>
        <pc:picChg chg="add mod">
          <ac:chgData name="Kitazawa Masakiyo" userId="2bf3742da7ad8ecb" providerId="LiveId" clId="{8C6D6D7B-FA38-413C-B9F2-84975B5778B8}" dt="2022-06-13T07:22:30.431" v="8002" actId="14100"/>
          <ac:picMkLst>
            <pc:docMk/>
            <pc:sldMk cId="1511096961" sldId="559"/>
            <ac:picMk id="5" creationId="{F5C7F7AD-2836-D163-2964-6126F9D2F9AA}"/>
          </ac:picMkLst>
        </pc:picChg>
        <pc:picChg chg="add mod">
          <ac:chgData name="Kitazawa Masakiyo" userId="2bf3742da7ad8ecb" providerId="LiveId" clId="{8C6D6D7B-FA38-413C-B9F2-84975B5778B8}" dt="2022-06-13T07:22:25.830" v="8001" actId="14100"/>
          <ac:picMkLst>
            <pc:docMk/>
            <pc:sldMk cId="1511096961" sldId="559"/>
            <ac:picMk id="8" creationId="{B9655F15-4A33-65E0-47B7-B45490B8A45C}"/>
          </ac:picMkLst>
        </pc:picChg>
      </pc:sldChg>
      <pc:sldChg chg="addSp delSp modSp new mod modAnim">
        <pc:chgData name="Kitazawa Masakiyo" userId="2bf3742da7ad8ecb" providerId="LiveId" clId="{8C6D6D7B-FA38-413C-B9F2-84975B5778B8}" dt="2022-06-13T05:05:15.282" v="7188"/>
        <pc:sldMkLst>
          <pc:docMk/>
          <pc:sldMk cId="2218744270" sldId="560"/>
        </pc:sldMkLst>
        <pc:spChg chg="mod">
          <ac:chgData name="Kitazawa Masakiyo" userId="2bf3742da7ad8ecb" providerId="LiveId" clId="{8C6D6D7B-FA38-413C-B9F2-84975B5778B8}" dt="2022-06-12T15:54:14.235" v="2363" actId="20577"/>
          <ac:spMkLst>
            <pc:docMk/>
            <pc:sldMk cId="2218744270" sldId="560"/>
            <ac:spMk id="2" creationId="{367BF775-2553-6755-0A7E-27C2C499411F}"/>
          </ac:spMkLst>
        </pc:spChg>
        <pc:spChg chg="del">
          <ac:chgData name="Kitazawa Masakiyo" userId="2bf3742da7ad8ecb" providerId="LiveId" clId="{8C6D6D7B-FA38-413C-B9F2-84975B5778B8}" dt="2022-06-12T15:54:05.494" v="2342" actId="478"/>
          <ac:spMkLst>
            <pc:docMk/>
            <pc:sldMk cId="2218744270" sldId="560"/>
            <ac:spMk id="3" creationId="{C239A06A-BEF9-455E-68FD-4061D49D1CA4}"/>
          </ac:spMkLst>
        </pc:spChg>
        <pc:spChg chg="add mod">
          <ac:chgData name="Kitazawa Masakiyo" userId="2bf3742da7ad8ecb" providerId="LiveId" clId="{8C6D6D7B-FA38-413C-B9F2-84975B5778B8}" dt="2022-06-12T15:56:36.717" v="2414" actId="1076"/>
          <ac:spMkLst>
            <pc:docMk/>
            <pc:sldMk cId="2218744270" sldId="560"/>
            <ac:spMk id="7" creationId="{FFE43A80-1FB4-CDB0-7DE2-19F3C6B6A4B6}"/>
          </ac:spMkLst>
        </pc:spChg>
        <pc:spChg chg="add mod">
          <ac:chgData name="Kitazawa Masakiyo" userId="2bf3742da7ad8ecb" providerId="LiveId" clId="{8C6D6D7B-FA38-413C-B9F2-84975B5778B8}" dt="2022-06-12T15:56:31.946" v="2413" actId="1035"/>
          <ac:spMkLst>
            <pc:docMk/>
            <pc:sldMk cId="2218744270" sldId="560"/>
            <ac:spMk id="8" creationId="{F872EC81-8468-657A-8798-AFF98EA9F99C}"/>
          </ac:spMkLst>
        </pc:spChg>
        <pc:spChg chg="add mod">
          <ac:chgData name="Kitazawa Masakiyo" userId="2bf3742da7ad8ecb" providerId="LiveId" clId="{8C6D6D7B-FA38-413C-B9F2-84975B5778B8}" dt="2022-06-12T16:06:49.050" v="2611" actId="1076"/>
          <ac:spMkLst>
            <pc:docMk/>
            <pc:sldMk cId="2218744270" sldId="560"/>
            <ac:spMk id="10" creationId="{A7D009A9-9E19-DBF7-9218-BF6F73C5B351}"/>
          </ac:spMkLst>
        </pc:spChg>
        <pc:spChg chg="add mod ord">
          <ac:chgData name="Kitazawa Masakiyo" userId="2bf3742da7ad8ecb" providerId="LiveId" clId="{8C6D6D7B-FA38-413C-B9F2-84975B5778B8}" dt="2022-06-12T16:00:02.193" v="2432" actId="167"/>
          <ac:spMkLst>
            <pc:docMk/>
            <pc:sldMk cId="2218744270" sldId="560"/>
            <ac:spMk id="11" creationId="{9CEBC90C-3904-453C-B22A-D1A764A1C675}"/>
          </ac:spMkLst>
        </pc:spChg>
        <pc:spChg chg="add del mod">
          <ac:chgData name="Kitazawa Masakiyo" userId="2bf3742da7ad8ecb" providerId="LiveId" clId="{8C6D6D7B-FA38-413C-B9F2-84975B5778B8}" dt="2022-06-12T16:52:24.386" v="3287" actId="478"/>
          <ac:spMkLst>
            <pc:docMk/>
            <pc:sldMk cId="2218744270" sldId="560"/>
            <ac:spMk id="13" creationId="{1F2934E1-291A-868F-C338-DAFDF3D7C9DC}"/>
          </ac:spMkLst>
        </pc:spChg>
        <pc:spChg chg="add mod">
          <ac:chgData name="Kitazawa Masakiyo" userId="2bf3742da7ad8ecb" providerId="LiveId" clId="{8C6D6D7B-FA38-413C-B9F2-84975B5778B8}" dt="2022-06-12T16:18:26.821" v="2744" actId="164"/>
          <ac:spMkLst>
            <pc:docMk/>
            <pc:sldMk cId="2218744270" sldId="560"/>
            <ac:spMk id="14" creationId="{231E186D-9C27-28F6-DD88-E86F2B751B58}"/>
          </ac:spMkLst>
        </pc:spChg>
        <pc:spChg chg="add mod">
          <ac:chgData name="Kitazawa Masakiyo" userId="2bf3742da7ad8ecb" providerId="LiveId" clId="{8C6D6D7B-FA38-413C-B9F2-84975B5778B8}" dt="2022-06-12T16:18:26.821" v="2744" actId="164"/>
          <ac:spMkLst>
            <pc:docMk/>
            <pc:sldMk cId="2218744270" sldId="560"/>
            <ac:spMk id="15" creationId="{26A20985-59D1-16D0-D921-A13622354021}"/>
          </ac:spMkLst>
        </pc:spChg>
        <pc:spChg chg="add mod">
          <ac:chgData name="Kitazawa Masakiyo" userId="2bf3742da7ad8ecb" providerId="LiveId" clId="{8C6D6D7B-FA38-413C-B9F2-84975B5778B8}" dt="2022-06-13T03:49:39.664" v="6617" actId="1035"/>
          <ac:spMkLst>
            <pc:docMk/>
            <pc:sldMk cId="2218744270" sldId="560"/>
            <ac:spMk id="16" creationId="{A0DF1AB9-1880-8368-8DA1-C928DDDD1CB6}"/>
          </ac:spMkLst>
        </pc:spChg>
        <pc:spChg chg="add del mod">
          <ac:chgData name="Kitazawa Masakiyo" userId="2bf3742da7ad8ecb" providerId="LiveId" clId="{8C6D6D7B-FA38-413C-B9F2-84975B5778B8}" dt="2022-06-12T16:52:31.624" v="3288" actId="478"/>
          <ac:spMkLst>
            <pc:docMk/>
            <pc:sldMk cId="2218744270" sldId="560"/>
            <ac:spMk id="17" creationId="{B2994122-6D0F-A611-BCF3-276FAA631CA3}"/>
          </ac:spMkLst>
        </pc:spChg>
        <pc:spChg chg="add mod">
          <ac:chgData name="Kitazawa Masakiyo" userId="2bf3742da7ad8ecb" providerId="LiveId" clId="{8C6D6D7B-FA38-413C-B9F2-84975B5778B8}" dt="2022-06-13T02:42:04.303" v="6452" actId="164"/>
          <ac:spMkLst>
            <pc:docMk/>
            <pc:sldMk cId="2218744270" sldId="560"/>
            <ac:spMk id="18" creationId="{A599054E-6827-817F-586F-5A37980407B1}"/>
          </ac:spMkLst>
        </pc:spChg>
        <pc:spChg chg="add del mod">
          <ac:chgData name="Kitazawa Masakiyo" userId="2bf3742da7ad8ecb" providerId="LiveId" clId="{8C6D6D7B-FA38-413C-B9F2-84975B5778B8}" dt="2022-06-12T16:17:05.671" v="2740" actId="478"/>
          <ac:spMkLst>
            <pc:docMk/>
            <pc:sldMk cId="2218744270" sldId="560"/>
            <ac:spMk id="19" creationId="{CF502C1F-37D2-FFD9-3A18-4C81FC13D661}"/>
          </ac:spMkLst>
        </pc:spChg>
        <pc:spChg chg="add mod">
          <ac:chgData name="Kitazawa Masakiyo" userId="2bf3742da7ad8ecb" providerId="LiveId" clId="{8C6D6D7B-FA38-413C-B9F2-84975B5778B8}" dt="2022-06-12T16:18:35.413" v="2745" actId="164"/>
          <ac:spMkLst>
            <pc:docMk/>
            <pc:sldMk cId="2218744270" sldId="560"/>
            <ac:spMk id="20" creationId="{91C36B7E-460E-4291-B0CA-194F6702B385}"/>
          </ac:spMkLst>
        </pc:spChg>
        <pc:spChg chg="add del mod">
          <ac:chgData name="Kitazawa Masakiyo" userId="2bf3742da7ad8ecb" providerId="LiveId" clId="{8C6D6D7B-FA38-413C-B9F2-84975B5778B8}" dt="2022-06-12T16:15:13.733" v="2722" actId="478"/>
          <ac:spMkLst>
            <pc:docMk/>
            <pc:sldMk cId="2218744270" sldId="560"/>
            <ac:spMk id="21" creationId="{5C9287B7-0DB0-83BD-FD4C-B6A8F5C083CE}"/>
          </ac:spMkLst>
        </pc:spChg>
        <pc:spChg chg="add mod">
          <ac:chgData name="Kitazawa Masakiyo" userId="2bf3742da7ad8ecb" providerId="LiveId" clId="{8C6D6D7B-FA38-413C-B9F2-84975B5778B8}" dt="2022-06-12T16:18:35.413" v="2745" actId="164"/>
          <ac:spMkLst>
            <pc:docMk/>
            <pc:sldMk cId="2218744270" sldId="560"/>
            <ac:spMk id="22" creationId="{2D48A8FE-D3A7-23A1-54A9-10B3A8685CE0}"/>
          </ac:spMkLst>
        </pc:spChg>
        <pc:spChg chg="add mod">
          <ac:chgData name="Kitazawa Masakiyo" userId="2bf3742da7ad8ecb" providerId="LiveId" clId="{8C6D6D7B-FA38-413C-B9F2-84975B5778B8}" dt="2022-06-13T03:49:09.534" v="6610" actId="1036"/>
          <ac:spMkLst>
            <pc:docMk/>
            <pc:sldMk cId="2218744270" sldId="560"/>
            <ac:spMk id="25" creationId="{4FE4BE47-95AB-4F63-DAF5-646A5C775288}"/>
          </ac:spMkLst>
        </pc:spChg>
        <pc:spChg chg="add mod">
          <ac:chgData name="Kitazawa Masakiyo" userId="2bf3742da7ad8ecb" providerId="LiveId" clId="{8C6D6D7B-FA38-413C-B9F2-84975B5778B8}" dt="2022-06-13T02:42:04.303" v="6452" actId="164"/>
          <ac:spMkLst>
            <pc:docMk/>
            <pc:sldMk cId="2218744270" sldId="560"/>
            <ac:spMk id="26" creationId="{A0BFE236-20A9-5543-8240-6F73F8379D6C}"/>
          </ac:spMkLst>
        </pc:spChg>
        <pc:spChg chg="mod">
          <ac:chgData name="Kitazawa Masakiyo" userId="2bf3742da7ad8ecb" providerId="LiveId" clId="{8C6D6D7B-FA38-413C-B9F2-84975B5778B8}" dt="2022-06-12T16:53:07.581" v="3290"/>
          <ac:spMkLst>
            <pc:docMk/>
            <pc:sldMk cId="2218744270" sldId="560"/>
            <ac:spMk id="28" creationId="{E9654B07-9D70-622B-BBF6-5C61A4AA6C96}"/>
          </ac:spMkLst>
        </pc:spChg>
        <pc:spChg chg="mod">
          <ac:chgData name="Kitazawa Masakiyo" userId="2bf3742da7ad8ecb" providerId="LiveId" clId="{8C6D6D7B-FA38-413C-B9F2-84975B5778B8}" dt="2022-06-12T16:53:07.581" v="3290"/>
          <ac:spMkLst>
            <pc:docMk/>
            <pc:sldMk cId="2218744270" sldId="560"/>
            <ac:spMk id="29" creationId="{58AFBB91-AAB1-8F0F-1D37-1FB66D7DECAC}"/>
          </ac:spMkLst>
        </pc:spChg>
        <pc:spChg chg="mod">
          <ac:chgData name="Kitazawa Masakiyo" userId="2bf3742da7ad8ecb" providerId="LiveId" clId="{8C6D6D7B-FA38-413C-B9F2-84975B5778B8}" dt="2022-06-12T16:53:39.120" v="3291"/>
          <ac:spMkLst>
            <pc:docMk/>
            <pc:sldMk cId="2218744270" sldId="560"/>
            <ac:spMk id="31" creationId="{2B503A0A-23CB-1245-D0F7-4E935C111A8F}"/>
          </ac:spMkLst>
        </pc:spChg>
        <pc:spChg chg="mod">
          <ac:chgData name="Kitazawa Masakiyo" userId="2bf3742da7ad8ecb" providerId="LiveId" clId="{8C6D6D7B-FA38-413C-B9F2-84975B5778B8}" dt="2022-06-12T16:53:39.120" v="3291"/>
          <ac:spMkLst>
            <pc:docMk/>
            <pc:sldMk cId="2218744270" sldId="560"/>
            <ac:spMk id="32" creationId="{8373A00D-CBC3-AC00-A3C2-E126B884B111}"/>
          </ac:spMkLst>
        </pc:spChg>
        <pc:grpChg chg="add mod">
          <ac:chgData name="Kitazawa Masakiyo" userId="2bf3742da7ad8ecb" providerId="LiveId" clId="{8C6D6D7B-FA38-413C-B9F2-84975B5778B8}" dt="2022-06-13T02:42:04.303" v="6452" actId="164"/>
          <ac:grpSpMkLst>
            <pc:docMk/>
            <pc:sldMk cId="2218744270" sldId="560"/>
            <ac:grpSpMk id="3" creationId="{02F142BD-4150-7C48-066B-DBB6601C1E51}"/>
          </ac:grpSpMkLst>
        </pc:grpChg>
        <pc:grpChg chg="add del mod">
          <ac:chgData name="Kitazawa Masakiyo" userId="2bf3742da7ad8ecb" providerId="LiveId" clId="{8C6D6D7B-FA38-413C-B9F2-84975B5778B8}" dt="2022-06-12T16:52:24.386" v="3287" actId="478"/>
          <ac:grpSpMkLst>
            <pc:docMk/>
            <pc:sldMk cId="2218744270" sldId="560"/>
            <ac:grpSpMk id="23" creationId="{0CEE5AB7-97F9-C810-B2AE-42260C792A84}"/>
          </ac:grpSpMkLst>
        </pc:grpChg>
        <pc:grpChg chg="add del mod">
          <ac:chgData name="Kitazawa Masakiyo" userId="2bf3742da7ad8ecb" providerId="LiveId" clId="{8C6D6D7B-FA38-413C-B9F2-84975B5778B8}" dt="2022-06-12T16:52:24.386" v="3287" actId="478"/>
          <ac:grpSpMkLst>
            <pc:docMk/>
            <pc:sldMk cId="2218744270" sldId="560"/>
            <ac:grpSpMk id="24" creationId="{EE32ABF1-BA7F-BE8A-46D5-C8B12F84D979}"/>
          </ac:grpSpMkLst>
        </pc:grpChg>
        <pc:grpChg chg="add mod">
          <ac:chgData name="Kitazawa Masakiyo" userId="2bf3742da7ad8ecb" providerId="LiveId" clId="{8C6D6D7B-FA38-413C-B9F2-84975B5778B8}" dt="2022-06-12T16:53:07.581" v="3290"/>
          <ac:grpSpMkLst>
            <pc:docMk/>
            <pc:sldMk cId="2218744270" sldId="560"/>
            <ac:grpSpMk id="27" creationId="{F1700E78-8B27-7F44-3AC1-533B52A047D0}"/>
          </ac:grpSpMkLst>
        </pc:grpChg>
        <pc:grpChg chg="add mod">
          <ac:chgData name="Kitazawa Masakiyo" userId="2bf3742da7ad8ecb" providerId="LiveId" clId="{8C6D6D7B-FA38-413C-B9F2-84975B5778B8}" dt="2022-06-12T16:53:39.120" v="3291"/>
          <ac:grpSpMkLst>
            <pc:docMk/>
            <pc:sldMk cId="2218744270" sldId="560"/>
            <ac:grpSpMk id="30" creationId="{CA1F589D-50D7-83B7-F948-20B7DA9B43F1}"/>
          </ac:grpSpMkLst>
        </pc:grpChg>
        <pc:cxnChg chg="add mod">
          <ac:chgData name="Kitazawa Masakiyo" userId="2bf3742da7ad8ecb" providerId="LiveId" clId="{8C6D6D7B-FA38-413C-B9F2-84975B5778B8}" dt="2022-06-12T15:59:30.796" v="2428" actId="14100"/>
          <ac:cxnSpMkLst>
            <pc:docMk/>
            <pc:sldMk cId="2218744270" sldId="560"/>
            <ac:cxnSpMk id="6" creationId="{97C6F0A0-BF2C-3426-9FD1-32092E6C4B57}"/>
          </ac:cxnSpMkLst>
        </pc:cxnChg>
      </pc:sldChg>
      <pc:sldChg chg="addSp delSp modSp mod modAnim">
        <pc:chgData name="Kitazawa Masakiyo" userId="2bf3742da7ad8ecb" providerId="LiveId" clId="{8C6D6D7B-FA38-413C-B9F2-84975B5778B8}" dt="2022-06-13T06:31:21.953" v="7737" actId="1036"/>
        <pc:sldMkLst>
          <pc:docMk/>
          <pc:sldMk cId="1925253156" sldId="561"/>
        </pc:sldMkLst>
        <pc:spChg chg="add del mod">
          <ac:chgData name="Kitazawa Masakiyo" userId="2bf3742da7ad8ecb" providerId="LiveId" clId="{8C6D6D7B-FA38-413C-B9F2-84975B5778B8}" dt="2022-06-12T16:13:03.144" v="2699" actId="21"/>
          <ac:spMkLst>
            <pc:docMk/>
            <pc:sldMk cId="1925253156" sldId="561"/>
            <ac:spMk id="3" creationId="{A74D38EF-9615-DCCD-8477-4668DCAFC576}"/>
          </ac:spMkLst>
        </pc:spChg>
        <pc:spChg chg="mod">
          <ac:chgData name="Kitazawa Masakiyo" userId="2bf3742da7ad8ecb" providerId="LiveId" clId="{8C6D6D7B-FA38-413C-B9F2-84975B5778B8}" dt="2022-06-12T16:20:21.837" v="2772" actId="14100"/>
          <ac:spMkLst>
            <pc:docMk/>
            <pc:sldMk cId="1925253156" sldId="561"/>
            <ac:spMk id="11" creationId="{9CEBC90C-3904-453C-B22A-D1A764A1C675}"/>
          </ac:spMkLst>
        </pc:spChg>
        <pc:spChg chg="mod">
          <ac:chgData name="Kitazawa Masakiyo" userId="2bf3742da7ad8ecb" providerId="LiveId" clId="{8C6D6D7B-FA38-413C-B9F2-84975B5778B8}" dt="2022-06-13T06:31:21.953" v="7737" actId="1036"/>
          <ac:spMkLst>
            <pc:docMk/>
            <pc:sldMk cId="1925253156" sldId="561"/>
            <ac:spMk id="13" creationId="{1F2934E1-291A-868F-C338-DAFDF3D7C9DC}"/>
          </ac:spMkLst>
        </pc:spChg>
        <pc:spChg chg="mod">
          <ac:chgData name="Kitazawa Masakiyo" userId="2bf3742da7ad8ecb" providerId="LiveId" clId="{8C6D6D7B-FA38-413C-B9F2-84975B5778B8}" dt="2022-06-12T16:52:52.816" v="3289" actId="164"/>
          <ac:spMkLst>
            <pc:docMk/>
            <pc:sldMk cId="1925253156" sldId="561"/>
            <ac:spMk id="14" creationId="{231E186D-9C27-28F6-DD88-E86F2B751B58}"/>
          </ac:spMkLst>
        </pc:spChg>
        <pc:spChg chg="mod">
          <ac:chgData name="Kitazawa Masakiyo" userId="2bf3742da7ad8ecb" providerId="LiveId" clId="{8C6D6D7B-FA38-413C-B9F2-84975B5778B8}" dt="2022-06-12T16:52:52.816" v="3289" actId="164"/>
          <ac:spMkLst>
            <pc:docMk/>
            <pc:sldMk cId="1925253156" sldId="561"/>
            <ac:spMk id="15" creationId="{26A20985-59D1-16D0-D921-A13622354021}"/>
          </ac:spMkLst>
        </pc:spChg>
        <pc:spChg chg="del">
          <ac:chgData name="Kitazawa Masakiyo" userId="2bf3742da7ad8ecb" providerId="LiveId" clId="{8C6D6D7B-FA38-413C-B9F2-84975B5778B8}" dt="2022-06-13T03:48:40.539" v="6607" actId="21"/>
          <ac:spMkLst>
            <pc:docMk/>
            <pc:sldMk cId="1925253156" sldId="561"/>
            <ac:spMk id="16" creationId="{A0DF1AB9-1880-8368-8DA1-C928DDDD1CB6}"/>
          </ac:spMkLst>
        </pc:spChg>
        <pc:spChg chg="mod">
          <ac:chgData name="Kitazawa Masakiyo" userId="2bf3742da7ad8ecb" providerId="LiveId" clId="{8C6D6D7B-FA38-413C-B9F2-84975B5778B8}" dt="2022-06-12T16:51:34.639" v="3263" actId="1076"/>
          <ac:spMkLst>
            <pc:docMk/>
            <pc:sldMk cId="1925253156" sldId="561"/>
            <ac:spMk id="17" creationId="{B2994122-6D0F-A611-BCF3-276FAA631CA3}"/>
          </ac:spMkLst>
        </pc:spChg>
        <pc:spChg chg="del mod">
          <ac:chgData name="Kitazawa Masakiyo" userId="2bf3742da7ad8ecb" providerId="LiveId" clId="{8C6D6D7B-FA38-413C-B9F2-84975B5778B8}" dt="2022-06-13T02:42:54.578" v="6459" actId="478"/>
          <ac:spMkLst>
            <pc:docMk/>
            <pc:sldMk cId="1925253156" sldId="561"/>
            <ac:spMk id="18" creationId="{A599054E-6827-817F-586F-5A37980407B1}"/>
          </ac:spMkLst>
        </pc:spChg>
        <pc:spChg chg="add mod">
          <ac:chgData name="Kitazawa Masakiyo" userId="2bf3742da7ad8ecb" providerId="LiveId" clId="{8C6D6D7B-FA38-413C-B9F2-84975B5778B8}" dt="2022-06-12T16:21:04.370" v="2781" actId="1035"/>
          <ac:spMkLst>
            <pc:docMk/>
            <pc:sldMk cId="1925253156" sldId="561"/>
            <ac:spMk id="19" creationId="{688F3228-FFCA-5F1B-4236-CC0CA3025B60}"/>
          </ac:spMkLst>
        </pc:spChg>
        <pc:spChg chg="add mod">
          <ac:chgData name="Kitazawa Masakiyo" userId="2bf3742da7ad8ecb" providerId="LiveId" clId="{8C6D6D7B-FA38-413C-B9F2-84975B5778B8}" dt="2022-06-13T02:43:18.452" v="6462" actId="20577"/>
          <ac:spMkLst>
            <pc:docMk/>
            <pc:sldMk cId="1925253156" sldId="561"/>
            <ac:spMk id="20" creationId="{57A92902-D365-7249-FF01-5D0C90AF0F04}"/>
          </ac:spMkLst>
        </pc:spChg>
        <pc:spChg chg="add mod">
          <ac:chgData name="Kitazawa Masakiyo" userId="2bf3742da7ad8ecb" providerId="LiveId" clId="{8C6D6D7B-FA38-413C-B9F2-84975B5778B8}" dt="2022-06-12T16:19:43.416" v="2768" actId="1036"/>
          <ac:spMkLst>
            <pc:docMk/>
            <pc:sldMk cId="1925253156" sldId="561"/>
            <ac:spMk id="21" creationId="{41EC5915-88C1-E175-FC3D-D920101A8145}"/>
          </ac:spMkLst>
        </pc:spChg>
        <pc:spChg chg="add del mod">
          <ac:chgData name="Kitazawa Masakiyo" userId="2bf3742da7ad8ecb" providerId="LiveId" clId="{8C6D6D7B-FA38-413C-B9F2-84975B5778B8}" dt="2022-06-12T16:13:03.144" v="2699" actId="21"/>
          <ac:spMkLst>
            <pc:docMk/>
            <pc:sldMk cId="1925253156" sldId="561"/>
            <ac:spMk id="22" creationId="{22C3E3BE-830F-4D75-8018-7211B286264C}"/>
          </ac:spMkLst>
        </pc:spChg>
        <pc:spChg chg="mod">
          <ac:chgData name="Kitazawa Masakiyo" userId="2bf3742da7ad8ecb" providerId="LiveId" clId="{8C6D6D7B-FA38-413C-B9F2-84975B5778B8}" dt="2022-06-12T16:19:51.646" v="2769"/>
          <ac:spMkLst>
            <pc:docMk/>
            <pc:sldMk cId="1925253156" sldId="561"/>
            <ac:spMk id="24" creationId="{CAB03657-9865-410E-5CE5-A8C4B269321B}"/>
          </ac:spMkLst>
        </pc:spChg>
        <pc:spChg chg="mod">
          <ac:chgData name="Kitazawa Masakiyo" userId="2bf3742da7ad8ecb" providerId="LiveId" clId="{8C6D6D7B-FA38-413C-B9F2-84975B5778B8}" dt="2022-06-12T16:51:49.661" v="3264" actId="14100"/>
          <ac:spMkLst>
            <pc:docMk/>
            <pc:sldMk cId="1925253156" sldId="561"/>
            <ac:spMk id="25" creationId="{BA0A04B1-1123-2E91-6003-53E30CC14ED8}"/>
          </ac:spMkLst>
        </pc:spChg>
        <pc:spChg chg="add mod">
          <ac:chgData name="Kitazawa Masakiyo" userId="2bf3742da7ad8ecb" providerId="LiveId" clId="{8C6D6D7B-FA38-413C-B9F2-84975B5778B8}" dt="2022-06-13T02:42:49.016" v="6458"/>
          <ac:spMkLst>
            <pc:docMk/>
            <pc:sldMk cId="1925253156" sldId="561"/>
            <ac:spMk id="27" creationId="{A16FFC3D-A0D4-F48D-604A-905DCA22B192}"/>
          </ac:spMkLst>
        </pc:spChg>
        <pc:spChg chg="add del mod">
          <ac:chgData name="Kitazawa Masakiyo" userId="2bf3742da7ad8ecb" providerId="LiveId" clId="{8C6D6D7B-FA38-413C-B9F2-84975B5778B8}" dt="2022-06-13T03:49:55.157" v="6619" actId="478"/>
          <ac:spMkLst>
            <pc:docMk/>
            <pc:sldMk cId="1925253156" sldId="561"/>
            <ac:spMk id="28" creationId="{D174E227-83D8-4697-0DE7-4BD9299B1E43}"/>
          </ac:spMkLst>
        </pc:spChg>
        <pc:spChg chg="add mod">
          <ac:chgData name="Kitazawa Masakiyo" userId="2bf3742da7ad8ecb" providerId="LiveId" clId="{8C6D6D7B-FA38-413C-B9F2-84975B5778B8}" dt="2022-06-13T03:49:52.919" v="6618"/>
          <ac:spMkLst>
            <pc:docMk/>
            <pc:sldMk cId="1925253156" sldId="561"/>
            <ac:spMk id="29" creationId="{2F255426-FE40-F466-4DA7-5B48B2CC87FE}"/>
          </ac:spMkLst>
        </pc:spChg>
        <pc:grpChg chg="add mod">
          <ac:chgData name="Kitazawa Masakiyo" userId="2bf3742da7ad8ecb" providerId="LiveId" clId="{8C6D6D7B-FA38-413C-B9F2-84975B5778B8}" dt="2022-06-12T16:52:52.816" v="3289" actId="164"/>
          <ac:grpSpMkLst>
            <pc:docMk/>
            <pc:sldMk cId="1925253156" sldId="561"/>
            <ac:grpSpMk id="9" creationId="{5BCC3DB2-7B66-EBFF-5297-30FF61AE5C48}"/>
          </ac:grpSpMkLst>
        </pc:grpChg>
        <pc:grpChg chg="add mod">
          <ac:chgData name="Kitazawa Masakiyo" userId="2bf3742da7ad8ecb" providerId="LiveId" clId="{8C6D6D7B-FA38-413C-B9F2-84975B5778B8}" dt="2022-06-12T16:19:51.646" v="2769"/>
          <ac:grpSpMkLst>
            <pc:docMk/>
            <pc:sldMk cId="1925253156" sldId="561"/>
            <ac:grpSpMk id="23" creationId="{8BB1D909-C84A-ECAB-4CF1-CA1D4A1185E6}"/>
          </ac:grpSpMkLst>
        </pc:grpChg>
        <pc:cxnChg chg="add mod">
          <ac:chgData name="Kitazawa Masakiyo" userId="2bf3742da7ad8ecb" providerId="LiveId" clId="{8C6D6D7B-FA38-413C-B9F2-84975B5778B8}" dt="2022-06-12T16:20:43.118" v="2775" actId="14100"/>
          <ac:cxnSpMkLst>
            <pc:docMk/>
            <pc:sldMk cId="1925253156" sldId="561"/>
            <ac:cxnSpMk id="26" creationId="{D581B088-DBD3-38D9-9A90-25C60ABC694D}"/>
          </ac:cxnSpMkLst>
        </pc:cxnChg>
      </pc:sldChg>
      <pc:sldChg chg="addSp delSp modSp new mod ord modAnim">
        <pc:chgData name="Kitazawa Masakiyo" userId="2bf3742da7ad8ecb" providerId="LiveId" clId="{8C6D6D7B-FA38-413C-B9F2-84975B5778B8}" dt="2022-06-13T05:46:00.102" v="7514" actId="1076"/>
        <pc:sldMkLst>
          <pc:docMk/>
          <pc:sldMk cId="1355975666" sldId="562"/>
        </pc:sldMkLst>
        <pc:spChg chg="mod">
          <ac:chgData name="Kitazawa Masakiyo" userId="2bf3742da7ad8ecb" providerId="LiveId" clId="{8C6D6D7B-FA38-413C-B9F2-84975B5778B8}" dt="2022-06-12T16:55:41.444" v="3366" actId="404"/>
          <ac:spMkLst>
            <pc:docMk/>
            <pc:sldMk cId="1355975666" sldId="562"/>
            <ac:spMk id="2" creationId="{B545A039-7F1D-96CE-4A66-BC2277C8802D}"/>
          </ac:spMkLst>
        </pc:spChg>
        <pc:spChg chg="del">
          <ac:chgData name="Kitazawa Masakiyo" userId="2bf3742da7ad8ecb" providerId="LiveId" clId="{8C6D6D7B-FA38-413C-B9F2-84975B5778B8}" dt="2022-06-12T16:55:43.528" v="3367" actId="478"/>
          <ac:spMkLst>
            <pc:docMk/>
            <pc:sldMk cId="1355975666" sldId="562"/>
            <ac:spMk id="3" creationId="{0B8EAD11-75AF-2D6D-67ED-3B69BA0732AF}"/>
          </ac:spMkLst>
        </pc:spChg>
        <pc:spChg chg="add mod">
          <ac:chgData name="Kitazawa Masakiyo" userId="2bf3742da7ad8ecb" providerId="LiveId" clId="{8C6D6D7B-FA38-413C-B9F2-84975B5778B8}" dt="2022-06-13T05:44:53.870" v="7496" actId="1035"/>
          <ac:spMkLst>
            <pc:docMk/>
            <pc:sldMk cId="1355975666" sldId="562"/>
            <ac:spMk id="10" creationId="{99EC134A-4506-3060-9521-D8F6680D076C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11" creationId="{862F7517-55BA-30E9-9136-84B5080D0387}"/>
          </ac:spMkLst>
        </pc:spChg>
        <pc:spChg chg="add mod">
          <ac:chgData name="Kitazawa Masakiyo" userId="2bf3742da7ad8ecb" providerId="LiveId" clId="{8C6D6D7B-FA38-413C-B9F2-84975B5778B8}" dt="2022-06-13T05:44:59.996" v="7505" actId="1035"/>
          <ac:spMkLst>
            <pc:docMk/>
            <pc:sldMk cId="1355975666" sldId="562"/>
            <ac:spMk id="15" creationId="{B747C591-7D33-7782-E180-C0B3D4D9290F}"/>
          </ac:spMkLst>
        </pc:spChg>
        <pc:spChg chg="add del mod">
          <ac:chgData name="Kitazawa Masakiyo" userId="2bf3742da7ad8ecb" providerId="LiveId" clId="{8C6D6D7B-FA38-413C-B9F2-84975B5778B8}" dt="2022-06-13T01:14:08.018" v="5635" actId="478"/>
          <ac:spMkLst>
            <pc:docMk/>
            <pc:sldMk cId="1355975666" sldId="562"/>
            <ac:spMk id="16" creationId="{196DFC9C-9853-96CB-32D7-105177867067}"/>
          </ac:spMkLst>
        </pc:spChg>
        <pc:spChg chg="add mod ord">
          <ac:chgData name="Kitazawa Masakiyo" userId="2bf3742da7ad8ecb" providerId="LiveId" clId="{8C6D6D7B-FA38-413C-B9F2-84975B5778B8}" dt="2022-06-13T05:44:59.996" v="7505" actId="1035"/>
          <ac:spMkLst>
            <pc:docMk/>
            <pc:sldMk cId="1355975666" sldId="562"/>
            <ac:spMk id="18" creationId="{F4ED1563-A81D-BD11-30A5-A937D80DCF39}"/>
          </ac:spMkLst>
        </pc:spChg>
        <pc:spChg chg="add mod">
          <ac:chgData name="Kitazawa Masakiyo" userId="2bf3742da7ad8ecb" providerId="LiveId" clId="{8C6D6D7B-FA38-413C-B9F2-84975B5778B8}" dt="2022-06-13T05:44:59.996" v="7505" actId="1035"/>
          <ac:spMkLst>
            <pc:docMk/>
            <pc:sldMk cId="1355975666" sldId="562"/>
            <ac:spMk id="19" creationId="{46EA156D-0530-AD1E-4821-BCCD329EC472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25" creationId="{53762298-C47C-0A7E-7CE4-5E595B354736}"/>
          </ac:spMkLst>
        </pc:spChg>
        <pc:spChg chg="add mod">
          <ac:chgData name="Kitazawa Masakiyo" userId="2bf3742da7ad8ecb" providerId="LiveId" clId="{8C6D6D7B-FA38-413C-B9F2-84975B5778B8}" dt="2022-06-13T05:46:00.102" v="7514" actId="1076"/>
          <ac:spMkLst>
            <pc:docMk/>
            <pc:sldMk cId="1355975666" sldId="562"/>
            <ac:spMk id="26" creationId="{686E548D-7B52-46A4-9A81-A9203A42C1CF}"/>
          </ac:spMkLst>
        </pc:spChg>
        <pc:spChg chg="add mod">
          <ac:chgData name="Kitazawa Masakiyo" userId="2bf3742da7ad8ecb" providerId="LiveId" clId="{8C6D6D7B-FA38-413C-B9F2-84975B5778B8}" dt="2022-06-13T05:46:00.102" v="7514" actId="1076"/>
          <ac:spMkLst>
            <pc:docMk/>
            <pc:sldMk cId="1355975666" sldId="562"/>
            <ac:spMk id="27" creationId="{25641742-CBE5-A6AF-C3AD-7CBE66C0065F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28" creationId="{857CD33B-D93C-E5F4-FAA0-D119B2870C45}"/>
          </ac:spMkLst>
        </pc:spChg>
        <pc:spChg chg="add mod">
          <ac:chgData name="Kitazawa Masakiyo" userId="2bf3742da7ad8ecb" providerId="LiveId" clId="{8C6D6D7B-FA38-413C-B9F2-84975B5778B8}" dt="2022-06-13T05:45:31.002" v="7511" actId="164"/>
          <ac:spMkLst>
            <pc:docMk/>
            <pc:sldMk cId="1355975666" sldId="562"/>
            <ac:spMk id="29" creationId="{9ED4CAB2-FFB3-7EA2-F4B1-F225C3F38827}"/>
          </ac:spMkLst>
        </pc:spChg>
        <pc:grpChg chg="add mod">
          <ac:chgData name="Kitazawa Masakiyo" userId="2bf3742da7ad8ecb" providerId="LiveId" clId="{8C6D6D7B-FA38-413C-B9F2-84975B5778B8}" dt="2022-06-13T05:45:31.002" v="7511" actId="164"/>
          <ac:grpSpMkLst>
            <pc:docMk/>
            <pc:sldMk cId="1355975666" sldId="562"/>
            <ac:grpSpMk id="30" creationId="{4BCED3D4-2F88-FD6D-42A4-3E8A5B3FED4A}"/>
          </ac:grpSpMkLst>
        </pc:grpChg>
        <pc:picChg chg="add del mod">
          <ac:chgData name="Kitazawa Masakiyo" userId="2bf3742da7ad8ecb" providerId="LiveId" clId="{8C6D6D7B-FA38-413C-B9F2-84975B5778B8}" dt="2022-06-13T01:11:42.549" v="5562"/>
          <ac:picMkLst>
            <pc:docMk/>
            <pc:sldMk cId="1355975666" sldId="562"/>
            <ac:picMk id="5" creationId="{547E30F6-9309-7021-1D80-D85B4873691F}"/>
          </ac:picMkLst>
        </pc:picChg>
        <pc:picChg chg="add del mod">
          <ac:chgData name="Kitazawa Masakiyo" userId="2bf3742da7ad8ecb" providerId="LiveId" clId="{8C6D6D7B-FA38-413C-B9F2-84975B5778B8}" dt="2022-06-12T17:00:15.010" v="3420"/>
          <ac:picMkLst>
            <pc:docMk/>
            <pc:sldMk cId="1355975666" sldId="562"/>
            <ac:picMk id="5" creationId="{BD48B78A-ADD9-D8CF-6E5A-41C32DA006F8}"/>
          </ac:picMkLst>
        </pc:picChg>
        <pc:picChg chg="add del mod">
          <ac:chgData name="Kitazawa Masakiyo" userId="2bf3742da7ad8ecb" providerId="LiveId" clId="{8C6D6D7B-FA38-413C-B9F2-84975B5778B8}" dt="2022-06-13T01:11:16.422" v="5537" actId="21"/>
          <ac:picMkLst>
            <pc:docMk/>
            <pc:sldMk cId="1355975666" sldId="562"/>
            <ac:picMk id="6" creationId="{D1A06576-9C19-0C21-B9BB-6FDD92D55324}"/>
          </ac:picMkLst>
        </pc:picChg>
        <pc:picChg chg="add del mod">
          <ac:chgData name="Kitazawa Masakiyo" userId="2bf3742da7ad8ecb" providerId="LiveId" clId="{8C6D6D7B-FA38-413C-B9F2-84975B5778B8}" dt="2022-06-13T01:15:38.817" v="5670"/>
          <ac:picMkLst>
            <pc:docMk/>
            <pc:sldMk cId="1355975666" sldId="562"/>
            <ac:picMk id="7" creationId="{63466E95-C8E4-AB66-2E63-72536FB308AC}"/>
          </ac:picMkLst>
        </pc:picChg>
        <pc:picChg chg="add del mod">
          <ac:chgData name="Kitazawa Masakiyo" userId="2bf3742da7ad8ecb" providerId="LiveId" clId="{8C6D6D7B-FA38-413C-B9F2-84975B5778B8}" dt="2022-06-13T01:11:29.911" v="5550"/>
          <ac:picMkLst>
            <pc:docMk/>
            <pc:sldMk cId="1355975666" sldId="562"/>
            <ac:picMk id="9" creationId="{AE336F4E-A867-0FE6-A27F-3E7B385AD094}"/>
          </ac:picMkLst>
        </pc:picChg>
        <pc:picChg chg="add mod">
          <ac:chgData name="Kitazawa Masakiyo" userId="2bf3742da7ad8ecb" providerId="LiveId" clId="{8C6D6D7B-FA38-413C-B9F2-84975B5778B8}" dt="2022-06-13T05:45:31.002" v="7511" actId="164"/>
          <ac:picMkLst>
            <pc:docMk/>
            <pc:sldMk cId="1355975666" sldId="562"/>
            <ac:picMk id="12" creationId="{A2F49B91-1A53-FC80-E6DD-FBC852D6AF32}"/>
          </ac:picMkLst>
        </pc:picChg>
        <pc:picChg chg="add mod">
          <ac:chgData name="Kitazawa Masakiyo" userId="2bf3742da7ad8ecb" providerId="LiveId" clId="{8C6D6D7B-FA38-413C-B9F2-84975B5778B8}" dt="2022-06-13T05:45:31.002" v="7511" actId="164"/>
          <ac:picMkLst>
            <pc:docMk/>
            <pc:sldMk cId="1355975666" sldId="562"/>
            <ac:picMk id="13" creationId="{A979EB25-B30D-5B5A-4281-32E1C2FBF735}"/>
          </ac:picMkLst>
        </pc:picChg>
        <pc:picChg chg="add mod">
          <ac:chgData name="Kitazawa Masakiyo" userId="2bf3742da7ad8ecb" providerId="LiveId" clId="{8C6D6D7B-FA38-413C-B9F2-84975B5778B8}" dt="2022-06-13T05:44:59.996" v="7505" actId="1035"/>
          <ac:picMkLst>
            <pc:docMk/>
            <pc:sldMk cId="1355975666" sldId="562"/>
            <ac:picMk id="14" creationId="{3EE848BA-D582-1993-FBF6-A64FDA6FC05B}"/>
          </ac:picMkLst>
        </pc:picChg>
        <pc:picChg chg="add del mod">
          <ac:chgData name="Kitazawa Masakiyo" userId="2bf3742da7ad8ecb" providerId="LiveId" clId="{8C6D6D7B-FA38-413C-B9F2-84975B5778B8}" dt="2022-06-13T01:15:27.198" v="5657"/>
          <ac:picMkLst>
            <pc:docMk/>
            <pc:sldMk cId="1355975666" sldId="562"/>
            <ac:picMk id="17" creationId="{16DAED48-DFCD-9A1F-EA5A-614727C0F40D}"/>
          </ac:picMkLst>
        </pc:picChg>
        <pc:picChg chg="add mod">
          <ac:chgData name="Kitazawa Masakiyo" userId="2bf3742da7ad8ecb" providerId="LiveId" clId="{8C6D6D7B-FA38-413C-B9F2-84975B5778B8}" dt="2022-06-13T05:44:59.996" v="7505" actId="1035"/>
          <ac:picMkLst>
            <pc:docMk/>
            <pc:sldMk cId="1355975666" sldId="562"/>
            <ac:picMk id="21" creationId="{40A9815C-D9D6-B32B-6305-B16E981C8BF4}"/>
          </ac:picMkLst>
        </pc:picChg>
        <pc:picChg chg="add mod">
          <ac:chgData name="Kitazawa Masakiyo" userId="2bf3742da7ad8ecb" providerId="LiveId" clId="{8C6D6D7B-FA38-413C-B9F2-84975B5778B8}" dt="2022-06-13T05:44:59.996" v="7505" actId="1035"/>
          <ac:picMkLst>
            <pc:docMk/>
            <pc:sldMk cId="1355975666" sldId="562"/>
            <ac:picMk id="23" creationId="{A783F7E0-FF56-14AC-7F8B-39888EF64FAC}"/>
          </ac:picMkLst>
        </pc:picChg>
      </pc:sldChg>
      <pc:sldChg chg="addSp delSp modSp new mod modAnim">
        <pc:chgData name="Kitazawa Masakiyo" userId="2bf3742da7ad8ecb" providerId="LiveId" clId="{8C6D6D7B-FA38-413C-B9F2-84975B5778B8}" dt="2022-06-13T05:41:28.837" v="7478"/>
        <pc:sldMkLst>
          <pc:docMk/>
          <pc:sldMk cId="3383788584" sldId="563"/>
        </pc:sldMkLst>
        <pc:spChg chg="mod">
          <ac:chgData name="Kitazawa Masakiyo" userId="2bf3742da7ad8ecb" providerId="LiveId" clId="{8C6D6D7B-FA38-413C-B9F2-84975B5778B8}" dt="2022-06-12T17:02:06.191" v="3483" actId="20577"/>
          <ac:spMkLst>
            <pc:docMk/>
            <pc:sldMk cId="3383788584" sldId="563"/>
            <ac:spMk id="2" creationId="{CF1032F7-6DFF-E61F-2C11-3B8B54E213E2}"/>
          </ac:spMkLst>
        </pc:spChg>
        <pc:spChg chg="del">
          <ac:chgData name="Kitazawa Masakiyo" userId="2bf3742da7ad8ecb" providerId="LiveId" clId="{8C6D6D7B-FA38-413C-B9F2-84975B5778B8}" dt="2022-06-12T17:02:09.468" v="3484" actId="478"/>
          <ac:spMkLst>
            <pc:docMk/>
            <pc:sldMk cId="3383788584" sldId="563"/>
            <ac:spMk id="3" creationId="{B965CD74-7091-D59A-674E-B6CF9D0D716B}"/>
          </ac:spMkLst>
        </pc:spChg>
        <pc:spChg chg="add mod">
          <ac:chgData name="Kitazawa Masakiyo" userId="2bf3742da7ad8ecb" providerId="LiveId" clId="{8C6D6D7B-FA38-413C-B9F2-84975B5778B8}" dt="2022-06-13T05:38:20.110" v="7421" actId="1037"/>
          <ac:spMkLst>
            <pc:docMk/>
            <pc:sldMk cId="3383788584" sldId="563"/>
            <ac:spMk id="3" creationId="{FF7FF38C-C04D-C773-D863-5A6605E38384}"/>
          </ac:spMkLst>
        </pc:spChg>
        <pc:spChg chg="ord">
          <ac:chgData name="Kitazawa Masakiyo" userId="2bf3742da7ad8ecb" providerId="LiveId" clId="{8C6D6D7B-FA38-413C-B9F2-84975B5778B8}" dt="2022-06-13T05:38:02.440" v="7414" actId="167"/>
          <ac:spMkLst>
            <pc:docMk/>
            <pc:sldMk cId="3383788584" sldId="563"/>
            <ac:spMk id="4" creationId="{1F2A3DAF-6850-70C7-78CF-40F1AC2ED165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5" creationId="{F41EEBF7-9A7D-95CC-9AB2-67C0F304B831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6" creationId="{CF569A38-0E93-E092-E04D-DD5EAF10D6A1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7" creationId="{DC0B3A75-9377-A56F-70AF-A77F263DFA3A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8" creationId="{484049C0-97BD-F468-08B2-425B2BAC59A4}"/>
          </ac:spMkLst>
        </pc:spChg>
        <pc:spChg chg="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1" creationId="{A8F0995D-3746-B943-7FA2-E7068C80A31A}"/>
          </ac:spMkLst>
        </pc:spChg>
        <pc:spChg chg="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3" creationId="{EC7C7180-4494-20E4-B96E-D1DBCC72116A}"/>
          </ac:spMkLst>
        </pc:spChg>
        <pc:spChg chg="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5" creationId="{4F221D37-0E15-C30C-2C97-EDB1836CD4D4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19" creationId="{7E749A5C-3054-7D97-4E0F-D9846DBE5843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20" creationId="{C725C49B-A4F3-0087-A425-7B8FC0D316A7}"/>
          </ac:spMkLst>
        </pc:spChg>
        <pc:spChg chg="add mod">
          <ac:chgData name="Kitazawa Masakiyo" userId="2bf3742da7ad8ecb" providerId="LiveId" clId="{8C6D6D7B-FA38-413C-B9F2-84975B5778B8}" dt="2022-06-13T01:18:29.992" v="5708"/>
          <ac:spMkLst>
            <pc:docMk/>
            <pc:sldMk cId="3383788584" sldId="563"/>
            <ac:spMk id="21" creationId="{A0B3E99A-FB1E-FC2F-CA6B-27895AAF906F}"/>
          </ac:spMkLst>
        </pc:spChg>
        <pc:spChg chg="add mod">
          <ac:chgData name="Kitazawa Masakiyo" userId="2bf3742da7ad8ecb" providerId="LiveId" clId="{8C6D6D7B-FA38-413C-B9F2-84975B5778B8}" dt="2022-06-13T05:38:20.110" v="7421" actId="1037"/>
          <ac:spMkLst>
            <pc:docMk/>
            <pc:sldMk cId="3383788584" sldId="563"/>
            <ac:spMk id="22" creationId="{877882DB-7412-8070-0C7D-523D0F4A6234}"/>
          </ac:spMkLst>
        </pc:spChg>
        <pc:spChg chg="add mod ord">
          <ac:chgData name="Kitazawa Masakiyo" userId="2bf3742da7ad8ecb" providerId="LiveId" clId="{8C6D6D7B-FA38-413C-B9F2-84975B5778B8}" dt="2022-06-13T05:38:20.110" v="7421" actId="1037"/>
          <ac:spMkLst>
            <pc:docMk/>
            <pc:sldMk cId="3383788584" sldId="563"/>
            <ac:spMk id="23" creationId="{08E21555-D9F0-A54D-A508-C4F855F65089}"/>
          </ac:spMkLst>
        </pc:spChg>
        <pc:grpChg chg="add mod">
          <ac:chgData name="Kitazawa Masakiyo" userId="2bf3742da7ad8ecb" providerId="LiveId" clId="{8C6D6D7B-FA38-413C-B9F2-84975B5778B8}" dt="2022-06-13T01:18:29.992" v="5708"/>
          <ac:grpSpMkLst>
            <pc:docMk/>
            <pc:sldMk cId="3383788584" sldId="563"/>
            <ac:grpSpMk id="10" creationId="{8BC282BB-598B-C043-5FD0-09D95A52FE0F}"/>
          </ac:grpSpMkLst>
        </pc:grpChg>
        <pc:picChg chg="add 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9" creationId="{F670FAA1-667B-0972-20DA-95526B692EC5}"/>
          </ac:picMkLst>
        </pc:picChg>
        <pc:picChg chg="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14" creationId="{FE4CEE8A-D7EE-0407-4796-DBB14A3072AA}"/>
          </ac:picMkLst>
        </pc:picChg>
        <pc:picChg chg="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16" creationId="{EF65A9CF-D308-D19D-DD78-010A028A81B8}"/>
          </ac:picMkLst>
        </pc:picChg>
        <pc:picChg chg="mod">
          <ac:chgData name="Kitazawa Masakiyo" userId="2bf3742da7ad8ecb" providerId="LiveId" clId="{8C6D6D7B-FA38-413C-B9F2-84975B5778B8}" dt="2022-06-13T01:18:29.992" v="5708"/>
          <ac:picMkLst>
            <pc:docMk/>
            <pc:sldMk cId="3383788584" sldId="563"/>
            <ac:picMk id="17" creationId="{0D4C459F-5457-2BA2-15EC-29DF6FFE3B5C}"/>
          </ac:picMkLst>
        </pc:picChg>
        <pc:cxnChg chg="mod">
          <ac:chgData name="Kitazawa Masakiyo" userId="2bf3742da7ad8ecb" providerId="LiveId" clId="{8C6D6D7B-FA38-413C-B9F2-84975B5778B8}" dt="2022-06-13T01:18:29.992" v="5708"/>
          <ac:cxnSpMkLst>
            <pc:docMk/>
            <pc:sldMk cId="3383788584" sldId="563"/>
            <ac:cxnSpMk id="12" creationId="{B8C42DCF-EB40-00A5-3354-BBB88972D478}"/>
          </ac:cxnSpMkLst>
        </pc:cxnChg>
        <pc:cxnChg chg="mod">
          <ac:chgData name="Kitazawa Masakiyo" userId="2bf3742da7ad8ecb" providerId="LiveId" clId="{8C6D6D7B-FA38-413C-B9F2-84975B5778B8}" dt="2022-06-13T01:18:29.992" v="5708"/>
          <ac:cxnSpMkLst>
            <pc:docMk/>
            <pc:sldMk cId="3383788584" sldId="563"/>
            <ac:cxnSpMk id="18" creationId="{B4DF1A57-13B5-71FE-4A57-43B0B8D737D0}"/>
          </ac:cxnSpMkLst>
        </pc:cxnChg>
      </pc:sldChg>
      <pc:sldChg chg="addSp delSp modSp new mod modAnim">
        <pc:chgData name="Kitazawa Masakiyo" userId="2bf3742da7ad8ecb" providerId="LiveId" clId="{8C6D6D7B-FA38-413C-B9F2-84975B5778B8}" dt="2022-06-13T01:21:45.746" v="5739" actId="1076"/>
        <pc:sldMkLst>
          <pc:docMk/>
          <pc:sldMk cId="2919561838" sldId="564"/>
        </pc:sldMkLst>
        <pc:spChg chg="mod">
          <ac:chgData name="Kitazawa Masakiyo" userId="2bf3742da7ad8ecb" providerId="LiveId" clId="{8C6D6D7B-FA38-413C-B9F2-84975B5778B8}" dt="2022-06-12T17:24:38.420" v="4031" actId="20577"/>
          <ac:spMkLst>
            <pc:docMk/>
            <pc:sldMk cId="2919561838" sldId="564"/>
            <ac:spMk id="2" creationId="{26B81D2E-068A-102F-C2D8-63177991EDBF}"/>
          </ac:spMkLst>
        </pc:spChg>
        <pc:spChg chg="del">
          <ac:chgData name="Kitazawa Masakiyo" userId="2bf3742da7ad8ecb" providerId="LiveId" clId="{8C6D6D7B-FA38-413C-B9F2-84975B5778B8}" dt="2022-06-12T17:06:13.291" v="3567" actId="21"/>
          <ac:spMkLst>
            <pc:docMk/>
            <pc:sldMk cId="2919561838" sldId="564"/>
            <ac:spMk id="3" creationId="{2E49AA99-786A-3331-A1A7-107D736B34B0}"/>
          </ac:spMkLst>
        </pc:spChg>
        <pc:spChg chg="add del mod">
          <ac:chgData name="Kitazawa Masakiyo" userId="2bf3742da7ad8ecb" providerId="LiveId" clId="{8C6D6D7B-FA38-413C-B9F2-84975B5778B8}" dt="2022-06-12T17:30:10.369" v="4178" actId="478"/>
          <ac:spMkLst>
            <pc:docMk/>
            <pc:sldMk cId="2919561838" sldId="564"/>
            <ac:spMk id="15" creationId="{EA83536C-502F-415B-0D28-E28197939C41}"/>
          </ac:spMkLst>
        </pc:spChg>
        <pc:spChg chg="add mod">
          <ac:chgData name="Kitazawa Masakiyo" userId="2bf3742da7ad8ecb" providerId="LiveId" clId="{8C6D6D7B-FA38-413C-B9F2-84975B5778B8}" dt="2022-06-12T17:27:11.740" v="4071"/>
          <ac:spMkLst>
            <pc:docMk/>
            <pc:sldMk cId="2919561838" sldId="564"/>
            <ac:spMk id="16" creationId="{E446DDDD-FFAF-9899-76FE-6C94B379B727}"/>
          </ac:spMkLst>
        </pc:spChg>
        <pc:spChg chg="add mod">
          <ac:chgData name="Kitazawa Masakiyo" userId="2bf3742da7ad8ecb" providerId="LiveId" clId="{8C6D6D7B-FA38-413C-B9F2-84975B5778B8}" dt="2022-06-12T17:27:31.607" v="4075" actId="1076"/>
          <ac:spMkLst>
            <pc:docMk/>
            <pc:sldMk cId="2919561838" sldId="564"/>
            <ac:spMk id="17" creationId="{9D26AECB-3051-4260-6E72-2C95ECE934EA}"/>
          </ac:spMkLst>
        </pc:spChg>
        <pc:spChg chg="add mod">
          <ac:chgData name="Kitazawa Masakiyo" userId="2bf3742da7ad8ecb" providerId="LiveId" clId="{8C6D6D7B-FA38-413C-B9F2-84975B5778B8}" dt="2022-06-12T17:27:27.470" v="4074" actId="1076"/>
          <ac:spMkLst>
            <pc:docMk/>
            <pc:sldMk cId="2919561838" sldId="564"/>
            <ac:spMk id="18" creationId="{901E76E7-54EF-C566-D6B0-31BE8B958FED}"/>
          </ac:spMkLst>
        </pc:spChg>
        <pc:spChg chg="add mod">
          <ac:chgData name="Kitazawa Masakiyo" userId="2bf3742da7ad8ecb" providerId="LiveId" clId="{8C6D6D7B-FA38-413C-B9F2-84975B5778B8}" dt="2022-06-12T17:27:23.231" v="4073" actId="1076"/>
          <ac:spMkLst>
            <pc:docMk/>
            <pc:sldMk cId="2919561838" sldId="564"/>
            <ac:spMk id="19" creationId="{57FA36AF-B171-DCB0-97D4-BCDFCC8D409B}"/>
          </ac:spMkLst>
        </pc:spChg>
        <pc:spChg chg="mod">
          <ac:chgData name="Kitazawa Masakiyo" userId="2bf3742da7ad8ecb" providerId="LiveId" clId="{8C6D6D7B-FA38-413C-B9F2-84975B5778B8}" dt="2022-06-12T17:28:27.127" v="4089" actId="1076"/>
          <ac:spMkLst>
            <pc:docMk/>
            <pc:sldMk cId="2919561838" sldId="564"/>
            <ac:spMk id="21" creationId="{618B0417-E454-2DAC-80F7-6AE4E209399A}"/>
          </ac:spMkLst>
        </pc:spChg>
        <pc:spChg chg="mod">
          <ac:chgData name="Kitazawa Masakiyo" userId="2bf3742da7ad8ecb" providerId="LiveId" clId="{8C6D6D7B-FA38-413C-B9F2-84975B5778B8}" dt="2022-06-12T17:28:23.873" v="4088" actId="1076"/>
          <ac:spMkLst>
            <pc:docMk/>
            <pc:sldMk cId="2919561838" sldId="564"/>
            <ac:spMk id="22" creationId="{03EBA18B-1FFF-4770-8365-CC402A030568}"/>
          </ac:spMkLst>
        </pc:spChg>
        <pc:spChg chg="add mod">
          <ac:chgData name="Kitazawa Masakiyo" userId="2bf3742da7ad8ecb" providerId="LiveId" clId="{8C6D6D7B-FA38-413C-B9F2-84975B5778B8}" dt="2022-06-13T01:20:58.554" v="5735" actId="1076"/>
          <ac:spMkLst>
            <pc:docMk/>
            <pc:sldMk cId="2919561838" sldId="564"/>
            <ac:spMk id="23" creationId="{B0B53BE2-3387-AE70-26B3-91F5ABF7495C}"/>
          </ac:spMkLst>
        </pc:spChg>
        <pc:spChg chg="add mod">
          <ac:chgData name="Kitazawa Masakiyo" userId="2bf3742da7ad8ecb" providerId="LiveId" clId="{8C6D6D7B-FA38-413C-B9F2-84975B5778B8}" dt="2022-06-13T01:21:45.746" v="5739" actId="1076"/>
          <ac:spMkLst>
            <pc:docMk/>
            <pc:sldMk cId="2919561838" sldId="564"/>
            <ac:spMk id="25" creationId="{45F1C644-91B7-DDCA-F65C-10BCF1D38990}"/>
          </ac:spMkLst>
        </pc:spChg>
        <pc:grpChg chg="add mod">
          <ac:chgData name="Kitazawa Masakiyo" userId="2bf3742da7ad8ecb" providerId="LiveId" clId="{8C6D6D7B-FA38-413C-B9F2-84975B5778B8}" dt="2022-06-12T17:28:10.960" v="4085" actId="1076"/>
          <ac:grpSpMkLst>
            <pc:docMk/>
            <pc:sldMk cId="2919561838" sldId="564"/>
            <ac:grpSpMk id="20" creationId="{9F94100B-1890-B3E5-769D-A94E871D649C}"/>
          </ac:grpSpMkLst>
        </pc:grpChg>
        <pc:picChg chg="add mod">
          <ac:chgData name="Kitazawa Masakiyo" userId="2bf3742da7ad8ecb" providerId="LiveId" clId="{8C6D6D7B-FA38-413C-B9F2-84975B5778B8}" dt="2022-06-12T17:24:23.159" v="4000" actId="1076"/>
          <ac:picMkLst>
            <pc:docMk/>
            <pc:sldMk cId="2919561838" sldId="564"/>
            <ac:picMk id="6" creationId="{056CDE7F-51F3-D885-ABBD-786748E3394B}"/>
          </ac:picMkLst>
        </pc:picChg>
        <pc:picChg chg="add del mod">
          <ac:chgData name="Kitazawa Masakiyo" userId="2bf3742da7ad8ecb" providerId="LiveId" clId="{8C6D6D7B-FA38-413C-B9F2-84975B5778B8}" dt="2022-06-12T17:25:06.046" v="4044"/>
          <ac:picMkLst>
            <pc:docMk/>
            <pc:sldMk cId="2919561838" sldId="564"/>
            <ac:picMk id="7" creationId="{FBFA7D2A-E95E-059C-DB49-6225A4CCE08E}"/>
          </ac:picMkLst>
        </pc:picChg>
        <pc:picChg chg="add del mod">
          <ac:chgData name="Kitazawa Masakiyo" userId="2bf3742da7ad8ecb" providerId="LiveId" clId="{8C6D6D7B-FA38-413C-B9F2-84975B5778B8}" dt="2022-06-12T17:25:20.445" v="4057"/>
          <ac:picMkLst>
            <pc:docMk/>
            <pc:sldMk cId="2919561838" sldId="564"/>
            <ac:picMk id="8" creationId="{3028D9C5-99F3-39D8-23FC-41026A317000}"/>
          </ac:picMkLst>
        </pc:picChg>
        <pc:picChg chg="add mod">
          <ac:chgData name="Kitazawa Masakiyo" userId="2bf3742da7ad8ecb" providerId="LiveId" clId="{8C6D6D7B-FA38-413C-B9F2-84975B5778B8}" dt="2022-06-12T17:30:06.382" v="4177" actId="1076"/>
          <ac:picMkLst>
            <pc:docMk/>
            <pc:sldMk cId="2919561838" sldId="564"/>
            <ac:picMk id="10" creationId="{310F914D-28E4-068D-0CC2-5E87150D9531}"/>
          </ac:picMkLst>
        </pc:picChg>
        <pc:picChg chg="add mod">
          <ac:chgData name="Kitazawa Masakiyo" userId="2bf3742da7ad8ecb" providerId="LiveId" clId="{8C6D6D7B-FA38-413C-B9F2-84975B5778B8}" dt="2022-06-12T17:30:02.270" v="4176" actId="14100"/>
          <ac:picMkLst>
            <pc:docMk/>
            <pc:sldMk cId="2919561838" sldId="564"/>
            <ac:picMk id="12" creationId="{EF1A9329-94F5-AF95-7F31-117272E9E233}"/>
          </ac:picMkLst>
        </pc:picChg>
        <pc:picChg chg="add mod">
          <ac:chgData name="Kitazawa Masakiyo" userId="2bf3742da7ad8ecb" providerId="LiveId" clId="{8C6D6D7B-FA38-413C-B9F2-84975B5778B8}" dt="2022-06-12T17:25:49.924" v="4061" actId="1076"/>
          <ac:picMkLst>
            <pc:docMk/>
            <pc:sldMk cId="2919561838" sldId="564"/>
            <ac:picMk id="14" creationId="{260EAAD1-F9E6-27C0-5113-1947C18391A4}"/>
          </ac:picMkLst>
        </pc:picChg>
        <pc:picChg chg="add mod modCrop">
          <ac:chgData name="Kitazawa Masakiyo" userId="2bf3742da7ad8ecb" providerId="LiveId" clId="{8C6D6D7B-FA38-413C-B9F2-84975B5778B8}" dt="2022-06-13T01:20:45.042" v="5733" actId="1076"/>
          <ac:picMkLst>
            <pc:docMk/>
            <pc:sldMk cId="2919561838" sldId="564"/>
            <ac:picMk id="24" creationId="{99E8B858-BCA8-C667-2AB9-997E4296764F}"/>
          </ac:picMkLst>
        </pc:picChg>
      </pc:sldChg>
      <pc:sldChg chg="addSp delSp modSp new mod">
        <pc:chgData name="Kitazawa Masakiyo" userId="2bf3742da7ad8ecb" providerId="LiveId" clId="{8C6D6D7B-FA38-413C-B9F2-84975B5778B8}" dt="2022-06-13T04:03:26.487" v="6802" actId="1076"/>
        <pc:sldMkLst>
          <pc:docMk/>
          <pc:sldMk cId="2817462452" sldId="565"/>
        </pc:sldMkLst>
        <pc:spChg chg="mod">
          <ac:chgData name="Kitazawa Masakiyo" userId="2bf3742da7ad8ecb" providerId="LiveId" clId="{8C6D6D7B-FA38-413C-B9F2-84975B5778B8}" dt="2022-06-12T17:06:43.761" v="3599" actId="20577"/>
          <ac:spMkLst>
            <pc:docMk/>
            <pc:sldMk cId="2817462452" sldId="565"/>
            <ac:spMk id="2" creationId="{DB242A41-A769-C78B-631F-5E3585CCF0D7}"/>
          </ac:spMkLst>
        </pc:spChg>
        <pc:spChg chg="del">
          <ac:chgData name="Kitazawa Masakiyo" userId="2bf3742da7ad8ecb" providerId="LiveId" clId="{8C6D6D7B-FA38-413C-B9F2-84975B5778B8}" dt="2022-06-12T17:06:47.031" v="3600" actId="478"/>
          <ac:spMkLst>
            <pc:docMk/>
            <pc:sldMk cId="2817462452" sldId="565"/>
            <ac:spMk id="3" creationId="{E84A9154-B0C5-22CF-C7B5-825C789BB049}"/>
          </ac:spMkLst>
        </pc:spChg>
        <pc:spChg chg="mod">
          <ac:chgData name="Kitazawa Masakiyo" userId="2bf3742da7ad8ecb" providerId="LiveId" clId="{8C6D6D7B-FA38-413C-B9F2-84975B5778B8}" dt="2022-06-12T17:16:32.909" v="3726"/>
          <ac:spMkLst>
            <pc:docMk/>
            <pc:sldMk cId="2817462452" sldId="565"/>
            <ac:spMk id="9" creationId="{CFFB0E03-343F-4740-2C20-F259EC52C07E}"/>
          </ac:spMkLst>
        </pc:spChg>
        <pc:spChg chg="add mod ord">
          <ac:chgData name="Kitazawa Masakiyo" userId="2bf3742da7ad8ecb" providerId="LiveId" clId="{8C6D6D7B-FA38-413C-B9F2-84975B5778B8}" dt="2022-06-13T00:36:03.218" v="4916" actId="14100"/>
          <ac:spMkLst>
            <pc:docMk/>
            <pc:sldMk cId="2817462452" sldId="565"/>
            <ac:spMk id="10" creationId="{CCE07C36-4C9C-7895-3277-A94BC5C1B2B9}"/>
          </ac:spMkLst>
        </pc:spChg>
        <pc:spChg chg="add del mod">
          <ac:chgData name="Kitazawa Masakiyo" userId="2bf3742da7ad8ecb" providerId="LiveId" clId="{8C6D6D7B-FA38-413C-B9F2-84975B5778B8}" dt="2022-06-12T17:19:53.452" v="3754" actId="478"/>
          <ac:spMkLst>
            <pc:docMk/>
            <pc:sldMk cId="2817462452" sldId="565"/>
            <ac:spMk id="11" creationId="{97042F82-F5BB-50F1-5FAE-2780C1C61F67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2" creationId="{ED440E98-F25C-C60D-6EB1-1A47624937F5}"/>
          </ac:spMkLst>
        </pc:spChg>
        <pc:spChg chg="add mod">
          <ac:chgData name="Kitazawa Masakiyo" userId="2bf3742da7ad8ecb" providerId="LiveId" clId="{8C6D6D7B-FA38-413C-B9F2-84975B5778B8}" dt="2022-06-12T17:19:06.414" v="3749" actId="1076"/>
          <ac:spMkLst>
            <pc:docMk/>
            <pc:sldMk cId="2817462452" sldId="565"/>
            <ac:spMk id="13" creationId="{083EADFF-941B-A2F2-C2E9-29BDA6EE5DC4}"/>
          </ac:spMkLst>
        </pc:spChg>
        <pc:spChg chg="add mod">
          <ac:chgData name="Kitazawa Masakiyo" userId="2bf3742da7ad8ecb" providerId="LiveId" clId="{8C6D6D7B-FA38-413C-B9F2-84975B5778B8}" dt="2022-06-12T17:19:06.414" v="3749" actId="1076"/>
          <ac:spMkLst>
            <pc:docMk/>
            <pc:sldMk cId="2817462452" sldId="565"/>
            <ac:spMk id="14" creationId="{8DC59E47-98AB-A19F-1350-FE9E343E630D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5" creationId="{F6E49572-6C5C-9D91-A106-642E7DA00875}"/>
          </ac:spMkLst>
        </pc:spChg>
        <pc:spChg chg="add mod">
          <ac:chgData name="Kitazawa Masakiyo" userId="2bf3742da7ad8ecb" providerId="LiveId" clId="{8C6D6D7B-FA38-413C-B9F2-84975B5778B8}" dt="2022-06-12T17:22:01.377" v="3890" actId="20577"/>
          <ac:spMkLst>
            <pc:docMk/>
            <pc:sldMk cId="2817462452" sldId="565"/>
            <ac:spMk id="16" creationId="{33F1847E-E2B5-CF68-3158-6F7641B7D4C6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7" creationId="{83BD560B-BDC2-4BDB-1CA3-B48295E0ADC9}"/>
          </ac:spMkLst>
        </pc:spChg>
        <pc:spChg chg="add del mod">
          <ac:chgData name="Kitazawa Masakiyo" userId="2bf3742da7ad8ecb" providerId="LiveId" clId="{8C6D6D7B-FA38-413C-B9F2-84975B5778B8}" dt="2022-06-12T17:19:48.656" v="3752" actId="478"/>
          <ac:spMkLst>
            <pc:docMk/>
            <pc:sldMk cId="2817462452" sldId="565"/>
            <ac:spMk id="18" creationId="{25CF7315-53A5-AF11-2838-6267920E72DB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19" creationId="{19BD13BE-5773-534E-E86E-89C21D749793}"/>
          </ac:spMkLst>
        </pc:spChg>
        <pc:spChg chg="add mod">
          <ac:chgData name="Kitazawa Masakiyo" userId="2bf3742da7ad8ecb" providerId="LiveId" clId="{8C6D6D7B-FA38-413C-B9F2-84975B5778B8}" dt="2022-06-12T17:19:59.051" v="3755" actId="208"/>
          <ac:spMkLst>
            <pc:docMk/>
            <pc:sldMk cId="2817462452" sldId="565"/>
            <ac:spMk id="20" creationId="{0D1D14AF-F1A2-FEE2-514A-DDB9256BE809}"/>
          </ac:spMkLst>
        </pc:spChg>
        <pc:spChg chg="add mod">
          <ac:chgData name="Kitazawa Masakiyo" userId="2bf3742da7ad8ecb" providerId="LiveId" clId="{8C6D6D7B-FA38-413C-B9F2-84975B5778B8}" dt="2022-06-13T00:35:53.431" v="4915" actId="1036"/>
          <ac:spMkLst>
            <pc:docMk/>
            <pc:sldMk cId="2817462452" sldId="565"/>
            <ac:spMk id="21" creationId="{3B9581F1-E185-D51D-A18C-977507F36460}"/>
          </ac:spMkLst>
        </pc:spChg>
        <pc:spChg chg="add mod">
          <ac:chgData name="Kitazawa Masakiyo" userId="2bf3742da7ad8ecb" providerId="LiveId" clId="{8C6D6D7B-FA38-413C-B9F2-84975B5778B8}" dt="2022-06-12T17:20:35.633" v="3761" actId="14100"/>
          <ac:spMkLst>
            <pc:docMk/>
            <pc:sldMk cId="2817462452" sldId="565"/>
            <ac:spMk id="22" creationId="{81C101AC-1D28-B97A-9AB4-D1692D18C474}"/>
          </ac:spMkLst>
        </pc:spChg>
        <pc:spChg chg="add mod ord">
          <ac:chgData name="Kitazawa Masakiyo" userId="2bf3742da7ad8ecb" providerId="LiveId" clId="{8C6D6D7B-FA38-413C-B9F2-84975B5778B8}" dt="2022-06-12T17:20:39.940" v="3763" actId="14100"/>
          <ac:spMkLst>
            <pc:docMk/>
            <pc:sldMk cId="2817462452" sldId="565"/>
            <ac:spMk id="23" creationId="{2EF9A876-268D-B420-D228-CF2F4FBD1CBF}"/>
          </ac:spMkLst>
        </pc:spChg>
        <pc:spChg chg="add mod">
          <ac:chgData name="Kitazawa Masakiyo" userId="2bf3742da7ad8ecb" providerId="LiveId" clId="{8C6D6D7B-FA38-413C-B9F2-84975B5778B8}" dt="2022-06-12T17:23:22.779" v="3929" actId="14100"/>
          <ac:spMkLst>
            <pc:docMk/>
            <pc:sldMk cId="2817462452" sldId="565"/>
            <ac:spMk id="24" creationId="{277C0A76-BDDF-7AD5-85CE-0FD490AA92EB}"/>
          </ac:spMkLst>
        </pc:spChg>
        <pc:spChg chg="add mod">
          <ac:chgData name="Kitazawa Masakiyo" userId="2bf3742da7ad8ecb" providerId="LiveId" clId="{8C6D6D7B-FA38-413C-B9F2-84975B5778B8}" dt="2022-06-13T00:36:34.440" v="4924" actId="20577"/>
          <ac:spMkLst>
            <pc:docMk/>
            <pc:sldMk cId="2817462452" sldId="565"/>
            <ac:spMk id="25" creationId="{6EEEC6E4-92E4-7A9D-A4C8-3FC20A7EC18A}"/>
          </ac:spMkLst>
        </pc:spChg>
        <pc:spChg chg="add mod ord">
          <ac:chgData name="Kitazawa Masakiyo" userId="2bf3742da7ad8ecb" providerId="LiveId" clId="{8C6D6D7B-FA38-413C-B9F2-84975B5778B8}" dt="2022-06-12T17:23:18.450" v="3928" actId="1076"/>
          <ac:spMkLst>
            <pc:docMk/>
            <pc:sldMk cId="2817462452" sldId="565"/>
            <ac:spMk id="26" creationId="{40F5F68B-9C9B-C7A4-063B-2C93F4A9FAE3}"/>
          </ac:spMkLst>
        </pc:spChg>
        <pc:spChg chg="add mod">
          <ac:chgData name="Kitazawa Masakiyo" userId="2bf3742da7ad8ecb" providerId="LiveId" clId="{8C6D6D7B-FA38-413C-B9F2-84975B5778B8}" dt="2022-06-12T17:23:18.450" v="3928" actId="1076"/>
          <ac:spMkLst>
            <pc:docMk/>
            <pc:sldMk cId="2817462452" sldId="565"/>
            <ac:spMk id="27" creationId="{7D83EE4F-8752-3151-7A27-BD98B92A6313}"/>
          </ac:spMkLst>
        </pc:spChg>
        <pc:spChg chg="add mod">
          <ac:chgData name="Kitazawa Masakiyo" userId="2bf3742da7ad8ecb" providerId="LiveId" clId="{8C6D6D7B-FA38-413C-B9F2-84975B5778B8}" dt="2022-06-13T04:03:26.487" v="6802" actId="1076"/>
          <ac:spMkLst>
            <pc:docMk/>
            <pc:sldMk cId="2817462452" sldId="565"/>
            <ac:spMk id="28" creationId="{EABEEFBC-9734-8981-1517-D8EE1ACAA98D}"/>
          </ac:spMkLst>
        </pc:spChg>
        <pc:grpChg chg="add mod">
          <ac:chgData name="Kitazawa Masakiyo" userId="2bf3742da7ad8ecb" providerId="LiveId" clId="{8C6D6D7B-FA38-413C-B9F2-84975B5778B8}" dt="2022-06-12T17:18:17.878" v="3744" actId="1076"/>
          <ac:grpSpMkLst>
            <pc:docMk/>
            <pc:sldMk cId="2817462452" sldId="565"/>
            <ac:grpSpMk id="7" creationId="{5EEC5AB0-E03D-71FD-B0B4-12C581497455}"/>
          </ac:grpSpMkLst>
        </pc:grpChg>
        <pc:picChg chg="add mod">
          <ac:chgData name="Kitazawa Masakiyo" userId="2bf3742da7ad8ecb" providerId="LiveId" clId="{8C6D6D7B-FA38-413C-B9F2-84975B5778B8}" dt="2022-06-12T17:18:17.878" v="3744" actId="1076"/>
          <ac:picMkLst>
            <pc:docMk/>
            <pc:sldMk cId="2817462452" sldId="565"/>
            <ac:picMk id="5" creationId="{1B0CF63E-7976-8546-4CB9-57A0182D5305}"/>
          </ac:picMkLst>
        </pc:picChg>
        <pc:picChg chg="add mod">
          <ac:chgData name="Kitazawa Masakiyo" userId="2bf3742da7ad8ecb" providerId="LiveId" clId="{8C6D6D7B-FA38-413C-B9F2-84975B5778B8}" dt="2022-06-12T17:18:17.878" v="3744" actId="1076"/>
          <ac:picMkLst>
            <pc:docMk/>
            <pc:sldMk cId="2817462452" sldId="565"/>
            <ac:picMk id="6" creationId="{CB695047-7E98-4B9F-680B-18126BD03A06}"/>
          </ac:picMkLst>
        </pc:picChg>
        <pc:picChg chg="mod">
          <ac:chgData name="Kitazawa Masakiyo" userId="2bf3742da7ad8ecb" providerId="LiveId" clId="{8C6D6D7B-FA38-413C-B9F2-84975B5778B8}" dt="2022-06-12T17:16:32.909" v="3726"/>
          <ac:picMkLst>
            <pc:docMk/>
            <pc:sldMk cId="2817462452" sldId="565"/>
            <ac:picMk id="8" creationId="{E6A1FF48-695E-6D35-8C46-C454342927C1}"/>
          </ac:picMkLst>
        </pc:picChg>
      </pc:sldChg>
      <pc:sldChg chg="delSp modSp new mod">
        <pc:chgData name="Kitazawa Masakiyo" userId="2bf3742da7ad8ecb" providerId="LiveId" clId="{8C6D6D7B-FA38-413C-B9F2-84975B5778B8}" dt="2022-06-13T05:34:48.033" v="7223" actId="20577"/>
        <pc:sldMkLst>
          <pc:docMk/>
          <pc:sldMk cId="1689149256" sldId="566"/>
        </pc:sldMkLst>
        <pc:spChg chg="mod">
          <ac:chgData name="Kitazawa Masakiyo" userId="2bf3742da7ad8ecb" providerId="LiveId" clId="{8C6D6D7B-FA38-413C-B9F2-84975B5778B8}" dt="2022-06-13T05:34:48.033" v="7223" actId="20577"/>
          <ac:spMkLst>
            <pc:docMk/>
            <pc:sldMk cId="1689149256" sldId="566"/>
            <ac:spMk id="2" creationId="{7A2D2517-E53B-9F60-ED9A-772558C783B2}"/>
          </ac:spMkLst>
        </pc:spChg>
        <pc:spChg chg="del">
          <ac:chgData name="Kitazawa Masakiyo" userId="2bf3742da7ad8ecb" providerId="LiveId" clId="{8C6D6D7B-FA38-413C-B9F2-84975B5778B8}" dt="2022-06-13T00:33:56.838" v="4825" actId="478"/>
          <ac:spMkLst>
            <pc:docMk/>
            <pc:sldMk cId="1689149256" sldId="566"/>
            <ac:spMk id="3" creationId="{38826921-ECAC-2F85-FDB3-116A53F9644A}"/>
          </ac:spMkLst>
        </pc:spChg>
      </pc:sldChg>
      <pc:sldChg chg="new del">
        <pc:chgData name="Kitazawa Masakiyo" userId="2bf3742da7ad8ecb" providerId="LiveId" clId="{8C6D6D7B-FA38-413C-B9F2-84975B5778B8}" dt="2022-06-13T02:27:50.402" v="6080" actId="2696"/>
        <pc:sldMkLst>
          <pc:docMk/>
          <pc:sldMk cId="386171856" sldId="567"/>
        </pc:sldMkLst>
      </pc:sldChg>
      <pc:sldChg chg="addSp delSp modSp del mod">
        <pc:chgData name="Kitazawa Masakiyo" userId="2bf3742da7ad8ecb" providerId="LiveId" clId="{8C6D6D7B-FA38-413C-B9F2-84975B5778B8}" dt="2022-06-13T02:38:23.577" v="6412" actId="2696"/>
        <pc:sldMkLst>
          <pc:docMk/>
          <pc:sldMk cId="4187070701" sldId="567"/>
        </pc:sldMkLst>
        <pc:spChg chg="mod">
          <ac:chgData name="Kitazawa Masakiyo" userId="2bf3742da7ad8ecb" providerId="LiveId" clId="{8C6D6D7B-FA38-413C-B9F2-84975B5778B8}" dt="2022-06-13T02:31:11.189" v="6219" actId="6549"/>
          <ac:spMkLst>
            <pc:docMk/>
            <pc:sldMk cId="4187070701" sldId="567"/>
            <ac:spMk id="2" creationId="{2EB16AC1-6F27-BD20-35BE-B5E63D94CFD2}"/>
          </ac:spMkLst>
        </pc:spChg>
        <pc:spChg chg="del">
          <ac:chgData name="Kitazawa Masakiyo" userId="2bf3742da7ad8ecb" providerId="LiveId" clId="{8C6D6D7B-FA38-413C-B9F2-84975B5778B8}" dt="2022-06-13T02:31:14.926" v="6220" actId="478"/>
          <ac:spMkLst>
            <pc:docMk/>
            <pc:sldMk cId="4187070701" sldId="567"/>
            <ac:spMk id="3" creationId="{5C3EE69F-9557-06C5-031D-B35ED9C538E9}"/>
          </ac:spMkLst>
        </pc:spChg>
        <pc:spChg chg="mod">
          <ac:chgData name="Kitazawa Masakiyo" userId="2bf3742da7ad8ecb" providerId="LiveId" clId="{8C6D6D7B-FA38-413C-B9F2-84975B5778B8}" dt="2022-06-13T02:30:33.522" v="6144" actId="1076"/>
          <ac:spMkLst>
            <pc:docMk/>
            <pc:sldMk cId="4187070701" sldId="567"/>
            <ac:spMk id="6" creationId="{4C1FF939-9DEC-2B45-6F0D-A19D6E468CA7}"/>
          </ac:spMkLst>
        </pc:spChg>
        <pc:spChg chg="del">
          <ac:chgData name="Kitazawa Masakiyo" userId="2bf3742da7ad8ecb" providerId="LiveId" clId="{8C6D6D7B-FA38-413C-B9F2-84975B5778B8}" dt="2022-06-13T02:30:10.721" v="6139" actId="478"/>
          <ac:spMkLst>
            <pc:docMk/>
            <pc:sldMk cId="4187070701" sldId="567"/>
            <ac:spMk id="9" creationId="{69CCFE55-C0AA-855E-6211-490CEE997F2F}"/>
          </ac:spMkLst>
        </pc:spChg>
        <pc:spChg chg="add mod">
          <ac:chgData name="Kitazawa Masakiyo" userId="2bf3742da7ad8ecb" providerId="LiveId" clId="{8C6D6D7B-FA38-413C-B9F2-84975B5778B8}" dt="2022-06-13T02:30:56.270" v="6163" actId="1036"/>
          <ac:spMkLst>
            <pc:docMk/>
            <pc:sldMk cId="4187070701" sldId="567"/>
            <ac:spMk id="11" creationId="{5AB90E5C-EE2A-29B8-5CAD-32FF3C359096}"/>
          </ac:spMkLst>
        </pc:spChg>
        <pc:picChg chg="del">
          <ac:chgData name="Kitazawa Masakiyo" userId="2bf3742da7ad8ecb" providerId="LiveId" clId="{8C6D6D7B-FA38-413C-B9F2-84975B5778B8}" dt="2022-06-13T02:30:10.721" v="6139" actId="478"/>
          <ac:picMkLst>
            <pc:docMk/>
            <pc:sldMk cId="4187070701" sldId="567"/>
            <ac:picMk id="8" creationId="{B9655F15-4A33-65E0-47B7-B45490B8A45C}"/>
          </ac:picMkLst>
        </pc:picChg>
      </pc:sldChg>
      <pc:sldChg chg="addSp delSp modSp new mod modAnim">
        <pc:chgData name="Kitazawa Masakiyo" userId="2bf3742da7ad8ecb" providerId="LiveId" clId="{8C6D6D7B-FA38-413C-B9F2-84975B5778B8}" dt="2022-06-13T07:37:37.444" v="8015"/>
        <pc:sldMkLst>
          <pc:docMk/>
          <pc:sldMk cId="994555302" sldId="568"/>
        </pc:sldMkLst>
        <pc:spChg chg="mod">
          <ac:chgData name="Kitazawa Masakiyo" userId="2bf3742da7ad8ecb" providerId="LiveId" clId="{8C6D6D7B-FA38-413C-B9F2-84975B5778B8}" dt="2022-06-13T02:33:23.933" v="6257" actId="404"/>
          <ac:spMkLst>
            <pc:docMk/>
            <pc:sldMk cId="994555302" sldId="568"/>
            <ac:spMk id="2" creationId="{B00BB187-3A06-34E7-E5F0-9939FB594B86}"/>
          </ac:spMkLst>
        </pc:spChg>
        <pc:spChg chg="del">
          <ac:chgData name="Kitazawa Masakiyo" userId="2bf3742da7ad8ecb" providerId="LiveId" clId="{8C6D6D7B-FA38-413C-B9F2-84975B5778B8}" dt="2022-06-13T02:32:26.621" v="6235" actId="478"/>
          <ac:spMkLst>
            <pc:docMk/>
            <pc:sldMk cId="994555302" sldId="568"/>
            <ac:spMk id="3" creationId="{78268E36-7306-BD18-554F-16342A2BAEF2}"/>
          </ac:spMkLst>
        </pc:spChg>
        <pc:spChg chg="add del mod">
          <ac:chgData name="Kitazawa Masakiyo" userId="2bf3742da7ad8ecb" providerId="LiveId" clId="{8C6D6D7B-FA38-413C-B9F2-84975B5778B8}" dt="2022-06-13T02:33:57.033" v="6260" actId="478"/>
          <ac:spMkLst>
            <pc:docMk/>
            <pc:sldMk cId="994555302" sldId="568"/>
            <ac:spMk id="6" creationId="{87FBEC7B-D0CE-FE83-9CD5-50C4C9007A78}"/>
          </ac:spMkLst>
        </pc:spChg>
        <pc:spChg chg="add mod">
          <ac:chgData name="Kitazawa Masakiyo" userId="2bf3742da7ad8ecb" providerId="LiveId" clId="{8C6D6D7B-FA38-413C-B9F2-84975B5778B8}" dt="2022-06-13T02:36:39.310" v="6366" actId="1038"/>
          <ac:spMkLst>
            <pc:docMk/>
            <pc:sldMk cId="994555302" sldId="568"/>
            <ac:spMk id="8" creationId="{8026CCA9-F42D-F428-D898-612835733201}"/>
          </ac:spMkLst>
        </pc:spChg>
        <pc:spChg chg="add del mod">
          <ac:chgData name="Kitazawa Masakiyo" userId="2bf3742da7ad8ecb" providerId="LiveId" clId="{8C6D6D7B-FA38-413C-B9F2-84975B5778B8}" dt="2022-06-13T02:32:43.851" v="6238" actId="478"/>
          <ac:spMkLst>
            <pc:docMk/>
            <pc:sldMk cId="994555302" sldId="568"/>
            <ac:spMk id="10" creationId="{32019096-1FCC-F395-4BA2-83CF6773CD93}"/>
          </ac:spMkLst>
        </pc:spChg>
        <pc:spChg chg="add del mod">
          <ac:chgData name="Kitazawa Masakiyo" userId="2bf3742da7ad8ecb" providerId="LiveId" clId="{8C6D6D7B-FA38-413C-B9F2-84975B5778B8}" dt="2022-06-13T02:36:19.883" v="6332" actId="478"/>
          <ac:spMkLst>
            <pc:docMk/>
            <pc:sldMk cId="994555302" sldId="568"/>
            <ac:spMk id="11" creationId="{AE7D5475-45B6-B5E8-262C-4000DBB1D3CA}"/>
          </ac:spMkLst>
        </pc:spChg>
        <pc:spChg chg="add mod">
          <ac:chgData name="Kitazawa Masakiyo" userId="2bf3742da7ad8ecb" providerId="LiveId" clId="{8C6D6D7B-FA38-413C-B9F2-84975B5778B8}" dt="2022-06-13T02:36:39.310" v="6366" actId="1038"/>
          <ac:spMkLst>
            <pc:docMk/>
            <pc:sldMk cId="994555302" sldId="568"/>
            <ac:spMk id="12" creationId="{38C6AD33-862B-76F6-46DA-6A0F66F572B5}"/>
          </ac:spMkLst>
        </pc:spChg>
        <pc:spChg chg="add mod">
          <ac:chgData name="Kitazawa Masakiyo" userId="2bf3742da7ad8ecb" providerId="LiveId" clId="{8C6D6D7B-FA38-413C-B9F2-84975B5778B8}" dt="2022-06-13T04:08:35.873" v="6823" actId="14100"/>
          <ac:spMkLst>
            <pc:docMk/>
            <pc:sldMk cId="994555302" sldId="568"/>
            <ac:spMk id="13" creationId="{5F170A36-4E53-6632-3D99-8B7EEE3E809F}"/>
          </ac:spMkLst>
        </pc:spChg>
        <pc:spChg chg="add del mod">
          <ac:chgData name="Kitazawa Masakiyo" userId="2bf3742da7ad8ecb" providerId="LiveId" clId="{8C6D6D7B-FA38-413C-B9F2-84975B5778B8}" dt="2022-06-13T02:36:47.903" v="6368"/>
          <ac:spMkLst>
            <pc:docMk/>
            <pc:sldMk cId="994555302" sldId="568"/>
            <ac:spMk id="15" creationId="{2883487D-7A3C-42B6-234A-596F8A37FE46}"/>
          </ac:spMkLst>
        </pc:spChg>
        <pc:spChg chg="add del mod">
          <ac:chgData name="Kitazawa Masakiyo" userId="2bf3742da7ad8ecb" providerId="LiveId" clId="{8C6D6D7B-FA38-413C-B9F2-84975B5778B8}" dt="2022-06-13T02:36:47.903" v="6368"/>
          <ac:spMkLst>
            <pc:docMk/>
            <pc:sldMk cId="994555302" sldId="568"/>
            <ac:spMk id="16" creationId="{9E32434C-A5F1-C092-DB13-643FE10A199A}"/>
          </ac:spMkLst>
        </pc:spChg>
        <pc:spChg chg="add del mod">
          <ac:chgData name="Kitazawa Masakiyo" userId="2bf3742da7ad8ecb" providerId="LiveId" clId="{8C6D6D7B-FA38-413C-B9F2-84975B5778B8}" dt="2022-06-13T02:36:47.903" v="6368"/>
          <ac:spMkLst>
            <pc:docMk/>
            <pc:sldMk cId="994555302" sldId="568"/>
            <ac:spMk id="17" creationId="{564A23A7-E0B8-114E-D963-FFA7F9FA4DDE}"/>
          </ac:spMkLst>
        </pc:spChg>
        <pc:spChg chg="add mod">
          <ac:chgData name="Kitazawa Masakiyo" userId="2bf3742da7ad8ecb" providerId="LiveId" clId="{8C6D6D7B-FA38-413C-B9F2-84975B5778B8}" dt="2022-06-13T02:37:08.745" v="6375" actId="14100"/>
          <ac:spMkLst>
            <pc:docMk/>
            <pc:sldMk cId="994555302" sldId="568"/>
            <ac:spMk id="18" creationId="{4BB143DF-D371-4FD9-0390-92F0945F6C82}"/>
          </ac:spMkLst>
        </pc:spChg>
        <pc:spChg chg="add mod">
          <ac:chgData name="Kitazawa Masakiyo" userId="2bf3742da7ad8ecb" providerId="LiveId" clId="{8C6D6D7B-FA38-413C-B9F2-84975B5778B8}" dt="2022-06-13T04:08:18.774" v="6821" actId="1076"/>
          <ac:spMkLst>
            <pc:docMk/>
            <pc:sldMk cId="994555302" sldId="568"/>
            <ac:spMk id="19" creationId="{086B6934-A198-B412-29F7-560C45705314}"/>
          </ac:spMkLst>
        </pc:spChg>
        <pc:spChg chg="add mod">
          <ac:chgData name="Kitazawa Masakiyo" userId="2bf3742da7ad8ecb" providerId="LiveId" clId="{8C6D6D7B-FA38-413C-B9F2-84975B5778B8}" dt="2022-06-13T02:37:34.283" v="6398" actId="20577"/>
          <ac:spMkLst>
            <pc:docMk/>
            <pc:sldMk cId="994555302" sldId="568"/>
            <ac:spMk id="20" creationId="{7B2F7A28-4BD9-0105-2F8E-D2126AAA3EED}"/>
          </ac:spMkLst>
        </pc:spChg>
        <pc:spChg chg="add mod">
          <ac:chgData name="Kitazawa Masakiyo" userId="2bf3742da7ad8ecb" providerId="LiveId" clId="{8C6D6D7B-FA38-413C-B9F2-84975B5778B8}" dt="2022-06-13T02:37:58.050" v="6409" actId="1036"/>
          <ac:spMkLst>
            <pc:docMk/>
            <pc:sldMk cId="994555302" sldId="568"/>
            <ac:spMk id="21" creationId="{098A8311-984A-7FB1-D1E5-DE62491E2F91}"/>
          </ac:spMkLst>
        </pc:spChg>
        <pc:spChg chg="add mod">
          <ac:chgData name="Kitazawa Masakiyo" userId="2bf3742da7ad8ecb" providerId="LiveId" clId="{8C6D6D7B-FA38-413C-B9F2-84975B5778B8}" dt="2022-06-13T02:37:58.050" v="6409" actId="1036"/>
          <ac:spMkLst>
            <pc:docMk/>
            <pc:sldMk cId="994555302" sldId="568"/>
            <ac:spMk id="22" creationId="{3FAF4CB3-FFD0-7786-7C56-70D04D287EAF}"/>
          </ac:spMkLst>
        </pc:spChg>
        <pc:picChg chg="add mod">
          <ac:chgData name="Kitazawa Masakiyo" userId="2bf3742da7ad8ecb" providerId="LiveId" clId="{8C6D6D7B-FA38-413C-B9F2-84975B5778B8}" dt="2022-06-13T02:36:39.310" v="6366" actId="1038"/>
          <ac:picMkLst>
            <pc:docMk/>
            <pc:sldMk cId="994555302" sldId="568"/>
            <ac:picMk id="5" creationId="{70E63B9A-ECB3-8753-AFC5-82F310BB549F}"/>
          </ac:picMkLst>
        </pc:picChg>
        <pc:picChg chg="add del mod">
          <ac:chgData name="Kitazawa Masakiyo" userId="2bf3742da7ad8ecb" providerId="LiveId" clId="{8C6D6D7B-FA38-413C-B9F2-84975B5778B8}" dt="2022-06-13T02:33:57.033" v="6260" actId="478"/>
          <ac:picMkLst>
            <pc:docMk/>
            <pc:sldMk cId="994555302" sldId="568"/>
            <ac:picMk id="7" creationId="{685301F3-A1A2-32BB-4396-511528A5A031}"/>
          </ac:picMkLst>
        </pc:picChg>
        <pc:picChg chg="add del mod">
          <ac:chgData name="Kitazawa Masakiyo" userId="2bf3742da7ad8ecb" providerId="LiveId" clId="{8C6D6D7B-FA38-413C-B9F2-84975B5778B8}" dt="2022-06-13T02:34:59.307" v="6285" actId="478"/>
          <ac:picMkLst>
            <pc:docMk/>
            <pc:sldMk cId="994555302" sldId="568"/>
            <ac:picMk id="9" creationId="{99D1B85C-4A09-078B-FE1D-4B8E1F7CEBEF}"/>
          </ac:picMkLst>
        </pc:picChg>
        <pc:picChg chg="add del mod">
          <ac:chgData name="Kitazawa Masakiyo" userId="2bf3742da7ad8ecb" providerId="LiveId" clId="{8C6D6D7B-FA38-413C-B9F2-84975B5778B8}" dt="2022-06-13T02:36:47.903" v="6368"/>
          <ac:picMkLst>
            <pc:docMk/>
            <pc:sldMk cId="994555302" sldId="568"/>
            <ac:picMk id="14" creationId="{F40CA31E-E52E-0379-CBDC-408A94B59078}"/>
          </ac:picMkLst>
        </pc:picChg>
      </pc:sldChg>
      <pc:sldChg chg="modSp mod">
        <pc:chgData name="Kitazawa Masakiyo" userId="2bf3742da7ad8ecb" providerId="LiveId" clId="{8C6D6D7B-FA38-413C-B9F2-84975B5778B8}" dt="2022-06-13T06:22:20.175" v="7676" actId="14100"/>
        <pc:sldMkLst>
          <pc:docMk/>
          <pc:sldMk cId="1820085517" sldId="569"/>
        </pc:sldMkLst>
        <pc:spChg chg="mod">
          <ac:chgData name="Kitazawa Masakiyo" userId="2bf3742da7ad8ecb" providerId="LiveId" clId="{8C6D6D7B-FA38-413C-B9F2-84975B5778B8}" dt="2022-06-13T06:22:20.175" v="7676" actId="14100"/>
          <ac:spMkLst>
            <pc:docMk/>
            <pc:sldMk cId="1820085517" sldId="569"/>
            <ac:spMk id="29" creationId="{2F255426-FE40-F466-4DA7-5B48B2CC87FE}"/>
          </ac:spMkLst>
        </pc:spChg>
      </pc:sldChg>
      <pc:sldChg chg="addSp modSp mod modAnim">
        <pc:chgData name="Kitazawa Masakiyo" userId="2bf3742da7ad8ecb" providerId="LiveId" clId="{8C6D6D7B-FA38-413C-B9F2-84975B5778B8}" dt="2022-06-13T07:36:39.029" v="8011" actId="20577"/>
        <pc:sldMkLst>
          <pc:docMk/>
          <pc:sldMk cId="3201360938" sldId="570"/>
        </pc:sldMkLst>
        <pc:spChg chg="mod">
          <ac:chgData name="Kitazawa Masakiyo" userId="2bf3742da7ad8ecb" providerId="LiveId" clId="{8C6D6D7B-FA38-413C-B9F2-84975B5778B8}" dt="2022-06-13T07:36:39.029" v="8011" actId="20577"/>
          <ac:spMkLst>
            <pc:docMk/>
            <pc:sldMk cId="3201360938" sldId="570"/>
            <ac:spMk id="2" creationId="{85DD0962-88B5-1EDA-FB9E-80C17E49D83F}"/>
          </ac:spMkLst>
        </pc:spChg>
        <pc:picChg chg="add mod ord">
          <ac:chgData name="Kitazawa Masakiyo" userId="2bf3742da7ad8ecb" providerId="LiveId" clId="{8C6D6D7B-FA38-413C-B9F2-84975B5778B8}" dt="2022-06-13T06:04:52.568" v="7530" actId="167"/>
          <ac:picMkLst>
            <pc:docMk/>
            <pc:sldMk cId="3201360938" sldId="570"/>
            <ac:picMk id="5" creationId="{6963DA63-1E64-E13F-247D-F5DF7E645B17}"/>
          </ac:picMkLst>
        </pc:picChg>
        <pc:picChg chg="ord">
          <ac:chgData name="Kitazawa Masakiyo" userId="2bf3742da7ad8ecb" providerId="LiveId" clId="{8C6D6D7B-FA38-413C-B9F2-84975B5778B8}" dt="2022-06-13T06:04:57.834" v="7531" actId="167"/>
          <ac:picMkLst>
            <pc:docMk/>
            <pc:sldMk cId="3201360938" sldId="570"/>
            <ac:picMk id="6" creationId="{255D6635-AFC1-91F6-1DFE-803426422331}"/>
          </ac:picMkLst>
        </pc:picChg>
      </pc:sldChg>
    </pc:docChg>
  </pc:docChgLst>
  <pc:docChgLst>
    <pc:chgData name="Kitazawa Masakiyo" userId="2bf3742da7ad8ecb" providerId="LiveId" clId="{C3319DF0-672F-484E-9379-5FB1B9723CB0}"/>
    <pc:docChg chg="undo redo custSel addSld delSld modSld sldOrd">
      <pc:chgData name="Kitazawa Masakiyo" userId="2bf3742da7ad8ecb" providerId="LiveId" clId="{C3319DF0-672F-484E-9379-5FB1B9723CB0}" dt="2021-09-11T04:59:41.161" v="11582" actId="1076"/>
      <pc:docMkLst>
        <pc:docMk/>
      </pc:docMkLst>
      <pc:sldChg chg="modSp mod">
        <pc:chgData name="Kitazawa Masakiyo" userId="2bf3742da7ad8ecb" providerId="LiveId" clId="{C3319DF0-672F-484E-9379-5FB1B9723CB0}" dt="2021-09-11T00:38:31.292" v="8788" actId="404"/>
        <pc:sldMkLst>
          <pc:docMk/>
          <pc:sldMk cId="1310061875" sldId="256"/>
        </pc:sldMkLst>
        <pc:spChg chg="mod">
          <ac:chgData name="Kitazawa Masakiyo" userId="2bf3742da7ad8ecb" providerId="LiveId" clId="{C3319DF0-672F-484E-9379-5FB1B9723CB0}" dt="2021-09-10T06:35:24.691" v="93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6:35:11.028" v="91" actId="1035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38:31.292" v="8788" actId="404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del mod">
        <pc:chgData name="Kitazawa Masakiyo" userId="2bf3742da7ad8ecb" providerId="LiveId" clId="{C3319DF0-672F-484E-9379-5FB1B9723CB0}" dt="2021-09-11T02:00:26.886" v="10804" actId="2696"/>
        <pc:sldMkLst>
          <pc:docMk/>
          <pc:sldMk cId="2637124215" sldId="321"/>
        </pc:sldMkLst>
        <pc:spChg chg="mod">
          <ac:chgData name="Kitazawa Masakiyo" userId="2bf3742da7ad8ecb" providerId="LiveId" clId="{C3319DF0-672F-484E-9379-5FB1B9723CB0}" dt="2021-09-10T08:24:52.101" v="572" actId="20577"/>
          <ac:spMkLst>
            <pc:docMk/>
            <pc:sldMk cId="2637124215" sldId="321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09:27:52.388" v="785" actId="478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54.280" v="10739" actId="122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03.873" v="10741" actId="1076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34.848" v="10746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27.919" v="10725" actId="1076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4:43.971" v="10649" actId="1076"/>
          <ac:spMkLst>
            <pc:docMk/>
            <pc:sldMk cId="2637124215" sldId="321"/>
            <ac:spMk id="10" creationId="{4BD670F3-BCAC-40B8-A1BD-A481C745E972}"/>
          </ac:spMkLst>
        </pc:spChg>
        <pc:spChg chg="add mod">
          <ac:chgData name="Kitazawa Masakiyo" userId="2bf3742da7ad8ecb" providerId="LiveId" clId="{C3319DF0-672F-484E-9379-5FB1B9723CB0}" dt="2021-09-11T01:56:51.480" v="10749" actId="14838"/>
          <ac:spMkLst>
            <pc:docMk/>
            <pc:sldMk cId="2637124215" sldId="321"/>
            <ac:spMk id="12" creationId="{453F0B63-2DC9-4C92-841D-7E0E65A27D39}"/>
          </ac:spMkLst>
        </pc:spChg>
        <pc:picChg chg="del">
          <ac:chgData name="Kitazawa Masakiyo" userId="2bf3742da7ad8ecb" providerId="LiveId" clId="{C3319DF0-672F-484E-9379-5FB1B9723CB0}" dt="2021-09-10T08:24:18.515" v="550" actId="21"/>
          <ac:picMkLst>
            <pc:docMk/>
            <pc:sldMk cId="2637124215" sldId="321"/>
            <ac:picMk id="6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08:20:17.695" v="547" actId="21"/>
          <ac:picMkLst>
            <pc:docMk/>
            <pc:sldMk cId="2637124215" sldId="321"/>
            <ac:picMk id="10" creationId="{58770BC2-2137-446E-9382-DC77C3E8329E}"/>
          </ac:picMkLst>
        </pc:picChg>
        <pc:picChg chg="add mod ord modCrop">
          <ac:chgData name="Kitazawa Masakiyo" userId="2bf3742da7ad8ecb" providerId="LiveId" clId="{C3319DF0-672F-484E-9379-5FB1B9723CB0}" dt="2021-09-10T08:35:08.729" v="777" actId="732"/>
          <ac:picMkLst>
            <pc:docMk/>
            <pc:sldMk cId="2637124215" sldId="321"/>
            <ac:picMk id="11" creationId="{58AA3BF5-9E85-4CE3-8423-E5B64EE24FCF}"/>
          </ac:picMkLst>
        </pc:picChg>
      </pc:sldChg>
      <pc:sldChg chg="addSp delSp modSp del mod ord delAnim modAnim">
        <pc:chgData name="Kitazawa Masakiyo" userId="2bf3742da7ad8ecb" providerId="LiveId" clId="{C3319DF0-672F-484E-9379-5FB1B9723CB0}" dt="2021-09-10T15:55:19.432" v="4214" actId="2696"/>
        <pc:sldMkLst>
          <pc:docMk/>
          <pc:sldMk cId="1857290847" sldId="419"/>
        </pc:sldMkLst>
        <pc:spChg chg="mod">
          <ac:chgData name="Kitazawa Masakiyo" userId="2bf3742da7ad8ecb" providerId="LiveId" clId="{C3319DF0-672F-484E-9379-5FB1B9723CB0}" dt="2021-09-10T12:11:13.269" v="2111" actId="113"/>
          <ac:spMkLst>
            <pc:docMk/>
            <pc:sldMk cId="1857290847" sldId="419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5" creationId="{BCF8E81A-4CBB-4B68-89D8-3DC12DF5DF52}"/>
          </ac:spMkLst>
        </pc:spChg>
        <pc:spChg chg="del">
          <ac:chgData name="Kitazawa Masakiyo" userId="2bf3742da7ad8ecb" providerId="LiveId" clId="{C3319DF0-672F-484E-9379-5FB1B9723CB0}" dt="2021-09-10T12:03:15.220" v="2073" actId="478"/>
          <ac:spMkLst>
            <pc:docMk/>
            <pc:sldMk cId="1857290847" sldId="419"/>
            <ac:spMk id="6" creationId="{00000000-0000-0000-0000-000000000000}"/>
          </ac:spMkLst>
        </pc:spChg>
        <pc:spChg chg="add del mod ord">
          <ac:chgData name="Kitazawa Masakiyo" userId="2bf3742da7ad8ecb" providerId="LiveId" clId="{C3319DF0-672F-484E-9379-5FB1B9723CB0}" dt="2021-09-10T15:47:15.551" v="3971" actId="478"/>
          <ac:spMkLst>
            <pc:docMk/>
            <pc:sldMk cId="1857290847" sldId="419"/>
            <ac:spMk id="7" creationId="{085C1840-DDD3-417F-92A0-A3C67FA1CC74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1" creationId="{00000000-0000-0000-0000-000000000000}"/>
          </ac:spMkLst>
        </pc:spChg>
        <pc:spChg chg="add del mod">
          <ac:chgData name="Kitazawa Masakiyo" userId="2bf3742da7ad8ecb" providerId="LiveId" clId="{C3319DF0-672F-484E-9379-5FB1B9723CB0}" dt="2021-09-10T15:47:16.605" v="3972" actId="478"/>
          <ac:spMkLst>
            <pc:docMk/>
            <pc:sldMk cId="1857290847" sldId="419"/>
            <ac:spMk id="21" creationId="{A416B34E-E03C-4C03-8B6B-CEFFC39A0F3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22" creationId="{ABB11A06-0F78-48C4-8438-9CC2A133E041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6" creationId="{069D143C-FF8B-4D45-9492-A990FCF240F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7" creationId="{01FAC104-6024-452D-970E-2199FBFB35A7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29" creationId="{3633708E-A328-47C9-88EF-146B7610A3BF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30" creationId="{3216055C-0681-40B7-A136-4AE6A92091D3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0:00.977" v="2069" actId="478"/>
          <ac:spMkLst>
            <pc:docMk/>
            <pc:sldMk cId="1857290847" sldId="419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4:08.153" v="2092" actId="478"/>
          <ac:spMkLst>
            <pc:docMk/>
            <pc:sldMk cId="1857290847" sldId="419"/>
            <ac:spMk id="5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05.977" v="757" actId="1076"/>
          <ac:spMkLst>
            <pc:docMk/>
            <pc:sldMk cId="1857290847" sldId="419"/>
            <ac:spMk id="5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26.305" v="774" actId="1076"/>
          <ac:spMkLst>
            <pc:docMk/>
            <pc:sldMk cId="1857290847" sldId="419"/>
            <ac:spMk id="61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5.530" v="2078" actId="478"/>
          <ac:spMkLst>
            <pc:docMk/>
            <pc:sldMk cId="1857290847" sldId="419"/>
            <ac:spMk id="66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4.227" v="2077" actId="478"/>
          <ac:spMkLst>
            <pc:docMk/>
            <pc:sldMk cId="1857290847" sldId="419"/>
            <ac:spMk id="67" creationId="{00000000-0000-0000-0000-000000000000}"/>
          </ac:spMkLst>
        </pc:spChg>
        <pc:grpChg chg="del ord">
          <ac:chgData name="Kitazawa Masakiyo" userId="2bf3742da7ad8ecb" providerId="LiveId" clId="{C3319DF0-672F-484E-9379-5FB1B9723CB0}" dt="2021-09-10T15:55:11.886" v="4212" actId="21"/>
          <ac:grpSpMkLst>
            <pc:docMk/>
            <pc:sldMk cId="1857290847" sldId="419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23.581" v="3973" actId="164"/>
          <ac:grpSpMkLst>
            <pc:docMk/>
            <pc:sldMk cId="1857290847" sldId="419"/>
            <ac:grpSpMk id="6" creationId="{336571A2-635D-4C46-B46C-3F8BB1D9A32C}"/>
          </ac:grpSpMkLst>
        </pc:grpChg>
        <pc:grpChg chg="add mod">
          <ac:chgData name="Kitazawa Masakiyo" userId="2bf3742da7ad8ecb" providerId="LiveId" clId="{C3319DF0-672F-484E-9379-5FB1B9723CB0}" dt="2021-09-10T15:48:22.957" v="4007"/>
          <ac:grpSpMkLst>
            <pc:docMk/>
            <pc:sldMk cId="1857290847" sldId="419"/>
            <ac:grpSpMk id="25" creationId="{447278C3-DBFB-4F23-8B8A-4BA594BC5916}"/>
          </ac:grpSpMkLst>
        </pc:grpChg>
        <pc:grpChg chg="add mod">
          <ac:chgData name="Kitazawa Masakiyo" userId="2bf3742da7ad8ecb" providerId="LiveId" clId="{C3319DF0-672F-484E-9379-5FB1B9723CB0}" dt="2021-09-10T15:48:36.020" v="4009"/>
          <ac:grpSpMkLst>
            <pc:docMk/>
            <pc:sldMk cId="1857290847" sldId="419"/>
            <ac:grpSpMk id="28" creationId="{5C588347-7279-4D2D-A0E3-36C1E028B20A}"/>
          </ac:grpSpMkLst>
        </pc:grpChg>
        <pc:grpChg chg="del">
          <ac:chgData name="Kitazawa Masakiyo" userId="2bf3742da7ad8ecb" providerId="LiveId" clId="{C3319DF0-672F-484E-9379-5FB1B9723CB0}" dt="2021-09-10T15:55:03.922" v="4210" actId="21"/>
          <ac:grpSpMkLst>
            <pc:docMk/>
            <pc:sldMk cId="1857290847" sldId="419"/>
            <ac:grpSpMk id="56" creationId="{00000000-0000-0000-0000-000000000000}"/>
          </ac:grpSpMkLst>
        </pc:grpChg>
        <pc:grpChg chg="del">
          <ac:chgData name="Kitazawa Masakiyo" userId="2bf3742da7ad8ecb" providerId="LiveId" clId="{C3319DF0-672F-484E-9379-5FB1B9723CB0}" dt="2021-09-10T12:03:34.227" v="2077" actId="478"/>
          <ac:grpSpMkLst>
            <pc:docMk/>
            <pc:sldMk cId="1857290847" sldId="419"/>
            <ac:grpSpMk id="65" creationId="{00000000-0000-0000-0000-000000000000}"/>
          </ac:grpSpMkLst>
        </pc:grpChg>
        <pc:picChg chg="add del">
          <ac:chgData name="Kitazawa Masakiyo" userId="2bf3742da7ad8ecb" providerId="LiveId" clId="{C3319DF0-672F-484E-9379-5FB1B9723CB0}" dt="2021-09-10T12:03:18.163" v="2074" actId="478"/>
          <ac:picMkLst>
            <pc:docMk/>
            <pc:sldMk cId="1857290847" sldId="419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0T12:10:59.008" v="2110" actId="1038"/>
          <ac:picMkLst>
            <pc:docMk/>
            <pc:sldMk cId="1857290847" sldId="419"/>
            <ac:picMk id="46" creationId="{00000000-0000-0000-0000-000000000000}"/>
          </ac:picMkLst>
        </pc:picChg>
        <pc:picChg chg="del">
          <ac:chgData name="Kitazawa Masakiyo" userId="2bf3742da7ad8ecb" providerId="LiveId" clId="{C3319DF0-672F-484E-9379-5FB1B9723CB0}" dt="2021-09-10T06:38:08.872" v="196" actId="21"/>
          <ac:picMkLst>
            <pc:docMk/>
            <pc:sldMk cId="1857290847" sldId="419"/>
            <ac:picMk id="63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11:56:43.606" v="2059"/>
          <ac:picMkLst>
            <pc:docMk/>
            <pc:sldMk cId="1857290847" sldId="419"/>
            <ac:picMk id="64" creationId="{BDF5AE86-DC23-48F1-B2DA-AF1F46BEA963}"/>
          </ac:picMkLst>
        </pc:picChg>
        <pc:picChg chg="add mod ord">
          <ac:chgData name="Kitazawa Masakiyo" userId="2bf3742da7ad8ecb" providerId="LiveId" clId="{C3319DF0-672F-484E-9379-5FB1B9723CB0}" dt="2021-09-10T12:04:01.429" v="2091" actId="1036"/>
          <ac:picMkLst>
            <pc:docMk/>
            <pc:sldMk cId="1857290847" sldId="419"/>
            <ac:picMk id="68" creationId="{89D20072-17AD-4EA7-8D62-420CBDF75AB4}"/>
          </ac:picMkLst>
        </pc:picChg>
        <pc:cxnChg chg="mod">
          <ac:chgData name="Kitazawa Masakiyo" userId="2bf3742da7ad8ecb" providerId="LiveId" clId="{C3319DF0-672F-484E-9379-5FB1B9723CB0}" dt="2021-09-10T12:10:59.008" v="2110" actId="1038"/>
          <ac:cxnSpMkLst>
            <pc:docMk/>
            <pc:sldMk cId="1857290847" sldId="419"/>
            <ac:cxnSpMk id="45" creationId="{00000000-0000-0000-0000-000000000000}"/>
          </ac:cxnSpMkLst>
        </pc:cxnChg>
      </pc:sldChg>
      <pc:sldChg chg="modSp mod ord">
        <pc:chgData name="Kitazawa Masakiyo" userId="2bf3742da7ad8ecb" providerId="LiveId" clId="{C3319DF0-672F-484E-9379-5FB1B9723CB0}" dt="2021-09-11T01:00:56.212" v="9209" actId="20577"/>
        <pc:sldMkLst>
          <pc:docMk/>
          <pc:sldMk cId="2492989210" sldId="421"/>
        </pc:sldMkLst>
        <pc:spChg chg="mod">
          <ac:chgData name="Kitazawa Masakiyo" userId="2bf3742da7ad8ecb" providerId="LiveId" clId="{C3319DF0-672F-484E-9379-5FB1B9723CB0}" dt="2021-09-10T16:43:02.949" v="5539" actId="20577"/>
          <ac:spMkLst>
            <pc:docMk/>
            <pc:sldMk cId="2492989210" sldId="421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0:56.212" v="9209" actId="20577"/>
          <ac:spMkLst>
            <pc:docMk/>
            <pc:sldMk cId="2492989210" sldId="421"/>
            <ac:spMk id="49" creationId="{00000000-0000-0000-0000-000000000000}"/>
          </ac:spMkLst>
        </pc:spChg>
      </pc:sldChg>
      <pc:sldChg chg="addSp delSp modSp mod modAnim">
        <pc:chgData name="Kitazawa Masakiyo" userId="2bf3742da7ad8ecb" providerId="LiveId" clId="{C3319DF0-672F-484E-9379-5FB1B9723CB0}" dt="2021-09-11T04:59:41.161" v="11582" actId="1076"/>
        <pc:sldMkLst>
          <pc:docMk/>
          <pc:sldMk cId="3423327001" sldId="447"/>
        </pc:sldMkLst>
        <pc:spChg chg="mod">
          <ac:chgData name="Kitazawa Masakiyo" userId="2bf3742da7ad8ecb" providerId="LiveId" clId="{C3319DF0-672F-484E-9379-5FB1B9723CB0}" dt="2021-09-11T01:47:13.597" v="10131" actId="20577"/>
          <ac:spMkLst>
            <pc:docMk/>
            <pc:sldMk cId="3423327001" sldId="447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9:41.161" v="11582" actId="1076"/>
          <ac:spMkLst>
            <pc:docMk/>
            <pc:sldMk cId="3423327001" sldId="447"/>
            <ac:spMk id="6" creationId="{1848F712-F4EF-476A-B85B-4EE6AB6E211F}"/>
          </ac:spMkLst>
        </pc:spChg>
        <pc:spChg chg="add mod">
          <ac:chgData name="Kitazawa Masakiyo" userId="2bf3742da7ad8ecb" providerId="LiveId" clId="{C3319DF0-672F-484E-9379-5FB1B9723CB0}" dt="2021-09-11T01:50:06.101" v="10402" actId="1076"/>
          <ac:spMkLst>
            <pc:docMk/>
            <pc:sldMk cId="3423327001" sldId="447"/>
            <ac:spMk id="7" creationId="{B5C8387A-FECD-4949-9ECB-13BF8336B062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8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41.054" v="10528" actId="20577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C3319DF0-672F-484E-9379-5FB1B9723CB0}" dt="2021-09-11T01:49:33.605" v="10352" actId="1035"/>
          <ac:spMkLst>
            <pc:docMk/>
            <pc:sldMk cId="3423327001" sldId="447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7:20.972" v="10133" actId="478"/>
          <ac:spMkLst>
            <pc:docMk/>
            <pc:sldMk cId="3423327001" sldId="447"/>
            <ac:spMk id="20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3:04.137" v="10593" actId="20577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C3319DF0-672F-484E-9379-5FB1B9723CB0}" dt="2021-09-11T03:26:12.178" v="11275" actId="1035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55.124" v="10584" actId="6549"/>
          <ac:spMkLst>
            <pc:docMk/>
            <pc:sldMk cId="3423327001" sldId="447"/>
            <ac:spMk id="24" creationId="{A8061895-9EE8-4681-9E02-531CF336BB20}"/>
          </ac:spMkLst>
        </pc:spChg>
        <pc:spChg chg="add mod ord">
          <ac:chgData name="Kitazawa Masakiyo" userId="2bf3742da7ad8ecb" providerId="LiveId" clId="{C3319DF0-672F-484E-9379-5FB1B9723CB0}" dt="2021-09-11T03:26:06.441" v="11273" actId="14100"/>
          <ac:spMkLst>
            <pc:docMk/>
            <pc:sldMk cId="3423327001" sldId="447"/>
            <ac:spMk id="25" creationId="{099533E1-73A0-4DE8-9A78-72D2BA059EA1}"/>
          </ac:spMkLst>
        </pc:spChg>
        <pc:spChg chg="mod">
          <ac:chgData name="Kitazawa Masakiyo" userId="2bf3742da7ad8ecb" providerId="LiveId" clId="{C3319DF0-672F-484E-9379-5FB1B9723CB0}" dt="2021-09-11T01:50:23.511" v="10433" actId="1076"/>
          <ac:spMkLst>
            <pc:docMk/>
            <pc:sldMk cId="3423327001" sldId="447"/>
            <ac:spMk id="37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4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1:52:18.412" v="10460" actId="1037"/>
          <ac:picMkLst>
            <pc:docMk/>
            <pc:sldMk cId="3423327001" sldId="447"/>
            <ac:picMk id="13" creationId="{4338977B-3693-4698-AB41-EFCFB2545A43}"/>
          </ac:picMkLst>
        </pc:picChg>
        <pc:picChg chg="del">
          <ac:chgData name="Kitazawa Masakiyo" userId="2bf3742da7ad8ecb" providerId="LiveId" clId="{C3319DF0-672F-484E-9379-5FB1B9723CB0}" dt="2021-09-11T01:48:33.701" v="10284" actId="478"/>
          <ac:picMkLst>
            <pc:docMk/>
            <pc:sldMk cId="3423327001" sldId="447"/>
            <ac:picMk id="15" creationId="{00000000-0000-0000-0000-000000000000}"/>
          </ac:picMkLst>
        </pc:picChg>
        <pc:picChg chg="add mod modCrop">
          <ac:chgData name="Kitazawa Masakiyo" userId="2bf3742da7ad8ecb" providerId="LiveId" clId="{C3319DF0-672F-484E-9379-5FB1B9723CB0}" dt="2021-09-11T01:52:12.618" v="10454" actId="732"/>
          <ac:picMkLst>
            <pc:docMk/>
            <pc:sldMk cId="3423327001" sldId="447"/>
            <ac:picMk id="16" creationId="{E9EDEFD3-C57E-4157-97D5-BC059AD4048A}"/>
          </ac:picMkLst>
        </pc:picChg>
        <pc:picChg chg="del">
          <ac:chgData name="Kitazawa Masakiyo" userId="2bf3742da7ad8ecb" providerId="LiveId" clId="{C3319DF0-672F-484E-9379-5FB1B9723CB0}" dt="2021-09-11T01:47:17.847" v="10132" actId="478"/>
          <ac:picMkLst>
            <pc:docMk/>
            <pc:sldMk cId="3423327001" sldId="447"/>
            <ac:picMk id="1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1:51:38.988" v="10450"/>
          <ac:picMkLst>
            <pc:docMk/>
            <pc:sldMk cId="3423327001" sldId="447"/>
            <ac:picMk id="23" creationId="{3E75F152-CA28-48CA-8D2F-51A3EA99F444}"/>
          </ac:picMkLst>
        </pc:picChg>
        <pc:cxnChg chg="del">
          <ac:chgData name="Kitazawa Masakiyo" userId="2bf3742da7ad8ecb" providerId="LiveId" clId="{C3319DF0-672F-484E-9379-5FB1B9723CB0}" dt="2021-09-11T01:48:33.701" v="10284" actId="478"/>
          <ac:cxnSpMkLst>
            <pc:docMk/>
            <pc:sldMk cId="3423327001" sldId="447"/>
            <ac:cxnSpMk id="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2:44:21.844" v="11056" actId="6549"/>
        <pc:sldMkLst>
          <pc:docMk/>
          <pc:sldMk cId="2458661376" sldId="455"/>
        </pc:sldMkLst>
        <pc:spChg chg="mod">
          <ac:chgData name="Kitazawa Masakiyo" userId="2bf3742da7ad8ecb" providerId="LiveId" clId="{C3319DF0-672F-484E-9379-5FB1B9723CB0}" dt="2021-09-10T17:33:44.753" v="7243" actId="20577"/>
          <ac:spMkLst>
            <pc:docMk/>
            <pc:sldMk cId="2458661376" sldId="455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34:40.580" v="7358" actId="478"/>
          <ac:spMkLst>
            <pc:docMk/>
            <pc:sldMk cId="2458661376" sldId="455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44:21.844" v="11056" actId="6549"/>
          <ac:spMkLst>
            <pc:docMk/>
            <pc:sldMk cId="2458661376" sldId="455"/>
            <ac:spMk id="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50:21.720" v="8083" actId="478"/>
          <ac:spMkLst>
            <pc:docMk/>
            <pc:sldMk cId="2458661376" sldId="455"/>
            <ac:spMk id="9" creationId="{00000000-0000-0000-0000-000000000000}"/>
          </ac:spMkLst>
        </pc:spChg>
        <pc:picChg chg="del">
          <ac:chgData name="Kitazawa Masakiyo" userId="2bf3742da7ad8ecb" providerId="LiveId" clId="{C3319DF0-672F-484E-9379-5FB1B9723CB0}" dt="2021-09-10T17:50:24.705" v="8084" actId="478"/>
          <ac:picMkLst>
            <pc:docMk/>
            <pc:sldMk cId="2458661376" sldId="455"/>
            <ac:picMk id="5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2:44:06.334" v="11045" actId="14100"/>
          <ac:picMkLst>
            <pc:docMk/>
            <pc:sldMk cId="2458661376" sldId="455"/>
            <ac:picMk id="8" creationId="{CC7ACFED-111B-40A4-995F-A4C68F53631F}"/>
          </ac:picMkLst>
        </pc:picChg>
        <pc:picChg chg="add mod">
          <ac:chgData name="Kitazawa Masakiyo" userId="2bf3742da7ad8ecb" providerId="LiveId" clId="{C3319DF0-672F-484E-9379-5FB1B9723CB0}" dt="2021-09-11T02:44:03.725" v="11044" actId="14100"/>
          <ac:picMkLst>
            <pc:docMk/>
            <pc:sldMk cId="2458661376" sldId="455"/>
            <ac:picMk id="10" creationId="{BB55D7D6-3A06-4B53-AB9D-12AC536928DA}"/>
          </ac:picMkLst>
        </pc:picChg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2370974775" sldId="458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3179172976" sldId="459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448877701" sldId="460"/>
        </pc:sldMkLst>
      </pc:sldChg>
      <pc:sldChg chg="del">
        <pc:chgData name="Kitazawa Masakiyo" userId="2bf3742da7ad8ecb" providerId="LiveId" clId="{C3319DF0-672F-484E-9379-5FB1B9723CB0}" dt="2021-09-10T06:35:36.399" v="94" actId="2696"/>
        <pc:sldMkLst>
          <pc:docMk/>
          <pc:sldMk cId="3258548962" sldId="461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760231051" sldId="462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3076174480" sldId="463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1758683475" sldId="466"/>
        </pc:sldMkLst>
      </pc:sldChg>
      <pc:sldChg chg="addSp delSp modSp mod">
        <pc:chgData name="Kitazawa Masakiyo" userId="2bf3742da7ad8ecb" providerId="LiveId" clId="{C3319DF0-672F-484E-9379-5FB1B9723CB0}" dt="2021-09-11T01:22:46.106" v="9758" actId="1076"/>
        <pc:sldMkLst>
          <pc:docMk/>
          <pc:sldMk cId="2175004114" sldId="467"/>
        </pc:sldMkLst>
        <pc:spChg chg="add mod">
          <ac:chgData name="Kitazawa Masakiyo" userId="2bf3742da7ad8ecb" providerId="LiveId" clId="{C3319DF0-672F-484E-9379-5FB1B9723CB0}" dt="2021-09-10T11:55:40.078" v="2034" actId="14100"/>
          <ac:spMkLst>
            <pc:docMk/>
            <pc:sldMk cId="2175004114" sldId="467"/>
            <ac:spMk id="4" creationId="{200C1EC6-8E05-4405-8269-79848EAB1E98}"/>
          </ac:spMkLst>
        </pc:spChg>
        <pc:spChg chg="mod">
          <ac:chgData name="Kitazawa Masakiyo" userId="2bf3742da7ad8ecb" providerId="LiveId" clId="{C3319DF0-672F-484E-9379-5FB1B9723CB0}" dt="2021-09-10T11:54:55.810" v="2016" actId="20577"/>
          <ac:spMkLst>
            <pc:docMk/>
            <pc:sldMk cId="2175004114" sldId="467"/>
            <ac:spMk id="2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5:51.967" v="2036" actId="20577"/>
          <ac:spMkLst>
            <pc:docMk/>
            <pc:sldMk cId="2175004114" sldId="467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6:21.238" v="2056" actId="1076"/>
          <ac:spMkLst>
            <pc:docMk/>
            <pc:sldMk cId="2175004114" sldId="467"/>
            <ac:spMk id="79" creationId="{00000000-0000-0000-0000-000000000000}"/>
          </ac:spMkLst>
        </pc:spChg>
        <pc:spChg chg="ord">
          <ac:chgData name="Kitazawa Masakiyo" userId="2bf3742da7ad8ecb" providerId="LiveId" clId="{C3319DF0-672F-484E-9379-5FB1B9723CB0}" dt="2021-09-10T11:56:09.841" v="2055" actId="167"/>
          <ac:spMkLst>
            <pc:docMk/>
            <pc:sldMk cId="2175004114" sldId="467"/>
            <ac:spMk id="209" creationId="{00000000-0000-0000-0000-000000000000}"/>
          </ac:spMkLst>
        </pc:spChg>
        <pc:picChg chg="add mod">
          <ac:chgData name="Kitazawa Masakiyo" userId="2bf3742da7ad8ecb" providerId="LiveId" clId="{C3319DF0-672F-484E-9379-5FB1B9723CB0}" dt="2021-09-11T01:22:43.500" v="9757" actId="1076"/>
          <ac:picMkLst>
            <pc:docMk/>
            <pc:sldMk cId="2175004114" sldId="467"/>
            <ac:picMk id="6" creationId="{961DFA59-B188-42C5-8E61-663408A3DAE0}"/>
          </ac:picMkLst>
        </pc:picChg>
        <pc:picChg chg="add del mod">
          <ac:chgData name="Kitazawa Masakiyo" userId="2bf3742da7ad8ecb" providerId="LiveId" clId="{C3319DF0-672F-484E-9379-5FB1B9723CB0}" dt="2021-09-11T01:22:31.553" v="9753"/>
          <ac:picMkLst>
            <pc:docMk/>
            <pc:sldMk cId="2175004114" sldId="467"/>
            <ac:picMk id="8" creationId="{FDFB9F36-D7C3-430E-B518-BA28B42910BB}"/>
          </ac:picMkLst>
        </pc:picChg>
        <pc:picChg chg="add mod">
          <ac:chgData name="Kitazawa Masakiyo" userId="2bf3742da7ad8ecb" providerId="LiveId" clId="{C3319DF0-672F-484E-9379-5FB1B9723CB0}" dt="2021-09-11T01:22:46.106" v="9758" actId="1076"/>
          <ac:picMkLst>
            <pc:docMk/>
            <pc:sldMk cId="2175004114" sldId="467"/>
            <ac:picMk id="10" creationId="{93FDCF00-D7E1-4981-99C3-308CB593CFFB}"/>
          </ac:picMkLst>
        </pc:picChg>
      </pc:sldChg>
      <pc:sldChg chg="del">
        <pc:chgData name="Kitazawa Masakiyo" userId="2bf3742da7ad8ecb" providerId="LiveId" clId="{C3319DF0-672F-484E-9379-5FB1B9723CB0}" dt="2021-09-10T06:42:21.599" v="370" actId="2696"/>
        <pc:sldMkLst>
          <pc:docMk/>
          <pc:sldMk cId="2565245838" sldId="471"/>
        </pc:sldMkLst>
      </pc:sldChg>
      <pc:sldChg chg="delSp modSp mod">
        <pc:chgData name="Kitazawa Masakiyo" userId="2bf3742da7ad8ecb" providerId="LiveId" clId="{C3319DF0-672F-484E-9379-5FB1B9723CB0}" dt="2021-09-10T14:34:43.124" v="2971" actId="478"/>
        <pc:sldMkLst>
          <pc:docMk/>
          <pc:sldMk cId="417083449" sldId="472"/>
        </pc:sldMkLst>
        <pc:spChg chg="mod">
          <ac:chgData name="Kitazawa Masakiyo" userId="2bf3742da7ad8ecb" providerId="LiveId" clId="{C3319DF0-672F-484E-9379-5FB1B9723CB0}" dt="2021-09-10T14:34:39.218" v="2970" actId="20577"/>
          <ac:spMkLst>
            <pc:docMk/>
            <pc:sldMk cId="417083449" sldId="472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4:34:43.124" v="2971" actId="478"/>
          <ac:spMkLst>
            <pc:docMk/>
            <pc:sldMk cId="417083449" sldId="472"/>
            <ac:spMk id="7" creationId="{00000000-0000-0000-0000-000000000000}"/>
          </ac:spMkLst>
        </pc:spChg>
      </pc:sldChg>
      <pc:sldChg chg="delSp modSp mod">
        <pc:chgData name="Kitazawa Masakiyo" userId="2bf3742da7ad8ecb" providerId="LiveId" clId="{C3319DF0-672F-484E-9379-5FB1B9723CB0}" dt="2021-09-10T14:39:06.068" v="3304" actId="20577"/>
        <pc:sldMkLst>
          <pc:docMk/>
          <pc:sldMk cId="3598459797" sldId="473"/>
        </pc:sldMkLst>
        <pc:spChg chg="mod">
          <ac:chgData name="Kitazawa Masakiyo" userId="2bf3742da7ad8ecb" providerId="LiveId" clId="{C3319DF0-672F-484E-9379-5FB1B9723CB0}" dt="2021-09-10T14:34:22.536" v="2969" actId="20577"/>
          <ac:spMkLst>
            <pc:docMk/>
            <pc:sldMk cId="3598459797" sldId="473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15.647" v="1265" actId="21"/>
          <ac:spMkLst>
            <pc:docMk/>
            <pc:sldMk cId="3598459797" sldId="473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4:55.403" v="2984" actId="20577"/>
          <ac:spMkLst>
            <pc:docMk/>
            <pc:sldMk cId="3598459797" sldId="473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9:06.068" v="3304" actId="20577"/>
          <ac:spMkLst>
            <pc:docMk/>
            <pc:sldMk cId="3598459797" sldId="473"/>
            <ac:spMk id="1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5:08.111" v="3004" actId="20577"/>
          <ac:spMkLst>
            <pc:docMk/>
            <pc:sldMk cId="3598459797" sldId="473"/>
            <ac:spMk id="2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8:57.134" v="3291" actId="20577"/>
          <ac:spMkLst>
            <pc:docMk/>
            <pc:sldMk cId="3598459797" sldId="473"/>
            <ac:spMk id="124" creationId="{00000000-0000-0000-0000-000000000000}"/>
          </ac:spMkLst>
        </pc:spChg>
      </pc:sldChg>
      <pc:sldChg chg="addSp delSp modSp mod">
        <pc:chgData name="Kitazawa Masakiyo" userId="2bf3742da7ad8ecb" providerId="LiveId" clId="{C3319DF0-672F-484E-9379-5FB1B9723CB0}" dt="2021-09-11T02:02:02.499" v="10831" actId="403"/>
        <pc:sldMkLst>
          <pc:docMk/>
          <pc:sldMk cId="866465732" sldId="475"/>
        </pc:sldMkLst>
        <pc:spChg chg="mod">
          <ac:chgData name="Kitazawa Masakiyo" userId="2bf3742da7ad8ecb" providerId="LiveId" clId="{C3319DF0-672F-484E-9379-5FB1B9723CB0}" dt="2021-09-10T14:39:28.930" v="3345" actId="20577"/>
          <ac:spMkLst>
            <pc:docMk/>
            <pc:sldMk cId="866465732" sldId="475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2:14.622" v="8833" actId="20577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8.617" v="1267" actId="478"/>
          <ac:spMkLst>
            <pc:docMk/>
            <pc:sldMk cId="866465732" sldId="475"/>
            <ac:spMk id="36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2:01:54.478" v="10828" actId="1076"/>
          <ac:spMkLst>
            <pc:docMk/>
            <pc:sldMk cId="866465732" sldId="475"/>
            <ac:spMk id="36" creationId="{07AFB34B-9F8E-4E80-9C38-DACB7E93AE29}"/>
          </ac:spMkLst>
        </pc:spChg>
        <pc:spChg chg="add mod">
          <ac:chgData name="Kitazawa Masakiyo" userId="2bf3742da7ad8ecb" providerId="LiveId" clId="{C3319DF0-672F-484E-9379-5FB1B9723CB0}" dt="2021-09-11T02:02:02.499" v="10831" actId="403"/>
          <ac:spMkLst>
            <pc:docMk/>
            <pc:sldMk cId="866465732" sldId="475"/>
            <ac:spMk id="37" creationId="{620A00D7-FD40-4A13-923D-76E4E5FC7574}"/>
          </ac:spMkLst>
        </pc:spChg>
      </pc:sldChg>
      <pc:sldChg chg="addSp delSp modSp mod addAnim delAnim">
        <pc:chgData name="Kitazawa Masakiyo" userId="2bf3742da7ad8ecb" providerId="LiveId" clId="{C3319DF0-672F-484E-9379-5FB1B9723CB0}" dt="2021-09-11T03:11:27.200" v="11088" actId="1036"/>
        <pc:sldMkLst>
          <pc:docMk/>
          <pc:sldMk cId="631472661" sldId="476"/>
        </pc:sldMkLst>
        <pc:spChg chg="mod">
          <ac:chgData name="Kitazawa Masakiyo" userId="2bf3742da7ad8ecb" providerId="LiveId" clId="{C3319DF0-672F-484E-9379-5FB1B9723CB0}" dt="2021-09-10T14:45:11.374" v="3383" actId="20577"/>
          <ac:spMkLst>
            <pc:docMk/>
            <pc:sldMk cId="631472661" sldId="47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7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3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4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5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3:11:27.200" v="11088" actId="1036"/>
          <ac:grpSpMkLst>
            <pc:docMk/>
            <pc:sldMk cId="631472661" sldId="476"/>
            <ac:grpSpMk id="36" creationId="{00000000-0000-0000-0000-000000000000}"/>
          </ac:grpSpMkLst>
        </pc:grpChg>
        <pc:grpChg chg="add del">
          <ac:chgData name="Kitazawa Masakiyo" userId="2bf3742da7ad8ecb" providerId="LiveId" clId="{C3319DF0-672F-484E-9379-5FB1B9723CB0}" dt="2021-09-10T14:57:49.105" v="3416" actId="21"/>
          <ac:grpSpMkLst>
            <pc:docMk/>
            <pc:sldMk cId="631472661" sldId="476"/>
            <ac:grpSpMk id="48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3:11:27.200" v="11088" actId="1036"/>
          <ac:picMkLst>
            <pc:docMk/>
            <pc:sldMk cId="631472661" sldId="476"/>
            <ac:picMk id="35" creationId="{00000000-0000-0000-0000-000000000000}"/>
          </ac:picMkLst>
        </pc:picChg>
        <pc:cxnChg chg="add del">
          <ac:chgData name="Kitazawa Masakiyo" userId="2bf3742da7ad8ecb" providerId="LiveId" clId="{C3319DF0-672F-484E-9379-5FB1B9723CB0}" dt="2021-09-10T14:57:49.105" v="3416" actId="21"/>
          <ac:cxnSpMkLst>
            <pc:docMk/>
            <pc:sldMk cId="631472661" sldId="476"/>
            <ac:cxnSpMk id="5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4:57:38.271" v="11537" actId="14100"/>
        <pc:sldMkLst>
          <pc:docMk/>
          <pc:sldMk cId="3940480334" sldId="478"/>
        </pc:sldMkLst>
        <pc:spChg chg="mod">
          <ac:chgData name="Kitazawa Masakiyo" userId="2bf3742da7ad8ecb" providerId="LiveId" clId="{C3319DF0-672F-484E-9379-5FB1B9723CB0}" dt="2021-09-11T01:01:22.364" v="9247" actId="20577"/>
          <ac:spMkLst>
            <pc:docMk/>
            <pc:sldMk cId="3940480334" sldId="478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7:38.271" v="11537" actId="14100"/>
          <ac:spMkLst>
            <pc:docMk/>
            <pc:sldMk cId="3940480334" sldId="478"/>
            <ac:spMk id="6" creationId="{F3F2AD00-5ACD-4F26-8EA8-5BB6A4CE40DB}"/>
          </ac:spMkLst>
        </pc:spChg>
        <pc:spChg chg="add mod">
          <ac:chgData name="Kitazawa Masakiyo" userId="2bf3742da7ad8ecb" providerId="LiveId" clId="{C3319DF0-672F-484E-9379-5FB1B9723CB0}" dt="2021-09-11T01:04:20.426" v="9439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C3319DF0-672F-484E-9379-5FB1B9723CB0}" dt="2021-09-11T01:01:56.986" v="9311" actId="21"/>
          <ac:spMkLst>
            <pc:docMk/>
            <pc:sldMk cId="3940480334" sldId="478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44.227" v="11230" actId="1036"/>
          <ac:spMkLst>
            <pc:docMk/>
            <pc:sldMk cId="3940480334" sldId="478"/>
            <ac:spMk id="14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05:51.945" v="9538" actId="1076"/>
          <ac:spMkLst>
            <pc:docMk/>
            <pc:sldMk cId="3940480334" sldId="478"/>
            <ac:spMk id="17" creationId="{4BA71514-5772-4C52-A2FD-81EBFE4B35F5}"/>
          </ac:spMkLst>
        </pc:spChg>
        <pc:spChg chg="add mod">
          <ac:chgData name="Kitazawa Masakiyo" userId="2bf3742da7ad8ecb" providerId="LiveId" clId="{C3319DF0-672F-484E-9379-5FB1B9723CB0}" dt="2021-09-11T01:05:28.096" v="9520" actId="207"/>
          <ac:spMkLst>
            <pc:docMk/>
            <pc:sldMk cId="3940480334" sldId="478"/>
            <ac:spMk id="18" creationId="{327E9F7E-29E6-4DBC-8054-B45C4D5AC4A7}"/>
          </ac:spMkLst>
        </pc:spChg>
        <pc:spChg chg="add mod ord">
          <ac:chgData name="Kitazawa Masakiyo" userId="2bf3742da7ad8ecb" providerId="LiveId" clId="{C3319DF0-672F-484E-9379-5FB1B9723CB0}" dt="2021-09-11T03:24:40.694" v="11224" actId="14100"/>
          <ac:spMkLst>
            <pc:docMk/>
            <pc:sldMk cId="3940480334" sldId="478"/>
            <ac:spMk id="19" creationId="{8316069D-9663-4334-A04C-2DA09B88374D}"/>
          </ac:spMkLst>
        </pc:spChg>
      </pc:sldChg>
      <pc:sldChg chg="del">
        <pc:chgData name="Kitazawa Masakiyo" userId="2bf3742da7ad8ecb" providerId="LiveId" clId="{C3319DF0-672F-484E-9379-5FB1B9723CB0}" dt="2021-09-10T16:05:36.437" v="4440" actId="2696"/>
        <pc:sldMkLst>
          <pc:docMk/>
          <pc:sldMk cId="79666215" sldId="480"/>
        </pc:sldMkLst>
      </pc:sldChg>
      <pc:sldChg chg="addSp delSp modSp mod ord">
        <pc:chgData name="Kitazawa Masakiyo" userId="2bf3742da7ad8ecb" providerId="LiveId" clId="{C3319DF0-672F-484E-9379-5FB1B9723CB0}" dt="2021-09-11T04:54:43.172" v="11529" actId="20577"/>
        <pc:sldMkLst>
          <pc:docMk/>
          <pc:sldMk cId="29805803" sldId="481"/>
        </pc:sldMkLst>
        <pc:spChg chg="mod">
          <ac:chgData name="Kitazawa Masakiyo" userId="2bf3742da7ad8ecb" providerId="LiveId" clId="{C3319DF0-672F-484E-9379-5FB1B9723CB0}" dt="2021-09-10T16:46:04.033" v="5724" actId="20577"/>
          <ac:spMkLst>
            <pc:docMk/>
            <pc:sldMk cId="29805803" sldId="481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3" creationId="{04BDB247-FC19-465F-BD8C-C052C548B54B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4:43.172" v="11529" actId="20577"/>
          <ac:spMkLst>
            <pc:docMk/>
            <pc:sldMk cId="29805803" sldId="481"/>
            <ac:spMk id="5" creationId="{4BE151BA-BE59-40ED-A13E-E864BDAD1C44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2:08.717" v="11204" actId="1036"/>
          <ac:spMkLst>
            <pc:docMk/>
            <pc:sldMk cId="29805803" sldId="481"/>
            <ac:spMk id="7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5" creationId="{80752C26-95EE-42F5-9BCD-D9CEF8898E71}"/>
          </ac:spMkLst>
        </pc:spChg>
        <pc:spChg chg="add mod">
          <ac:chgData name="Kitazawa Masakiyo" userId="2bf3742da7ad8ecb" providerId="LiveId" clId="{C3319DF0-672F-484E-9379-5FB1B9723CB0}" dt="2021-09-11T00:56:18.172" v="9048" actId="1076"/>
          <ac:spMkLst>
            <pc:docMk/>
            <pc:sldMk cId="29805803" sldId="481"/>
            <ac:spMk id="16" creationId="{FC4B1498-E93B-44C8-920F-3B3AEFF00A65}"/>
          </ac:spMkLst>
        </pc:spChg>
        <pc:spChg chg="mod">
          <ac:chgData name="Kitazawa Masakiyo" userId="2bf3742da7ad8ecb" providerId="LiveId" clId="{C3319DF0-672F-484E-9379-5FB1B9723CB0}" dt="2021-09-11T03:23:00.827" v="11215" actId="20577"/>
          <ac:spMkLst>
            <pc:docMk/>
            <pc:sldMk cId="29805803" sldId="481"/>
            <ac:spMk id="1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9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0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22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8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3:36:04.475" v="11401"/>
          <ac:picMkLst>
            <pc:docMk/>
            <pc:sldMk cId="29805803" sldId="481"/>
            <ac:picMk id="10" creationId="{3142E933-7011-4E69-9EA3-19F85C62774B}"/>
          </ac:picMkLst>
        </pc:picChg>
        <pc:picChg chg="add mod">
          <ac:chgData name="Kitazawa Masakiyo" userId="2bf3742da7ad8ecb" providerId="LiveId" clId="{C3319DF0-672F-484E-9379-5FB1B9723CB0}" dt="2021-09-11T03:36:04.475" v="11399"/>
          <ac:picMkLst>
            <pc:docMk/>
            <pc:sldMk cId="29805803" sldId="481"/>
            <ac:picMk id="12" creationId="{53007048-ADBB-42FD-844D-5A8DF2C280B7}"/>
          </ac:picMkLst>
        </pc:picChg>
        <pc:picChg chg="mod">
          <ac:chgData name="Kitazawa Masakiyo" userId="2bf3742da7ad8ecb" providerId="LiveId" clId="{C3319DF0-672F-484E-9379-5FB1B9723CB0}" dt="2021-09-11T03:21:22.497" v="11133" actId="14100"/>
          <ac:picMkLst>
            <pc:docMk/>
            <pc:sldMk cId="29805803" sldId="481"/>
            <ac:picMk id="17" creationId="{00000000-0000-0000-0000-000000000000}"/>
          </ac:picMkLst>
        </pc:picChg>
        <pc:picChg chg="del mod">
          <ac:chgData name="Kitazawa Masakiyo" userId="2bf3742da7ad8ecb" providerId="LiveId" clId="{C3319DF0-672F-484E-9379-5FB1B9723CB0}" dt="2021-09-11T00:56:52.381" v="9069"/>
          <ac:picMkLst>
            <pc:docMk/>
            <pc:sldMk cId="29805803" sldId="481"/>
            <ac:picMk id="24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5:32.448" v="4439" actId="2696"/>
        <pc:sldMkLst>
          <pc:docMk/>
          <pc:sldMk cId="1223075434" sldId="483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1210010493" sldId="48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588854434" sldId="48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494909816" sldId="486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620699651" sldId="487"/>
        </pc:sldMkLst>
      </pc:sldChg>
      <pc:sldChg chg="del">
        <pc:chgData name="Kitazawa Masakiyo" userId="2bf3742da7ad8ecb" providerId="LiveId" clId="{C3319DF0-672F-484E-9379-5FB1B9723CB0}" dt="2021-09-10T16:07:56.517" v="4446" actId="2696"/>
        <pc:sldMkLst>
          <pc:docMk/>
          <pc:sldMk cId="1662697457" sldId="489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568705342" sldId="490"/>
        </pc:sldMkLst>
      </pc:sldChg>
      <pc:sldChg chg="del">
        <pc:chgData name="Kitazawa Masakiyo" userId="2bf3742da7ad8ecb" providerId="LiveId" clId="{C3319DF0-672F-484E-9379-5FB1B9723CB0}" dt="2021-09-10T16:08:01.055" v="4447" actId="2696"/>
        <pc:sldMkLst>
          <pc:docMk/>
          <pc:sldMk cId="3479137646" sldId="492"/>
        </pc:sldMkLst>
      </pc:sldChg>
      <pc:sldChg chg="del">
        <pc:chgData name="Kitazawa Masakiyo" userId="2bf3742da7ad8ecb" providerId="LiveId" clId="{C3319DF0-672F-484E-9379-5FB1B9723CB0}" dt="2021-09-10T16:06:55.749" v="4441" actId="2696"/>
        <pc:sldMkLst>
          <pc:docMk/>
          <pc:sldMk cId="2562146631" sldId="493"/>
        </pc:sldMkLst>
      </pc:sldChg>
      <pc:sldChg chg="del">
        <pc:chgData name="Kitazawa Masakiyo" userId="2bf3742da7ad8ecb" providerId="LiveId" clId="{C3319DF0-672F-484E-9379-5FB1B9723CB0}" dt="2021-09-10T16:07:14.807" v="4442" actId="2696"/>
        <pc:sldMkLst>
          <pc:docMk/>
          <pc:sldMk cId="3591985493" sldId="49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852038345" sldId="49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3785761784" sldId="496"/>
        </pc:sldMkLst>
      </pc:sldChg>
      <pc:sldChg chg="addSp delSp modSp mod">
        <pc:chgData name="Kitazawa Masakiyo" userId="2bf3742da7ad8ecb" providerId="LiveId" clId="{C3319DF0-672F-484E-9379-5FB1B9723CB0}" dt="2021-09-11T03:25:16.218" v="11238" actId="14100"/>
        <pc:sldMkLst>
          <pc:docMk/>
          <pc:sldMk cId="3528122422" sldId="497"/>
        </pc:sldMkLst>
        <pc:spChg chg="mod">
          <ac:chgData name="Kitazawa Masakiyo" userId="2bf3742da7ad8ecb" providerId="LiveId" clId="{C3319DF0-672F-484E-9379-5FB1B9723CB0}" dt="2021-09-11T01:06:13.432" v="9565" actId="20577"/>
          <ac:spMkLst>
            <pc:docMk/>
            <pc:sldMk cId="3528122422" sldId="497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6:20.491" v="9566" actId="478"/>
          <ac:spMkLst>
            <pc:docMk/>
            <pc:sldMk cId="3528122422" sldId="497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1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5:09.616" v="11237" actId="1076"/>
          <ac:spMkLst>
            <pc:docMk/>
            <pc:sldMk cId="3528122422" sldId="497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46:30.604" v="10038" actId="14100"/>
          <ac:spMkLst>
            <pc:docMk/>
            <pc:sldMk cId="3528122422" sldId="497"/>
            <ac:spMk id="18" creationId="{A3C79DD5-7E11-4392-94C0-481EB2822A6A}"/>
          </ac:spMkLst>
        </pc:spChg>
        <pc:spChg chg="add mod">
          <ac:chgData name="Kitazawa Masakiyo" userId="2bf3742da7ad8ecb" providerId="LiveId" clId="{C3319DF0-672F-484E-9379-5FB1B9723CB0}" dt="2021-09-11T01:46:39.934" v="10059" actId="20577"/>
          <ac:spMkLst>
            <pc:docMk/>
            <pc:sldMk cId="3528122422" sldId="497"/>
            <ac:spMk id="19" creationId="{57EE21C7-D0E0-4F70-ACD4-E9DD67D884AE}"/>
          </ac:spMkLst>
        </pc:spChg>
        <pc:spChg chg="add mod ord">
          <ac:chgData name="Kitazawa Masakiyo" userId="2bf3742da7ad8ecb" providerId="LiveId" clId="{C3319DF0-672F-484E-9379-5FB1B9723CB0}" dt="2021-09-11T03:25:16.218" v="11238" actId="14100"/>
          <ac:spMkLst>
            <pc:docMk/>
            <pc:sldMk cId="3528122422" sldId="497"/>
            <ac:spMk id="20" creationId="{A3C6262C-44F3-4CC5-B21F-AF06221CC0F6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25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30.481" v="9634" actId="14100"/>
          <ac:spMkLst>
            <pc:docMk/>
            <pc:sldMk cId="3528122422" sldId="497"/>
            <ac:spMk id="26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26.175" v="9633" actId="20577"/>
          <ac:spMkLst>
            <pc:docMk/>
            <pc:sldMk cId="3528122422" sldId="497"/>
            <ac:spMk id="26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54.455" v="11234" actId="1076"/>
          <ac:spMkLst>
            <pc:docMk/>
            <pc:sldMk cId="3528122422" sldId="497"/>
            <ac:spMk id="2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1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1:09:54.589" v="9724" actId="1076"/>
          <ac:grpSpMkLst>
            <pc:docMk/>
            <pc:sldMk cId="3528122422" sldId="497"/>
            <ac:grpSpMk id="11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1:09:44.780" v="9723" actId="1076"/>
          <ac:picMkLst>
            <pc:docMk/>
            <pc:sldMk cId="3528122422" sldId="497"/>
            <ac:picMk id="6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7:50.944" v="4445" actId="2696"/>
        <pc:sldMkLst>
          <pc:docMk/>
          <pc:sldMk cId="34683320" sldId="498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346653771" sldId="501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933465968" sldId="502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4036481705" sldId="503"/>
        </pc:sldMkLst>
      </pc:sldChg>
      <pc:sldChg chg="delSp modSp mod">
        <pc:chgData name="Kitazawa Masakiyo" userId="2bf3742da7ad8ecb" providerId="LiveId" clId="{C3319DF0-672F-484E-9379-5FB1B9723CB0}" dt="2021-09-10T14:39:18.153" v="3326" actId="20577"/>
        <pc:sldMkLst>
          <pc:docMk/>
          <pc:sldMk cId="2953531374" sldId="504"/>
        </pc:sldMkLst>
        <pc:spChg chg="mod">
          <ac:chgData name="Kitazawa Masakiyo" userId="2bf3742da7ad8ecb" providerId="LiveId" clId="{C3319DF0-672F-484E-9379-5FB1B9723CB0}" dt="2021-09-10T14:39:18.153" v="3326" actId="20577"/>
          <ac:spMkLst>
            <pc:docMk/>
            <pc:sldMk cId="2953531374" sldId="504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0.062" v="1266" actId="478"/>
          <ac:spMkLst>
            <pc:docMk/>
            <pc:sldMk cId="2953531374" sldId="504"/>
            <ac:spMk id="36" creationId="{00000000-0000-0000-0000-000000000000}"/>
          </ac:spMkLst>
        </pc:spChg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1278681877" sldId="505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2629618057" sldId="506"/>
        </pc:sldMkLst>
      </pc:sldChg>
      <pc:sldChg chg="addSp delSp modSp new mod addAnim delAnim modAnim">
        <pc:chgData name="Kitazawa Masakiyo" userId="2bf3742da7ad8ecb" providerId="LiveId" clId="{C3319DF0-672F-484E-9379-5FB1B9723CB0}" dt="2021-09-11T02:45:00.549" v="11058"/>
        <pc:sldMkLst>
          <pc:docMk/>
          <pc:sldMk cId="1805618827" sldId="507"/>
        </pc:sldMkLst>
        <pc:spChg chg="mod">
          <ac:chgData name="Kitazawa Masakiyo" userId="2bf3742da7ad8ecb" providerId="LiveId" clId="{C3319DF0-672F-484E-9379-5FB1B9723CB0}" dt="2021-09-10T06:37:43.868" v="194" actId="20577"/>
          <ac:spMkLst>
            <pc:docMk/>
            <pc:sldMk cId="1805618827" sldId="507"/>
            <ac:spMk id="2" creationId="{8EAD1800-23E2-4CEE-B19E-37074B9F1E3D}"/>
          </ac:spMkLst>
        </pc:spChg>
        <pc:spChg chg="del">
          <ac:chgData name="Kitazawa Masakiyo" userId="2bf3742da7ad8ecb" providerId="LiveId" clId="{C3319DF0-672F-484E-9379-5FB1B9723CB0}" dt="2021-09-10T06:37:47.830" v="195" actId="478"/>
          <ac:spMkLst>
            <pc:docMk/>
            <pc:sldMk cId="1805618827" sldId="507"/>
            <ac:spMk id="3" creationId="{2A5BE2BD-D9CB-4B2D-95A2-430AA77E024A}"/>
          </ac:spMkLst>
        </pc:spChg>
        <pc:spChg chg="add mod">
          <ac:chgData name="Kitazawa Masakiyo" userId="2bf3742da7ad8ecb" providerId="LiveId" clId="{C3319DF0-672F-484E-9379-5FB1B9723CB0}" dt="2021-09-11T00:38:49.678" v="8805" actId="20577"/>
          <ac:spMkLst>
            <pc:docMk/>
            <pc:sldMk cId="1805618827" sldId="507"/>
            <ac:spMk id="6" creationId="{75F19A73-A3DD-4812-98CD-E474051053D8}"/>
          </ac:spMkLst>
        </pc:spChg>
        <pc:spChg chg="add mod">
          <ac:chgData name="Kitazawa Masakiyo" userId="2bf3742da7ad8ecb" providerId="LiveId" clId="{C3319DF0-672F-484E-9379-5FB1B9723CB0}" dt="2021-09-10T11:46:29.348" v="1809" actId="1037"/>
          <ac:spMkLst>
            <pc:docMk/>
            <pc:sldMk cId="1805618827" sldId="507"/>
            <ac:spMk id="7" creationId="{8BE7C942-2BEC-49FE-AE00-D599A97BD7AA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8" creationId="{6EA73231-4D09-4062-BAB7-76CFFA870EDF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3" creationId="{16619AC7-F488-4C66-B841-CF949CF18282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4" creationId="{1F81399D-2F6B-4076-9BF1-787F343DCFAB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5" creationId="{DF1D605B-32EC-4B59-A045-41FD1DA8D4D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6" creationId="{32A04CE2-C201-4A4E-9BBB-461D8E66A91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7" creationId="{C7F23D1D-71D2-40D1-BF2A-D2DA3B1C2C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8" creationId="{F3D71E75-41AE-40EE-BD15-3E20C84FBE5E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9" creationId="{AE75EF66-80EC-4FDB-8E72-17C0A74278E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30" creationId="{288DB8D3-7063-4927-909E-20817750D39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43" creationId="{C1F2C7D4-2BEF-4666-A2F2-3D4A893498E7}"/>
          </ac:spMkLst>
        </pc:spChg>
        <pc:spChg chg="add del mod">
          <ac:chgData name="Kitazawa Masakiyo" userId="2bf3742da7ad8ecb" providerId="LiveId" clId="{C3319DF0-672F-484E-9379-5FB1B9723CB0}" dt="2021-09-10T11:33:03.748" v="1575"/>
          <ac:spMkLst>
            <pc:docMk/>
            <pc:sldMk cId="1805618827" sldId="507"/>
            <ac:spMk id="48" creationId="{EF238E4A-E349-4676-A8CC-AF946A0EB0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53" creationId="{A5C9EA1A-685F-4B6A-825B-F130C016DE74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4" creationId="{777B336E-9566-4F31-AFA1-404E6229D757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5" creationId="{8F8A1863-7C71-41C1-A94B-AB1BD66DB5FA}"/>
          </ac:spMkLst>
        </pc:spChg>
        <pc:spChg chg="add del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56" creationId="{2D2054F8-0EF8-4ED4-8D63-F14D295464BA}"/>
          </ac:spMkLst>
        </pc:spChg>
        <pc:grpChg chg="add mod">
          <ac:chgData name="Kitazawa Masakiyo" userId="2bf3742da7ad8ecb" providerId="LiveId" clId="{C3319DF0-672F-484E-9379-5FB1B9723CB0}" dt="2021-09-11T02:44:51.122" v="11057" actId="164"/>
          <ac:grpSpMkLst>
            <pc:docMk/>
            <pc:sldMk cId="1805618827" sldId="507"/>
            <ac:grpSpMk id="3" creationId="{0C00E9DC-F577-4E4A-BE02-951E5BA0AA80}"/>
          </ac:grpSpMkLst>
        </pc:grpChg>
        <pc:picChg chg="add del mod">
          <ac:chgData name="Kitazawa Masakiyo" userId="2bf3742da7ad8ecb" providerId="LiveId" clId="{C3319DF0-672F-484E-9379-5FB1B9723CB0}" dt="2021-09-10T11:29:55.615" v="1525" actId="21"/>
          <ac:picMkLst>
            <pc:docMk/>
            <pc:sldMk cId="1805618827" sldId="507"/>
            <ac:picMk id="5" creationId="{B424FAB8-8CB5-4192-9C1A-F0248D0A4BE1}"/>
          </ac:picMkLst>
        </pc:picChg>
        <pc:picChg chg="add del mod">
          <ac:chgData name="Kitazawa Masakiyo" userId="2bf3742da7ad8ecb" providerId="LiveId" clId="{C3319DF0-672F-484E-9379-5FB1B9723CB0}" dt="2021-09-10T11:27:31.550" v="1480"/>
          <ac:picMkLst>
            <pc:docMk/>
            <pc:sldMk cId="1805618827" sldId="507"/>
            <ac:picMk id="32" creationId="{F4213455-0451-472B-8FC3-2DB58C99C147}"/>
          </ac:picMkLst>
        </pc:picChg>
        <pc:picChg chg="add del mod">
          <ac:chgData name="Kitazawa Masakiyo" userId="2bf3742da7ad8ecb" providerId="LiveId" clId="{C3319DF0-672F-484E-9379-5FB1B9723CB0}" dt="2021-09-10T11:27:43.249" v="1494"/>
          <ac:picMkLst>
            <pc:docMk/>
            <pc:sldMk cId="1805618827" sldId="507"/>
            <ac:picMk id="34" creationId="{BE3D2724-E2FE-4A46-8336-A576BBFECD0A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6" creationId="{C85836DD-1AD0-4BFE-9402-5A48A473EF39}"/>
          </ac:picMkLst>
        </pc:picChg>
        <pc:picChg chg="add del mod">
          <ac:chgData name="Kitazawa Masakiyo" userId="2bf3742da7ad8ecb" providerId="LiveId" clId="{C3319DF0-672F-484E-9379-5FB1B9723CB0}" dt="2021-09-10T11:29:22.879" v="1509"/>
          <ac:picMkLst>
            <pc:docMk/>
            <pc:sldMk cId="1805618827" sldId="507"/>
            <ac:picMk id="37" creationId="{7CD258EA-E36C-45CF-B4F0-1DA662E736E0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9" creationId="{9F8EFE26-A87F-4AE6-9011-974F5BC6BFFD}"/>
          </ac:picMkLst>
        </pc:picChg>
        <pc:picChg chg="add del mod">
          <ac:chgData name="Kitazawa Masakiyo" userId="2bf3742da7ad8ecb" providerId="LiveId" clId="{C3319DF0-672F-484E-9379-5FB1B9723CB0}" dt="2021-09-10T11:29:41.050" v="1523"/>
          <ac:picMkLst>
            <pc:docMk/>
            <pc:sldMk cId="1805618827" sldId="507"/>
            <ac:picMk id="40" creationId="{573660FE-BB86-4717-875B-DB008F453366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42" creationId="{86977E0D-8CA4-43B4-9D76-DA022F1047B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47" creationId="{A723F63B-9080-4F71-86B8-B7EB4C195D6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50" creationId="{0CAD8B29-E494-4644-A154-81AE260C7255}"/>
          </ac:picMkLst>
        </pc:picChg>
        <pc:picChg chg="add mod">
          <ac:chgData name="Kitazawa Masakiyo" userId="2bf3742da7ad8ecb" providerId="LiveId" clId="{C3319DF0-672F-484E-9379-5FB1B9723CB0}" dt="2021-09-11T02:44:51.122" v="11057" actId="164"/>
          <ac:picMkLst>
            <pc:docMk/>
            <pc:sldMk cId="1805618827" sldId="507"/>
            <ac:picMk id="58" creationId="{92BE8C43-917B-4EF2-9CB5-0AA9B043AE7A}"/>
          </ac:picMkLst>
        </pc:pic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1" creationId="{EBD1FEE1-4382-4EAC-9A0E-2C7A3519DFF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2" creationId="{ED57A5EE-CEEA-4F00-9EE3-F613B4420BC3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6" creationId="{076DA0CF-F086-42B0-A3B3-9D054E7157C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7" creationId="{D7D81B0D-231D-4C8F-9F50-0E0ED9565E32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20" creationId="{019808DE-851D-4B0E-981F-F5A4231489BA}"/>
          </ac:cxnSpMkLst>
        </pc:cxnChg>
        <pc:cxnChg chg="add mod or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4" creationId="{02A667E1-4B3A-49A6-8306-501D0B5547AF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5" creationId="{42FD2F2C-6592-4D02-8986-9705B3B0187C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52" creationId="{12689800-162D-424C-A4DA-77C9FF9802D2}"/>
          </ac:cxnSpMkLst>
        </pc:cxnChg>
      </pc:sldChg>
      <pc:sldChg chg="addSp delSp modSp new mod ord modAnim">
        <pc:chgData name="Kitazawa Masakiyo" userId="2bf3742da7ad8ecb" providerId="LiveId" clId="{C3319DF0-672F-484E-9379-5FB1B9723CB0}" dt="2021-09-11T04:19:36.917" v="11526"/>
        <pc:sldMkLst>
          <pc:docMk/>
          <pc:sldMk cId="6996306" sldId="508"/>
        </pc:sldMkLst>
        <pc:spChg chg="mod">
          <ac:chgData name="Kitazawa Masakiyo" userId="2bf3742da7ad8ecb" providerId="LiveId" clId="{C3319DF0-672F-484E-9379-5FB1B9723CB0}" dt="2021-09-10T06:41:35.339" v="319" actId="20577"/>
          <ac:spMkLst>
            <pc:docMk/>
            <pc:sldMk cId="6996306" sldId="508"/>
            <ac:spMk id="2" creationId="{DFECEADA-F460-4929-A5A6-79EB428A8DC4}"/>
          </ac:spMkLst>
        </pc:spChg>
        <pc:spChg chg="del">
          <ac:chgData name="Kitazawa Masakiyo" userId="2bf3742da7ad8ecb" providerId="LiveId" clId="{C3319DF0-672F-484E-9379-5FB1B9723CB0}" dt="2021-09-10T06:41:43.247" v="320" actId="478"/>
          <ac:spMkLst>
            <pc:docMk/>
            <pc:sldMk cId="6996306" sldId="508"/>
            <ac:spMk id="3" creationId="{390A50FD-B860-4614-87C8-F9E9D0947A42}"/>
          </ac:spMkLst>
        </pc:spChg>
        <pc:spChg chg="add mod">
          <ac:chgData name="Kitazawa Masakiyo" userId="2bf3742da7ad8ecb" providerId="LiveId" clId="{C3319DF0-672F-484E-9379-5FB1B9723CB0}" dt="2021-09-10T14:05:12.389" v="2271" actId="1076"/>
          <ac:spMkLst>
            <pc:docMk/>
            <pc:sldMk cId="6996306" sldId="508"/>
            <ac:spMk id="5" creationId="{10CCE272-8C6B-4909-A4FF-58F4731D4E2B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7" creationId="{7626817C-0C1F-4F17-8E0F-968FB828DDB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8" creationId="{51556683-C276-4812-98D2-575F9F1C9E1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9" creationId="{1ADBE898-B7E2-42EA-B7B5-D43DCC89BD64}"/>
          </ac:spMkLst>
        </pc:spChg>
        <pc:spChg chg="add mod">
          <ac:chgData name="Kitazawa Masakiyo" userId="2bf3742da7ad8ecb" providerId="LiveId" clId="{C3319DF0-672F-484E-9379-5FB1B9723CB0}" dt="2021-09-10T14:04:55.299" v="2244" actId="1035"/>
          <ac:spMkLst>
            <pc:docMk/>
            <pc:sldMk cId="6996306" sldId="508"/>
            <ac:spMk id="16" creationId="{A15A8A3F-500B-43B0-969E-BD3F4AB8816E}"/>
          </ac:spMkLst>
        </pc:spChg>
        <pc:spChg chg="add mod">
          <ac:chgData name="Kitazawa Masakiyo" userId="2bf3742da7ad8ecb" providerId="LiveId" clId="{C3319DF0-672F-484E-9379-5FB1B9723CB0}" dt="2021-09-10T14:05:08.377" v="2270" actId="1035"/>
          <ac:spMkLst>
            <pc:docMk/>
            <pc:sldMk cId="6996306" sldId="508"/>
            <ac:spMk id="17" creationId="{8553962E-C106-4AFD-B33D-1BBA2942C7E1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8" creationId="{4B420B24-D13B-4C05-A71A-AC61DF0B098F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9" creationId="{9B6D2458-E1E2-4F11-8950-299B0B8CBCC8}"/>
          </ac:spMkLst>
        </pc:spChg>
        <pc:spChg chg="add mod">
          <ac:chgData name="Kitazawa Masakiyo" userId="2bf3742da7ad8ecb" providerId="LiveId" clId="{C3319DF0-672F-484E-9379-5FB1B9723CB0}" dt="2021-09-11T01:21:21.839" v="9728" actId="1076"/>
          <ac:spMkLst>
            <pc:docMk/>
            <pc:sldMk cId="6996306" sldId="508"/>
            <ac:spMk id="24" creationId="{2EF07E15-4167-47AD-9C78-AAEFA93FB953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5" creationId="{62EFF349-85F9-46A8-B7D3-D4546BE00573}"/>
          </ac:spMkLst>
        </pc:spChg>
        <pc:spChg chg="add mod">
          <ac:chgData name="Kitazawa Masakiyo" userId="2bf3742da7ad8ecb" providerId="LiveId" clId="{C3319DF0-672F-484E-9379-5FB1B9723CB0}" dt="2021-09-11T04:19:36.917" v="11526"/>
          <ac:spMkLst>
            <pc:docMk/>
            <pc:sldMk cId="6996306" sldId="508"/>
            <ac:spMk id="25" creationId="{BD1467C2-5D66-457A-8210-53155EFE80AD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6" creationId="{B80C8D68-9DB7-4EDB-BB72-9939E26DD7AE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9" creationId="{B27B1FF3-EECE-495A-A58C-8184A46DBD9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0" creationId="{26C63E0C-39EE-4136-8A2D-8892E2B34A9C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1" creationId="{BE8CD53F-8F1B-4261-A012-D0CCAFA45472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8" creationId="{642EEFBF-E10C-4DF9-BD93-50D62EE944C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9" creationId="{AF025180-D06F-4F5B-8031-9DD652F96B3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40" creationId="{EE34CF6A-FA25-40B1-9FC1-44C9678A7841}"/>
          </ac:spMkLst>
        </pc:spChg>
        <pc:spChg chg="add mod or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41" creationId="{D0D5DDE0-FDDF-4BD5-B826-8F0AB4A48CDD}"/>
          </ac:spMkLst>
        </pc:spChg>
        <pc:grpChg chg="add del mod">
          <ac:chgData name="Kitazawa Masakiyo" userId="2bf3742da7ad8ecb" providerId="LiveId" clId="{C3319DF0-672F-484E-9379-5FB1B9723CB0}" dt="2021-09-10T14:03:50.376" v="2210"/>
          <ac:grpSpMkLst>
            <pc:docMk/>
            <pc:sldMk cId="6996306" sldId="508"/>
            <ac:grpSpMk id="24" creationId="{831276B8-88EE-4B78-8CAB-412A2A075CB6}"/>
          </ac:grpSpMkLst>
        </pc:grpChg>
        <pc:picChg chg="add mod">
          <ac:chgData name="Kitazawa Masakiyo" userId="2bf3742da7ad8ecb" providerId="LiveId" clId="{C3319DF0-672F-484E-9379-5FB1B9723CB0}" dt="2021-09-10T14:05:02.245" v="2253" actId="1035"/>
          <ac:picMkLst>
            <pc:docMk/>
            <pc:sldMk cId="6996306" sldId="508"/>
            <ac:picMk id="6" creationId="{A3D8B2F1-445A-4AC1-A653-58BC2694217A}"/>
          </ac:picMkLst>
        </pc:picChg>
        <pc:picChg chg="add del mod">
          <ac:chgData name="Kitazawa Masakiyo" userId="2bf3742da7ad8ecb" providerId="LiveId" clId="{C3319DF0-672F-484E-9379-5FB1B9723CB0}" dt="2021-09-10T11:06:53.097" v="1312"/>
          <ac:picMkLst>
            <pc:docMk/>
            <pc:sldMk cId="6996306" sldId="508"/>
            <ac:picMk id="10" creationId="{1C3F1416-C35C-45FD-9B63-B4ED3B8A4A74}"/>
          </ac:picMkLst>
        </pc:picChg>
        <pc:picChg chg="add del mod">
          <ac:chgData name="Kitazawa Masakiyo" userId="2bf3742da7ad8ecb" providerId="LiveId" clId="{C3319DF0-672F-484E-9379-5FB1B9723CB0}" dt="2021-09-10T11:07:08.897" v="1324"/>
          <ac:picMkLst>
            <pc:docMk/>
            <pc:sldMk cId="6996306" sldId="508"/>
            <ac:picMk id="12" creationId="{4C1EC357-F596-49E0-ABAD-1DFCECF96F54}"/>
          </ac:picMkLst>
        </pc:picChg>
        <pc:picChg chg="add mod">
          <ac:chgData name="Kitazawa Masakiyo" userId="2bf3742da7ad8ecb" providerId="LiveId" clId="{C3319DF0-672F-484E-9379-5FB1B9723CB0}" dt="2021-09-10T14:05:24.136" v="2281" actId="1038"/>
          <ac:picMkLst>
            <pc:docMk/>
            <pc:sldMk cId="6996306" sldId="508"/>
            <ac:picMk id="14" creationId="{459851FB-5866-45A1-8954-7DC49841CA11}"/>
          </ac:picMkLst>
        </pc:picChg>
        <pc:picChg chg="add mod">
          <ac:chgData name="Kitazawa Masakiyo" userId="2bf3742da7ad8ecb" providerId="LiveId" clId="{C3319DF0-672F-484E-9379-5FB1B9723CB0}" dt="2021-09-10T14:04:18.896" v="2215" actId="1076"/>
          <ac:picMkLst>
            <pc:docMk/>
            <pc:sldMk cId="6996306" sldId="508"/>
            <ac:picMk id="15" creationId="{EC39DA99-6F41-4076-8038-EF42C104CBE3}"/>
          </ac:picMkLst>
        </pc:pic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1" creationId="{669D5627-E76E-41F0-8E4D-1F223C2E713B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3" creationId="{DAB491D9-85C5-45BF-AB47-86C326070C51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7" creationId="{275B276D-3994-46AB-B5EE-080C20AFA5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8" creationId="{76E2A30A-C1ED-42E7-9B8E-A33C94862197}"/>
          </ac:cxnSpMkLst>
        </pc:cxnChg>
        <pc:cxnChg chg="add del mod">
          <ac:chgData name="Kitazawa Masakiyo" userId="2bf3742da7ad8ecb" providerId="LiveId" clId="{C3319DF0-672F-484E-9379-5FB1B9723CB0}" dt="2021-09-10T11:53:41.080" v="1997" actId="478"/>
          <ac:cxnSpMkLst>
            <pc:docMk/>
            <pc:sldMk cId="6996306" sldId="508"/>
            <ac:cxnSpMk id="31" creationId="{620C23FD-2627-424F-8411-1367698F59E0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2" creationId="{BF03C3D2-FC00-4CFE-96E2-C3CCB1AF4343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3" creationId="{2AD3794B-5227-4660-9AEE-FD872411B9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4" creationId="{FFB8B8FF-C000-4B0F-A401-31AD8FBA490B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5" creationId="{00C3978E-D0D8-4BD5-AC22-48B38DA45A85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6" creationId="{A6D2D4D1-21B9-46D9-B21A-FDA4DF2EC728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7" creationId="{7785C395-6B10-44FF-A9A4-1C92962CB35A}"/>
          </ac:cxnSpMkLst>
        </pc:cxnChg>
      </pc:sldChg>
      <pc:sldChg chg="addSp delSp modSp new del mod">
        <pc:chgData name="Kitazawa Masakiyo" userId="2bf3742da7ad8ecb" providerId="LiveId" clId="{C3319DF0-672F-484E-9379-5FB1B9723CB0}" dt="2021-09-10T09:27:16.345" v="784" actId="2696"/>
        <pc:sldMkLst>
          <pc:docMk/>
          <pc:sldMk cId="1381028225" sldId="509"/>
        </pc:sldMkLst>
        <pc:spChg chg="mod">
          <ac:chgData name="Kitazawa Masakiyo" userId="2bf3742da7ad8ecb" providerId="LiveId" clId="{C3319DF0-672F-484E-9379-5FB1B9723CB0}" dt="2021-09-10T06:45:23.169" v="414" actId="20577"/>
          <ac:spMkLst>
            <pc:docMk/>
            <pc:sldMk cId="1381028225" sldId="509"/>
            <ac:spMk id="2" creationId="{D5D92A1A-9E0B-4826-8550-0A64071DCF5E}"/>
          </ac:spMkLst>
        </pc:spChg>
        <pc:spChg chg="del">
          <ac:chgData name="Kitazawa Masakiyo" userId="2bf3742da7ad8ecb" providerId="LiveId" clId="{C3319DF0-672F-484E-9379-5FB1B9723CB0}" dt="2021-09-10T06:50:46.390" v="415" actId="478"/>
          <ac:spMkLst>
            <pc:docMk/>
            <pc:sldMk cId="1381028225" sldId="509"/>
            <ac:spMk id="3" creationId="{2E4DB55A-70A9-4F11-BB03-78B77DA17AA6}"/>
          </ac:spMkLst>
        </pc:spChg>
        <pc:spChg chg="add mod">
          <ac:chgData name="Kitazawa Masakiyo" userId="2bf3742da7ad8ecb" providerId="LiveId" clId="{C3319DF0-672F-484E-9379-5FB1B9723CB0}" dt="2021-09-10T06:51:16.933" v="452" actId="12"/>
          <ac:spMkLst>
            <pc:docMk/>
            <pc:sldMk cId="1381028225" sldId="509"/>
            <ac:spMk id="5" creationId="{75EE33FF-BFE6-4B9B-824F-CD80DA1CCB79}"/>
          </ac:spMkLst>
        </pc:spChg>
        <pc:spChg chg="add mod">
          <ac:chgData name="Kitazawa Masakiyo" userId="2bf3742da7ad8ecb" providerId="LiveId" clId="{C3319DF0-672F-484E-9379-5FB1B9723CB0}" dt="2021-09-10T06:51:38.118" v="524" actId="6549"/>
          <ac:spMkLst>
            <pc:docMk/>
            <pc:sldMk cId="1381028225" sldId="509"/>
            <ac:spMk id="6" creationId="{0244D5AD-07C4-4FE6-A61C-E216EBE189F7}"/>
          </ac:spMkLst>
        </pc:spChg>
        <pc:spChg chg="add mod">
          <ac:chgData name="Kitazawa Masakiyo" userId="2bf3742da7ad8ecb" providerId="LiveId" clId="{C3319DF0-672F-484E-9379-5FB1B9723CB0}" dt="2021-09-10T06:55:08.625" v="534" actId="20577"/>
          <ac:spMkLst>
            <pc:docMk/>
            <pc:sldMk cId="1381028225" sldId="509"/>
            <ac:spMk id="7" creationId="{9523FC16-CEA6-462A-9EAC-C4B5BEB666CC}"/>
          </ac:spMkLst>
        </pc:spChg>
        <pc:picChg chg="add mod modCrop">
          <ac:chgData name="Kitazawa Masakiyo" userId="2bf3742da7ad8ecb" providerId="LiveId" clId="{C3319DF0-672F-484E-9379-5FB1B9723CB0}" dt="2021-09-10T07:57:38.757" v="543" actId="1076"/>
          <ac:picMkLst>
            <pc:docMk/>
            <pc:sldMk cId="1381028225" sldId="509"/>
            <ac:picMk id="9" creationId="{2E36B0E9-DA2D-4417-AB5F-8DEEA410CD5E}"/>
          </ac:picMkLst>
        </pc:picChg>
      </pc:sldChg>
      <pc:sldChg chg="addSp modSp mod">
        <pc:chgData name="Kitazawa Masakiyo" userId="2bf3742da7ad8ecb" providerId="LiveId" clId="{C3319DF0-672F-484E-9379-5FB1B9723CB0}" dt="2021-09-11T03:55:54.452" v="11488" actId="20577"/>
        <pc:sldMkLst>
          <pc:docMk/>
          <pc:sldMk cId="2185758981" sldId="509"/>
        </pc:sldMkLst>
        <pc:spChg chg="add mod">
          <ac:chgData name="Kitazawa Masakiyo" userId="2bf3742da7ad8ecb" providerId="LiveId" clId="{C3319DF0-672F-484E-9379-5FB1B9723CB0}" dt="2021-09-11T00:45:01.065" v="8842" actId="113"/>
          <ac:spMkLst>
            <pc:docMk/>
            <pc:sldMk cId="2185758981" sldId="509"/>
            <ac:spMk id="3" creationId="{0B94EAE8-95FE-4468-B45D-6FB42C6F07BC}"/>
          </ac:spMkLst>
        </pc:spChg>
        <pc:spChg chg="mod">
          <ac:chgData name="Kitazawa Masakiyo" userId="2bf3742da7ad8ecb" providerId="LiveId" clId="{C3319DF0-672F-484E-9379-5FB1B9723CB0}" dt="2021-09-11T00:44:33.480" v="8840" actId="113"/>
          <ac:spMkLst>
            <pc:docMk/>
            <pc:sldMk cId="2185758981" sldId="509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4:38.292" v="8841" actId="113"/>
          <ac:spMkLst>
            <pc:docMk/>
            <pc:sldMk cId="2185758981" sldId="509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55:54.452" v="11488" actId="20577"/>
          <ac:spMkLst>
            <pc:docMk/>
            <pc:sldMk cId="2185758981" sldId="509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57:21.047" v="11071" actId="20577"/>
          <ac:spMkLst>
            <pc:docMk/>
            <pc:sldMk cId="2185758981" sldId="509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6:00:51.490" v="4360" actId="1037"/>
          <ac:spMkLst>
            <pc:docMk/>
            <pc:sldMk cId="2185758981" sldId="509"/>
            <ac:spMk id="10" creationId="{098D045C-114E-4196-9B8B-E98AFC945222}"/>
          </ac:spMkLst>
        </pc:spChg>
        <pc:spChg chg="add mod">
          <ac:chgData name="Kitazawa Masakiyo" userId="2bf3742da7ad8ecb" providerId="LiveId" clId="{C3319DF0-672F-484E-9379-5FB1B9723CB0}" dt="2021-09-10T16:01:48.127" v="4368" actId="1076"/>
          <ac:spMkLst>
            <pc:docMk/>
            <pc:sldMk cId="2185758981" sldId="509"/>
            <ac:spMk id="12" creationId="{186999C2-CD34-446A-ACB0-716EA7B82259}"/>
          </ac:spMkLst>
        </pc:spChg>
        <pc:spChg chg="add mod">
          <ac:chgData name="Kitazawa Masakiyo" userId="2bf3742da7ad8ecb" providerId="LiveId" clId="{C3319DF0-672F-484E-9379-5FB1B9723CB0}" dt="2021-09-10T16:01:54.346" v="4375" actId="1035"/>
          <ac:spMkLst>
            <pc:docMk/>
            <pc:sldMk cId="2185758981" sldId="509"/>
            <ac:spMk id="13" creationId="{C70013B0-8DE6-466E-9C19-17D9223F144B}"/>
          </ac:spMkLst>
        </pc:spChg>
        <pc:spChg chg="add mod ord">
          <ac:chgData name="Kitazawa Masakiyo" userId="2bf3742da7ad8ecb" providerId="LiveId" clId="{C3319DF0-672F-484E-9379-5FB1B9723CB0}" dt="2021-09-10T16:04:01.031" v="4436" actId="1076"/>
          <ac:spMkLst>
            <pc:docMk/>
            <pc:sldMk cId="2185758981" sldId="509"/>
            <ac:spMk id="14" creationId="{648908A2-29E5-4DD9-8AE9-72E916A53ABD}"/>
          </ac:spMkLst>
        </pc:spChg>
        <pc:picChg chg="mod">
          <ac:chgData name="Kitazawa Masakiyo" userId="2bf3742da7ad8ecb" providerId="LiveId" clId="{C3319DF0-672F-484E-9379-5FB1B9723CB0}" dt="2021-09-10T15:58:45.915" v="4306" actId="1076"/>
          <ac:picMkLst>
            <pc:docMk/>
            <pc:sldMk cId="2185758981" sldId="509"/>
            <ac:picMk id="11" creationId="{58AA3BF5-9E85-4CE3-8423-E5B64EE24FCF}"/>
          </ac:picMkLst>
        </pc:picChg>
      </pc:sldChg>
      <pc:sldChg chg="addSp delSp modSp new mod ord">
        <pc:chgData name="Kitazawa Masakiyo" userId="2bf3742da7ad8ecb" providerId="LiveId" clId="{C3319DF0-672F-484E-9379-5FB1B9723CB0}" dt="2021-09-11T03:54:18.631" v="11487" actId="1035"/>
        <pc:sldMkLst>
          <pc:docMk/>
          <pc:sldMk cId="3450543633" sldId="510"/>
        </pc:sldMkLst>
        <pc:spChg chg="mod">
          <ac:chgData name="Kitazawa Masakiyo" userId="2bf3742da7ad8ecb" providerId="LiveId" clId="{C3319DF0-672F-484E-9379-5FB1B9723CB0}" dt="2021-09-11T02:00:10.195" v="10803" actId="14100"/>
          <ac:spMkLst>
            <pc:docMk/>
            <pc:sldMk cId="3450543633" sldId="510"/>
            <ac:spMk id="2" creationId="{8183D61F-859D-4889-A804-C55ACC0EB0D3}"/>
          </ac:spMkLst>
        </pc:spChg>
        <pc:spChg chg="del">
          <ac:chgData name="Kitazawa Masakiyo" userId="2bf3742da7ad8ecb" providerId="LiveId" clId="{C3319DF0-672F-484E-9379-5FB1B9723CB0}" dt="2021-09-10T09:33:34.590" v="1157" actId="478"/>
          <ac:spMkLst>
            <pc:docMk/>
            <pc:sldMk cId="3450543633" sldId="510"/>
            <ac:spMk id="3" creationId="{3298B36B-1205-46B1-AC91-7065ABCACB4A}"/>
          </ac:spMkLst>
        </pc:spChg>
        <pc:spChg chg="add mod">
          <ac:chgData name="Kitazawa Masakiyo" userId="2bf3742da7ad8ecb" providerId="LiveId" clId="{C3319DF0-672F-484E-9379-5FB1B9723CB0}" dt="2021-09-11T01:41:21.099" v="9826" actId="113"/>
          <ac:spMkLst>
            <pc:docMk/>
            <pc:sldMk cId="3450543633" sldId="510"/>
            <ac:spMk id="3" creationId="{FC358A88-8555-49CF-B1E0-EE037B9636DE}"/>
          </ac:spMkLst>
        </pc:spChg>
        <pc:spChg chg="add mod">
          <ac:chgData name="Kitazawa Masakiyo" userId="2bf3742da7ad8ecb" providerId="LiveId" clId="{C3319DF0-672F-484E-9379-5FB1B9723CB0}" dt="2021-09-11T03:54:18.631" v="11487" actId="1035"/>
          <ac:spMkLst>
            <pc:docMk/>
            <pc:sldMk cId="3450543633" sldId="510"/>
            <ac:spMk id="5" creationId="{37B642DC-2A18-4993-A8DA-3DFFD5431999}"/>
          </ac:spMkLst>
        </pc:spChg>
        <pc:spChg chg="add mod">
          <ac:chgData name="Kitazawa Masakiyo" userId="2bf3742da7ad8ecb" providerId="LiveId" clId="{C3319DF0-672F-484E-9379-5FB1B9723CB0}" dt="2021-09-11T03:32:06.572" v="11388" actId="1076"/>
          <ac:spMkLst>
            <pc:docMk/>
            <pc:sldMk cId="3450543633" sldId="510"/>
            <ac:spMk id="7" creationId="{6B3EE52F-CA5E-46E3-9B93-E533A9B4CCE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8" creationId="{411CB3F4-3B54-4591-87B3-473DBD9FA720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9" creationId="{A2E9E530-0095-4308-9F50-0D7CFE54C299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0" creationId="{74E53E0D-8D4D-46B6-AFFA-934E48E2D40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1" creationId="{23464A3E-EF79-416F-8BBD-03B6739C9D95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2" creationId="{F6733666-64B7-47C1-9212-D085E382F087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3" creationId="{72A6E4B9-8DA9-486F-9C06-E6C136C3A8F1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4" creationId="{74E74941-092A-495A-AC74-5498D18894CE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5" creationId="{F54303F5-E6DE-4390-81DA-822F74D34D55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6" creationId="{E11ADFED-0677-4C15-83D6-C99E2A152120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7" creationId="{001707DF-F9D8-4241-B5C7-F61BDC080F37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8" creationId="{83EA8F23-9F74-44C2-BA09-67C279B0ABDE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9" creationId="{722F6548-DAFE-47CB-8DDA-2D83EAA67E8D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1" creationId="{BED54160-6AB7-4628-A5D6-4C1F0E9C032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2" creationId="{13D85FEF-2901-462A-9C4C-D720F558401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3" creationId="{F5D5CCA2-85D7-4324-81FA-5F347D954D63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4" creationId="{7F3F5C2B-A718-44D6-A85A-6637FFB11B3E}"/>
          </ac:spMkLst>
        </pc:spChg>
        <pc:spChg chg="add mod">
          <ac:chgData name="Kitazawa Masakiyo" userId="2bf3742da7ad8ecb" providerId="LiveId" clId="{C3319DF0-672F-484E-9379-5FB1B9723CB0}" dt="2021-09-11T01:58:46.195" v="10774" actId="1035"/>
          <ac:spMkLst>
            <pc:docMk/>
            <pc:sldMk cId="3450543633" sldId="510"/>
            <ac:spMk id="25" creationId="{EEB39C38-4A7D-4FB8-8DBB-F433F971D9B6}"/>
          </ac:spMkLst>
        </pc:spChg>
        <pc:picChg chg="add mod">
          <ac:chgData name="Kitazawa Masakiyo" userId="2bf3742da7ad8ecb" providerId="LiveId" clId="{C3319DF0-672F-484E-9379-5FB1B9723CB0}" dt="2021-09-11T03:32:03.242" v="11387" actId="14100"/>
          <ac:picMkLst>
            <pc:docMk/>
            <pc:sldMk cId="3450543633" sldId="510"/>
            <ac:picMk id="6" creationId="{B745AFA2-3D75-482D-A964-E931A54E09AD}"/>
          </ac:picMkLst>
        </pc:picChg>
        <pc:picChg chg="add mod">
          <ac:chgData name="Kitazawa Masakiyo" userId="2bf3742da7ad8ecb" providerId="LiveId" clId="{C3319DF0-672F-484E-9379-5FB1B9723CB0}" dt="2021-09-11T01:42:02.488" v="9855" actId="1076"/>
          <ac:picMkLst>
            <pc:docMk/>
            <pc:sldMk cId="3450543633" sldId="510"/>
            <ac:picMk id="20" creationId="{4D8D51E2-F783-4DF6-9446-DC8684C344C0}"/>
          </ac:picMkLst>
        </pc:picChg>
        <pc:picChg chg="add mod">
          <ac:chgData name="Kitazawa Masakiyo" userId="2bf3742da7ad8ecb" providerId="LiveId" clId="{C3319DF0-672F-484E-9379-5FB1B9723CB0}" dt="2021-09-11T03:32:09.736" v="11389" actId="14100"/>
          <ac:picMkLst>
            <pc:docMk/>
            <pc:sldMk cId="3450543633" sldId="510"/>
            <ac:picMk id="27" creationId="{88661E89-E854-4B68-BC7E-2E5491B88A2D}"/>
          </ac:picMkLst>
        </pc:picChg>
      </pc:sldChg>
      <pc:sldChg chg="add del">
        <pc:chgData name="Kitazawa Masakiyo" userId="2bf3742da7ad8ecb" providerId="LiveId" clId="{C3319DF0-672F-484E-9379-5FB1B9723CB0}" dt="2021-09-10T14:57:44.060" v="3414"/>
        <pc:sldMkLst>
          <pc:docMk/>
          <pc:sldMk cId="2466214695" sldId="511"/>
        </pc:sldMkLst>
      </pc:sldChg>
      <pc:sldChg chg="delSp modSp new del mod">
        <pc:chgData name="Kitazawa Masakiyo" userId="2bf3742da7ad8ecb" providerId="LiveId" clId="{C3319DF0-672F-484E-9379-5FB1B9723CB0}" dt="2021-09-10T14:39:54.331" v="3346" actId="2696"/>
        <pc:sldMkLst>
          <pc:docMk/>
          <pc:sldMk cId="3163387490" sldId="511"/>
        </pc:sldMkLst>
        <pc:spChg chg="mod">
          <ac:chgData name="Kitazawa Masakiyo" userId="2bf3742da7ad8ecb" providerId="LiveId" clId="{C3319DF0-672F-484E-9379-5FB1B9723CB0}" dt="2021-09-10T09:35:01.723" v="1205"/>
          <ac:spMkLst>
            <pc:docMk/>
            <pc:sldMk cId="3163387490" sldId="511"/>
            <ac:spMk id="2" creationId="{A5201639-47BA-400A-B142-3429F87F349C}"/>
          </ac:spMkLst>
        </pc:spChg>
        <pc:spChg chg="del">
          <ac:chgData name="Kitazawa Masakiyo" userId="2bf3742da7ad8ecb" providerId="LiveId" clId="{C3319DF0-672F-484E-9379-5FB1B9723CB0}" dt="2021-09-10T09:35:06.476" v="1206" actId="478"/>
          <ac:spMkLst>
            <pc:docMk/>
            <pc:sldMk cId="3163387490" sldId="511"/>
            <ac:spMk id="3" creationId="{6FF25F27-2EEA-46EE-A223-E5704C737145}"/>
          </ac:spMkLst>
        </pc:spChg>
      </pc:sldChg>
      <pc:sldChg chg="addSp delSp modSp new mod ord delAnim modAnim">
        <pc:chgData name="Kitazawa Masakiyo" userId="2bf3742da7ad8ecb" providerId="LiveId" clId="{C3319DF0-672F-484E-9379-5FB1B9723CB0}" dt="2021-09-11T04:02:06.827" v="11505" actId="1076"/>
        <pc:sldMkLst>
          <pc:docMk/>
          <pc:sldMk cId="4155151995" sldId="512"/>
        </pc:sldMkLst>
        <pc:spChg chg="mod">
          <ac:chgData name="Kitazawa Masakiyo" userId="2bf3742da7ad8ecb" providerId="LiveId" clId="{C3319DF0-672F-484E-9379-5FB1B9723CB0}" dt="2021-09-10T15:00:54.840" v="3482" actId="20577"/>
          <ac:spMkLst>
            <pc:docMk/>
            <pc:sldMk cId="4155151995" sldId="512"/>
            <ac:spMk id="2" creationId="{A37ADAFC-EC1E-410E-8CEF-CEC098442720}"/>
          </ac:spMkLst>
        </pc:spChg>
        <pc:spChg chg="del">
          <ac:chgData name="Kitazawa Masakiyo" userId="2bf3742da7ad8ecb" providerId="LiveId" clId="{C3319DF0-672F-484E-9379-5FB1B9723CB0}" dt="2021-09-10T09:36:34.728" v="1220" actId="478"/>
          <ac:spMkLst>
            <pc:docMk/>
            <pc:sldMk cId="4155151995" sldId="512"/>
            <ac:spMk id="3" creationId="{59DE6934-33D6-434A-89BF-FCD6C91F9C2D}"/>
          </ac:spMkLst>
        </pc:spChg>
        <pc:spChg chg="mod topLvl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9" creationId="{D401D690-CE21-427F-84EE-568B02A5CD61}"/>
          </ac:spMkLst>
        </pc:spChg>
        <pc:spChg chg="add del mod">
          <ac:chgData name="Kitazawa Masakiyo" userId="2bf3742da7ad8ecb" providerId="LiveId" clId="{C3319DF0-672F-484E-9379-5FB1B9723CB0}" dt="2021-09-10T14:57:55.197" v="3418" actId="478"/>
          <ac:spMkLst>
            <pc:docMk/>
            <pc:sldMk cId="4155151995" sldId="512"/>
            <ac:spMk id="10" creationId="{47C5F6E7-CE20-4628-A4B7-9F4A07DE909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1" creationId="{ABDA94EB-5E81-41D8-ABA8-BD78F2E62578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2" creationId="{97B64995-789D-4BA5-902F-0B351F8C57B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4" creationId="{572E524A-B234-47AB-A3C3-3960AB1089AA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1" creationId="{B5647462-128C-4353-BEB3-D6BD246FB12F}"/>
          </ac:spMkLst>
        </pc:spChg>
        <pc:spChg chg="add mod">
          <ac:chgData name="Kitazawa Masakiyo" userId="2bf3742da7ad8ecb" providerId="LiveId" clId="{C3319DF0-672F-484E-9379-5FB1B9723CB0}" dt="2021-09-11T04:02:06.827" v="11505" actId="1076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3" creationId="{CFEDEB56-2EEE-4D60-9387-46EEE7A6526E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4" creationId="{6FC9E47B-D118-41EA-BEF9-79255955224C}"/>
          </ac:spMkLst>
        </pc:spChg>
        <pc:spChg chg="add del mod">
          <ac:chgData name="Kitazawa Masakiyo" userId="2bf3742da7ad8ecb" providerId="LiveId" clId="{C3319DF0-672F-484E-9379-5FB1B9723CB0}" dt="2021-09-10T15:04:42.727" v="3509"/>
          <ac:spMkLst>
            <pc:docMk/>
            <pc:sldMk cId="4155151995" sldId="512"/>
            <ac:spMk id="26" creationId="{C298097F-DD61-463B-9CB4-8AD77AA84193}"/>
          </ac:spMkLst>
        </pc:spChg>
        <pc:spChg chg="add mod or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7" creationId="{01AF39A0-6846-4862-8168-BC492054828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8" creationId="{AAFC3BA2-B1CA-4B90-8870-24D8F2251D48}"/>
          </ac:spMkLst>
        </pc:spChg>
        <pc:spChg chg="add del mod">
          <ac:chgData name="Kitazawa Masakiyo" userId="2bf3742da7ad8ecb" providerId="LiveId" clId="{C3319DF0-672F-484E-9379-5FB1B9723CB0}" dt="2021-09-10T15:06:10.612" v="3527"/>
          <ac:spMkLst>
            <pc:docMk/>
            <pc:sldMk cId="4155151995" sldId="512"/>
            <ac:spMk id="29" creationId="{2010CD4D-1D35-4E1F-A339-6DE39CA48928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0" creationId="{3124B9D2-5701-482C-834D-C37781218247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1" creationId="{4893CA75-68EC-41E8-A009-BB57EEC6305F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8" creationId="{1E2EBEF8-D4B2-4F9E-8670-F95BA3919CAB}"/>
          </ac:spMkLst>
        </pc:spChg>
        <pc:spChg chg="add del mod">
          <ac:chgData name="Kitazawa Masakiyo" userId="2bf3742da7ad8ecb" providerId="LiveId" clId="{C3319DF0-672F-484E-9379-5FB1B9723CB0}" dt="2021-09-10T15:11:42.144" v="3628"/>
          <ac:spMkLst>
            <pc:docMk/>
            <pc:sldMk cId="4155151995" sldId="512"/>
            <ac:spMk id="39" creationId="{37BDD17F-0703-48D2-9998-B6C9900CD3F2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0" creationId="{525F4F6A-B77F-464D-AEE9-F902CBB12390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1" creationId="{02CB7977-F61A-417B-94F2-17DBB17D72E4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4" creationId="{7128949C-B8BB-4626-8D2B-F212EACF614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48" creationId="{60EDA4F8-7AD4-4BA0-B07E-EB682C355DCC}"/>
          </ac:spMkLst>
        </pc:spChg>
        <pc:spChg chg="add mo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9" creationId="{5B3E6F5F-97C4-4C02-B170-3A2FBD65661E}"/>
          </ac:spMkLst>
        </pc:spChg>
        <pc:grpChg chg="add del mod">
          <ac:chgData name="Kitazawa Masakiyo" userId="2bf3742da7ad8ecb" providerId="LiveId" clId="{C3319DF0-672F-484E-9379-5FB1B9723CB0}" dt="2021-09-10T15:06:38.675" v="3539" actId="165"/>
          <ac:grpSpMkLst>
            <pc:docMk/>
            <pc:sldMk cId="4155151995" sldId="512"/>
            <ac:grpSpMk id="5" creationId="{BE4F9AF3-E939-441A-91CB-F8180334B2D5}"/>
          </ac:grpSpMkLst>
        </pc:grpChg>
        <pc:grpChg chg="add del mod">
          <ac:chgData name="Kitazawa Masakiyo" userId="2bf3742da7ad8ecb" providerId="LiveId" clId="{C3319DF0-672F-484E-9379-5FB1B9723CB0}" dt="2021-09-10T15:04:03.256" v="3505"/>
          <ac:grpSpMkLst>
            <pc:docMk/>
            <pc:sldMk cId="4155151995" sldId="512"/>
            <ac:grpSpMk id="22" creationId="{E6983914-C8A7-4D7D-A588-E8E717F7EAFC}"/>
          </ac:grpSpMkLst>
        </pc:grpChg>
        <pc:picChg chg="del mod topLvl">
          <ac:chgData name="Kitazawa Masakiyo" userId="2bf3742da7ad8ecb" providerId="LiveId" clId="{C3319DF0-672F-484E-9379-5FB1B9723CB0}" dt="2021-09-10T15:07:59.676" v="3563" actId="478"/>
          <ac:picMkLst>
            <pc:docMk/>
            <pc:sldMk cId="4155151995" sldId="512"/>
            <ac:picMk id="6" creationId="{7BE204A0-83DC-4C63-AE5B-C1BB2D3048F0}"/>
          </ac:picMkLst>
        </pc:picChg>
        <pc:picChg chg="del mod topLvl">
          <ac:chgData name="Kitazawa Masakiyo" userId="2bf3742da7ad8ecb" providerId="LiveId" clId="{C3319DF0-672F-484E-9379-5FB1B9723CB0}" dt="2021-09-10T15:09:01.922" v="3578"/>
          <ac:picMkLst>
            <pc:docMk/>
            <pc:sldMk cId="4155151995" sldId="512"/>
            <ac:picMk id="7" creationId="{09FBD9AE-D073-4962-AD90-FFFBB021D187}"/>
          </ac:picMkLst>
        </pc:picChg>
        <pc:picChg chg="del mod topLvl">
          <ac:chgData name="Kitazawa Masakiyo" userId="2bf3742da7ad8ecb" providerId="LiveId" clId="{C3319DF0-672F-484E-9379-5FB1B9723CB0}" dt="2021-09-10T15:10:04.551" v="3602"/>
          <ac:picMkLst>
            <pc:docMk/>
            <pc:sldMk cId="4155151995" sldId="512"/>
            <ac:picMk id="8" creationId="{636487E1-18FD-4FAF-B249-BCBFAE0CED0F}"/>
          </ac:picMkLst>
        </pc:picChg>
        <pc:picChg chg="add del mod">
          <ac:chgData name="Kitazawa Masakiyo" userId="2bf3742da7ad8ecb" providerId="LiveId" clId="{C3319DF0-672F-484E-9379-5FB1B9723CB0}" dt="2021-09-10T15:00:39.650" v="3437"/>
          <ac:picMkLst>
            <pc:docMk/>
            <pc:sldMk cId="4155151995" sldId="512"/>
            <ac:picMk id="15" creationId="{E17D1A89-C3E3-4FDC-997E-72E5AEEA0D38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17" creationId="{319AFB7A-A879-4820-87FF-B6C15E56E0D5}"/>
          </ac:picMkLst>
        </pc:picChg>
        <pc:picChg chg="add del mod modCrop">
          <ac:chgData name="Kitazawa Masakiyo" userId="2bf3742da7ad8ecb" providerId="LiveId" clId="{C3319DF0-672F-484E-9379-5FB1B9723CB0}" dt="2021-09-10T15:03:29.573" v="3490" actId="21"/>
          <ac:picMkLst>
            <pc:docMk/>
            <pc:sldMk cId="4155151995" sldId="512"/>
            <ac:picMk id="19" creationId="{2D2A4733-8854-4C99-9D39-655E6F9C269A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C3319DF0-672F-484E-9379-5FB1B9723CB0}" dt="2021-09-10T15:03:59.589" v="3504"/>
          <ac:picMkLst>
            <pc:docMk/>
            <pc:sldMk cId="4155151995" sldId="512"/>
            <ac:picMk id="25" creationId="{94B6F4E9-4F51-4C8D-8E98-E07BD924A91A}"/>
          </ac:picMkLst>
        </pc:picChg>
        <pc:picChg chg="add del mod">
          <ac:chgData name="Kitazawa Masakiyo" userId="2bf3742da7ad8ecb" providerId="LiveId" clId="{C3319DF0-672F-484E-9379-5FB1B9723CB0}" dt="2021-09-10T15:09:09.760" v="3590"/>
          <ac:picMkLst>
            <pc:docMk/>
            <pc:sldMk cId="4155151995" sldId="512"/>
            <ac:picMk id="33" creationId="{B70D812C-31BC-4129-A156-34C64A7F86FC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5" creationId="{75D73FCC-CDD7-4630-B757-305669E96CC1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7" creationId="{03D5522B-D5C4-4F07-8838-AD1EFD72D795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3" creationId="{D5593133-50BD-4942-965D-3698E0530098}"/>
          </ac:picMkLst>
        </pc:picChg>
        <pc:picChg chg="add del mod">
          <ac:chgData name="Kitazawa Masakiyo" userId="2bf3742da7ad8ecb" providerId="LiveId" clId="{C3319DF0-672F-484E-9379-5FB1B9723CB0}" dt="2021-09-10T15:14:42.984" v="3730"/>
          <ac:picMkLst>
            <pc:docMk/>
            <pc:sldMk cId="4155151995" sldId="512"/>
            <ac:picMk id="45" creationId="{AEA25777-98CC-4B8C-A63E-13CBC380A49E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7" creationId="{BFF2B6AB-7D88-4C25-9D44-933E21577BA2}"/>
          </ac:picMkLst>
        </pc:picChg>
        <pc:cxnChg chg="add del mod">
          <ac:chgData name="Kitazawa Masakiyo" userId="2bf3742da7ad8ecb" providerId="LiveId" clId="{C3319DF0-672F-484E-9379-5FB1B9723CB0}" dt="2021-09-10T15:07:54.288" v="3562" actId="478"/>
          <ac:cxnSpMkLst>
            <pc:docMk/>
            <pc:sldMk cId="4155151995" sldId="512"/>
            <ac:cxnSpMk id="13" creationId="{346AD1F3-7CFC-4CFD-90BC-6BC8D5DBDC9C}"/>
          </ac:cxnSpMkLst>
        </pc:cxnChg>
      </pc:sldChg>
      <pc:sldChg chg="delSp modSp mod">
        <pc:chgData name="Kitazawa Masakiyo" userId="2bf3742da7ad8ecb" providerId="LiveId" clId="{C3319DF0-672F-484E-9379-5FB1B9723CB0}" dt="2021-09-10T11:58:08.964" v="2065" actId="478"/>
        <pc:sldMkLst>
          <pc:docMk/>
          <pc:sldMk cId="1711892721" sldId="513"/>
        </pc:sldMkLst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8:05.356" v="2064" actId="478"/>
          <ac:cxnSpMkLst>
            <pc:docMk/>
            <pc:sldMk cId="1711892721" sldId="513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8:08.964" v="2065" actId="478"/>
          <ac:cxnSpMkLst>
            <pc:docMk/>
            <pc:sldMk cId="1711892721" sldId="513"/>
            <ac:cxnSpMk id="208" creationId="{00000000-0000-0000-0000-000000000000}"/>
          </ac:cxnSpMkLst>
        </pc:cxnChg>
      </pc:sldChg>
      <pc:sldChg chg="delSp modSp mod">
        <pc:chgData name="Kitazawa Masakiyo" userId="2bf3742da7ad8ecb" providerId="LiveId" clId="{C3319DF0-672F-484E-9379-5FB1B9723CB0}" dt="2021-09-10T11:57:58.770" v="2063" actId="478"/>
        <pc:sldMkLst>
          <pc:docMk/>
          <pc:sldMk cId="2827220079" sldId="514"/>
        </pc:sldMkLst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" creationId="{200C1EC6-8E05-4405-8269-79848EAB1E98}"/>
          </ac:spMkLst>
        </pc:spChg>
        <pc:spChg chg="del">
          <ac:chgData name="Kitazawa Masakiyo" userId="2bf3742da7ad8ecb" providerId="LiveId" clId="{C3319DF0-672F-484E-9379-5FB1B9723CB0}" dt="2021-09-10T11:57:58.770" v="2063" actId="478"/>
          <ac:spMkLst>
            <pc:docMk/>
            <pc:sldMk cId="2827220079" sldId="514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8" creationId="{00000000-0000-0000-0000-000000000000}"/>
          </ac:cxnSpMkLst>
        </pc:cxnChg>
      </pc:sldChg>
      <pc:sldChg chg="addSp delSp modSp mod ord delAnim modAnim">
        <pc:chgData name="Kitazawa Masakiyo" userId="2bf3742da7ad8ecb" providerId="LiveId" clId="{C3319DF0-672F-484E-9379-5FB1B9723CB0}" dt="2021-09-11T02:02:49.489" v="10847" actId="1076"/>
        <pc:sldMkLst>
          <pc:docMk/>
          <pc:sldMk cId="59959534" sldId="515"/>
        </pc:sldMkLst>
        <pc:spChg chg="add mod">
          <ac:chgData name="Kitazawa Masakiyo" userId="2bf3742da7ad8ecb" providerId="LiveId" clId="{C3319DF0-672F-484E-9379-5FB1B9723CB0}" dt="2021-09-11T01:26:52.291" v="9779" actId="113"/>
          <ac:spMkLst>
            <pc:docMk/>
            <pc:sldMk cId="59959534" sldId="515"/>
            <ac:spMk id="5" creationId="{BD55DA5D-6EBE-4661-9C5C-7E974595128C}"/>
          </ac:spMkLst>
        </pc:spChg>
        <pc:spChg chg="del">
          <ac:chgData name="Kitazawa Masakiyo" userId="2bf3742da7ad8ecb" providerId="LiveId" clId="{C3319DF0-672F-484E-9379-5FB1B9723CB0}" dt="2021-09-10T15:46:59.325" v="3968" actId="478"/>
          <ac:spMkLst>
            <pc:docMk/>
            <pc:sldMk cId="59959534" sldId="515"/>
            <ac:spMk id="7" creationId="{085C1840-DDD3-417F-92A0-A3C67FA1CC74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5" creationId="{FAD5733B-7D2B-4E22-8CA4-287151FA672C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6" creationId="{77FCCA36-EEDF-4D6E-AAAB-733D4337D9BF}"/>
          </ac:spMkLst>
        </pc:spChg>
        <pc:spChg chg="mod">
          <ac:chgData name="Kitazawa Masakiyo" userId="2bf3742da7ad8ecb" providerId="LiveId" clId="{C3319DF0-672F-484E-9379-5FB1B9723CB0}" dt="2021-09-10T15:47:29.095" v="3974"/>
          <ac:spMkLst>
            <pc:docMk/>
            <pc:sldMk cId="59959534" sldId="515"/>
            <ac:spMk id="19" creationId="{1A8022AA-7404-40F6-B995-93883D27CF2C}"/>
          </ac:spMkLst>
        </pc:spChg>
        <pc:spChg chg="mod">
          <ac:chgData name="Kitazawa Masakiyo" userId="2bf3742da7ad8ecb" providerId="LiveId" clId="{C3319DF0-672F-484E-9379-5FB1B9723CB0}" dt="2021-09-11T01:25:32.278" v="9766" actId="20577"/>
          <ac:spMkLst>
            <pc:docMk/>
            <pc:sldMk cId="59959534" sldId="515"/>
            <ac:spMk id="20" creationId="{138489C5-01F1-4434-9EED-857E46258342}"/>
          </ac:spMkLst>
        </pc:spChg>
        <pc:spChg chg="add del mod">
          <ac:chgData name="Kitazawa Masakiyo" userId="2bf3742da7ad8ecb" providerId="LiveId" clId="{C3319DF0-672F-484E-9379-5FB1B9723CB0}" dt="2021-09-10T15:47:43.764" v="3976"/>
          <ac:spMkLst>
            <pc:docMk/>
            <pc:sldMk cId="59959534" sldId="515"/>
            <ac:spMk id="21" creationId="{01D1E61C-2621-49F8-83EF-4A14144D7E84}"/>
          </ac:spMkLst>
        </pc:spChg>
        <pc:spChg chg="mod">
          <ac:chgData name="Kitazawa Masakiyo" userId="2bf3742da7ad8ecb" providerId="LiveId" clId="{C3319DF0-672F-484E-9379-5FB1B9723CB0}" dt="2021-09-10T15:48:11.975" v="4005" actId="14100"/>
          <ac:spMkLst>
            <pc:docMk/>
            <pc:sldMk cId="59959534" sldId="515"/>
            <ac:spMk id="23" creationId="{E531D7D4-3705-4CAB-ACB7-7EC823EC8147}"/>
          </ac:spMkLst>
        </pc:spChg>
        <pc:spChg chg="mod">
          <ac:chgData name="Kitazawa Masakiyo" userId="2bf3742da7ad8ecb" providerId="LiveId" clId="{C3319DF0-672F-484E-9379-5FB1B9723CB0}" dt="2021-09-10T15:48:07.124" v="4004" actId="20577"/>
          <ac:spMkLst>
            <pc:docMk/>
            <pc:sldMk cId="59959534" sldId="515"/>
            <ac:spMk id="24" creationId="{132FA351-9551-4990-A0AF-CCB2F157C0E6}"/>
          </ac:spMkLst>
        </pc:spChg>
        <pc:spChg chg="add mod">
          <ac:chgData name="Kitazawa Masakiyo" userId="2bf3742da7ad8ecb" providerId="LiveId" clId="{C3319DF0-672F-484E-9379-5FB1B9723CB0}" dt="2021-09-10T15:50:23.844" v="4080" actId="1076"/>
          <ac:spMkLst>
            <pc:docMk/>
            <pc:sldMk cId="59959534" sldId="515"/>
            <ac:spMk id="25" creationId="{D2D3B3A3-5D1B-40E8-AAFC-771143D6ABD4}"/>
          </ac:spMkLst>
        </pc:spChg>
        <pc:spChg chg="add del mod">
          <ac:chgData name="Kitazawa Masakiyo" userId="2bf3742da7ad8ecb" providerId="LiveId" clId="{C3319DF0-672F-484E-9379-5FB1B9723CB0}" dt="2021-09-10T15:50:12.833" v="4078" actId="478"/>
          <ac:spMkLst>
            <pc:docMk/>
            <pc:sldMk cId="59959534" sldId="515"/>
            <ac:spMk id="26" creationId="{2A17A835-46FC-42A7-891F-9999DC2F8596}"/>
          </ac:spMkLst>
        </pc:spChg>
        <pc:spChg chg="mod">
          <ac:chgData name="Kitazawa Masakiyo" userId="2bf3742da7ad8ecb" providerId="LiveId" clId="{C3319DF0-672F-484E-9379-5FB1B9723CB0}" dt="2021-09-10T12:12:03.606" v="2171" actId="1076"/>
          <ac:spMkLst>
            <pc:docMk/>
            <pc:sldMk cId="59959534" sldId="515"/>
            <ac:spMk id="5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02:49.489" v="10847" actId="1076"/>
          <ac:spMkLst>
            <pc:docMk/>
            <pc:sldMk cId="59959534" sldId="515"/>
            <ac:spMk id="55" creationId="{00000000-0000-0000-0000-000000000000}"/>
          </ac:spMkLst>
        </pc:spChg>
        <pc:grpChg chg="del">
          <ac:chgData name="Kitazawa Masakiyo" userId="2bf3742da7ad8ecb" providerId="LiveId" clId="{C3319DF0-672F-484E-9379-5FB1B9723CB0}" dt="2021-09-10T12:11:24.177" v="2113" actId="478"/>
          <ac:grpSpMkLst>
            <pc:docMk/>
            <pc:sldMk cId="59959534" sldId="515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08.440" v="3970" actId="1076"/>
          <ac:grpSpMkLst>
            <pc:docMk/>
            <pc:sldMk cId="59959534" sldId="515"/>
            <ac:grpSpMk id="3" creationId="{3BFE8B08-0CD5-41A8-8669-30204B6A533B}"/>
          </ac:grpSpMkLst>
        </pc:grpChg>
        <pc:grpChg chg="add mod">
          <ac:chgData name="Kitazawa Masakiyo" userId="2bf3742da7ad8ecb" providerId="LiveId" clId="{C3319DF0-672F-484E-9379-5FB1B9723CB0}" dt="2021-09-10T15:47:29.095" v="3974"/>
          <ac:grpSpMkLst>
            <pc:docMk/>
            <pc:sldMk cId="59959534" sldId="515"/>
            <ac:grpSpMk id="18" creationId="{4FCA6DCA-EA57-41F6-800A-319C89AC63F3}"/>
          </ac:grpSpMkLst>
        </pc:grpChg>
        <pc:grpChg chg="add mod">
          <ac:chgData name="Kitazawa Masakiyo" userId="2bf3742da7ad8ecb" providerId="LiveId" clId="{C3319DF0-672F-484E-9379-5FB1B9723CB0}" dt="2021-09-10T15:48:17.363" v="4006" actId="1076"/>
          <ac:grpSpMkLst>
            <pc:docMk/>
            <pc:sldMk cId="59959534" sldId="515"/>
            <ac:grpSpMk id="22" creationId="{E1B8DDBB-1636-41F0-8CB9-69CBC4422871}"/>
          </ac:grpSpMkLst>
        </pc:grpChg>
        <pc:grpChg chg="del">
          <ac:chgData name="Kitazawa Masakiyo" userId="2bf3742da7ad8ecb" providerId="LiveId" clId="{C3319DF0-672F-484E-9379-5FB1B9723CB0}" dt="2021-09-10T12:11:21.891" v="2112" actId="478"/>
          <ac:grpSpMkLst>
            <pc:docMk/>
            <pc:sldMk cId="59959534" sldId="515"/>
            <ac:grpSpMk id="56" creationId="{00000000-0000-0000-0000-000000000000}"/>
          </ac:grpSpMkLst>
        </pc:grpChg>
      </pc:sldChg>
      <pc:sldChg chg="delSp del mod">
        <pc:chgData name="Kitazawa Masakiyo" userId="2bf3742da7ad8ecb" providerId="LiveId" clId="{C3319DF0-672F-484E-9379-5FB1B9723CB0}" dt="2021-09-10T12:04:56.111" v="2107" actId="2696"/>
        <pc:sldMkLst>
          <pc:docMk/>
          <pc:sldMk cId="3235425844" sldId="515"/>
        </pc:sldMkLst>
        <pc:picChg chg="del">
          <ac:chgData name="Kitazawa Masakiyo" userId="2bf3742da7ad8ecb" providerId="LiveId" clId="{C3319DF0-672F-484E-9379-5FB1B9723CB0}" dt="2021-09-10T11:59:50.680" v="2066" actId="21"/>
          <ac:picMkLst>
            <pc:docMk/>
            <pc:sldMk cId="3235425844" sldId="515"/>
            <ac:picMk id="19" creationId="{00000000-0000-0000-0000-0000000000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4:32:32.562" v="11527" actId="166"/>
        <pc:sldMkLst>
          <pc:docMk/>
          <pc:sldMk cId="1874607313" sldId="516"/>
        </pc:sldMkLst>
        <pc:spChg chg="mod">
          <ac:chgData name="Kitazawa Masakiyo" userId="2bf3742da7ad8ecb" providerId="LiveId" clId="{C3319DF0-672F-484E-9379-5FB1B9723CB0}" dt="2021-09-10T12:13:43.266" v="2203" actId="20577"/>
          <ac:spMkLst>
            <pc:docMk/>
            <pc:sldMk cId="1874607313" sldId="516"/>
            <ac:spMk id="2" creationId="{8DA09DA1-CB25-49BB-879D-476347354144}"/>
          </ac:spMkLst>
        </pc:spChg>
        <pc:spChg chg="del">
          <ac:chgData name="Kitazawa Masakiyo" userId="2bf3742da7ad8ecb" providerId="LiveId" clId="{C3319DF0-672F-484E-9379-5FB1B9723CB0}" dt="2021-09-10T12:13:28.354" v="2173" actId="478"/>
          <ac:spMkLst>
            <pc:docMk/>
            <pc:sldMk cId="1874607313" sldId="516"/>
            <ac:spMk id="3" creationId="{503A9E82-DF20-42E5-ABEB-C1041EBAAD89}"/>
          </ac:spMkLst>
        </pc:spChg>
        <pc:spChg chg="add mod">
          <ac:chgData name="Kitazawa Masakiyo" userId="2bf3742da7ad8ecb" providerId="LiveId" clId="{C3319DF0-672F-484E-9379-5FB1B9723CB0}" dt="2021-09-10T14:16:22.416" v="2647" actId="113"/>
          <ac:spMkLst>
            <pc:docMk/>
            <pc:sldMk cId="1874607313" sldId="516"/>
            <ac:spMk id="6" creationId="{54602A24-22C4-47FE-BFE5-3EA154FE4809}"/>
          </ac:spMkLst>
        </pc:spChg>
        <pc:spChg chg="add mod">
          <ac:chgData name="Kitazawa Masakiyo" userId="2bf3742da7ad8ecb" providerId="LiveId" clId="{C3319DF0-672F-484E-9379-5FB1B9723CB0}" dt="2021-09-11T00:40:52.038" v="8829" actId="20577"/>
          <ac:spMkLst>
            <pc:docMk/>
            <pc:sldMk cId="1874607313" sldId="516"/>
            <ac:spMk id="7" creationId="{1E4581A2-4784-49CF-8A16-B6E13C9D8E62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9" creationId="{08FBD244-1031-43B2-AC04-5382E12C142B}"/>
          </ac:spMkLst>
        </pc:spChg>
        <pc:spChg chg="add mod">
          <ac:chgData name="Kitazawa Masakiyo" userId="2bf3742da7ad8ecb" providerId="LiveId" clId="{C3319DF0-672F-484E-9379-5FB1B9723CB0}" dt="2021-09-11T02:03:24.208" v="10853" actId="164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C3319DF0-672F-484E-9379-5FB1B9723CB0}" dt="2021-09-11T02:03:42.520" v="10855" actId="164"/>
          <ac:spMkLst>
            <pc:docMk/>
            <pc:sldMk cId="1874607313" sldId="516"/>
            <ac:spMk id="13" creationId="{D34788B0-589C-4B50-B537-784733C057A5}"/>
          </ac:spMkLst>
        </pc:spChg>
        <pc:spChg chg="add mod">
          <ac:chgData name="Kitazawa Masakiyo" userId="2bf3742da7ad8ecb" providerId="LiveId" clId="{C3319DF0-672F-484E-9379-5FB1B9723CB0}" dt="2021-09-10T14:29:54.116" v="2773" actId="6549"/>
          <ac:spMkLst>
            <pc:docMk/>
            <pc:sldMk cId="1874607313" sldId="516"/>
            <ac:spMk id="18" creationId="{E6407667-EE3B-4C62-8EE5-81FD6286E934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5" creationId="{6E83FE55-37FE-492B-88D3-90001B5586D7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6" creationId="{CCBFA970-4129-4F82-B479-AA33D85A043E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7" creationId="{0641F3D1-D075-4F00-93A6-72079742A29B}"/>
          </ac:spMkLst>
        </pc:spChg>
        <pc:spChg chg="add mod">
          <ac:chgData name="Kitazawa Masakiyo" userId="2bf3742da7ad8ecb" providerId="LiveId" clId="{C3319DF0-672F-484E-9379-5FB1B9723CB0}" dt="2021-09-10T14:30:12.255" v="2812" actId="14100"/>
          <ac:spMkLst>
            <pc:docMk/>
            <pc:sldMk cId="1874607313" sldId="516"/>
            <ac:spMk id="29" creationId="{F6ACE865-8616-4E1F-BDB9-926D400DE4B0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30" creationId="{DD276764-B658-498A-AE5A-82AE0C23310D}"/>
          </ac:spMkLst>
        </pc:spChg>
        <pc:grpChg chg="add mod">
          <ac:chgData name="Kitazawa Masakiyo" userId="2bf3742da7ad8ecb" providerId="LiveId" clId="{C3319DF0-672F-484E-9379-5FB1B9723CB0}" dt="2021-09-11T02:03:24.208" v="10853" actId="164"/>
          <ac:grpSpMkLst>
            <pc:docMk/>
            <pc:sldMk cId="1874607313" sldId="516"/>
            <ac:grpSpMk id="3" creationId="{9C27D7BC-B533-4BA0-9901-3CF44ACAC799}"/>
          </ac:grpSpMkLst>
        </pc:grpChg>
        <pc:grpChg chg="add mod">
          <ac:chgData name="Kitazawa Masakiyo" userId="2bf3742da7ad8ecb" providerId="LiveId" clId="{C3319DF0-672F-484E-9379-5FB1B9723CB0}" dt="2021-09-11T02:03:42.520" v="10855" actId="164"/>
          <ac:grpSpMkLst>
            <pc:docMk/>
            <pc:sldMk cId="1874607313" sldId="516"/>
            <ac:grpSpMk id="10" creationId="{CF3C7C90-D41F-4608-B39D-B149F820519B}"/>
          </ac:grpSpMkLst>
        </pc:grpChg>
        <pc:picChg chg="add mod">
          <ac:chgData name="Kitazawa Masakiyo" userId="2bf3742da7ad8ecb" providerId="LiveId" clId="{C3319DF0-672F-484E-9379-5FB1B9723CB0}" dt="2021-09-10T14:16:37.258" v="2653" actId="14100"/>
          <ac:picMkLst>
            <pc:docMk/>
            <pc:sldMk cId="1874607313" sldId="516"/>
            <ac:picMk id="5" creationId="{C52EB6D4-D634-411A-A18F-F347889C84F2}"/>
          </ac:picMkLst>
        </pc:picChg>
        <pc:picChg chg="add mod ord">
          <ac:chgData name="Kitazawa Masakiyo" userId="2bf3742da7ad8ecb" providerId="LiveId" clId="{C3319DF0-672F-484E-9379-5FB1B9723CB0}" dt="2021-09-11T02:03:24.208" v="10853" actId="164"/>
          <ac:picMkLst>
            <pc:docMk/>
            <pc:sldMk cId="1874607313" sldId="516"/>
            <ac:picMk id="11" creationId="{34CA37D1-3A04-4CD2-B0F0-A21417CF3CF0}"/>
          </ac:picMkLst>
        </pc:picChg>
        <pc:picChg chg="add del mod">
          <ac:chgData name="Kitazawa Masakiyo" userId="2bf3742da7ad8ecb" providerId="LiveId" clId="{C3319DF0-672F-484E-9379-5FB1B9723CB0}" dt="2021-09-10T14:14:45.206" v="2563"/>
          <ac:picMkLst>
            <pc:docMk/>
            <pc:sldMk cId="1874607313" sldId="516"/>
            <ac:picMk id="14" creationId="{20A4655D-85A5-45DC-B396-740B7E1C82F1}"/>
          </ac:picMkLst>
        </pc:picChg>
        <pc:picChg chg="add mod">
          <ac:chgData name="Kitazawa Masakiyo" userId="2bf3742da7ad8ecb" providerId="LiveId" clId="{C3319DF0-672F-484E-9379-5FB1B9723CB0}" dt="2021-09-11T02:03:42.520" v="10855" actId="164"/>
          <ac:picMkLst>
            <pc:docMk/>
            <pc:sldMk cId="1874607313" sldId="516"/>
            <ac:picMk id="16" creationId="{A0856AEA-034A-4801-8333-54454CD164A9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4" creationId="{2064C6D3-F265-462C-8535-C00A0862F114}"/>
          </ac:picMkLst>
        </pc:picChg>
        <pc:cxnChg chg="add del mod">
          <ac:chgData name="Kitazawa Masakiyo" userId="2bf3742da7ad8ecb" providerId="LiveId" clId="{C3319DF0-672F-484E-9379-5FB1B9723CB0}" dt="2021-09-10T12:26:40.851" v="2206" actId="21"/>
          <ac:cxnSpMkLst>
            <pc:docMk/>
            <pc:sldMk cId="1874607313" sldId="516"/>
            <ac:cxnSpMk id="6" creationId="{B5712A2C-AF91-4232-9A23-0258F6D0DE30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8" creationId="{B2B9737B-BAA0-4D24-A850-E044712B941E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19" creationId="{6FA692B9-F74D-466A-995F-1C4B50BAF4C0}"/>
          </ac:cxnSpMkLst>
        </pc:cxnChg>
      </pc:sldChg>
      <pc:sldChg chg="addSp delSp modSp new mod ord">
        <pc:chgData name="Kitazawa Masakiyo" userId="2bf3742da7ad8ecb" providerId="LiveId" clId="{C3319DF0-672F-484E-9379-5FB1B9723CB0}" dt="2021-09-11T03:15:17.793" v="11089" actId="478"/>
        <pc:sldMkLst>
          <pc:docMk/>
          <pc:sldMk cId="2307839957" sldId="517"/>
        </pc:sldMkLst>
        <pc:spChg chg="mod">
          <ac:chgData name="Kitazawa Masakiyo" userId="2bf3742da7ad8ecb" providerId="LiveId" clId="{C3319DF0-672F-484E-9379-5FB1B9723CB0}" dt="2021-09-10T15:17:57.050" v="3845" actId="20577"/>
          <ac:spMkLst>
            <pc:docMk/>
            <pc:sldMk cId="2307839957" sldId="517"/>
            <ac:spMk id="2" creationId="{A836448A-86F6-4584-872C-21F11576C2BF}"/>
          </ac:spMkLst>
        </pc:spChg>
        <pc:spChg chg="del">
          <ac:chgData name="Kitazawa Masakiyo" userId="2bf3742da7ad8ecb" providerId="LiveId" clId="{C3319DF0-672F-484E-9379-5FB1B9723CB0}" dt="2021-09-10T15:17:47.207" v="3814" actId="478"/>
          <ac:spMkLst>
            <pc:docMk/>
            <pc:sldMk cId="2307839957" sldId="517"/>
            <ac:spMk id="3" creationId="{0DC175D1-21B3-48BA-919E-99F5506FF3F9}"/>
          </ac:spMkLst>
        </pc:spChg>
        <pc:spChg chg="add mod">
          <ac:chgData name="Kitazawa Masakiyo" userId="2bf3742da7ad8ecb" providerId="LiveId" clId="{C3319DF0-672F-484E-9379-5FB1B9723CB0}" dt="2021-09-10T16:29:46.394" v="5145" actId="1038"/>
          <ac:spMkLst>
            <pc:docMk/>
            <pc:sldMk cId="2307839957" sldId="517"/>
            <ac:spMk id="11" creationId="{06FE8E3E-76A8-443F-9E02-52AAA29F75FD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17" creationId="{2D29F4DF-1643-470B-B9CF-56B887F91CA1}"/>
          </ac:spMkLst>
        </pc:spChg>
        <pc:spChg chg="add del mod">
          <ac:chgData name="Kitazawa Masakiyo" userId="2bf3742da7ad8ecb" providerId="LiveId" clId="{C3319DF0-672F-484E-9379-5FB1B9723CB0}" dt="2021-09-10T15:45:09.385" v="3932" actId="478"/>
          <ac:spMkLst>
            <pc:docMk/>
            <pc:sldMk cId="2307839957" sldId="517"/>
            <ac:spMk id="18" creationId="{31357614-F996-4D0F-83D8-9A79CB6B40E9}"/>
          </ac:spMkLst>
        </pc:spChg>
        <pc:spChg chg="add mod ord">
          <ac:chgData name="Kitazawa Masakiyo" userId="2bf3742da7ad8ecb" providerId="LiveId" clId="{C3319DF0-672F-484E-9379-5FB1B9723CB0}" dt="2021-09-10T16:29:55.213" v="5156" actId="14100"/>
          <ac:spMkLst>
            <pc:docMk/>
            <pc:sldMk cId="2307839957" sldId="517"/>
            <ac:spMk id="19" creationId="{F331B16B-0B5B-4C49-BAEC-3CFB0911D3BB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20" creationId="{45753C71-D203-4BF3-B815-FA02FD50F9B0}"/>
          </ac:spMkLst>
        </pc:spChg>
        <pc:spChg chg="add del mod ord">
          <ac:chgData name="Kitazawa Masakiyo" userId="2bf3742da7ad8ecb" providerId="LiveId" clId="{C3319DF0-672F-484E-9379-5FB1B9723CB0}" dt="2021-09-11T03:15:17.793" v="11089" actId="478"/>
          <ac:spMkLst>
            <pc:docMk/>
            <pc:sldMk cId="2307839957" sldId="517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1" creationId="{8A74CBDF-C920-4F6F-849A-93F64326E072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6" creationId="{B9BA4445-DE72-4E50-A5D1-9AB679EB3F17}"/>
          </ac:spMkLst>
        </pc:spChg>
        <pc:spChg chg="add del mod or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9" creationId="{511F376F-DF1E-4DB1-B574-145C4604A8BD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41" creationId="{BA25EF99-72ED-4094-B393-23781C86671E}"/>
          </ac:spMkLst>
        </pc:spChg>
        <pc:spChg chg="add del mod">
          <ac:chgData name="Kitazawa Masakiyo" userId="2bf3742da7ad8ecb" providerId="LiveId" clId="{C3319DF0-672F-484E-9379-5FB1B9723CB0}" dt="2021-09-11T02:04:29.233" v="10860" actId="478"/>
          <ac:spMkLst>
            <pc:docMk/>
            <pc:sldMk cId="2307839957" sldId="517"/>
            <ac:spMk id="42" creationId="{BF0F43DE-FE6D-4B16-A43D-A02360A11C2F}"/>
          </ac:spMkLst>
        </pc:spChg>
        <pc:spChg chg="add del mod">
          <ac:chgData name="Kitazawa Masakiyo" userId="2bf3742da7ad8ecb" providerId="LiveId" clId="{C3319DF0-672F-484E-9379-5FB1B9723CB0}" dt="2021-09-10T16:28:22.291" v="5114" actId="21"/>
          <ac:spMkLst>
            <pc:docMk/>
            <pc:sldMk cId="2307839957" sldId="517"/>
            <ac:spMk id="43" creationId="{79C7C766-CC61-4245-B35D-822C666A6F85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48" creationId="{951F9D22-9232-4711-B92E-79E231F264AA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2" creationId="{4E1B2296-984C-429F-B5E6-92B2AF5126A1}"/>
          </ac:spMkLst>
        </pc:spChg>
        <pc:spChg chg="add del mod or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4" creationId="{DF1F5D4F-1899-40C3-A06E-CB4DA32C4FE9}"/>
          </ac:spMkLst>
        </pc:spChg>
        <pc:spChg chg="add mod">
          <ac:chgData name="Kitazawa Masakiyo" userId="2bf3742da7ad8ecb" providerId="LiveId" clId="{C3319DF0-672F-484E-9379-5FB1B9723CB0}" dt="2021-09-10T16:31:11.121" v="5232" actId="1076"/>
          <ac:spMkLst>
            <pc:docMk/>
            <pc:sldMk cId="2307839957" sldId="517"/>
            <ac:spMk id="55" creationId="{AE57B51E-B88B-4EBA-A1DE-1701DA3C0710}"/>
          </ac:spMkLst>
        </pc:spChg>
        <pc:picChg chg="add del mod">
          <ac:chgData name="Kitazawa Masakiyo" userId="2bf3742da7ad8ecb" providerId="LiveId" clId="{C3319DF0-672F-484E-9379-5FB1B9723CB0}" dt="2021-09-10T15:18:52.176" v="3864"/>
          <ac:picMkLst>
            <pc:docMk/>
            <pc:sldMk cId="2307839957" sldId="517"/>
            <ac:picMk id="6" creationId="{5CFAA733-4BFB-4708-AE05-F57EAA09FB5D}"/>
          </ac:picMkLst>
        </pc:picChg>
        <pc:picChg chg="add del mod">
          <ac:chgData name="Kitazawa Masakiyo" userId="2bf3742da7ad8ecb" providerId="LiveId" clId="{C3319DF0-672F-484E-9379-5FB1B9723CB0}" dt="2021-09-10T15:25:40.594" v="3876"/>
          <ac:picMkLst>
            <pc:docMk/>
            <pc:sldMk cId="2307839957" sldId="517"/>
            <ac:picMk id="8" creationId="{78D38C18-0CF3-4D2F-AD13-3473CA619183}"/>
          </ac:picMkLst>
        </pc:picChg>
        <pc:picChg chg="add mod">
          <ac:chgData name="Kitazawa Masakiyo" userId="2bf3742da7ad8ecb" providerId="LiveId" clId="{C3319DF0-672F-484E-9379-5FB1B9723CB0}" dt="2021-09-10T16:29:50.113" v="5154" actId="1038"/>
          <ac:picMkLst>
            <pc:docMk/>
            <pc:sldMk cId="2307839957" sldId="517"/>
            <ac:picMk id="10" creationId="{CDFD9113-DA28-495C-9598-D5E45AC8C073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4" creationId="{D49FE5CC-E1E4-43C1-B736-D75511837B76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9" creationId="{F3ED5458-E846-4EC1-B225-A01BB6409769}"/>
          </ac:picMkLst>
        </pc:picChg>
        <pc:picChg chg="add del mod">
          <ac:chgData name="Kitazawa Masakiyo" userId="2bf3742da7ad8ecb" providerId="LiveId" clId="{C3319DF0-672F-484E-9379-5FB1B9723CB0}" dt="2021-09-10T16:19:53.650" v="4756"/>
          <ac:picMkLst>
            <pc:docMk/>
            <pc:sldMk cId="2307839957" sldId="517"/>
            <ac:picMk id="34" creationId="{9AD7946D-6304-4A29-8816-FCB8953E1C1E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5" creationId="{A23E54C8-9FB1-407F-A8C8-8D4206DDAAC2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8" creationId="{540B609E-A3E5-4EC2-94B9-CB3D3C616C5D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6" creationId="{D86253A4-567B-465F-90D2-1AE7DC65C7E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7" creationId="{23570347-2682-47F2-A91C-F43AED2B612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1" creationId="{5664C7D5-1454-4DE4-94D1-86483BA697F0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3" creationId="{B0CF2457-D11B-4FCC-9171-E45922C8767E}"/>
          </ac:picMkLst>
        </pc:pic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2" creationId="{D5EC309E-3914-42D7-B2D8-73D66CF76D7E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3" creationId="{3CAF5865-D896-4353-ADB1-234D55D7C8EF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4" creationId="{FE236FA0-F140-40DE-8132-6F87A9614AAB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2" creationId="{6B7B5C87-D175-46A6-B493-9EF58822E0BE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3" creationId="{D1DB318E-C5C0-488B-947F-9B0DF31E6C66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4" creationId="{22C74F73-DC10-4918-B59B-F953040DA253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5" creationId="{3E90CCC6-7D63-4A13-A8C0-C14D0A63BC49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9" creationId="{159DA3F7-031B-453A-A219-AB7B36F3D1BF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C3319DF0-672F-484E-9379-5FB1B9723CB0}" dt="2021-09-11T02:03:06.233" v="10850"/>
        <pc:sldMkLst>
          <pc:docMk/>
          <pc:sldMk cId="166578406" sldId="518"/>
        </pc:sldMkLst>
        <pc:spChg chg="add mod">
          <ac:chgData name="Kitazawa Masakiyo" userId="2bf3742da7ad8ecb" providerId="LiveId" clId="{C3319DF0-672F-484E-9379-5FB1B9723CB0}" dt="2021-09-10T15:53:16.515" v="4163" actId="14100"/>
          <ac:spMkLst>
            <pc:docMk/>
            <pc:sldMk cId="166578406" sldId="518"/>
            <ac:spMk id="5" creationId="{D5B12A6D-B9FD-474A-B410-9F25B7DD35FA}"/>
          </ac:spMkLst>
        </pc:spChg>
        <pc:spChg chg="add mod">
          <ac:chgData name="Kitazawa Masakiyo" userId="2bf3742da7ad8ecb" providerId="LiveId" clId="{C3319DF0-672F-484E-9379-5FB1B9723CB0}" dt="2021-09-10T15:53:12.280" v="4162" actId="1036"/>
          <ac:spMkLst>
            <pc:docMk/>
            <pc:sldMk cId="166578406" sldId="518"/>
            <ac:spMk id="6" creationId="{77CCF065-1D0D-4A19-8A3E-61BE7C751A96}"/>
          </ac:spMkLst>
        </pc:spChg>
        <pc:spChg chg="mod">
          <ac:chgData name="Kitazawa Masakiyo" userId="2bf3742da7ad8ecb" providerId="LiveId" clId="{C3319DF0-672F-484E-9379-5FB1B9723CB0}" dt="2021-09-11T01:29:23.585" v="9785" actId="20577"/>
          <ac:spMkLst>
            <pc:docMk/>
            <pc:sldMk cId="166578406" sldId="518"/>
            <ac:spMk id="20" creationId="{138489C5-01F1-4434-9EED-857E46258342}"/>
          </ac:spMkLst>
        </pc:spChg>
        <pc:spChg chg="add mod">
          <ac:chgData name="Kitazawa Masakiyo" userId="2bf3742da7ad8ecb" providerId="LiveId" clId="{C3319DF0-672F-484E-9379-5FB1B9723CB0}" dt="2021-09-10T15:54:52.939" v="4209" actId="14100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C3319DF0-672F-484E-9379-5FB1B9723CB0}" dt="2021-09-11T01:26:58.671" v="9780"/>
          <ac:spMkLst>
            <pc:docMk/>
            <pc:sldMk cId="166578406" sldId="518"/>
            <ac:spMk id="27" creationId="{85172E09-EC7F-4667-AE9C-5866D4BAFF33}"/>
          </ac:spMkLst>
        </pc:spChg>
        <pc:spChg chg="add mod">
          <ac:chgData name="Kitazawa Masakiyo" userId="2bf3742da7ad8ecb" providerId="LiveId" clId="{C3319DF0-672F-484E-9379-5FB1B9723CB0}" dt="2021-09-11T02:03:06.233" v="10850"/>
          <ac:spMkLst>
            <pc:docMk/>
            <pc:sldMk cId="166578406" sldId="518"/>
            <ac:spMk id="28" creationId="{015A5892-2112-4F94-9D03-DA42B11142F7}"/>
          </ac:spMkLst>
        </pc:spChg>
        <pc:spChg chg="del">
          <ac:chgData name="Kitazawa Masakiyo" userId="2bf3742da7ad8ecb" providerId="LiveId" clId="{C3319DF0-672F-484E-9379-5FB1B9723CB0}" dt="2021-09-11T02:02:53.583" v="10848" actId="478"/>
          <ac:spMkLst>
            <pc:docMk/>
            <pc:sldMk cId="166578406" sldId="518"/>
            <ac:spMk id="55" creationId="{00000000-0000-0000-0000-000000000000}"/>
          </ac:spMkLst>
        </pc:spChg>
        <pc:cxnChg chg="ord">
          <ac:chgData name="Kitazawa Masakiyo" userId="2bf3742da7ad8ecb" providerId="LiveId" clId="{C3319DF0-672F-484E-9379-5FB1B9723CB0}" dt="2021-09-10T15:52:08.739" v="4134" actId="166"/>
          <ac:cxnSpMkLst>
            <pc:docMk/>
            <pc:sldMk cId="166578406" sldId="518"/>
            <ac:cxnSpMk id="44" creationId="{00000000-0000-0000-0000-000000000000}"/>
          </ac:cxnSpMkLst>
        </pc:cxnChg>
      </pc:sldChg>
      <pc:sldChg chg="addSp delSp modSp mod modAnim">
        <pc:chgData name="Kitazawa Masakiyo" userId="2bf3742da7ad8ecb" providerId="LiveId" clId="{C3319DF0-672F-484E-9379-5FB1B9723CB0}" dt="2021-09-11T02:47:08.350" v="11070"/>
        <pc:sldMkLst>
          <pc:docMk/>
          <pc:sldMk cId="3369235161" sldId="519"/>
        </pc:sldMkLst>
        <pc:spChg chg="mod">
          <ac:chgData name="Kitazawa Masakiyo" userId="2bf3742da7ad8ecb" providerId="LiveId" clId="{C3319DF0-672F-484E-9379-5FB1B9723CB0}" dt="2021-09-11T01:29:20.021" v="9783" actId="20577"/>
          <ac:spMkLst>
            <pc:docMk/>
            <pc:sldMk cId="3369235161" sldId="519"/>
            <ac:spMk id="20" creationId="{138489C5-01F1-4434-9EED-857E46258342}"/>
          </ac:spMkLst>
        </pc:spChg>
        <pc:spChg chg="mod">
          <ac:chgData name="Kitazawa Masakiyo" userId="2bf3742da7ad8ecb" providerId="LiveId" clId="{C3319DF0-672F-484E-9379-5FB1B9723CB0}" dt="2021-09-10T15:55:07.502" v="4211"/>
          <ac:spMkLst>
            <pc:docMk/>
            <pc:sldMk cId="3369235161" sldId="519"/>
            <ac:spMk id="29" creationId="{4DDF62BA-7F3F-4AD9-A88C-DE24BB2407D0}"/>
          </ac:spMkLst>
        </pc:spChg>
        <pc:spChg chg="mod">
          <ac:chgData name="Kitazawa Masakiyo" userId="2bf3742da7ad8ecb" providerId="LiveId" clId="{C3319DF0-672F-484E-9379-5FB1B9723CB0}" dt="2021-09-10T15:55:15.402" v="4213"/>
          <ac:spMkLst>
            <pc:docMk/>
            <pc:sldMk cId="3369235161" sldId="519"/>
            <ac:spMk id="32" creationId="{5625D2F2-82DF-4875-9145-67CABAF0BB42}"/>
          </ac:spMkLst>
        </pc:spChg>
        <pc:spChg chg="add mod">
          <ac:chgData name="Kitazawa Masakiyo" userId="2bf3742da7ad8ecb" providerId="LiveId" clId="{C3319DF0-672F-484E-9379-5FB1B9723CB0}" dt="2021-09-11T01:27:01.049" v="9781"/>
          <ac:spMkLst>
            <pc:docMk/>
            <pc:sldMk cId="3369235161" sldId="519"/>
            <ac:spMk id="33" creationId="{17953295-5B99-4D08-A54A-A3089C076D68}"/>
          </ac:spMkLst>
        </pc:spChg>
        <pc:spChg chg="add mod ord">
          <ac:chgData name="Kitazawa Masakiyo" userId="2bf3742da7ad8ecb" providerId="LiveId" clId="{C3319DF0-672F-484E-9379-5FB1B9723CB0}" dt="2021-09-11T02:03:13.070" v="10852" actId="167"/>
          <ac:spMkLst>
            <pc:docMk/>
            <pc:sldMk cId="3369235161" sldId="519"/>
            <ac:spMk id="34" creationId="{181DF6AD-1000-4D41-A3A3-4E5557AFA129}"/>
          </ac:spMkLst>
        </pc:spChg>
        <pc:spChg chg="del">
          <ac:chgData name="Kitazawa Masakiyo" userId="2bf3742da7ad8ecb" providerId="LiveId" clId="{C3319DF0-672F-484E-9379-5FB1B9723CB0}" dt="2021-09-11T02:02:58.496" v="10849" actId="478"/>
          <ac:spMkLst>
            <pc:docMk/>
            <pc:sldMk cId="3369235161" sldId="519"/>
            <ac:spMk id="55" creationId="{00000000-0000-0000-0000-000000000000}"/>
          </ac:spMkLst>
        </pc:spChg>
        <pc:grpChg chg="add mod">
          <ac:chgData name="Kitazawa Masakiyo" userId="2bf3742da7ad8ecb" providerId="LiveId" clId="{C3319DF0-672F-484E-9379-5FB1B9723CB0}" dt="2021-09-10T15:55:07.502" v="4211"/>
          <ac:grpSpMkLst>
            <pc:docMk/>
            <pc:sldMk cId="3369235161" sldId="519"/>
            <ac:grpSpMk id="27" creationId="{D56095D4-D1AA-46D2-8FEA-E8C4BAFF754C}"/>
          </ac:grpSpMkLst>
        </pc:grpChg>
        <pc:grpChg chg="add mod">
          <ac:chgData name="Kitazawa Masakiyo" userId="2bf3742da7ad8ecb" providerId="LiveId" clId="{C3319DF0-672F-484E-9379-5FB1B9723CB0}" dt="2021-09-10T16:12:35.672" v="4497" actId="1076"/>
          <ac:grpSpMkLst>
            <pc:docMk/>
            <pc:sldMk cId="3369235161" sldId="519"/>
            <ac:grpSpMk id="30" creationId="{BF979EDF-22E6-4DBE-B7AD-61705716FFA4}"/>
          </ac:grpSpMkLst>
        </pc:grpChg>
        <pc:picChg chg="mod">
          <ac:chgData name="Kitazawa Masakiyo" userId="2bf3742da7ad8ecb" providerId="LiveId" clId="{C3319DF0-672F-484E-9379-5FB1B9723CB0}" dt="2021-09-10T15:55:07.502" v="4211"/>
          <ac:picMkLst>
            <pc:docMk/>
            <pc:sldMk cId="3369235161" sldId="519"/>
            <ac:picMk id="28" creationId="{275B746C-81D3-4F44-AA49-6AA003C1E198}"/>
          </ac:picMkLst>
        </pc:picChg>
        <pc:picChg chg="mod">
          <ac:chgData name="Kitazawa Masakiyo" userId="2bf3742da7ad8ecb" providerId="LiveId" clId="{C3319DF0-672F-484E-9379-5FB1B9723CB0}" dt="2021-09-10T15:55:15.402" v="4213"/>
          <ac:picMkLst>
            <pc:docMk/>
            <pc:sldMk cId="3369235161" sldId="519"/>
            <ac:picMk id="31" creationId="{C3A7CF26-BE37-46C9-83BF-95BB32D758B2}"/>
          </ac:picMkLst>
        </pc:picChg>
      </pc:sldChg>
      <pc:sldChg chg="addSp delSp modSp new del mod modAnim">
        <pc:chgData name="Kitazawa Masakiyo" userId="2bf3742da7ad8ecb" providerId="LiveId" clId="{C3319DF0-672F-484E-9379-5FB1B9723CB0}" dt="2021-09-11T01:53:34.816" v="10594" actId="2696"/>
        <pc:sldMkLst>
          <pc:docMk/>
          <pc:sldMk cId="4273058643" sldId="520"/>
        </pc:sldMkLst>
        <pc:spChg chg="del">
          <ac:chgData name="Kitazawa Masakiyo" userId="2bf3742da7ad8ecb" providerId="LiveId" clId="{C3319DF0-672F-484E-9379-5FB1B9723CB0}" dt="2021-09-10T16:09:41.645" v="4450" actId="478"/>
          <ac:spMkLst>
            <pc:docMk/>
            <pc:sldMk cId="4273058643" sldId="520"/>
            <ac:spMk id="3" creationId="{C441E4C9-9CFD-48D9-B084-9AD1D20D22E7}"/>
          </ac:spMkLst>
        </pc:spChg>
        <pc:picChg chg="add mod">
          <ac:chgData name="Kitazawa Masakiyo" userId="2bf3742da7ad8ecb" providerId="LiveId" clId="{C3319DF0-672F-484E-9379-5FB1B9723CB0}" dt="2021-09-10T16:09:45.099" v="4451" actId="1076"/>
          <ac:picMkLst>
            <pc:docMk/>
            <pc:sldMk cId="4273058643" sldId="520"/>
            <ac:picMk id="5" creationId="{754D293A-0967-4988-9FBE-07E0C0B50B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1:43:52.645" v="9926"/>
        <pc:sldMkLst>
          <pc:docMk/>
          <pc:sldMk cId="1498939057" sldId="521"/>
        </pc:sldMkLst>
        <pc:spChg chg="mod">
          <ac:chgData name="Kitazawa Masakiyo" userId="2bf3742da7ad8ecb" providerId="LiveId" clId="{C3319DF0-672F-484E-9379-5FB1B9723CB0}" dt="2021-09-10T16:40:11.032" v="5386" actId="1035"/>
          <ac:spMkLst>
            <pc:docMk/>
            <pc:sldMk cId="1498939057" sldId="521"/>
            <ac:spMk id="2" creationId="{2A94806B-9E28-4877-B6D1-0A457B5B68E9}"/>
          </ac:spMkLst>
        </pc:spChg>
        <pc:spChg chg="del">
          <ac:chgData name="Kitazawa Masakiyo" userId="2bf3742da7ad8ecb" providerId="LiveId" clId="{C3319DF0-672F-484E-9379-5FB1B9723CB0}" dt="2021-09-10T16:13:13.252" v="4499" actId="478"/>
          <ac:spMkLst>
            <pc:docMk/>
            <pc:sldMk cId="1498939057" sldId="521"/>
            <ac:spMk id="3" creationId="{25A7A882-DF3B-45D1-9F75-C9F08B0B1A65}"/>
          </ac:spMkLst>
        </pc:spChg>
        <pc:spChg chg="add mod">
          <ac:chgData name="Kitazawa Masakiyo" userId="2bf3742da7ad8ecb" providerId="LiveId" clId="{C3319DF0-672F-484E-9379-5FB1B9723CB0}" dt="2021-09-11T00:46:21.475" v="8874" actId="1076"/>
          <ac:spMkLst>
            <pc:docMk/>
            <pc:sldMk cId="1498939057" sldId="521"/>
            <ac:spMk id="7" creationId="{FCACAF01-1CAF-4C5E-840B-8CAD3033FFBC}"/>
          </ac:spMkLst>
        </pc:spChg>
        <pc:picChg chg="add mod">
          <ac:chgData name="Kitazawa Masakiyo" userId="2bf3742da7ad8ecb" providerId="LiveId" clId="{C3319DF0-672F-484E-9379-5FB1B9723CB0}" dt="2021-09-10T16:40:07.272" v="5373" actId="1076"/>
          <ac:picMkLst>
            <pc:docMk/>
            <pc:sldMk cId="1498939057" sldId="521"/>
            <ac:picMk id="6" creationId="{48A4F761-C440-4D48-8749-9BEFB7866F19}"/>
          </ac:picMkLst>
        </pc:picChg>
      </pc:sldChg>
      <pc:sldChg chg="addSp delSp modSp mod">
        <pc:chgData name="Kitazawa Masakiyo" userId="2bf3742da7ad8ecb" providerId="LiveId" clId="{C3319DF0-672F-484E-9379-5FB1B9723CB0}" dt="2021-09-10T16:38:40.682" v="5369" actId="1076"/>
        <pc:sldMkLst>
          <pc:docMk/>
          <pc:sldMk cId="4092919874" sldId="522"/>
        </pc:sldMkLst>
        <pc:spChg chg="mod">
          <ac:chgData name="Kitazawa Masakiyo" userId="2bf3742da7ad8ecb" providerId="LiveId" clId="{C3319DF0-672F-484E-9379-5FB1B9723CB0}" dt="2021-09-10T16:32:07.287" v="5236" actId="1076"/>
          <ac:spMkLst>
            <pc:docMk/>
            <pc:sldMk cId="4092919874" sldId="522"/>
            <ac:spMk id="2" creationId="{A836448A-86F6-4584-872C-21F11576C2B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0T16:34:48.209" v="5254" actId="478"/>
          <ac:spMkLst>
            <pc:docMk/>
            <pc:sldMk cId="4092919874" sldId="522"/>
            <ac:spMk id="11" creationId="{06FE8E3E-76A8-443F-9E02-52AAA29F75FD}"/>
          </ac:spMkLst>
        </pc:spChg>
        <pc:spChg chg="del mod">
          <ac:chgData name="Kitazawa Masakiyo" userId="2bf3742da7ad8ecb" providerId="LiveId" clId="{C3319DF0-672F-484E-9379-5FB1B9723CB0}" dt="2021-09-10T16:32:55.077" v="5240" actId="478"/>
          <ac:spMkLst>
            <pc:docMk/>
            <pc:sldMk cId="4092919874" sldId="522"/>
            <ac:spMk id="17" creationId="{2D29F4DF-1643-470B-B9CF-56B887F91CA1}"/>
          </ac:spMkLst>
        </pc:spChg>
        <pc:spChg chg="del">
          <ac:chgData name="Kitazawa Masakiyo" userId="2bf3742da7ad8ecb" providerId="LiveId" clId="{C3319DF0-672F-484E-9379-5FB1B9723CB0}" dt="2021-09-10T16:34:49.779" v="5255" actId="478"/>
          <ac:spMkLst>
            <pc:docMk/>
            <pc:sldMk cId="4092919874" sldId="522"/>
            <ac:spMk id="19" creationId="{F331B16B-0B5B-4C49-BAEC-3CFB0911D3BB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0T16:36:06.261" v="5266" actId="478"/>
          <ac:spMkLst>
            <pc:docMk/>
            <pc:sldMk cId="4092919874" sldId="522"/>
            <ac:spMk id="31" creationId="{8A74CBDF-C920-4F6F-849A-93F64326E072}"/>
          </ac:spMkLst>
        </pc:spChg>
        <pc:spChg chg="del mod">
          <ac:chgData name="Kitazawa Masakiyo" userId="2bf3742da7ad8ecb" providerId="LiveId" clId="{C3319DF0-672F-484E-9379-5FB1B9723CB0}" dt="2021-09-10T16:36:56.937" v="5315" actId="478"/>
          <ac:spMkLst>
            <pc:docMk/>
            <pc:sldMk cId="4092919874" sldId="522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0T16:37:32.884" v="5324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0T16:33:04.433" v="5241" actId="1076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0T16:33:10.244" v="5242" actId="1076"/>
          <ac:spMkLst>
            <pc:docMk/>
            <pc:sldMk cId="4092919874" sldId="522"/>
            <ac:spMk id="42" creationId="{BF0F43DE-FE6D-4B16-A43D-A02360A11C2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43" creationId="{041CA915-2667-4CAA-8F2E-8ED4A86D00DF}"/>
          </ac:spMkLst>
        </pc:spChg>
        <pc:spChg chg="del mod">
          <ac:chgData name="Kitazawa Masakiyo" userId="2bf3742da7ad8ecb" providerId="LiveId" clId="{C3319DF0-672F-484E-9379-5FB1B9723CB0}" dt="2021-09-10T16:33:34.408" v="5245" actId="478"/>
          <ac:spMkLst>
            <pc:docMk/>
            <pc:sldMk cId="4092919874" sldId="522"/>
            <ac:spMk id="48" creationId="{951F9D22-9232-4711-B92E-79E231F264AA}"/>
          </ac:spMkLst>
        </pc:spChg>
        <pc:spChg chg="del mod">
          <ac:chgData name="Kitazawa Masakiyo" userId="2bf3742da7ad8ecb" providerId="LiveId" clId="{C3319DF0-672F-484E-9379-5FB1B9723CB0}" dt="2021-09-10T16:34:11.976" v="5253" actId="478"/>
          <ac:spMkLst>
            <pc:docMk/>
            <pc:sldMk cId="4092919874" sldId="522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0T16:35:28.633" v="5262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C3319DF0-672F-484E-9379-5FB1B9723CB0}" dt="2021-09-10T16:38:05.420" v="5367" actId="6549"/>
          <ac:spMkLst>
            <pc:docMk/>
            <pc:sldMk cId="4092919874" sldId="522"/>
            <ac:spMk id="55" creationId="{AE57B51E-B88B-4EBA-A1DE-1701DA3C0710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7" creationId="{D58B142A-98E7-4B91-9C7E-487D159DDF87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9" creationId="{53024F96-8365-465E-9870-3E35E5ED0842}"/>
          </ac:spMkLst>
        </pc:spChg>
        <pc:picChg chg="del">
          <ac:chgData name="Kitazawa Masakiyo" userId="2bf3742da7ad8ecb" providerId="LiveId" clId="{C3319DF0-672F-484E-9379-5FB1B9723CB0}" dt="2021-09-10T16:34:51.750" v="5256" actId="478"/>
          <ac:picMkLst>
            <pc:docMk/>
            <pc:sldMk cId="4092919874" sldId="522"/>
            <ac:picMk id="10" creationId="{CDFD9113-DA28-495C-9598-D5E45AC8C073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3" creationId="{B0CF2457-D11B-4FCC-9171-E45922C8767E}"/>
          </ac:picMkLst>
        </pc:picChg>
        <pc:picChg chg="add mod">
          <ac:chgData name="Kitazawa Masakiyo" userId="2bf3742da7ad8ecb" providerId="LiveId" clId="{C3319DF0-672F-484E-9379-5FB1B9723CB0}" dt="2021-09-10T16:38:40.682" v="5369" actId="1076"/>
          <ac:picMkLst>
            <pc:docMk/>
            <pc:sldMk cId="4092919874" sldId="522"/>
            <ac:picMk id="58" creationId="{709DD1DF-F9FC-4EDD-965B-D90AA7FD1A03}"/>
          </ac:picMkLst>
        </pc:picChg>
        <pc:cxnChg chg="add mod">
          <ac:chgData name="Kitazawa Masakiyo" userId="2bf3742da7ad8ecb" providerId="LiveId" clId="{C3319DF0-672F-484E-9379-5FB1B9723CB0}" dt="2021-09-10T16:37:13.837" v="5320" actId="692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50" creationId="{74ED0CCC-8708-401D-987A-2204D32BFC63}"/>
          </ac:cxnSpMkLst>
        </pc:cxnChg>
        <pc:cxnChg chg="add mod">
          <ac:chgData name="Kitazawa Masakiyo" userId="2bf3742da7ad8ecb" providerId="LiveId" clId="{C3319DF0-672F-484E-9379-5FB1B9723CB0}" dt="2021-09-10T16:37:24.084" v="5322" actId="1076"/>
          <ac:cxnSpMkLst>
            <pc:docMk/>
            <pc:sldMk cId="4092919874" sldId="522"/>
            <ac:cxnSpMk id="56" creationId="{24FEF89D-6313-476A-A125-FB74A404C46C}"/>
          </ac:cxnSpMkLst>
        </pc:cxnChg>
      </pc:sldChg>
      <pc:sldChg chg="delSp mod delAnim">
        <pc:chgData name="Kitazawa Masakiyo" userId="2bf3742da7ad8ecb" providerId="LiveId" clId="{C3319DF0-672F-484E-9379-5FB1B9723CB0}" dt="2021-09-10T16:39:14.318" v="5370" actId="21"/>
        <pc:sldMkLst>
          <pc:docMk/>
          <pc:sldMk cId="2202082363" sldId="523"/>
        </pc:sldMkLst>
        <pc:picChg chg="del">
          <ac:chgData name="Kitazawa Masakiyo" userId="2bf3742da7ad8ecb" providerId="LiveId" clId="{C3319DF0-672F-484E-9379-5FB1B9723CB0}" dt="2021-09-10T16:39:14.318" v="5370" actId="21"/>
          <ac:picMkLst>
            <pc:docMk/>
            <pc:sldMk cId="2202082363" sldId="523"/>
            <ac:picMk id="34" creationId="{00000000-0000-0000-0000-000000000000}"/>
          </ac:picMkLst>
        </pc:picChg>
      </pc:sldChg>
      <pc:sldChg chg="addSp delSp modSp new mod">
        <pc:chgData name="Kitazawa Masakiyo" userId="2bf3742da7ad8ecb" providerId="LiveId" clId="{C3319DF0-672F-484E-9379-5FB1B9723CB0}" dt="2021-09-10T18:01:04.271" v="8530" actId="1076"/>
        <pc:sldMkLst>
          <pc:docMk/>
          <pc:sldMk cId="688306005" sldId="524"/>
        </pc:sldMkLst>
        <pc:spChg chg="mod">
          <ac:chgData name="Kitazawa Masakiyo" userId="2bf3742da7ad8ecb" providerId="LiveId" clId="{C3319DF0-672F-484E-9379-5FB1B9723CB0}" dt="2021-09-10T16:44:27.831" v="5638" actId="1036"/>
          <ac:spMkLst>
            <pc:docMk/>
            <pc:sldMk cId="688306005" sldId="524"/>
            <ac:spMk id="2" creationId="{C548D1D5-9F44-4400-A41E-A815E73C753B}"/>
          </ac:spMkLst>
        </pc:spChg>
        <pc:spChg chg="del">
          <ac:chgData name="Kitazawa Masakiyo" userId="2bf3742da7ad8ecb" providerId="LiveId" clId="{C3319DF0-672F-484E-9379-5FB1B9723CB0}" dt="2021-09-10T16:43:39.971" v="5541" actId="478"/>
          <ac:spMkLst>
            <pc:docMk/>
            <pc:sldMk cId="688306005" sldId="524"/>
            <ac:spMk id="3" creationId="{6B9A96C4-8FB0-4FE6-B2EE-2881922E2289}"/>
          </ac:spMkLst>
        </pc:spChg>
        <pc:spChg chg="add mod">
          <ac:chgData name="Kitazawa Masakiyo" userId="2bf3742da7ad8ecb" providerId="LiveId" clId="{C3319DF0-672F-484E-9379-5FB1B9723CB0}" dt="2021-09-10T16:45:03.339" v="5688" actId="122"/>
          <ac:spMkLst>
            <pc:docMk/>
            <pc:sldMk cId="688306005" sldId="524"/>
            <ac:spMk id="5" creationId="{DECD8108-71E0-4048-B444-8DCF2A130E4A}"/>
          </ac:spMkLst>
        </pc:spChg>
        <pc:spChg chg="add mod">
          <ac:chgData name="Kitazawa Masakiyo" userId="2bf3742da7ad8ecb" providerId="LiveId" clId="{C3319DF0-672F-484E-9379-5FB1B9723CB0}" dt="2021-09-10T18:01:04.271" v="8530" actId="1076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new mod">
        <pc:chgData name="Kitazawa Masakiyo" userId="2bf3742da7ad8ecb" providerId="LiveId" clId="{C3319DF0-672F-484E-9379-5FB1B9723CB0}" dt="2021-09-11T02:34:45.320" v="10995" actId="167"/>
        <pc:sldMkLst>
          <pc:docMk/>
          <pc:sldMk cId="640073571" sldId="528"/>
        </pc:sldMkLst>
        <pc:spChg chg="mod">
          <ac:chgData name="Kitazawa Masakiyo" userId="2bf3742da7ad8ecb" providerId="LiveId" clId="{C3319DF0-672F-484E-9379-5FB1B9723CB0}" dt="2021-09-10T16:59:07.805" v="5834" actId="20577"/>
          <ac:spMkLst>
            <pc:docMk/>
            <pc:sldMk cId="640073571" sldId="528"/>
            <ac:spMk id="2" creationId="{5C0E59F2-F8C4-48A5-9788-B9C8CFAEFE40}"/>
          </ac:spMkLst>
        </pc:spChg>
        <pc:spChg chg="del">
          <ac:chgData name="Kitazawa Masakiyo" userId="2bf3742da7ad8ecb" providerId="LiveId" clId="{C3319DF0-672F-484E-9379-5FB1B9723CB0}" dt="2021-09-10T16:56:09.604" v="5765" actId="478"/>
          <ac:spMkLst>
            <pc:docMk/>
            <pc:sldMk cId="640073571" sldId="528"/>
            <ac:spMk id="3" creationId="{96ED805F-2FC4-4F4C-8AC8-C83154F58048}"/>
          </ac:spMkLst>
        </pc:spChg>
        <pc:spChg chg="add mod">
          <ac:chgData name="Kitazawa Masakiyo" userId="2bf3742da7ad8ecb" providerId="LiveId" clId="{C3319DF0-672F-484E-9379-5FB1B9723CB0}" dt="2021-09-11T02:26:55.293" v="10911" actId="1076"/>
          <ac:spMkLst>
            <pc:docMk/>
            <pc:sldMk cId="640073571" sldId="528"/>
            <ac:spMk id="3" creationId="{EF870DF1-FD80-477D-B3E3-27128E3AC404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0" creationId="{AE9648B7-38C3-470C-AEE4-9936E0CBA3FA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1" creationId="{AFAC5618-400C-4E76-90F7-994123E36995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2" creationId="{6E90527E-A8A1-4DBA-8C7F-6F3C88C64559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3" creationId="{4EF4647A-FCD6-409E-A544-A4AB542F8F4B}"/>
          </ac:spMkLst>
        </pc:spChg>
        <pc:spChg chg="add mod">
          <ac:chgData name="Kitazawa Masakiyo" userId="2bf3742da7ad8ecb" providerId="LiveId" clId="{C3319DF0-672F-484E-9379-5FB1B9723CB0}" dt="2021-09-11T02:31:04.890" v="10933"/>
          <ac:spMkLst>
            <pc:docMk/>
            <pc:sldMk cId="640073571" sldId="528"/>
            <ac:spMk id="29" creationId="{6A17B219-50C1-4A75-A68C-6D36FC0F8C87}"/>
          </ac:spMkLst>
        </pc:spChg>
        <pc:spChg chg="add mod ord">
          <ac:chgData name="Kitazawa Masakiyo" userId="2bf3742da7ad8ecb" providerId="LiveId" clId="{C3319DF0-672F-484E-9379-5FB1B9723CB0}" dt="2021-09-11T02:34:45.320" v="10995" actId="167"/>
          <ac:spMkLst>
            <pc:docMk/>
            <pc:sldMk cId="640073571" sldId="528"/>
            <ac:spMk id="31" creationId="{5435D23D-A386-4C0D-A5F9-75C17F482C3F}"/>
          </ac:spMkLst>
        </pc:spChg>
        <pc:spChg chg="add del mod">
          <ac:chgData name="Kitazawa Masakiyo" userId="2bf3742da7ad8ecb" providerId="LiveId" clId="{C3319DF0-672F-484E-9379-5FB1B9723CB0}" dt="2021-09-11T02:26:03.414" v="10892" actId="478"/>
          <ac:spMkLst>
            <pc:docMk/>
            <pc:sldMk cId="640073571" sldId="528"/>
            <ac:spMk id="44" creationId="{E310CCA3-D688-498B-A26F-A502A16D8A61}"/>
          </ac:spMkLst>
        </pc:spChg>
        <pc:spChg chg="add del mod">
          <ac:chgData name="Kitazawa Masakiyo" userId="2bf3742da7ad8ecb" providerId="LiveId" clId="{C3319DF0-672F-484E-9379-5FB1B9723CB0}" dt="2021-09-11T02:26:01.493" v="10891" actId="478"/>
          <ac:spMkLst>
            <pc:docMk/>
            <pc:sldMk cId="640073571" sldId="528"/>
            <ac:spMk id="45" creationId="{ED98624E-D6CA-4B87-A43C-E25F50B1CB1E}"/>
          </ac:spMkLst>
        </pc:spChg>
        <pc:spChg chg="add mod">
          <ac:chgData name="Kitazawa Masakiyo" userId="2bf3742da7ad8ecb" providerId="LiveId" clId="{C3319DF0-672F-484E-9379-5FB1B9723CB0}" dt="2021-09-10T17:06:15.443" v="5956" actId="207"/>
          <ac:spMkLst>
            <pc:docMk/>
            <pc:sldMk cId="640073571" sldId="528"/>
            <ac:spMk id="46" creationId="{63DBCE6E-D178-4A95-9E60-781C02E71F2F}"/>
          </ac:spMkLst>
        </pc:spChg>
        <pc:spChg chg="add del mod">
          <ac:chgData name="Kitazawa Masakiyo" userId="2bf3742da7ad8ecb" providerId="LiveId" clId="{C3319DF0-672F-484E-9379-5FB1B9723CB0}" dt="2021-09-11T02:26:04.066" v="10893" actId="478"/>
          <ac:spMkLst>
            <pc:docMk/>
            <pc:sldMk cId="640073571" sldId="528"/>
            <ac:spMk id="47" creationId="{485EC1A6-3D18-40D0-9C25-D17484A5051E}"/>
          </ac:spMkLst>
        </pc:spChg>
        <pc:spChg chg="add del mod">
          <ac:chgData name="Kitazawa Masakiyo" userId="2bf3742da7ad8ecb" providerId="LiveId" clId="{C3319DF0-672F-484E-9379-5FB1B9723CB0}" dt="2021-09-11T02:26:05.966" v="10894" actId="478"/>
          <ac:spMkLst>
            <pc:docMk/>
            <pc:sldMk cId="640073571" sldId="528"/>
            <ac:spMk id="48" creationId="{2B77A44C-356F-48FF-97B1-3C04F1EE053C}"/>
          </ac:spMkLst>
        </pc:spChg>
        <pc:spChg chg="add del mod">
          <ac:chgData name="Kitazawa Masakiyo" userId="2bf3742da7ad8ecb" providerId="LiveId" clId="{C3319DF0-672F-484E-9379-5FB1B9723CB0}" dt="2021-09-10T17:07:44.634" v="6013"/>
          <ac:spMkLst>
            <pc:docMk/>
            <pc:sldMk cId="640073571" sldId="528"/>
            <ac:spMk id="49" creationId="{6837169E-211D-4B4D-8796-2C010097CE1C}"/>
          </ac:spMkLst>
        </pc:spChg>
        <pc:spChg chg="add del mod">
          <ac:chgData name="Kitazawa Masakiyo" userId="2bf3742da7ad8ecb" providerId="LiveId" clId="{C3319DF0-672F-484E-9379-5FB1B9723CB0}" dt="2021-09-11T02:31:07.352" v="10934" actId="478"/>
          <ac:spMkLst>
            <pc:docMk/>
            <pc:sldMk cId="640073571" sldId="52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7" creationId="{B2C398EE-1E07-4EDD-B5FB-662D40561298}"/>
          </ac:picMkLst>
        </pc:pic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8" creationId="{3929E76C-A007-46AF-8F65-4EA7869D2A8B}"/>
          </ac:picMkLst>
        </pc:picChg>
        <pc:picChg chg="add del mod">
          <ac:chgData name="Kitazawa Masakiyo" userId="2bf3742da7ad8ecb" providerId="LiveId" clId="{C3319DF0-672F-484E-9379-5FB1B9723CB0}" dt="2021-09-10T17:00:38.441" v="5851"/>
          <ac:picMkLst>
            <pc:docMk/>
            <pc:sldMk cId="640073571" sldId="528"/>
            <ac:picMk id="17" creationId="{2F8086A8-5228-4BB4-80AC-5E6172F31B42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19" creationId="{71538E9F-B43D-4E3F-8DE9-92FFEE5AB599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30" creationId="{632763F5-98BB-44B6-861D-2A90BD617CE4}"/>
          </ac:picMkLst>
        </pc:picChg>
        <pc:picChg chg="add mod">
          <ac:chgData name="Kitazawa Masakiyo" userId="2bf3742da7ad8ecb" providerId="LiveId" clId="{C3319DF0-672F-484E-9379-5FB1B9723CB0}" dt="2021-09-11T02:26:57.291" v="10912" actId="1076"/>
          <ac:picMkLst>
            <pc:docMk/>
            <pc:sldMk cId="640073571" sldId="528"/>
            <ac:picMk id="34" creationId="{4B7EBB4F-1CC9-45E5-9F96-EB946675E91F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43" creationId="{58AD83ED-5293-46F8-87B6-39252B5E0527}"/>
          </ac:picMkLst>
        </pc:pic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5" creationId="{87B4B93A-C6E3-4E6F-A25A-A7B814465FD8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6" creationId="{78B033DE-A45E-4006-8C6D-652668CC6F30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9" creationId="{703AE2F3-F2C2-4557-90BB-61335A58B98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14" creationId="{012E6C25-C63A-4465-952F-3B225C354014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0" creationId="{69121D9F-4172-4F09-B00A-B10BA49A05CB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4" creationId="{F7B5D82E-E4B5-49BE-9A94-B96D0BB0BCD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5" creationId="{1D0418BE-0B3D-44DC-A10F-D1794BF8D731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6" creationId="{4822798A-A15B-4DF0-B3B4-95D3366A1D50}"/>
          </ac:cxnSpMkLst>
        </pc:cxnChg>
      </pc:sldChg>
      <pc:sldChg chg="addSp delSp modSp new mod modAnim">
        <pc:chgData name="Kitazawa Masakiyo" userId="2bf3742da7ad8ecb" providerId="LiveId" clId="{C3319DF0-672F-484E-9379-5FB1B9723CB0}" dt="2021-09-11T04:06:38.999" v="11508" actId="20577"/>
        <pc:sldMkLst>
          <pc:docMk/>
          <pc:sldMk cId="2044297109" sldId="529"/>
        </pc:sldMkLst>
        <pc:spChg chg="mod">
          <ac:chgData name="Kitazawa Masakiyo" userId="2bf3742da7ad8ecb" providerId="LiveId" clId="{C3319DF0-672F-484E-9379-5FB1B9723CB0}" dt="2021-09-10T17:19:40.453" v="6503" actId="20577"/>
          <ac:spMkLst>
            <pc:docMk/>
            <pc:sldMk cId="2044297109" sldId="529"/>
            <ac:spMk id="2" creationId="{D4DAFC72-CC80-444F-B698-3835D58D4336}"/>
          </ac:spMkLst>
        </pc:spChg>
        <pc:spChg chg="add del mod">
          <ac:chgData name="Kitazawa Masakiyo" userId="2bf3742da7ad8ecb" providerId="LiveId" clId="{C3319DF0-672F-484E-9379-5FB1B9723CB0}" dt="2021-09-11T02:31:51.884" v="10944" actId="478"/>
          <ac:spMkLst>
            <pc:docMk/>
            <pc:sldMk cId="2044297109" sldId="529"/>
            <ac:spMk id="3" creationId="{691ED7E3-CA15-41E4-AD4C-CD73DDFF164F}"/>
          </ac:spMkLst>
        </pc:spChg>
        <pc:spChg chg="del">
          <ac:chgData name="Kitazawa Masakiyo" userId="2bf3742da7ad8ecb" providerId="LiveId" clId="{C3319DF0-672F-484E-9379-5FB1B9723CB0}" dt="2021-09-10T17:11:10.593" v="6257" actId="478"/>
          <ac:spMkLst>
            <pc:docMk/>
            <pc:sldMk cId="2044297109" sldId="529"/>
            <ac:spMk id="3" creationId="{BBE66221-535C-4ACE-98D1-5798116BA594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8" creationId="{3B174FBC-10B4-4D46-A37B-A02F3E5F60B2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9" creationId="{6FFEFB0A-9721-4E5E-BCE7-1DFD852CA9F9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0" creationId="{54FA1028-2035-45A0-B6B7-625DC26CC1BB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1" creationId="{4A2792D8-F292-4CF9-8800-A0C25BBB290B}"/>
          </ac:spMkLst>
        </pc:spChg>
        <pc:spChg chg="add mod">
          <ac:chgData name="Kitazawa Masakiyo" userId="2bf3742da7ad8ecb" providerId="LiveId" clId="{C3319DF0-672F-484E-9379-5FB1B9723CB0}" dt="2021-09-11T02:34:20.288" v="10989" actId="1076"/>
          <ac:spMkLst>
            <pc:docMk/>
            <pc:sldMk cId="2044297109" sldId="529"/>
            <ac:spMk id="14" creationId="{1DC1640A-EFA6-4B27-BF1B-D34038132EB1}"/>
          </ac:spMkLst>
        </pc:spChg>
        <pc:spChg chg="add mod">
          <ac:chgData name="Kitazawa Masakiyo" userId="2bf3742da7ad8ecb" providerId="LiveId" clId="{C3319DF0-672F-484E-9379-5FB1B9723CB0}" dt="2021-09-11T02:34:11.938" v="10987" actId="1076"/>
          <ac:spMkLst>
            <pc:docMk/>
            <pc:sldMk cId="2044297109" sldId="529"/>
            <ac:spMk id="15" creationId="{372A1359-C5C1-4E95-A5AA-A1068BEE853B}"/>
          </ac:spMkLst>
        </pc:spChg>
        <pc:spChg chg="add mod">
          <ac:chgData name="Kitazawa Masakiyo" userId="2bf3742da7ad8ecb" providerId="LiveId" clId="{C3319DF0-672F-484E-9379-5FB1B9723CB0}" dt="2021-09-10T17:23:07.964" v="6732" actId="1076"/>
          <ac:spMkLst>
            <pc:docMk/>
            <pc:sldMk cId="2044297109" sldId="529"/>
            <ac:spMk id="16" creationId="{07F45482-E2E9-4045-AA80-424B820C1990}"/>
          </ac:spMkLst>
        </pc:spChg>
        <pc:spChg chg="add mod">
          <ac:chgData name="Kitazawa Masakiyo" userId="2bf3742da7ad8ecb" providerId="LiveId" clId="{C3319DF0-672F-484E-9379-5FB1B9723CB0}" dt="2021-09-11T04:06:38.999" v="11508" actId="20577"/>
          <ac:spMkLst>
            <pc:docMk/>
            <pc:sldMk cId="2044297109" sldId="529"/>
            <ac:spMk id="17" creationId="{0BBC9503-F9BA-43C8-B47D-2E643625FC57}"/>
          </ac:spMkLst>
        </pc:spChg>
        <pc:spChg chg="mod topLvl">
          <ac:chgData name="Kitazawa Masakiyo" userId="2bf3742da7ad8ecb" providerId="LiveId" clId="{C3319DF0-672F-484E-9379-5FB1B9723CB0}" dt="2021-09-11T02:33:07.906" v="10962" actId="14100"/>
          <ac:spMkLst>
            <pc:docMk/>
            <pc:sldMk cId="2044297109" sldId="529"/>
            <ac:spMk id="19" creationId="{E19E1E6C-D5F8-4DC1-8F44-041F82E7921E}"/>
          </ac:spMkLst>
        </pc:spChg>
        <pc:spChg chg="add mod">
          <ac:chgData name="Kitazawa Masakiyo" userId="2bf3742da7ad8ecb" providerId="LiveId" clId="{C3319DF0-672F-484E-9379-5FB1B9723CB0}" dt="2021-09-11T02:33:18.692" v="10964" actId="1076"/>
          <ac:spMkLst>
            <pc:docMk/>
            <pc:sldMk cId="2044297109" sldId="529"/>
            <ac:spMk id="21" creationId="{8B4F4C6C-35EB-4CC6-85E0-F0A897BD9617}"/>
          </ac:spMkLst>
        </pc:spChg>
        <pc:spChg chg="add mod ord">
          <ac:chgData name="Kitazawa Masakiyo" userId="2bf3742da7ad8ecb" providerId="LiveId" clId="{C3319DF0-672F-484E-9379-5FB1B9723CB0}" dt="2021-09-11T02:35:03.721" v="11000" actId="167"/>
          <ac:spMkLst>
            <pc:docMk/>
            <pc:sldMk cId="2044297109" sldId="529"/>
            <ac:spMk id="23" creationId="{819144EA-7C98-4AD4-B372-9CEDBCAC4121}"/>
          </ac:spMkLst>
        </pc:spChg>
        <pc:spChg chg="add mod">
          <ac:chgData name="Kitazawa Masakiyo" userId="2bf3742da7ad8ecb" providerId="LiveId" clId="{C3319DF0-672F-484E-9379-5FB1B9723CB0}" dt="2021-09-11T02:35:27.351" v="11005" actId="1076"/>
          <ac:spMkLst>
            <pc:docMk/>
            <pc:sldMk cId="2044297109" sldId="529"/>
            <ac:spMk id="24" creationId="{F5C123DA-57DA-44E9-88FC-21753E5B0676}"/>
          </ac:spMkLst>
        </pc:spChg>
        <pc:grpChg chg="add del mod">
          <ac:chgData name="Kitazawa Masakiyo" userId="2bf3742da7ad8ecb" providerId="LiveId" clId="{C3319DF0-672F-484E-9379-5FB1B9723CB0}" dt="2021-09-11T02:32:35.758" v="10947" actId="165"/>
          <ac:grpSpMkLst>
            <pc:docMk/>
            <pc:sldMk cId="2044297109" sldId="529"/>
            <ac:grpSpMk id="18" creationId="{9BDB4060-9C21-4F4B-807A-1DCB535CD261}"/>
          </ac:grpSpMkLst>
        </pc:grp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6" creationId="{AAEEE4FF-8D6D-4238-A303-E880DCF0D626}"/>
          </ac:picMkLst>
        </pc:picChg>
        <pc:picChg chg="add mod">
          <ac:chgData name="Kitazawa Masakiyo" userId="2bf3742da7ad8ecb" providerId="LiveId" clId="{C3319DF0-672F-484E-9379-5FB1B9723CB0}" dt="2021-09-10T17:23:00.334" v="6731" actId="14100"/>
          <ac:picMkLst>
            <pc:docMk/>
            <pc:sldMk cId="2044297109" sldId="529"/>
            <ac:picMk id="7" creationId="{61355F24-7CD0-48CC-B958-46CC63485E4E}"/>
          </ac:picMkLst>
        </pc:picChg>
        <pc:picChg chg="add mod">
          <ac:chgData name="Kitazawa Masakiyo" userId="2bf3742da7ad8ecb" providerId="LiveId" clId="{C3319DF0-672F-484E-9379-5FB1B9723CB0}" dt="2021-09-11T02:32:52.564" v="10960" actId="1076"/>
          <ac:picMkLst>
            <pc:docMk/>
            <pc:sldMk cId="2044297109" sldId="529"/>
            <ac:picMk id="12" creationId="{48E31B0B-EA4D-40E2-93A4-E9BBF521951E}"/>
          </ac:picMkLst>
        </pc:pic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13" creationId="{1378EE61-FD2E-43F4-B582-516B26FFEDF4}"/>
          </ac:picMkLst>
        </pc:picChg>
        <pc:picChg chg="del mod topLvl">
          <ac:chgData name="Kitazawa Masakiyo" userId="2bf3742da7ad8ecb" providerId="LiveId" clId="{C3319DF0-672F-484E-9379-5FB1B9723CB0}" dt="2021-09-11T02:32:48.030" v="10959"/>
          <ac:picMkLst>
            <pc:docMk/>
            <pc:sldMk cId="2044297109" sldId="529"/>
            <ac:picMk id="20" creationId="{9656087B-AA0D-413A-A63D-D180DA17B6DF}"/>
          </ac:picMkLst>
        </pc:picChg>
        <pc:picChg chg="add mod">
          <ac:chgData name="Kitazawa Masakiyo" userId="2bf3742da7ad8ecb" providerId="LiveId" clId="{C3319DF0-672F-484E-9379-5FB1B9723CB0}" dt="2021-09-11T02:33:18.692" v="10964" actId="1076"/>
          <ac:picMkLst>
            <pc:docMk/>
            <pc:sldMk cId="2044297109" sldId="529"/>
            <ac:picMk id="22" creationId="{4DCB363B-DC0B-41F2-99AA-849591FED77C}"/>
          </ac:picMkLst>
        </pc:picChg>
      </pc:sldChg>
      <pc:sldChg chg="addSp delSp modSp new mod">
        <pc:chgData name="Kitazawa Masakiyo" userId="2bf3742da7ad8ecb" providerId="LiveId" clId="{C3319DF0-672F-484E-9379-5FB1B9723CB0}" dt="2021-09-11T02:36:52.431" v="11023" actId="20577"/>
        <pc:sldMkLst>
          <pc:docMk/>
          <pc:sldMk cId="108412035" sldId="530"/>
        </pc:sldMkLst>
        <pc:spChg chg="mod">
          <ac:chgData name="Kitazawa Masakiyo" userId="2bf3742da7ad8ecb" providerId="LiveId" clId="{C3319DF0-672F-484E-9379-5FB1B9723CB0}" dt="2021-09-11T02:36:52.431" v="11023" actId="20577"/>
          <ac:spMkLst>
            <pc:docMk/>
            <pc:sldMk cId="108412035" sldId="530"/>
            <ac:spMk id="2" creationId="{B24FCAE3-8A03-42AE-BF39-1E43B17EA6A3}"/>
          </ac:spMkLst>
        </pc:spChg>
        <pc:spChg chg="del">
          <ac:chgData name="Kitazawa Masakiyo" userId="2bf3742da7ad8ecb" providerId="LiveId" clId="{C3319DF0-672F-484E-9379-5FB1B9723CB0}" dt="2021-09-10T17:23:30.944" v="6793" actId="478"/>
          <ac:spMkLst>
            <pc:docMk/>
            <pc:sldMk cId="108412035" sldId="530"/>
            <ac:spMk id="3" creationId="{B7EEB34F-BD44-4857-9241-7D00DDFFDBAA}"/>
          </ac:spMkLst>
        </pc:spChg>
        <pc:spChg chg="add mod">
          <ac:chgData name="Kitazawa Masakiyo" userId="2bf3742da7ad8ecb" providerId="LiveId" clId="{C3319DF0-672F-484E-9379-5FB1B9723CB0}" dt="2021-09-11T02:36:00.712" v="11019" actId="20577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C3319DF0-672F-484E-9379-5FB1B9723CB0}" dt="2021-09-10T17:32:46.065" v="7198" actId="20577"/>
          <ac:spMkLst>
            <pc:docMk/>
            <pc:sldMk cId="108412035" sldId="530"/>
            <ac:spMk id="10" creationId="{D3200960-4CEE-437D-B255-2A2F1AA1B575}"/>
          </ac:spMkLst>
        </pc:spChg>
        <pc:picChg chg="add mod">
          <ac:chgData name="Kitazawa Masakiyo" userId="2bf3742da7ad8ecb" providerId="LiveId" clId="{C3319DF0-672F-484E-9379-5FB1B9723CB0}" dt="2021-09-10T17:32:39.195" v="7179" actId="1076"/>
          <ac:picMkLst>
            <pc:docMk/>
            <pc:sldMk cId="108412035" sldId="530"/>
            <ac:picMk id="7" creationId="{49948925-ECE5-4C3E-8CFC-9FD1BA9D1A2B}"/>
          </ac:picMkLst>
        </pc:picChg>
        <pc:picChg chg="add mod">
          <ac:chgData name="Kitazawa Masakiyo" userId="2bf3742da7ad8ecb" providerId="LiveId" clId="{C3319DF0-672F-484E-9379-5FB1B9723CB0}" dt="2021-09-10T17:33:12.657" v="7207" actId="1076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delSp modSp new mod">
        <pc:chgData name="Kitazawa Masakiyo" userId="2bf3742da7ad8ecb" providerId="LiveId" clId="{C3319DF0-672F-484E-9379-5FB1B9723CB0}" dt="2021-09-11T04:10:57.858" v="11522" actId="6549"/>
        <pc:sldMkLst>
          <pc:docMk/>
          <pc:sldMk cId="4153900253" sldId="531"/>
        </pc:sldMkLst>
        <pc:spChg chg="mod">
          <ac:chgData name="Kitazawa Masakiyo" userId="2bf3742da7ad8ecb" providerId="LiveId" clId="{C3319DF0-672F-484E-9379-5FB1B9723CB0}" dt="2021-09-10T17:33:28.195" v="7233" actId="20577"/>
          <ac:spMkLst>
            <pc:docMk/>
            <pc:sldMk cId="4153900253" sldId="531"/>
            <ac:spMk id="2" creationId="{0BC641C0-EB79-4F9E-869B-2E8EC9060FC8}"/>
          </ac:spMkLst>
        </pc:spChg>
        <pc:spChg chg="del mod">
          <ac:chgData name="Kitazawa Masakiyo" userId="2bf3742da7ad8ecb" providerId="LiveId" clId="{C3319DF0-672F-484E-9379-5FB1B9723CB0}" dt="2021-09-10T17:28:58.057" v="7068" actId="478"/>
          <ac:spMkLst>
            <pc:docMk/>
            <pc:sldMk cId="4153900253" sldId="531"/>
            <ac:spMk id="3" creationId="{58F0DC93-E04B-4727-85E2-E081257E1E8B}"/>
          </ac:spMkLst>
        </pc:spChg>
        <pc:spChg chg="add mod">
          <ac:chgData name="Kitazawa Masakiyo" userId="2bf3742da7ad8ecb" providerId="LiveId" clId="{C3319DF0-672F-484E-9379-5FB1B9723CB0}" dt="2021-09-10T17:46:49.179" v="7920" actId="14100"/>
          <ac:spMkLst>
            <pc:docMk/>
            <pc:sldMk cId="4153900253" sldId="531"/>
            <ac:spMk id="9" creationId="{E0370872-FF60-44D1-B2AF-C99DB4E6F93A}"/>
          </ac:spMkLst>
        </pc:spChg>
        <pc:spChg chg="add mod">
          <ac:chgData name="Kitazawa Masakiyo" userId="2bf3742da7ad8ecb" providerId="LiveId" clId="{C3319DF0-672F-484E-9379-5FB1B9723CB0}" dt="2021-09-11T04:10:57.858" v="11522" actId="6549"/>
          <ac:spMkLst>
            <pc:docMk/>
            <pc:sldMk cId="4153900253" sldId="531"/>
            <ac:spMk id="15" creationId="{5E05A449-4A04-4B86-8CC5-888EBEA1F7AC}"/>
          </ac:spMkLst>
        </pc:spChg>
        <pc:spChg chg="add mod">
          <ac:chgData name="Kitazawa Masakiyo" userId="2bf3742da7ad8ecb" providerId="LiveId" clId="{C3319DF0-672F-484E-9379-5FB1B9723CB0}" dt="2021-09-10T17:45:35.655" v="7879" actId="1076"/>
          <ac:spMkLst>
            <pc:docMk/>
            <pc:sldMk cId="4153900253" sldId="531"/>
            <ac:spMk id="16" creationId="{424151BF-D01F-4B20-A9CF-DA98943880E3}"/>
          </ac:spMkLst>
        </pc:spChg>
        <pc:spChg chg="add del mod">
          <ac:chgData name="Kitazawa Masakiyo" userId="2bf3742da7ad8ecb" providerId="LiveId" clId="{C3319DF0-672F-484E-9379-5FB1B9723CB0}" dt="2021-09-10T17:43:36.388" v="7833"/>
          <ac:spMkLst>
            <pc:docMk/>
            <pc:sldMk cId="4153900253" sldId="531"/>
            <ac:spMk id="29" creationId="{C1991AB1-1090-47B7-B7ED-395B2D356630}"/>
          </ac:spMkLst>
        </pc:sp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6" creationId="{3D70826C-9A1A-4297-8E56-703F4BFA8226}"/>
          </ac:picMkLst>
        </pc:pic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8" creationId="{6B542EDD-7228-43D9-9809-B67B33D1292F}"/>
          </ac:picMkLst>
        </pc:picChg>
        <pc:picChg chg="add del mod">
          <ac:chgData name="Kitazawa Masakiyo" userId="2bf3742da7ad8ecb" providerId="LiveId" clId="{C3319DF0-672F-484E-9379-5FB1B9723CB0}" dt="2021-09-10T17:39:38.766" v="7579"/>
          <ac:picMkLst>
            <pc:docMk/>
            <pc:sldMk cId="4153900253" sldId="531"/>
            <ac:picMk id="18" creationId="{B8B274E3-512C-4261-9CCC-F7C45731306E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0" creationId="{772FF7C1-4B59-4F41-AEE8-281AF0525A25}"/>
          </ac:picMkLst>
        </pc:picChg>
        <pc:picChg chg="add del mod">
          <ac:chgData name="Kitazawa Masakiyo" userId="2bf3742da7ad8ecb" providerId="LiveId" clId="{C3319DF0-672F-484E-9379-5FB1B9723CB0}" dt="2021-09-10T17:40:20.929" v="7598"/>
          <ac:picMkLst>
            <pc:docMk/>
            <pc:sldMk cId="4153900253" sldId="531"/>
            <ac:picMk id="21" creationId="{9B2C5A71-61D8-4212-AC3E-BF590DF0ECDA}"/>
          </ac:picMkLst>
        </pc:picChg>
        <pc:picChg chg="add del mod">
          <ac:chgData name="Kitazawa Masakiyo" userId="2bf3742da7ad8ecb" providerId="LiveId" clId="{C3319DF0-672F-484E-9379-5FB1B9723CB0}" dt="2021-09-10T17:40:47.146" v="7624"/>
          <ac:picMkLst>
            <pc:docMk/>
            <pc:sldMk cId="4153900253" sldId="531"/>
            <ac:picMk id="23" creationId="{E4884D21-9184-4359-B811-863B50C41800}"/>
          </ac:picMkLst>
        </pc:picChg>
        <pc:picChg chg="add del mod">
          <ac:chgData name="Kitazawa Masakiyo" userId="2bf3742da7ad8ecb" providerId="LiveId" clId="{C3319DF0-672F-484E-9379-5FB1B9723CB0}" dt="2021-09-10T17:40:34.630" v="7611"/>
          <ac:picMkLst>
            <pc:docMk/>
            <pc:sldMk cId="4153900253" sldId="531"/>
            <ac:picMk id="24" creationId="{9362C211-255C-4395-9113-6C078BAA49B0}"/>
          </ac:picMkLst>
        </pc:picChg>
        <pc:picChg chg="add mod">
          <ac:chgData name="Kitazawa Masakiyo" userId="2bf3742da7ad8ecb" providerId="LiveId" clId="{C3319DF0-672F-484E-9379-5FB1B9723CB0}" dt="2021-09-11T02:38:49.225" v="11025" actId="1037"/>
          <ac:picMkLst>
            <pc:docMk/>
            <pc:sldMk cId="4153900253" sldId="531"/>
            <ac:picMk id="26" creationId="{13FC3075-9E92-4738-9B26-F0B53397C5BB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8" creationId="{6B675041-5B46-4343-B34C-C3C08CEF0008}"/>
          </ac:picMkLst>
        </pc:picChg>
        <pc:picChg chg="add del mod">
          <ac:chgData name="Kitazawa Masakiyo" userId="2bf3742da7ad8ecb" providerId="LiveId" clId="{C3319DF0-672F-484E-9379-5FB1B9723CB0}" dt="2021-09-10T17:45:52.207" v="7891"/>
          <ac:picMkLst>
            <pc:docMk/>
            <pc:sldMk cId="4153900253" sldId="531"/>
            <ac:picMk id="30" creationId="{45946F07-8E75-4491-92CD-4556B430DAD3}"/>
          </ac:picMkLst>
        </pc:picChg>
        <pc:picChg chg="add del mod">
          <ac:chgData name="Kitazawa Masakiyo" userId="2bf3742da7ad8ecb" providerId="LiveId" clId="{C3319DF0-672F-484E-9379-5FB1B9723CB0}" dt="2021-09-10T17:46:04.254" v="7903"/>
          <ac:picMkLst>
            <pc:docMk/>
            <pc:sldMk cId="4153900253" sldId="531"/>
            <ac:picMk id="35" creationId="{0477F05A-38BB-4935-AB0E-C6C1F63E4577}"/>
          </ac:picMkLst>
        </pc:picChg>
        <pc:picChg chg="add mod">
          <ac:chgData name="Kitazawa Masakiyo" userId="2bf3742da7ad8ecb" providerId="LiveId" clId="{C3319DF0-672F-484E-9379-5FB1B9723CB0}" dt="2021-09-10T17:46:04.254" v="7901"/>
          <ac:picMkLst>
            <pc:docMk/>
            <pc:sldMk cId="4153900253" sldId="531"/>
            <ac:picMk id="37" creationId="{C8D2CB81-2ECE-46D4-A9D0-AE9F87A86590}"/>
          </ac:picMkLst>
        </pc:picChg>
        <pc:cxnChg chg="add mod">
          <ac:chgData name="Kitazawa Masakiyo" userId="2bf3742da7ad8ecb" providerId="LiveId" clId="{C3319DF0-672F-484E-9379-5FB1B9723CB0}" dt="2021-09-10T17:47:10.516" v="7925" actId="14100"/>
          <ac:cxnSpMkLst>
            <pc:docMk/>
            <pc:sldMk cId="4153900253" sldId="531"/>
            <ac:cxnSpMk id="11" creationId="{BC35E11C-2D52-46CA-A955-174D545BA167}"/>
          </ac:cxnSpMkLst>
        </pc:cxnChg>
        <pc:cxnChg chg="add mod">
          <ac:chgData name="Kitazawa Masakiyo" userId="2bf3742da7ad8ecb" providerId="LiveId" clId="{C3319DF0-672F-484E-9379-5FB1B9723CB0}" dt="2021-09-10T17:46:54.679" v="7922" actId="14100"/>
          <ac:cxnSpMkLst>
            <pc:docMk/>
            <pc:sldMk cId="4153900253" sldId="531"/>
            <ac:cxnSpMk id="12" creationId="{B7B36365-636C-4598-BE64-ECB5FF3C06A3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2" creationId="{CF635FFC-B92D-4B7F-A788-4C4258601C3F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delSp modSp new mod">
        <pc:chgData name="Kitazawa Masakiyo" userId="2bf3742da7ad8ecb" providerId="LiveId" clId="{C3319DF0-672F-484E-9379-5FB1B9723CB0}" dt="2021-09-11T02:42:33.350" v="11032" actId="403"/>
        <pc:sldMkLst>
          <pc:docMk/>
          <pc:sldMk cId="997242121" sldId="532"/>
        </pc:sldMkLst>
        <pc:spChg chg="mod">
          <ac:chgData name="Kitazawa Masakiyo" userId="2bf3742da7ad8ecb" providerId="LiveId" clId="{C3319DF0-672F-484E-9379-5FB1B9723CB0}" dt="2021-09-10T17:48:32.600" v="7972" actId="20577"/>
          <ac:spMkLst>
            <pc:docMk/>
            <pc:sldMk cId="997242121" sldId="532"/>
            <ac:spMk id="2" creationId="{C4675DC0-0F9C-4F05-9D00-601D262E0161}"/>
          </ac:spMkLst>
        </pc:spChg>
        <pc:spChg chg="del">
          <ac:chgData name="Kitazawa Masakiyo" userId="2bf3742da7ad8ecb" providerId="LiveId" clId="{C3319DF0-672F-484E-9379-5FB1B9723CB0}" dt="2021-09-10T17:47:57.407" v="7954" actId="478"/>
          <ac:spMkLst>
            <pc:docMk/>
            <pc:sldMk cId="997242121" sldId="532"/>
            <ac:spMk id="3" creationId="{5C16DD5A-3D16-453A-AA19-0D6C49CAF9BF}"/>
          </ac:spMkLst>
        </pc:spChg>
        <pc:spChg chg="add mod">
          <ac:chgData name="Kitazawa Masakiyo" userId="2bf3742da7ad8ecb" providerId="LiveId" clId="{C3319DF0-672F-484E-9379-5FB1B9723CB0}" dt="2021-09-10T17:48:58.875" v="8015" actId="12"/>
          <ac:spMkLst>
            <pc:docMk/>
            <pc:sldMk cId="997242121" sldId="532"/>
            <ac:spMk id="7" creationId="{E4327DF2-FB97-4641-ADF9-D9B823FCCA35}"/>
          </ac:spMkLst>
        </pc:spChg>
        <pc:spChg chg="add mod">
          <ac:chgData name="Kitazawa Masakiyo" userId="2bf3742da7ad8ecb" providerId="LiveId" clId="{C3319DF0-672F-484E-9379-5FB1B9723CB0}" dt="2021-09-10T17:49:18.537" v="8046" actId="1076"/>
          <ac:spMkLst>
            <pc:docMk/>
            <pc:sldMk cId="997242121" sldId="532"/>
            <ac:spMk id="8" creationId="{596ABF37-4CEF-420C-9424-5D962C85C2A1}"/>
          </ac:spMkLst>
        </pc:spChg>
        <pc:spChg chg="add mod">
          <ac:chgData name="Kitazawa Masakiyo" userId="2bf3742da7ad8ecb" providerId="LiveId" clId="{C3319DF0-672F-484E-9379-5FB1B9723CB0}" dt="2021-09-11T02:42:33.350" v="11032" actId="403"/>
          <ac:spMkLst>
            <pc:docMk/>
            <pc:sldMk cId="997242121" sldId="532"/>
            <ac:spMk id="11" creationId="{26472D1D-A5F9-40E5-9BFC-FF1F99A11F7F}"/>
          </ac:spMkLst>
        </pc:spChg>
        <pc:picChg chg="add mod">
          <ac:chgData name="Kitazawa Masakiyo" userId="2bf3742da7ad8ecb" providerId="LiveId" clId="{C3319DF0-672F-484E-9379-5FB1B9723CB0}" dt="2021-09-10T17:49:21.992" v="8047" actId="14100"/>
          <ac:picMkLst>
            <pc:docMk/>
            <pc:sldMk cId="997242121" sldId="532"/>
            <ac:picMk id="6" creationId="{4A641859-3C1D-404A-B4C2-06E4E13842C4}"/>
          </ac:picMkLst>
        </pc:picChg>
        <pc:picChg chg="add mod">
          <ac:chgData name="Kitazawa Masakiyo" userId="2bf3742da7ad8ecb" providerId="LiveId" clId="{C3319DF0-672F-484E-9379-5FB1B9723CB0}" dt="2021-09-10T17:49:49.417" v="8051" actId="1076"/>
          <ac:picMkLst>
            <pc:docMk/>
            <pc:sldMk cId="997242121" sldId="532"/>
            <ac:picMk id="10" creationId="{2E2E5078-9E02-4645-AB46-A71C6DBF78B6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9:01.072" v="11371" actId="1035"/>
        <pc:sldMkLst>
          <pc:docMk/>
          <pc:sldMk cId="601369771" sldId="533"/>
        </pc:sldMkLst>
        <pc:spChg chg="mod">
          <ac:chgData name="Kitazawa Masakiyo" userId="2bf3742da7ad8ecb" providerId="LiveId" clId="{C3319DF0-672F-484E-9379-5FB1B9723CB0}" dt="2021-09-10T17:56:07.286" v="8476" actId="20577"/>
          <ac:spMkLst>
            <pc:docMk/>
            <pc:sldMk cId="601369771" sldId="533"/>
            <ac:spMk id="2" creationId="{E13D28BC-3D5C-4982-94DB-358D40C6EA67}"/>
          </ac:spMkLst>
        </pc:spChg>
        <pc:spChg chg="del mod">
          <ac:chgData name="Kitazawa Masakiyo" userId="2bf3742da7ad8ecb" providerId="LiveId" clId="{C3319DF0-672F-484E-9379-5FB1B9723CB0}" dt="2021-09-10T17:55:54.186" v="8456" actId="478"/>
          <ac:spMkLst>
            <pc:docMk/>
            <pc:sldMk cId="601369771" sldId="533"/>
            <ac:spMk id="3" creationId="{48A123CF-E4FB-4A5B-8D96-F8FB6581C996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6" creationId="{D5C6AA79-6E88-4C21-AD2A-EE1A19DB185F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7" creationId="{25EAB6A9-DBD4-41CB-91DE-4128831E1BD5}"/>
          </ac:spMkLst>
        </pc:spChg>
        <pc:spChg chg="add mod">
          <ac:chgData name="Kitazawa Masakiyo" userId="2bf3742da7ad8ecb" providerId="LiveId" clId="{C3319DF0-672F-484E-9379-5FB1B9723CB0}" dt="2021-09-10T18:17:37.997" v="8777" actId="1076"/>
          <ac:spMkLst>
            <pc:docMk/>
            <pc:sldMk cId="601369771" sldId="533"/>
            <ac:spMk id="8" creationId="{AC770BAE-01A0-4D1E-AF85-62E1F6D48093}"/>
          </ac:spMkLst>
        </pc:spChg>
        <pc:spChg chg="add mod">
          <ac:chgData name="Kitazawa Masakiyo" userId="2bf3742da7ad8ecb" providerId="LiveId" clId="{C3319DF0-672F-484E-9379-5FB1B9723CB0}" dt="2021-09-10T18:19:24.884" v="8785" actId="20577"/>
          <ac:spMkLst>
            <pc:docMk/>
            <pc:sldMk cId="601369771" sldId="533"/>
            <ac:spMk id="9" creationId="{7B3E8AD3-DEAC-4DE0-B6AB-9F2F90E8458E}"/>
          </ac:spMkLst>
        </pc:spChg>
        <pc:spChg chg="add mod">
          <ac:chgData name="Kitazawa Masakiyo" userId="2bf3742da7ad8ecb" providerId="LiveId" clId="{C3319DF0-672F-484E-9379-5FB1B9723CB0}" dt="2021-09-11T03:26:28.380" v="11276" actId="403"/>
          <ac:spMkLst>
            <pc:docMk/>
            <pc:sldMk cId="601369771" sldId="533"/>
            <ac:spMk id="10" creationId="{4D9765D3-E684-4214-8465-8DEE621463AF}"/>
          </ac:spMkLst>
        </pc:spChg>
        <pc:spChg chg="add mod">
          <ac:chgData name="Kitazawa Masakiyo" userId="2bf3742da7ad8ecb" providerId="LiveId" clId="{C3319DF0-672F-484E-9379-5FB1B9723CB0}" dt="2021-09-10T18:13:46.946" v="8716" actId="1076"/>
          <ac:spMkLst>
            <pc:docMk/>
            <pc:sldMk cId="601369771" sldId="533"/>
            <ac:spMk id="11" creationId="{4A77B6CA-4426-4473-BC78-EDA0857DD7AA}"/>
          </ac:spMkLst>
        </pc:spChg>
        <pc:spChg chg="add mod">
          <ac:chgData name="Kitazawa Masakiyo" userId="2bf3742da7ad8ecb" providerId="LiveId" clId="{C3319DF0-672F-484E-9379-5FB1B9723CB0}" dt="2021-09-11T03:27:13.353" v="11325" actId="6549"/>
          <ac:spMkLst>
            <pc:docMk/>
            <pc:sldMk cId="601369771" sldId="533"/>
            <ac:spMk id="12" creationId="{B433C4C3-EE49-461D-9DE7-002414840358}"/>
          </ac:spMkLst>
        </pc:spChg>
        <pc:spChg chg="add mod">
          <ac:chgData name="Kitazawa Masakiyo" userId="2bf3742da7ad8ecb" providerId="LiveId" clId="{C3319DF0-672F-484E-9379-5FB1B9723CB0}" dt="2021-09-11T03:27:00.118" v="11280" actId="1036"/>
          <ac:spMkLst>
            <pc:docMk/>
            <pc:sldMk cId="601369771" sldId="533"/>
            <ac:spMk id="13" creationId="{F014FC90-42F1-443F-B59E-772D0FB76B24}"/>
          </ac:spMkLst>
        </pc:sp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5" creationId="{E90F4277-D126-4B53-B3F7-CB2F89E5C7B0}"/>
          </ac:picMkLst>
        </pc:pic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14" creationId="{1C548250-552E-4A83-960C-1A2CE957E242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3:11.583" v="11217" actId="1076"/>
        <pc:sldMkLst>
          <pc:docMk/>
          <pc:sldMk cId="4168222760" sldId="534"/>
        </pc:sldMkLst>
        <pc:spChg chg="del">
          <ac:chgData name="Kitazawa Masakiyo" userId="2bf3742da7ad8ecb" providerId="LiveId" clId="{C3319DF0-672F-484E-9379-5FB1B9723CB0}" dt="2021-09-11T00:59:06.762" v="9192" actId="478"/>
          <ac:spMkLst>
            <pc:docMk/>
            <pc:sldMk cId="4168222760" sldId="534"/>
            <ac:spMk id="2" creationId="{FD94EF89-B1A9-4248-9060-9D5F8441E581}"/>
          </ac:spMkLst>
        </pc:spChg>
        <pc:spChg chg="del">
          <ac:chgData name="Kitazawa Masakiyo" userId="2bf3742da7ad8ecb" providerId="LiveId" clId="{C3319DF0-672F-484E-9379-5FB1B9723CB0}" dt="2021-09-11T00:58:53.169" v="9190" actId="478"/>
          <ac:spMkLst>
            <pc:docMk/>
            <pc:sldMk cId="4168222760" sldId="534"/>
            <ac:spMk id="3" creationId="{2DC98617-AFEC-44E7-A64D-B93B22F63FED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6" creationId="{70A5D24C-1EC5-4829-B121-F2314813DCAF}"/>
          </ac:spMkLst>
        </pc:spChg>
        <pc:spChg chg="add mod">
          <ac:chgData name="Kitazawa Masakiyo" userId="2bf3742da7ad8ecb" providerId="LiveId" clId="{C3319DF0-672F-484E-9379-5FB1B9723CB0}" dt="2021-09-11T01:45:25.385" v="9966" actId="1076"/>
          <ac:spMkLst>
            <pc:docMk/>
            <pc:sldMk cId="4168222760" sldId="534"/>
            <ac:spMk id="7" creationId="{A297DC78-039D-4D6C-9A69-380C84E99877}"/>
          </ac:spMkLst>
        </pc:spChg>
        <pc:spChg chg="add mod">
          <ac:chgData name="Kitazawa Masakiyo" userId="2bf3742da7ad8ecb" providerId="LiveId" clId="{C3319DF0-672F-484E-9379-5FB1B9723CB0}" dt="2021-09-11T01:44:54.431" v="9965" actId="6549"/>
          <ac:spMkLst>
            <pc:docMk/>
            <pc:sldMk cId="4168222760" sldId="534"/>
            <ac:spMk id="8" creationId="{5F9BECA3-59DF-4489-9F72-C7A32E2805BE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9" creationId="{14087F44-6A76-45E8-AE95-C3D1ABE1ED4A}"/>
          </ac:spMkLst>
        </pc:spChg>
        <pc:spChg chg="add del mod">
          <ac:chgData name="Kitazawa Masakiyo" userId="2bf3742da7ad8ecb" providerId="LiveId" clId="{C3319DF0-672F-484E-9379-5FB1B9723CB0}" dt="2021-09-11T00:59:32.962" v="9195" actId="478"/>
          <ac:spMkLst>
            <pc:docMk/>
            <pc:sldMk cId="4168222760" sldId="534"/>
            <ac:spMk id="10" creationId="{84DB890A-C86B-4E12-A25B-31AA3B65B2EB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11" creationId="{75CB0AEE-01EA-418A-B9C3-550A14C33F78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3" creationId="{57387E0D-A50F-42D6-8213-42181A286AB9}"/>
          </ac:spMkLst>
        </pc:spChg>
        <pc:spChg chg="del mod">
          <ac:chgData name="Kitazawa Masakiyo" userId="2bf3742da7ad8ecb" providerId="LiveId" clId="{C3319DF0-672F-484E-9379-5FB1B9723CB0}" dt="2021-09-11T00:59:46.114" v="9196" actId="478"/>
          <ac:spMkLst>
            <pc:docMk/>
            <pc:sldMk cId="4168222760" sldId="534"/>
            <ac:spMk id="14" creationId="{BABF9164-C880-41AD-AEC8-1CE2D7920982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5" creationId="{63745582-50B7-4E87-BCAD-88B357C84949}"/>
          </ac:spMkLst>
        </pc:spChg>
        <pc:spChg chg="add mod">
          <ac:chgData name="Kitazawa Masakiyo" userId="2bf3742da7ad8ecb" providerId="LiveId" clId="{C3319DF0-672F-484E-9379-5FB1B9723CB0}" dt="2021-09-11T01:45:57.389" v="10035" actId="1035"/>
          <ac:spMkLst>
            <pc:docMk/>
            <pc:sldMk cId="4168222760" sldId="534"/>
            <ac:spMk id="16" creationId="{7A6F5DCC-EE24-45E9-88C0-E9C8F0AF5F41}"/>
          </ac:spMkLst>
        </pc:spChg>
        <pc:spChg chg="add mod">
          <ac:chgData name="Kitazawa Masakiyo" userId="2bf3742da7ad8ecb" providerId="LiveId" clId="{C3319DF0-672F-484E-9379-5FB1B9723CB0}" dt="2021-09-11T03:23:11.583" v="11217" actId="1076"/>
          <ac:spMkLst>
            <pc:docMk/>
            <pc:sldMk cId="4168222760" sldId="534"/>
            <ac:spMk id="17" creationId="{EF65084E-AAC7-43CD-B54D-7FDF51B14098}"/>
          </ac:spMkLst>
        </pc:spChg>
        <pc:grpChg chg="add mod">
          <ac:chgData name="Kitazawa Masakiyo" userId="2bf3742da7ad8ecb" providerId="LiveId" clId="{C3319DF0-672F-484E-9379-5FB1B9723CB0}" dt="2021-09-11T01:00:26.475" v="9198" actId="1076"/>
          <ac:grpSpMkLst>
            <pc:docMk/>
            <pc:sldMk cId="4168222760" sldId="534"/>
            <ac:grpSpMk id="12" creationId="{87DC95F3-6758-4C85-B16E-DCF380244941}"/>
          </ac:grpSpMkLst>
        </pc:grpChg>
        <pc:picChg chg="add mod">
          <ac:chgData name="Kitazawa Masakiyo" userId="2bf3742da7ad8ecb" providerId="LiveId" clId="{C3319DF0-672F-484E-9379-5FB1B9723CB0}" dt="2021-09-11T00:59:01.615" v="9191"/>
          <ac:picMkLst>
            <pc:docMk/>
            <pc:sldMk cId="4168222760" sldId="534"/>
            <ac:picMk id="5" creationId="{6D7D6968-204F-4F9E-B0D3-85A5AF0F4851}"/>
          </ac:picMkLst>
        </pc:picChg>
      </pc:sldChg>
      <pc:sldChg chg="delSp mod">
        <pc:chgData name="Kitazawa Masakiyo" userId="2bf3742da7ad8ecb" providerId="LiveId" clId="{C3319DF0-672F-484E-9379-5FB1B9723CB0}" dt="2021-09-11T02:02:18.809" v="10833" actId="478"/>
        <pc:sldMkLst>
          <pc:docMk/>
          <pc:sldMk cId="3893212106" sldId="535"/>
        </pc:sldMkLst>
        <pc:spChg chg="del">
          <ac:chgData name="Kitazawa Masakiyo" userId="2bf3742da7ad8ecb" providerId="LiveId" clId="{C3319DF0-672F-484E-9379-5FB1B9723CB0}" dt="2021-09-11T02:02:18.809" v="10833" actId="478"/>
          <ac:spMkLst>
            <pc:docMk/>
            <pc:sldMk cId="3893212106" sldId="535"/>
            <ac:spMk id="36" creationId="{07AFB34B-9F8E-4E80-9C38-DACB7E93AE29}"/>
          </ac:spMkLst>
        </pc:spChg>
        <pc:spChg chg="del">
          <ac:chgData name="Kitazawa Masakiyo" userId="2bf3742da7ad8ecb" providerId="LiveId" clId="{C3319DF0-672F-484E-9379-5FB1B9723CB0}" dt="2021-09-11T02:02:17.405" v="10832" actId="478"/>
          <ac:spMkLst>
            <pc:docMk/>
            <pc:sldMk cId="3893212106" sldId="535"/>
            <ac:spMk id="37" creationId="{620A00D7-FD40-4A13-923D-76E4E5FC7574}"/>
          </ac:spMkLst>
        </pc:spChg>
      </pc:sldChg>
      <pc:sldChg chg="modSp mod">
        <pc:chgData name="Kitazawa Masakiyo" userId="2bf3742da7ad8ecb" providerId="LiveId" clId="{C3319DF0-672F-484E-9379-5FB1B9723CB0}" dt="2021-09-11T03:16:02.865" v="11131" actId="14100"/>
        <pc:sldMkLst>
          <pc:docMk/>
          <pc:sldMk cId="2775258824" sldId="536"/>
        </pc:sldMkLst>
        <pc:spChg chg="mod">
          <ac:chgData name="Kitazawa Masakiyo" userId="2bf3742da7ad8ecb" providerId="LiveId" clId="{C3319DF0-672F-484E-9379-5FB1B9723CB0}" dt="2021-09-11T03:16:02.865" v="11131" actId="14100"/>
          <ac:spMkLst>
            <pc:docMk/>
            <pc:sldMk cId="2775258824" sldId="536"/>
            <ac:spMk id="21" creationId="{9B78AB44-F704-4DA0-BF13-367C48B647F4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2" creationId="{BF0F43DE-FE6D-4B16-A43D-A02360A11C2F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4" creationId="{DF1F5D4F-1899-40C3-A06E-CB4DA32C4FE9}"/>
          </ac:spMkLst>
        </pc:sp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7" creationId="{361F595D-1EE0-463B-BC13-47938B27A7B7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C3319DF0-672F-484E-9379-5FB1B9723CB0}" dt="2021-09-11T03:15:50.596" v="1112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3" creationId="{BDB3283D-2495-454D-BAE4-54964C3F88D7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delSp del mod">
        <pc:chgData name="Kitazawa Masakiyo" userId="2bf3742da7ad8ecb" providerId="LiveId" clId="{C3319DF0-672F-484E-9379-5FB1B9723CB0}" dt="2021-09-11T03:57:28.062" v="11489" actId="2696"/>
        <pc:sldMkLst>
          <pc:docMk/>
          <pc:sldMk cId="2402569112" sldId="537"/>
        </pc:sldMkLst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1T03:18:02.402" v="11132" actId="478"/>
          <ac:spMkLst>
            <pc:docMk/>
            <pc:sldMk cId="2402569112" sldId="537"/>
            <ac:spMk id="21" creationId="{9B78AB44-F704-4DA0-BF13-367C48B647F4}"/>
          </ac:spMkLst>
        </pc:spChg>
        <pc:spChg chg="del">
          <ac:chgData name="Kitazawa Masakiyo" userId="2bf3742da7ad8ecb" providerId="LiveId" clId="{C3319DF0-672F-484E-9379-5FB1B9723CB0}" dt="2021-09-11T02:05:01.349" v="10863" actId="478"/>
          <ac:spMkLst>
            <pc:docMk/>
            <pc:sldMk cId="2402569112" sldId="537"/>
            <ac:spMk id="39" creationId="{511F376F-DF1E-4DB1-B574-145C4604A8BD}"/>
          </ac:spMkLst>
        </pc:spChg>
        <pc:spChg chg="del">
          <ac:chgData name="Kitazawa Masakiyo" userId="2bf3742da7ad8ecb" providerId="LiveId" clId="{C3319DF0-672F-484E-9379-5FB1B9723CB0}" dt="2021-09-11T02:04:58.948" v="10862" actId="478"/>
          <ac:spMkLst>
            <pc:docMk/>
            <pc:sldMk cId="2402569112" sldId="537"/>
            <ac:spMk id="41" creationId="{BA25EF99-72ED-4094-B393-23781C86671E}"/>
          </ac:spMkLst>
        </pc:spChg>
        <pc:spChg chg="del">
          <ac:chgData name="Kitazawa Masakiyo" userId="2bf3742da7ad8ecb" providerId="LiveId" clId="{C3319DF0-672F-484E-9379-5FB1B9723CB0}" dt="2021-09-11T02:05:03.223" v="10864" actId="478"/>
          <ac:spMkLst>
            <pc:docMk/>
            <pc:sldMk cId="2402569112" sldId="537"/>
            <ac:spMk id="42" creationId="{BF0F43DE-FE6D-4B16-A43D-A02360A11C2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43" creationId="{041CA915-2667-4CAA-8F2E-8ED4A86D00D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54" creationId="{DF1F5D4F-1899-40C3-A06E-CB4DA32C4FE9}"/>
          </ac:spMkLst>
        </pc:sp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5" creationId="{A23E54C8-9FB1-407F-A8C8-8D4206DDAAC2}"/>
          </ac:picMkLst>
        </pc:pic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8" creationId="{540B609E-A3E5-4EC2-94B9-CB3D3C616C5D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6" creationId="{D86253A4-567B-465F-90D2-1AE7DC65C7E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7" creationId="{23570347-2682-47F2-A91C-F43AED2B612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1" creationId="{5664C7D5-1454-4DE4-94D1-86483BA697F0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3" creationId="{B0CF2457-D11B-4FCC-9171-E45922C8767E}"/>
          </ac:picMkLst>
        </pc:pic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6" creationId="{94537439-FE89-492E-9854-0076027A86CF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2" creationId="{6B7B5C87-D175-46A6-B493-9EF58822E0BE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3" creationId="{D1DB318E-C5C0-488B-947F-9B0DF31E6C66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4" creationId="{22C74F73-DC10-4918-B59B-F953040DA253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5" creationId="{3E90CCC6-7D63-4A13-A8C0-C14D0A63BC49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9" creationId="{159DA3F7-031B-453A-A219-AB7B36F3D1BF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50" creationId="{74ED0CCC-8708-401D-987A-2204D32BFC63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C3319DF0-672F-484E-9379-5FB1B9723CB0}" dt="2021-09-11T02:34:53.683" v="10997" actId="167"/>
        <pc:sldMkLst>
          <pc:docMk/>
          <pc:sldMk cId="3921175366" sldId="538"/>
        </pc:sldMkLst>
        <pc:spChg chg="add mod">
          <ac:chgData name="Kitazawa Masakiyo" userId="2bf3742da7ad8ecb" providerId="LiveId" clId="{C3319DF0-672F-484E-9379-5FB1B9723CB0}" dt="2021-09-11T02:27:05.646" v="10913"/>
          <ac:spMkLst>
            <pc:docMk/>
            <pc:sldMk cId="3921175366" sldId="538"/>
            <ac:spMk id="29" creationId="{00D302A6-7F83-48C9-BE54-67412B0395FE}"/>
          </ac:spMkLst>
        </pc:spChg>
        <pc:spChg chg="add mod ord">
          <ac:chgData name="Kitazawa Masakiyo" userId="2bf3742da7ad8ecb" providerId="LiveId" clId="{C3319DF0-672F-484E-9379-5FB1B9723CB0}" dt="2021-09-11T02:34:53.683" v="10997" actId="167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C3319DF0-672F-484E-9379-5FB1B9723CB0}" dt="2021-09-11T02:29:50.276" v="10931" actId="20577"/>
          <ac:spMkLst>
            <pc:docMk/>
            <pc:sldMk cId="3921175366" sldId="53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1T02:27:05.646" v="10913"/>
          <ac:picMkLst>
            <pc:docMk/>
            <pc:sldMk cId="3921175366" sldId="538"/>
            <ac:picMk id="28" creationId="{29A32004-3C7B-45D2-A066-7AB78A3F2569}"/>
          </ac:picMkLst>
        </pc:picChg>
        <pc:picChg chg="del">
          <ac:chgData name="Kitazawa Masakiyo" userId="2bf3742da7ad8ecb" providerId="LiveId" clId="{C3319DF0-672F-484E-9379-5FB1B9723CB0}" dt="2021-09-11T02:27:08.524" v="10914" actId="478"/>
          <ac:picMkLst>
            <pc:docMk/>
            <pc:sldMk cId="3921175366" sldId="538"/>
            <ac:picMk id="34" creationId="{4B7EBB4F-1CC9-45E5-9F96-EB946675E91F}"/>
          </ac:picMkLst>
        </pc:picChg>
      </pc:sldChg>
      <pc:sldChg chg="addSp delSp modSp mod">
        <pc:chgData name="Kitazawa Masakiyo" userId="2bf3742da7ad8ecb" providerId="LiveId" clId="{C3319DF0-672F-484E-9379-5FB1B9723CB0}" dt="2021-09-11T04:19:22.645" v="11525" actId="207"/>
        <pc:sldMkLst>
          <pc:docMk/>
          <pc:sldMk cId="2558316333" sldId="539"/>
        </pc:sldMkLst>
        <pc:spChg chg="add mod">
          <ac:chgData name="Kitazawa Masakiyo" userId="2bf3742da7ad8ecb" providerId="LiveId" clId="{C3319DF0-672F-484E-9379-5FB1B9723CB0}" dt="2021-09-11T04:19:22.645" v="11525" actId="207"/>
          <ac:spMkLst>
            <pc:docMk/>
            <pc:sldMk cId="2558316333" sldId="539"/>
            <ac:spMk id="3" creationId="{F6C706B6-FA0F-4654-9FBB-5485F75B3786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5" creationId="{10CCE272-8C6B-4909-A4FF-58F4731D4E2B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7" creationId="{8553962E-C106-4AFD-B33D-1BBA2942C7E1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8" creationId="{4B420B24-D13B-4C05-A71A-AC61DF0B098F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9" creationId="{9B6D2458-E1E2-4F11-8950-299B0B8CBCC8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24" creationId="{2EF07E15-4167-47AD-9C78-AAEFA93FB953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41" creationId="{D0D5DDE0-FDDF-4BD5-B826-8F0AB4A48CDD}"/>
          </ac:spMkLst>
        </pc:sp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4" creationId="{459851FB-5866-45A1-8954-7DC49841CA11}"/>
          </ac:picMkLst>
        </pc:pic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5" creationId="{EC39DA99-6F41-4076-8038-EF42C104CBE3}"/>
          </ac:picMkLst>
        </pc:pic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1" creationId="{669D5627-E76E-41F0-8E4D-1F223C2E713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3" creationId="{DAB491D9-85C5-45BF-AB47-86C326070C51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7" creationId="{275B276D-3994-46AB-B5EE-080C20AFA5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8" creationId="{76E2A30A-C1ED-42E7-9B8E-A33C94862197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2" creationId="{BF03C3D2-FC00-4CFE-96E2-C3CCB1AF4343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3" creationId="{2AD3794B-5227-4660-9AEE-FD872411B9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4" creationId="{FFB8B8FF-C000-4B0F-A401-31AD8FBA490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7" creationId="{7785C395-6B10-44FF-A9A4-1C92962CB35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88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428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8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20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28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717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0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64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55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5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80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633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53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50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1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51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5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2022/6/13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2022/6/13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34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80.png"/><Relationship Id="rId7" Type="http://schemas.openxmlformats.org/officeDocument/2006/relationships/image" Target="../media/image610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1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9.png"/><Relationship Id="rId7" Type="http://schemas.openxmlformats.org/officeDocument/2006/relationships/image" Target="../media/image7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9.png"/><Relationship Id="rId7" Type="http://schemas.openxmlformats.org/officeDocument/2006/relationships/image" Target="../media/image7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80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emf"/><Relationship Id="rId7" Type="http://schemas.openxmlformats.org/officeDocument/2006/relationships/image" Target="../media/image86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7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1302655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2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From Lattice to</a:t>
            </a:r>
            <a:r>
              <a:rPr lang="en-US" altLang="ja-JP" sz="2800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 </a:t>
            </a:r>
            <a:r>
              <a:rPr lang="en-US" altLang="ja-JP" sz="2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Observables:</a:t>
            </a:r>
            <a:br>
              <a:rPr lang="en-US" altLang="ja-JP" sz="40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Real &amp; Virtual Experiments</a:t>
            </a:r>
            <a:b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32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for Exploring </a:t>
            </a:r>
            <a:r>
              <a:rPr lang="en-US" altLang="ja-JP" sz="4800" b="1" spc="0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Hot and Dense QCD</a:t>
            </a:r>
            <a:endParaRPr kumimoji="1" lang="ja-JP" altLang="en-US" sz="4400" b="1" spc="0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4448593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</a:p>
          <a:p>
            <a:r>
              <a:rPr lang="en-US" altLang="ja-JP" sz="3200" dirty="0"/>
              <a:t>(Osaka</a:t>
            </a:r>
            <a:r>
              <a:rPr lang="ja-JP" altLang="en-US" sz="3200" dirty="0"/>
              <a:t> </a:t>
            </a:r>
            <a:r>
              <a:rPr lang="en-US" altLang="ja-JP" sz="3200" dirty="0"/>
              <a:t>U.)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74317" y="6230717"/>
            <a:ext cx="5795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+mj-lt"/>
              </a:rPr>
              <a:t>Strangeness in Quark Matter (SQM2022), 2022/6/13, Busan, Korea</a:t>
            </a:r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2A3DAF-6850-70C7-78CF-40F1AC2E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23" name="角丸四角形 27">
            <a:extLst>
              <a:ext uri="{FF2B5EF4-FFF2-40B4-BE49-F238E27FC236}">
                <a16:creationId xmlns:a16="http://schemas.microsoft.com/office/drawing/2014/main" id="{08E21555-D9F0-A54D-A508-C4F855F65089}"/>
              </a:ext>
            </a:extLst>
          </p:cNvPr>
          <p:cNvSpPr/>
          <p:nvPr/>
        </p:nvSpPr>
        <p:spPr>
          <a:xfrm>
            <a:off x="852772" y="5175456"/>
            <a:ext cx="7545370" cy="1358595"/>
          </a:xfrm>
          <a:prstGeom prst="roundRect">
            <a:avLst>
              <a:gd name="adj" fmla="val 10906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1032F7-6DFF-E61F-2C11-3B8B54E2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Thermal Fluctuations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1EEBF7-9A7D-95CC-9AB2-67C0F304B831}"/>
              </a:ext>
            </a:extLst>
          </p:cNvPr>
          <p:cNvSpPr/>
          <p:nvPr/>
        </p:nvSpPr>
        <p:spPr>
          <a:xfrm>
            <a:off x="765300" y="2478150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569A38-0E93-E092-E04D-DD5EAF10D6A1}"/>
              </a:ext>
            </a:extLst>
          </p:cNvPr>
          <p:cNvSpPr/>
          <p:nvPr/>
        </p:nvSpPr>
        <p:spPr>
          <a:xfrm>
            <a:off x="1659713" y="3171565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AD01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0B3A75-9377-A56F-70AF-A77F263DFA3A}"/>
              </a:ext>
            </a:extLst>
          </p:cNvPr>
          <p:cNvSpPr txBox="1"/>
          <p:nvPr/>
        </p:nvSpPr>
        <p:spPr>
          <a:xfrm>
            <a:off x="2846927" y="407190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BBE0E3">
                    <a:lumMod val="25000"/>
                  </a:srgbClr>
                </a:solidFill>
                <a:latin typeface="Arial"/>
                <a:ea typeface="ＭＳ Ｐゴシック" panose="020B0600070205080204" pitchFamily="50" charset="-128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4049C0-97BD-F468-08B2-425B2BAC59A4}"/>
              </a:ext>
            </a:extLst>
          </p:cNvPr>
          <p:cNvSpPr txBox="1"/>
          <p:nvPr/>
        </p:nvSpPr>
        <p:spPr>
          <a:xfrm>
            <a:off x="1360448" y="1741343"/>
            <a:ext cx="6452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white"/>
                </a:solidFill>
                <a:latin typeface="+mj-lt"/>
                <a:ea typeface="ＭＳ Ｐゴシック" panose="020B0600070205080204" pitchFamily="50" charset="-128"/>
              </a:rPr>
              <a:t>Observables in equilibrium are fluctuating!</a:t>
            </a:r>
            <a:endParaRPr lang="ja-JP" altLang="en-US" sz="2800" dirty="0">
              <a:solidFill>
                <a:prstClr val="white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670FAA1-667B-0972-20DA-95526B692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398134"/>
            <a:ext cx="301841" cy="24551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BC282BB-598B-C043-5FD0-09D95A52FE0F}"/>
              </a:ext>
            </a:extLst>
          </p:cNvPr>
          <p:cNvGrpSpPr/>
          <p:nvPr/>
        </p:nvGrpSpPr>
        <p:grpSpPr>
          <a:xfrm>
            <a:off x="4990410" y="2427924"/>
            <a:ext cx="3217964" cy="2137920"/>
            <a:chOff x="4990410" y="2110932"/>
            <a:chExt cx="3217964" cy="2137920"/>
          </a:xfrm>
        </p:grpSpPr>
        <p:sp>
          <p:nvSpPr>
            <p:cNvPr id="11" name="フリーフォーム 36">
              <a:extLst>
                <a:ext uri="{FF2B5EF4-FFF2-40B4-BE49-F238E27FC236}">
                  <a16:creationId xmlns:a16="http://schemas.microsoft.com/office/drawing/2014/main" id="{A8F0995D-3746-B943-7FA2-E7068C80A31A}"/>
                </a:ext>
              </a:extLst>
            </p:cNvPr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rgbClr val="AD0101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B8C42DCF-EB40-00A5-3354-BBB88972D478}"/>
                </a:ext>
              </a:extLst>
            </p:cNvPr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  <p:sp>
          <p:nvSpPr>
            <p:cNvPr id="13" name="左右矢印 38">
              <a:extLst>
                <a:ext uri="{FF2B5EF4-FFF2-40B4-BE49-F238E27FC236}">
                  <a16:creationId xmlns:a16="http://schemas.microsoft.com/office/drawing/2014/main" id="{EC7C7180-4494-20E4-B96E-D1DBCC72116A}"/>
                </a:ext>
              </a:extLst>
            </p:cNvPr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 rotWithShape="1">
              <a:gsLst>
                <a:gs pos="0">
                  <a:srgbClr val="808DA9">
                    <a:tint val="70000"/>
                    <a:satMod val="100000"/>
                    <a:lumMod val="110000"/>
                    <a:alpha val="62000"/>
                  </a:srgbClr>
                </a:gs>
                <a:gs pos="50000">
                  <a:srgbClr val="808DA9">
                    <a:tint val="75000"/>
                    <a:satMod val="101000"/>
                    <a:lumMod val="105000"/>
                  </a:srgbClr>
                </a:gs>
                <a:gs pos="100000">
                  <a:srgbClr val="808DA9">
                    <a:tint val="82000"/>
                    <a:satMod val="104000"/>
                    <a:lumMod val="105000"/>
                    <a:alpha val="82000"/>
                  </a:srgbClr>
                </a:gs>
              </a:gsLst>
              <a:lin ang="2700000" scaled="0"/>
            </a:gradFill>
            <a:ln w="9525" cap="flat" cmpd="sng" algn="ctr">
              <a:solidFill>
                <a:srgbClr val="808DA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>
              <a:extLst>
                <a:ext uri="{FF2B5EF4-FFF2-40B4-BE49-F238E27FC236}">
                  <a16:creationId xmlns:a16="http://schemas.microsoft.com/office/drawing/2014/main" id="{FE4CEE8A-D7EE-0407-4796-DBB14A3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F221D37-0E15-C30C-2C97-EDB1836CD4D4}"/>
                </a:ext>
              </a:extLst>
            </p:cNvPr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</a:rPr>
                <a:t>variance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EF65A9CF-D308-D19D-DD78-010A028A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0D4C459F-5457-2BA2-15EC-29DF6FFE3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B4DF1A57-13B5-71FE-4A57-43B0B8D737D0}"/>
                </a:ext>
              </a:extLst>
            </p:cNvPr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</p:grpSp>
      <p:sp>
        <p:nvSpPr>
          <p:cNvPr id="19" name="フリーフォーム 45">
            <a:extLst>
              <a:ext uri="{FF2B5EF4-FFF2-40B4-BE49-F238E27FC236}">
                <a16:creationId xmlns:a16="http://schemas.microsoft.com/office/drawing/2014/main" id="{7E749A5C-3054-7D97-4E0F-D9846DBE5843}"/>
              </a:ext>
            </a:extLst>
          </p:cNvPr>
          <p:cNvSpPr/>
          <p:nvPr/>
        </p:nvSpPr>
        <p:spPr>
          <a:xfrm>
            <a:off x="5492967" y="3072030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20" name="フリーフォーム 46">
            <a:extLst>
              <a:ext uri="{FF2B5EF4-FFF2-40B4-BE49-F238E27FC236}">
                <a16:creationId xmlns:a16="http://schemas.microsoft.com/office/drawing/2014/main" id="{C725C49B-A4F3-0087-A425-7B8FC0D316A7}"/>
              </a:ext>
            </a:extLst>
          </p:cNvPr>
          <p:cNvSpPr/>
          <p:nvPr/>
        </p:nvSpPr>
        <p:spPr>
          <a:xfrm>
            <a:off x="5332956" y="2740653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21" name="右矢印 57">
            <a:extLst>
              <a:ext uri="{FF2B5EF4-FFF2-40B4-BE49-F238E27FC236}">
                <a16:creationId xmlns:a16="http://schemas.microsoft.com/office/drawing/2014/main" id="{A0B3E99A-FB1E-FC2F-CA6B-27895AAF906F}"/>
              </a:ext>
            </a:extLst>
          </p:cNvPr>
          <p:cNvSpPr/>
          <p:nvPr/>
        </p:nvSpPr>
        <p:spPr>
          <a:xfrm>
            <a:off x="3935392" y="3004251"/>
            <a:ext cx="710239" cy="1129400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7FF38C-C04D-C773-D863-5A6605E38384}"/>
              </a:ext>
            </a:extLst>
          </p:cNvPr>
          <p:cNvSpPr txBox="1"/>
          <p:nvPr/>
        </p:nvSpPr>
        <p:spPr>
          <a:xfrm>
            <a:off x="1069244" y="5255715"/>
            <a:ext cx="723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Enhancement &amp; sign change of higher order cumulants will be used for the signal of the QCD critical point.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7882DB-7412-8070-0C7D-523D0F4A6234}"/>
              </a:ext>
            </a:extLst>
          </p:cNvPr>
          <p:cNvSpPr txBox="1"/>
          <p:nvPr/>
        </p:nvSpPr>
        <p:spPr>
          <a:xfrm>
            <a:off x="4246971" y="6077144"/>
            <a:ext cx="387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Stephanov</a:t>
            </a:r>
            <a:r>
              <a:rPr kumimoji="1" lang="en-US" altLang="ja-JP" dirty="0"/>
              <a:t>, ’09; Asakawa,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MK, ’09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378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27">
            <a:extLst>
              <a:ext uri="{FF2B5EF4-FFF2-40B4-BE49-F238E27FC236}">
                <a16:creationId xmlns:a16="http://schemas.microsoft.com/office/drawing/2014/main" id="{F4ED1563-A81D-BD11-30A5-A937D80DCF39}"/>
              </a:ext>
            </a:extLst>
          </p:cNvPr>
          <p:cNvSpPr/>
          <p:nvPr/>
        </p:nvSpPr>
        <p:spPr>
          <a:xfrm>
            <a:off x="865026" y="2126688"/>
            <a:ext cx="3879789" cy="1528308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545A039-7F1D-96CE-4A66-BC2277C8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of Conserved Charges</a:t>
            </a:r>
            <a:br>
              <a:rPr kumimoji="1" lang="en-US" altLang="ja-JP" dirty="0"/>
            </a:br>
            <a:r>
              <a:rPr kumimoji="1" lang="en-US" altLang="ja-JP" sz="3600" dirty="0"/>
              <a:t>=Observable on the Lattice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D77BC1-8B06-B3A9-8DAB-4FCC534F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EC134A-4506-3060-9521-D8F6680D076C}"/>
              </a:ext>
            </a:extLst>
          </p:cNvPr>
          <p:cNvSpPr txBox="1"/>
          <p:nvPr/>
        </p:nvSpPr>
        <p:spPr>
          <a:xfrm>
            <a:off x="381788" y="1538916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N_B^m \rangle_c = V\chi_m^B&#10;\end{align*}&lt;/body&gt;&#10;  &lt;fcolor&gt;FFFFFFFF&lt;/fcolor&gt;&#10;  &lt;bcolor&gt;FFFFFFFF&lt;/bcolor&gt;&#10;  &lt;transparent&gt;True&lt;/transparent&gt;&#10;  &lt;resolution&gt;1800&lt;/resolution&gt;&#10;  &lt;imageh&gt;285&lt;/imageh&gt;&#10;  &lt;imagew&gt;154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3EE848BA-D582-1993-FBF6-A64FDA6FC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14" y="2279177"/>
            <a:ext cx="2076757" cy="38383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747C591-7D33-7782-E180-C0B3D4D9290F}"/>
              </a:ext>
            </a:extLst>
          </p:cNvPr>
          <p:cNvSpPr txBox="1"/>
          <p:nvPr/>
        </p:nvSpPr>
        <p:spPr>
          <a:xfrm>
            <a:off x="1211167" y="2926289"/>
            <a:ext cx="1440571" cy="653796"/>
          </a:xfrm>
          <a:prstGeom prst="wedgeRoundRectCallout">
            <a:avLst>
              <a:gd name="adj1" fmla="val 19830"/>
              <a:gd name="adj2" fmla="val -7569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000" dirty="0">
                <a:solidFill>
                  <a:srgbClr val="FFFF00"/>
                </a:solidFill>
              </a:rPr>
              <a:t>Thermal</a:t>
            </a:r>
          </a:p>
          <a:p>
            <a:pPr>
              <a:lnSpc>
                <a:spcPct val="80000"/>
              </a:lnSpc>
            </a:pPr>
            <a:r>
              <a:rPr kumimoji="1" lang="en-US" altLang="ja-JP" sz="2000" dirty="0">
                <a:solidFill>
                  <a:srgbClr val="FFFF00"/>
                </a:solidFill>
              </a:rPr>
              <a:t>Fluctuation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EA156D-0530-AD1E-4821-BCCD329EC472}"/>
              </a:ext>
            </a:extLst>
          </p:cNvPr>
          <p:cNvSpPr txBox="1"/>
          <p:nvPr/>
        </p:nvSpPr>
        <p:spPr>
          <a:xfrm>
            <a:off x="2985450" y="2926289"/>
            <a:ext cx="1649042" cy="442674"/>
          </a:xfrm>
          <a:prstGeom prst="wedgeRoundRectCallout">
            <a:avLst>
              <a:gd name="adj1" fmla="val -21936"/>
              <a:gd name="adj2" fmla="val -95370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FF00"/>
                </a:solidFill>
              </a:rPr>
              <a:t>Susceptibility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chi_m^B \sim \frac{\partial^m p}{\partial \mu_B^m}&#10;\end{align*}&lt;/body&gt;&#10;  &lt;fcolor&gt;FFFFFFFF&lt;/fcolor&gt;&#10;  &lt;bcolor&gt;FFFFFFFF&lt;/bcolor&gt;&#10;  &lt;transparent&gt;True&lt;/transparent&gt;&#10;  &lt;resolution&gt;1800&lt;/resolution&gt;&#10;  &lt;imageh&gt;588&lt;/imageh&gt;&#10;  &lt;imagew&gt;1186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0A9815C-D9D6-B32B-6305-B16E981C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69" y="2211493"/>
            <a:ext cx="1379897" cy="68413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T,\mu) = p(T,0) &#10;+ \frac{\chi_2}2 \Big(\frac\mu{T}\Big)^2&#10;+ \cdots&#10;\end{align*}&lt;/body&gt;&#10;  &lt;fcolor&gt;FFFFFFFF&lt;/fcolor&gt;&#10;  &lt;bcolor&gt;FFFFFFFF&lt;/bcolor&gt;&#10;  &lt;transparent&gt;True&lt;/transparent&gt;&#10;  &lt;resolution&gt;1800&lt;/resolution&gt;&#10;  &lt;imageh&gt;510&lt;/imageh&gt;&#10;  &lt;imagew&gt;3660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A783F7E0-FF56-14AC-7F8B-39888EF64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69" y="3040291"/>
            <a:ext cx="3873500" cy="539750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BCED3D4-2F88-FD6D-42A4-3E8A5B3FED4A}"/>
              </a:ext>
            </a:extLst>
          </p:cNvPr>
          <p:cNvGrpSpPr/>
          <p:nvPr/>
        </p:nvGrpSpPr>
        <p:grpSpPr>
          <a:xfrm>
            <a:off x="381570" y="4008617"/>
            <a:ext cx="8467981" cy="2768449"/>
            <a:chOff x="381570" y="4008617"/>
            <a:chExt cx="8467981" cy="2768449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62F7517-55BA-30E9-9136-84B5080D0387}"/>
                </a:ext>
              </a:extLst>
            </p:cNvPr>
            <p:cNvSpPr txBox="1"/>
            <p:nvPr/>
          </p:nvSpPr>
          <p:spPr>
            <a:xfrm>
              <a:off x="381570" y="4008617"/>
              <a:ext cx="4243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800" dirty="0"/>
                <a:t>Volume dependence canceled out in ratios</a:t>
              </a:r>
              <a:endParaRPr kumimoji="1" lang="ja-JP" altLang="en-US" sz="2800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2F49B91-1A53-FC80-E6DD-FBC852D6A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700"/>
            <a:stretch/>
          </p:blipFill>
          <p:spPr>
            <a:xfrm>
              <a:off x="5158796" y="4143460"/>
              <a:ext cx="3578161" cy="2321601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B^4 \rangle_c / \langle N_B^2 \rangle_c&#10;\end{align*}&lt;/body&gt;&#10;  &lt;fcolor&gt;FFFFFFFF&lt;/fcolor&gt;&#10;  &lt;bcolor&gt;FFFFFFFF&lt;/bcolor&gt;&#10;  &lt;transparent&gt;True&lt;/transparent&gt;&#10;  &lt;resolution&gt;1800&lt;/resolution&gt;&#10;  &lt;imageh&gt;281&lt;/imageh&gt;&#10;  &lt;imagew&gt;1415&lt;/imagew&gt;&#10;  &lt;scale&gt;50&lt;/scale&gt;&#10;  &lt;cursor&gt;65&lt;/cursor&gt;&#10;&lt;/TeXTeX&gt;">
              <a:extLst>
                <a:ext uri="{FF2B5EF4-FFF2-40B4-BE49-F238E27FC236}">
                  <a16:creationId xmlns:a16="http://schemas.microsoft.com/office/drawing/2014/main" id="{A979EB25-B30D-5B5A-4281-32E1C2FB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0005" y="5054286"/>
              <a:ext cx="1933277" cy="383923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53762298-C47C-0A7E-7CE4-5E595B354736}"/>
                </a:ext>
              </a:extLst>
            </p:cNvPr>
            <p:cNvSpPr txBox="1"/>
            <p:nvPr/>
          </p:nvSpPr>
          <p:spPr>
            <a:xfrm>
              <a:off x="4277551" y="6398930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dirty="0" err="1"/>
                <a:t>HotQCD</a:t>
              </a:r>
              <a:r>
                <a:rPr lang="en-US" altLang="ja-JP" dirty="0"/>
                <a:t>, PRD</a:t>
              </a:r>
              <a:r>
                <a:rPr lang="en-US" altLang="ja-JP" b="1" dirty="0"/>
                <a:t>101</a:t>
              </a:r>
              <a:r>
                <a:rPr lang="en-US" altLang="ja-JP" dirty="0"/>
                <a:t> (2020)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86E548D-7B52-46A4-9A81-A9203A42C1CF}"/>
                </a:ext>
              </a:extLst>
            </p:cNvPr>
            <p:cNvSpPr txBox="1"/>
            <p:nvPr/>
          </p:nvSpPr>
          <p:spPr>
            <a:xfrm>
              <a:off x="1248951" y="5116712"/>
              <a:ext cx="29290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useful for comparison</a:t>
              </a:r>
            </a:p>
            <a:p>
              <a:r>
                <a:rPr kumimoji="1" lang="en-US" altLang="ja-JP" sz="2400" dirty="0"/>
                <a:t>w/ HIC</a:t>
              </a:r>
              <a:endParaRPr kumimoji="1" lang="ja-JP" altLang="en-US" sz="2400" dirty="0"/>
            </a:p>
          </p:txBody>
        </p:sp>
        <p:sp>
          <p:nvSpPr>
            <p:cNvPr id="27" name="下矢印 269">
              <a:extLst>
                <a:ext uri="{FF2B5EF4-FFF2-40B4-BE49-F238E27FC236}">
                  <a16:creationId xmlns:a16="http://schemas.microsoft.com/office/drawing/2014/main" id="{25641742-CBE5-A6AF-C3AD-7CBE66C0065F}"/>
                </a:ext>
              </a:extLst>
            </p:cNvPr>
            <p:cNvSpPr/>
            <p:nvPr/>
          </p:nvSpPr>
          <p:spPr>
            <a:xfrm rot="16200000">
              <a:off x="888133" y="5177116"/>
              <a:ext cx="337711" cy="383924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57CD33B-D93C-E5F4-FAA0-D119B2870C45}"/>
                </a:ext>
              </a:extLst>
            </p:cNvPr>
            <p:cNvSpPr txBox="1"/>
            <p:nvPr/>
          </p:nvSpPr>
          <p:spPr>
            <a:xfrm>
              <a:off x="1974710" y="6099958"/>
              <a:ext cx="244009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under magnetic field:</a:t>
              </a:r>
            </a:p>
            <a:p>
              <a:r>
                <a:rPr lang="en-US" altLang="ja-JP" dirty="0"/>
                <a:t>Ding+, </a:t>
              </a:r>
              <a:r>
                <a:rPr kumimoji="1" lang="en-US" altLang="ja-JP" dirty="0"/>
                <a:t>2104.06843</a:t>
              </a:r>
              <a:endParaRPr kumimoji="1" lang="ja-JP" altLang="en-US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9ED4CAB2-FFB3-7EA2-F4B1-F225C3F38827}"/>
                </a:ext>
              </a:extLst>
            </p:cNvPr>
            <p:cNvSpPr txBox="1"/>
            <p:nvPr/>
          </p:nvSpPr>
          <p:spPr>
            <a:xfrm>
              <a:off x="2248055" y="4802804"/>
              <a:ext cx="2251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/>
                <a:t>Ejiri</a:t>
              </a:r>
              <a:r>
                <a:rPr kumimoji="1" lang="en-US" altLang="ja-JP" sz="1600" dirty="0"/>
                <a:t>, </a:t>
              </a:r>
              <a:r>
                <a:rPr kumimoji="1" lang="en-US" altLang="ja-JP" sz="1600" dirty="0" err="1"/>
                <a:t>Karsch</a:t>
              </a:r>
              <a:r>
                <a:rPr kumimoji="1" lang="en-US" altLang="ja-JP" sz="1600" dirty="0"/>
                <a:t>, Redlich, ’05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9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27">
            <a:extLst>
              <a:ext uri="{FF2B5EF4-FFF2-40B4-BE49-F238E27FC236}">
                <a16:creationId xmlns:a16="http://schemas.microsoft.com/office/drawing/2014/main" id="{81AB048C-78F8-4845-9832-C05C7946AD7E}"/>
              </a:ext>
            </a:extLst>
          </p:cNvPr>
          <p:cNvSpPr/>
          <p:nvPr/>
        </p:nvSpPr>
        <p:spPr>
          <a:xfrm>
            <a:off x="1059681" y="5686683"/>
            <a:ext cx="7068317" cy="1039913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85524" y="1937526"/>
            <a:ext cx="3442475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88721" y="1938484"/>
            <a:ext cx="3279763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2407" b="-11313"/>
          <a:stretch/>
        </p:blipFill>
        <p:spPr>
          <a:xfrm>
            <a:off x="1193807" y="1999604"/>
            <a:ext cx="3274677" cy="33548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Proton Number Cumulants in HIC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4705845" y="1938485"/>
            <a:ext cx="3368479" cy="30063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1741087" y="4936464"/>
            <a:ext cx="2180114" cy="3893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5300026" y="4944853"/>
            <a:ext cx="2180114" cy="3893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65216" y="5745496"/>
            <a:ext cx="722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solidFill>
                  <a:srgbClr val="FFFF00"/>
                </a:solidFill>
              </a:rPr>
              <a:t>Nonzero and non-</a:t>
            </a:r>
            <a:r>
              <a:rPr lang="en-US" altLang="ja-JP" sz="2800" b="1" dirty="0" err="1">
                <a:solidFill>
                  <a:srgbClr val="FFFF00"/>
                </a:solidFill>
              </a:rPr>
              <a:t>Poissonian</a:t>
            </a:r>
            <a:r>
              <a:rPr lang="en-US" altLang="ja-JP" sz="2800" b="1" dirty="0">
                <a:solidFill>
                  <a:srgbClr val="FFFF00"/>
                </a:solidFill>
              </a:rPr>
              <a:t> cumulants are experimentally established.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25009" y="5327320"/>
            <a:ext cx="3332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PRC 2020 [2001.06419]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_p^3 \rangle_c / \langle N_p^2 \rangle_c &#10;\end{align*}&lt;/body&gt;&#10;  &lt;fcolor&gt;FFFFFFFF&lt;/fcolor&gt;&#10;  &lt;bcolor&gt;FFFFFFFF&lt;/bcolor&gt;&#10;  &lt;transparent&gt;True&lt;/transparent&gt;&#10;  &lt;resolution&gt;1800&lt;/resolution&gt;&#10;  &lt;imageh&gt;313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0" y="1352505"/>
            <a:ext cx="2171081" cy="503369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1" y="1352505"/>
            <a:ext cx="2244044" cy="521947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F3F2AD00-5ACD-4F26-8EA8-5BB6A4CE40DB}"/>
              </a:ext>
            </a:extLst>
          </p:cNvPr>
          <p:cNvSpPr/>
          <p:nvPr/>
        </p:nvSpPr>
        <p:spPr>
          <a:xfrm>
            <a:off x="1567486" y="2399251"/>
            <a:ext cx="1439712" cy="834830"/>
          </a:xfrm>
          <a:prstGeom prst="downArrow">
            <a:avLst/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0000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D066A1-5D3F-4262-AAC5-D7284992BA7A}"/>
              </a:ext>
            </a:extLst>
          </p:cNvPr>
          <p:cNvSpPr txBox="1"/>
          <p:nvPr/>
        </p:nvSpPr>
        <p:spPr>
          <a:xfrm>
            <a:off x="1233546" y="319701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70000"/>
                    </a:schemeClr>
                  </a:glow>
                </a:effectLst>
              </a:rPr>
              <a:t>suppression?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70000"/>
                  </a:schemeClr>
                </a:glo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A71514-5772-4C52-A2FD-81EBFE4B35F5}"/>
              </a:ext>
            </a:extLst>
          </p:cNvPr>
          <p:cNvSpPr txBox="1"/>
          <p:nvPr/>
        </p:nvSpPr>
        <p:spPr>
          <a:xfrm rot="2344447">
            <a:off x="5347407" y="3240024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non-monotonic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27E9F7E-29E6-4DBC-8054-B45C4D5AC4A7}"/>
              </a:ext>
            </a:extLst>
          </p:cNvPr>
          <p:cNvSpPr/>
          <p:nvPr/>
        </p:nvSpPr>
        <p:spPr>
          <a:xfrm rot="2418703">
            <a:off x="5062056" y="3526732"/>
            <a:ext cx="1873798" cy="1003669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8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F8C6C3-08CA-4B5B-867E-C9206CC8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Issues to be Resolved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F6EF00-E6A4-4BCF-933C-A42373CD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7C7AF1-FCAB-493B-8602-DBAB91B7CF84}"/>
              </a:ext>
            </a:extLst>
          </p:cNvPr>
          <p:cNvSpPr txBox="1"/>
          <p:nvPr/>
        </p:nvSpPr>
        <p:spPr>
          <a:xfrm>
            <a:off x="399527" y="1332713"/>
            <a:ext cx="77583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Experiments measure 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proton</a:t>
            </a:r>
            <a:r>
              <a:rPr kumimoji="1" lang="en-US" altLang="ja-JP" sz="2400" dirty="0"/>
              <a:t> </a:t>
            </a:r>
            <a:r>
              <a:rPr lang="en-US" altLang="ja-JP" sz="2400" dirty="0"/>
              <a:t>number </a:t>
            </a:r>
            <a:r>
              <a:rPr kumimoji="1" lang="en-US" altLang="ja-JP" sz="2400" dirty="0"/>
              <a:t>cumulants, while lattice calculates 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baryon</a:t>
            </a:r>
            <a:r>
              <a:rPr kumimoji="1" lang="en-US" altLang="ja-JP" sz="2400" dirty="0"/>
              <a:t>’s.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Experiments measure 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the final state of the dynamical evolution</a:t>
            </a:r>
            <a:r>
              <a:rPr kumimoji="1" lang="en-US" altLang="ja-JP" sz="2400" dirty="0"/>
              <a:t>, while the lattice measures an equilibrium state.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And, other issues: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Volume fluctuation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Efficiency correction / </a:t>
            </a:r>
            <a:r>
              <a:rPr lang="en-US" altLang="ja-JP" sz="2400" dirty="0"/>
              <a:t>imperfect </a:t>
            </a:r>
            <a:r>
              <a:rPr kumimoji="1" lang="en-US" altLang="ja-JP" sz="2400" dirty="0"/>
              <a:t>acceptance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Measurement in momentum space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Resonance decays, </a:t>
            </a:r>
            <a:r>
              <a:rPr kumimoji="1" lang="en-US" altLang="ja-JP" sz="2400" dirty="0"/>
              <a:t>Jets, </a:t>
            </a:r>
            <a:r>
              <a:rPr lang="en-US" altLang="ja-JP" sz="2400" dirty="0"/>
              <a:t>… 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325085-46C6-4CBF-86EE-17537374BBCC}"/>
              </a:ext>
            </a:extLst>
          </p:cNvPr>
          <p:cNvSpPr txBox="1"/>
          <p:nvPr/>
        </p:nvSpPr>
        <p:spPr>
          <a:xfrm>
            <a:off x="4768700" y="6488668"/>
            <a:ext cx="437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See,  Asakawa, MK, Mueller, PRC 101 (2020)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CF994B-07CA-2CE7-BA32-DED17A5D99E7}"/>
              </a:ext>
            </a:extLst>
          </p:cNvPr>
          <p:cNvSpPr txBox="1"/>
          <p:nvPr/>
        </p:nvSpPr>
        <p:spPr>
          <a:xfrm>
            <a:off x="1459609" y="5487697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FF00"/>
                </a:solidFill>
              </a:rPr>
              <a:t>M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ore problematic for higher order cumulants!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2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27">
            <a:extLst>
              <a:ext uri="{FF2B5EF4-FFF2-40B4-BE49-F238E27FC236}">
                <a16:creationId xmlns:a16="http://schemas.microsoft.com/office/drawing/2014/main" id="{00B46FD7-FB96-4F78-A99C-971DF8DD2693}"/>
              </a:ext>
            </a:extLst>
          </p:cNvPr>
          <p:cNvSpPr/>
          <p:nvPr/>
        </p:nvSpPr>
        <p:spPr>
          <a:xfrm>
            <a:off x="602638" y="1503724"/>
            <a:ext cx="7796172" cy="1468687"/>
          </a:xfrm>
          <a:prstGeom prst="roundRect">
            <a:avLst>
              <a:gd name="adj" fmla="val 159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6D75E7-E787-429D-8CEF-6355DF29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Proton vs Baryon 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0B7E9-DAD9-440B-8DDD-59332737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8BFE728-8C5F-4774-A1B5-F69A1E7FF7E8}"/>
                  </a:ext>
                </a:extLst>
              </p:cNvPr>
              <p:cNvSpPr txBox="1"/>
              <p:nvPr/>
            </p:nvSpPr>
            <p:spPr>
              <a:xfrm>
                <a:off x="806624" y="1585458"/>
                <a:ext cx="7708726" cy="133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can be obtained from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thanks to the isospin randomization.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8BFE728-8C5F-4774-A1B5-F69A1E7FF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4" y="1585458"/>
                <a:ext cx="7708726" cy="1332160"/>
              </a:xfrm>
              <a:prstGeom prst="rect">
                <a:avLst/>
              </a:prstGeom>
              <a:blipFill>
                <a:blip r:embed="rId2"/>
                <a:stretch>
                  <a:fillRect l="-1028" b="-91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EB6468-8856-412E-86CB-456AE211E28A}"/>
              </a:ext>
            </a:extLst>
          </p:cNvPr>
          <p:cNvSpPr txBox="1"/>
          <p:nvPr/>
        </p:nvSpPr>
        <p:spPr>
          <a:xfrm>
            <a:off x="5596349" y="1002423"/>
            <a:ext cx="338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MK, Asakawa, 2012; 2012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441E12F-31CB-499A-AF49-7DD72AEF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09" y="3110154"/>
            <a:ext cx="4337797" cy="12164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407352D-4132-42AA-ACC5-C5447FB4A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709" y="5150787"/>
            <a:ext cx="4598336" cy="1216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N_B\to N_p:&#10;\end{align*}&lt;/body&gt;&#10;  &lt;fcolor&gt;FFFFFFFF&lt;/fcolor&gt;&#10;  &lt;bcolor&gt;FFFFFFFF&lt;/bcolor&gt;&#10;  &lt;transparent&gt;True&lt;/transparent&gt;&#10;  &lt;resolution&gt;1800&lt;/resolution&gt;&#10;  &lt;imageh&gt;242&lt;/imageh&gt;&#10;  &lt;imagew&gt;1181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A1155BC7-A96D-4883-864A-AFF10929D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" y="3614461"/>
            <a:ext cx="1249892" cy="256117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_p\to N_B:&#10;\end{align*}&lt;/body&gt;&#10;  &lt;fcolor&gt;FFFFFFFF&lt;/fcolor&gt;&#10;  &lt;bcolor&gt;FFFFFFFF&lt;/bcolor&gt;&#10;  &lt;transparent&gt;True&lt;/transparent&gt;&#10;  &lt;resolution&gt;1800&lt;/resolution&gt;&#10;  &lt;imageh&gt;242&lt;/imageh&gt;&#10;  &lt;imagew&gt;118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6AB07729-4EF2-4D18-9A45-2006C9242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" y="5588074"/>
            <a:ext cx="1249892" cy="25611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250E51-CECA-47C9-96AD-273A80A31FC5}"/>
              </a:ext>
            </a:extLst>
          </p:cNvPr>
          <p:cNvSpPr/>
          <p:nvPr/>
        </p:nvSpPr>
        <p:spPr>
          <a:xfrm>
            <a:off x="6212541" y="5150787"/>
            <a:ext cx="260539" cy="765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2E854D1-1C56-4CAA-95C1-862413DBFE86}"/>
              </a:ext>
            </a:extLst>
          </p:cNvPr>
          <p:cNvSpPr txBox="1"/>
          <p:nvPr/>
        </p:nvSpPr>
        <p:spPr>
          <a:xfrm>
            <a:off x="3700744" y="4346296"/>
            <a:ext cx="554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FF00"/>
                </a:solidFill>
              </a:rPr>
              <a:t>Information of baryon # cumulants are more suppressed in higher order proton # cumulants! 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5556831A-BED7-4F1D-B997-2B7EB12826B7}"/>
              </a:ext>
            </a:extLst>
          </p:cNvPr>
          <p:cNvSpPr/>
          <p:nvPr/>
        </p:nvSpPr>
        <p:spPr>
          <a:xfrm rot="16200000">
            <a:off x="3257681" y="4354621"/>
            <a:ext cx="457258" cy="428869"/>
          </a:xfrm>
          <a:prstGeom prst="bentArrow">
            <a:avLst>
              <a:gd name="adj1" fmla="val 31271"/>
              <a:gd name="adj2" fmla="val 35452"/>
              <a:gd name="adj3" fmla="val 43813"/>
              <a:gd name="adj4" fmla="val 3747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4FF311-D2E4-FC58-EEBF-A5E5B0BD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6D66B9-45CE-A570-D609-92174E77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388797B4-DB28-FC9F-3853-35DB175B4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26" y="452179"/>
            <a:ext cx="2929148" cy="65022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16078FD-14BB-62DB-EF87-446170EEC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95"/>
          <a:stretch/>
        </p:blipFill>
        <p:spPr>
          <a:xfrm>
            <a:off x="5547784" y="3276180"/>
            <a:ext cx="3356933" cy="319183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9519A0A-08E0-2E1A-AC32-4AA9B5C1F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077"/>
          <a:stretch/>
        </p:blipFill>
        <p:spPr>
          <a:xfrm>
            <a:off x="4809281" y="3276178"/>
            <a:ext cx="738503" cy="3191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E99DA6F-F059-A61F-E4C6-091E29F35F0B}"/>
                  </a:ext>
                </a:extLst>
              </p:cNvPr>
              <p:cNvSpPr txBox="1"/>
              <p:nvPr/>
            </p:nvSpPr>
            <p:spPr>
              <a:xfrm>
                <a:off x="359335" y="1602314"/>
                <a:ext cx="5931432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/>
                  <a:t>Motivations: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Ratio of 2nd orders: s</a:t>
                </a:r>
                <a:r>
                  <a:rPr kumimoji="1" lang="en-US" altLang="ja-JP" sz="2400" dirty="0"/>
                  <a:t>uppress uncertainties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Almost linear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/>
                  <a:t> dep. around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E99DA6F-F059-A61F-E4C6-091E29F35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35" y="1602314"/>
                <a:ext cx="5931432" cy="1261884"/>
              </a:xfrm>
              <a:prstGeom prst="rect">
                <a:avLst/>
              </a:prstGeom>
              <a:blipFill>
                <a:blip r:embed="rId4"/>
                <a:stretch>
                  <a:fillRect l="-2158" t="-4831" r="-411"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36CFB7-6ADF-35FE-C149-0167B0BC681C}"/>
              </a:ext>
            </a:extLst>
          </p:cNvPr>
          <p:cNvSpPr txBox="1"/>
          <p:nvPr/>
        </p:nvSpPr>
        <p:spPr>
          <a:xfrm>
            <a:off x="5440569" y="1246503"/>
            <a:ext cx="357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Nonaka, 2205.10030</a:t>
            </a:r>
            <a:endParaRPr kumimoji="1" lang="ja-JP" altLang="en-US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68AD597-E84E-EF92-EE88-0D935D8D6B8B}"/>
              </a:ext>
            </a:extLst>
          </p:cNvPr>
          <p:cNvSpPr txBox="1"/>
          <p:nvPr/>
        </p:nvSpPr>
        <p:spPr>
          <a:xfrm>
            <a:off x="5608009" y="3347091"/>
            <a:ext cx="2126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ea typeface="游ゴシック"/>
              </a:rPr>
              <a:t>Data from </a:t>
            </a:r>
            <a:r>
              <a:rPr lang="en-US" altLang="ja-JP" dirty="0" err="1">
                <a:solidFill>
                  <a:prstClr val="black"/>
                </a:solidFill>
                <a:ea typeface="游ゴシック"/>
              </a:rPr>
              <a:t>HotQCD</a:t>
            </a:r>
            <a:r>
              <a:rPr lang="en-US" altLang="ja-JP" dirty="0">
                <a:solidFill>
                  <a:prstClr val="black"/>
                </a:solidFill>
                <a:ea typeface="游ゴシック"/>
              </a:rPr>
              <a:t>, </a:t>
            </a:r>
          </a:p>
          <a:p>
            <a:r>
              <a:rPr lang="en-US" altLang="ja-JP" dirty="0">
                <a:solidFill>
                  <a:prstClr val="black"/>
                </a:solidFill>
                <a:ea typeface="游ゴシック"/>
              </a:rPr>
              <a:t>PRD104 (’21)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5D8163-710E-BB8C-67D7-0A5494EC7734}"/>
                  </a:ext>
                </a:extLst>
              </p:cNvPr>
              <p:cNvSpPr txBox="1"/>
              <p:nvPr/>
            </p:nvSpPr>
            <p:spPr>
              <a:xfrm>
                <a:off x="485491" y="3269547"/>
                <a:ext cx="4188322" cy="1917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latin typeface="+mj-lt"/>
                  </a:rPr>
                  <a:t>Analysis: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kumimoji="1" lang="en-US" altLang="ja-JP" sz="2400" dirty="0"/>
                  <a:t>GeV</a:t>
                </a:r>
                <a:r>
                  <a:rPr lang="en-US" altLang="ja-JP" sz="2400" dirty="0"/>
                  <a:t>, </a:t>
                </a: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0-5%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Construction of baryon #,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5D8163-710E-BB8C-67D7-0A5494EC7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1" y="3269547"/>
                <a:ext cx="4188322" cy="1917833"/>
              </a:xfrm>
              <a:prstGeom prst="rect">
                <a:avLst/>
              </a:prstGeom>
              <a:blipFill>
                <a:blip r:embed="rId5"/>
                <a:stretch>
                  <a:fillRect l="-5240" t="-5397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C5CDF0-D0F3-9AB1-430D-8F7C91F7C1C2}"/>
              </a:ext>
            </a:extLst>
          </p:cNvPr>
          <p:cNvSpPr txBox="1"/>
          <p:nvPr/>
        </p:nvSpPr>
        <p:spPr>
          <a:xfrm>
            <a:off x="1775595" y="5486142"/>
            <a:ext cx="3426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Data from STAR</a:t>
            </a:r>
            <a:r>
              <a:rPr lang="en-US" altLang="ja-JP" sz="2400" dirty="0"/>
              <a:t>, </a:t>
            </a:r>
          </a:p>
          <a:p>
            <a:r>
              <a:rPr lang="en-US" altLang="ja-JP" sz="2000" dirty="0"/>
              <a:t>PRC104,024902</a:t>
            </a:r>
            <a:r>
              <a:rPr lang="ja-JP" altLang="en-US" sz="2000" dirty="0"/>
              <a:t> </a:t>
            </a:r>
            <a:r>
              <a:rPr lang="en-US" altLang="ja-JP" sz="2000" dirty="0"/>
              <a:t>(2021)</a:t>
            </a:r>
          </a:p>
          <a:p>
            <a:r>
              <a:rPr lang="en-US" altLang="ja-JP" sz="2000" dirty="0"/>
              <a:t>PRC100,014902 (2019)</a:t>
            </a:r>
          </a:p>
        </p:txBody>
      </p:sp>
    </p:spTree>
    <p:extLst>
      <p:ext uri="{BB962C8B-B14F-4D97-AF65-F5344CB8AC3E}">
        <p14:creationId xmlns:p14="http://schemas.microsoft.com/office/powerpoint/2010/main" val="397454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7">
            <a:extLst>
              <a:ext uri="{FF2B5EF4-FFF2-40B4-BE49-F238E27FC236}">
                <a16:creationId xmlns:a16="http://schemas.microsoft.com/office/drawing/2014/main" id="{40F5F68B-9C9B-C7A4-063B-2C93F4A9FAE3}"/>
              </a:ext>
            </a:extLst>
          </p:cNvPr>
          <p:cNvSpPr/>
          <p:nvPr/>
        </p:nvSpPr>
        <p:spPr>
          <a:xfrm>
            <a:off x="1898068" y="5230338"/>
            <a:ext cx="5964480" cy="1163080"/>
          </a:xfrm>
          <a:prstGeom prst="roundRect">
            <a:avLst>
              <a:gd name="adj" fmla="val 12729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3" name="角丸四角形 27">
            <a:extLst>
              <a:ext uri="{FF2B5EF4-FFF2-40B4-BE49-F238E27FC236}">
                <a16:creationId xmlns:a16="http://schemas.microsoft.com/office/drawing/2014/main" id="{2EF9A876-268D-B420-D228-CF2F4FBD1CBF}"/>
              </a:ext>
            </a:extLst>
          </p:cNvPr>
          <p:cNvSpPr/>
          <p:nvPr/>
        </p:nvSpPr>
        <p:spPr>
          <a:xfrm>
            <a:off x="987920" y="3299214"/>
            <a:ext cx="4243480" cy="1861433"/>
          </a:xfrm>
          <a:prstGeom prst="roundRect">
            <a:avLst>
              <a:gd name="adj" fmla="val 12729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CE07C36-4C9C-7895-3277-A94BC5C1B2B9}"/>
              </a:ext>
            </a:extLst>
          </p:cNvPr>
          <p:cNvSpPr/>
          <p:nvPr/>
        </p:nvSpPr>
        <p:spPr>
          <a:xfrm>
            <a:off x="5433623" y="1200710"/>
            <a:ext cx="3555168" cy="32031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B242A41-A769-C78B-631F-5E3585CCF0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dirty="0"/>
                  <a:t>-Acceptance Correction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B242A41-A769-C78B-631F-5E3585CCF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7D61EF-42CC-26DD-523C-6EA3D102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0CF63E-7976-8546-4CB9-57A0182D5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580" y="4020822"/>
            <a:ext cx="1103144" cy="3830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695047-7E98-4B9F-680B-18126BD0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65" y="1687821"/>
            <a:ext cx="558340" cy="1892954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EEC5AB0-E03D-71FD-B0B4-12C581497455}"/>
              </a:ext>
            </a:extLst>
          </p:cNvPr>
          <p:cNvGrpSpPr/>
          <p:nvPr/>
        </p:nvGrpSpPr>
        <p:grpSpPr>
          <a:xfrm>
            <a:off x="6040375" y="1279639"/>
            <a:ext cx="2948416" cy="2741183"/>
            <a:chOff x="6971641" y="1183122"/>
            <a:chExt cx="4223660" cy="409269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6A1FF48-695E-6D35-8C46-C45434292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6" t="2502"/>
            <a:stretch/>
          </p:blipFill>
          <p:spPr>
            <a:xfrm>
              <a:off x="6971641" y="1183122"/>
              <a:ext cx="4223660" cy="4092694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FFB0E03-343F-4740-2C20-F259EC52C07E}"/>
                </a:ext>
              </a:extLst>
            </p:cNvPr>
            <p:cNvSpPr/>
            <p:nvPr/>
          </p:nvSpPr>
          <p:spPr>
            <a:xfrm>
              <a:off x="7817662" y="1251229"/>
              <a:ext cx="2226125" cy="3648282"/>
            </a:xfrm>
            <a:prstGeom prst="rect">
              <a:avLst/>
            </a:prstGeom>
            <a:solidFill>
              <a:srgbClr val="3333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440E98-F25C-C60D-6EB1-1A47624937F5}"/>
              </a:ext>
            </a:extLst>
          </p:cNvPr>
          <p:cNvSpPr txBox="1"/>
          <p:nvPr/>
        </p:nvSpPr>
        <p:spPr>
          <a:xfrm>
            <a:off x="492698" y="1604050"/>
            <a:ext cx="27542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&lt;1.6 [GeV/c]</a:t>
            </a:r>
          </a:p>
          <a:p>
            <a:endParaRPr lang="en-US" altLang="ja-JP" sz="2000" dirty="0"/>
          </a:p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&lt;2.0 [GeV/c]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83EADFF-941B-A2F2-C2E9-29BDA6EE5DC4}"/>
              </a:ext>
            </a:extLst>
          </p:cNvPr>
          <p:cNvSpPr txBox="1"/>
          <p:nvPr/>
        </p:nvSpPr>
        <p:spPr>
          <a:xfrm>
            <a:off x="1491603" y="3791944"/>
            <a:ext cx="3066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Electric charge: </a:t>
            </a:r>
            <a:r>
              <a:rPr lang="en-US" altLang="ja-JP" sz="2400" b="1" dirty="0"/>
              <a:t>49%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Protons: </a:t>
            </a:r>
            <a:r>
              <a:rPr lang="en-US" altLang="ja-JP" sz="2400" b="1" dirty="0"/>
              <a:t>82%</a:t>
            </a:r>
            <a:endParaRPr lang="ja-JP" altLang="en-US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C59E47-98AB-A19F-1350-FE9E343E630D}"/>
              </a:ext>
            </a:extLst>
          </p:cNvPr>
          <p:cNvSpPr txBox="1"/>
          <p:nvPr/>
        </p:nvSpPr>
        <p:spPr>
          <a:xfrm>
            <a:off x="1179650" y="4645970"/>
            <a:ext cx="405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blast wave model @ </a:t>
            </a:r>
            <a:r>
              <a:rPr lang="ja-JP" altLang="en-US" sz="2000" dirty="0"/>
              <a:t>√</a:t>
            </a:r>
            <a:r>
              <a:rPr lang="en-US" altLang="ja-JP" sz="2000" i="1" dirty="0" err="1"/>
              <a:t>s</a:t>
            </a:r>
            <a:r>
              <a:rPr lang="en-US" altLang="ja-JP" sz="2000" i="1" baseline="-25000" dirty="0" err="1"/>
              <a:t>NN</a:t>
            </a:r>
            <a:r>
              <a:rPr lang="en-US" altLang="ja-JP" sz="2000" dirty="0"/>
              <a:t>=200 GeV</a:t>
            </a:r>
            <a:endParaRPr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E49572-6C5C-9D91-A106-642E7DA00875}"/>
              </a:ext>
            </a:extLst>
          </p:cNvPr>
          <p:cNvSpPr txBox="1"/>
          <p:nvPr/>
        </p:nvSpPr>
        <p:spPr>
          <a:xfrm>
            <a:off x="2111296" y="2645026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PRC104,024902(’21)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3F1847E-E2B5-CF68-3158-6F7641B7D4C6}"/>
                  </a:ext>
                </a:extLst>
              </p:cNvPr>
              <p:cNvSpPr txBox="1"/>
              <p:nvPr/>
            </p:nvSpPr>
            <p:spPr>
              <a:xfrm>
                <a:off x="1086221" y="3322043"/>
                <a:ext cx="3737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Particles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ja-JP" sz="2400" b="1" dirty="0"/>
                  <a:t> acceptance</a:t>
                </a:r>
                <a:endParaRPr lang="ja-JP" altLang="en-US" sz="2400" b="1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3F1847E-E2B5-CF68-3158-6F7641B7D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21" y="3322043"/>
                <a:ext cx="3737177" cy="461665"/>
              </a:xfrm>
              <a:prstGeom prst="rect">
                <a:avLst/>
              </a:prstGeom>
              <a:blipFill>
                <a:blip r:embed="rId6"/>
                <a:stretch>
                  <a:fillRect l="-244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角丸四角形 27">
            <a:extLst>
              <a:ext uri="{FF2B5EF4-FFF2-40B4-BE49-F238E27FC236}">
                <a16:creationId xmlns:a16="http://schemas.microsoft.com/office/drawing/2014/main" id="{83BD560B-BDC2-4BDB-1CA3-B48295E0ADC9}"/>
              </a:ext>
            </a:extLst>
          </p:cNvPr>
          <p:cNvSpPr/>
          <p:nvPr/>
        </p:nvSpPr>
        <p:spPr>
          <a:xfrm>
            <a:off x="343442" y="1250214"/>
            <a:ext cx="4009595" cy="1795244"/>
          </a:xfrm>
          <a:prstGeom prst="roundRect">
            <a:avLst>
              <a:gd name="adj" fmla="val 899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BD13BE-5773-534E-E86E-89C21D749793}"/>
              </a:ext>
            </a:extLst>
          </p:cNvPr>
          <p:cNvSpPr txBox="1"/>
          <p:nvPr/>
        </p:nvSpPr>
        <p:spPr>
          <a:xfrm>
            <a:off x="2111296" y="1946829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PRC100,014902(’19)</a:t>
            </a:r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0D1D14AF-F1A2-FEE2-514A-DDB9256BE809}"/>
              </a:ext>
            </a:extLst>
          </p:cNvPr>
          <p:cNvSpPr/>
          <p:nvPr/>
        </p:nvSpPr>
        <p:spPr>
          <a:xfrm>
            <a:off x="1283613" y="3931586"/>
            <a:ext cx="168865" cy="551857"/>
          </a:xfrm>
          <a:prstGeom prst="leftBrace">
            <a:avLst>
              <a:gd name="adj1" fmla="val 2687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B9581F1-E185-D51D-A18C-977507F36460}"/>
                  </a:ext>
                </a:extLst>
              </p:cNvPr>
              <p:cNvSpPr txBox="1"/>
              <p:nvPr/>
            </p:nvSpPr>
            <p:spPr>
              <a:xfrm>
                <a:off x="1290321" y="1250214"/>
                <a:ext cx="211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ja-JP" sz="2400" b="1" dirty="0"/>
                  <a:t> Acceptance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B9581F1-E185-D51D-A18C-977507F3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21" y="1250214"/>
                <a:ext cx="2115836" cy="461665"/>
              </a:xfrm>
              <a:prstGeom prst="rect">
                <a:avLst/>
              </a:prstGeom>
              <a:blipFill>
                <a:blip r:embed="rId7"/>
                <a:stretch>
                  <a:fillRect l="-865" t="-10526" r="-374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下矢印 269">
            <a:extLst>
              <a:ext uri="{FF2B5EF4-FFF2-40B4-BE49-F238E27FC236}">
                <a16:creationId xmlns:a16="http://schemas.microsoft.com/office/drawing/2014/main" id="{81C101AC-1D28-B97A-9AB4-D1692D18C474}"/>
              </a:ext>
            </a:extLst>
          </p:cNvPr>
          <p:cNvSpPr/>
          <p:nvPr/>
        </p:nvSpPr>
        <p:spPr>
          <a:xfrm rot="16200000">
            <a:off x="-172271" y="3944715"/>
            <a:ext cx="1647036" cy="615606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4" name="下矢印 269">
            <a:extLst>
              <a:ext uri="{FF2B5EF4-FFF2-40B4-BE49-F238E27FC236}">
                <a16:creationId xmlns:a16="http://schemas.microsoft.com/office/drawing/2014/main" id="{277C0A76-BDDF-7AD5-85CE-0FD490AA92EB}"/>
              </a:ext>
            </a:extLst>
          </p:cNvPr>
          <p:cNvSpPr/>
          <p:nvPr/>
        </p:nvSpPr>
        <p:spPr>
          <a:xfrm rot="16200000">
            <a:off x="1127604" y="5248051"/>
            <a:ext cx="605575" cy="88493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EEEC6E4-92E4-7A9D-A4C8-3FC20A7EC18A}"/>
              </a:ext>
            </a:extLst>
          </p:cNvPr>
          <p:cNvSpPr txBox="1"/>
          <p:nvPr/>
        </p:nvSpPr>
        <p:spPr>
          <a:xfrm>
            <a:off x="2008678" y="5302854"/>
            <a:ext cx="596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correction assuming binomial distr. model (independent particle emission)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D83EE4F-8752-3151-7A27-BD98B92A6313}"/>
              </a:ext>
            </a:extLst>
          </p:cNvPr>
          <p:cNvSpPr txBox="1"/>
          <p:nvPr/>
        </p:nvSpPr>
        <p:spPr>
          <a:xfrm>
            <a:off x="5212866" y="5993308"/>
            <a:ext cx="2452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Asakawa, ’12; ’12</a:t>
            </a:r>
            <a:endParaRPr kumimoji="1" lang="ja-JP" altLang="en-US" sz="2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ABEEFBC-9734-8981-1517-D8EE1ACAA98D}"/>
              </a:ext>
            </a:extLst>
          </p:cNvPr>
          <p:cNvSpPr txBox="1"/>
          <p:nvPr/>
        </p:nvSpPr>
        <p:spPr>
          <a:xfrm>
            <a:off x="3041028" y="6457890"/>
            <a:ext cx="599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C</a:t>
            </a:r>
            <a:r>
              <a:rPr kumimoji="1" lang="en-US" altLang="ja-JP" sz="2000" dirty="0"/>
              <a:t>orrection in theoretical models: Alba, </a:t>
            </a:r>
            <a:r>
              <a:rPr kumimoji="1" lang="en-US" altLang="ja-JP" sz="2000" dirty="0" err="1"/>
              <a:t>Bellwied</a:t>
            </a:r>
            <a:r>
              <a:rPr kumimoji="1" lang="en-US" altLang="ja-JP" sz="2000" dirty="0"/>
              <a:t>, ’15, …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746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B81D2E-068A-102F-C2D8-63177991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Baryon &amp; Acceptance Corrections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70071D-E6EF-C55D-F40C-D484A7FE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6CDE7F-51F3-D885-ABBD-786748E3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94" y="1939176"/>
            <a:ext cx="3794117" cy="284127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c /\Delta y&#10;\end{align*}&lt;/body&gt;&#10;  &lt;fcolor&gt;FFFFFFFF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310F914D-28E4-068D-0CC2-5E87150D9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34" y="1234431"/>
            <a:ext cx="1686907" cy="43096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 /\Delta y&#10;\end{align*}&lt;/body&gt;&#10;  &lt;fcolor&gt;FFFFFFFF&lt;/fcolor&gt;&#10;  &lt;bcolor&gt;FFFFFFFF&lt;/bcolor&gt;&#10;  &lt;transparent&gt;True&lt;/transparent&gt;&#10;  &lt;resolution&gt;1800&lt;/resolution&gt;&#10;  &lt;imageh&gt;313&lt;/imageh&gt;&#10;  &lt;imagew&gt;109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EF1A9329-94F5-AF95-7F31-117272E9E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89" y="1234431"/>
            <a:ext cx="1686907" cy="48263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60EAAD1-F9E6-27C0-5113-1947C1839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022" y="1939176"/>
            <a:ext cx="3794117" cy="28412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46DDDD-FFAF-9899-76FE-6C94B379B727}"/>
              </a:ext>
            </a:extLst>
          </p:cNvPr>
          <p:cNvSpPr txBox="1"/>
          <p:nvPr/>
        </p:nvSpPr>
        <p:spPr>
          <a:xfrm>
            <a:off x="1928504" y="1884871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26AECB-3051-4260-6E72-2C95ECE934EA}"/>
              </a:ext>
            </a:extLst>
          </p:cNvPr>
          <p:cNvSpPr txBox="1"/>
          <p:nvPr/>
        </p:nvSpPr>
        <p:spPr>
          <a:xfrm>
            <a:off x="1428230" y="2823544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1E76E7-54EF-C566-D6B0-31BE8B958FED}"/>
              </a:ext>
            </a:extLst>
          </p:cNvPr>
          <p:cNvSpPr txBox="1"/>
          <p:nvPr/>
        </p:nvSpPr>
        <p:spPr>
          <a:xfrm>
            <a:off x="5477406" y="2543553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FA36AF-B171-DCB0-97D4-BCDFCC8D409B}"/>
              </a:ext>
            </a:extLst>
          </p:cNvPr>
          <p:cNvSpPr txBox="1"/>
          <p:nvPr/>
        </p:nvSpPr>
        <p:spPr>
          <a:xfrm>
            <a:off x="5420592" y="2887194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F94100B-1890-B3E5-769D-A94E871D649C}"/>
              </a:ext>
            </a:extLst>
          </p:cNvPr>
          <p:cNvGrpSpPr/>
          <p:nvPr/>
        </p:nvGrpSpPr>
        <p:grpSpPr>
          <a:xfrm>
            <a:off x="7602558" y="1939177"/>
            <a:ext cx="908107" cy="1223412"/>
            <a:chOff x="8193018" y="2627732"/>
            <a:chExt cx="908107" cy="1223412"/>
          </a:xfrm>
        </p:grpSpPr>
        <p:sp>
          <p:nvSpPr>
            <p:cNvPr id="21" name="下矢印 24">
              <a:extLst>
                <a:ext uri="{FF2B5EF4-FFF2-40B4-BE49-F238E27FC236}">
                  <a16:creationId xmlns:a16="http://schemas.microsoft.com/office/drawing/2014/main" id="{618B0417-E454-2DAC-80F7-6AE4E209399A}"/>
                </a:ext>
              </a:extLst>
            </p:cNvPr>
            <p:cNvSpPr/>
            <p:nvPr/>
          </p:nvSpPr>
          <p:spPr>
            <a:xfrm>
              <a:off x="8193018" y="2969867"/>
              <a:ext cx="472095" cy="477996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alpha val="39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3EBA18B-1FFF-4770-8365-CC402A030568}"/>
                </a:ext>
              </a:extLst>
            </p:cNvPr>
            <p:cNvSpPr txBox="1"/>
            <p:nvPr/>
          </p:nvSpPr>
          <p:spPr>
            <a:xfrm rot="5400000">
              <a:off x="8258587" y="3008605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suppress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0B53BE2-3387-AE70-26B3-91F5ABF7495C}"/>
              </a:ext>
            </a:extLst>
          </p:cNvPr>
          <p:cNvSpPr txBox="1"/>
          <p:nvPr/>
        </p:nvSpPr>
        <p:spPr>
          <a:xfrm>
            <a:off x="1779756" y="5819546"/>
            <a:ext cx="558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Deviation from Poisson distribution is more amplified by the correction.</a:t>
            </a:r>
            <a:endParaRPr kumimoji="1" lang="ja-JP" altLang="en-US" sz="24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9E8B858-BCA8-C667-2AB9-997E42967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1" t="65343" r="4017" b="15407"/>
          <a:stretch/>
        </p:blipFill>
        <p:spPr>
          <a:xfrm>
            <a:off x="1928504" y="4852236"/>
            <a:ext cx="4362428" cy="78565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5F1C644-91B7-DDCA-F65C-10BCF1D38990}"/>
              </a:ext>
            </a:extLst>
          </p:cNvPr>
          <p:cNvSpPr txBox="1"/>
          <p:nvPr/>
        </p:nvSpPr>
        <p:spPr>
          <a:xfrm>
            <a:off x="6763220" y="4852236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Nonaka, </a:t>
            </a:r>
          </a:p>
          <a:p>
            <a:r>
              <a:rPr kumimoji="1" lang="en-US" altLang="ja-JP" sz="2000" dirty="0"/>
              <a:t>2205.10030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95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D0962-88B5-1EDA-FB9E-80C17E49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</a:t>
            </a:r>
            <a:r>
              <a:rPr kumimoji="1" lang="en-US" altLang="ja-JP" dirty="0" err="1"/>
              <a:t>v.s</a:t>
            </a:r>
            <a:r>
              <a:rPr kumimoji="1" lang="en-US" altLang="ja-JP" dirty="0"/>
              <a:t>. LAT / HRG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D635C2-5312-0974-B332-3B85E91B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5D6635-AFC1-91F6-1DFE-80342642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246711"/>
            <a:ext cx="7886701" cy="33823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88EC05-36F5-444C-3695-B95474CBDA8E}"/>
              </a:ext>
            </a:extLst>
          </p:cNvPr>
          <p:cNvSpPr txBox="1"/>
          <p:nvPr/>
        </p:nvSpPr>
        <p:spPr>
          <a:xfrm>
            <a:off x="5052532" y="1415742"/>
            <a:ext cx="2126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ea typeface="游ゴシック"/>
              </a:rPr>
              <a:t>Data from </a:t>
            </a:r>
            <a:r>
              <a:rPr lang="en-US" altLang="ja-JP" dirty="0" err="1">
                <a:solidFill>
                  <a:prstClr val="black"/>
                </a:solidFill>
                <a:ea typeface="游ゴシック"/>
              </a:rPr>
              <a:t>HotQCD</a:t>
            </a:r>
            <a:r>
              <a:rPr lang="en-US" altLang="ja-JP" dirty="0">
                <a:solidFill>
                  <a:prstClr val="black"/>
                </a:solidFill>
                <a:ea typeface="游ゴシック"/>
              </a:rPr>
              <a:t>, </a:t>
            </a:r>
          </a:p>
          <a:p>
            <a:r>
              <a:rPr lang="en-US" altLang="ja-JP" dirty="0">
                <a:solidFill>
                  <a:prstClr val="black"/>
                </a:solidFill>
                <a:ea typeface="游ゴシック"/>
              </a:rPr>
              <a:t>PRD104 (’21)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1339F9B-424E-7B3C-A74F-4F39DF78CE06}"/>
                  </a:ext>
                </a:extLst>
              </p:cNvPr>
              <p:cNvSpPr txBox="1"/>
              <p:nvPr/>
            </p:nvSpPr>
            <p:spPr>
              <a:xfrm>
                <a:off x="1380559" y="4957199"/>
                <a:ext cx="6361485" cy="167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Rapidity window dependence of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Naïve comparison gives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1339F9B-424E-7B3C-A74F-4F39DF78C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59" y="4957199"/>
                <a:ext cx="6361485" cy="1677511"/>
              </a:xfrm>
              <a:prstGeom prst="rect">
                <a:avLst/>
              </a:prstGeom>
              <a:blipFill>
                <a:blip r:embed="rId3"/>
                <a:stretch>
                  <a:fillRect l="-1245" t="-1091" r="-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矢印 269">
            <a:extLst>
              <a:ext uri="{FF2B5EF4-FFF2-40B4-BE49-F238E27FC236}">
                <a16:creationId xmlns:a16="http://schemas.microsoft.com/office/drawing/2014/main" id="{C8A920A6-F78C-5DFD-4FD5-6167AE8A6B16}"/>
              </a:ext>
            </a:extLst>
          </p:cNvPr>
          <p:cNvSpPr/>
          <p:nvPr/>
        </p:nvSpPr>
        <p:spPr>
          <a:xfrm rot="16200000">
            <a:off x="1816380" y="5459030"/>
            <a:ext cx="355382" cy="33870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下矢印 269">
            <a:extLst>
              <a:ext uri="{FF2B5EF4-FFF2-40B4-BE49-F238E27FC236}">
                <a16:creationId xmlns:a16="http://schemas.microsoft.com/office/drawing/2014/main" id="{5C8F8671-4F3A-4CDF-41CC-FE9D09C5B292}"/>
              </a:ext>
            </a:extLst>
          </p:cNvPr>
          <p:cNvSpPr/>
          <p:nvPr/>
        </p:nvSpPr>
        <p:spPr>
          <a:xfrm rot="16200000">
            <a:off x="1816380" y="6182174"/>
            <a:ext cx="355382" cy="33870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A686976-8F9E-AF80-28BA-E8DBF5FEBF88}"/>
                  </a:ext>
                </a:extLst>
              </p:cNvPr>
              <p:cNvSpPr txBox="1"/>
              <p:nvPr/>
            </p:nvSpPr>
            <p:spPr>
              <a:xfrm>
                <a:off x="2163422" y="5388669"/>
                <a:ext cx="39977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Non-thermal behavior</a:t>
                </a:r>
              </a:p>
              <a:p>
                <a:endParaRPr lang="en-US" altLang="ja-JP" sz="2400" dirty="0"/>
              </a:p>
              <a:p>
                <a:r>
                  <a:rPr kumimoji="1"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A686976-8F9E-AF80-28BA-E8DBF5FEB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422" y="5388669"/>
                <a:ext cx="3997761" cy="1200329"/>
              </a:xfrm>
              <a:prstGeom prst="rect">
                <a:avLst/>
              </a:prstGeom>
              <a:blipFill>
                <a:blip r:embed="rId4"/>
                <a:stretch>
                  <a:fillRect l="-243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909F55-DC61-6B8D-816A-C39C55AAAC85}"/>
              </a:ext>
            </a:extLst>
          </p:cNvPr>
          <p:cNvSpPr txBox="1"/>
          <p:nvPr/>
        </p:nvSpPr>
        <p:spPr>
          <a:xfrm>
            <a:off x="5551241" y="4629060"/>
            <a:ext cx="357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Nonaka, 2205.10030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2894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55D6635-AFC1-91F6-1DFE-80342642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246711"/>
            <a:ext cx="7886701" cy="33823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63DA63-1E64-E13F-247D-F5DF7E645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1246711"/>
            <a:ext cx="7886700" cy="33762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5DD0962-88B5-1EDA-FB9E-80C17E49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</a:t>
            </a:r>
            <a:r>
              <a:rPr kumimoji="1" lang="en-US" altLang="ja-JP" dirty="0" err="1"/>
              <a:t>v.s</a:t>
            </a:r>
            <a:r>
              <a:rPr kumimoji="1" lang="en-US" altLang="ja-JP" dirty="0"/>
              <a:t>. LAT / HRG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D635C2-5312-0974-B332-3B85E91B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88EC05-36F5-444C-3695-B95474CBDA8E}"/>
              </a:ext>
            </a:extLst>
          </p:cNvPr>
          <p:cNvSpPr txBox="1"/>
          <p:nvPr/>
        </p:nvSpPr>
        <p:spPr>
          <a:xfrm>
            <a:off x="5052532" y="1415742"/>
            <a:ext cx="2126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ea typeface="游ゴシック"/>
              </a:rPr>
              <a:t>Data from </a:t>
            </a:r>
            <a:r>
              <a:rPr lang="en-US" altLang="ja-JP" dirty="0" err="1">
                <a:solidFill>
                  <a:prstClr val="black"/>
                </a:solidFill>
                <a:ea typeface="游ゴシック"/>
              </a:rPr>
              <a:t>HotQCD</a:t>
            </a:r>
            <a:r>
              <a:rPr lang="en-US" altLang="ja-JP" dirty="0">
                <a:solidFill>
                  <a:prstClr val="black"/>
                </a:solidFill>
                <a:ea typeface="游ゴシック"/>
              </a:rPr>
              <a:t>, </a:t>
            </a:r>
          </a:p>
          <a:p>
            <a:r>
              <a:rPr lang="en-US" altLang="ja-JP" dirty="0">
                <a:solidFill>
                  <a:prstClr val="black"/>
                </a:solidFill>
                <a:ea typeface="游ゴシック"/>
              </a:rPr>
              <a:t>PRD104 (’21)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1339F9B-424E-7B3C-A74F-4F39DF78CE06}"/>
                  </a:ext>
                </a:extLst>
              </p:cNvPr>
              <p:cNvSpPr txBox="1"/>
              <p:nvPr/>
            </p:nvSpPr>
            <p:spPr>
              <a:xfrm>
                <a:off x="1380559" y="4957199"/>
                <a:ext cx="6361485" cy="1677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Rapidity window dependence of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Naïve comparison gives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1339F9B-424E-7B3C-A74F-4F39DF78C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59" y="4957199"/>
                <a:ext cx="6361485" cy="1677511"/>
              </a:xfrm>
              <a:prstGeom prst="rect">
                <a:avLst/>
              </a:prstGeom>
              <a:blipFill>
                <a:blip r:embed="rId4"/>
                <a:stretch>
                  <a:fillRect l="-1245" t="-1091" r="-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矢印 269">
            <a:extLst>
              <a:ext uri="{FF2B5EF4-FFF2-40B4-BE49-F238E27FC236}">
                <a16:creationId xmlns:a16="http://schemas.microsoft.com/office/drawing/2014/main" id="{C8A920A6-F78C-5DFD-4FD5-6167AE8A6B16}"/>
              </a:ext>
            </a:extLst>
          </p:cNvPr>
          <p:cNvSpPr/>
          <p:nvPr/>
        </p:nvSpPr>
        <p:spPr>
          <a:xfrm rot="16200000">
            <a:off x="1816380" y="5459030"/>
            <a:ext cx="355382" cy="33870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下矢印 269">
            <a:extLst>
              <a:ext uri="{FF2B5EF4-FFF2-40B4-BE49-F238E27FC236}">
                <a16:creationId xmlns:a16="http://schemas.microsoft.com/office/drawing/2014/main" id="{5C8F8671-4F3A-4CDF-41CC-FE9D09C5B292}"/>
              </a:ext>
            </a:extLst>
          </p:cNvPr>
          <p:cNvSpPr/>
          <p:nvPr/>
        </p:nvSpPr>
        <p:spPr>
          <a:xfrm rot="16200000">
            <a:off x="1816380" y="6182174"/>
            <a:ext cx="355382" cy="338701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A686976-8F9E-AF80-28BA-E8DBF5FEBF88}"/>
                  </a:ext>
                </a:extLst>
              </p:cNvPr>
              <p:cNvSpPr txBox="1"/>
              <p:nvPr/>
            </p:nvSpPr>
            <p:spPr>
              <a:xfrm>
                <a:off x="2163422" y="5388669"/>
                <a:ext cx="39977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Non-thermal behavior</a:t>
                </a:r>
              </a:p>
              <a:p>
                <a:endParaRPr lang="en-US" altLang="ja-JP" sz="2400" dirty="0"/>
              </a:p>
              <a:p>
                <a:r>
                  <a:rPr kumimoji="1"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A686976-8F9E-AF80-28BA-E8DBF5FEB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422" y="5388669"/>
                <a:ext cx="3997761" cy="1200329"/>
              </a:xfrm>
              <a:prstGeom prst="rect">
                <a:avLst/>
              </a:prstGeom>
              <a:blipFill>
                <a:blip r:embed="rId5"/>
                <a:stretch>
                  <a:fillRect l="-243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909F55-DC61-6B8D-816A-C39C55AAAC85}"/>
              </a:ext>
            </a:extLst>
          </p:cNvPr>
          <p:cNvSpPr txBox="1"/>
          <p:nvPr/>
        </p:nvSpPr>
        <p:spPr>
          <a:xfrm>
            <a:off x="5551241" y="4629060"/>
            <a:ext cx="3571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Esumi</a:t>
            </a:r>
            <a:r>
              <a:rPr kumimoji="1" lang="en-US" altLang="ja-JP" sz="2000" dirty="0"/>
              <a:t>, Nonaka, 2205.10030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013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3174C-9A90-0965-E820-7A5B95B7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Hot &amp; Dense QCD: Motivations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2DF204-9C43-359F-C511-150F1A1D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BE5EBF-8849-D790-4A7D-700CC6BAEF68}"/>
              </a:ext>
            </a:extLst>
          </p:cNvPr>
          <p:cNvSpPr txBox="1"/>
          <p:nvPr/>
        </p:nvSpPr>
        <p:spPr>
          <a:xfrm>
            <a:off x="767080" y="1529697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Quark-Gluon Plasma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AF3067-6A2C-139A-5F9F-6E5596816DFE}"/>
              </a:ext>
            </a:extLst>
          </p:cNvPr>
          <p:cNvSpPr txBox="1"/>
          <p:nvPr/>
        </p:nvSpPr>
        <p:spPr>
          <a:xfrm>
            <a:off x="5074932" y="1529697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QCD Phase Diagram</a:t>
            </a:r>
            <a:endParaRPr kumimoji="1" lang="ja-JP" altLang="en-US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CB7C4D-98AE-0B6B-EEEC-5FDBD281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46" y="2093717"/>
            <a:ext cx="4135439" cy="29282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73B95C-5BDF-352A-C65B-D9C9639C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800" y="2299261"/>
            <a:ext cx="1885280" cy="192327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E8135EF-30B2-D062-B268-15DF6157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15" y="2299261"/>
            <a:ext cx="1885281" cy="1923271"/>
          </a:xfrm>
          <a:prstGeom prst="rect">
            <a:avLst/>
          </a:prstGeom>
        </p:spPr>
      </p:pic>
      <p:sp>
        <p:nvSpPr>
          <p:cNvPr id="27" name="矢印: 右 26">
            <a:extLst>
              <a:ext uri="{FF2B5EF4-FFF2-40B4-BE49-F238E27FC236}">
                <a16:creationId xmlns:a16="http://schemas.microsoft.com/office/drawing/2014/main" id="{7EC8E1EF-F33C-6CA7-6A22-71433FE8AA60}"/>
              </a:ext>
            </a:extLst>
          </p:cNvPr>
          <p:cNvSpPr/>
          <p:nvPr/>
        </p:nvSpPr>
        <p:spPr>
          <a:xfrm>
            <a:off x="1190912" y="4101673"/>
            <a:ext cx="2243190" cy="658335"/>
          </a:xfrm>
          <a:prstGeom prst="rightArrow">
            <a:avLst>
              <a:gd name="adj1" fmla="val 50000"/>
              <a:gd name="adj2" fmla="val 117682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alpha val="71000"/>
                </a:srgbClr>
              </a:gs>
              <a:gs pos="100000">
                <a:srgbClr val="FF0000">
                  <a:alpha val="4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high </a:t>
            </a:r>
            <a:r>
              <a:rPr kumimoji="1" lang="en-US" altLang="ja-JP" sz="2400" i="1" dirty="0"/>
              <a:t>T</a:t>
            </a:r>
            <a:endParaRPr kumimoji="1" lang="ja-JP" altLang="en-US" sz="2400" i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01A7BED-3AB1-8D46-87ED-CCFB84E47BCB}"/>
              </a:ext>
            </a:extLst>
          </p:cNvPr>
          <p:cNvGrpSpPr/>
          <p:nvPr/>
        </p:nvGrpSpPr>
        <p:grpSpPr>
          <a:xfrm>
            <a:off x="628650" y="5268481"/>
            <a:ext cx="8028239" cy="1283356"/>
            <a:chOff x="628650" y="5268481"/>
            <a:chExt cx="8028239" cy="128335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29F3B9B-16E4-95CE-0D6F-CB6AFD8BAFD8}"/>
                </a:ext>
              </a:extLst>
            </p:cNvPr>
            <p:cNvSpPr txBox="1"/>
            <p:nvPr/>
          </p:nvSpPr>
          <p:spPr>
            <a:xfrm>
              <a:off x="628650" y="5268481"/>
              <a:ext cx="47620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/>
                <a:t>Non-perturbative aspects of QCD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Early universe, neutron stars, …</a:t>
              </a:r>
              <a:endParaRPr kumimoji="1" lang="ja-JP" altLang="en-US" sz="2400" dirty="0"/>
            </a:p>
          </p:txBody>
        </p:sp>
        <p:pic>
          <p:nvPicPr>
            <p:cNvPr id="29" name="Picture 230">
              <a:extLst>
                <a:ext uri="{FF2B5EF4-FFF2-40B4-BE49-F238E27FC236}">
                  <a16:creationId xmlns:a16="http://schemas.microsoft.com/office/drawing/2014/main" id="{8501BA2E-3327-7910-6C37-B873ADF930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7" t="13928" r="13529" b="12302"/>
            <a:stretch/>
          </p:blipFill>
          <p:spPr bwMode="auto">
            <a:xfrm>
              <a:off x="5486401" y="5328303"/>
              <a:ext cx="1534160" cy="122353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23" descr="still-1-final">
              <a:extLst>
                <a:ext uri="{FF2B5EF4-FFF2-40B4-BE49-F238E27FC236}">
                  <a16:creationId xmlns:a16="http://schemas.microsoft.com/office/drawing/2014/main" id="{55456694-0312-48B6-4F64-4076E1362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22339" r="14366" b="21924"/>
            <a:stretch/>
          </p:blipFill>
          <p:spPr bwMode="auto">
            <a:xfrm>
              <a:off x="7224012" y="5328303"/>
              <a:ext cx="1432877" cy="121915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54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FC256-A8BC-4D92-BEAB-A0761AF8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Diffusion of Fluctuations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3440C3-F8CA-4090-95F6-C793CC54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5913617-5C30-4375-B711-7882530D516B}"/>
              </a:ext>
            </a:extLst>
          </p:cNvPr>
          <p:cNvSpPr/>
          <p:nvPr/>
        </p:nvSpPr>
        <p:spPr>
          <a:xfrm>
            <a:off x="251520" y="380353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1C2FF"/>
              </a:gs>
              <a:gs pos="100000">
                <a:srgbClr val="4BD0FF"/>
              </a:gs>
            </a:gsLst>
            <a:lin ang="13500000" scaled="1"/>
            <a:tileRect/>
          </a:gradFill>
          <a:ln w="127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C32A12-5EE7-4A64-B616-1B51A0129A93}"/>
              </a:ext>
            </a:extLst>
          </p:cNvPr>
          <p:cNvSpPr/>
          <p:nvPr/>
        </p:nvSpPr>
        <p:spPr>
          <a:xfrm>
            <a:off x="251520" y="2608988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6565"/>
              </a:gs>
              <a:gs pos="100000">
                <a:srgbClr val="FC945A"/>
              </a:gs>
            </a:gsLst>
            <a:lin ang="2700000" scaled="1"/>
            <a:tileRect/>
          </a:gradFill>
          <a:ln w="12700" cap="flat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4">
            <a:extLst>
              <a:ext uri="{FF2B5EF4-FFF2-40B4-BE49-F238E27FC236}">
                <a16:creationId xmlns:a16="http://schemas.microsoft.com/office/drawing/2014/main" id="{51020C39-1F44-4E9E-A599-A4174170EE88}"/>
              </a:ext>
            </a:extLst>
          </p:cNvPr>
          <p:cNvSpPr/>
          <p:nvPr/>
        </p:nvSpPr>
        <p:spPr>
          <a:xfrm>
            <a:off x="2475725" y="3293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5">
            <a:extLst>
              <a:ext uri="{FF2B5EF4-FFF2-40B4-BE49-F238E27FC236}">
                <a16:creationId xmlns:a16="http://schemas.microsoft.com/office/drawing/2014/main" id="{6BD45B45-E4EE-4E00-ABFD-715CC042E5EA}"/>
              </a:ext>
            </a:extLst>
          </p:cNvPr>
          <p:cNvSpPr/>
          <p:nvPr/>
        </p:nvSpPr>
        <p:spPr>
          <a:xfrm>
            <a:off x="3347864" y="32113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7">
            <a:extLst>
              <a:ext uri="{FF2B5EF4-FFF2-40B4-BE49-F238E27FC236}">
                <a16:creationId xmlns:a16="http://schemas.microsoft.com/office/drawing/2014/main" id="{CD62F7AA-F07B-4154-A385-B560F4D3A15E}"/>
              </a:ext>
            </a:extLst>
          </p:cNvPr>
          <p:cNvSpPr/>
          <p:nvPr/>
        </p:nvSpPr>
        <p:spPr>
          <a:xfrm>
            <a:off x="3607833" y="317158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8">
            <a:extLst>
              <a:ext uri="{FF2B5EF4-FFF2-40B4-BE49-F238E27FC236}">
                <a16:creationId xmlns:a16="http://schemas.microsoft.com/office/drawing/2014/main" id="{A1497C7A-F200-47C8-90E5-2409C728C5AD}"/>
              </a:ext>
            </a:extLst>
          </p:cNvPr>
          <p:cNvSpPr/>
          <p:nvPr/>
        </p:nvSpPr>
        <p:spPr>
          <a:xfrm>
            <a:off x="1223616" y="3165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9">
            <a:extLst>
              <a:ext uri="{FF2B5EF4-FFF2-40B4-BE49-F238E27FC236}">
                <a16:creationId xmlns:a16="http://schemas.microsoft.com/office/drawing/2014/main" id="{B18EC06B-4F68-47FD-B919-B0EAED5F6D8D}"/>
              </a:ext>
            </a:extLst>
          </p:cNvPr>
          <p:cNvSpPr/>
          <p:nvPr/>
        </p:nvSpPr>
        <p:spPr>
          <a:xfrm>
            <a:off x="4572000" y="30050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0">
            <a:extLst>
              <a:ext uri="{FF2B5EF4-FFF2-40B4-BE49-F238E27FC236}">
                <a16:creationId xmlns:a16="http://schemas.microsoft.com/office/drawing/2014/main" id="{9A5CA413-4530-4532-AC1F-F375F32F9D29}"/>
              </a:ext>
            </a:extLst>
          </p:cNvPr>
          <p:cNvSpPr/>
          <p:nvPr/>
        </p:nvSpPr>
        <p:spPr>
          <a:xfrm>
            <a:off x="1640419" y="27820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1">
            <a:extLst>
              <a:ext uri="{FF2B5EF4-FFF2-40B4-BE49-F238E27FC236}">
                <a16:creationId xmlns:a16="http://schemas.microsoft.com/office/drawing/2014/main" id="{B9BA6B61-9878-4486-B5A9-8015C0A27267}"/>
              </a:ext>
            </a:extLst>
          </p:cNvPr>
          <p:cNvSpPr/>
          <p:nvPr/>
        </p:nvSpPr>
        <p:spPr>
          <a:xfrm>
            <a:off x="1994403" y="2773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2">
            <a:extLst>
              <a:ext uri="{FF2B5EF4-FFF2-40B4-BE49-F238E27FC236}">
                <a16:creationId xmlns:a16="http://schemas.microsoft.com/office/drawing/2014/main" id="{999D34E0-9506-4A28-BD3E-4887641B9C0C}"/>
              </a:ext>
            </a:extLst>
          </p:cNvPr>
          <p:cNvSpPr/>
          <p:nvPr/>
        </p:nvSpPr>
        <p:spPr>
          <a:xfrm>
            <a:off x="960644" y="29815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3">
            <a:extLst>
              <a:ext uri="{FF2B5EF4-FFF2-40B4-BE49-F238E27FC236}">
                <a16:creationId xmlns:a16="http://schemas.microsoft.com/office/drawing/2014/main" id="{C88DE779-F795-44FD-8C1A-F0908D3AAB07}"/>
              </a:ext>
            </a:extLst>
          </p:cNvPr>
          <p:cNvSpPr/>
          <p:nvPr/>
        </p:nvSpPr>
        <p:spPr>
          <a:xfrm>
            <a:off x="3203824" y="30013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4">
            <a:extLst>
              <a:ext uri="{FF2B5EF4-FFF2-40B4-BE49-F238E27FC236}">
                <a16:creationId xmlns:a16="http://schemas.microsoft.com/office/drawing/2014/main" id="{0F05A4C8-9557-4291-B99E-7EEA4BA09690}"/>
              </a:ext>
            </a:extLst>
          </p:cNvPr>
          <p:cNvSpPr/>
          <p:nvPr/>
        </p:nvSpPr>
        <p:spPr>
          <a:xfrm>
            <a:off x="2027035" y="32473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5">
            <a:extLst>
              <a:ext uri="{FF2B5EF4-FFF2-40B4-BE49-F238E27FC236}">
                <a16:creationId xmlns:a16="http://schemas.microsoft.com/office/drawing/2014/main" id="{C7C63BAB-2206-479E-B5BB-9B3D1B60CA3E}"/>
              </a:ext>
            </a:extLst>
          </p:cNvPr>
          <p:cNvSpPr/>
          <p:nvPr/>
        </p:nvSpPr>
        <p:spPr>
          <a:xfrm>
            <a:off x="4788024" y="323905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6">
            <a:extLst>
              <a:ext uri="{FF2B5EF4-FFF2-40B4-BE49-F238E27FC236}">
                <a16:creationId xmlns:a16="http://schemas.microsoft.com/office/drawing/2014/main" id="{A039CE1E-57FF-442A-B537-E12860E6ED95}"/>
              </a:ext>
            </a:extLst>
          </p:cNvPr>
          <p:cNvSpPr/>
          <p:nvPr/>
        </p:nvSpPr>
        <p:spPr>
          <a:xfrm>
            <a:off x="1701045" y="32190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7">
            <a:extLst>
              <a:ext uri="{FF2B5EF4-FFF2-40B4-BE49-F238E27FC236}">
                <a16:creationId xmlns:a16="http://schemas.microsoft.com/office/drawing/2014/main" id="{7C667DE5-C47D-464C-9136-350EDBC3AF92}"/>
              </a:ext>
            </a:extLst>
          </p:cNvPr>
          <p:cNvSpPr/>
          <p:nvPr/>
        </p:nvSpPr>
        <p:spPr>
          <a:xfrm>
            <a:off x="3715833" y="27627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18">
            <a:extLst>
              <a:ext uri="{FF2B5EF4-FFF2-40B4-BE49-F238E27FC236}">
                <a16:creationId xmlns:a16="http://schemas.microsoft.com/office/drawing/2014/main" id="{FC44EB30-AA59-4FBA-9AEC-CDB79A5FC955}"/>
              </a:ext>
            </a:extLst>
          </p:cNvPr>
          <p:cNvSpPr/>
          <p:nvPr/>
        </p:nvSpPr>
        <p:spPr>
          <a:xfrm>
            <a:off x="2608457" y="30313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9">
            <a:extLst>
              <a:ext uri="{FF2B5EF4-FFF2-40B4-BE49-F238E27FC236}">
                <a16:creationId xmlns:a16="http://schemas.microsoft.com/office/drawing/2014/main" id="{008C249C-6525-4D57-A894-1AE584F9310E}"/>
              </a:ext>
            </a:extLst>
          </p:cNvPr>
          <p:cNvSpPr/>
          <p:nvPr/>
        </p:nvSpPr>
        <p:spPr>
          <a:xfrm>
            <a:off x="575544" y="27627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0">
            <a:extLst>
              <a:ext uri="{FF2B5EF4-FFF2-40B4-BE49-F238E27FC236}">
                <a16:creationId xmlns:a16="http://schemas.microsoft.com/office/drawing/2014/main" id="{0CA8F4E5-21B4-4D5D-975F-17C9E64E5598}"/>
              </a:ext>
            </a:extLst>
          </p:cNvPr>
          <p:cNvSpPr/>
          <p:nvPr/>
        </p:nvSpPr>
        <p:spPr>
          <a:xfrm>
            <a:off x="899592" y="281988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">
            <a:extLst>
              <a:ext uri="{FF2B5EF4-FFF2-40B4-BE49-F238E27FC236}">
                <a16:creationId xmlns:a16="http://schemas.microsoft.com/office/drawing/2014/main" id="{1026085A-1B29-48B7-8681-64B72C194BD8}"/>
              </a:ext>
            </a:extLst>
          </p:cNvPr>
          <p:cNvSpPr/>
          <p:nvPr/>
        </p:nvSpPr>
        <p:spPr>
          <a:xfrm>
            <a:off x="2718116" y="28056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2">
            <a:extLst>
              <a:ext uri="{FF2B5EF4-FFF2-40B4-BE49-F238E27FC236}">
                <a16:creationId xmlns:a16="http://schemas.microsoft.com/office/drawing/2014/main" id="{C8FFAF5E-3147-4385-882B-FF02341B4523}"/>
              </a:ext>
            </a:extLst>
          </p:cNvPr>
          <p:cNvSpPr/>
          <p:nvPr/>
        </p:nvSpPr>
        <p:spPr>
          <a:xfrm>
            <a:off x="4337968" y="32690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3">
            <a:extLst>
              <a:ext uri="{FF2B5EF4-FFF2-40B4-BE49-F238E27FC236}">
                <a16:creationId xmlns:a16="http://schemas.microsoft.com/office/drawing/2014/main" id="{F4DCA129-ECF7-4671-9999-36B4DC3DC297}"/>
              </a:ext>
            </a:extLst>
          </p:cNvPr>
          <p:cNvSpPr/>
          <p:nvPr/>
        </p:nvSpPr>
        <p:spPr>
          <a:xfrm>
            <a:off x="3903992" y="30174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4">
            <a:extLst>
              <a:ext uri="{FF2B5EF4-FFF2-40B4-BE49-F238E27FC236}">
                <a16:creationId xmlns:a16="http://schemas.microsoft.com/office/drawing/2014/main" id="{9632E722-88E3-4935-AC5B-8AC12364A180}"/>
              </a:ext>
            </a:extLst>
          </p:cNvPr>
          <p:cNvSpPr/>
          <p:nvPr/>
        </p:nvSpPr>
        <p:spPr>
          <a:xfrm>
            <a:off x="3160578" y="278377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5">
            <a:extLst>
              <a:ext uri="{FF2B5EF4-FFF2-40B4-BE49-F238E27FC236}">
                <a16:creationId xmlns:a16="http://schemas.microsoft.com/office/drawing/2014/main" id="{4DFEF0B8-ED6F-422D-B3CE-DB29D395F9AE}"/>
              </a:ext>
            </a:extLst>
          </p:cNvPr>
          <p:cNvSpPr/>
          <p:nvPr/>
        </p:nvSpPr>
        <p:spPr>
          <a:xfrm>
            <a:off x="4283968" y="27331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6">
            <a:extLst>
              <a:ext uri="{FF2B5EF4-FFF2-40B4-BE49-F238E27FC236}">
                <a16:creationId xmlns:a16="http://schemas.microsoft.com/office/drawing/2014/main" id="{E3D1C92C-14EB-4E52-AB4A-0CB6A7071C2F}"/>
              </a:ext>
            </a:extLst>
          </p:cNvPr>
          <p:cNvSpPr/>
          <p:nvPr/>
        </p:nvSpPr>
        <p:spPr>
          <a:xfrm>
            <a:off x="3955873" y="32855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7">
            <a:extLst>
              <a:ext uri="{FF2B5EF4-FFF2-40B4-BE49-F238E27FC236}">
                <a16:creationId xmlns:a16="http://schemas.microsoft.com/office/drawing/2014/main" id="{BFD04C68-60F0-43C3-AA01-3AB45C1253BD}"/>
              </a:ext>
            </a:extLst>
          </p:cNvPr>
          <p:cNvSpPr/>
          <p:nvPr/>
        </p:nvSpPr>
        <p:spPr>
          <a:xfrm>
            <a:off x="412188" y="329233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8">
            <a:extLst>
              <a:ext uri="{FF2B5EF4-FFF2-40B4-BE49-F238E27FC236}">
                <a16:creationId xmlns:a16="http://schemas.microsoft.com/office/drawing/2014/main" id="{CE184E3A-DB7F-4971-8F27-BF0D773ECEFF}"/>
              </a:ext>
            </a:extLst>
          </p:cNvPr>
          <p:cNvSpPr/>
          <p:nvPr/>
        </p:nvSpPr>
        <p:spPr>
          <a:xfrm>
            <a:off x="2209154" y="294676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9">
            <a:extLst>
              <a:ext uri="{FF2B5EF4-FFF2-40B4-BE49-F238E27FC236}">
                <a16:creationId xmlns:a16="http://schemas.microsoft.com/office/drawing/2014/main" id="{4B9E15E4-349F-4550-AD37-BA477BCEDEBE}"/>
              </a:ext>
            </a:extLst>
          </p:cNvPr>
          <p:cNvSpPr/>
          <p:nvPr/>
        </p:nvSpPr>
        <p:spPr>
          <a:xfrm>
            <a:off x="892728" y="32841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0">
            <a:extLst>
              <a:ext uri="{FF2B5EF4-FFF2-40B4-BE49-F238E27FC236}">
                <a16:creationId xmlns:a16="http://schemas.microsoft.com/office/drawing/2014/main" id="{17436D55-B9C8-47D2-9DE9-E6850354686E}"/>
              </a:ext>
            </a:extLst>
          </p:cNvPr>
          <p:cNvSpPr/>
          <p:nvPr/>
        </p:nvSpPr>
        <p:spPr>
          <a:xfrm>
            <a:off x="2879824" y="32021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1">
            <a:extLst>
              <a:ext uri="{FF2B5EF4-FFF2-40B4-BE49-F238E27FC236}">
                <a16:creationId xmlns:a16="http://schemas.microsoft.com/office/drawing/2014/main" id="{A009D1ED-AAA3-4559-ADFC-37FFF50D9B69}"/>
              </a:ext>
            </a:extLst>
          </p:cNvPr>
          <p:cNvSpPr/>
          <p:nvPr/>
        </p:nvSpPr>
        <p:spPr>
          <a:xfrm>
            <a:off x="467544" y="29094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2">
            <a:extLst>
              <a:ext uri="{FF2B5EF4-FFF2-40B4-BE49-F238E27FC236}">
                <a16:creationId xmlns:a16="http://schemas.microsoft.com/office/drawing/2014/main" id="{D013C56C-D944-4DCE-B62B-CB3B95FE751D}"/>
              </a:ext>
            </a:extLst>
          </p:cNvPr>
          <p:cNvSpPr/>
          <p:nvPr/>
        </p:nvSpPr>
        <p:spPr>
          <a:xfrm>
            <a:off x="1694419" y="30553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3">
            <a:extLst>
              <a:ext uri="{FF2B5EF4-FFF2-40B4-BE49-F238E27FC236}">
                <a16:creationId xmlns:a16="http://schemas.microsoft.com/office/drawing/2014/main" id="{2B931C8D-2F7C-45D4-B16B-E8DA8C8EF71F}"/>
              </a:ext>
            </a:extLst>
          </p:cNvPr>
          <p:cNvSpPr/>
          <p:nvPr/>
        </p:nvSpPr>
        <p:spPr>
          <a:xfrm>
            <a:off x="1259632" y="27478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4">
            <a:extLst>
              <a:ext uri="{FF2B5EF4-FFF2-40B4-BE49-F238E27FC236}">
                <a16:creationId xmlns:a16="http://schemas.microsoft.com/office/drawing/2014/main" id="{9E5C0126-D463-4012-8531-FB31DD8E584D}"/>
              </a:ext>
            </a:extLst>
          </p:cNvPr>
          <p:cNvSpPr/>
          <p:nvPr/>
        </p:nvSpPr>
        <p:spPr>
          <a:xfrm>
            <a:off x="4734024" y="27871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6">
            <a:extLst>
              <a:ext uri="{FF2B5EF4-FFF2-40B4-BE49-F238E27FC236}">
                <a16:creationId xmlns:a16="http://schemas.microsoft.com/office/drawing/2014/main" id="{7A9CA17B-A72F-47B8-A6DA-825E5353DC7E}"/>
              </a:ext>
            </a:extLst>
          </p:cNvPr>
          <p:cNvSpPr/>
          <p:nvPr/>
        </p:nvSpPr>
        <p:spPr>
          <a:xfrm>
            <a:off x="4208643" y="437948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7">
            <a:extLst>
              <a:ext uri="{FF2B5EF4-FFF2-40B4-BE49-F238E27FC236}">
                <a16:creationId xmlns:a16="http://schemas.microsoft.com/office/drawing/2014/main" id="{37DBBDDB-2AAC-415E-BC30-808285540FC2}"/>
              </a:ext>
            </a:extLst>
          </p:cNvPr>
          <p:cNvSpPr/>
          <p:nvPr/>
        </p:nvSpPr>
        <p:spPr>
          <a:xfrm>
            <a:off x="4734000" y="409181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8">
            <a:extLst>
              <a:ext uri="{FF2B5EF4-FFF2-40B4-BE49-F238E27FC236}">
                <a16:creationId xmlns:a16="http://schemas.microsoft.com/office/drawing/2014/main" id="{3FB2D15B-59C6-4D62-9593-B0E0FEF1C004}"/>
              </a:ext>
            </a:extLst>
          </p:cNvPr>
          <p:cNvSpPr/>
          <p:nvPr/>
        </p:nvSpPr>
        <p:spPr>
          <a:xfrm>
            <a:off x="3372808" y="43765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39">
            <a:extLst>
              <a:ext uri="{FF2B5EF4-FFF2-40B4-BE49-F238E27FC236}">
                <a16:creationId xmlns:a16="http://schemas.microsoft.com/office/drawing/2014/main" id="{84BCF99B-4F56-4B15-9FA6-B4344C3783D3}"/>
              </a:ext>
            </a:extLst>
          </p:cNvPr>
          <p:cNvSpPr/>
          <p:nvPr/>
        </p:nvSpPr>
        <p:spPr>
          <a:xfrm>
            <a:off x="1383817" y="44325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0">
            <a:extLst>
              <a:ext uri="{FF2B5EF4-FFF2-40B4-BE49-F238E27FC236}">
                <a16:creationId xmlns:a16="http://schemas.microsoft.com/office/drawing/2014/main" id="{41F03A44-D800-4F05-A222-DD520FECEBCD}"/>
              </a:ext>
            </a:extLst>
          </p:cNvPr>
          <p:cNvSpPr/>
          <p:nvPr/>
        </p:nvSpPr>
        <p:spPr>
          <a:xfrm>
            <a:off x="3426808" y="44784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1">
            <a:extLst>
              <a:ext uri="{FF2B5EF4-FFF2-40B4-BE49-F238E27FC236}">
                <a16:creationId xmlns:a16="http://schemas.microsoft.com/office/drawing/2014/main" id="{62307A18-C14C-4E55-8E75-91ED4C2CF62D}"/>
              </a:ext>
            </a:extLst>
          </p:cNvPr>
          <p:cNvSpPr/>
          <p:nvPr/>
        </p:nvSpPr>
        <p:spPr>
          <a:xfrm>
            <a:off x="1318673" y="43307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2">
            <a:extLst>
              <a:ext uri="{FF2B5EF4-FFF2-40B4-BE49-F238E27FC236}">
                <a16:creationId xmlns:a16="http://schemas.microsoft.com/office/drawing/2014/main" id="{A2C569B0-18C7-4C84-A088-A93AEF4F7E83}"/>
              </a:ext>
            </a:extLst>
          </p:cNvPr>
          <p:cNvSpPr/>
          <p:nvPr/>
        </p:nvSpPr>
        <p:spPr>
          <a:xfrm>
            <a:off x="2555422" y="436941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3">
            <a:extLst>
              <a:ext uri="{FF2B5EF4-FFF2-40B4-BE49-F238E27FC236}">
                <a16:creationId xmlns:a16="http://schemas.microsoft.com/office/drawing/2014/main" id="{949B5D3E-01DB-4E28-8827-2CF98C7F5B07}"/>
              </a:ext>
            </a:extLst>
          </p:cNvPr>
          <p:cNvSpPr/>
          <p:nvPr/>
        </p:nvSpPr>
        <p:spPr>
          <a:xfrm>
            <a:off x="861559" y="39534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4">
            <a:extLst>
              <a:ext uri="{FF2B5EF4-FFF2-40B4-BE49-F238E27FC236}">
                <a16:creationId xmlns:a16="http://schemas.microsoft.com/office/drawing/2014/main" id="{3DFB488F-805B-45D2-A5D4-FE5673B63A18}"/>
              </a:ext>
            </a:extLst>
          </p:cNvPr>
          <p:cNvSpPr/>
          <p:nvPr/>
        </p:nvSpPr>
        <p:spPr>
          <a:xfrm>
            <a:off x="4615168" y="403781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5">
            <a:extLst>
              <a:ext uri="{FF2B5EF4-FFF2-40B4-BE49-F238E27FC236}">
                <a16:creationId xmlns:a16="http://schemas.microsoft.com/office/drawing/2014/main" id="{575AE44A-24CB-43DC-913C-4BDE9A90B5B2}"/>
              </a:ext>
            </a:extLst>
          </p:cNvPr>
          <p:cNvSpPr/>
          <p:nvPr/>
        </p:nvSpPr>
        <p:spPr>
          <a:xfrm>
            <a:off x="478902" y="44274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6">
            <a:extLst>
              <a:ext uri="{FF2B5EF4-FFF2-40B4-BE49-F238E27FC236}">
                <a16:creationId xmlns:a16="http://schemas.microsoft.com/office/drawing/2014/main" id="{1C643E00-4F45-4121-B192-EFA8F1717784}"/>
              </a:ext>
            </a:extLst>
          </p:cNvPr>
          <p:cNvSpPr/>
          <p:nvPr/>
        </p:nvSpPr>
        <p:spPr>
          <a:xfrm>
            <a:off x="3845277" y="39461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7">
            <a:extLst>
              <a:ext uri="{FF2B5EF4-FFF2-40B4-BE49-F238E27FC236}">
                <a16:creationId xmlns:a16="http://schemas.microsoft.com/office/drawing/2014/main" id="{FC9EF58F-3D6F-463C-BF14-9060F61D1F44}"/>
              </a:ext>
            </a:extLst>
          </p:cNvPr>
          <p:cNvSpPr/>
          <p:nvPr/>
        </p:nvSpPr>
        <p:spPr>
          <a:xfrm>
            <a:off x="431528" y="4319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8">
            <a:extLst>
              <a:ext uri="{FF2B5EF4-FFF2-40B4-BE49-F238E27FC236}">
                <a16:creationId xmlns:a16="http://schemas.microsoft.com/office/drawing/2014/main" id="{F3D99C39-932A-4A94-84E2-5E4D90F95493}"/>
              </a:ext>
            </a:extLst>
          </p:cNvPr>
          <p:cNvSpPr/>
          <p:nvPr/>
        </p:nvSpPr>
        <p:spPr>
          <a:xfrm>
            <a:off x="3480808" y="43523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49">
            <a:extLst>
              <a:ext uri="{FF2B5EF4-FFF2-40B4-BE49-F238E27FC236}">
                <a16:creationId xmlns:a16="http://schemas.microsoft.com/office/drawing/2014/main" id="{82ADF12E-8FC6-4E7F-A893-B48D1C53D374}"/>
              </a:ext>
            </a:extLst>
          </p:cNvPr>
          <p:cNvSpPr/>
          <p:nvPr/>
        </p:nvSpPr>
        <p:spPr>
          <a:xfrm>
            <a:off x="4319933" y="4440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0">
            <a:extLst>
              <a:ext uri="{FF2B5EF4-FFF2-40B4-BE49-F238E27FC236}">
                <a16:creationId xmlns:a16="http://schemas.microsoft.com/office/drawing/2014/main" id="{F94DEB7B-6442-402F-9D7B-FAE89B2AF0E2}"/>
              </a:ext>
            </a:extLst>
          </p:cNvPr>
          <p:cNvSpPr/>
          <p:nvPr/>
        </p:nvSpPr>
        <p:spPr>
          <a:xfrm>
            <a:off x="2418648" y="43603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1">
            <a:extLst>
              <a:ext uri="{FF2B5EF4-FFF2-40B4-BE49-F238E27FC236}">
                <a16:creationId xmlns:a16="http://schemas.microsoft.com/office/drawing/2014/main" id="{A65784CB-47A4-4A3A-8077-1EC7C36A4808}"/>
              </a:ext>
            </a:extLst>
          </p:cNvPr>
          <p:cNvSpPr/>
          <p:nvPr/>
        </p:nvSpPr>
        <p:spPr>
          <a:xfrm>
            <a:off x="863177" y="40931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2">
            <a:extLst>
              <a:ext uri="{FF2B5EF4-FFF2-40B4-BE49-F238E27FC236}">
                <a16:creationId xmlns:a16="http://schemas.microsoft.com/office/drawing/2014/main" id="{CFAC05E3-21A7-4B2A-BD75-D5D774BEC74C}"/>
              </a:ext>
            </a:extLst>
          </p:cNvPr>
          <p:cNvSpPr/>
          <p:nvPr/>
        </p:nvSpPr>
        <p:spPr>
          <a:xfrm>
            <a:off x="2489618" y="44245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3">
            <a:extLst>
              <a:ext uri="{FF2B5EF4-FFF2-40B4-BE49-F238E27FC236}">
                <a16:creationId xmlns:a16="http://schemas.microsoft.com/office/drawing/2014/main" id="{908192E7-6C42-4277-B8F9-5006E56345EF}"/>
              </a:ext>
            </a:extLst>
          </p:cNvPr>
          <p:cNvSpPr/>
          <p:nvPr/>
        </p:nvSpPr>
        <p:spPr>
          <a:xfrm>
            <a:off x="2028009" y="40490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4">
            <a:extLst>
              <a:ext uri="{FF2B5EF4-FFF2-40B4-BE49-F238E27FC236}">
                <a16:creationId xmlns:a16="http://schemas.microsoft.com/office/drawing/2014/main" id="{06E1DEF1-FCFC-4726-80E7-30C864DEBF43}"/>
              </a:ext>
            </a:extLst>
          </p:cNvPr>
          <p:cNvSpPr/>
          <p:nvPr/>
        </p:nvSpPr>
        <p:spPr>
          <a:xfrm>
            <a:off x="2979612" y="4030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5">
            <a:extLst>
              <a:ext uri="{FF2B5EF4-FFF2-40B4-BE49-F238E27FC236}">
                <a16:creationId xmlns:a16="http://schemas.microsoft.com/office/drawing/2014/main" id="{263B5157-193A-46E7-B80E-F5FA9FE2D6DA}"/>
              </a:ext>
            </a:extLst>
          </p:cNvPr>
          <p:cNvSpPr/>
          <p:nvPr/>
        </p:nvSpPr>
        <p:spPr>
          <a:xfrm>
            <a:off x="2904386" y="41382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6">
            <a:extLst>
              <a:ext uri="{FF2B5EF4-FFF2-40B4-BE49-F238E27FC236}">
                <a16:creationId xmlns:a16="http://schemas.microsoft.com/office/drawing/2014/main" id="{5771347A-A418-4FA6-BA02-C993280E8EAF}"/>
              </a:ext>
            </a:extLst>
          </p:cNvPr>
          <p:cNvSpPr/>
          <p:nvPr/>
        </p:nvSpPr>
        <p:spPr>
          <a:xfrm>
            <a:off x="3899277" y="40794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7">
            <a:extLst>
              <a:ext uri="{FF2B5EF4-FFF2-40B4-BE49-F238E27FC236}">
                <a16:creationId xmlns:a16="http://schemas.microsoft.com/office/drawing/2014/main" id="{6B6B3141-7B96-47EB-806A-42B30F71DD2B}"/>
              </a:ext>
            </a:extLst>
          </p:cNvPr>
          <p:cNvSpPr/>
          <p:nvPr/>
        </p:nvSpPr>
        <p:spPr>
          <a:xfrm>
            <a:off x="4721752" y="398381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8">
            <a:extLst>
              <a:ext uri="{FF2B5EF4-FFF2-40B4-BE49-F238E27FC236}">
                <a16:creationId xmlns:a16="http://schemas.microsoft.com/office/drawing/2014/main" id="{49D3AEAC-8D84-4B27-BC9D-722ECB9E1050}"/>
              </a:ext>
            </a:extLst>
          </p:cNvPr>
          <p:cNvSpPr/>
          <p:nvPr/>
        </p:nvSpPr>
        <p:spPr>
          <a:xfrm>
            <a:off x="1275817" y="442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59">
            <a:extLst>
              <a:ext uri="{FF2B5EF4-FFF2-40B4-BE49-F238E27FC236}">
                <a16:creationId xmlns:a16="http://schemas.microsoft.com/office/drawing/2014/main" id="{6C2EBCC9-BAD4-4782-B84C-744A595EF203}"/>
              </a:ext>
            </a:extLst>
          </p:cNvPr>
          <p:cNvSpPr/>
          <p:nvPr/>
        </p:nvSpPr>
        <p:spPr>
          <a:xfrm>
            <a:off x="2871757" y="40193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0">
            <a:extLst>
              <a:ext uri="{FF2B5EF4-FFF2-40B4-BE49-F238E27FC236}">
                <a16:creationId xmlns:a16="http://schemas.microsoft.com/office/drawing/2014/main" id="{694FF83C-6760-4145-893D-C63E9CCE264E}"/>
              </a:ext>
            </a:extLst>
          </p:cNvPr>
          <p:cNvSpPr/>
          <p:nvPr/>
        </p:nvSpPr>
        <p:spPr>
          <a:xfrm>
            <a:off x="369339" y="442347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1">
            <a:extLst>
              <a:ext uri="{FF2B5EF4-FFF2-40B4-BE49-F238E27FC236}">
                <a16:creationId xmlns:a16="http://schemas.microsoft.com/office/drawing/2014/main" id="{F176B99E-78A6-471F-8C79-7E9E3C938B81}"/>
              </a:ext>
            </a:extLst>
          </p:cNvPr>
          <p:cNvSpPr/>
          <p:nvPr/>
        </p:nvSpPr>
        <p:spPr>
          <a:xfrm>
            <a:off x="4315792" y="43254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2">
            <a:extLst>
              <a:ext uri="{FF2B5EF4-FFF2-40B4-BE49-F238E27FC236}">
                <a16:creationId xmlns:a16="http://schemas.microsoft.com/office/drawing/2014/main" id="{2E25C06A-3796-4054-BE72-7B73116CF432}"/>
              </a:ext>
            </a:extLst>
          </p:cNvPr>
          <p:cNvSpPr/>
          <p:nvPr/>
        </p:nvSpPr>
        <p:spPr>
          <a:xfrm>
            <a:off x="1957138" y="399503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3">
            <a:extLst>
              <a:ext uri="{FF2B5EF4-FFF2-40B4-BE49-F238E27FC236}">
                <a16:creationId xmlns:a16="http://schemas.microsoft.com/office/drawing/2014/main" id="{08DA401E-FFBC-47A6-ADA9-A5696CECB7C7}"/>
              </a:ext>
            </a:extLst>
          </p:cNvPr>
          <p:cNvSpPr/>
          <p:nvPr/>
        </p:nvSpPr>
        <p:spPr>
          <a:xfrm>
            <a:off x="1970864" y="412585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4">
            <a:extLst>
              <a:ext uri="{FF2B5EF4-FFF2-40B4-BE49-F238E27FC236}">
                <a16:creationId xmlns:a16="http://schemas.microsoft.com/office/drawing/2014/main" id="{32A87B5E-96D5-4C58-946A-816D83A35EE8}"/>
              </a:ext>
            </a:extLst>
          </p:cNvPr>
          <p:cNvSpPr/>
          <p:nvPr/>
        </p:nvSpPr>
        <p:spPr>
          <a:xfrm>
            <a:off x="971177" y="404369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5">
            <a:extLst>
              <a:ext uri="{FF2B5EF4-FFF2-40B4-BE49-F238E27FC236}">
                <a16:creationId xmlns:a16="http://schemas.microsoft.com/office/drawing/2014/main" id="{F15978CB-AB67-485C-B403-572F6BF481F2}"/>
              </a:ext>
            </a:extLst>
          </p:cNvPr>
          <p:cNvSpPr/>
          <p:nvPr/>
        </p:nvSpPr>
        <p:spPr>
          <a:xfrm>
            <a:off x="3774583" y="40541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6">
            <a:extLst>
              <a:ext uri="{FF2B5EF4-FFF2-40B4-BE49-F238E27FC236}">
                <a16:creationId xmlns:a16="http://schemas.microsoft.com/office/drawing/2014/main" id="{02968B62-61F8-459B-9CE6-2DF167DE1F70}"/>
              </a:ext>
            </a:extLst>
          </p:cNvPr>
          <p:cNvSpPr/>
          <p:nvPr/>
        </p:nvSpPr>
        <p:spPr>
          <a:xfrm>
            <a:off x="3743944" y="391144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7">
            <a:extLst>
              <a:ext uri="{FF2B5EF4-FFF2-40B4-BE49-F238E27FC236}">
                <a16:creationId xmlns:a16="http://schemas.microsoft.com/office/drawing/2014/main" id="{47BF184C-9A30-4AB1-8071-E51C91AA9B4B}"/>
              </a:ext>
            </a:extLst>
          </p:cNvPr>
          <p:cNvSpPr/>
          <p:nvPr/>
        </p:nvSpPr>
        <p:spPr>
          <a:xfrm>
            <a:off x="1871736" y="39474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8">
            <a:extLst>
              <a:ext uri="{FF2B5EF4-FFF2-40B4-BE49-F238E27FC236}">
                <a16:creationId xmlns:a16="http://schemas.microsoft.com/office/drawing/2014/main" id="{5AECFC64-78B8-48D5-843A-B66E61DE3372}"/>
              </a:ext>
            </a:extLst>
          </p:cNvPr>
          <p:cNvSpPr/>
          <p:nvPr/>
        </p:nvSpPr>
        <p:spPr>
          <a:xfrm>
            <a:off x="2375792" y="42714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69">
            <a:extLst>
              <a:ext uri="{FF2B5EF4-FFF2-40B4-BE49-F238E27FC236}">
                <a16:creationId xmlns:a16="http://schemas.microsoft.com/office/drawing/2014/main" id="{80ABEC8B-9E41-4F56-9399-28D3FAD19400}"/>
              </a:ext>
            </a:extLst>
          </p:cNvPr>
          <p:cNvSpPr/>
          <p:nvPr/>
        </p:nvSpPr>
        <p:spPr>
          <a:xfrm>
            <a:off x="4175992" y="42714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0">
            <a:extLst>
              <a:ext uri="{FF2B5EF4-FFF2-40B4-BE49-F238E27FC236}">
                <a16:creationId xmlns:a16="http://schemas.microsoft.com/office/drawing/2014/main" id="{19694751-8FCE-4FDD-A7CA-8B3F2F7F0ED6}"/>
              </a:ext>
            </a:extLst>
          </p:cNvPr>
          <p:cNvSpPr/>
          <p:nvPr/>
        </p:nvSpPr>
        <p:spPr>
          <a:xfrm>
            <a:off x="2807840" y="39474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1">
            <a:extLst>
              <a:ext uri="{FF2B5EF4-FFF2-40B4-BE49-F238E27FC236}">
                <a16:creationId xmlns:a16="http://schemas.microsoft.com/office/drawing/2014/main" id="{A2D2341B-6FF2-49EB-A4F9-439612B62ED3}"/>
              </a:ext>
            </a:extLst>
          </p:cNvPr>
          <p:cNvSpPr/>
          <p:nvPr/>
        </p:nvSpPr>
        <p:spPr>
          <a:xfrm>
            <a:off x="4572000" y="391144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2">
            <a:extLst>
              <a:ext uri="{FF2B5EF4-FFF2-40B4-BE49-F238E27FC236}">
                <a16:creationId xmlns:a16="http://schemas.microsoft.com/office/drawing/2014/main" id="{4898565B-1945-48E7-AD22-FC18564E9678}"/>
              </a:ext>
            </a:extLst>
          </p:cNvPr>
          <p:cNvSpPr/>
          <p:nvPr/>
        </p:nvSpPr>
        <p:spPr>
          <a:xfrm>
            <a:off x="323528" y="4272175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3">
            <a:extLst>
              <a:ext uri="{FF2B5EF4-FFF2-40B4-BE49-F238E27FC236}">
                <a16:creationId xmlns:a16="http://schemas.microsoft.com/office/drawing/2014/main" id="{33B94BA7-214E-4ECA-93C2-DFB430413904}"/>
              </a:ext>
            </a:extLst>
          </p:cNvPr>
          <p:cNvSpPr/>
          <p:nvPr/>
        </p:nvSpPr>
        <p:spPr>
          <a:xfrm>
            <a:off x="3311896" y="4288232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4">
            <a:extLst>
              <a:ext uri="{FF2B5EF4-FFF2-40B4-BE49-F238E27FC236}">
                <a16:creationId xmlns:a16="http://schemas.microsoft.com/office/drawing/2014/main" id="{45396545-E777-47C3-AA82-8ACAEC2874D0}"/>
              </a:ext>
            </a:extLst>
          </p:cNvPr>
          <p:cNvSpPr/>
          <p:nvPr/>
        </p:nvSpPr>
        <p:spPr>
          <a:xfrm>
            <a:off x="1223664" y="42714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5">
            <a:extLst>
              <a:ext uri="{FF2B5EF4-FFF2-40B4-BE49-F238E27FC236}">
                <a16:creationId xmlns:a16="http://schemas.microsoft.com/office/drawing/2014/main" id="{ABC8A7DC-C755-423E-A859-FBFE721B5440}"/>
              </a:ext>
            </a:extLst>
          </p:cNvPr>
          <p:cNvSpPr/>
          <p:nvPr/>
        </p:nvSpPr>
        <p:spPr>
          <a:xfrm>
            <a:off x="791616" y="391144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49BAAC0-CB41-49D7-86D6-C3DB98B5C0D3}"/>
              </a:ext>
            </a:extLst>
          </p:cNvPr>
          <p:cNvSpPr/>
          <p:nvPr/>
        </p:nvSpPr>
        <p:spPr>
          <a:xfrm>
            <a:off x="251520" y="5050229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5C4FF"/>
              </a:gs>
              <a:gs pos="100000">
                <a:srgbClr val="9FE6FF"/>
              </a:gs>
            </a:gsLst>
            <a:lin ang="13500000" scaled="1"/>
            <a:tileRect/>
          </a:gradFill>
          <a:ln w="127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75C143C-43DA-476B-A31E-0C58EE754195}"/>
              </a:ext>
            </a:extLst>
          </p:cNvPr>
          <p:cNvSpPr/>
          <p:nvPr/>
        </p:nvSpPr>
        <p:spPr>
          <a:xfrm>
            <a:off x="251520" y="1441826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4747"/>
              </a:gs>
              <a:gs pos="100000">
                <a:srgbClr val="FF5D5D"/>
              </a:gs>
            </a:gsLst>
            <a:lin ang="2700000" scaled="1"/>
            <a:tileRect/>
          </a:gradFill>
          <a:ln w="12700" cap="flat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185B0E4F-476E-48E3-91DC-CE81C9EB50D5}"/>
              </a:ext>
            </a:extLst>
          </p:cNvPr>
          <p:cNvSpPr txBox="1"/>
          <p:nvPr/>
        </p:nvSpPr>
        <p:spPr>
          <a:xfrm>
            <a:off x="251371" y="1123771"/>
            <a:ext cx="209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B3B3"/>
                </a:solidFill>
                <a:latin typeface="Calibri Light" panose="020F0302020204030204"/>
                <a:ea typeface="ＭＳ Ｐゴシック" panose="020B0600070205080204" pitchFamily="50" charset="-128"/>
              </a:rPr>
              <a:t>Pre-Equilibrium</a:t>
            </a:r>
            <a:endParaRPr lang="ja-JP" altLang="en-US" sz="2400" dirty="0">
              <a:solidFill>
                <a:srgbClr val="FFB3B3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191028D-901D-4CB5-8FA7-8180C0F5E2AF}"/>
              </a:ext>
            </a:extLst>
          </p:cNvPr>
          <p:cNvSpPr txBox="1"/>
          <p:nvPr/>
        </p:nvSpPr>
        <p:spPr>
          <a:xfrm>
            <a:off x="251371" y="2288964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C0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QGP</a:t>
            </a:r>
            <a:endParaRPr lang="ja-JP" altLang="en-US" sz="2400" dirty="0">
              <a:solidFill>
                <a:srgbClr val="FFC000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611A64F-20D4-4180-9552-B9E6D0638B66}"/>
              </a:ext>
            </a:extLst>
          </p:cNvPr>
          <p:cNvSpPr txBox="1"/>
          <p:nvPr/>
        </p:nvSpPr>
        <p:spPr>
          <a:xfrm>
            <a:off x="251371" y="3481113"/>
            <a:ext cx="191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9FE6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Hadronization</a:t>
            </a:r>
            <a:endParaRPr lang="ja-JP" altLang="en-US" sz="2400" dirty="0">
              <a:solidFill>
                <a:srgbClr val="9FE6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16E4826-A835-4C74-8EF6-DDC6877895D8}"/>
              </a:ext>
            </a:extLst>
          </p:cNvPr>
          <p:cNvSpPr txBox="1"/>
          <p:nvPr/>
        </p:nvSpPr>
        <p:spPr>
          <a:xfrm>
            <a:off x="251520" y="4708797"/>
            <a:ext cx="141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93E3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Freezeout</a:t>
            </a:r>
            <a:endParaRPr lang="ja-JP" altLang="en-US" sz="2400" dirty="0">
              <a:solidFill>
                <a:srgbClr val="93E3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5" name="円/楕円 85">
            <a:extLst>
              <a:ext uri="{FF2B5EF4-FFF2-40B4-BE49-F238E27FC236}">
                <a16:creationId xmlns:a16="http://schemas.microsoft.com/office/drawing/2014/main" id="{B174E3A9-FE5F-4685-9322-2E2B37F5DC32}"/>
              </a:ext>
            </a:extLst>
          </p:cNvPr>
          <p:cNvSpPr/>
          <p:nvPr/>
        </p:nvSpPr>
        <p:spPr>
          <a:xfrm>
            <a:off x="2447776" y="200980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6">
            <a:extLst>
              <a:ext uri="{FF2B5EF4-FFF2-40B4-BE49-F238E27FC236}">
                <a16:creationId xmlns:a16="http://schemas.microsoft.com/office/drawing/2014/main" id="{EE5B1215-CAAB-4E7A-A26F-318C93E64A73}"/>
              </a:ext>
            </a:extLst>
          </p:cNvPr>
          <p:cNvSpPr/>
          <p:nvPr/>
        </p:nvSpPr>
        <p:spPr>
          <a:xfrm>
            <a:off x="1223640" y="19097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7">
            <a:extLst>
              <a:ext uri="{FF2B5EF4-FFF2-40B4-BE49-F238E27FC236}">
                <a16:creationId xmlns:a16="http://schemas.microsoft.com/office/drawing/2014/main" id="{0F9A9A49-EC7A-48F5-93FB-3C2AE119A7B5}"/>
              </a:ext>
            </a:extLst>
          </p:cNvPr>
          <p:cNvSpPr/>
          <p:nvPr/>
        </p:nvSpPr>
        <p:spPr>
          <a:xfrm>
            <a:off x="4427984" y="16037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9">
            <a:extLst>
              <a:ext uri="{FF2B5EF4-FFF2-40B4-BE49-F238E27FC236}">
                <a16:creationId xmlns:a16="http://schemas.microsoft.com/office/drawing/2014/main" id="{BAD18F7D-18F4-443D-A51C-C3941022A635}"/>
              </a:ext>
            </a:extLst>
          </p:cNvPr>
          <p:cNvSpPr/>
          <p:nvPr/>
        </p:nvSpPr>
        <p:spPr>
          <a:xfrm>
            <a:off x="4145019" y="562388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90">
            <a:extLst>
              <a:ext uri="{FF2B5EF4-FFF2-40B4-BE49-F238E27FC236}">
                <a16:creationId xmlns:a16="http://schemas.microsoft.com/office/drawing/2014/main" id="{A24969D0-07C8-4103-85CF-84C3DE388E1A}"/>
              </a:ext>
            </a:extLst>
          </p:cNvPr>
          <p:cNvSpPr/>
          <p:nvPr/>
        </p:nvSpPr>
        <p:spPr>
          <a:xfrm>
            <a:off x="4725812" y="53445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91">
            <a:extLst>
              <a:ext uri="{FF2B5EF4-FFF2-40B4-BE49-F238E27FC236}">
                <a16:creationId xmlns:a16="http://schemas.microsoft.com/office/drawing/2014/main" id="{11604CCA-DCC4-4F1E-ABF6-53D204668E35}"/>
              </a:ext>
            </a:extLst>
          </p:cNvPr>
          <p:cNvSpPr/>
          <p:nvPr/>
        </p:nvSpPr>
        <p:spPr>
          <a:xfrm>
            <a:off x="3081973" y="55405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2">
            <a:extLst>
              <a:ext uri="{FF2B5EF4-FFF2-40B4-BE49-F238E27FC236}">
                <a16:creationId xmlns:a16="http://schemas.microsoft.com/office/drawing/2014/main" id="{0BD545F7-8DDD-4FD7-A31C-E31946482BDF}"/>
              </a:ext>
            </a:extLst>
          </p:cNvPr>
          <p:cNvSpPr/>
          <p:nvPr/>
        </p:nvSpPr>
        <p:spPr>
          <a:xfrm>
            <a:off x="1536217" y="53252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3">
            <a:extLst>
              <a:ext uri="{FF2B5EF4-FFF2-40B4-BE49-F238E27FC236}">
                <a16:creationId xmlns:a16="http://schemas.microsoft.com/office/drawing/2014/main" id="{6DF0908F-CB6C-4D1C-95B0-AD423889BCFB}"/>
              </a:ext>
            </a:extLst>
          </p:cNvPr>
          <p:cNvSpPr/>
          <p:nvPr/>
        </p:nvSpPr>
        <p:spPr>
          <a:xfrm>
            <a:off x="3135973" y="56424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4">
            <a:extLst>
              <a:ext uri="{FF2B5EF4-FFF2-40B4-BE49-F238E27FC236}">
                <a16:creationId xmlns:a16="http://schemas.microsoft.com/office/drawing/2014/main" id="{2585E9D7-09EA-41CB-9D03-F2D0561BD187}"/>
              </a:ext>
            </a:extLst>
          </p:cNvPr>
          <p:cNvSpPr/>
          <p:nvPr/>
        </p:nvSpPr>
        <p:spPr>
          <a:xfrm>
            <a:off x="1471073" y="52234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5">
            <a:extLst>
              <a:ext uri="{FF2B5EF4-FFF2-40B4-BE49-F238E27FC236}">
                <a16:creationId xmlns:a16="http://schemas.microsoft.com/office/drawing/2014/main" id="{6726705B-66C4-4344-940C-3C002B1C392C}"/>
              </a:ext>
            </a:extLst>
          </p:cNvPr>
          <p:cNvSpPr/>
          <p:nvPr/>
        </p:nvSpPr>
        <p:spPr>
          <a:xfrm>
            <a:off x="2455758" y="52441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6">
            <a:extLst>
              <a:ext uri="{FF2B5EF4-FFF2-40B4-BE49-F238E27FC236}">
                <a16:creationId xmlns:a16="http://schemas.microsoft.com/office/drawing/2014/main" id="{0C54C47F-7781-43FD-83C4-2E6548EB3B06}"/>
              </a:ext>
            </a:extLst>
          </p:cNvPr>
          <p:cNvSpPr/>
          <p:nvPr/>
        </p:nvSpPr>
        <p:spPr>
          <a:xfrm>
            <a:off x="789551" y="5278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7">
            <a:extLst>
              <a:ext uri="{FF2B5EF4-FFF2-40B4-BE49-F238E27FC236}">
                <a16:creationId xmlns:a16="http://schemas.microsoft.com/office/drawing/2014/main" id="{7F7EA60E-1091-4092-9514-27713FB5B303}"/>
              </a:ext>
            </a:extLst>
          </p:cNvPr>
          <p:cNvSpPr/>
          <p:nvPr/>
        </p:nvSpPr>
        <p:spPr>
          <a:xfrm>
            <a:off x="4606980" y="529056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8">
            <a:extLst>
              <a:ext uri="{FF2B5EF4-FFF2-40B4-BE49-F238E27FC236}">
                <a16:creationId xmlns:a16="http://schemas.microsoft.com/office/drawing/2014/main" id="{52E6E284-31A2-4933-88AB-9677A6130DFD}"/>
              </a:ext>
            </a:extLst>
          </p:cNvPr>
          <p:cNvSpPr/>
          <p:nvPr/>
        </p:nvSpPr>
        <p:spPr>
          <a:xfrm>
            <a:off x="550910" y="567042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9">
            <a:extLst>
              <a:ext uri="{FF2B5EF4-FFF2-40B4-BE49-F238E27FC236}">
                <a16:creationId xmlns:a16="http://schemas.microsoft.com/office/drawing/2014/main" id="{BE9F8043-007C-47A3-A579-2FFEB5036372}"/>
              </a:ext>
            </a:extLst>
          </p:cNvPr>
          <p:cNvSpPr/>
          <p:nvPr/>
        </p:nvSpPr>
        <p:spPr>
          <a:xfrm>
            <a:off x="3709645" y="53249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100">
            <a:extLst>
              <a:ext uri="{FF2B5EF4-FFF2-40B4-BE49-F238E27FC236}">
                <a16:creationId xmlns:a16="http://schemas.microsoft.com/office/drawing/2014/main" id="{4F8BFCEE-E682-4E5B-B5E5-456CEA026E4E}"/>
              </a:ext>
            </a:extLst>
          </p:cNvPr>
          <p:cNvSpPr/>
          <p:nvPr/>
        </p:nvSpPr>
        <p:spPr>
          <a:xfrm>
            <a:off x="503536" y="55624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101">
            <a:extLst>
              <a:ext uri="{FF2B5EF4-FFF2-40B4-BE49-F238E27FC236}">
                <a16:creationId xmlns:a16="http://schemas.microsoft.com/office/drawing/2014/main" id="{B022C433-9118-48DA-9935-CC648411898F}"/>
              </a:ext>
            </a:extLst>
          </p:cNvPr>
          <p:cNvSpPr/>
          <p:nvPr/>
        </p:nvSpPr>
        <p:spPr>
          <a:xfrm>
            <a:off x="3189973" y="55162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2">
            <a:extLst>
              <a:ext uri="{FF2B5EF4-FFF2-40B4-BE49-F238E27FC236}">
                <a16:creationId xmlns:a16="http://schemas.microsoft.com/office/drawing/2014/main" id="{ED365349-C276-4F4F-A721-1523EE203FA6}"/>
              </a:ext>
            </a:extLst>
          </p:cNvPr>
          <p:cNvSpPr/>
          <p:nvPr/>
        </p:nvSpPr>
        <p:spPr>
          <a:xfrm>
            <a:off x="4256309" y="56845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3">
            <a:extLst>
              <a:ext uri="{FF2B5EF4-FFF2-40B4-BE49-F238E27FC236}">
                <a16:creationId xmlns:a16="http://schemas.microsoft.com/office/drawing/2014/main" id="{EFE91F50-FD0B-42B2-BCAC-C1C057FBB440}"/>
              </a:ext>
            </a:extLst>
          </p:cNvPr>
          <p:cNvSpPr/>
          <p:nvPr/>
        </p:nvSpPr>
        <p:spPr>
          <a:xfrm>
            <a:off x="2318984" y="523504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4">
            <a:extLst>
              <a:ext uri="{FF2B5EF4-FFF2-40B4-BE49-F238E27FC236}">
                <a16:creationId xmlns:a16="http://schemas.microsoft.com/office/drawing/2014/main" id="{4B1EB76B-7B46-44C5-9B9A-043775E578FC}"/>
              </a:ext>
            </a:extLst>
          </p:cNvPr>
          <p:cNvSpPr/>
          <p:nvPr/>
        </p:nvSpPr>
        <p:spPr>
          <a:xfrm>
            <a:off x="791169" y="54179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5">
            <a:extLst>
              <a:ext uri="{FF2B5EF4-FFF2-40B4-BE49-F238E27FC236}">
                <a16:creationId xmlns:a16="http://schemas.microsoft.com/office/drawing/2014/main" id="{31CFE002-7CF3-4401-901B-AA7A9B6BB2B2}"/>
              </a:ext>
            </a:extLst>
          </p:cNvPr>
          <p:cNvSpPr/>
          <p:nvPr/>
        </p:nvSpPr>
        <p:spPr>
          <a:xfrm>
            <a:off x="2389954" y="529923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6">
            <a:extLst>
              <a:ext uri="{FF2B5EF4-FFF2-40B4-BE49-F238E27FC236}">
                <a16:creationId xmlns:a16="http://schemas.microsoft.com/office/drawing/2014/main" id="{8BC935F6-F57E-4F1C-9710-BB4AB32E2469}"/>
              </a:ext>
            </a:extLst>
          </p:cNvPr>
          <p:cNvSpPr/>
          <p:nvPr/>
        </p:nvSpPr>
        <p:spPr>
          <a:xfrm>
            <a:off x="2108401" y="56406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107">
            <a:extLst>
              <a:ext uri="{FF2B5EF4-FFF2-40B4-BE49-F238E27FC236}">
                <a16:creationId xmlns:a16="http://schemas.microsoft.com/office/drawing/2014/main" id="{5DCF3406-41C0-4B21-80DD-11C013BDDD5D}"/>
              </a:ext>
            </a:extLst>
          </p:cNvPr>
          <p:cNvSpPr/>
          <p:nvPr/>
        </p:nvSpPr>
        <p:spPr>
          <a:xfrm>
            <a:off x="2627956" y="56218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108">
            <a:extLst>
              <a:ext uri="{FF2B5EF4-FFF2-40B4-BE49-F238E27FC236}">
                <a16:creationId xmlns:a16="http://schemas.microsoft.com/office/drawing/2014/main" id="{12AD9851-E7D9-42F6-B9EA-24F11418A044}"/>
              </a:ext>
            </a:extLst>
          </p:cNvPr>
          <p:cNvSpPr/>
          <p:nvPr/>
        </p:nvSpPr>
        <p:spPr>
          <a:xfrm>
            <a:off x="2552730" y="57298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109">
            <a:extLst>
              <a:ext uri="{FF2B5EF4-FFF2-40B4-BE49-F238E27FC236}">
                <a16:creationId xmlns:a16="http://schemas.microsoft.com/office/drawing/2014/main" id="{49357BA2-DBA7-48EA-84B1-A9FE664C631F}"/>
              </a:ext>
            </a:extLst>
          </p:cNvPr>
          <p:cNvSpPr/>
          <p:nvPr/>
        </p:nvSpPr>
        <p:spPr>
          <a:xfrm>
            <a:off x="3763645" y="545818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110">
            <a:extLst>
              <a:ext uri="{FF2B5EF4-FFF2-40B4-BE49-F238E27FC236}">
                <a16:creationId xmlns:a16="http://schemas.microsoft.com/office/drawing/2014/main" id="{9C59BE53-9075-4CC6-973E-147012F29181}"/>
              </a:ext>
            </a:extLst>
          </p:cNvPr>
          <p:cNvSpPr/>
          <p:nvPr/>
        </p:nvSpPr>
        <p:spPr>
          <a:xfrm>
            <a:off x="4713564" y="523656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11">
            <a:extLst>
              <a:ext uri="{FF2B5EF4-FFF2-40B4-BE49-F238E27FC236}">
                <a16:creationId xmlns:a16="http://schemas.microsoft.com/office/drawing/2014/main" id="{8AC1E614-B6BC-4CDB-8998-0907D55E725C}"/>
              </a:ext>
            </a:extLst>
          </p:cNvPr>
          <p:cNvSpPr/>
          <p:nvPr/>
        </p:nvSpPr>
        <p:spPr>
          <a:xfrm>
            <a:off x="1428217" y="531761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2">
            <a:extLst>
              <a:ext uri="{FF2B5EF4-FFF2-40B4-BE49-F238E27FC236}">
                <a16:creationId xmlns:a16="http://schemas.microsoft.com/office/drawing/2014/main" id="{A6866035-698A-4DE4-96D2-26A0AC939B70}"/>
              </a:ext>
            </a:extLst>
          </p:cNvPr>
          <p:cNvSpPr/>
          <p:nvPr/>
        </p:nvSpPr>
        <p:spPr>
          <a:xfrm>
            <a:off x="2520101" y="56109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3">
            <a:extLst>
              <a:ext uri="{FF2B5EF4-FFF2-40B4-BE49-F238E27FC236}">
                <a16:creationId xmlns:a16="http://schemas.microsoft.com/office/drawing/2014/main" id="{974E4EFE-1EF4-4E7D-BF63-7BBFB26B5BFB}"/>
              </a:ext>
            </a:extLst>
          </p:cNvPr>
          <p:cNvSpPr/>
          <p:nvPr/>
        </p:nvSpPr>
        <p:spPr>
          <a:xfrm>
            <a:off x="441347" y="56664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4">
            <a:extLst>
              <a:ext uri="{FF2B5EF4-FFF2-40B4-BE49-F238E27FC236}">
                <a16:creationId xmlns:a16="http://schemas.microsoft.com/office/drawing/2014/main" id="{03742A70-2305-42B8-9DAB-ECEC9CCC936E}"/>
              </a:ext>
            </a:extLst>
          </p:cNvPr>
          <p:cNvSpPr/>
          <p:nvPr/>
        </p:nvSpPr>
        <p:spPr>
          <a:xfrm>
            <a:off x="4252168" y="55698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5">
            <a:extLst>
              <a:ext uri="{FF2B5EF4-FFF2-40B4-BE49-F238E27FC236}">
                <a16:creationId xmlns:a16="http://schemas.microsoft.com/office/drawing/2014/main" id="{997DAC2D-1363-4444-93D2-91FFE7DA2B83}"/>
              </a:ext>
            </a:extLst>
          </p:cNvPr>
          <p:cNvSpPr/>
          <p:nvPr/>
        </p:nvSpPr>
        <p:spPr>
          <a:xfrm>
            <a:off x="2037530" y="558663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6">
            <a:extLst>
              <a:ext uri="{FF2B5EF4-FFF2-40B4-BE49-F238E27FC236}">
                <a16:creationId xmlns:a16="http://schemas.microsoft.com/office/drawing/2014/main" id="{06175923-96AB-41C3-B0B7-79FC2F1AFF84}"/>
              </a:ext>
            </a:extLst>
          </p:cNvPr>
          <p:cNvSpPr/>
          <p:nvPr/>
        </p:nvSpPr>
        <p:spPr>
          <a:xfrm>
            <a:off x="2051256" y="571745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7">
            <a:extLst>
              <a:ext uri="{FF2B5EF4-FFF2-40B4-BE49-F238E27FC236}">
                <a16:creationId xmlns:a16="http://schemas.microsoft.com/office/drawing/2014/main" id="{9AB3A084-0879-470D-9756-4F1E40860466}"/>
              </a:ext>
            </a:extLst>
          </p:cNvPr>
          <p:cNvSpPr/>
          <p:nvPr/>
        </p:nvSpPr>
        <p:spPr>
          <a:xfrm>
            <a:off x="899169" y="53684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8">
            <a:extLst>
              <a:ext uri="{FF2B5EF4-FFF2-40B4-BE49-F238E27FC236}">
                <a16:creationId xmlns:a16="http://schemas.microsoft.com/office/drawing/2014/main" id="{1E394971-55E9-4E30-9A74-1FBC9412D9B7}"/>
              </a:ext>
            </a:extLst>
          </p:cNvPr>
          <p:cNvSpPr/>
          <p:nvPr/>
        </p:nvSpPr>
        <p:spPr>
          <a:xfrm>
            <a:off x="3638951" y="54329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9">
            <a:extLst>
              <a:ext uri="{FF2B5EF4-FFF2-40B4-BE49-F238E27FC236}">
                <a16:creationId xmlns:a16="http://schemas.microsoft.com/office/drawing/2014/main" id="{A1A38CE5-2DED-4684-AA9C-3EA82999E994}"/>
              </a:ext>
            </a:extLst>
          </p:cNvPr>
          <p:cNvSpPr/>
          <p:nvPr/>
        </p:nvSpPr>
        <p:spPr>
          <a:xfrm>
            <a:off x="3608312" y="529019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20">
            <a:extLst>
              <a:ext uri="{FF2B5EF4-FFF2-40B4-BE49-F238E27FC236}">
                <a16:creationId xmlns:a16="http://schemas.microsoft.com/office/drawing/2014/main" id="{A4CA08B5-9FBE-4D7F-A961-D0D8F5369963}"/>
              </a:ext>
            </a:extLst>
          </p:cNvPr>
          <p:cNvSpPr/>
          <p:nvPr/>
        </p:nvSpPr>
        <p:spPr>
          <a:xfrm>
            <a:off x="1952128" y="55390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21">
            <a:extLst>
              <a:ext uri="{FF2B5EF4-FFF2-40B4-BE49-F238E27FC236}">
                <a16:creationId xmlns:a16="http://schemas.microsoft.com/office/drawing/2014/main" id="{7CB748EA-17C9-42F9-A76B-49453238561F}"/>
              </a:ext>
            </a:extLst>
          </p:cNvPr>
          <p:cNvSpPr/>
          <p:nvPr/>
        </p:nvSpPr>
        <p:spPr>
          <a:xfrm>
            <a:off x="2276128" y="5146182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2">
            <a:extLst>
              <a:ext uri="{FF2B5EF4-FFF2-40B4-BE49-F238E27FC236}">
                <a16:creationId xmlns:a16="http://schemas.microsoft.com/office/drawing/2014/main" id="{8FD99411-D722-4A41-AF0E-5314F6F9A25D}"/>
              </a:ext>
            </a:extLst>
          </p:cNvPr>
          <p:cNvSpPr/>
          <p:nvPr/>
        </p:nvSpPr>
        <p:spPr>
          <a:xfrm>
            <a:off x="4112368" y="55158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3">
            <a:extLst>
              <a:ext uri="{FF2B5EF4-FFF2-40B4-BE49-F238E27FC236}">
                <a16:creationId xmlns:a16="http://schemas.microsoft.com/office/drawing/2014/main" id="{32285B44-3E81-4C5F-8B6F-4A2B47B1E8E1}"/>
              </a:ext>
            </a:extLst>
          </p:cNvPr>
          <p:cNvSpPr/>
          <p:nvPr/>
        </p:nvSpPr>
        <p:spPr>
          <a:xfrm>
            <a:off x="2456184" y="553908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4">
            <a:extLst>
              <a:ext uri="{FF2B5EF4-FFF2-40B4-BE49-F238E27FC236}">
                <a16:creationId xmlns:a16="http://schemas.microsoft.com/office/drawing/2014/main" id="{3A388022-8A64-430F-A968-2A68F7CE3C86}"/>
              </a:ext>
            </a:extLst>
          </p:cNvPr>
          <p:cNvSpPr/>
          <p:nvPr/>
        </p:nvSpPr>
        <p:spPr>
          <a:xfrm>
            <a:off x="4563812" y="5164190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5">
            <a:extLst>
              <a:ext uri="{FF2B5EF4-FFF2-40B4-BE49-F238E27FC236}">
                <a16:creationId xmlns:a16="http://schemas.microsoft.com/office/drawing/2014/main" id="{50E456B9-85E5-4AB2-9D07-7644B52102FC}"/>
              </a:ext>
            </a:extLst>
          </p:cNvPr>
          <p:cNvSpPr/>
          <p:nvPr/>
        </p:nvSpPr>
        <p:spPr>
          <a:xfrm>
            <a:off x="395536" y="5515101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6">
            <a:extLst>
              <a:ext uri="{FF2B5EF4-FFF2-40B4-BE49-F238E27FC236}">
                <a16:creationId xmlns:a16="http://schemas.microsoft.com/office/drawing/2014/main" id="{B2E14036-5829-448D-833B-96862C204D09}"/>
              </a:ext>
            </a:extLst>
          </p:cNvPr>
          <p:cNvSpPr/>
          <p:nvPr/>
        </p:nvSpPr>
        <p:spPr>
          <a:xfrm>
            <a:off x="3021061" y="5452222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7">
            <a:extLst>
              <a:ext uri="{FF2B5EF4-FFF2-40B4-BE49-F238E27FC236}">
                <a16:creationId xmlns:a16="http://schemas.microsoft.com/office/drawing/2014/main" id="{FCA42F4A-EEFB-4F44-BAFB-2379CC822984}"/>
              </a:ext>
            </a:extLst>
          </p:cNvPr>
          <p:cNvSpPr/>
          <p:nvPr/>
        </p:nvSpPr>
        <p:spPr>
          <a:xfrm>
            <a:off x="1376064" y="5164190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8">
            <a:extLst>
              <a:ext uri="{FF2B5EF4-FFF2-40B4-BE49-F238E27FC236}">
                <a16:creationId xmlns:a16="http://schemas.microsoft.com/office/drawing/2014/main" id="{54A623B4-01DF-4012-A80B-C4B8D696DA2A}"/>
              </a:ext>
            </a:extLst>
          </p:cNvPr>
          <p:cNvSpPr/>
          <p:nvPr/>
        </p:nvSpPr>
        <p:spPr>
          <a:xfrm>
            <a:off x="719608" y="523619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65B2C01C-F0C7-485E-AE71-6FCA5F28A9ED}"/>
              </a:ext>
            </a:extLst>
          </p:cNvPr>
          <p:cNvCxnSpPr/>
          <p:nvPr/>
        </p:nvCxnSpPr>
        <p:spPr>
          <a:xfrm>
            <a:off x="5502242" y="1627647"/>
            <a:ext cx="1508760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34B7D5DB-18B4-40F3-8D6A-ABDF5418E4B7}"/>
              </a:ext>
            </a:extLst>
          </p:cNvPr>
          <p:cNvSpPr/>
          <p:nvPr/>
        </p:nvSpPr>
        <p:spPr>
          <a:xfrm>
            <a:off x="1730987" y="6284258"/>
            <a:ext cx="1641821" cy="403412"/>
          </a:xfrm>
          <a:prstGeom prst="rect">
            <a:avLst/>
          </a:prstGeom>
          <a:gradFill rotWithShape="1">
            <a:gsLst>
              <a:gs pos="0">
                <a:srgbClr val="808DA9">
                  <a:tint val="70000"/>
                  <a:satMod val="100000"/>
                  <a:lumMod val="110000"/>
                </a:srgbClr>
              </a:gs>
              <a:gs pos="50000">
                <a:srgbClr val="808DA9">
                  <a:tint val="75000"/>
                  <a:satMod val="101000"/>
                  <a:lumMod val="105000"/>
                </a:srgbClr>
              </a:gs>
              <a:gs pos="100000">
                <a:srgbClr val="808DA9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9525" cap="flat" cmpd="sng" algn="ctr">
            <a:solidFill>
              <a:srgbClr val="808DA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detector</a:t>
            </a: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86F22C09-4610-4317-B652-16DF096656D1}"/>
              </a:ext>
            </a:extLst>
          </p:cNvPr>
          <p:cNvCxnSpPr/>
          <p:nvPr/>
        </p:nvCxnSpPr>
        <p:spPr>
          <a:xfrm>
            <a:off x="1715509" y="5785678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E47EB720-BC07-4BB5-A6A1-F2A92F1ED134}"/>
              </a:ext>
            </a:extLst>
          </p:cNvPr>
          <p:cNvCxnSpPr/>
          <p:nvPr/>
        </p:nvCxnSpPr>
        <p:spPr>
          <a:xfrm>
            <a:off x="1819711" y="5825452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500C4ED-F7B8-4A9A-AF03-86F843BD29DD}"/>
              </a:ext>
            </a:extLst>
          </p:cNvPr>
          <p:cNvCxnSpPr/>
          <p:nvPr/>
        </p:nvCxnSpPr>
        <p:spPr>
          <a:xfrm flipH="1">
            <a:off x="1491150" y="5805564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0F94576F-9DCD-413B-80EA-F8CAD6B6794A}"/>
              </a:ext>
            </a:extLst>
          </p:cNvPr>
          <p:cNvCxnSpPr/>
          <p:nvPr/>
        </p:nvCxnSpPr>
        <p:spPr>
          <a:xfrm>
            <a:off x="2611983" y="5803603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D07F7CFE-2419-4CDA-820C-B40D5FE8BA63}"/>
              </a:ext>
            </a:extLst>
          </p:cNvPr>
          <p:cNvCxnSpPr/>
          <p:nvPr/>
        </p:nvCxnSpPr>
        <p:spPr>
          <a:xfrm>
            <a:off x="2716185" y="5843377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78476263-D6B0-4D6F-879C-7BB049A3E1C0}"/>
              </a:ext>
            </a:extLst>
          </p:cNvPr>
          <p:cNvCxnSpPr/>
          <p:nvPr/>
        </p:nvCxnSpPr>
        <p:spPr>
          <a:xfrm flipH="1">
            <a:off x="2387624" y="5823489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6FCDCA84-DA6D-4D20-802C-070EDDD6C439}"/>
              </a:ext>
            </a:extLst>
          </p:cNvPr>
          <p:cNvCxnSpPr/>
          <p:nvPr/>
        </p:nvCxnSpPr>
        <p:spPr>
          <a:xfrm>
            <a:off x="3553273" y="5785673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65A2733D-CE8C-430D-9071-12E7C98E3683}"/>
              </a:ext>
            </a:extLst>
          </p:cNvPr>
          <p:cNvCxnSpPr/>
          <p:nvPr/>
        </p:nvCxnSpPr>
        <p:spPr>
          <a:xfrm>
            <a:off x="3657475" y="5825447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B17B9C56-96F7-4CED-A81C-DB485A9AFC33}"/>
              </a:ext>
            </a:extLst>
          </p:cNvPr>
          <p:cNvCxnSpPr/>
          <p:nvPr/>
        </p:nvCxnSpPr>
        <p:spPr>
          <a:xfrm flipH="1">
            <a:off x="3328914" y="5805559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30A3DC73-305A-491B-A382-D5D8D49DEDBB}"/>
              </a:ext>
            </a:extLst>
          </p:cNvPr>
          <p:cNvCxnSpPr/>
          <p:nvPr/>
        </p:nvCxnSpPr>
        <p:spPr>
          <a:xfrm>
            <a:off x="4586714" y="5764224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F6C6EC3E-F89A-48E1-8CA5-D83FBE64DC19}"/>
              </a:ext>
            </a:extLst>
          </p:cNvPr>
          <p:cNvCxnSpPr/>
          <p:nvPr/>
        </p:nvCxnSpPr>
        <p:spPr>
          <a:xfrm>
            <a:off x="4690916" y="5803998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D6056FD0-E22A-4048-B25A-C0D76F6C7A11}"/>
              </a:ext>
            </a:extLst>
          </p:cNvPr>
          <p:cNvCxnSpPr/>
          <p:nvPr/>
        </p:nvCxnSpPr>
        <p:spPr>
          <a:xfrm flipH="1">
            <a:off x="4362355" y="5784110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B998EED0-E17D-498E-8BD7-F778F7EF6295}"/>
              </a:ext>
            </a:extLst>
          </p:cNvPr>
          <p:cNvCxnSpPr/>
          <p:nvPr/>
        </p:nvCxnSpPr>
        <p:spPr>
          <a:xfrm>
            <a:off x="844140" y="5803603"/>
            <a:ext cx="0" cy="6061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4" name="直線矢印コネクタ 143">
            <a:extLst>
              <a:ext uri="{FF2B5EF4-FFF2-40B4-BE49-F238E27FC236}">
                <a16:creationId xmlns:a16="http://schemas.microsoft.com/office/drawing/2014/main" id="{B5C1C9FE-A35C-4203-B772-A2DCB54AA2C9}"/>
              </a:ext>
            </a:extLst>
          </p:cNvPr>
          <p:cNvCxnSpPr/>
          <p:nvPr/>
        </p:nvCxnSpPr>
        <p:spPr>
          <a:xfrm>
            <a:off x="948342" y="5843377"/>
            <a:ext cx="108000" cy="56638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5" name="直線矢印コネクタ 144">
            <a:extLst>
              <a:ext uri="{FF2B5EF4-FFF2-40B4-BE49-F238E27FC236}">
                <a16:creationId xmlns:a16="http://schemas.microsoft.com/office/drawing/2014/main" id="{014500CC-49BD-40A3-9931-B5C366E01A06}"/>
              </a:ext>
            </a:extLst>
          </p:cNvPr>
          <p:cNvCxnSpPr/>
          <p:nvPr/>
        </p:nvCxnSpPr>
        <p:spPr>
          <a:xfrm flipH="1">
            <a:off x="619781" y="5823489"/>
            <a:ext cx="104838" cy="5862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E8EEA66D-1E81-4FA7-9E9E-1C3CEF2D4BC5}"/>
              </a:ext>
            </a:extLst>
          </p:cNvPr>
          <p:cNvCxnSpPr/>
          <p:nvPr/>
        </p:nvCxnSpPr>
        <p:spPr>
          <a:xfrm>
            <a:off x="1730988" y="1167681"/>
            <a:ext cx="9630" cy="5435942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22C40972-D0BB-4F0F-BC04-BABFF93A7014}"/>
              </a:ext>
            </a:extLst>
          </p:cNvPr>
          <p:cNvCxnSpPr/>
          <p:nvPr/>
        </p:nvCxnSpPr>
        <p:spPr>
          <a:xfrm>
            <a:off x="5763435" y="1320647"/>
            <a:ext cx="1" cy="1085459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148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C2C7CE1-F8F3-438D-80A0-A3E55F5E5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06" y="2275741"/>
            <a:ext cx="224210" cy="203657"/>
          </a:xfrm>
          <a:prstGeom prst="rect">
            <a:avLst/>
          </a:prstGeom>
        </p:spPr>
      </p:pic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28EE6CB8-F781-49DB-91CB-423E975108C0}"/>
              </a:ext>
            </a:extLst>
          </p:cNvPr>
          <p:cNvCxnSpPr/>
          <p:nvPr/>
        </p:nvCxnSpPr>
        <p:spPr>
          <a:xfrm>
            <a:off x="3343049" y="1185054"/>
            <a:ext cx="4815" cy="5418569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778D96A8-428D-4944-B729-381EE2665FEB}"/>
              </a:ext>
            </a:extLst>
          </p:cNvPr>
          <p:cNvSpPr txBox="1"/>
          <p:nvPr/>
        </p:nvSpPr>
        <p:spPr>
          <a:xfrm>
            <a:off x="6397931" y="1707178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rapidity</a:t>
            </a:r>
            <a:endParaRPr kumimoji="1" lang="ja-JP" altLang="en-US" sz="2400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B1B6108C-5213-4D8E-A256-2E1E1E3A8A1D}"/>
              </a:ext>
            </a:extLst>
          </p:cNvPr>
          <p:cNvSpPr txBox="1"/>
          <p:nvPr/>
        </p:nvSpPr>
        <p:spPr>
          <a:xfrm>
            <a:off x="5228472" y="2738685"/>
            <a:ext cx="3834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Fluctuations continue to change even after the chemical FO.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Measurement in momentum space gives rise to further “blurring” effect.</a:t>
            </a:r>
            <a:endParaRPr kumimoji="1" lang="ja-JP" altLang="en-US" sz="2400" dirty="0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A68F6CFE-858B-4AEA-903F-ABD1BDD8B028}"/>
              </a:ext>
            </a:extLst>
          </p:cNvPr>
          <p:cNvSpPr txBox="1"/>
          <p:nvPr/>
        </p:nvSpPr>
        <p:spPr>
          <a:xfrm>
            <a:off x="5816038" y="5784409"/>
            <a:ext cx="332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Ohnishi, MK, Asakawa, PRC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999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8">
            <a:extLst>
              <a:ext uri="{FF2B5EF4-FFF2-40B4-BE49-F238E27FC236}">
                <a16:creationId xmlns:a16="http://schemas.microsoft.com/office/drawing/2014/main" id="{099533E1-73A0-4DE8-9A78-72D2BA059EA1}"/>
              </a:ext>
            </a:extLst>
          </p:cNvPr>
          <p:cNvSpPr/>
          <p:nvPr/>
        </p:nvSpPr>
        <p:spPr>
          <a:xfrm>
            <a:off x="1389888" y="5873904"/>
            <a:ext cx="6833616" cy="928779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200" dirty="0"/>
              <a:t>in Diffusion Models</a:t>
            </a:r>
            <a:endParaRPr kumimoji="1" lang="ja-JP" altLang="en-US" sz="2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2343" y="2120094"/>
            <a:ext cx="30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MK+, PLB (’14); MK, NPA (’15)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p"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Non-monotonic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dependence can emerge </a:t>
                </a:r>
                <a:r>
                  <a:rPr lang="en-US" altLang="ja-JP" sz="2400" noProof="0" dirty="0">
                    <a:latin typeface="Arial"/>
                    <a:ea typeface="ＭＳ Ｐゴシック"/>
                  </a:rPr>
                  <a:t>reflecting the dynamical history.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blipFill>
                <a:blip r:embed="rId2"/>
                <a:stretch>
                  <a:fillRect l="-1292" t="-5109" r="-923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8387A-FECD-4949-9ECB-13BF8336B062}"/>
              </a:ext>
            </a:extLst>
          </p:cNvPr>
          <p:cNvSpPr txBox="1"/>
          <p:nvPr/>
        </p:nvSpPr>
        <p:spPr>
          <a:xfrm>
            <a:off x="129396" y="1450405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Higher order cumulants</a:t>
            </a:r>
            <a:endParaRPr kumimoji="1"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A998B7-71E8-4A9A-9BC8-5D85DF2A61D7}"/>
              </a:ext>
            </a:extLst>
          </p:cNvPr>
          <p:cNvSpPr txBox="1"/>
          <p:nvPr/>
        </p:nvSpPr>
        <p:spPr>
          <a:xfrm>
            <a:off x="4340705" y="1823944"/>
            <a:ext cx="347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 stochastic diffusion equation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EFC868-3916-4876-AC59-99F0644FFDCF}"/>
              </a:ext>
            </a:extLst>
          </p:cNvPr>
          <p:cNvSpPr txBox="1"/>
          <p:nvPr/>
        </p:nvSpPr>
        <p:spPr>
          <a:xfrm>
            <a:off x="4015761" y="1450405"/>
            <a:ext cx="288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Evolution near CP</a:t>
            </a:r>
            <a:endParaRPr kumimoji="1" lang="ja-JP" altLang="en-US" sz="2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061895-9EE8-4681-9E02-531CF336BB20}"/>
              </a:ext>
            </a:extLst>
          </p:cNvPr>
          <p:cNvSpPr txBox="1"/>
          <p:nvPr/>
        </p:nvSpPr>
        <p:spPr>
          <a:xfrm>
            <a:off x="442343" y="1823944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 diffusion master equation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48F712-F4EF-476A-B85B-4EE6AB6E211F}"/>
              </a:ext>
            </a:extLst>
          </p:cNvPr>
          <p:cNvSpPr txBox="1"/>
          <p:nvPr/>
        </p:nvSpPr>
        <p:spPr>
          <a:xfrm>
            <a:off x="4697422" y="219408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S</a:t>
            </a:r>
            <a:r>
              <a:rPr kumimoji="1" lang="en-US" altLang="ja-JP" dirty="0" err="1"/>
              <a:t>akaida</a:t>
            </a:r>
            <a:r>
              <a:rPr kumimoji="1" lang="en-US" altLang="ja-JP" dirty="0"/>
              <a:t>+ (’18)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FE1627-9B45-9A04-7AF6-EA37991C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0" y="2568547"/>
            <a:ext cx="3496097" cy="265764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DA514DA-A9ED-AA33-0B14-82302E2F9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037" y="2559784"/>
            <a:ext cx="2668286" cy="2657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80C6045-36E2-8771-3D2B-97C0E2472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447" y="2566225"/>
            <a:ext cx="2100543" cy="2657644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3D81F2B-351B-9DEA-E8E5-1278713A5B0B}"/>
              </a:ext>
            </a:extLst>
          </p:cNvPr>
          <p:cNvSpPr txBox="1"/>
          <p:nvPr/>
        </p:nvSpPr>
        <p:spPr>
          <a:xfrm>
            <a:off x="6936921" y="2196893"/>
            <a:ext cx="203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Pihan</a:t>
            </a:r>
            <a:r>
              <a:rPr kumimoji="1" lang="en-US" altLang="ja-JP" dirty="0"/>
              <a:t>+, 2205.12834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32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686209-FB64-4079-89E7-08BCB78D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169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QCD Phase Structure</a:t>
            </a:r>
            <a:br>
              <a:rPr kumimoji="1" lang="en-US" altLang="ja-JP" dirty="0"/>
            </a:br>
            <a:r>
              <a:rPr kumimoji="1" lang="en-US" altLang="ja-JP" dirty="0"/>
              <a:t>at Unphysical Quark Masses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C399C-0906-4837-99FB-6F1D3580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780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00BB187-3A06-34E7-E5F0-9939FB594B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Columbia Plot</a:t>
                </a:r>
                <a:br>
                  <a:rPr kumimoji="1" lang="en-US" altLang="ja-JP" dirty="0"/>
                </a:br>
                <a:r>
                  <a:rPr kumimoji="1" lang="en-US" altLang="ja-JP" sz="3200" dirty="0"/>
                  <a:t>= order of phase tr. at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00BB187-3A06-34E7-E5F0-9939FB594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FFC275-7519-0E06-10AC-8D130F16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0E63B9A-ECB3-8753-AFC5-82F310BB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13" y="1924386"/>
            <a:ext cx="3771200" cy="3345127"/>
          </a:xfrm>
          <a:prstGeom prst="rect">
            <a:avLst/>
          </a:prstGeom>
        </p:spPr>
      </p:pic>
      <p:sp>
        <p:nvSpPr>
          <p:cNvPr id="8" name="角丸四角形 5">
            <a:extLst>
              <a:ext uri="{FF2B5EF4-FFF2-40B4-BE49-F238E27FC236}">
                <a16:creationId xmlns:a16="http://schemas.microsoft.com/office/drawing/2014/main" id="{8026CCA9-F42D-F428-D898-612835733201}"/>
              </a:ext>
            </a:extLst>
          </p:cNvPr>
          <p:cNvSpPr/>
          <p:nvPr/>
        </p:nvSpPr>
        <p:spPr>
          <a:xfrm>
            <a:off x="5574655" y="1585457"/>
            <a:ext cx="1717516" cy="422252"/>
          </a:xfrm>
          <a:prstGeom prst="wedgeRoundRectCallout">
            <a:avLst>
              <a:gd name="adj1" fmla="val -33989"/>
              <a:gd name="adj2" fmla="val 90490"/>
              <a:gd name="adj3" fmla="val 16667"/>
            </a:avLst>
          </a:prstGeom>
          <a:solidFill>
            <a:srgbClr val="424E5B">
              <a:alpha val="85000"/>
            </a:srgb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pure gauge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8C6AD33-862B-76F6-46DA-6A0F66F572B5}"/>
              </a:ext>
            </a:extLst>
          </p:cNvPr>
          <p:cNvSpPr/>
          <p:nvPr/>
        </p:nvSpPr>
        <p:spPr>
          <a:xfrm>
            <a:off x="3197288" y="2992014"/>
            <a:ext cx="1181740" cy="360785"/>
          </a:xfrm>
          <a:prstGeom prst="roundRect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5F170A36-4E53-6632-3D99-8B7EEE3E809F}"/>
              </a:ext>
            </a:extLst>
          </p:cNvPr>
          <p:cNvSpPr/>
          <p:nvPr/>
        </p:nvSpPr>
        <p:spPr>
          <a:xfrm>
            <a:off x="1047676" y="4924278"/>
            <a:ext cx="1717516" cy="653795"/>
          </a:xfrm>
          <a:prstGeom prst="wedgeRoundRectCallout">
            <a:avLst>
              <a:gd name="adj1" fmla="val 62349"/>
              <a:gd name="adj2" fmla="val -34148"/>
              <a:gd name="adj3" fmla="val 16667"/>
            </a:avLst>
          </a:prstGeom>
          <a:solidFill>
            <a:srgbClr val="424E5B">
              <a:alpha val="85000"/>
            </a:srgb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massless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kern="0" dirty="0">
                <a:solidFill>
                  <a:srgbClr val="FFFF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3-flavor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角丸四角形 5">
            <a:extLst>
              <a:ext uri="{FF2B5EF4-FFF2-40B4-BE49-F238E27FC236}">
                <a16:creationId xmlns:a16="http://schemas.microsoft.com/office/drawing/2014/main" id="{4BB143DF-D371-4FD9-0390-92F0945F6C82}"/>
              </a:ext>
            </a:extLst>
          </p:cNvPr>
          <p:cNvSpPr/>
          <p:nvPr/>
        </p:nvSpPr>
        <p:spPr>
          <a:xfrm>
            <a:off x="1047676" y="1469685"/>
            <a:ext cx="1717516" cy="653795"/>
          </a:xfrm>
          <a:prstGeom prst="wedgeRoundRectCallout">
            <a:avLst>
              <a:gd name="adj1" fmla="val 59451"/>
              <a:gd name="adj2" fmla="val 48626"/>
              <a:gd name="adj3" fmla="val 16667"/>
            </a:avLst>
          </a:prstGeom>
          <a:solidFill>
            <a:srgbClr val="424E5B">
              <a:alpha val="85000"/>
            </a:srgbClr>
          </a:solidFill>
          <a:ln w="190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massless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kern="0" dirty="0">
                <a:solidFill>
                  <a:srgbClr val="FFFF0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2-flavor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6B6934-A198-B412-29F7-560C45705314}"/>
              </a:ext>
            </a:extLst>
          </p:cNvPr>
          <p:cNvSpPr txBox="1"/>
          <p:nvPr/>
        </p:nvSpPr>
        <p:spPr>
          <a:xfrm>
            <a:off x="2765192" y="5231469"/>
            <a:ext cx="379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u,d</a:t>
            </a:r>
            <a:r>
              <a:rPr kumimoji="1" lang="en-US" altLang="ja-JP" sz="2400" dirty="0"/>
              <a:t> (degenerate) quark mass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2F7A28-4BD9-0105-2F8E-D2126AAA3EED}"/>
              </a:ext>
            </a:extLst>
          </p:cNvPr>
          <p:cNvSpPr txBox="1"/>
          <p:nvPr/>
        </p:nvSpPr>
        <p:spPr>
          <a:xfrm rot="16200000">
            <a:off x="1526324" y="346566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kumimoji="1" lang="en-US" altLang="ja-JP" sz="2400" dirty="0"/>
              <a:t> quark mass</a:t>
            </a:r>
            <a:endParaRPr kumimoji="1" lang="ja-JP" altLang="en-US" sz="2400" dirty="0"/>
          </a:p>
        </p:txBody>
      </p:sp>
      <p:sp>
        <p:nvSpPr>
          <p:cNvPr id="21" name="角丸四角形 27">
            <a:extLst>
              <a:ext uri="{FF2B5EF4-FFF2-40B4-BE49-F238E27FC236}">
                <a16:creationId xmlns:a16="http://schemas.microsoft.com/office/drawing/2014/main" id="{098A8311-984A-7FB1-D1E5-DE62491E2F91}"/>
              </a:ext>
            </a:extLst>
          </p:cNvPr>
          <p:cNvSpPr/>
          <p:nvPr/>
        </p:nvSpPr>
        <p:spPr>
          <a:xfrm>
            <a:off x="811385" y="6127563"/>
            <a:ext cx="7447440" cy="614803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FAF4CB3-FFD0-7786-7C56-70D04D287EAF}"/>
                  </a:ext>
                </a:extLst>
              </p:cNvPr>
              <p:cNvSpPr txBox="1"/>
              <p:nvPr/>
            </p:nvSpPr>
            <p:spPr>
              <a:xfrm>
                <a:off x="994160" y="6177868"/>
                <a:ext cx="760993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Various orders of phase transition with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FAF4CB3-FFD0-7786-7C56-70D04D287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60" y="6177868"/>
                <a:ext cx="7609933" cy="490199"/>
              </a:xfrm>
              <a:prstGeom prst="rect">
                <a:avLst/>
              </a:prstGeom>
              <a:blipFill>
                <a:blip r:embed="rId4"/>
                <a:stretch>
                  <a:fillRect l="-1202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5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F3F1DBF2-0763-0A06-7A0F-888EF6FD6845}"/>
              </a:ext>
            </a:extLst>
          </p:cNvPr>
          <p:cNvSpPr/>
          <p:nvPr/>
        </p:nvSpPr>
        <p:spPr>
          <a:xfrm>
            <a:off x="1563292" y="5638420"/>
            <a:ext cx="6017416" cy="792419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B16AC1-6F27-BD20-35BE-B5E63D94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Phase Transition </a:t>
            </a:r>
            <a:r>
              <a:rPr lang="en-US" altLang="ja-JP" dirty="0"/>
              <a:t>in Chiral Limit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C7C31D-F8E3-078D-6751-1AB42AD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C7F7AD-2836-D163-2964-6126F9D2F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74" y="1960157"/>
            <a:ext cx="3473158" cy="3080758"/>
          </a:xfrm>
          <a:prstGeom prst="rect">
            <a:avLst/>
          </a:prstGeom>
        </p:spPr>
      </p:pic>
      <p:sp>
        <p:nvSpPr>
          <p:cNvPr id="6" name="下矢印 255">
            <a:extLst>
              <a:ext uri="{FF2B5EF4-FFF2-40B4-BE49-F238E27FC236}">
                <a16:creationId xmlns:a16="http://schemas.microsoft.com/office/drawing/2014/main" id="{4C1FF939-9DEC-2B45-6F0D-A19D6E468CA7}"/>
              </a:ext>
            </a:extLst>
          </p:cNvPr>
          <p:cNvSpPr/>
          <p:nvPr/>
        </p:nvSpPr>
        <p:spPr>
          <a:xfrm rot="5400000">
            <a:off x="1369314" y="2653933"/>
            <a:ext cx="387955" cy="770518"/>
          </a:xfrm>
          <a:prstGeom prst="downArrow">
            <a:avLst>
              <a:gd name="adj1" fmla="val 50000"/>
              <a:gd name="adj2" fmla="val 115385"/>
            </a:avLst>
          </a:prstGeom>
          <a:solidFill>
            <a:srgbClr val="AD0101">
              <a:alpha val="32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3EE69F-9557-06C5-031D-B35ED9C538E9}"/>
              </a:ext>
            </a:extLst>
          </p:cNvPr>
          <p:cNvSpPr txBox="1"/>
          <p:nvPr/>
        </p:nvSpPr>
        <p:spPr>
          <a:xfrm>
            <a:off x="6319935" y="1191653"/>
            <a:ext cx="2504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PRL123 (’19)</a:t>
            </a:r>
            <a:endParaRPr kumimoji="1" lang="ja-JP" altLang="en-US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9655F15-4A33-65E0-47B7-B45490B8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92" y="1960156"/>
            <a:ext cx="3299252" cy="308075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CCFE55-C0AA-855E-6211-490CEE997F2F}"/>
              </a:ext>
            </a:extLst>
          </p:cNvPr>
          <p:cNvSpPr txBox="1"/>
          <p:nvPr/>
        </p:nvSpPr>
        <p:spPr>
          <a:xfrm>
            <a:off x="5063466" y="5040915"/>
            <a:ext cx="342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Figure from F. </a:t>
            </a:r>
            <a:r>
              <a:rPr kumimoji="1" lang="en-US" altLang="ja-JP" sz="2000" dirty="0" err="1"/>
              <a:t>Karsch</a:t>
            </a:r>
            <a:r>
              <a:rPr kumimoji="1" lang="en-US" altLang="ja-JP" sz="2000" dirty="0"/>
              <a:t> (GSI, ’19)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44AD90-EE23-FCC0-F0AE-DB9499F232DF}"/>
                  </a:ext>
                </a:extLst>
              </p:cNvPr>
              <p:cNvSpPr txBox="1"/>
              <p:nvPr/>
            </p:nvSpPr>
            <p:spPr>
              <a:xfrm>
                <a:off x="1751188" y="5767698"/>
                <a:ext cx="5546005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F</a:t>
                </a:r>
                <a:r>
                  <a:rPr kumimoji="1" lang="en-US" altLang="ja-JP" sz="2800" dirty="0"/>
                  <a:t>or massless 2-flavor: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e>
                      <m:sub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−6</m:t>
                        </m:r>
                      </m:sub>
                      <m:sup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bSup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44AD90-EE23-FCC0-F0AE-DB9499F23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88" y="5767698"/>
                <a:ext cx="5546005" cy="533864"/>
              </a:xfrm>
              <a:prstGeom prst="rect">
                <a:avLst/>
              </a:prstGeom>
              <a:blipFill>
                <a:blip r:embed="rId4"/>
                <a:stretch>
                  <a:fillRect l="-1429" t="-7955" b="-3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96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0D9AE75-6AB7-44B5-B060-10BFD6B59786}"/>
              </a:ext>
            </a:extLst>
          </p:cNvPr>
          <p:cNvCxnSpPr/>
          <p:nvPr/>
        </p:nvCxnSpPr>
        <p:spPr>
          <a:xfrm>
            <a:off x="6270313" y="3226679"/>
            <a:ext cx="0" cy="18895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A09DA1-CB25-49BB-879D-47634735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Varying Quark Masses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2B9737B-BAA0-4D24-A850-E044712B941E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67015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52EB6D4-D634-411A-A18F-F347889C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4" y="2288448"/>
            <a:ext cx="3771200" cy="33451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35901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blipFill>
                <a:blip r:embed="rId3"/>
                <a:stretch>
                  <a:fillRect l="-2640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5">
            <a:extLst>
              <a:ext uri="{FF2B5EF4-FFF2-40B4-BE49-F238E27FC236}">
                <a16:creationId xmlns:a16="http://schemas.microsoft.com/office/drawing/2014/main" id="{A992CF42-74CD-443F-B968-DE8808047B8D}"/>
              </a:ext>
            </a:extLst>
          </p:cNvPr>
          <p:cNvSpPr/>
          <p:nvPr/>
        </p:nvSpPr>
        <p:spPr>
          <a:xfrm>
            <a:off x="189037" y="5402535"/>
            <a:ext cx="111591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m_q=0&#10;\end{align*}&lt;/body&gt;&#10;  &lt;fcolor&gt;FFFFFFFF&lt;/fcolor&gt;&#10;  &lt;bcolor&gt;FFFFFFFF&lt;/bcolor&gt;&#10;  &lt;transparent&gt;True&lt;/transparent&gt;&#10;  &lt;resolution&gt;1800&lt;/resolution&gt;&#10;  &lt;imageh&gt;236&lt;/imageh&gt;&#10;  &lt;imagew&gt;76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4CA37D1-3A04-4CD2-B0F0-A21417CF3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" y="5488777"/>
            <a:ext cx="812800" cy="249767"/>
          </a:xfrm>
          <a:prstGeom prst="rect">
            <a:avLst/>
          </a:prstGeom>
        </p:spPr>
      </p:pic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D34788B0-589C-4B50-B537-784733C057A5}"/>
              </a:ext>
            </a:extLst>
          </p:cNvPr>
          <p:cNvSpPr/>
          <p:nvPr/>
        </p:nvSpPr>
        <p:spPr>
          <a:xfrm>
            <a:off x="3569830" y="2245886"/>
            <a:ext cx="122929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0856AEA-034A-4801-8333-54454CD16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78" y="2361232"/>
            <a:ext cx="939800" cy="19155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359016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Phase Diagram</a:t>
            </a:r>
            <a:endParaRPr kumimoji="1" lang="ja-JP" altLang="en-US" sz="28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FA692B9-F74D-466A-995F-1C4B50BAF4C0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FA892B4-68C7-4492-B0AA-9D4E7FE7A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E83FE55-37FE-492B-88D3-90001B5586D7}"/>
              </a:ext>
            </a:extLst>
          </p:cNvPr>
          <p:cNvSpPr/>
          <p:nvPr/>
        </p:nvSpPr>
        <p:spPr>
          <a:xfrm flipH="1" flipV="1">
            <a:off x="5492384" y="4254415"/>
            <a:ext cx="451213" cy="13361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41F3D1-D075-4F00-93A6-72079742A29B}"/>
              </a:ext>
            </a:extLst>
          </p:cNvPr>
          <p:cNvSpPr txBox="1"/>
          <p:nvPr/>
        </p:nvSpPr>
        <p:spPr>
          <a:xfrm rot="20591834">
            <a:off x="5408400" y="424598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/>
              <p:nvPr/>
            </p:nvSpPr>
            <p:spPr>
              <a:xfrm>
                <a:off x="5348377" y="1882236"/>
                <a:ext cx="316697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on the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plane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6ACE865-8616-4E1F-BDB9-926D400D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77" y="1882236"/>
                <a:ext cx="3166973" cy="490199"/>
              </a:xfrm>
              <a:prstGeom prst="rect">
                <a:avLst/>
              </a:prstGeom>
              <a:blipFill>
                <a:blip r:embed="rId7"/>
                <a:stretch>
                  <a:fillRect l="-2885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m_q&#10;\end{align*}&lt;/body&gt;&#10;  &lt;fcolor&gt;FFFFFFFF&lt;/fcolor&gt;&#10;  &lt;bcolor&gt;FFFFFFFF&lt;/bcolor&gt;&#10;  &lt;transparent&gt;True&lt;/transparent&gt;&#10;  &lt;resolution&gt;1800&lt;/resolution&gt;&#10;  &lt;imageh&gt;181&lt;/imageh&gt;&#10;  &lt;imagew&gt;299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90E968C9-BD49-4EBF-AE88-9E8999C89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39" y="5251667"/>
            <a:ext cx="316442" cy="191558"/>
          </a:xfrm>
          <a:prstGeom prst="rect">
            <a:avLst/>
          </a:prstGeom>
        </p:spPr>
      </p:pic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5ED713A-323E-48C7-8655-3174032B2B72}"/>
              </a:ext>
            </a:extLst>
          </p:cNvPr>
          <p:cNvSpPr/>
          <p:nvPr/>
        </p:nvSpPr>
        <p:spPr>
          <a:xfrm>
            <a:off x="7038408" y="3761347"/>
            <a:ext cx="554737" cy="208344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ADC0746-239D-45D8-8D4E-FA1C8CE8E24D}"/>
              </a:ext>
            </a:extLst>
          </p:cNvPr>
          <p:cNvCxnSpPr/>
          <p:nvPr/>
        </p:nvCxnSpPr>
        <p:spPr>
          <a:xfrm>
            <a:off x="7593145" y="3226679"/>
            <a:ext cx="0" cy="1889536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0F6421FE-F79B-4494-AB64-C2C99ED72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0857" y="3989322"/>
            <a:ext cx="939799" cy="19155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6B3C747-C4E4-4519-B92F-5D0BC3E8D009}"/>
              </a:ext>
            </a:extLst>
          </p:cNvPr>
          <p:cNvSpPr txBox="1"/>
          <p:nvPr/>
        </p:nvSpPr>
        <p:spPr>
          <a:xfrm rot="20263672">
            <a:off x="6851866" y="3410480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3A78F2E-8D96-4767-A76E-382DA8B3083C}"/>
              </a:ext>
            </a:extLst>
          </p:cNvPr>
          <p:cNvSpPr/>
          <p:nvPr/>
        </p:nvSpPr>
        <p:spPr>
          <a:xfrm>
            <a:off x="5557941" y="3007181"/>
            <a:ext cx="1214472" cy="1027087"/>
          </a:xfrm>
          <a:custGeom>
            <a:avLst/>
            <a:gdLst>
              <a:gd name="connsiteX0" fmla="*/ 130676 w 1214472"/>
              <a:gd name="connsiteY0" fmla="*/ 0 h 1027087"/>
              <a:gd name="connsiteX1" fmla="*/ 708442 w 1214472"/>
              <a:gd name="connsiteY1" fmla="*/ 0 h 1027087"/>
              <a:gd name="connsiteX2" fmla="*/ 1012060 w 1214472"/>
              <a:gd name="connsiteY2" fmla="*/ 0 h 1027087"/>
              <a:gd name="connsiteX3" fmla="*/ 1083796 w 1214472"/>
              <a:gd name="connsiteY3" fmla="*/ 0 h 1027087"/>
              <a:gd name="connsiteX4" fmla="*/ 1214472 w 1214472"/>
              <a:gd name="connsiteY4" fmla="*/ 130676 h 1027087"/>
              <a:gd name="connsiteX5" fmla="*/ 1214472 w 1214472"/>
              <a:gd name="connsiteY5" fmla="*/ 457358 h 1027087"/>
              <a:gd name="connsiteX6" fmla="*/ 1214472 w 1214472"/>
              <a:gd name="connsiteY6" fmla="*/ 653367 h 1027087"/>
              <a:gd name="connsiteX7" fmla="*/ 1083796 w 1214472"/>
              <a:gd name="connsiteY7" fmla="*/ 784043 h 1027087"/>
              <a:gd name="connsiteX8" fmla="*/ 1012060 w 1214472"/>
              <a:gd name="connsiteY8" fmla="*/ 784043 h 1027087"/>
              <a:gd name="connsiteX9" fmla="*/ 1207999 w 1214472"/>
              <a:gd name="connsiteY9" fmla="*/ 884879 h 1027087"/>
              <a:gd name="connsiteX10" fmla="*/ 708442 w 1214472"/>
              <a:gd name="connsiteY10" fmla="*/ 784043 h 1027087"/>
              <a:gd name="connsiteX11" fmla="*/ 461935 w 1214472"/>
              <a:gd name="connsiteY11" fmla="*/ 784043 h 1027087"/>
              <a:gd name="connsiteX12" fmla="*/ 440364 w 1214472"/>
              <a:gd name="connsiteY12" fmla="*/ 1027087 h 1027087"/>
              <a:gd name="connsiteX13" fmla="*/ 249704 w 1214472"/>
              <a:gd name="connsiteY13" fmla="*/ 784043 h 1027087"/>
              <a:gd name="connsiteX14" fmla="*/ 130676 w 1214472"/>
              <a:gd name="connsiteY14" fmla="*/ 784043 h 1027087"/>
              <a:gd name="connsiteX15" fmla="*/ 0 w 1214472"/>
              <a:gd name="connsiteY15" fmla="*/ 653367 h 1027087"/>
              <a:gd name="connsiteX16" fmla="*/ 0 w 1214472"/>
              <a:gd name="connsiteY16" fmla="*/ 457358 h 1027087"/>
              <a:gd name="connsiteX17" fmla="*/ 0 w 1214472"/>
              <a:gd name="connsiteY17" fmla="*/ 130676 h 1027087"/>
              <a:gd name="connsiteX18" fmla="*/ 130676 w 1214472"/>
              <a:gd name="connsiteY18" fmla="*/ 0 h 102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2" h="1027087">
                <a:moveTo>
                  <a:pt x="130676" y="0"/>
                </a:moveTo>
                <a:lnTo>
                  <a:pt x="708442" y="0"/>
                </a:lnTo>
                <a:lnTo>
                  <a:pt x="1012060" y="0"/>
                </a:lnTo>
                <a:lnTo>
                  <a:pt x="1083796" y="0"/>
                </a:lnTo>
                <a:cubicBezTo>
                  <a:pt x="1155966" y="0"/>
                  <a:pt x="1214472" y="58506"/>
                  <a:pt x="1214472" y="130676"/>
                </a:cubicBezTo>
                <a:lnTo>
                  <a:pt x="1214472" y="457358"/>
                </a:lnTo>
                <a:lnTo>
                  <a:pt x="1214472" y="653367"/>
                </a:lnTo>
                <a:cubicBezTo>
                  <a:pt x="1214472" y="725537"/>
                  <a:pt x="1155966" y="784043"/>
                  <a:pt x="1083796" y="784043"/>
                </a:cubicBezTo>
                <a:lnTo>
                  <a:pt x="1012060" y="784043"/>
                </a:lnTo>
                <a:lnTo>
                  <a:pt x="1207999" y="884879"/>
                </a:lnTo>
                <a:lnTo>
                  <a:pt x="708442" y="784043"/>
                </a:lnTo>
                <a:lnTo>
                  <a:pt x="461935" y="784043"/>
                </a:lnTo>
                <a:lnTo>
                  <a:pt x="440364" y="1027087"/>
                </a:lnTo>
                <a:lnTo>
                  <a:pt x="249704" y="784043"/>
                </a:lnTo>
                <a:lnTo>
                  <a:pt x="130676" y="784043"/>
                </a:lnTo>
                <a:cubicBezTo>
                  <a:pt x="58506" y="784043"/>
                  <a:pt x="0" y="725537"/>
                  <a:pt x="0" y="653367"/>
                </a:cubicBezTo>
                <a:lnTo>
                  <a:pt x="0" y="457358"/>
                </a:lnTo>
                <a:lnTo>
                  <a:pt x="0" y="130676"/>
                </a:lnTo>
                <a:cubicBezTo>
                  <a:pt x="0" y="58506"/>
                  <a:pt x="58506" y="0"/>
                  <a:pt x="130676" y="0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51DA8DA-EF6D-4FC3-BFC3-48997A956B0D}"/>
              </a:ext>
            </a:extLst>
          </p:cNvPr>
          <p:cNvSpPr txBox="1"/>
          <p:nvPr/>
        </p:nvSpPr>
        <p:spPr>
          <a:xfrm>
            <a:off x="5555420" y="2985979"/>
            <a:ext cx="121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Critical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_f=3&#10;\end{align*}&lt;/body&gt;&#10;  &lt;fcolor&gt;FFFFFFFF&lt;/fcolor&gt;&#10;  &lt;bcolor&gt;FFFFFFFF&lt;/bcolor&gt;&#10;  &lt;transparent&gt;True&lt;/transparent&gt;&#10;  &lt;resolution&gt;1800&lt;/resolution&gt;&#10;  &lt;imageh&gt;243&lt;/imageh&gt;&#10;  &lt;imagew&gt;76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3F60FF0-987E-448C-A9E2-342249ECF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2662997"/>
            <a:ext cx="810683" cy="25717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m_q^{\rm phys}&#10;\end{align*}&lt;/body&gt;&#10;  &lt;fcolor&gt;FFFFFFFF&lt;/fcolor&gt;&#10;  &lt;bcolor&gt;FFFFFFFF&lt;/bcolor&gt;&#10;  &lt;transparent&gt;True&lt;/transparent&gt;&#10;  &lt;resolution&gt;1800&lt;/resolution&gt;&#10;  &lt;imageh&gt;320&lt;/imageh&gt;&#10;  &lt;imagew&gt;60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49774FD7-AE43-441D-AF25-167EBC60A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8" y="5178233"/>
            <a:ext cx="637117" cy="338666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151C213-3B35-6312-EDC2-29C72369D4A6}"/>
              </a:ext>
            </a:extLst>
          </p:cNvPr>
          <p:cNvSpPr/>
          <p:nvPr/>
        </p:nvSpPr>
        <p:spPr>
          <a:xfrm rot="18914541">
            <a:off x="406879" y="3913746"/>
            <a:ext cx="3771931" cy="14154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42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3025891" y="1458219"/>
            <a:ext cx="2034939" cy="1554734"/>
          </a:xfrm>
          <a:prstGeom prst="wedgeRoundRectCallout">
            <a:avLst>
              <a:gd name="adj1" fmla="val 67643"/>
              <a:gd name="adj2" fmla="val 35301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2197526" y="2263403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1142918" y="3368366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76" y="2280577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14" y="3506697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2197526" y="3368366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1371819" y="1683081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1092781" y="3339079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3044911" y="3830035"/>
            <a:ext cx="2015922" cy="1554734"/>
          </a:xfrm>
          <a:prstGeom prst="wedgeRoundRectCallout">
            <a:avLst>
              <a:gd name="adj1" fmla="val -83047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3462819" y="5053240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4022667" y="4205507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70" y="4733928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88" y="4049802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2149116" y="277194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2139719" y="3835900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3453022" y="2655852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4012870" y="1808119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73" y="2336540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91" y="1652414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628650" y="5781166"/>
                <a:ext cx="8242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Kurtosis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changes discontinuously at the CP.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781166"/>
                <a:ext cx="8242811" cy="461665"/>
              </a:xfrm>
              <a:prstGeom prst="rect">
                <a:avLst/>
              </a:prstGeom>
              <a:blipFill>
                <a:blip r:embed="rId6"/>
                <a:stretch>
                  <a:fillRect l="-96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3496870" y="2078971"/>
            <a:ext cx="1102320" cy="544687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  <a:gd name="connsiteX0" fmla="*/ 0 w 923026"/>
              <a:gd name="connsiteY0" fmla="*/ 34506 h 757733"/>
              <a:gd name="connsiteX1" fmla="*/ 146649 w 923026"/>
              <a:gd name="connsiteY1" fmla="*/ 595223 h 757733"/>
              <a:gd name="connsiteX2" fmla="*/ 457200 w 923026"/>
              <a:gd name="connsiteY2" fmla="*/ 741872 h 757733"/>
              <a:gd name="connsiteX3" fmla="*/ 688083 w 923026"/>
              <a:gd name="connsiteY3" fmla="*/ 286598 h 757733"/>
              <a:gd name="connsiteX4" fmla="*/ 923026 w 923026"/>
              <a:gd name="connsiteY4" fmla="*/ 0 h 757733"/>
              <a:gd name="connsiteX0" fmla="*/ 0 w 923026"/>
              <a:gd name="connsiteY0" fmla="*/ 34506 h 742350"/>
              <a:gd name="connsiteX1" fmla="*/ 218367 w 923026"/>
              <a:gd name="connsiteY1" fmla="*/ 195975 h 742350"/>
              <a:gd name="connsiteX2" fmla="*/ 457200 w 923026"/>
              <a:gd name="connsiteY2" fmla="*/ 741872 h 742350"/>
              <a:gd name="connsiteX3" fmla="*/ 688083 w 923026"/>
              <a:gd name="connsiteY3" fmla="*/ 286598 h 742350"/>
              <a:gd name="connsiteX4" fmla="*/ 923026 w 923026"/>
              <a:gd name="connsiteY4" fmla="*/ 0 h 742350"/>
              <a:gd name="connsiteX0" fmla="*/ 0 w 923026"/>
              <a:gd name="connsiteY0" fmla="*/ 34506 h 741942"/>
              <a:gd name="connsiteX1" fmla="*/ 218367 w 923026"/>
              <a:gd name="connsiteY1" fmla="*/ 195975 h 741942"/>
              <a:gd name="connsiteX2" fmla="*/ 457200 w 923026"/>
              <a:gd name="connsiteY2" fmla="*/ 741872 h 741942"/>
              <a:gd name="connsiteX3" fmla="*/ 688083 w 923026"/>
              <a:gd name="connsiteY3" fmla="*/ 232646 h 741942"/>
              <a:gd name="connsiteX4" fmla="*/ 923026 w 923026"/>
              <a:gd name="connsiteY4" fmla="*/ 0 h 741942"/>
              <a:gd name="connsiteX0" fmla="*/ 0 w 923026"/>
              <a:gd name="connsiteY0" fmla="*/ 34506 h 741942"/>
              <a:gd name="connsiteX1" fmla="*/ 218367 w 923026"/>
              <a:gd name="connsiteY1" fmla="*/ 195975 h 741942"/>
              <a:gd name="connsiteX2" fmla="*/ 457200 w 923026"/>
              <a:gd name="connsiteY2" fmla="*/ 741872 h 741942"/>
              <a:gd name="connsiteX3" fmla="*/ 670153 w 923026"/>
              <a:gd name="connsiteY3" fmla="*/ 232646 h 741942"/>
              <a:gd name="connsiteX4" fmla="*/ 923026 w 923026"/>
              <a:gd name="connsiteY4" fmla="*/ 0 h 741942"/>
              <a:gd name="connsiteX0" fmla="*/ 0 w 1039567"/>
              <a:gd name="connsiteY0" fmla="*/ -1 h 707435"/>
              <a:gd name="connsiteX1" fmla="*/ 218367 w 1039567"/>
              <a:gd name="connsiteY1" fmla="*/ 161468 h 707435"/>
              <a:gd name="connsiteX2" fmla="*/ 457200 w 1039567"/>
              <a:gd name="connsiteY2" fmla="*/ 707365 h 707435"/>
              <a:gd name="connsiteX3" fmla="*/ 670153 w 1039567"/>
              <a:gd name="connsiteY3" fmla="*/ 198139 h 707435"/>
              <a:gd name="connsiteX4" fmla="*/ 1039567 w 1039567"/>
              <a:gd name="connsiteY4" fmla="*/ 51817 h 707435"/>
              <a:gd name="connsiteX0" fmla="*/ 0 w 1039567"/>
              <a:gd name="connsiteY0" fmla="*/ 0 h 707436"/>
              <a:gd name="connsiteX1" fmla="*/ 218367 w 1039567"/>
              <a:gd name="connsiteY1" fmla="*/ 161469 h 707436"/>
              <a:gd name="connsiteX2" fmla="*/ 457200 w 1039567"/>
              <a:gd name="connsiteY2" fmla="*/ 707366 h 707436"/>
              <a:gd name="connsiteX3" fmla="*/ 670153 w 1039567"/>
              <a:gd name="connsiteY3" fmla="*/ 198140 h 707436"/>
              <a:gd name="connsiteX4" fmla="*/ 1039567 w 1039567"/>
              <a:gd name="connsiteY4" fmla="*/ 51818 h 707436"/>
              <a:gd name="connsiteX0" fmla="*/ 0 w 1102320"/>
              <a:gd name="connsiteY0" fmla="*/ 2135 h 655618"/>
              <a:gd name="connsiteX1" fmla="*/ 281120 w 1102320"/>
              <a:gd name="connsiteY1" fmla="*/ 109651 h 655618"/>
              <a:gd name="connsiteX2" fmla="*/ 519953 w 1102320"/>
              <a:gd name="connsiteY2" fmla="*/ 655548 h 655618"/>
              <a:gd name="connsiteX3" fmla="*/ 732906 w 1102320"/>
              <a:gd name="connsiteY3" fmla="*/ 146322 h 655618"/>
              <a:gd name="connsiteX4" fmla="*/ 1102320 w 1102320"/>
              <a:gd name="connsiteY4" fmla="*/ 0 h 655618"/>
              <a:gd name="connsiteX0" fmla="*/ 0 w 1102320"/>
              <a:gd name="connsiteY0" fmla="*/ 2135 h 655618"/>
              <a:gd name="connsiteX1" fmla="*/ 281120 w 1102320"/>
              <a:gd name="connsiteY1" fmla="*/ 109651 h 655618"/>
              <a:gd name="connsiteX2" fmla="*/ 519953 w 1102320"/>
              <a:gd name="connsiteY2" fmla="*/ 655548 h 655618"/>
              <a:gd name="connsiteX3" fmla="*/ 732906 w 1102320"/>
              <a:gd name="connsiteY3" fmla="*/ 146322 h 655618"/>
              <a:gd name="connsiteX4" fmla="*/ 1102320 w 1102320"/>
              <a:gd name="connsiteY4" fmla="*/ 0 h 655618"/>
              <a:gd name="connsiteX0" fmla="*/ 0 w 1102320"/>
              <a:gd name="connsiteY0" fmla="*/ 2135 h 655618"/>
              <a:gd name="connsiteX1" fmla="*/ 281120 w 1102320"/>
              <a:gd name="connsiteY1" fmla="*/ 109651 h 655618"/>
              <a:gd name="connsiteX2" fmla="*/ 519953 w 1102320"/>
              <a:gd name="connsiteY2" fmla="*/ 655548 h 655618"/>
              <a:gd name="connsiteX3" fmla="*/ 732906 w 1102320"/>
              <a:gd name="connsiteY3" fmla="*/ 146322 h 655618"/>
              <a:gd name="connsiteX4" fmla="*/ 1102320 w 1102320"/>
              <a:gd name="connsiteY4" fmla="*/ 0 h 65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20" h="655618">
                <a:moveTo>
                  <a:pt x="0" y="2135"/>
                </a:moveTo>
                <a:cubicBezTo>
                  <a:pt x="97977" y="29319"/>
                  <a:pt x="194461" y="749"/>
                  <a:pt x="281120" y="109651"/>
                </a:cubicBezTo>
                <a:cubicBezTo>
                  <a:pt x="367779" y="218553"/>
                  <a:pt x="444655" y="649436"/>
                  <a:pt x="519953" y="655548"/>
                </a:cubicBezTo>
                <a:cubicBezTo>
                  <a:pt x="595251" y="661660"/>
                  <a:pt x="655268" y="269967"/>
                  <a:pt x="732906" y="146322"/>
                </a:cubicBezTo>
                <a:cubicBezTo>
                  <a:pt x="810544" y="22677"/>
                  <a:pt x="969879" y="43710"/>
                  <a:pt x="1102320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3706485" y="441041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4341965" y="4410419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D796F4-202A-4B6E-A8A3-E9A88F9254E0}"/>
              </a:ext>
            </a:extLst>
          </p:cNvPr>
          <p:cNvSpPr txBox="1"/>
          <p:nvPr/>
        </p:nvSpPr>
        <p:spPr>
          <a:xfrm>
            <a:off x="5304499" y="1714595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Gauss distribution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BD94AB-FAA2-4C63-8E5D-49B6E6D39669}"/>
              </a:ext>
            </a:extLst>
          </p:cNvPr>
          <p:cNvSpPr txBox="1"/>
          <p:nvPr/>
        </p:nvSpPr>
        <p:spPr>
          <a:xfrm>
            <a:off x="5304499" y="4074961"/>
            <a:ext cx="267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Two delta functions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\langle M^4 \rangle_c}{\langle M^2 \rangle^2_c} = 0&#10;\end{align*}&lt;/body&gt;&#10;  &lt;fcolor&gt;FFFFFFFF&lt;/fcolor&gt;&#10;  &lt;bcolor&gt;FFFFFFFF&lt;/bcolor&gt;&#10;  &lt;transparent&gt;True&lt;/transparent&gt;&#10;  &lt;resolution&gt;1800&lt;/resolution&gt;&#10;  &lt;imageh&gt;608&lt;/imageh&gt;&#10;  &lt;imagew&gt;1162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53C4598-BCA9-4E22-B884-F4E079080D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85" y="2231985"/>
            <a:ext cx="1229783" cy="64346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\langle M^4 \rangle_c}{\langle M^2 \rangle^2_c} = -2&#10;\end{align*}&lt;/body&gt;&#10;  &lt;fcolor&gt;FFFFFFFF&lt;/fcolor&gt;&#10;  &lt;bcolor&gt;FFFFFFFF&lt;/bcolor&gt;&#10;  &lt;transparent&gt;True&lt;/transparent&gt;&#10;  &lt;resolution&gt;1800&lt;/resolution&gt;&#10;  &lt;imageh&gt;608&lt;/imageh&gt;&#10;  &lt;imagew&gt;1354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984A8D0F-F1E2-4A84-A114-1AFE87318C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84" y="4639939"/>
            <a:ext cx="1432983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Binder Cumulant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B7EBB4F-1CC9-45E5-9F96-EB946675E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870DF1-FD80-477D-B3E3-27128E3AC404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EF82C1CD-E010-F715-471D-333E4C2F4A50}"/>
              </a:ext>
            </a:extLst>
          </p:cNvPr>
          <p:cNvSpPr/>
          <p:nvPr/>
        </p:nvSpPr>
        <p:spPr>
          <a:xfrm>
            <a:off x="436924" y="4760304"/>
            <a:ext cx="8225490" cy="1468687"/>
          </a:xfrm>
          <a:prstGeom prst="roundRect">
            <a:avLst>
              <a:gd name="adj" fmla="val 159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1B75745-448E-FF9B-24A4-BDF9E976601A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79470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smeared by the finite-size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1B75745-448E-FF9B-24A4-BDF9E9766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7947047" cy="1200329"/>
              </a:xfrm>
              <a:prstGeom prst="rect">
                <a:avLst/>
              </a:prstGeom>
              <a:blipFill>
                <a:blip r:embed="rId8"/>
                <a:stretch>
                  <a:fillRect l="-1074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73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27">
            <a:extLst>
              <a:ext uri="{FF2B5EF4-FFF2-40B4-BE49-F238E27FC236}">
                <a16:creationId xmlns:a16="http://schemas.microsoft.com/office/drawing/2014/main" id="{47763141-2CF1-59BF-24FF-E44EA3020FB9}"/>
              </a:ext>
            </a:extLst>
          </p:cNvPr>
          <p:cNvSpPr/>
          <p:nvPr/>
        </p:nvSpPr>
        <p:spPr>
          <a:xfrm>
            <a:off x="436924" y="4760304"/>
            <a:ext cx="8225490" cy="1468687"/>
          </a:xfrm>
          <a:prstGeom prst="roundRect">
            <a:avLst>
              <a:gd name="adj" fmla="val 159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Finite-Size Scaling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310CCA3-D688-498B-A26F-A502A16D8A61}"/>
              </a:ext>
            </a:extLst>
          </p:cNvPr>
          <p:cNvSpPr/>
          <p:nvPr/>
        </p:nvSpPr>
        <p:spPr>
          <a:xfrm>
            <a:off x="802257" y="2551253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D98624E-D6CA-4B87-A43C-E25F50B1CB1E}"/>
              </a:ext>
            </a:extLst>
          </p:cNvPr>
          <p:cNvSpPr/>
          <p:nvPr/>
        </p:nvSpPr>
        <p:spPr>
          <a:xfrm>
            <a:off x="798952" y="2564658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矢印: 下 46">
            <a:extLst>
              <a:ext uri="{FF2B5EF4-FFF2-40B4-BE49-F238E27FC236}">
                <a16:creationId xmlns:a16="http://schemas.microsoft.com/office/drawing/2014/main" id="{485EC1A6-3D18-40D0-9C25-D17484A5051E}"/>
              </a:ext>
            </a:extLst>
          </p:cNvPr>
          <p:cNvSpPr/>
          <p:nvPr/>
        </p:nvSpPr>
        <p:spPr>
          <a:xfrm>
            <a:off x="3011284" y="2401563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/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blipFill>
                <a:blip r:embed="rId8"/>
                <a:stretch>
                  <a:fillRect l="-663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79470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smeared by the finite-size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7947047" cy="1200329"/>
              </a:xfrm>
              <a:prstGeom prst="rect">
                <a:avLst/>
              </a:prstGeom>
              <a:blipFill>
                <a:blip r:embed="rId9"/>
                <a:stretch>
                  <a:fillRect l="-1074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29A32004-3C7B-45D2-A066-7AB78A3F2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p:sp>
        <p:nvSpPr>
          <p:cNvPr id="32" name="下矢印 269">
            <a:extLst>
              <a:ext uri="{FF2B5EF4-FFF2-40B4-BE49-F238E27FC236}">
                <a16:creationId xmlns:a16="http://schemas.microsoft.com/office/drawing/2014/main" id="{8DB728AE-2E98-FAAC-0287-89DDAC14BF24}"/>
              </a:ext>
            </a:extLst>
          </p:cNvPr>
          <p:cNvSpPr/>
          <p:nvPr/>
        </p:nvSpPr>
        <p:spPr>
          <a:xfrm rot="17207949">
            <a:off x="2283730" y="2714394"/>
            <a:ext cx="251724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44B696C-8EBF-CDCD-CDFF-C7D441EEC766}"/>
                  </a:ext>
                </a:extLst>
              </p:cNvPr>
              <p:cNvSpPr txBox="1"/>
              <p:nvPr/>
            </p:nvSpPr>
            <p:spPr>
              <a:xfrm>
                <a:off x="518185" y="2617495"/>
                <a:ext cx="1734495" cy="510778"/>
              </a:xfrm>
              <a:prstGeom prst="roundRect">
                <a:avLst/>
              </a:prstGeom>
              <a:solidFill>
                <a:srgbClr val="104258"/>
              </a:solidFill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1.604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44B696C-8EBF-CDCD-CDFF-C7D441EE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5" y="2617495"/>
                <a:ext cx="1734495" cy="510778"/>
              </a:xfrm>
              <a:prstGeom prst="roundRect">
                <a:avLst/>
              </a:prstGeom>
              <a:blipFill>
                <a:blip r:embed="rId11"/>
                <a:stretch>
                  <a:fillRect l="-3103" t="-2247" b="-16854"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17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7">
            <a:extLst>
              <a:ext uri="{FF2B5EF4-FFF2-40B4-BE49-F238E27FC236}">
                <a16:creationId xmlns:a16="http://schemas.microsoft.com/office/drawing/2014/main" id="{C02D358E-FBE4-8792-62AB-4F68CAF9F8C9}"/>
              </a:ext>
            </a:extLst>
          </p:cNvPr>
          <p:cNvSpPr/>
          <p:nvPr/>
        </p:nvSpPr>
        <p:spPr>
          <a:xfrm>
            <a:off x="436924" y="4739118"/>
            <a:ext cx="5933396" cy="1489873"/>
          </a:xfrm>
          <a:prstGeom prst="roundRect">
            <a:avLst>
              <a:gd name="adj" fmla="val 1419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355F24-7CD0-48CC-B958-46CC6348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70" y="4658264"/>
            <a:ext cx="2330367" cy="20670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BC9503-F9BA-43C8-B47D-2E643625FC57}"/>
              </a:ext>
            </a:extLst>
          </p:cNvPr>
          <p:cNvSpPr txBox="1"/>
          <p:nvPr/>
        </p:nvSpPr>
        <p:spPr>
          <a:xfrm>
            <a:off x="1929128" y="5665689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</a:t>
            </a:r>
            <a:r>
              <a:rPr kumimoji="1" lang="en-US" altLang="ja-JP" sz="2400" dirty="0"/>
              <a:t>arge non-singular contribution?</a:t>
            </a:r>
            <a:endParaRPr kumimoji="1" lang="ja-JP" altLang="en-US" sz="2400" dirty="0"/>
          </a:p>
        </p:txBody>
      </p:sp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9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25563-CB52-400C-92A7-5C39DB94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“Experimental” Tools</a:t>
            </a:r>
            <a:br>
              <a:rPr kumimoji="1" lang="en-US" altLang="ja-JP" dirty="0"/>
            </a:br>
            <a:r>
              <a:rPr kumimoji="1" lang="en-US" altLang="ja-JP" sz="3600" dirty="0"/>
              <a:t>to explore hot &amp; dense medium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F24913-5B86-4191-9D0C-6AF63F58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3CC7AF9-959F-663E-44F1-E68A54FF6D1B}"/>
              </a:ext>
            </a:extLst>
          </p:cNvPr>
          <p:cNvGrpSpPr/>
          <p:nvPr/>
        </p:nvGrpSpPr>
        <p:grpSpPr>
          <a:xfrm>
            <a:off x="112951" y="2033060"/>
            <a:ext cx="8747019" cy="4111006"/>
            <a:chOff x="112951" y="2033060"/>
            <a:chExt cx="8747019" cy="4111006"/>
          </a:xfrm>
        </p:grpSpPr>
        <p:pic>
          <p:nvPicPr>
            <p:cNvPr id="5" name="図 4" descr="水の中にあるプール&#10;&#10;低い精度で自動的に生成された説明">
              <a:extLst>
                <a:ext uri="{FF2B5EF4-FFF2-40B4-BE49-F238E27FC236}">
                  <a16:creationId xmlns:a16="http://schemas.microsoft.com/office/drawing/2014/main" id="{09F9CEA7-1031-4A54-9798-EBE7FBECC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6" t="15507" r="22354" b="39345"/>
            <a:stretch/>
          </p:blipFill>
          <p:spPr>
            <a:xfrm>
              <a:off x="4657083" y="3120081"/>
              <a:ext cx="4036934" cy="197033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0809FB2-0F12-4103-87C2-25F4442D6AA6}"/>
                </a:ext>
              </a:extLst>
            </p:cNvPr>
            <p:cNvSpPr txBox="1"/>
            <p:nvPr/>
          </p:nvSpPr>
          <p:spPr>
            <a:xfrm>
              <a:off x="1339805" y="5299391"/>
              <a:ext cx="22785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Corbel"/>
                  <a:ea typeface="+mj-ea"/>
                  <a:cs typeface="+mn-cs"/>
                </a:rPr>
                <a:t>Real Experiment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latin typeface="Corbel"/>
                  <a:ea typeface="+mj-ea"/>
                </a:rPr>
                <a:t>“HIC”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F8967FA-BF65-4F38-B89B-23F3817576C6}"/>
                </a:ext>
              </a:extLst>
            </p:cNvPr>
            <p:cNvSpPr txBox="1"/>
            <p:nvPr/>
          </p:nvSpPr>
          <p:spPr>
            <a:xfrm>
              <a:off x="5387377" y="5313069"/>
              <a:ext cx="25763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j-ea"/>
                  <a:cs typeface="+mn-cs"/>
                </a:rPr>
                <a:t>Virtual Experiment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prstClr val="white"/>
                  </a:solidFill>
                  <a:latin typeface="Corbel"/>
                  <a:ea typeface="+mj-ea"/>
                </a:rPr>
                <a:t>“LAT”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596901E-D6AD-44A8-B524-BFA60D6C3F0A}"/>
                </a:ext>
              </a:extLst>
            </p:cNvPr>
            <p:cNvSpPr txBox="1"/>
            <p:nvPr/>
          </p:nvSpPr>
          <p:spPr>
            <a:xfrm>
              <a:off x="112951" y="2033060"/>
              <a:ext cx="41614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Corbel"/>
                  <a:ea typeface="+mj-ea"/>
                  <a:cs typeface="+mn-cs"/>
                </a:rPr>
                <a:t>Relativistic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5B9BD5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Corbel"/>
                  <a:ea typeface="+mj-ea"/>
                  <a:cs typeface="+mn-cs"/>
                </a:rPr>
                <a:t>Heavy-Ion Collisions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831249E-4EE7-4641-8339-FA431868227D}"/>
                </a:ext>
              </a:extLst>
            </p:cNvPr>
            <p:cNvSpPr txBox="1"/>
            <p:nvPr/>
          </p:nvSpPr>
          <p:spPr>
            <a:xfrm>
              <a:off x="4572000" y="2033060"/>
              <a:ext cx="4287970" cy="107721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j-ea"/>
                  <a:cs typeface="+mn-cs"/>
                </a:rPr>
                <a:t>Lattice QCD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j-ea"/>
                  <a:cs typeface="+mn-cs"/>
                </a:rPr>
                <a:t>Numerical Simulations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n-cs"/>
              </a:endParaRPr>
            </a:p>
          </p:txBody>
        </p:sp>
        <p:pic>
          <p:nvPicPr>
            <p:cNvPr id="11" name="図 10" descr="ブラシ, 星 が含まれている画像&#10;&#10;自動的に生成された説明">
              <a:extLst>
                <a:ext uri="{FF2B5EF4-FFF2-40B4-BE49-F238E27FC236}">
                  <a16:creationId xmlns:a16="http://schemas.microsoft.com/office/drawing/2014/main" id="{44BA51E6-F1A1-EE85-40E6-2D2071404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3" b="23500"/>
            <a:stretch/>
          </p:blipFill>
          <p:spPr>
            <a:xfrm>
              <a:off x="355298" y="3120081"/>
              <a:ext cx="3863736" cy="1949528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C7965F-3F07-A327-60D6-E529516315D4}"/>
              </a:ext>
            </a:extLst>
          </p:cNvPr>
          <p:cNvGrpSpPr/>
          <p:nvPr/>
        </p:nvGrpSpPr>
        <p:grpSpPr>
          <a:xfrm>
            <a:off x="1377125" y="6178726"/>
            <a:ext cx="6193109" cy="581278"/>
            <a:chOff x="1339805" y="6178726"/>
            <a:chExt cx="6193109" cy="581278"/>
          </a:xfrm>
        </p:grpSpPr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B149AC0F-A5A4-C7F3-01FE-469AF6EE59DF}"/>
                </a:ext>
              </a:extLst>
            </p:cNvPr>
            <p:cNvSpPr/>
            <p:nvPr/>
          </p:nvSpPr>
          <p:spPr>
            <a:xfrm>
              <a:off x="1339805" y="6178726"/>
              <a:ext cx="6193109" cy="581278"/>
            </a:xfrm>
            <a:prstGeom prst="roundRect">
              <a:avLst>
                <a:gd name="adj" fmla="val 4217"/>
              </a:avLst>
            </a:prstGeom>
            <a:solidFill>
              <a:srgbClr val="41AEBD">
                <a:lumMod val="50000"/>
                <a:alpha val="7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5176565-1EEC-F570-69C1-17097A471E14}"/>
                </a:ext>
              </a:extLst>
            </p:cNvPr>
            <p:cNvSpPr txBox="1"/>
            <p:nvPr/>
          </p:nvSpPr>
          <p:spPr>
            <a:xfrm>
              <a:off x="1512794" y="6206244"/>
              <a:ext cx="58224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FFFF00"/>
                  </a:solidFill>
                </a:rPr>
                <a:t>Their complementary use is essential!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4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4BE767A-BC5B-4D8A-9517-713B3B62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59" y="4206336"/>
            <a:ext cx="3403545" cy="25190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24FCAE3-8A03-42AE-BF39-1E43B17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Simulation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194EE-ED0C-4A8A-B494-20DBE0B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417140" y="1484274"/>
                <a:ext cx="5202168" cy="270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1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</a:t>
                </a:r>
                <a:r>
                  <a:rPr kumimoji="1" lang="en-US" altLang="ja-JP" sz="2400" dirty="0"/>
                  <a:t>ut 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large spatial volume</a:t>
                </a:r>
                <a:r>
                  <a:rPr kumimoji="1" lang="en-US" altLang="ja-JP" sz="2400" dirty="0">
                    <a:solidFill>
                      <a:srgbClr val="FFFF00"/>
                    </a:solidFill>
                  </a:rPr>
                  <a:t>:</a:t>
                </a:r>
              </a:p>
              <a:p>
                <a:r>
                  <a:rPr lang="en-US" altLang="ja-JP" sz="2400" dirty="0">
                    <a:solidFill>
                      <a:srgbClr val="FFFF00"/>
                    </a:solidFill>
                  </a:rPr>
                  <a:t>          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≤12</m:t>
                    </m:r>
                  </m:oMath>
                </a14:m>
                <a:endParaRPr kumimoji="1" lang="en-US" altLang="ja-JP" sz="2400" dirty="0">
                  <a:solidFill>
                    <a:srgbClr val="FFFF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statistical analysis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" y="1484274"/>
                <a:ext cx="5202168" cy="2706190"/>
              </a:xfrm>
              <a:prstGeom prst="rect">
                <a:avLst/>
              </a:prstGeom>
              <a:blipFill>
                <a:blip r:embed="rId3"/>
                <a:stretch>
                  <a:fillRect l="-1522" t="-1802" b="-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49948925-ECE5-4C3E-8CFC-9FD1BA9D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73" y="2313841"/>
            <a:ext cx="3078866" cy="40453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200960-4CEE-437D-B255-2A2F1AA1B575}"/>
              </a:ext>
            </a:extLst>
          </p:cNvPr>
          <p:cNvSpPr txBox="1"/>
          <p:nvPr/>
        </p:nvSpPr>
        <p:spPr>
          <a:xfrm>
            <a:off x="6040073" y="1876334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Simulation params.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38C1CD-7A1B-48C4-B62D-8DFEF1C7F315}"/>
              </a:ext>
            </a:extLst>
          </p:cNvPr>
          <p:cNvSpPr txBox="1"/>
          <p:nvPr/>
        </p:nvSpPr>
        <p:spPr>
          <a:xfrm>
            <a:off x="4811576" y="1108337"/>
            <a:ext cx="4251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Kiyohara</a:t>
            </a:r>
            <a:r>
              <a:rPr kumimoji="1" lang="en-US" altLang="ja-JP" sz="2000" dirty="0"/>
              <a:t>, MK, </a:t>
            </a:r>
            <a:r>
              <a:rPr kumimoji="1" lang="en-US" altLang="ja-JP" sz="2000" dirty="0" err="1"/>
              <a:t>Ejiri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Kanaya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PRD, 2021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550648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550648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658267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671896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964314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/>
              <p:nvPr/>
            </p:nvSpPr>
            <p:spPr>
              <a:xfrm>
                <a:off x="1315563" y="5894342"/>
                <a:ext cx="71814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/>
                  <a:t> are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 only when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≥9</m:t>
                    </m:r>
                  </m:oMath>
                </a14:m>
                <a:r>
                  <a:rPr kumimoji="1" lang="en-US" altLang="ja-JP" sz="2400" dirty="0"/>
                  <a:t> data are used for the analysis.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63" y="5894342"/>
                <a:ext cx="7181499" cy="830997"/>
              </a:xfrm>
              <a:prstGeom prst="rect">
                <a:avLst/>
              </a:prstGeom>
              <a:blipFill>
                <a:blip r:embed="rId4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/>
              <p:nvPr/>
            </p:nvSpPr>
            <p:spPr>
              <a:xfrm>
                <a:off x="1721379" y="4524314"/>
                <a:ext cx="11702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Z2</a:t>
                </a:r>
                <a:endParaRPr lang="ja-JP" alt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altLang="ja-JP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9" y="4524314"/>
                <a:ext cx="1170256" cy="1200329"/>
              </a:xfrm>
              <a:prstGeom prst="rect">
                <a:avLst/>
              </a:prstGeom>
              <a:blipFill>
                <a:blip r:embed="rId5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B_4=1.630(24)(2),~\nu=0.614(48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72FF7C1-4B59-4F41-AEE8-281AF0525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020889"/>
            <a:ext cx="4149725" cy="2645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nu=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101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13FC3075-9E92-4738-9B26-F0B53397C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9" y="4655340"/>
            <a:ext cx="1075267" cy="17674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=1.604&#10;\end{align*}&lt;/body&gt;&#10;  &lt;fcolor&gt;FFFFFFFF&lt;/fcolor&gt;&#10;  &lt;bcolor&gt;FFFFFFFF&lt;/bcolor&gt;&#10;  &lt;transparent&gt;True&lt;/transparent&gt;&#10;  &lt;resolution&gt;1800&lt;/resolution&gt;&#10;  &lt;imageh&gt;208&lt;/imageh&gt;&#10;  &lt;imagew&gt;118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6B675041-5B46-4343-B34C-C3C08CEF0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672695"/>
            <a:ext cx="1254125" cy="220133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F635FFC-B92D-4B7F-A788-4C4258601C3F}"/>
              </a:ext>
            </a:extLst>
          </p:cNvPr>
          <p:cNvCxnSpPr/>
          <p:nvPr/>
        </p:nvCxnSpPr>
        <p:spPr>
          <a:xfrm>
            <a:off x="1644242" y="4524314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64F256-DCDE-4190-87D0-3185B08667DE}"/>
              </a:ext>
            </a:extLst>
          </p:cNvPr>
          <p:cNvCxnSpPr/>
          <p:nvPr/>
        </p:nvCxnSpPr>
        <p:spPr>
          <a:xfrm>
            <a:off x="1644241" y="5741807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B_4=1.643(15)(2),~\nu=0.614(29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C8D2CB81-2ECE-46D4-A9D0-AE9F87A86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382221"/>
            <a:ext cx="4149725" cy="2645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E45950-FE3E-47A2-BB83-24C530492078}"/>
              </a:ext>
            </a:extLst>
          </p:cNvPr>
          <p:cNvSpPr txBox="1"/>
          <p:nvPr/>
        </p:nvSpPr>
        <p:spPr>
          <a:xfrm>
            <a:off x="4768015" y="1074393"/>
            <a:ext cx="409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Kiyohara</a:t>
            </a:r>
            <a:r>
              <a:rPr kumimoji="1" lang="en-US" altLang="ja-JP" dirty="0"/>
              <a:t>, MK,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Kanaya</a:t>
            </a:r>
            <a:r>
              <a:rPr lang="en-US" altLang="ja-JP" dirty="0"/>
              <a:t>, PRD, 2021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3900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9CEBC90C-3904-453C-B22A-D1A764A1C675}"/>
              </a:ext>
            </a:extLst>
          </p:cNvPr>
          <p:cNvSpPr/>
          <p:nvPr/>
        </p:nvSpPr>
        <p:spPr>
          <a:xfrm>
            <a:off x="2312797" y="1574166"/>
            <a:ext cx="4518406" cy="5151178"/>
          </a:xfrm>
          <a:prstGeom prst="roundRect">
            <a:avLst>
              <a:gd name="adj" fmla="val 421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7BF775-2553-6755-0A7E-27C2C499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LAT: Pros &amp; Cons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F8434-CA36-2CAA-C2A6-286E1510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C6F0A0-BF2C-3426-9FD1-32092E6C4B57}"/>
              </a:ext>
            </a:extLst>
          </p:cNvPr>
          <p:cNvCxnSpPr>
            <a:cxnSpLocks/>
          </p:cNvCxnSpPr>
          <p:nvPr/>
        </p:nvCxnSpPr>
        <p:spPr>
          <a:xfrm>
            <a:off x="4572000" y="1854437"/>
            <a:ext cx="0" cy="1767084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E43A80-1FB4-CDB0-7DE2-19F3C6B6A4B6}"/>
              </a:ext>
            </a:extLst>
          </p:cNvPr>
          <p:cNvSpPr txBox="1"/>
          <p:nvPr/>
        </p:nvSpPr>
        <p:spPr>
          <a:xfrm>
            <a:off x="2469725" y="1574166"/>
            <a:ext cx="1983235" cy="2047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ja-JP" sz="4400" b="1" dirty="0"/>
              <a:t>HIC</a:t>
            </a:r>
          </a:p>
          <a:p>
            <a:pPr algn="r">
              <a:lnSpc>
                <a:spcPct val="120000"/>
              </a:lnSpc>
            </a:pPr>
            <a:r>
              <a:rPr kumimoji="1" lang="en-US" altLang="ja-JP" sz="3200" dirty="0"/>
              <a:t>Real</a:t>
            </a:r>
            <a:endParaRPr lang="en-US" altLang="ja-JP" sz="3200" dirty="0"/>
          </a:p>
          <a:p>
            <a:pPr algn="r">
              <a:lnSpc>
                <a:spcPct val="120000"/>
              </a:lnSpc>
            </a:pPr>
            <a:r>
              <a:rPr kumimoji="1" lang="en-US" altLang="ja-JP" sz="3200" dirty="0"/>
              <a:t>Dynamical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72EC81-8468-657A-8798-AFF98EA9F99C}"/>
              </a:ext>
            </a:extLst>
          </p:cNvPr>
          <p:cNvSpPr txBox="1"/>
          <p:nvPr/>
        </p:nvSpPr>
        <p:spPr>
          <a:xfrm>
            <a:off x="4691041" y="1574166"/>
            <a:ext cx="1606530" cy="2047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4400" b="1" dirty="0"/>
              <a:t>LAT</a:t>
            </a:r>
          </a:p>
          <a:p>
            <a:pPr>
              <a:lnSpc>
                <a:spcPct val="120000"/>
              </a:lnSpc>
            </a:pPr>
            <a:r>
              <a:rPr kumimoji="1" lang="en-US" altLang="ja-JP" sz="3200" dirty="0"/>
              <a:t>Virtual</a:t>
            </a:r>
            <a:endParaRPr lang="en-US" altLang="ja-JP" sz="3200" dirty="0"/>
          </a:p>
          <a:p>
            <a:pPr>
              <a:lnSpc>
                <a:spcPct val="120000"/>
              </a:lnSpc>
            </a:pPr>
            <a:r>
              <a:rPr kumimoji="1" lang="en-US" altLang="ja-JP" sz="3200" dirty="0"/>
              <a:t>Thermal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D009A9-9E19-DBF7-9218-BF6F73C5B351}"/>
              </a:ext>
            </a:extLst>
          </p:cNvPr>
          <p:cNvSpPr txBox="1"/>
          <p:nvPr/>
        </p:nvSpPr>
        <p:spPr>
          <a:xfrm>
            <a:off x="1174321" y="1931349"/>
            <a:ext cx="1523366" cy="919401"/>
          </a:xfrm>
          <a:prstGeom prst="wedgeRoundRectCallout">
            <a:avLst>
              <a:gd name="adj1" fmla="val 99217"/>
              <a:gd name="adj2" fmla="val 33686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necessary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in physics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2934E1-291A-868F-C338-DAFDF3D7C9DC}"/>
              </a:ext>
            </a:extLst>
          </p:cNvPr>
          <p:cNvSpPr txBox="1"/>
          <p:nvPr/>
        </p:nvSpPr>
        <p:spPr>
          <a:xfrm>
            <a:off x="704597" y="3462706"/>
            <a:ext cx="1776904" cy="1328023"/>
          </a:xfrm>
          <a:prstGeom prst="wedgeRoundRectCallout">
            <a:avLst>
              <a:gd name="adj1" fmla="val 66668"/>
              <a:gd name="adj2" fmla="val -4224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need 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space-time 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models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BCC3DB2-7B66-EBFF-5297-30FF61AE5C48}"/>
              </a:ext>
            </a:extLst>
          </p:cNvPr>
          <p:cNvGrpSpPr/>
          <p:nvPr/>
        </p:nvGrpSpPr>
        <p:grpSpPr>
          <a:xfrm>
            <a:off x="2544423" y="3621521"/>
            <a:ext cx="2491016" cy="822292"/>
            <a:chOff x="2544423" y="3621521"/>
            <a:chExt cx="2491016" cy="822292"/>
          </a:xfrm>
        </p:grpSpPr>
        <p:sp>
          <p:nvSpPr>
            <p:cNvPr id="14" name="矢印: 折線 13">
              <a:extLst>
                <a:ext uri="{FF2B5EF4-FFF2-40B4-BE49-F238E27FC236}">
                  <a16:creationId xmlns:a16="http://schemas.microsoft.com/office/drawing/2014/main" id="{231E186D-9C27-28F6-DD88-E86F2B751B58}"/>
                </a:ext>
              </a:extLst>
            </p:cNvPr>
            <p:cNvSpPr/>
            <p:nvPr/>
          </p:nvSpPr>
          <p:spPr>
            <a:xfrm rot="10800000">
              <a:off x="2544423" y="3621521"/>
              <a:ext cx="2491016" cy="822292"/>
            </a:xfrm>
            <a:prstGeom prst="bentArrow">
              <a:avLst>
                <a:gd name="adj1" fmla="val 33314"/>
                <a:gd name="adj2" fmla="val 32275"/>
                <a:gd name="adj3" fmla="val 50000"/>
                <a:gd name="adj4" fmla="val 59339"/>
              </a:avLst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6A20985-59D1-16D0-D921-A13622354021}"/>
                </a:ext>
              </a:extLst>
            </p:cNvPr>
            <p:cNvSpPr txBox="1"/>
            <p:nvPr/>
          </p:nvSpPr>
          <p:spPr>
            <a:xfrm>
              <a:off x="3365775" y="3939515"/>
              <a:ext cx="84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input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994122-6D0F-A611-BCF3-276FAA631CA3}"/>
              </a:ext>
            </a:extLst>
          </p:cNvPr>
          <p:cNvSpPr txBox="1"/>
          <p:nvPr/>
        </p:nvSpPr>
        <p:spPr>
          <a:xfrm>
            <a:off x="7098125" y="1933831"/>
            <a:ext cx="1718737" cy="1328023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simulating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unphysical 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world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8F3228-FFCA-5F1B-4236-CC0CA3025B60}"/>
              </a:ext>
            </a:extLst>
          </p:cNvPr>
          <p:cNvSpPr txBox="1"/>
          <p:nvPr/>
        </p:nvSpPr>
        <p:spPr>
          <a:xfrm>
            <a:off x="3514659" y="4888443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finite density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7A92902-D365-7249-FF01-5D0C90AF0F04}"/>
              </a:ext>
            </a:extLst>
          </p:cNvPr>
          <p:cNvSpPr txBox="1"/>
          <p:nvPr/>
        </p:nvSpPr>
        <p:spPr>
          <a:xfrm>
            <a:off x="2504606" y="5327046"/>
            <a:ext cx="19483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200" dirty="0"/>
              <a:t>Accessible</a:t>
            </a:r>
          </a:p>
          <a:p>
            <a:pPr algn="r">
              <a:lnSpc>
                <a:spcPct val="90000"/>
              </a:lnSpc>
            </a:pPr>
            <a:r>
              <a:rPr kumimoji="1" lang="en-US" altLang="ja-JP" sz="2000" dirty="0"/>
              <a:t>beam-energy</a:t>
            </a:r>
          </a:p>
          <a:p>
            <a:pPr algn="r">
              <a:lnSpc>
                <a:spcPct val="90000"/>
              </a:lnSpc>
            </a:pPr>
            <a:r>
              <a:rPr lang="en-US" altLang="ja-JP" sz="2000" dirty="0"/>
              <a:t>s</a:t>
            </a:r>
            <a:r>
              <a:rPr kumimoji="1" lang="en-US" altLang="ja-JP" sz="2000" dirty="0"/>
              <a:t>can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1EC5915-88C1-E175-FC3D-D920101A8145}"/>
              </a:ext>
            </a:extLst>
          </p:cNvPr>
          <p:cNvSpPr txBox="1"/>
          <p:nvPr/>
        </p:nvSpPr>
        <p:spPr>
          <a:xfrm>
            <a:off x="4691041" y="5301252"/>
            <a:ext cx="15680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Difficult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due to 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sign problem</a:t>
            </a:r>
            <a:endParaRPr kumimoji="1" lang="ja-JP" altLang="en-US" sz="20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BB1D909-C84A-ECAB-4CF1-CA1D4A1185E6}"/>
              </a:ext>
            </a:extLst>
          </p:cNvPr>
          <p:cNvGrpSpPr/>
          <p:nvPr/>
        </p:nvGrpSpPr>
        <p:grpSpPr>
          <a:xfrm>
            <a:off x="2544421" y="3621521"/>
            <a:ext cx="3121441" cy="1246122"/>
            <a:chOff x="2544421" y="3621521"/>
            <a:chExt cx="3121441" cy="1246122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AB03657-9865-410E-5CE5-A8C4B269321B}"/>
                </a:ext>
              </a:extLst>
            </p:cNvPr>
            <p:cNvSpPr txBox="1"/>
            <p:nvPr/>
          </p:nvSpPr>
          <p:spPr>
            <a:xfrm>
              <a:off x="3417651" y="4405978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motivate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25" name="矢印: 折線 24">
              <a:extLst>
                <a:ext uri="{FF2B5EF4-FFF2-40B4-BE49-F238E27FC236}">
                  <a16:creationId xmlns:a16="http://schemas.microsoft.com/office/drawing/2014/main" id="{BA0A04B1-1123-2E91-6003-53E30CC14ED8}"/>
                </a:ext>
              </a:extLst>
            </p:cNvPr>
            <p:cNvSpPr/>
            <p:nvPr/>
          </p:nvSpPr>
          <p:spPr>
            <a:xfrm rot="16200000" flipV="1">
              <a:off x="3523080" y="2642862"/>
              <a:ext cx="1164124" cy="3121441"/>
            </a:xfrm>
            <a:prstGeom prst="bentArrow">
              <a:avLst>
                <a:gd name="adj1" fmla="val 24505"/>
                <a:gd name="adj2" fmla="val 25301"/>
                <a:gd name="adj3" fmla="val 50000"/>
                <a:gd name="adj4" fmla="val 50000"/>
              </a:avLst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581B088-DBD3-38D9-9A90-25C60ABC694D}"/>
              </a:ext>
            </a:extLst>
          </p:cNvPr>
          <p:cNvCxnSpPr>
            <a:cxnSpLocks/>
          </p:cNvCxnSpPr>
          <p:nvPr/>
        </p:nvCxnSpPr>
        <p:spPr>
          <a:xfrm flipH="1">
            <a:off x="4570576" y="5512037"/>
            <a:ext cx="1424" cy="885094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矢印: 右 26">
            <a:extLst>
              <a:ext uri="{FF2B5EF4-FFF2-40B4-BE49-F238E27FC236}">
                <a16:creationId xmlns:a16="http://schemas.microsoft.com/office/drawing/2014/main" id="{A16FFC3D-A0D4-F48D-604A-905DCA22B192}"/>
              </a:ext>
            </a:extLst>
          </p:cNvPr>
          <p:cNvSpPr/>
          <p:nvPr/>
        </p:nvSpPr>
        <p:spPr>
          <a:xfrm>
            <a:off x="6008834" y="2528172"/>
            <a:ext cx="1060450" cy="419613"/>
          </a:xfrm>
          <a:prstGeom prst="rightArrow">
            <a:avLst>
              <a:gd name="adj1" fmla="val 50000"/>
              <a:gd name="adj2" fmla="val 82585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F255426-FE40-F466-4DA7-5B48B2CC87FE}"/>
              </a:ext>
            </a:extLst>
          </p:cNvPr>
          <p:cNvSpPr txBox="1"/>
          <p:nvPr/>
        </p:nvSpPr>
        <p:spPr>
          <a:xfrm>
            <a:off x="6080508" y="3462795"/>
            <a:ext cx="2736354" cy="1328023"/>
          </a:xfrm>
          <a:prstGeom prst="wedgeRoundRectCallout">
            <a:avLst>
              <a:gd name="adj1" fmla="val -64444"/>
              <a:gd name="adj2" fmla="val -45921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ideal environment;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unable to </a:t>
            </a:r>
            <a:r>
              <a:rPr kumimoji="1" lang="en-US" altLang="ja-JP" sz="2400" dirty="0">
                <a:solidFill>
                  <a:srgbClr val="FFFF00"/>
                </a:solidFill>
              </a:rPr>
              <a:t>simulate 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real-time evolution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85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C5D27-6427-704C-7B37-76F9A37B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Remaining Challenges in LAT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99BFB1-8A3F-7AA5-300E-7807591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4C83149-E4FC-0E97-FFC9-83B200D54569}"/>
                  </a:ext>
                </a:extLst>
              </p:cNvPr>
              <p:cNvSpPr txBox="1"/>
              <p:nvPr/>
            </p:nvSpPr>
            <p:spPr>
              <a:xfrm>
                <a:off x="1070609" y="1238825"/>
                <a:ext cx="7204216" cy="5324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Transport coefficient 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shear/bulk viscosity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conductivity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lang="en-US" altLang="ja-JP" sz="12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Particles’ properties: </a:t>
                </a:r>
                <a:r>
                  <a:rPr lang="en-US" altLang="ja-JP" sz="2400" dirty="0"/>
                  <a:t>dissociation, mass shift, etc.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 err="1"/>
                  <a:t>charmonia</a:t>
                </a:r>
                <a:r>
                  <a:rPr lang="en-US" altLang="ja-JP" sz="2400" dirty="0"/>
                  <a:t>, light hadrons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quarks and gluons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lang="en-US" altLang="ja-JP" sz="12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Finite density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Taylor expansion, imaginary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Complex Langevin, Thimble, etc.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lang="en-US" altLang="ja-JP" sz="12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dirty="0"/>
                  <a:t>Static quantities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yet higher order cumulants, screening masses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scaling behavior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&amp; CP, etc.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4C83149-E4FC-0E97-FFC9-83B200D54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09" y="1238825"/>
                <a:ext cx="7204216" cy="5324535"/>
              </a:xfrm>
              <a:prstGeom prst="rect">
                <a:avLst/>
              </a:prstGeom>
              <a:blipFill>
                <a:blip r:embed="rId2"/>
                <a:stretch>
                  <a:fillRect l="-1524" t="-1030" r="-254" b="-1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196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Final Remarks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8650" y="1574608"/>
            <a:ext cx="7886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Relativistic HIC and lattice simulations are useful tools for exploring hot and dense medium. Their complementary use is essential.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The cumulants measured by the event-by-event analysis in HIC should be interpreted carefully.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Steady progress in revealing Columbia plot in LAT.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FFFF00"/>
                </a:solidFill>
              </a:rPr>
              <a:t>Further exchange of ideas between LAT and HIC communities is indispensable for revealing the QCD phase structure!</a:t>
            </a:r>
          </a:p>
        </p:txBody>
      </p:sp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D1800-23E2-4CEE-B19E-37074B9F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FD516-FB4D-4CB0-848D-F7AAEF35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F19A73-A3DD-4812-98CD-E474051053D8}"/>
              </a:ext>
            </a:extLst>
          </p:cNvPr>
          <p:cNvSpPr txBox="1"/>
          <p:nvPr/>
        </p:nvSpPr>
        <p:spPr>
          <a:xfrm>
            <a:off x="475047" y="1403409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Water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E7C942-2BEC-49FE-AE00-D599A97BD7AA}"/>
              </a:ext>
            </a:extLst>
          </p:cNvPr>
          <p:cNvSpPr txBox="1"/>
          <p:nvPr/>
        </p:nvSpPr>
        <p:spPr>
          <a:xfrm>
            <a:off x="5132144" y="140422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BD1FEE1-4382-4EAC-9A0E-2C7A3519DFF4}"/>
              </a:ext>
            </a:extLst>
          </p:cNvPr>
          <p:cNvCxnSpPr/>
          <p:nvPr/>
        </p:nvCxnSpPr>
        <p:spPr>
          <a:xfrm flipV="1">
            <a:off x="1377790" y="2170850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57A5EE-CEEA-4F00-9EE3-F613B4420BC3}"/>
              </a:ext>
            </a:extLst>
          </p:cNvPr>
          <p:cNvCxnSpPr>
            <a:cxnSpLocks/>
          </p:cNvCxnSpPr>
          <p:nvPr/>
        </p:nvCxnSpPr>
        <p:spPr>
          <a:xfrm>
            <a:off x="1237582" y="4278936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76DA0CF-F086-42B0-A3B3-9D054E7157C4}"/>
              </a:ext>
            </a:extLst>
          </p:cNvPr>
          <p:cNvCxnSpPr/>
          <p:nvPr/>
        </p:nvCxnSpPr>
        <p:spPr>
          <a:xfrm>
            <a:off x="2164174" y="2170850"/>
            <a:ext cx="0" cy="2108086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D81B0D-231D-4C8F-9F50-0E0ED9565E32}"/>
              </a:ext>
            </a:extLst>
          </p:cNvPr>
          <p:cNvCxnSpPr>
            <a:cxnSpLocks/>
          </p:cNvCxnSpPr>
          <p:nvPr/>
        </p:nvCxnSpPr>
        <p:spPr>
          <a:xfrm>
            <a:off x="1377790" y="3614472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9808DE-851D-4B0E-981F-F5A4231489BA}"/>
              </a:ext>
            </a:extLst>
          </p:cNvPr>
          <p:cNvCxnSpPr>
            <a:cxnSpLocks/>
          </p:cNvCxnSpPr>
          <p:nvPr/>
        </p:nvCxnSpPr>
        <p:spPr>
          <a:xfrm>
            <a:off x="1377790" y="2962200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6619AC7-F488-4C66-B841-CF949CF18282}"/>
              </a:ext>
            </a:extLst>
          </p:cNvPr>
          <p:cNvSpPr/>
          <p:nvPr/>
        </p:nvSpPr>
        <p:spPr>
          <a:xfrm>
            <a:off x="1938622" y="2423270"/>
            <a:ext cx="975360" cy="100584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F81399D-2F6B-4076-9BF1-787F343DCFAB}"/>
              </a:ext>
            </a:extLst>
          </p:cNvPr>
          <p:cNvSpPr/>
          <p:nvPr/>
        </p:nvSpPr>
        <p:spPr>
          <a:xfrm>
            <a:off x="1941548" y="3447619"/>
            <a:ext cx="1505712" cy="371856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1115568"/>
              <a:gd name="connsiteY0" fmla="*/ 871728 h 871728"/>
              <a:gd name="connsiteX1" fmla="*/ 371856 w 1115568"/>
              <a:gd name="connsiteY1" fmla="*/ 554736 h 871728"/>
              <a:gd name="connsiteX2" fmla="*/ 1115568 w 1115568"/>
              <a:gd name="connsiteY2" fmla="*/ 0 h 871728"/>
              <a:gd name="connsiteX0" fmla="*/ 0 w 1499616"/>
              <a:gd name="connsiteY0" fmla="*/ 336949 h 828971"/>
              <a:gd name="connsiteX1" fmla="*/ 371856 w 1499616"/>
              <a:gd name="connsiteY1" fmla="*/ 19957 h 828971"/>
              <a:gd name="connsiteX2" fmla="*/ 1499616 w 1499616"/>
              <a:gd name="connsiteY2" fmla="*/ 800245 h 828971"/>
              <a:gd name="connsiteX0" fmla="*/ 0 w 1499616"/>
              <a:gd name="connsiteY0" fmla="*/ 39442 h 547417"/>
              <a:gd name="connsiteX1" fmla="*/ 371856 w 1499616"/>
              <a:gd name="connsiteY1" fmla="*/ 197938 h 547417"/>
              <a:gd name="connsiteX2" fmla="*/ 1499616 w 1499616"/>
              <a:gd name="connsiteY2" fmla="*/ 502738 h 547417"/>
              <a:gd name="connsiteX0" fmla="*/ 0 w 1499616"/>
              <a:gd name="connsiteY0" fmla="*/ 39442 h 564724"/>
              <a:gd name="connsiteX1" fmla="*/ 371856 w 1499616"/>
              <a:gd name="connsiteY1" fmla="*/ 197938 h 564724"/>
              <a:gd name="connsiteX2" fmla="*/ 1499616 w 1499616"/>
              <a:gd name="connsiteY2" fmla="*/ 502738 h 564724"/>
              <a:gd name="connsiteX0" fmla="*/ 0 w 1499616"/>
              <a:gd name="connsiteY0" fmla="*/ 0 h 463296"/>
              <a:gd name="connsiteX1" fmla="*/ 1499616 w 1499616"/>
              <a:gd name="connsiteY1" fmla="*/ 463296 h 463296"/>
              <a:gd name="connsiteX0" fmla="*/ 0 w 1499616"/>
              <a:gd name="connsiteY0" fmla="*/ 0 h 384048"/>
              <a:gd name="connsiteX1" fmla="*/ 1499616 w 1499616"/>
              <a:gd name="connsiteY1" fmla="*/ 384048 h 384048"/>
              <a:gd name="connsiteX0" fmla="*/ 0 w 1499616"/>
              <a:gd name="connsiteY0" fmla="*/ 0 h 384048"/>
              <a:gd name="connsiteX1" fmla="*/ 438912 w 1499616"/>
              <a:gd name="connsiteY1" fmla="*/ 118304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712" h="371856">
                <a:moveTo>
                  <a:pt x="0" y="0"/>
                </a:moveTo>
                <a:cubicBezTo>
                  <a:pt x="128016" y="73979"/>
                  <a:pt x="157480" y="147768"/>
                  <a:pt x="408432" y="209744"/>
                </a:cubicBezTo>
                <a:cubicBezTo>
                  <a:pt x="659384" y="271720"/>
                  <a:pt x="1072896" y="329184"/>
                  <a:pt x="1505712" y="371856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F1D605B-32EC-4B59-A045-41FD1DA8D4D7}"/>
              </a:ext>
            </a:extLst>
          </p:cNvPr>
          <p:cNvSpPr/>
          <p:nvPr/>
        </p:nvSpPr>
        <p:spPr>
          <a:xfrm>
            <a:off x="1515188" y="3429111"/>
            <a:ext cx="440136" cy="45946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A04CE2-C201-4A4E-9BBB-461D8E66A917}"/>
              </a:ext>
            </a:extLst>
          </p:cNvPr>
          <p:cNvSpPr txBox="1"/>
          <p:nvPr/>
        </p:nvSpPr>
        <p:spPr>
          <a:xfrm>
            <a:off x="2542281" y="319363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liquid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F23D1D-71D2-40D1-BF2A-D2DA3B1C2C49}"/>
              </a:ext>
            </a:extLst>
          </p:cNvPr>
          <p:cNvSpPr txBox="1"/>
          <p:nvPr/>
        </p:nvSpPr>
        <p:spPr>
          <a:xfrm>
            <a:off x="1911817" y="37676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solid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D71E75-41AE-40EE-BD15-3E20C84FBE5E}"/>
              </a:ext>
            </a:extLst>
          </p:cNvPr>
          <p:cNvSpPr txBox="1"/>
          <p:nvPr/>
        </p:nvSpPr>
        <p:spPr>
          <a:xfrm>
            <a:off x="1879066" y="220773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gas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75EF66-80EC-4FDB-8E72-17C0A74278E7}"/>
              </a:ext>
            </a:extLst>
          </p:cNvPr>
          <p:cNvSpPr txBox="1"/>
          <p:nvPr/>
        </p:nvSpPr>
        <p:spPr>
          <a:xfrm rot="16200000">
            <a:off x="306482" y="2675687"/>
            <a:ext cx="156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Temperature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8DB8D3-7063-4927-909E-20817750D397}"/>
              </a:ext>
            </a:extLst>
          </p:cNvPr>
          <p:cNvSpPr txBox="1"/>
          <p:nvPr/>
        </p:nvSpPr>
        <p:spPr>
          <a:xfrm>
            <a:off x="2502955" y="427198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pressure</a:t>
            </a:r>
            <a:endParaRPr kumimoji="1" lang="ja-JP" altLang="en-US" sz="20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1{\rm atm}&#10;\end{align*}&lt;/body&gt;&#10;  &lt;fcolor&gt;FFFFFFFF&lt;/fcolor&gt;&#10;  &lt;bcolor&gt;FFFFFFFF&lt;/bcolor&gt;&#10;  &lt;transparent&gt;True&lt;/transparent&gt;&#10;  &lt;resolution&gt;1800&lt;/resolution&gt;&#10;  &lt;imageh&gt;166&lt;/imageh&gt;&#10;  &lt;imagew&gt;52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85836DD-1AD0-4BFE-9402-5A48A473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1" y="4354400"/>
            <a:ext cx="421811" cy="13337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10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63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9F8EFE26-A87F-4AE6-9011-974F5BC6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0" y="2752830"/>
            <a:ext cx="506173" cy="1502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394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86977E0D-8CA4-43B4-9D76-DA022F10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1" y="3404943"/>
            <a:ext cx="316559" cy="150244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C1F2C7D4-2BEF-4666-A2F2-3D4A893498E7}"/>
              </a:ext>
            </a:extLst>
          </p:cNvPr>
          <p:cNvSpPr/>
          <p:nvPr/>
        </p:nvSpPr>
        <p:spPr>
          <a:xfrm>
            <a:off x="3272127" y="2178131"/>
            <a:ext cx="1214472" cy="784043"/>
          </a:xfrm>
          <a:prstGeom prst="wedgeRoundRectCallout">
            <a:avLst>
              <a:gd name="adj1" fmla="val -68907"/>
              <a:gd name="adj2" fmla="val -1937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2A667E1-4B3A-49A6-8306-501D0B5547AF}"/>
              </a:ext>
            </a:extLst>
          </p:cNvPr>
          <p:cNvCxnSpPr/>
          <p:nvPr/>
        </p:nvCxnSpPr>
        <p:spPr>
          <a:xfrm flipV="1">
            <a:off x="6663022" y="2174229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2FD2F2C-6592-4D02-8986-9705B3B0187C}"/>
              </a:ext>
            </a:extLst>
          </p:cNvPr>
          <p:cNvCxnSpPr>
            <a:cxnSpLocks/>
          </p:cNvCxnSpPr>
          <p:nvPr/>
        </p:nvCxnSpPr>
        <p:spPr>
          <a:xfrm>
            <a:off x="5608414" y="3279192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723F63B-9080-4F71-86B8-B7EB4C195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2" y="2191403"/>
            <a:ext cx="80433" cy="166158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CAD8B29-E494-4644-A154-81AE260C7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0" y="3417523"/>
            <a:ext cx="130175" cy="185208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2689800-162D-424C-A4DA-77C9FF9802D2}"/>
              </a:ext>
            </a:extLst>
          </p:cNvPr>
          <p:cNvCxnSpPr/>
          <p:nvPr/>
        </p:nvCxnSpPr>
        <p:spPr>
          <a:xfrm flipV="1">
            <a:off x="6663022" y="3279192"/>
            <a:ext cx="0" cy="1196223"/>
          </a:xfrm>
          <a:prstGeom prst="line">
            <a:avLst/>
          </a:prstGeom>
          <a:ln w="381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5C9EA1A-685F-4B6A-825B-F130C016DE74}"/>
              </a:ext>
            </a:extLst>
          </p:cNvPr>
          <p:cNvSpPr txBox="1"/>
          <p:nvPr/>
        </p:nvSpPr>
        <p:spPr>
          <a:xfrm rot="19259428">
            <a:off x="2223970" y="259204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77B336E-9566-4F31-AFA1-404E6229D757}"/>
              </a:ext>
            </a:extLst>
          </p:cNvPr>
          <p:cNvSpPr txBox="1"/>
          <p:nvPr/>
        </p:nvSpPr>
        <p:spPr>
          <a:xfrm rot="16200000">
            <a:off x="6458475" y="3600507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8F8A1863-7C71-41C1-A94B-AB1BD66DB5FA}"/>
              </a:ext>
            </a:extLst>
          </p:cNvPr>
          <p:cNvSpPr/>
          <p:nvPr/>
        </p:nvSpPr>
        <p:spPr>
          <a:xfrm>
            <a:off x="5181247" y="3425074"/>
            <a:ext cx="1214472" cy="784043"/>
          </a:xfrm>
          <a:prstGeom prst="wedgeRoundRectCallout">
            <a:avLst>
              <a:gd name="adj1" fmla="val 63105"/>
              <a:gd name="adj2" fmla="val -5436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00E9DC-F577-4E4A-BE02-951E5BA0AA80}"/>
              </a:ext>
            </a:extLst>
          </p:cNvPr>
          <p:cNvGrpSpPr/>
          <p:nvPr/>
        </p:nvGrpSpPr>
        <p:grpSpPr>
          <a:xfrm>
            <a:off x="987540" y="5081165"/>
            <a:ext cx="6828792" cy="1486715"/>
            <a:chOff x="987540" y="5081165"/>
            <a:chExt cx="6828792" cy="1486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/>
                <p:nvPr/>
              </p:nvSpPr>
              <p:spPr>
                <a:xfrm>
                  <a:off x="987540" y="5081165"/>
                  <a:ext cx="6828792" cy="510778"/>
                </a:xfrm>
                <a:prstGeom prst="roundRect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These CPs belong to the same </a:t>
                  </a:r>
                  <a:r>
                    <a:rPr lang="en-US" altLang="ja-JP" sz="2400" dirty="0">
                      <a:solidFill>
                        <a:srgbClr val="FFFF00"/>
                      </a:solidFill>
                    </a:rPr>
                    <a:t>u</a:t>
                  </a: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niversality class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).</a:t>
                  </a:r>
                  <a:endParaRPr kumimoji="1" lang="ja-JP" alt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40" y="5081165"/>
                  <a:ext cx="6828792" cy="510778"/>
                </a:xfrm>
                <a:prstGeom prst="roundRect">
                  <a:avLst/>
                </a:prstGeom>
                <a:blipFill>
                  <a:blip r:embed="rId7"/>
                  <a:stretch>
                    <a:fillRect l="-712" t="-3488" r="-712" b="-19767"/>
                  </a:stretch>
                </a:blipFill>
                <a:ln w="1905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DC2DB15-CBBC-4B67-B984-3DB8BE44A705}"/>
                </a:ext>
              </a:extLst>
            </p:cNvPr>
            <p:cNvSpPr txBox="1"/>
            <p:nvPr/>
          </p:nvSpPr>
          <p:spPr>
            <a:xfrm>
              <a:off x="2303110" y="5736883"/>
              <a:ext cx="37449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Common</a:t>
              </a:r>
              <a:r>
                <a:rPr kumimoji="1" lang="en-US" altLang="ja-JP" sz="2400" dirty="0"/>
                <a:t> critical exponents.</a:t>
              </a:r>
            </a:p>
            <a:p>
              <a:r>
                <a:rPr lang="en-US" altLang="ja-JP" sz="2400" dirty="0"/>
                <a:t>ex.</a:t>
              </a:r>
              <a:endParaRPr kumimoji="1" lang="ja-JP" altLang="en-US" sz="2400" dirty="0"/>
            </a:p>
          </p:txBody>
        </p:sp>
        <p:sp>
          <p:nvSpPr>
            <p:cNvPr id="56" name="下矢印 13">
              <a:extLst>
                <a:ext uri="{FF2B5EF4-FFF2-40B4-BE49-F238E27FC236}">
                  <a16:creationId xmlns:a16="http://schemas.microsoft.com/office/drawing/2014/main" id="{2D2054F8-0EF8-4ED4-8D63-F14D295464BA}"/>
                </a:ext>
              </a:extLst>
            </p:cNvPr>
            <p:cNvSpPr/>
            <p:nvPr/>
          </p:nvSpPr>
          <p:spPr>
            <a:xfrm rot="16200000">
              <a:off x="1842683" y="5688076"/>
              <a:ext cx="363448" cy="557407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C \sim (T-T_c)^{-\alpha}&#10;\end{align*}&lt;/body&gt;&#10;  &lt;fcolor&gt;FFFFFFFF&lt;/fcolor&gt;&#10;  &lt;bcolor&gt;FFFFFFFF&lt;/bcolor&gt;&#10;  &lt;transparent&gt;True&lt;/transparent&gt;&#10;  &lt;resolution&gt;1800&lt;/resolution&gt;&#10;  &lt;imageh&gt;250&lt;/imageh&gt;&#10;  &lt;imagew&gt;1712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92BE8C43-917B-4EF2-9CB5-0AA9B043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63" y="6254731"/>
              <a:ext cx="1811867" cy="26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6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4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35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471822" y="1301633"/>
            <a:ext cx="2148394" cy="514399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5914" y="1351197"/>
            <a:ext cx="194636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GSI-FAIR,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NICA-MPD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2026~?</a:t>
            </a:r>
          </a:p>
          <a:p>
            <a:endParaRPr lang="en-US" altLang="ja-JP" sz="14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2028~??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212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3D61F-859D-4889-A804-C55ACC0E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/>
              <a:t>Lattice QCD Numerical Simulations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6D5B2-0969-4167-B0C6-B5602A9D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45AFA2-3D75-482D-A964-E931A54E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47" y="1847077"/>
            <a:ext cx="2950817" cy="20296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3EE52F-CA5E-46E3-9B93-E533A9B4CCEE}"/>
              </a:ext>
            </a:extLst>
          </p:cNvPr>
          <p:cNvSpPr txBox="1"/>
          <p:nvPr/>
        </p:nvSpPr>
        <p:spPr>
          <a:xfrm>
            <a:off x="7070375" y="2844225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PACS-CS, 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PR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D</a:t>
            </a:r>
            <a:r>
              <a:rPr kumimoji="1" lang="en-US" altLang="ja-JP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kumimoji="1" lang="en-US" altLang="ja-JP" sz="1600" dirty="0">
                <a:solidFill>
                  <a:schemeClr val="bg1"/>
                </a:solidFill>
              </a:rPr>
              <a:t> (’</a:t>
            </a:r>
            <a:r>
              <a:rPr kumimoji="1" lang="en-US" altLang="ja-JP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kumimoji="1" lang="en-US" altLang="ja-JP" sz="1600" dirty="0">
                <a:solidFill>
                  <a:schemeClr val="bg1"/>
                </a:solidFill>
              </a:rPr>
              <a:t>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20" name="Picture 76" descr="lattice">
            <a:extLst>
              <a:ext uri="{FF2B5EF4-FFF2-40B4-BE49-F238E27FC236}">
                <a16:creationId xmlns:a16="http://schemas.microsoft.com/office/drawing/2014/main" id="{4D8D51E2-F783-4DF6-9446-DC8684C3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729537" y="1306681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円/楕円 9">
            <a:extLst>
              <a:ext uri="{FF2B5EF4-FFF2-40B4-BE49-F238E27FC236}">
                <a16:creationId xmlns:a16="http://schemas.microsoft.com/office/drawing/2014/main" id="{BED54160-6AB7-4628-A5D6-4C1F0E9C032B}"/>
              </a:ext>
            </a:extLst>
          </p:cNvPr>
          <p:cNvSpPr/>
          <p:nvPr/>
        </p:nvSpPr>
        <p:spPr>
          <a:xfrm>
            <a:off x="1472494" y="2039748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円/楕円 10">
            <a:extLst>
              <a:ext uri="{FF2B5EF4-FFF2-40B4-BE49-F238E27FC236}">
                <a16:creationId xmlns:a16="http://schemas.microsoft.com/office/drawing/2014/main" id="{13D85FEF-2901-462A-9C4C-D720F558401B}"/>
              </a:ext>
            </a:extLst>
          </p:cNvPr>
          <p:cNvSpPr/>
          <p:nvPr/>
        </p:nvSpPr>
        <p:spPr>
          <a:xfrm>
            <a:off x="2011402" y="2263150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円/楕円 11">
            <a:extLst>
              <a:ext uri="{FF2B5EF4-FFF2-40B4-BE49-F238E27FC236}">
                <a16:creationId xmlns:a16="http://schemas.microsoft.com/office/drawing/2014/main" id="{F5D5CCA2-85D7-4324-81FA-5F347D954D63}"/>
              </a:ext>
            </a:extLst>
          </p:cNvPr>
          <p:cNvSpPr/>
          <p:nvPr/>
        </p:nvSpPr>
        <p:spPr>
          <a:xfrm>
            <a:off x="2324573" y="2733658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円/楕円 12">
            <a:extLst>
              <a:ext uri="{FF2B5EF4-FFF2-40B4-BE49-F238E27FC236}">
                <a16:creationId xmlns:a16="http://schemas.microsoft.com/office/drawing/2014/main" id="{7F3F5C2B-A718-44D6-A85A-6637FFB11B3E}"/>
              </a:ext>
            </a:extLst>
          </p:cNvPr>
          <p:cNvSpPr/>
          <p:nvPr/>
        </p:nvSpPr>
        <p:spPr>
          <a:xfrm>
            <a:off x="1743453" y="2769468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358A88-8555-49CF-B1E0-EE037B9636DE}"/>
              </a:ext>
            </a:extLst>
          </p:cNvPr>
          <p:cNvSpPr txBox="1"/>
          <p:nvPr/>
        </p:nvSpPr>
        <p:spPr>
          <a:xfrm>
            <a:off x="5023104" y="1311233"/>
            <a:ext cx="385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Hadron Spectroscopy</a:t>
            </a:r>
            <a:endParaRPr kumimoji="1" lang="ja-JP" altLang="en-US" sz="2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EB39C38-4A7D-4FB8-8DBB-F433F971D9B6}"/>
              </a:ext>
            </a:extLst>
          </p:cNvPr>
          <p:cNvSpPr txBox="1"/>
          <p:nvPr/>
        </p:nvSpPr>
        <p:spPr>
          <a:xfrm>
            <a:off x="5023104" y="3949754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Thermodynamics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B642DC-2A18-4993-A8DA-3DFFD5431999}"/>
              </a:ext>
            </a:extLst>
          </p:cNvPr>
          <p:cNvSpPr txBox="1"/>
          <p:nvPr/>
        </p:nvSpPr>
        <p:spPr>
          <a:xfrm>
            <a:off x="169646" y="4770033"/>
            <a:ext cx="48017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Unique tool to perform </a:t>
            </a:r>
          </a:p>
          <a:p>
            <a:pPr algn="ctr"/>
            <a:r>
              <a:rPr lang="en-US" altLang="ja-JP" sz="2800" b="1" dirty="0"/>
              <a:t>quantitative</a:t>
            </a:r>
            <a:r>
              <a:rPr lang="en-US" altLang="ja-JP" sz="2800" dirty="0"/>
              <a:t> analyses of</a:t>
            </a:r>
            <a:endParaRPr kumimoji="1" lang="en-US" altLang="ja-JP" sz="2800" dirty="0"/>
          </a:p>
          <a:p>
            <a:pPr algn="ctr"/>
            <a:r>
              <a:rPr lang="en-US" altLang="ja-JP" sz="2800" b="1" dirty="0"/>
              <a:t>non-perturbative</a:t>
            </a:r>
            <a:r>
              <a:rPr lang="en-US" altLang="ja-JP" sz="2800" dirty="0"/>
              <a:t> QCD aspects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8661E89-E854-4B68-BC7E-2E5491B88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047" y="4472974"/>
            <a:ext cx="2950817" cy="22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3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36" name="直角三角形 35">
            <a:extLst>
              <a:ext uri="{FF2B5EF4-FFF2-40B4-BE49-F238E27FC236}">
                <a16:creationId xmlns:a16="http://schemas.microsoft.com/office/drawing/2014/main" id="{07AFB34B-9F8E-4E80-9C38-DACB7E93AE29}"/>
              </a:ext>
            </a:extLst>
          </p:cNvPr>
          <p:cNvSpPr/>
          <p:nvPr/>
        </p:nvSpPr>
        <p:spPr>
          <a:xfrm flipV="1">
            <a:off x="813809" y="1760237"/>
            <a:ext cx="1216096" cy="4268546"/>
          </a:xfrm>
          <a:prstGeom prst="rtTriangle">
            <a:avLst/>
          </a:prstGeom>
          <a:gradFill flip="none" rotWithShape="1">
            <a:gsLst>
              <a:gs pos="56000">
                <a:srgbClr val="FF0000">
                  <a:alpha val="12000"/>
                </a:srgbClr>
              </a:gs>
              <a:gs pos="0">
                <a:srgbClr val="FF0000"/>
              </a:gs>
              <a:gs pos="100000">
                <a:srgbClr val="FF0000">
                  <a:alpha val="5000"/>
                </a:srgbClr>
              </a:gs>
            </a:gsLst>
            <a:lin ang="21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20A00D7-FD40-4A13-923D-76E4E5FC7574}"/>
              </a:ext>
            </a:extLst>
          </p:cNvPr>
          <p:cNvSpPr txBox="1"/>
          <p:nvPr/>
        </p:nvSpPr>
        <p:spPr>
          <a:xfrm rot="17162019">
            <a:off x="237056" y="2821339"/>
            <a:ext cx="2055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Lattice QCD</a:t>
            </a:r>
            <a:endParaRPr kumimoji="1" lang="ja-JP" altLang="en-US" sz="2800" b="1" dirty="0"/>
          </a:p>
        </p:txBody>
      </p:sp>
      <p:sp>
        <p:nvSpPr>
          <p:cNvPr id="38" name="角丸四角形 34">
            <a:extLst>
              <a:ext uri="{FF2B5EF4-FFF2-40B4-BE49-F238E27FC236}">
                <a16:creationId xmlns:a16="http://schemas.microsoft.com/office/drawing/2014/main" id="{E29B5463-4640-480A-90EC-48B68FC61393}"/>
              </a:ext>
            </a:extLst>
          </p:cNvPr>
          <p:cNvSpPr/>
          <p:nvPr/>
        </p:nvSpPr>
        <p:spPr>
          <a:xfrm>
            <a:off x="6471822" y="1301633"/>
            <a:ext cx="2148394" cy="514399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E07B891-84E0-4200-A5D6-D5BE194190AD}"/>
              </a:ext>
            </a:extLst>
          </p:cNvPr>
          <p:cNvSpPr txBox="1"/>
          <p:nvPr/>
        </p:nvSpPr>
        <p:spPr>
          <a:xfrm>
            <a:off x="6575914" y="1351197"/>
            <a:ext cx="194636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GSI-FAIR,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NICA-MPD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2026~?</a:t>
            </a:r>
          </a:p>
          <a:p>
            <a:endParaRPr lang="en-US" altLang="ja-JP" sz="14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2028~??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46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9CEBC90C-3904-453C-B22A-D1A764A1C675}"/>
              </a:ext>
            </a:extLst>
          </p:cNvPr>
          <p:cNvSpPr/>
          <p:nvPr/>
        </p:nvSpPr>
        <p:spPr>
          <a:xfrm>
            <a:off x="2312797" y="1574166"/>
            <a:ext cx="4518406" cy="2288533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7BF775-2553-6755-0A7E-27C2C499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LAT: Pros &amp; Cons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F8434-CA36-2CAA-C2A6-286E1510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C6F0A0-BF2C-3426-9FD1-32092E6C4B57}"/>
              </a:ext>
            </a:extLst>
          </p:cNvPr>
          <p:cNvCxnSpPr>
            <a:cxnSpLocks/>
          </p:cNvCxnSpPr>
          <p:nvPr/>
        </p:nvCxnSpPr>
        <p:spPr>
          <a:xfrm>
            <a:off x="4572000" y="1854437"/>
            <a:ext cx="0" cy="1767084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E43A80-1FB4-CDB0-7DE2-19F3C6B6A4B6}"/>
              </a:ext>
            </a:extLst>
          </p:cNvPr>
          <p:cNvSpPr txBox="1"/>
          <p:nvPr/>
        </p:nvSpPr>
        <p:spPr>
          <a:xfrm>
            <a:off x="2469725" y="1574166"/>
            <a:ext cx="1983235" cy="2047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ja-JP" sz="4400" b="1" dirty="0"/>
              <a:t>HIC</a:t>
            </a:r>
          </a:p>
          <a:p>
            <a:pPr algn="r">
              <a:lnSpc>
                <a:spcPct val="120000"/>
              </a:lnSpc>
            </a:pPr>
            <a:r>
              <a:rPr kumimoji="1" lang="en-US" altLang="ja-JP" sz="3200" dirty="0"/>
              <a:t>Real</a:t>
            </a:r>
            <a:endParaRPr lang="en-US" altLang="ja-JP" sz="3200" dirty="0"/>
          </a:p>
          <a:p>
            <a:pPr algn="r">
              <a:lnSpc>
                <a:spcPct val="120000"/>
              </a:lnSpc>
            </a:pPr>
            <a:r>
              <a:rPr kumimoji="1" lang="en-US" altLang="ja-JP" sz="3200" dirty="0"/>
              <a:t>Dynamical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72EC81-8468-657A-8798-AFF98EA9F99C}"/>
              </a:ext>
            </a:extLst>
          </p:cNvPr>
          <p:cNvSpPr txBox="1"/>
          <p:nvPr/>
        </p:nvSpPr>
        <p:spPr>
          <a:xfrm>
            <a:off x="4691041" y="1574166"/>
            <a:ext cx="1606530" cy="2047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4400" b="1" dirty="0"/>
              <a:t>LAT</a:t>
            </a:r>
          </a:p>
          <a:p>
            <a:pPr>
              <a:lnSpc>
                <a:spcPct val="120000"/>
              </a:lnSpc>
            </a:pPr>
            <a:r>
              <a:rPr kumimoji="1" lang="en-US" altLang="ja-JP" sz="3200" dirty="0"/>
              <a:t>Virtual</a:t>
            </a:r>
            <a:endParaRPr lang="en-US" altLang="ja-JP" sz="3200" dirty="0"/>
          </a:p>
          <a:p>
            <a:pPr>
              <a:lnSpc>
                <a:spcPct val="120000"/>
              </a:lnSpc>
            </a:pPr>
            <a:r>
              <a:rPr kumimoji="1" lang="en-US" altLang="ja-JP" sz="3200" dirty="0"/>
              <a:t>Thermal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D009A9-9E19-DBF7-9218-BF6F73C5B351}"/>
              </a:ext>
            </a:extLst>
          </p:cNvPr>
          <p:cNvSpPr txBox="1"/>
          <p:nvPr/>
        </p:nvSpPr>
        <p:spPr>
          <a:xfrm>
            <a:off x="1174321" y="1931349"/>
            <a:ext cx="1523366" cy="919401"/>
          </a:xfrm>
          <a:prstGeom prst="wedgeRoundRectCallout">
            <a:avLst>
              <a:gd name="adj1" fmla="val 99217"/>
              <a:gd name="adj2" fmla="val 33686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necessary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in physics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DF1AB9-1880-8368-8DA1-C928DDDD1CB6}"/>
              </a:ext>
            </a:extLst>
          </p:cNvPr>
          <p:cNvSpPr txBox="1"/>
          <p:nvPr/>
        </p:nvSpPr>
        <p:spPr>
          <a:xfrm>
            <a:off x="6080508" y="3462795"/>
            <a:ext cx="2736354" cy="1328023"/>
          </a:xfrm>
          <a:prstGeom prst="wedgeRoundRectCallout">
            <a:avLst>
              <a:gd name="adj1" fmla="val -65353"/>
              <a:gd name="adj2" fmla="val -5013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ideal environment;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unable to </a:t>
            </a:r>
            <a:r>
              <a:rPr kumimoji="1" lang="en-US" altLang="ja-JP" sz="2400" dirty="0">
                <a:solidFill>
                  <a:srgbClr val="FFFF00"/>
                </a:solidFill>
              </a:rPr>
              <a:t>simulate 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real-time evolution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FE4BE47-95AB-4F63-DAF5-646A5C775288}"/>
              </a:ext>
            </a:extLst>
          </p:cNvPr>
          <p:cNvSpPr txBox="1"/>
          <p:nvPr/>
        </p:nvSpPr>
        <p:spPr>
          <a:xfrm>
            <a:off x="704597" y="3468926"/>
            <a:ext cx="1776904" cy="1328023"/>
          </a:xfrm>
          <a:prstGeom prst="wedgeRoundRectCallout">
            <a:avLst>
              <a:gd name="adj1" fmla="val 66668"/>
              <a:gd name="adj2" fmla="val -4224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need 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space-time 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models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2F142BD-4150-7C48-066B-DBB6601C1E51}"/>
              </a:ext>
            </a:extLst>
          </p:cNvPr>
          <p:cNvGrpSpPr/>
          <p:nvPr/>
        </p:nvGrpSpPr>
        <p:grpSpPr>
          <a:xfrm>
            <a:off x="6008834" y="1933831"/>
            <a:ext cx="2808028" cy="1328023"/>
            <a:chOff x="6008834" y="1933831"/>
            <a:chExt cx="2808028" cy="1328023"/>
          </a:xfrm>
        </p:grpSpPr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A599054E-6827-817F-586F-5A37980407B1}"/>
                </a:ext>
              </a:extLst>
            </p:cNvPr>
            <p:cNvSpPr/>
            <p:nvPr/>
          </p:nvSpPr>
          <p:spPr>
            <a:xfrm>
              <a:off x="6008834" y="2528172"/>
              <a:ext cx="1060450" cy="419613"/>
            </a:xfrm>
            <a:prstGeom prst="rightArrow">
              <a:avLst>
                <a:gd name="adj1" fmla="val 50000"/>
                <a:gd name="adj2" fmla="val 82585"/>
              </a:avLst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0BFE236-20A9-5543-8240-6F73F8379D6C}"/>
                </a:ext>
              </a:extLst>
            </p:cNvPr>
            <p:cNvSpPr txBox="1"/>
            <p:nvPr/>
          </p:nvSpPr>
          <p:spPr>
            <a:xfrm>
              <a:off x="7098125" y="1933831"/>
              <a:ext cx="1718737" cy="1328023"/>
            </a:xfrm>
            <a:prstGeom prst="round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FF00"/>
                  </a:solidFill>
                </a:rPr>
                <a:t>simulating</a:t>
              </a:r>
            </a:p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unphysical </a:t>
              </a:r>
            </a:p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world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1700E78-8B27-7F44-3AC1-533B52A047D0}"/>
              </a:ext>
            </a:extLst>
          </p:cNvPr>
          <p:cNvGrpSpPr/>
          <p:nvPr/>
        </p:nvGrpSpPr>
        <p:grpSpPr>
          <a:xfrm>
            <a:off x="2544421" y="3621521"/>
            <a:ext cx="3121441" cy="1246122"/>
            <a:chOff x="2544421" y="3621521"/>
            <a:chExt cx="3121441" cy="1246122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9654B07-9D70-622B-BBF6-5C61A4AA6C96}"/>
                </a:ext>
              </a:extLst>
            </p:cNvPr>
            <p:cNvSpPr txBox="1"/>
            <p:nvPr/>
          </p:nvSpPr>
          <p:spPr>
            <a:xfrm>
              <a:off x="3417651" y="4405978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motivate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29" name="矢印: 折線 28">
              <a:extLst>
                <a:ext uri="{FF2B5EF4-FFF2-40B4-BE49-F238E27FC236}">
                  <a16:creationId xmlns:a16="http://schemas.microsoft.com/office/drawing/2014/main" id="{58AFBB91-AAB1-8F0F-1D37-1FB66D7DECAC}"/>
                </a:ext>
              </a:extLst>
            </p:cNvPr>
            <p:cNvSpPr/>
            <p:nvPr/>
          </p:nvSpPr>
          <p:spPr>
            <a:xfrm rot="16200000" flipV="1">
              <a:off x="3523080" y="2642862"/>
              <a:ext cx="1164124" cy="3121441"/>
            </a:xfrm>
            <a:prstGeom prst="bentArrow">
              <a:avLst>
                <a:gd name="adj1" fmla="val 24505"/>
                <a:gd name="adj2" fmla="val 25301"/>
                <a:gd name="adj3" fmla="val 50000"/>
                <a:gd name="adj4" fmla="val 50000"/>
              </a:avLst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A1F589D-50D7-83B7-F948-20B7DA9B43F1}"/>
              </a:ext>
            </a:extLst>
          </p:cNvPr>
          <p:cNvGrpSpPr/>
          <p:nvPr/>
        </p:nvGrpSpPr>
        <p:grpSpPr>
          <a:xfrm>
            <a:off x="2544423" y="3621521"/>
            <a:ext cx="2491016" cy="822292"/>
            <a:chOff x="2544423" y="3621521"/>
            <a:chExt cx="2491016" cy="822292"/>
          </a:xfrm>
        </p:grpSpPr>
        <p:sp>
          <p:nvSpPr>
            <p:cNvPr id="31" name="矢印: 折線 30">
              <a:extLst>
                <a:ext uri="{FF2B5EF4-FFF2-40B4-BE49-F238E27FC236}">
                  <a16:creationId xmlns:a16="http://schemas.microsoft.com/office/drawing/2014/main" id="{2B503A0A-23CB-1245-D0F7-4E935C111A8F}"/>
                </a:ext>
              </a:extLst>
            </p:cNvPr>
            <p:cNvSpPr/>
            <p:nvPr/>
          </p:nvSpPr>
          <p:spPr>
            <a:xfrm rot="10800000">
              <a:off x="2544423" y="3621521"/>
              <a:ext cx="2491016" cy="822292"/>
            </a:xfrm>
            <a:prstGeom prst="bentArrow">
              <a:avLst>
                <a:gd name="adj1" fmla="val 33314"/>
                <a:gd name="adj2" fmla="val 32275"/>
                <a:gd name="adj3" fmla="val 50000"/>
                <a:gd name="adj4" fmla="val 59339"/>
              </a:avLst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373A00D-CBC3-AC00-A3C2-E126B884B111}"/>
                </a:ext>
              </a:extLst>
            </p:cNvPr>
            <p:cNvSpPr txBox="1"/>
            <p:nvPr/>
          </p:nvSpPr>
          <p:spPr>
            <a:xfrm>
              <a:off x="3365775" y="3939515"/>
              <a:ext cx="84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input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7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Event-by-event Fluctuations</a:t>
            </a:r>
            <a:endParaRPr kumimoji="1" lang="ja-JP" altLang="en-US" dirty="0"/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039933" y="5669259"/>
              <a:ext cx="1904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29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9CEBC90C-3904-453C-B22A-D1A764A1C675}"/>
              </a:ext>
            </a:extLst>
          </p:cNvPr>
          <p:cNvSpPr/>
          <p:nvPr/>
        </p:nvSpPr>
        <p:spPr>
          <a:xfrm>
            <a:off x="2312797" y="1574166"/>
            <a:ext cx="4518406" cy="5151178"/>
          </a:xfrm>
          <a:prstGeom prst="roundRect">
            <a:avLst>
              <a:gd name="adj" fmla="val 4217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7BF775-2553-6755-0A7E-27C2C499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LAT: Pros &amp; Cons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F8434-CA36-2CAA-C2A6-286E1510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C6F0A0-BF2C-3426-9FD1-32092E6C4B57}"/>
              </a:ext>
            </a:extLst>
          </p:cNvPr>
          <p:cNvCxnSpPr>
            <a:cxnSpLocks/>
          </p:cNvCxnSpPr>
          <p:nvPr/>
        </p:nvCxnSpPr>
        <p:spPr>
          <a:xfrm>
            <a:off x="4572000" y="1854437"/>
            <a:ext cx="0" cy="1767084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E43A80-1FB4-CDB0-7DE2-19F3C6B6A4B6}"/>
              </a:ext>
            </a:extLst>
          </p:cNvPr>
          <p:cNvSpPr txBox="1"/>
          <p:nvPr/>
        </p:nvSpPr>
        <p:spPr>
          <a:xfrm>
            <a:off x="2469725" y="1574166"/>
            <a:ext cx="1983235" cy="2047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ja-JP" sz="4400" b="1" dirty="0"/>
              <a:t>HIC</a:t>
            </a:r>
          </a:p>
          <a:p>
            <a:pPr algn="r">
              <a:lnSpc>
                <a:spcPct val="120000"/>
              </a:lnSpc>
            </a:pPr>
            <a:r>
              <a:rPr kumimoji="1" lang="en-US" altLang="ja-JP" sz="3200" dirty="0"/>
              <a:t>Real</a:t>
            </a:r>
            <a:endParaRPr lang="en-US" altLang="ja-JP" sz="3200" dirty="0"/>
          </a:p>
          <a:p>
            <a:pPr algn="r">
              <a:lnSpc>
                <a:spcPct val="120000"/>
              </a:lnSpc>
            </a:pPr>
            <a:r>
              <a:rPr kumimoji="1" lang="en-US" altLang="ja-JP" sz="3200" dirty="0"/>
              <a:t>Dynamical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72EC81-8468-657A-8798-AFF98EA9F99C}"/>
              </a:ext>
            </a:extLst>
          </p:cNvPr>
          <p:cNvSpPr txBox="1"/>
          <p:nvPr/>
        </p:nvSpPr>
        <p:spPr>
          <a:xfrm>
            <a:off x="4691041" y="1574166"/>
            <a:ext cx="1606530" cy="2047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4400" b="1" dirty="0"/>
              <a:t>LAT</a:t>
            </a:r>
          </a:p>
          <a:p>
            <a:pPr>
              <a:lnSpc>
                <a:spcPct val="120000"/>
              </a:lnSpc>
            </a:pPr>
            <a:r>
              <a:rPr kumimoji="1" lang="en-US" altLang="ja-JP" sz="3200" dirty="0"/>
              <a:t>Virtual</a:t>
            </a:r>
            <a:endParaRPr lang="en-US" altLang="ja-JP" sz="3200" dirty="0"/>
          </a:p>
          <a:p>
            <a:pPr>
              <a:lnSpc>
                <a:spcPct val="120000"/>
              </a:lnSpc>
            </a:pPr>
            <a:r>
              <a:rPr kumimoji="1" lang="en-US" altLang="ja-JP" sz="3200" dirty="0"/>
              <a:t>Thermal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D009A9-9E19-DBF7-9218-BF6F73C5B351}"/>
              </a:ext>
            </a:extLst>
          </p:cNvPr>
          <p:cNvSpPr txBox="1"/>
          <p:nvPr/>
        </p:nvSpPr>
        <p:spPr>
          <a:xfrm>
            <a:off x="1174321" y="1931349"/>
            <a:ext cx="1523366" cy="919401"/>
          </a:xfrm>
          <a:prstGeom prst="wedgeRoundRectCallout">
            <a:avLst>
              <a:gd name="adj1" fmla="val 99217"/>
              <a:gd name="adj2" fmla="val 33686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necessary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in physics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2934E1-291A-868F-C338-DAFDF3D7C9DC}"/>
              </a:ext>
            </a:extLst>
          </p:cNvPr>
          <p:cNvSpPr txBox="1"/>
          <p:nvPr/>
        </p:nvSpPr>
        <p:spPr>
          <a:xfrm>
            <a:off x="704597" y="3468926"/>
            <a:ext cx="1776904" cy="1328023"/>
          </a:xfrm>
          <a:prstGeom prst="wedgeRoundRectCallout">
            <a:avLst>
              <a:gd name="adj1" fmla="val 66668"/>
              <a:gd name="adj2" fmla="val -4224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need 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space-time 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models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BCC3DB2-7B66-EBFF-5297-30FF61AE5C48}"/>
              </a:ext>
            </a:extLst>
          </p:cNvPr>
          <p:cNvGrpSpPr/>
          <p:nvPr/>
        </p:nvGrpSpPr>
        <p:grpSpPr>
          <a:xfrm>
            <a:off x="2544423" y="3621521"/>
            <a:ext cx="2491016" cy="822292"/>
            <a:chOff x="2544423" y="3621521"/>
            <a:chExt cx="2491016" cy="822292"/>
          </a:xfrm>
        </p:grpSpPr>
        <p:sp>
          <p:nvSpPr>
            <p:cNvPr id="14" name="矢印: 折線 13">
              <a:extLst>
                <a:ext uri="{FF2B5EF4-FFF2-40B4-BE49-F238E27FC236}">
                  <a16:creationId xmlns:a16="http://schemas.microsoft.com/office/drawing/2014/main" id="{231E186D-9C27-28F6-DD88-E86F2B751B58}"/>
                </a:ext>
              </a:extLst>
            </p:cNvPr>
            <p:cNvSpPr/>
            <p:nvPr/>
          </p:nvSpPr>
          <p:spPr>
            <a:xfrm rot="10800000">
              <a:off x="2544423" y="3621521"/>
              <a:ext cx="2491016" cy="822292"/>
            </a:xfrm>
            <a:prstGeom prst="bentArrow">
              <a:avLst>
                <a:gd name="adj1" fmla="val 33314"/>
                <a:gd name="adj2" fmla="val 32275"/>
                <a:gd name="adj3" fmla="val 50000"/>
                <a:gd name="adj4" fmla="val 59339"/>
              </a:avLst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6A20985-59D1-16D0-D921-A13622354021}"/>
                </a:ext>
              </a:extLst>
            </p:cNvPr>
            <p:cNvSpPr txBox="1"/>
            <p:nvPr/>
          </p:nvSpPr>
          <p:spPr>
            <a:xfrm>
              <a:off x="3365775" y="3939515"/>
              <a:ext cx="848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input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994122-6D0F-A611-BCF3-276FAA631CA3}"/>
              </a:ext>
            </a:extLst>
          </p:cNvPr>
          <p:cNvSpPr txBox="1"/>
          <p:nvPr/>
        </p:nvSpPr>
        <p:spPr>
          <a:xfrm>
            <a:off x="7098125" y="1933831"/>
            <a:ext cx="1718737" cy="1328023"/>
          </a:xfrm>
          <a:prstGeom prst="roundRect">
            <a:avLst/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simulating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unphysical 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world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8F3228-FFCA-5F1B-4236-CC0CA3025B60}"/>
              </a:ext>
            </a:extLst>
          </p:cNvPr>
          <p:cNvSpPr txBox="1"/>
          <p:nvPr/>
        </p:nvSpPr>
        <p:spPr>
          <a:xfrm>
            <a:off x="3514659" y="4888443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finite density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7A92902-D365-7249-FF01-5D0C90AF0F04}"/>
              </a:ext>
            </a:extLst>
          </p:cNvPr>
          <p:cNvSpPr txBox="1"/>
          <p:nvPr/>
        </p:nvSpPr>
        <p:spPr>
          <a:xfrm>
            <a:off x="2504606" y="5327046"/>
            <a:ext cx="19483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200" dirty="0"/>
              <a:t>Accessible</a:t>
            </a:r>
          </a:p>
          <a:p>
            <a:pPr algn="r">
              <a:lnSpc>
                <a:spcPct val="90000"/>
              </a:lnSpc>
            </a:pPr>
            <a:r>
              <a:rPr kumimoji="1" lang="en-US" altLang="ja-JP" sz="2000" dirty="0"/>
              <a:t>beam-energy</a:t>
            </a:r>
          </a:p>
          <a:p>
            <a:pPr algn="r">
              <a:lnSpc>
                <a:spcPct val="90000"/>
              </a:lnSpc>
            </a:pPr>
            <a:r>
              <a:rPr lang="en-US" altLang="ja-JP" sz="2000" dirty="0"/>
              <a:t>s</a:t>
            </a:r>
            <a:r>
              <a:rPr kumimoji="1" lang="en-US" altLang="ja-JP" sz="2000" dirty="0"/>
              <a:t>can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1EC5915-88C1-E175-FC3D-D920101A8145}"/>
              </a:ext>
            </a:extLst>
          </p:cNvPr>
          <p:cNvSpPr txBox="1"/>
          <p:nvPr/>
        </p:nvSpPr>
        <p:spPr>
          <a:xfrm>
            <a:off x="4691041" y="5301252"/>
            <a:ext cx="15680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Difficult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due to 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sign problem</a:t>
            </a:r>
            <a:endParaRPr kumimoji="1" lang="ja-JP" altLang="en-US" sz="20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BB1D909-C84A-ECAB-4CF1-CA1D4A1185E6}"/>
              </a:ext>
            </a:extLst>
          </p:cNvPr>
          <p:cNvGrpSpPr/>
          <p:nvPr/>
        </p:nvGrpSpPr>
        <p:grpSpPr>
          <a:xfrm>
            <a:off x="2544421" y="3621521"/>
            <a:ext cx="3121441" cy="1246122"/>
            <a:chOff x="2544421" y="3621521"/>
            <a:chExt cx="3121441" cy="1246122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AB03657-9865-410E-5CE5-A8C4B269321B}"/>
                </a:ext>
              </a:extLst>
            </p:cNvPr>
            <p:cNvSpPr txBox="1"/>
            <p:nvPr/>
          </p:nvSpPr>
          <p:spPr>
            <a:xfrm>
              <a:off x="3417651" y="4405978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FF00"/>
                  </a:solidFill>
                </a:rPr>
                <a:t>motivate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25" name="矢印: 折線 24">
              <a:extLst>
                <a:ext uri="{FF2B5EF4-FFF2-40B4-BE49-F238E27FC236}">
                  <a16:creationId xmlns:a16="http://schemas.microsoft.com/office/drawing/2014/main" id="{BA0A04B1-1123-2E91-6003-53E30CC14ED8}"/>
                </a:ext>
              </a:extLst>
            </p:cNvPr>
            <p:cNvSpPr/>
            <p:nvPr/>
          </p:nvSpPr>
          <p:spPr>
            <a:xfrm rot="16200000" flipV="1">
              <a:off x="3523080" y="2642862"/>
              <a:ext cx="1164124" cy="3121441"/>
            </a:xfrm>
            <a:prstGeom prst="bentArrow">
              <a:avLst>
                <a:gd name="adj1" fmla="val 24505"/>
                <a:gd name="adj2" fmla="val 25301"/>
                <a:gd name="adj3" fmla="val 50000"/>
                <a:gd name="adj4" fmla="val 50000"/>
              </a:avLst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581B088-DBD3-38D9-9A90-25C60ABC694D}"/>
              </a:ext>
            </a:extLst>
          </p:cNvPr>
          <p:cNvCxnSpPr>
            <a:cxnSpLocks/>
          </p:cNvCxnSpPr>
          <p:nvPr/>
        </p:nvCxnSpPr>
        <p:spPr>
          <a:xfrm flipH="1">
            <a:off x="4570576" y="5512037"/>
            <a:ext cx="1424" cy="885094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矢印: 右 26">
            <a:extLst>
              <a:ext uri="{FF2B5EF4-FFF2-40B4-BE49-F238E27FC236}">
                <a16:creationId xmlns:a16="http://schemas.microsoft.com/office/drawing/2014/main" id="{A16FFC3D-A0D4-F48D-604A-905DCA22B192}"/>
              </a:ext>
            </a:extLst>
          </p:cNvPr>
          <p:cNvSpPr/>
          <p:nvPr/>
        </p:nvSpPr>
        <p:spPr>
          <a:xfrm>
            <a:off x="6008834" y="2528172"/>
            <a:ext cx="1060450" cy="419613"/>
          </a:xfrm>
          <a:prstGeom prst="rightArrow">
            <a:avLst>
              <a:gd name="adj1" fmla="val 50000"/>
              <a:gd name="adj2" fmla="val 82585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F255426-FE40-F466-4DA7-5B48B2CC87FE}"/>
              </a:ext>
            </a:extLst>
          </p:cNvPr>
          <p:cNvSpPr txBox="1"/>
          <p:nvPr/>
        </p:nvSpPr>
        <p:spPr>
          <a:xfrm>
            <a:off x="6080508" y="3462795"/>
            <a:ext cx="2736354" cy="1328023"/>
          </a:xfrm>
          <a:prstGeom prst="wedgeRoundRectCallout">
            <a:avLst>
              <a:gd name="adj1" fmla="val -65353"/>
              <a:gd name="adj2" fmla="val -5013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ideal environment;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unable to </a:t>
            </a:r>
            <a:r>
              <a:rPr kumimoji="1" lang="en-US" altLang="ja-JP" sz="2400" dirty="0">
                <a:solidFill>
                  <a:srgbClr val="FFFF00"/>
                </a:solidFill>
              </a:rPr>
              <a:t>simulate </a:t>
            </a:r>
          </a:p>
          <a:p>
            <a:r>
              <a:rPr lang="en-US" altLang="ja-JP" sz="2400" dirty="0">
                <a:solidFill>
                  <a:srgbClr val="FFFF00"/>
                </a:solidFill>
              </a:rPr>
              <a:t>real-time evolution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5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5C35A-8A3F-33E2-9B6D-4A3334CC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Equation of State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1D51BD-52D0-DB48-A6DE-24F31A02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508D68-6377-581D-3F11-3AAAFD1A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3" y="1794219"/>
            <a:ext cx="3923584" cy="29487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460BB1-F638-0CB5-4585-625CD079C5C7}"/>
              </a:ext>
            </a:extLst>
          </p:cNvPr>
          <p:cNvSpPr txBox="1"/>
          <p:nvPr/>
        </p:nvSpPr>
        <p:spPr>
          <a:xfrm>
            <a:off x="4373438" y="1690161"/>
            <a:ext cx="4633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Crossover transition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Low </a:t>
            </a:r>
            <a:r>
              <a:rPr kumimoji="1" lang="en-US" altLang="ja-JP" sz="2400" i="1" dirty="0"/>
              <a:t>T</a:t>
            </a:r>
            <a:r>
              <a:rPr kumimoji="1" lang="en-US" altLang="ja-JP" sz="2400" dirty="0"/>
              <a:t>: hadron resonance gas (HRG) model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High </a:t>
            </a:r>
            <a:r>
              <a:rPr lang="en-US" altLang="ja-JP" sz="2400" i="1" dirty="0"/>
              <a:t>T</a:t>
            </a:r>
            <a:r>
              <a:rPr lang="en-US" altLang="ja-JP" sz="2400" dirty="0"/>
              <a:t>: gas of quarks &amp; gluons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I</a:t>
            </a:r>
            <a:r>
              <a:rPr kumimoji="1" lang="en-US" altLang="ja-JP" sz="2400" dirty="0">
                <a:solidFill>
                  <a:srgbClr val="FFFF00"/>
                </a:solidFill>
              </a:rPr>
              <a:t>nput for hydrodynamic </a:t>
            </a:r>
            <a:r>
              <a:rPr lang="en-US" altLang="ja-JP" sz="2400" dirty="0">
                <a:solidFill>
                  <a:srgbClr val="FFFF00"/>
                </a:solidFill>
              </a:rPr>
              <a:t>models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238F82-72E4-4C05-FFE3-06ED7BDF9C59}"/>
              </a:ext>
            </a:extLst>
          </p:cNvPr>
          <p:cNvSpPr txBox="1"/>
          <p:nvPr/>
        </p:nvSpPr>
        <p:spPr>
          <a:xfrm>
            <a:off x="1257296" y="5609555"/>
            <a:ext cx="6895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Hydro. models need</a:t>
            </a:r>
            <a:r>
              <a:rPr kumimoji="1" lang="en-US" altLang="ja-JP" sz="2400" dirty="0">
                <a:sym typeface="Wingdings" panose="05000000000000000000" pitchFamily="2" charset="2"/>
              </a:rPr>
              <a:t> </a:t>
            </a:r>
            <a:r>
              <a:rPr kumimoji="1" lang="en-US" altLang="ja-JP" sz="2400" b="1" dirty="0">
                <a:solidFill>
                  <a:srgbClr val="FFFF00"/>
                </a:solidFill>
                <a:sym typeface="Wingdings" panose="05000000000000000000" pitchFamily="2" charset="2"/>
              </a:rPr>
              <a:t>transport coefficients</a:t>
            </a:r>
            <a:r>
              <a:rPr kumimoji="1" lang="en-US" altLang="ja-JP" sz="2400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ym typeface="Wingdings" panose="05000000000000000000" pitchFamily="2" charset="2"/>
              </a:rPr>
              <a:t>Its reliable measurement in</a:t>
            </a:r>
            <a:r>
              <a:rPr kumimoji="1" lang="en-US" altLang="ja-JP" sz="2400" dirty="0">
                <a:sym typeface="Wingdings" panose="05000000000000000000" pitchFamily="2" charset="2"/>
              </a:rPr>
              <a:t> LAT is still a challenge.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1C508E-A9E2-3227-01BE-DF303F6D5BEB}"/>
              </a:ext>
            </a:extLst>
          </p:cNvPr>
          <p:cNvSpPr txBox="1"/>
          <p:nvPr/>
        </p:nvSpPr>
        <p:spPr>
          <a:xfrm>
            <a:off x="358139" y="4755758"/>
            <a:ext cx="38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Budapest-Wuppertal ’14, </a:t>
            </a:r>
            <a:r>
              <a:rPr kumimoji="1" lang="en-US" altLang="ja-JP" dirty="0" err="1"/>
              <a:t>HotQCD</a:t>
            </a:r>
            <a:r>
              <a:rPr kumimoji="1" lang="en-US" altLang="ja-JP" dirty="0"/>
              <a:t> ’14</a:t>
            </a:r>
          </a:p>
          <a:p>
            <a:pPr algn="ctr"/>
            <a:r>
              <a:rPr lang="en-US" altLang="ja-JP" dirty="0"/>
              <a:t>(plot by MK)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221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546FC-C466-15E1-0AED-1917744F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(Pseudo) Critical Temperature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D6278E-3F1E-69C5-821B-A8D7747A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418DF04-1D3A-3F42-0593-5B48332EE9FD}"/>
                  </a:ext>
                </a:extLst>
              </p:cNvPr>
              <p:cNvSpPr txBox="1"/>
              <p:nvPr/>
            </p:nvSpPr>
            <p:spPr>
              <a:xfrm>
                <a:off x="688338" y="3917427"/>
                <a:ext cx="68766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LAT: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=156.5(1.5)</m:t>
                    </m:r>
                  </m:oMath>
                </a14:m>
                <a:r>
                  <a:rPr kumimoji="1" lang="en-US" altLang="ja-JP" sz="2400" dirty="0"/>
                  <a:t> 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HIC: thermal model (chemical </a:t>
                </a:r>
                <a:r>
                  <a:rPr kumimoji="1" lang="en-US" altLang="ja-JP" sz="2400" dirty="0" err="1"/>
                  <a:t>f.o.</a:t>
                </a:r>
                <a:r>
                  <a:rPr kumimoji="1" lang="en-US" altLang="ja-JP" sz="2400" dirty="0"/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lang="en-US" altLang="ja-JP" sz="2400" dirty="0"/>
                  <a:t>Consistent picture of hadronization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418DF04-1D3A-3F42-0593-5B48332EE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" y="3917427"/>
                <a:ext cx="6876691" cy="1200329"/>
              </a:xfrm>
              <a:prstGeom prst="rect">
                <a:avLst/>
              </a:prstGeom>
              <a:blipFill>
                <a:blip r:embed="rId2"/>
                <a:stretch>
                  <a:fillRect l="-1241" t="-4061" r="-355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40485EA-1385-32D8-8A3B-7ED2B7B259FD}"/>
                  </a:ext>
                </a:extLst>
              </p:cNvPr>
              <p:cNvSpPr txBox="1"/>
              <p:nvPr/>
            </p:nvSpPr>
            <p:spPr>
              <a:xfrm>
                <a:off x="688338" y="5231572"/>
                <a:ext cx="5663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Taylor expansion method for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40485EA-1385-32D8-8A3B-7ED2B7B25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8" y="5231572"/>
                <a:ext cx="5663538" cy="461665"/>
              </a:xfrm>
              <a:prstGeom prst="rect">
                <a:avLst/>
              </a:prstGeom>
              <a:blipFill>
                <a:blip r:embed="rId3"/>
                <a:stretch>
                  <a:fillRect l="-150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(T,\mu) = p(T,0) &#10;+ \frac{\chi_2}2 \Big(\frac\mu{T}\Big)^2&#10;+ \frac{\chi_4}{4!} \Big(\frac\mu{T}\Big)^4 &#10;+ \cdots&#10;\end{align*}&lt;/body&gt;&#10;  &lt;fcolor&gt;FFFFFFFF&lt;/fcolor&gt;&#10;  &lt;bcolor&gt;FFFFFFFF&lt;/bcolor&gt;&#10;  &lt;transparent&gt;True&lt;/transparent&gt;&#10;  &lt;resolution&gt;1800&lt;/resolution&gt;&#10;  &lt;imageh&gt;511&lt;/imageh&gt;&#10;  &lt;imagew&gt;4942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C79A03DE-5DBD-895C-0AB4-02EA0F202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93" y="5837589"/>
            <a:ext cx="5230283" cy="5408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chi_n = \frac{\partial^n p}{\partial \hat\mu^n}&#10;\end{align*}&lt;/body&gt;&#10;  &lt;fcolor&gt;FFFFFFFF&lt;/fcolor&gt;&#10;  &lt;bcolor&gt;FFFFFFFF&lt;/bcolor&gt;&#10;  &lt;transparent&gt;True&lt;/transparent&gt;&#10;  &lt;resolution&gt;1800&lt;/resolution&gt;&#10;  &lt;imageh&gt;566&lt;/imageh&gt;&#10;  &lt;imagew&gt;107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6B731C1B-226A-B5CA-F0BD-AA356B48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81" y="5781185"/>
            <a:ext cx="1141942" cy="5990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D7F3F7F-6286-6400-06A3-FAE6A3543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31" y="1600001"/>
            <a:ext cx="3721018" cy="22248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340BC6-BC6C-0778-3747-430B76167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907" y="1607940"/>
            <a:ext cx="3426941" cy="222488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94B814-ECE4-C989-7322-9495510DB634}"/>
              </a:ext>
            </a:extLst>
          </p:cNvPr>
          <p:cNvSpPr txBox="1"/>
          <p:nvPr/>
        </p:nvSpPr>
        <p:spPr>
          <a:xfrm>
            <a:off x="6281071" y="1109481"/>
            <a:ext cx="280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HotQCD</a:t>
            </a:r>
            <a:r>
              <a:rPr kumimoji="1" lang="en-US" altLang="ja-JP" dirty="0"/>
              <a:t>, PLB</a:t>
            </a:r>
            <a:r>
              <a:rPr kumimoji="1" lang="en-US" altLang="ja-JP" b="1" dirty="0"/>
              <a:t>795</a:t>
            </a:r>
            <a:r>
              <a:rPr kumimoji="1" lang="en-US" altLang="ja-JP" dirty="0"/>
              <a:t>, 15 (2019)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652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D2517-E53B-9F60-ED9A-772558C7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7438"/>
            <a:ext cx="78867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sz="5400" dirty="0"/>
              <a:t>Non-Gaussian Fluctuations /</a:t>
            </a:r>
            <a:br>
              <a:rPr kumimoji="1" lang="en-US" altLang="ja-JP" sz="5400" dirty="0"/>
            </a:br>
            <a:r>
              <a:rPr kumimoji="1" lang="en-US" altLang="ja-JP" sz="5400" dirty="0"/>
              <a:t>Higher Order Cumulants</a:t>
            </a:r>
            <a:endParaRPr kumimoji="1" lang="ja-JP" altLang="en-US" sz="5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3DBBF6-8F18-EA7D-35D9-05D4A061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14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7">
            <a:extLst>
              <a:ext uri="{FF2B5EF4-FFF2-40B4-BE49-F238E27FC236}">
                <a16:creationId xmlns:a16="http://schemas.microsoft.com/office/drawing/2014/main" id="{01AF39A0-6846-4862-8168-BC4920548283}"/>
              </a:ext>
            </a:extLst>
          </p:cNvPr>
          <p:cNvSpPr/>
          <p:nvPr/>
        </p:nvSpPr>
        <p:spPr>
          <a:xfrm>
            <a:off x="179462" y="1662494"/>
            <a:ext cx="3879789" cy="284400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7ADAFC-EC1E-410E-8CEF-CEC09844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46FB80-32CC-4980-989A-9B74BBA9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D401D690-CE21-427F-84EE-568B02A5CD61}"/>
              </a:ext>
            </a:extLst>
          </p:cNvPr>
          <p:cNvSpPr/>
          <p:nvPr/>
        </p:nvSpPr>
        <p:spPr>
          <a:xfrm>
            <a:off x="337446" y="2380204"/>
            <a:ext cx="299643" cy="1828800"/>
          </a:xfrm>
          <a:prstGeom prst="leftBrace">
            <a:avLst>
              <a:gd name="adj1" fmla="val 27443"/>
              <a:gd name="adj2" fmla="val 50000"/>
            </a:avLst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c &amp;amp;= \langle N \rangle&#10;\\&#10;\langle N^2 \rangle_c &amp;amp;= \langle \delta N^2 \rangle&#10;\\&#10;\langle N^3 \rangle_c &amp;amp;= \langle \delta N^3 \rangle&#10;\\&#10;\langle N^4 \rangle_c &amp;amp;= \langle \delta N^4 \rangle&#10;- 3 \langle \delta N^2 \rangle^2&#10;\end{align*}&lt;/body&gt;&#10;  &lt;fcolor&gt;FFFFFFFF&lt;/fcolor&gt;&#10;  &lt;bcolor&gt;FFFFFFFF&lt;/bcolor&gt;&#10;  &lt;transparent&gt;True&lt;/transparent&gt;&#10;  &lt;resolution&gt;1800&lt;/resolution&gt;&#10;  &lt;imageh&gt;1595&lt;/imageh&gt;&#10;  &lt;imagew&gt;2762&lt;/imagew&gt;&#10;  &lt;scale&gt;50&lt;/scale&gt;&#10;  &lt;cursor&gt;254&lt;/cursor&gt;&#10;&lt;/TeXTeX&gt;">
            <a:extLst>
              <a:ext uri="{FF2B5EF4-FFF2-40B4-BE49-F238E27FC236}">
                <a16:creationId xmlns:a16="http://schemas.microsoft.com/office/drawing/2014/main" id="{319AFB7A-A879-4820-87FF-B6C15E56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2447199"/>
            <a:ext cx="2923116" cy="168804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F0F3326-1649-4121-98C4-6F58E71B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11" y="3002175"/>
            <a:ext cx="4538043" cy="188541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647462-128C-4353-BEB3-D6BD246FB12F}"/>
              </a:ext>
            </a:extLst>
          </p:cNvPr>
          <p:cNvSpPr txBox="1"/>
          <p:nvPr/>
        </p:nvSpPr>
        <p:spPr>
          <a:xfrm>
            <a:off x="1191858" y="1708928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Cumulants</a:t>
            </a:r>
            <a:endParaRPr kumimoji="1" lang="ja-JP" altLang="en-US" sz="28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FC3BA2-B1CA-4B90-8870-24D8F2251D48}"/>
              </a:ext>
            </a:extLst>
          </p:cNvPr>
          <p:cNvSpPr txBox="1"/>
          <p:nvPr/>
        </p:nvSpPr>
        <p:spPr>
          <a:xfrm>
            <a:off x="2631851" y="2304643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average</a:t>
            </a:r>
            <a:endParaRPr kumimoji="1" lang="ja-JP" altLang="en-US" sz="2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24B9D2-5701-482C-834D-C37781218247}"/>
              </a:ext>
            </a:extLst>
          </p:cNvPr>
          <p:cNvSpPr txBox="1"/>
          <p:nvPr/>
        </p:nvSpPr>
        <p:spPr>
          <a:xfrm>
            <a:off x="2631851" y="280143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variance</a:t>
            </a:r>
            <a:endParaRPr kumimoji="1" lang="ja-JP" altLang="en-US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CA75-68EC-41E8-A009-BB57EEC6305F}"/>
              </a:ext>
            </a:extLst>
          </p:cNvPr>
          <p:cNvSpPr txBox="1"/>
          <p:nvPr/>
        </p:nvSpPr>
        <p:spPr>
          <a:xfrm>
            <a:off x="4391054" y="1576702"/>
            <a:ext cx="173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</a:t>
            </a:r>
            <a:r>
              <a:rPr kumimoji="1" lang="en-US" altLang="ja-JP" sz="2400" dirty="0"/>
              <a:t>kewness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N^3 \rangle_c }{ \langle N^2 \rangle_c^{3/2} }&#10;\end{align*}&lt;/body&gt;&#10;  &lt;fcolor&gt;FFFFFFFF&lt;/fcolor&gt;&#10;  &lt;bcolor&gt;FFFFFFFF&lt;/bcolor&gt;&#10;  &lt;transparent&gt;True&lt;/transparent&gt;&#10;  &lt;resolution&gt;1800&lt;/resolution&gt;&#10;  &lt;imageh&gt;669&lt;/imageh&gt;&#10;  &lt;imagew&gt;1361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75D73FCC-CDD7-4630-B757-305669E96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82" y="2097421"/>
            <a:ext cx="1555623" cy="764667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03D5522B-D5C4-4F07-8838-AD1EFD72D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85" y="2081821"/>
            <a:ext cx="1300734" cy="69494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2EBEF8-D4B2-4F9E-8670-F95BA3919CAB}"/>
              </a:ext>
            </a:extLst>
          </p:cNvPr>
          <p:cNvSpPr txBox="1"/>
          <p:nvPr/>
        </p:nvSpPr>
        <p:spPr>
          <a:xfrm>
            <a:off x="6755991" y="157670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kurtosis</a:t>
            </a:r>
            <a:endParaRPr kumimoji="1" lang="ja-JP" altLang="en-US" sz="2400" dirty="0"/>
          </a:p>
        </p:txBody>
      </p:sp>
      <p:sp>
        <p:nvSpPr>
          <p:cNvPr id="49" name="角丸四角形 27">
            <a:extLst>
              <a:ext uri="{FF2B5EF4-FFF2-40B4-BE49-F238E27FC236}">
                <a16:creationId xmlns:a16="http://schemas.microsoft.com/office/drawing/2014/main" id="{5B3E6F5F-97C4-4C02-B170-3A2FBD65661E}"/>
              </a:ext>
            </a:extLst>
          </p:cNvPr>
          <p:cNvSpPr/>
          <p:nvPr/>
        </p:nvSpPr>
        <p:spPr>
          <a:xfrm>
            <a:off x="767080" y="5003022"/>
            <a:ext cx="7748270" cy="1521136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25F4F6A-B77F-464D-AEE9-F902CBB12390}"/>
              </a:ext>
            </a:extLst>
          </p:cNvPr>
          <p:cNvSpPr txBox="1"/>
          <p:nvPr/>
        </p:nvSpPr>
        <p:spPr>
          <a:xfrm>
            <a:off x="937786" y="5076216"/>
            <a:ext cx="143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NOTE</a:t>
            </a:r>
            <a:endParaRPr kumimoji="1" lang="ja-JP" altLang="en-US" sz="28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2CB7977-F61A-417B-94F2-17DBB17D72E4}"/>
              </a:ext>
            </a:extLst>
          </p:cNvPr>
          <p:cNvSpPr txBox="1"/>
          <p:nvPr/>
        </p:nvSpPr>
        <p:spPr>
          <a:xfrm>
            <a:off x="966590" y="5516085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Gauss distribution: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c = \langle N^4 \rangle_c = \cdots = 0&#10;\end{align*}&lt;/body&gt;&#10;  &lt;fcolor&gt;FFFFFFFF&lt;/fcolor&gt;&#10;  &lt;bcolor&gt;FFFFFFFF&lt;/bcolor&gt;&#10;  &lt;transparent&gt;True&lt;/transparent&gt;&#10;  &lt;resolution&gt;1800&lt;/resolution&gt;&#10;  &lt;imageh&gt;281&lt;/imageh&gt;&#10;  &lt;imagew&gt;2643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D5593133-50BD-4942-965D-3698E0530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68" y="5598221"/>
            <a:ext cx="2797175" cy="29739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128949C-B8BB-4626-8D2B-F212EACF6143}"/>
              </a:ext>
            </a:extLst>
          </p:cNvPr>
          <p:cNvSpPr txBox="1"/>
          <p:nvPr/>
        </p:nvSpPr>
        <p:spPr>
          <a:xfrm>
            <a:off x="966590" y="5955954"/>
            <a:ext cx="312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Poisson</a:t>
            </a:r>
            <a:r>
              <a:rPr kumimoji="1" lang="en-US" altLang="ja-JP" sz="2400" dirty="0"/>
              <a:t> distribution:</a:t>
            </a:r>
            <a:endParaRPr kumimoji="1" lang="ja-JP" altLang="en-US" sz="2400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c = \langle N^3 \rangle_c = \langle N^4 \rangle_c = \cdots = \langle N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3890&lt;/imagew&gt;&#10;  &lt;scale&gt;50&lt;/scale&gt;&#10;  &lt;cursor&gt;114&lt;/cursor&gt;&#10;&lt;/TeXTeX&gt;">
            <a:extLst>
              <a:ext uri="{FF2B5EF4-FFF2-40B4-BE49-F238E27FC236}">
                <a16:creationId xmlns:a16="http://schemas.microsoft.com/office/drawing/2014/main" id="{BFF2B6AB-7D88-4C25-9D44-933E21577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72" y="6038090"/>
            <a:ext cx="4116917" cy="29739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ED94DA1-10E7-4519-93AA-22BC700CAD65}"/>
              </a:ext>
            </a:extLst>
          </p:cNvPr>
          <p:cNvSpPr/>
          <p:nvPr/>
        </p:nvSpPr>
        <p:spPr>
          <a:xfrm>
            <a:off x="5209397" y="6535487"/>
            <a:ext cx="391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Review: Asakawa, MK, PPNP </a:t>
            </a:r>
            <a:r>
              <a:rPr lang="en-US" altLang="ja-JP" sz="16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 (2016) Sec. 2</a:t>
            </a:r>
          </a:p>
        </p:txBody>
      </p:sp>
    </p:spTree>
    <p:extLst>
      <p:ext uri="{BB962C8B-B14F-4D97-AF65-F5344CB8AC3E}">
        <p14:creationId xmlns:p14="http://schemas.microsoft.com/office/powerpoint/2010/main" val="4155151995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9159</TotalTime>
  <Words>1617</Words>
  <Application>Microsoft Office PowerPoint</Application>
  <PresentationFormat>画面に合わせる (4:3)</PresentationFormat>
  <Paragraphs>447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40</vt:i4>
      </vt:variant>
    </vt:vector>
  </HeadingPairs>
  <TitlesOfParts>
    <vt:vector size="52" baseType="lpstr">
      <vt:lpstr>游ゴシック</vt:lpstr>
      <vt:lpstr>Arial</vt:lpstr>
      <vt:lpstr>Arial Black</vt:lpstr>
      <vt:lpstr>Calibri</vt:lpstr>
      <vt:lpstr>Calibri Light</vt:lpstr>
      <vt:lpstr>Cambria Math</vt:lpstr>
      <vt:lpstr>Corbel</vt:lpstr>
      <vt:lpstr>Wingdings</vt:lpstr>
      <vt:lpstr>奥行</vt:lpstr>
      <vt:lpstr>10_標準デザイン</vt:lpstr>
      <vt:lpstr>1_標準デザイン</vt:lpstr>
      <vt:lpstr>1_奥行</vt:lpstr>
      <vt:lpstr>From Lattice to Observables: Real &amp; Virtual Experiments for Exploring Hot and Dense QCD</vt:lpstr>
      <vt:lpstr>Hot &amp; Dense QCD: Motivations</vt:lpstr>
      <vt:lpstr>Two “Experimental” Tools to explore hot &amp; dense medium</vt:lpstr>
      <vt:lpstr>HIC vs LAT: Pros &amp; Cons</vt:lpstr>
      <vt:lpstr>HIC vs LAT: Pros &amp; Cons</vt:lpstr>
      <vt:lpstr>Equation of State</vt:lpstr>
      <vt:lpstr>(Pseudo) Critical Temperature</vt:lpstr>
      <vt:lpstr>Non-Gaussian Fluctuations / Higher Order Cumulants</vt:lpstr>
      <vt:lpstr>Cumulants</vt:lpstr>
      <vt:lpstr>Thermal Fluctuations</vt:lpstr>
      <vt:lpstr>Cumulants of Conserved Charges =Observable on the Lattice</vt:lpstr>
      <vt:lpstr>Proton Number Cumulants in HIC</vt:lpstr>
      <vt:lpstr>Issues to be Resolved</vt:lpstr>
      <vt:lpstr>Proton vs Baryon Cumulants</vt:lpstr>
      <vt:lpstr> </vt:lpstr>
      <vt:lpstr>p_T-Acceptance Correction</vt:lpstr>
      <vt:lpstr>Baryon &amp; Acceptance Corrections</vt:lpstr>
      <vt:lpstr>HIC v.s. LAT / HRG</vt:lpstr>
      <vt:lpstr>HIC v.s. LAT / HRG</vt:lpstr>
      <vt:lpstr>Diffusion of Fluctuations</vt:lpstr>
      <vt:lpstr>Rapidity Window Dependence in Diffusion Models</vt:lpstr>
      <vt:lpstr>QCD Phase Structure at Unphysical Quark Masses</vt:lpstr>
      <vt:lpstr>Columbia Plot = order of phase tr. at μ=0</vt:lpstr>
      <vt:lpstr>Phase Transition in Chiral Limit</vt:lpstr>
      <vt:lpstr>Varying Quark Masses</vt:lpstr>
      <vt:lpstr>Cumulants around Critical Point</vt:lpstr>
      <vt:lpstr>Binder Cumulant</vt:lpstr>
      <vt:lpstr>Finite-Size Scaling</vt:lpstr>
      <vt:lpstr>Binder-Cumulant Analysis</vt:lpstr>
      <vt:lpstr>Numerical Simulation</vt:lpstr>
      <vt:lpstr>Binder-Cumulant Analysis</vt:lpstr>
      <vt:lpstr>HIC vs LAT: Pros &amp; Cons</vt:lpstr>
      <vt:lpstr>Remaining Challenges in LAT</vt:lpstr>
      <vt:lpstr>Final Remarks</vt:lpstr>
      <vt:lpstr>Critical Points</vt:lpstr>
      <vt:lpstr>Beam-Energy Scan</vt:lpstr>
      <vt:lpstr>Beam-Energy Scan</vt:lpstr>
      <vt:lpstr>Lattice QCD Numerical Simulations</vt:lpstr>
      <vt:lpstr>Beam-Energy Scan</vt:lpstr>
      <vt:lpstr>Event-by-event Fluctuations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503</cp:revision>
  <dcterms:created xsi:type="dcterms:W3CDTF">2015-11-23T09:24:11Z</dcterms:created>
  <dcterms:modified xsi:type="dcterms:W3CDTF">2022-06-13T07:38:33Z</dcterms:modified>
</cp:coreProperties>
</file>