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2"/>
    <p:sldMasterId id="2147483750" r:id="rId3"/>
    <p:sldMasterId id="2147483762" r:id="rId4"/>
    <p:sldMasterId id="2147483774" r:id="rId5"/>
    <p:sldMasterId id="2147483786" r:id="rId6"/>
  </p:sldMasterIdLst>
  <p:notesMasterIdLst>
    <p:notesMasterId r:id="rId98"/>
  </p:notesMasterIdLst>
  <p:sldIdLst>
    <p:sldId id="256" r:id="rId7"/>
    <p:sldId id="540" r:id="rId8"/>
    <p:sldId id="541" r:id="rId9"/>
    <p:sldId id="556" r:id="rId10"/>
    <p:sldId id="539" r:id="rId11"/>
    <p:sldId id="508" r:id="rId12"/>
    <p:sldId id="274" r:id="rId13"/>
    <p:sldId id="514" r:id="rId14"/>
    <p:sldId id="513" r:id="rId15"/>
    <p:sldId id="467" r:id="rId16"/>
    <p:sldId id="515" r:id="rId17"/>
    <p:sldId id="518" r:id="rId18"/>
    <p:sldId id="519" r:id="rId19"/>
    <p:sldId id="321" r:id="rId20"/>
    <p:sldId id="510" r:id="rId21"/>
    <p:sldId id="542" r:id="rId22"/>
    <p:sldId id="543" r:id="rId23"/>
    <p:sldId id="545" r:id="rId24"/>
    <p:sldId id="544" r:id="rId25"/>
    <p:sldId id="546" r:id="rId26"/>
    <p:sldId id="472" r:id="rId27"/>
    <p:sldId id="473" r:id="rId28"/>
    <p:sldId id="349" r:id="rId29"/>
    <p:sldId id="549" r:id="rId30"/>
    <p:sldId id="548" r:id="rId31"/>
    <p:sldId id="550" r:id="rId32"/>
    <p:sldId id="267" r:id="rId33"/>
    <p:sldId id="552" r:id="rId34"/>
    <p:sldId id="268" r:id="rId35"/>
    <p:sldId id="551" r:id="rId36"/>
    <p:sldId id="352" r:id="rId37"/>
    <p:sldId id="504" r:id="rId38"/>
    <p:sldId id="535" r:id="rId39"/>
    <p:sldId id="475" r:id="rId40"/>
    <p:sldId id="350" r:id="rId41"/>
    <p:sldId id="351" r:id="rId42"/>
    <p:sldId id="368" r:id="rId43"/>
    <p:sldId id="439" r:id="rId44"/>
    <p:sldId id="566" r:id="rId45"/>
    <p:sldId id="438" r:id="rId46"/>
    <p:sldId id="329" r:id="rId47"/>
    <p:sldId id="324" r:id="rId48"/>
    <p:sldId id="328" r:id="rId49"/>
    <p:sldId id="427" r:id="rId50"/>
    <p:sldId id="557" r:id="rId51"/>
    <p:sldId id="523" r:id="rId52"/>
    <p:sldId id="476" r:id="rId53"/>
    <p:sldId id="421" r:id="rId54"/>
    <p:sldId id="512" r:id="rId55"/>
    <p:sldId id="485" r:id="rId56"/>
    <p:sldId id="486" r:id="rId57"/>
    <p:sldId id="484" r:id="rId58"/>
    <p:sldId id="487" r:id="rId59"/>
    <p:sldId id="553" r:id="rId60"/>
    <p:sldId id="488" r:id="rId61"/>
    <p:sldId id="489" r:id="rId62"/>
    <p:sldId id="481" r:id="rId63"/>
    <p:sldId id="534" r:id="rId64"/>
    <p:sldId id="478" r:id="rId65"/>
    <p:sldId id="562" r:id="rId66"/>
    <p:sldId id="563" r:id="rId67"/>
    <p:sldId id="398" r:id="rId68"/>
    <p:sldId id="399" r:id="rId69"/>
    <p:sldId id="400" r:id="rId70"/>
    <p:sldId id="564" r:id="rId71"/>
    <p:sldId id="434" r:id="rId72"/>
    <p:sldId id="358" r:id="rId73"/>
    <p:sldId id="359" r:id="rId74"/>
    <p:sldId id="497" r:id="rId75"/>
    <p:sldId id="447" r:id="rId76"/>
    <p:sldId id="558" r:id="rId77"/>
    <p:sldId id="389" r:id="rId78"/>
    <p:sldId id="381" r:id="rId79"/>
    <p:sldId id="465" r:id="rId80"/>
    <p:sldId id="565" r:id="rId81"/>
    <p:sldId id="474" r:id="rId82"/>
    <p:sldId id="382" r:id="rId83"/>
    <p:sldId id="383" r:id="rId84"/>
    <p:sldId id="547" r:id="rId85"/>
    <p:sldId id="312" r:id="rId86"/>
    <p:sldId id="554" r:id="rId87"/>
    <p:sldId id="384" r:id="rId88"/>
    <p:sldId id="386" r:id="rId89"/>
    <p:sldId id="387" r:id="rId90"/>
    <p:sldId id="388" r:id="rId91"/>
    <p:sldId id="385" r:id="rId92"/>
    <p:sldId id="369" r:id="rId93"/>
    <p:sldId id="507" r:id="rId94"/>
    <p:sldId id="374" r:id="rId95"/>
    <p:sldId id="428" r:id="rId96"/>
    <p:sldId id="353" r:id="rId9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861"/>
    <a:srgbClr val="FF66CC"/>
    <a:srgbClr val="FFCCFF"/>
    <a:srgbClr val="20575F"/>
    <a:srgbClr val="92D050"/>
    <a:srgbClr val="99CCFF"/>
    <a:srgbClr val="FFAD99"/>
    <a:srgbClr val="10445C"/>
    <a:srgbClr val="113E55"/>
    <a:srgbClr val="1444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82ABAF-085E-41A0-894C-9B34C4100E07}" v="1132" dt="2022-06-22T00:17:24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47" autoAdjust="0"/>
  </p:normalViewPr>
  <p:slideViewPr>
    <p:cSldViewPr snapToGrid="0">
      <p:cViewPr varScale="1">
        <p:scale>
          <a:sx n="108" d="100"/>
          <a:sy n="108" d="100"/>
        </p:scale>
        <p:origin x="147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4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microsoft.com/office/2015/10/relationships/revisionInfo" Target="revisionInfo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azawa Masakiyo" userId="2bf3742da7ad8ecb" providerId="LiveId" clId="{6482ABAF-085E-41A0-894C-9B34C4100E07}"/>
    <pc:docChg chg="undo custSel addSld delSld modSld sldOrd">
      <pc:chgData name="Kitazawa Masakiyo" userId="2bf3742da7ad8ecb" providerId="LiveId" clId="{6482ABAF-085E-41A0-894C-9B34C4100E07}" dt="2022-06-22T02:10:29.506" v="9290" actId="14100"/>
      <pc:docMkLst>
        <pc:docMk/>
      </pc:docMkLst>
      <pc:sldChg chg="addSp delSp modSp mod">
        <pc:chgData name="Kitazawa Masakiyo" userId="2bf3742da7ad8ecb" providerId="LiveId" clId="{6482ABAF-085E-41A0-894C-9B34C4100E07}" dt="2022-06-21T14:26:23.701" v="3842" actId="1036"/>
        <pc:sldMkLst>
          <pc:docMk/>
          <pc:sldMk cId="1310061875" sldId="256"/>
        </pc:sldMkLst>
        <pc:spChg chg="mod">
          <ac:chgData name="Kitazawa Masakiyo" userId="2bf3742da7ad8ecb" providerId="LiveId" clId="{6482ABAF-085E-41A0-894C-9B34C4100E07}" dt="2022-06-21T14:26:23.701" v="3842" actId="1036"/>
          <ac:spMkLst>
            <pc:docMk/>
            <pc:sldMk cId="1310061875" sldId="256"/>
            <ac:spMk id="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47:52.945" v="2796" actId="403"/>
          <ac:spMkLst>
            <pc:docMk/>
            <pc:sldMk cId="1310061875" sldId="256"/>
            <ac:spMk id="4" creationId="{00000000-0000-0000-0000-000000000000}"/>
          </ac:spMkLst>
        </pc:spChg>
        <pc:graphicFrameChg chg="add del mod">
          <ac:chgData name="Kitazawa Masakiyo" userId="2bf3742da7ad8ecb" providerId="LiveId" clId="{6482ABAF-085E-41A0-894C-9B34C4100E07}" dt="2022-06-21T09:42:14.584" v="3"/>
          <ac:graphicFrameMkLst>
            <pc:docMk/>
            <pc:sldMk cId="1310061875" sldId="256"/>
            <ac:graphicFrameMk id="5" creationId="{77D9068C-2829-3D7A-E905-3785497FF5FB}"/>
          </ac:graphicFrameMkLst>
        </pc:graphicFrameChg>
        <pc:picChg chg="add mod ord">
          <ac:chgData name="Kitazawa Masakiyo" userId="2bf3742da7ad8ecb" providerId="LiveId" clId="{6482ABAF-085E-41A0-894C-9B34C4100E07}" dt="2022-06-21T14:26:13.903" v="3827" actId="1036"/>
          <ac:picMkLst>
            <pc:docMk/>
            <pc:sldMk cId="1310061875" sldId="256"/>
            <ac:picMk id="6" creationId="{CF9AA003-A7F5-31B9-1A97-6297FF2C3E23}"/>
          </ac:picMkLst>
        </pc:picChg>
      </pc:sldChg>
      <pc:sldChg chg="ord">
        <pc:chgData name="Kitazawa Masakiyo" userId="2bf3742da7ad8ecb" providerId="LiveId" clId="{6482ABAF-085E-41A0-894C-9B34C4100E07}" dt="2022-06-21T15:14:39.198" v="5374"/>
        <pc:sldMkLst>
          <pc:docMk/>
          <pc:sldMk cId="2838578229" sldId="267"/>
        </pc:sldMkLst>
      </pc:sldChg>
      <pc:sldChg chg="ord">
        <pc:chgData name="Kitazawa Masakiyo" userId="2bf3742da7ad8ecb" providerId="LiveId" clId="{6482ABAF-085E-41A0-894C-9B34C4100E07}" dt="2022-06-21T15:14:39.198" v="5374"/>
        <pc:sldMkLst>
          <pc:docMk/>
          <pc:sldMk cId="2007848470" sldId="268"/>
        </pc:sldMkLst>
      </pc:sldChg>
      <pc:sldChg chg="addSp delSp modSp mod delAnim modAnim">
        <pc:chgData name="Kitazawa Masakiyo" userId="2bf3742da7ad8ecb" providerId="LiveId" clId="{6482ABAF-085E-41A0-894C-9B34C4100E07}" dt="2022-06-22T01:57:28.679" v="9201" actId="20577"/>
        <pc:sldMkLst>
          <pc:docMk/>
          <pc:sldMk cId="4165468113" sldId="274"/>
        </pc:sldMkLst>
        <pc:spChg chg="mod">
          <ac:chgData name="Kitazawa Masakiyo" userId="2bf3742da7ad8ecb" providerId="LiveId" clId="{6482ABAF-085E-41A0-894C-9B34C4100E07}" dt="2022-06-21T11:00:40.265" v="566" actId="20577"/>
          <ac:spMkLst>
            <pc:docMk/>
            <pc:sldMk cId="4165468113" sldId="274"/>
            <ac:spMk id="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3" creationId="{00000000-0000-0000-0000-000000000000}"/>
          </ac:spMkLst>
        </pc:spChg>
        <pc:spChg chg="del mod">
          <ac:chgData name="Kitazawa Masakiyo" userId="2bf3742da7ad8ecb" providerId="LiveId" clId="{6482ABAF-085E-41A0-894C-9B34C4100E07}" dt="2022-06-21T11:01:20.520" v="648" actId="21"/>
          <ac:spMkLst>
            <pc:docMk/>
            <pc:sldMk cId="4165468113" sldId="274"/>
            <ac:spMk id="4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1:57:28.679" v="9201" actId="20577"/>
          <ac:spMkLst>
            <pc:docMk/>
            <pc:sldMk cId="4165468113" sldId="274"/>
            <ac:spMk id="5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7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8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9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10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11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1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13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14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15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16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17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18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19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20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21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2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23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24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1:05:44.159" v="1089" actId="20577"/>
          <ac:spMkLst>
            <pc:docMk/>
            <pc:sldMk cId="4165468113" sldId="274"/>
            <ac:spMk id="25" creationId="{00000000-0000-0000-0000-000000000000}"/>
          </ac:spMkLst>
        </pc:spChg>
        <pc:spChg chg="del">
          <ac:chgData name="Kitazawa Masakiyo" userId="2bf3742da7ad8ecb" providerId="LiveId" clId="{6482ABAF-085E-41A0-894C-9B34C4100E07}" dt="2022-06-21T11:00:22.716" v="523" actId="478"/>
          <ac:spMkLst>
            <pc:docMk/>
            <pc:sldMk cId="4165468113" sldId="274"/>
            <ac:spMk id="26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27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28" creationId="{00000000-0000-0000-0000-000000000000}"/>
          </ac:spMkLst>
        </pc:spChg>
        <pc:spChg chg="del">
          <ac:chgData name="Kitazawa Masakiyo" userId="2bf3742da7ad8ecb" providerId="LiveId" clId="{6482ABAF-085E-41A0-894C-9B34C4100E07}" dt="2022-06-21T10:59:18.773" v="512" actId="478"/>
          <ac:spMkLst>
            <pc:docMk/>
            <pc:sldMk cId="4165468113" sldId="274"/>
            <ac:spMk id="30" creationId="{00000000-0000-0000-0000-000000000000}"/>
          </ac:spMkLst>
        </pc:spChg>
        <pc:spChg chg="del">
          <ac:chgData name="Kitazawa Masakiyo" userId="2bf3742da7ad8ecb" providerId="LiveId" clId="{6482ABAF-085E-41A0-894C-9B34C4100E07}" dt="2022-06-21T11:04:12.437" v="893" actId="478"/>
          <ac:spMkLst>
            <pc:docMk/>
            <pc:sldMk cId="4165468113" sldId="274"/>
            <ac:spMk id="31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3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33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34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35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36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37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38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39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40" creationId="{00000000-0000-0000-0000-000000000000}"/>
          </ac:spMkLst>
        </pc:spChg>
        <pc:spChg chg="add del mod ord">
          <ac:chgData name="Kitazawa Masakiyo" userId="2bf3742da7ad8ecb" providerId="LiveId" clId="{6482ABAF-085E-41A0-894C-9B34C4100E07}" dt="2022-06-21T11:00:06.127" v="518" actId="478"/>
          <ac:spMkLst>
            <pc:docMk/>
            <pc:sldMk cId="4165468113" sldId="274"/>
            <ac:spMk id="41" creationId="{0EDF4E83-C684-F6EA-AB6B-4A8A9B1A100B}"/>
          </ac:spMkLst>
        </pc:spChg>
        <pc:spChg chg="add mod ord">
          <ac:chgData name="Kitazawa Masakiyo" userId="2bf3742da7ad8ecb" providerId="LiveId" clId="{6482ABAF-085E-41A0-894C-9B34C4100E07}" dt="2022-06-21T11:05:22.404" v="1079" actId="1037"/>
          <ac:spMkLst>
            <pc:docMk/>
            <pc:sldMk cId="4165468113" sldId="274"/>
            <ac:spMk id="42" creationId="{8DC7F43F-FB07-F1EF-166E-17D05427FD71}"/>
          </ac:spMkLst>
        </pc:spChg>
        <pc:spChg chg="add mod ord">
          <ac:chgData name="Kitazawa Masakiyo" userId="2bf3742da7ad8ecb" providerId="LiveId" clId="{6482ABAF-085E-41A0-894C-9B34C4100E07}" dt="2022-06-22T00:15:08.610" v="7528" actId="164"/>
          <ac:spMkLst>
            <pc:docMk/>
            <pc:sldMk cId="4165468113" sldId="274"/>
            <ac:spMk id="43" creationId="{F5B4387F-E11C-2852-4BE4-014EADEDD2DA}"/>
          </ac:spMkLst>
        </pc:spChg>
        <pc:spChg chg="add mod">
          <ac:chgData name="Kitazawa Masakiyo" userId="2bf3742da7ad8ecb" providerId="LiveId" clId="{6482ABAF-085E-41A0-894C-9B34C4100E07}" dt="2022-06-22T01:06:07.144" v="8685" actId="1038"/>
          <ac:spMkLst>
            <pc:docMk/>
            <pc:sldMk cId="4165468113" sldId="274"/>
            <ac:spMk id="44" creationId="{37E430BC-A860-BAC3-C66C-2550C27A1928}"/>
          </ac:spMkLst>
        </pc:spChg>
        <pc:grpChg chg="add mod">
          <ac:chgData name="Kitazawa Masakiyo" userId="2bf3742da7ad8ecb" providerId="LiveId" clId="{6482ABAF-085E-41A0-894C-9B34C4100E07}" dt="2022-06-22T01:06:02.201" v="8678" actId="1037"/>
          <ac:grpSpMkLst>
            <pc:docMk/>
            <pc:sldMk cId="4165468113" sldId="274"/>
            <ac:grpSpMk id="4" creationId="{C7970A50-E741-4FFA-2BFF-8BE80411D868}"/>
          </ac:grpSpMkLst>
        </pc:grpChg>
        <pc:grpChg chg="mod">
          <ac:chgData name="Kitazawa Masakiyo" userId="2bf3742da7ad8ecb" providerId="LiveId" clId="{6482ABAF-085E-41A0-894C-9B34C4100E07}" dt="2022-06-21T11:05:22.404" v="1079" actId="1037"/>
          <ac:grpSpMkLst>
            <pc:docMk/>
            <pc:sldMk cId="4165468113" sldId="274"/>
            <ac:grpSpMk id="6" creationId="{00000000-0000-0000-0000-000000000000}"/>
          </ac:grpSpMkLst>
        </pc:grpChg>
      </pc:sldChg>
      <pc:sldChg chg="ord">
        <pc:chgData name="Kitazawa Masakiyo" userId="2bf3742da7ad8ecb" providerId="LiveId" clId="{6482ABAF-085E-41A0-894C-9B34C4100E07}" dt="2022-06-21T16:03:18.598" v="7295"/>
        <pc:sldMkLst>
          <pc:docMk/>
          <pc:sldMk cId="1868188676" sldId="312"/>
        </pc:sldMkLst>
      </pc:sldChg>
      <pc:sldChg chg="addSp modSp mod modAnim">
        <pc:chgData name="Kitazawa Masakiyo" userId="2bf3742da7ad8ecb" providerId="LiveId" clId="{6482ABAF-085E-41A0-894C-9B34C4100E07}" dt="2022-06-22T02:08:32.742" v="9229"/>
        <pc:sldMkLst>
          <pc:docMk/>
          <pc:sldMk cId="2378969335" sldId="328"/>
        </pc:sldMkLst>
        <pc:picChg chg="add mod">
          <ac:chgData name="Kitazawa Masakiyo" userId="2bf3742da7ad8ecb" providerId="LiveId" clId="{6482ABAF-085E-41A0-894C-9B34C4100E07}" dt="2022-06-22T00:43:02.130" v="7702" actId="1076"/>
          <ac:picMkLst>
            <pc:docMk/>
            <pc:sldMk cId="2378969335" sldId="328"/>
            <ac:picMk id="9" creationId="{F3C5ADA5-1991-B54D-EE78-817302137E0E}"/>
          </ac:picMkLst>
        </pc:picChg>
      </pc:sldChg>
      <pc:sldChg chg="ord">
        <pc:chgData name="Kitazawa Masakiyo" userId="2bf3742da7ad8ecb" providerId="LiveId" clId="{6482ABAF-085E-41A0-894C-9B34C4100E07}" dt="2022-06-22T00:33:50.994" v="7673"/>
        <pc:sldMkLst>
          <pc:docMk/>
          <pc:sldMk cId="3885967218" sldId="329"/>
        </pc:sldMkLst>
      </pc:sldChg>
      <pc:sldChg chg="del ord">
        <pc:chgData name="Kitazawa Masakiyo" userId="2bf3742da7ad8ecb" providerId="LiveId" clId="{6482ABAF-085E-41A0-894C-9B34C4100E07}" dt="2022-06-22T00:37:25.308" v="7697" actId="2696"/>
        <pc:sldMkLst>
          <pc:docMk/>
          <pc:sldMk cId="541373867" sldId="331"/>
        </pc:sldMkLst>
      </pc:sldChg>
      <pc:sldChg chg="addSp delSp modSp mod ord delAnim modAnim">
        <pc:chgData name="Kitazawa Masakiyo" userId="2bf3742da7ad8ecb" providerId="LiveId" clId="{6482ABAF-085E-41A0-894C-9B34C4100E07}" dt="2022-06-22T02:03:25.133" v="9207"/>
        <pc:sldMkLst>
          <pc:docMk/>
          <pc:sldMk cId="3428341495" sldId="349"/>
        </pc:sldMkLst>
        <pc:spChg chg="mod">
          <ac:chgData name="Kitazawa Masakiyo" userId="2bf3742da7ad8ecb" providerId="LiveId" clId="{6482ABAF-085E-41A0-894C-9B34C4100E07}" dt="2022-06-21T14:36:28.257" v="4103" actId="14100"/>
          <ac:spMkLst>
            <pc:docMk/>
            <pc:sldMk cId="3428341495" sldId="349"/>
            <ac:spMk id="5" creationId="{00000000-0000-0000-0000-000000000000}"/>
          </ac:spMkLst>
        </pc:spChg>
        <pc:spChg chg="del">
          <ac:chgData name="Kitazawa Masakiyo" userId="2bf3742da7ad8ecb" providerId="LiveId" clId="{6482ABAF-085E-41A0-894C-9B34C4100E07}" dt="2022-06-21T14:36:32.212" v="4104" actId="478"/>
          <ac:spMkLst>
            <pc:docMk/>
            <pc:sldMk cId="3428341495" sldId="349"/>
            <ac:spMk id="8" creationId="{00000000-0000-0000-0000-000000000000}"/>
          </ac:spMkLst>
        </pc:spChg>
        <pc:spChg chg="del">
          <ac:chgData name="Kitazawa Masakiyo" userId="2bf3742da7ad8ecb" providerId="LiveId" clId="{6482ABAF-085E-41A0-894C-9B34C4100E07}" dt="2022-06-21T14:36:32.212" v="4104" actId="478"/>
          <ac:spMkLst>
            <pc:docMk/>
            <pc:sldMk cId="3428341495" sldId="349"/>
            <ac:spMk id="9" creationId="{00000000-0000-0000-0000-000000000000}"/>
          </ac:spMkLst>
        </pc:spChg>
        <pc:spChg chg="add mod">
          <ac:chgData name="Kitazawa Masakiyo" userId="2bf3742da7ad8ecb" providerId="LiveId" clId="{6482ABAF-085E-41A0-894C-9B34C4100E07}" dt="2022-06-22T00:23:14.864" v="7632" actId="164"/>
          <ac:spMkLst>
            <pc:docMk/>
            <pc:sldMk cId="3428341495" sldId="349"/>
            <ac:spMk id="114" creationId="{05A8C529-7FA7-35BC-5679-0713C009ED4B}"/>
          </ac:spMkLst>
        </pc:spChg>
        <pc:spChg chg="add mod">
          <ac:chgData name="Kitazawa Masakiyo" userId="2bf3742da7ad8ecb" providerId="LiveId" clId="{6482ABAF-085E-41A0-894C-9B34C4100E07}" dt="2022-06-22T00:23:14.864" v="7632" actId="164"/>
          <ac:spMkLst>
            <pc:docMk/>
            <pc:sldMk cId="3428341495" sldId="349"/>
            <ac:spMk id="115" creationId="{99F0C2A3-BAF4-4168-B2C1-584BAFC654EC}"/>
          </ac:spMkLst>
        </pc:spChg>
        <pc:grpChg chg="add mod">
          <ac:chgData name="Kitazawa Masakiyo" userId="2bf3742da7ad8ecb" providerId="LiveId" clId="{6482ABAF-085E-41A0-894C-9B34C4100E07}" dt="2022-06-22T00:23:14.864" v="7632" actId="164"/>
          <ac:grpSpMkLst>
            <pc:docMk/>
            <pc:sldMk cId="3428341495" sldId="349"/>
            <ac:grpSpMk id="3" creationId="{416C826B-AD58-5548-ABBA-CDED5B0C919D}"/>
          </ac:grpSpMkLst>
        </pc:grpChg>
        <pc:grpChg chg="mod">
          <ac:chgData name="Kitazawa Masakiyo" userId="2bf3742da7ad8ecb" providerId="LiveId" clId="{6482ABAF-085E-41A0-894C-9B34C4100E07}" dt="2022-06-21T14:36:41.131" v="4112" actId="1036"/>
          <ac:grpSpMkLst>
            <pc:docMk/>
            <pc:sldMk cId="3428341495" sldId="349"/>
            <ac:grpSpMk id="10" creationId="{00000000-0000-0000-0000-000000000000}"/>
          </ac:grpSpMkLst>
        </pc:grpChg>
        <pc:picChg chg="add mod">
          <ac:chgData name="Kitazawa Masakiyo" userId="2bf3742da7ad8ecb" providerId="LiveId" clId="{6482ABAF-085E-41A0-894C-9B34C4100E07}" dt="2022-06-22T00:23:14.864" v="7632" actId="164"/>
          <ac:picMkLst>
            <pc:docMk/>
            <pc:sldMk cId="3428341495" sldId="349"/>
            <ac:picMk id="112" creationId="{10E8CDA8-BC89-0A1D-9C84-B93430297B8A}"/>
          </ac:picMkLst>
        </pc:picChg>
        <pc:picChg chg="add mod">
          <ac:chgData name="Kitazawa Masakiyo" userId="2bf3742da7ad8ecb" providerId="LiveId" clId="{6482ABAF-085E-41A0-894C-9B34C4100E07}" dt="2022-06-22T00:23:14.864" v="7632" actId="164"/>
          <ac:picMkLst>
            <pc:docMk/>
            <pc:sldMk cId="3428341495" sldId="349"/>
            <ac:picMk id="113" creationId="{C9A65A87-D9F8-9BFB-02D3-51B8E03CED02}"/>
          </ac:picMkLst>
        </pc:picChg>
      </pc:sldChg>
      <pc:sldChg chg="ord">
        <pc:chgData name="Kitazawa Masakiyo" userId="2bf3742da7ad8ecb" providerId="LiveId" clId="{6482ABAF-085E-41A0-894C-9B34C4100E07}" dt="2022-06-21T15:24:26.969" v="5686"/>
        <pc:sldMkLst>
          <pc:docMk/>
          <pc:sldMk cId="1540512101" sldId="352"/>
        </pc:sldMkLst>
      </pc:sldChg>
      <pc:sldChg chg="delSp mod ord delAnim">
        <pc:chgData name="Kitazawa Masakiyo" userId="2bf3742da7ad8ecb" providerId="LiveId" clId="{6482ABAF-085E-41A0-894C-9B34C4100E07}" dt="2022-06-22T02:08:48.320" v="9231"/>
        <pc:sldMkLst>
          <pc:docMk/>
          <pc:sldMk cId="3078253378" sldId="353"/>
        </pc:sldMkLst>
        <pc:spChg chg="del topLvl">
          <ac:chgData name="Kitazawa Masakiyo" userId="2bf3742da7ad8ecb" providerId="LiveId" clId="{6482ABAF-085E-41A0-894C-9B34C4100E07}" dt="2022-06-21T15:32:56.327" v="5931" actId="478"/>
          <ac:spMkLst>
            <pc:docMk/>
            <pc:sldMk cId="3078253378" sldId="353"/>
            <ac:spMk id="8" creationId="{00000000-0000-0000-0000-000000000000}"/>
          </ac:spMkLst>
        </pc:spChg>
        <pc:spChg chg="del topLvl">
          <ac:chgData name="Kitazawa Masakiyo" userId="2bf3742da7ad8ecb" providerId="LiveId" clId="{6482ABAF-085E-41A0-894C-9B34C4100E07}" dt="2022-06-21T15:32:53.817" v="5930" actId="478"/>
          <ac:spMkLst>
            <pc:docMk/>
            <pc:sldMk cId="3078253378" sldId="353"/>
            <ac:spMk id="9" creationId="{00000000-0000-0000-0000-000000000000}"/>
          </ac:spMkLst>
        </pc:spChg>
        <pc:spChg chg="del">
          <ac:chgData name="Kitazawa Masakiyo" userId="2bf3742da7ad8ecb" providerId="LiveId" clId="{6482ABAF-085E-41A0-894C-9B34C4100E07}" dt="2022-06-21T15:32:47.259" v="5928" actId="478"/>
          <ac:spMkLst>
            <pc:docMk/>
            <pc:sldMk cId="3078253378" sldId="353"/>
            <ac:spMk id="10" creationId="{00000000-0000-0000-0000-000000000000}"/>
          </ac:spMkLst>
        </pc:spChg>
        <pc:spChg chg="del">
          <ac:chgData name="Kitazawa Masakiyo" userId="2bf3742da7ad8ecb" providerId="LiveId" clId="{6482ABAF-085E-41A0-894C-9B34C4100E07}" dt="2022-06-21T15:32:50.718" v="5929" actId="478"/>
          <ac:spMkLst>
            <pc:docMk/>
            <pc:sldMk cId="3078253378" sldId="353"/>
            <ac:spMk id="11" creationId="{00000000-0000-0000-0000-000000000000}"/>
          </ac:spMkLst>
        </pc:spChg>
        <pc:grpChg chg="del">
          <ac:chgData name="Kitazawa Masakiyo" userId="2bf3742da7ad8ecb" providerId="LiveId" clId="{6482ABAF-085E-41A0-894C-9B34C4100E07}" dt="2022-06-21T15:32:53.817" v="5930" actId="478"/>
          <ac:grpSpMkLst>
            <pc:docMk/>
            <pc:sldMk cId="3078253378" sldId="353"/>
            <ac:grpSpMk id="3" creationId="{00000000-0000-0000-0000-000000000000}"/>
          </ac:grpSpMkLst>
        </pc:grpChg>
      </pc:sldChg>
      <pc:sldChg chg="del">
        <pc:chgData name="Kitazawa Masakiyo" userId="2bf3742da7ad8ecb" providerId="LiveId" clId="{6482ABAF-085E-41A0-894C-9B34C4100E07}" dt="2022-06-21T15:47:17.568" v="6529" actId="2696"/>
        <pc:sldMkLst>
          <pc:docMk/>
          <pc:sldMk cId="2508997231" sldId="357"/>
        </pc:sldMkLst>
      </pc:sldChg>
      <pc:sldChg chg="addSp delSp mod ord">
        <pc:chgData name="Kitazawa Masakiyo" userId="2bf3742da7ad8ecb" providerId="LiveId" clId="{6482ABAF-085E-41A0-894C-9B34C4100E07}" dt="2022-06-22T00:34:54.138" v="7675" actId="478"/>
        <pc:sldMkLst>
          <pc:docMk/>
          <pc:sldMk cId="3072000948" sldId="368"/>
        </pc:sldMkLst>
        <pc:picChg chg="add del">
          <ac:chgData name="Kitazawa Masakiyo" userId="2bf3742da7ad8ecb" providerId="LiveId" clId="{6482ABAF-085E-41A0-894C-9B34C4100E07}" dt="2022-06-22T00:34:54.138" v="7675" actId="478"/>
          <ac:picMkLst>
            <pc:docMk/>
            <pc:sldMk cId="3072000948" sldId="368"/>
            <ac:picMk id="5" creationId="{CF41858A-3D73-98E6-3E8A-9BF594E4D39B}"/>
          </ac:picMkLst>
        </pc:picChg>
      </pc:sldChg>
      <pc:sldChg chg="modSp mod">
        <pc:chgData name="Kitazawa Masakiyo" userId="2bf3742da7ad8ecb" providerId="LiveId" clId="{6482ABAF-085E-41A0-894C-9B34C4100E07}" dt="2022-06-22T01:02:45.426" v="8631" actId="20577"/>
        <pc:sldMkLst>
          <pc:docMk/>
          <pc:sldMk cId="2235031613" sldId="369"/>
        </pc:sldMkLst>
        <pc:spChg chg="mod">
          <ac:chgData name="Kitazawa Masakiyo" userId="2bf3742da7ad8ecb" providerId="LiveId" clId="{6482ABAF-085E-41A0-894C-9B34C4100E07}" dt="2022-06-22T01:02:45.426" v="8631" actId="20577"/>
          <ac:spMkLst>
            <pc:docMk/>
            <pc:sldMk cId="2235031613" sldId="369"/>
            <ac:spMk id="6" creationId="{00000000-0000-0000-0000-000000000000}"/>
          </ac:spMkLst>
        </pc:spChg>
      </pc:sldChg>
      <pc:sldChg chg="del">
        <pc:chgData name="Kitazawa Masakiyo" userId="2bf3742da7ad8ecb" providerId="LiveId" clId="{6482ABAF-085E-41A0-894C-9B34C4100E07}" dt="2022-06-22T00:51:16.676" v="7834" actId="2696"/>
        <pc:sldMkLst>
          <pc:docMk/>
          <pc:sldMk cId="806361450" sldId="370"/>
        </pc:sldMkLst>
      </pc:sldChg>
      <pc:sldChg chg="ord">
        <pc:chgData name="Kitazawa Masakiyo" userId="2bf3742da7ad8ecb" providerId="LiveId" clId="{6482ABAF-085E-41A0-894C-9B34C4100E07}" dt="2022-06-21T14:19:09.003" v="3592"/>
        <pc:sldMkLst>
          <pc:docMk/>
          <pc:sldMk cId="3764432163" sldId="383"/>
        </pc:sldMkLst>
      </pc:sldChg>
      <pc:sldChg chg="modSp add del mod">
        <pc:chgData name="Kitazawa Masakiyo" userId="2bf3742da7ad8ecb" providerId="LiveId" clId="{6482ABAF-085E-41A0-894C-9B34C4100E07}" dt="2022-06-22T00:52:46.260" v="7840"/>
        <pc:sldMkLst>
          <pc:docMk/>
          <pc:sldMk cId="4274649012" sldId="398"/>
        </pc:sldMkLst>
        <pc:spChg chg="mod">
          <ac:chgData name="Kitazawa Masakiyo" userId="2bf3742da7ad8ecb" providerId="LiveId" clId="{6482ABAF-085E-41A0-894C-9B34C4100E07}" dt="2022-06-22T00:52:46.181" v="7839"/>
          <ac:spMkLst>
            <pc:docMk/>
            <pc:sldMk cId="4274649012" sldId="398"/>
            <ac:spMk id="2" creationId="{00000000-0000-0000-0000-000000000000}"/>
          </ac:spMkLst>
        </pc:spChg>
      </pc:sldChg>
      <pc:sldChg chg="modSp add del mod">
        <pc:chgData name="Kitazawa Masakiyo" userId="2bf3742da7ad8ecb" providerId="LiveId" clId="{6482ABAF-085E-41A0-894C-9B34C4100E07}" dt="2022-06-22T00:52:46.260" v="7840"/>
        <pc:sldMkLst>
          <pc:docMk/>
          <pc:sldMk cId="3787509060" sldId="399"/>
        </pc:sldMkLst>
        <pc:spChg chg="mod">
          <ac:chgData name="Kitazawa Masakiyo" userId="2bf3742da7ad8ecb" providerId="LiveId" clId="{6482ABAF-085E-41A0-894C-9B34C4100E07}" dt="2022-06-22T00:52:46.181" v="7839"/>
          <ac:spMkLst>
            <pc:docMk/>
            <pc:sldMk cId="3787509060" sldId="399"/>
            <ac:spMk id="2" creationId="{00000000-0000-0000-0000-000000000000}"/>
          </ac:spMkLst>
        </pc:spChg>
      </pc:sldChg>
      <pc:sldChg chg="modSp add del mod">
        <pc:chgData name="Kitazawa Masakiyo" userId="2bf3742da7ad8ecb" providerId="LiveId" clId="{6482ABAF-085E-41A0-894C-9B34C4100E07}" dt="2022-06-22T00:52:46.260" v="7840"/>
        <pc:sldMkLst>
          <pc:docMk/>
          <pc:sldMk cId="1501019077" sldId="400"/>
        </pc:sldMkLst>
        <pc:spChg chg="mod">
          <ac:chgData name="Kitazawa Masakiyo" userId="2bf3742da7ad8ecb" providerId="LiveId" clId="{6482ABAF-085E-41A0-894C-9B34C4100E07}" dt="2022-06-22T00:52:46.181" v="7839"/>
          <ac:spMkLst>
            <pc:docMk/>
            <pc:sldMk cId="1501019077" sldId="400"/>
            <ac:spMk id="2" creationId="{00000000-0000-0000-0000-000000000000}"/>
          </ac:spMkLst>
        </pc:spChg>
      </pc:sldChg>
      <pc:sldChg chg="ord">
        <pc:chgData name="Kitazawa Masakiyo" userId="2bf3742da7ad8ecb" providerId="LiveId" clId="{6482ABAF-085E-41A0-894C-9B34C4100E07}" dt="2022-06-21T15:34:18.258" v="5933"/>
        <pc:sldMkLst>
          <pc:docMk/>
          <pc:sldMk cId="2492989210" sldId="421"/>
        </pc:sldMkLst>
      </pc:sldChg>
      <pc:sldChg chg="ord">
        <pc:chgData name="Kitazawa Masakiyo" userId="2bf3742da7ad8ecb" providerId="LiveId" clId="{6482ABAF-085E-41A0-894C-9B34C4100E07}" dt="2022-06-22T00:33:42.005" v="7667"/>
        <pc:sldMkLst>
          <pc:docMk/>
          <pc:sldMk cId="1851660694" sldId="438"/>
        </pc:sldMkLst>
      </pc:sldChg>
      <pc:sldChg chg="modSp mod ord modAnim">
        <pc:chgData name="Kitazawa Masakiyo" userId="2bf3742da7ad8ecb" providerId="LiveId" clId="{6482ABAF-085E-41A0-894C-9B34C4100E07}" dt="2022-06-22T02:06:52.719" v="9227" actId="1036"/>
        <pc:sldMkLst>
          <pc:docMk/>
          <pc:sldMk cId="2416237718" sldId="439"/>
        </pc:sldMkLst>
        <pc:spChg chg="mod">
          <ac:chgData name="Kitazawa Masakiyo" userId="2bf3742da7ad8ecb" providerId="LiveId" clId="{6482ABAF-085E-41A0-894C-9B34C4100E07}" dt="2022-06-22T02:06:46.300" v="9223" actId="14100"/>
          <ac:spMkLst>
            <pc:docMk/>
            <pc:sldMk cId="2416237718" sldId="439"/>
            <ac:spMk id="5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2:06:52.719" v="9227" actId="1036"/>
          <ac:spMkLst>
            <pc:docMk/>
            <pc:sldMk cId="2416237718" sldId="439"/>
            <ac:spMk id="8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36:11.192" v="7685" actId="20577"/>
          <ac:spMkLst>
            <pc:docMk/>
            <pc:sldMk cId="2416237718" sldId="439"/>
            <ac:spMk id="10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27:52.436" v="5863" actId="20577"/>
          <ac:spMkLst>
            <pc:docMk/>
            <pc:sldMk cId="2416237718" sldId="439"/>
            <ac:spMk id="16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28:15.483" v="5895" actId="20577"/>
          <ac:spMkLst>
            <pc:docMk/>
            <pc:sldMk cId="2416237718" sldId="439"/>
            <ac:spMk id="19" creationId="{00000000-0000-0000-0000-000000000000}"/>
          </ac:spMkLst>
        </pc:spChg>
      </pc:sldChg>
      <pc:sldChg chg="addSp delSp modSp mod">
        <pc:chgData name="Kitazawa Masakiyo" userId="2bf3742da7ad8ecb" providerId="LiveId" clId="{6482ABAF-085E-41A0-894C-9B34C4100E07}" dt="2022-06-21T15:51:03.056" v="6873" actId="20577"/>
        <pc:sldMkLst>
          <pc:docMk/>
          <pc:sldMk cId="3423327001" sldId="447"/>
        </pc:sldMkLst>
        <pc:spChg chg="mod">
          <ac:chgData name="Kitazawa Masakiyo" userId="2bf3742da7ad8ecb" providerId="LiveId" clId="{6482ABAF-085E-41A0-894C-9B34C4100E07}" dt="2022-06-21T15:49:57.402" v="6730" actId="20577"/>
          <ac:spMkLst>
            <pc:docMk/>
            <pc:sldMk cId="3423327001" sldId="447"/>
            <ac:spMk id="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50:40.066" v="6813" actId="1037"/>
          <ac:spMkLst>
            <pc:docMk/>
            <pc:sldMk cId="3423327001" sldId="447"/>
            <ac:spMk id="6" creationId="{1848F712-F4EF-476A-B85B-4EE6AB6E211F}"/>
          </ac:spMkLst>
        </pc:spChg>
        <pc:spChg chg="del">
          <ac:chgData name="Kitazawa Masakiyo" userId="2bf3742da7ad8ecb" providerId="LiveId" clId="{6482ABAF-085E-41A0-894C-9B34C4100E07}" dt="2022-06-21T15:48:01.376" v="6530" actId="478"/>
          <ac:spMkLst>
            <pc:docMk/>
            <pc:sldMk cId="3423327001" sldId="447"/>
            <ac:spMk id="7" creationId="{B5C8387A-FECD-4949-9ECB-13BF8336B062}"/>
          </ac:spMkLst>
        </pc:spChg>
        <pc:spChg chg="add del mod">
          <ac:chgData name="Kitazawa Masakiyo" userId="2bf3742da7ad8ecb" providerId="LiveId" clId="{6482ABAF-085E-41A0-894C-9B34C4100E07}" dt="2022-06-21T15:50:13.204" v="6781" actId="6549"/>
          <ac:spMkLst>
            <pc:docMk/>
            <pc:sldMk cId="3423327001" sldId="447"/>
            <ac:spMk id="9" creationId="{63A998B7-71E8-4A9A-9BC8-5D85DF2A61D7}"/>
          </ac:spMkLst>
        </pc:spChg>
        <pc:spChg chg="del">
          <ac:chgData name="Kitazawa Masakiyo" userId="2bf3742da7ad8ecb" providerId="LiveId" clId="{6482ABAF-085E-41A0-894C-9B34C4100E07}" dt="2022-06-21T15:48:01.376" v="6530" actId="478"/>
          <ac:spMkLst>
            <pc:docMk/>
            <pc:sldMk cId="3423327001" sldId="447"/>
            <ac:spMk id="11" creationId="{00000000-0000-0000-0000-000000000000}"/>
          </ac:spMkLst>
        </pc:spChg>
        <pc:spChg chg="add mod">
          <ac:chgData name="Kitazawa Masakiyo" userId="2bf3742da7ad8ecb" providerId="LiveId" clId="{6482ABAF-085E-41A0-894C-9B34C4100E07}" dt="2022-06-21T15:48:58.628" v="6658" actId="1076"/>
          <ac:spMkLst>
            <pc:docMk/>
            <pc:sldMk cId="3423327001" sldId="447"/>
            <ac:spMk id="19" creationId="{34672191-A032-E468-F6A8-A843DB74E8C2}"/>
          </ac:spMkLst>
        </pc:spChg>
        <pc:spChg chg="add mod">
          <ac:chgData name="Kitazawa Masakiyo" userId="2bf3742da7ad8ecb" providerId="LiveId" clId="{6482ABAF-085E-41A0-894C-9B34C4100E07}" dt="2022-06-21T15:50:28.921" v="6793" actId="1076"/>
          <ac:spMkLst>
            <pc:docMk/>
            <pc:sldMk cId="3423327001" sldId="447"/>
            <ac:spMk id="20" creationId="{80F9AB6B-2C97-A127-62F6-EC2911193B05}"/>
          </ac:spMkLst>
        </pc:spChg>
        <pc:spChg chg="mod">
          <ac:chgData name="Kitazawa Masakiyo" userId="2bf3742da7ad8ecb" providerId="LiveId" clId="{6482ABAF-085E-41A0-894C-9B34C4100E07}" dt="2022-06-21T15:49:31.556" v="6681" actId="20577"/>
          <ac:spMkLst>
            <pc:docMk/>
            <pc:sldMk cId="3423327001" sldId="447"/>
            <ac:spMk id="21" creationId="{5CEFC868-3916-4876-AC59-99F0644FFDCF}"/>
          </ac:spMkLst>
        </pc:spChg>
        <pc:spChg chg="add mod">
          <ac:chgData name="Kitazawa Masakiyo" userId="2bf3742da7ad8ecb" providerId="LiveId" clId="{6482ABAF-085E-41A0-894C-9B34C4100E07}" dt="2022-06-21T15:51:03.056" v="6873" actId="20577"/>
          <ac:spMkLst>
            <pc:docMk/>
            <pc:sldMk cId="3423327001" sldId="447"/>
            <ac:spMk id="23" creationId="{8E4F25D8-FAB7-DA41-55BA-D65204770426}"/>
          </ac:spMkLst>
        </pc:spChg>
        <pc:spChg chg="del">
          <ac:chgData name="Kitazawa Masakiyo" userId="2bf3742da7ad8ecb" providerId="LiveId" clId="{6482ABAF-085E-41A0-894C-9B34C4100E07}" dt="2022-06-21T15:48:01.376" v="6530" actId="478"/>
          <ac:spMkLst>
            <pc:docMk/>
            <pc:sldMk cId="3423327001" sldId="447"/>
            <ac:spMk id="24" creationId="{A8061895-9EE8-4681-9E02-531CF336BB20}"/>
          </ac:spMkLst>
        </pc:spChg>
        <pc:spChg chg="del">
          <ac:chgData name="Kitazawa Masakiyo" userId="2bf3742da7ad8ecb" providerId="LiveId" clId="{6482ABAF-085E-41A0-894C-9B34C4100E07}" dt="2022-06-21T15:48:01.376" v="6530" actId="478"/>
          <ac:spMkLst>
            <pc:docMk/>
            <pc:sldMk cId="3423327001" sldId="447"/>
            <ac:spMk id="37" creationId="{00000000-0000-0000-0000-000000000000}"/>
          </ac:spMkLst>
        </pc:spChg>
        <pc:picChg chg="del">
          <ac:chgData name="Kitazawa Masakiyo" userId="2bf3742da7ad8ecb" providerId="LiveId" clId="{6482ABAF-085E-41A0-894C-9B34C4100E07}" dt="2022-06-21T15:48:01.376" v="6530" actId="478"/>
          <ac:picMkLst>
            <pc:docMk/>
            <pc:sldMk cId="3423327001" sldId="447"/>
            <ac:picMk id="4" creationId="{00000000-0000-0000-0000-000000000000}"/>
          </ac:picMkLst>
        </pc:picChg>
        <pc:picChg chg="del">
          <ac:chgData name="Kitazawa Masakiyo" userId="2bf3742da7ad8ecb" providerId="LiveId" clId="{6482ABAF-085E-41A0-894C-9B34C4100E07}" dt="2022-06-21T15:48:01.376" v="6530" actId="478"/>
          <ac:picMkLst>
            <pc:docMk/>
            <pc:sldMk cId="3423327001" sldId="447"/>
            <ac:picMk id="5" creationId="{00000000-0000-0000-0000-000000000000}"/>
          </ac:picMkLst>
        </pc:picChg>
        <pc:picChg chg="del">
          <ac:chgData name="Kitazawa Masakiyo" userId="2bf3742da7ad8ecb" providerId="LiveId" clId="{6482ABAF-085E-41A0-894C-9B34C4100E07}" dt="2022-06-21T15:48:01.376" v="6530" actId="478"/>
          <ac:picMkLst>
            <pc:docMk/>
            <pc:sldMk cId="3423327001" sldId="447"/>
            <ac:picMk id="10" creationId="{00000000-0000-0000-0000-000000000000}"/>
          </ac:picMkLst>
        </pc:picChg>
        <pc:picChg chg="mod">
          <ac:chgData name="Kitazawa Masakiyo" userId="2bf3742da7ad8ecb" providerId="LiveId" clId="{6482ABAF-085E-41A0-894C-9B34C4100E07}" dt="2022-06-21T15:48:15.817" v="6656" actId="1037"/>
          <ac:picMkLst>
            <pc:docMk/>
            <pc:sldMk cId="3423327001" sldId="447"/>
            <ac:picMk id="13" creationId="{4338977B-3693-4698-AB41-EFCFB2545A43}"/>
          </ac:picMkLst>
        </pc:picChg>
        <pc:picChg chg="mod">
          <ac:chgData name="Kitazawa Masakiyo" userId="2bf3742da7ad8ecb" providerId="LiveId" clId="{6482ABAF-085E-41A0-894C-9B34C4100E07}" dt="2022-06-21T15:50:33.623" v="6794" actId="14100"/>
          <ac:picMkLst>
            <pc:docMk/>
            <pc:sldMk cId="3423327001" sldId="447"/>
            <ac:picMk id="16" creationId="{E9EDEFD3-C57E-4157-97D5-BC059AD4048A}"/>
          </ac:picMkLst>
        </pc:picChg>
        <pc:picChg chg="add mod">
          <ac:chgData name="Kitazawa Masakiyo" userId="2bf3742da7ad8ecb" providerId="LiveId" clId="{6482ABAF-085E-41A0-894C-9B34C4100E07}" dt="2022-06-21T15:50:36.017" v="6795" actId="14100"/>
          <ac:picMkLst>
            <pc:docMk/>
            <pc:sldMk cId="3423327001" sldId="447"/>
            <ac:picMk id="18" creationId="{A15195E4-3136-E899-BC6D-6EA9227EDE97}"/>
          </ac:picMkLst>
        </pc:picChg>
      </pc:sldChg>
      <pc:sldChg chg="del">
        <pc:chgData name="Kitazawa Masakiyo" userId="2bf3742da7ad8ecb" providerId="LiveId" clId="{6482ABAF-085E-41A0-894C-9B34C4100E07}" dt="2022-06-21T10:00:25.774" v="203" actId="2696"/>
        <pc:sldMkLst>
          <pc:docMk/>
          <pc:sldMk cId="2458661376" sldId="455"/>
        </pc:sldMkLst>
      </pc:sldChg>
      <pc:sldChg chg="modSp mod">
        <pc:chgData name="Kitazawa Masakiyo" userId="2bf3742da7ad8ecb" providerId="LiveId" clId="{6482ABAF-085E-41A0-894C-9B34C4100E07}" dt="2022-06-22T02:10:29.506" v="9290" actId="14100"/>
        <pc:sldMkLst>
          <pc:docMk/>
          <pc:sldMk cId="3733819574" sldId="465"/>
        </pc:sldMkLst>
        <pc:spChg chg="mod">
          <ac:chgData name="Kitazawa Masakiyo" userId="2bf3742da7ad8ecb" providerId="LiveId" clId="{6482ABAF-085E-41A0-894C-9B34C4100E07}" dt="2022-06-22T00:54:52.516" v="7869" actId="20577"/>
          <ac:spMkLst>
            <pc:docMk/>
            <pc:sldMk cId="3733819574" sldId="465"/>
            <ac:spMk id="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55:57.797" v="8039" actId="20577"/>
          <ac:spMkLst>
            <pc:docMk/>
            <pc:sldMk cId="3733819574" sldId="465"/>
            <ac:spMk id="3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56:08.082" v="8067" actId="6549"/>
          <ac:spMkLst>
            <pc:docMk/>
            <pc:sldMk cId="3733819574" sldId="465"/>
            <ac:spMk id="5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54:58.423" v="7885" actId="6549"/>
          <ac:spMkLst>
            <pc:docMk/>
            <pc:sldMk cId="3733819574" sldId="465"/>
            <ac:spMk id="6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56:28.104" v="8148" actId="6549"/>
          <ac:spMkLst>
            <pc:docMk/>
            <pc:sldMk cId="3733819574" sldId="465"/>
            <ac:spMk id="7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2:10:03.676" v="9270" actId="114"/>
          <ac:spMkLst>
            <pc:docMk/>
            <pc:sldMk cId="3733819574" sldId="465"/>
            <ac:spMk id="8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2:10:29.506" v="9290" actId="14100"/>
          <ac:spMkLst>
            <pc:docMk/>
            <pc:sldMk cId="3733819574" sldId="465"/>
            <ac:spMk id="9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2:09:20.854" v="9249" actId="20577"/>
          <ac:spMkLst>
            <pc:docMk/>
            <pc:sldMk cId="3733819574" sldId="465"/>
            <ac:spMk id="15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2:09:29.917" v="9250" actId="14100"/>
          <ac:spMkLst>
            <pc:docMk/>
            <pc:sldMk cId="3733819574" sldId="465"/>
            <ac:spMk id="17" creationId="{00000000-0000-0000-0000-000000000000}"/>
          </ac:spMkLst>
        </pc:spChg>
        <pc:grpChg chg="mod">
          <ac:chgData name="Kitazawa Masakiyo" userId="2bf3742da7ad8ecb" providerId="LiveId" clId="{6482ABAF-085E-41A0-894C-9B34C4100E07}" dt="2022-06-22T02:10:22.031" v="9289" actId="1038"/>
          <ac:grpSpMkLst>
            <pc:docMk/>
            <pc:sldMk cId="3733819574" sldId="465"/>
            <ac:grpSpMk id="18" creationId="{00000000-0000-0000-0000-000000000000}"/>
          </ac:grpSpMkLst>
        </pc:grpChg>
      </pc:sldChg>
      <pc:sldChg chg="modSp mod">
        <pc:chgData name="Kitazawa Masakiyo" userId="2bf3742da7ad8ecb" providerId="LiveId" clId="{6482ABAF-085E-41A0-894C-9B34C4100E07}" dt="2022-06-22T00:59:20.187" v="8613" actId="20577"/>
        <pc:sldMkLst>
          <pc:docMk/>
          <pc:sldMk cId="1490357629" sldId="474"/>
        </pc:sldMkLst>
        <pc:spChg chg="mod">
          <ac:chgData name="Kitazawa Masakiyo" userId="2bf3742da7ad8ecb" providerId="LiveId" clId="{6482ABAF-085E-41A0-894C-9B34C4100E07}" dt="2022-06-22T00:59:20.187" v="8613" actId="20577"/>
          <ac:spMkLst>
            <pc:docMk/>
            <pc:sldMk cId="1490357629" sldId="474"/>
            <ac:spMk id="2" creationId="{00000000-0000-0000-0000-000000000000}"/>
          </ac:spMkLst>
        </pc:spChg>
      </pc:sldChg>
      <pc:sldChg chg="ord">
        <pc:chgData name="Kitazawa Masakiyo" userId="2bf3742da7ad8ecb" providerId="LiveId" clId="{6482ABAF-085E-41A0-894C-9B34C4100E07}" dt="2022-06-21T14:25:42.957" v="3795"/>
        <pc:sldMkLst>
          <pc:docMk/>
          <pc:sldMk cId="631472661" sldId="476"/>
        </pc:sldMkLst>
      </pc:sldChg>
      <pc:sldChg chg="ord">
        <pc:chgData name="Kitazawa Masakiyo" userId="2bf3742da7ad8ecb" providerId="LiveId" clId="{6482ABAF-085E-41A0-894C-9B34C4100E07}" dt="2022-06-22T00:47:59.262" v="7833"/>
        <pc:sldMkLst>
          <pc:docMk/>
          <pc:sldMk cId="514170057" sldId="484"/>
        </pc:sldMkLst>
      </pc:sldChg>
      <pc:sldChg chg="addSp delSp modSp mod delAnim modAnim">
        <pc:chgData name="Kitazawa Masakiyo" userId="2bf3742da7ad8ecb" providerId="LiveId" clId="{6482ABAF-085E-41A0-894C-9B34C4100E07}" dt="2022-06-22T00:44:56.664" v="7706" actId="20577"/>
        <pc:sldMkLst>
          <pc:docMk/>
          <pc:sldMk cId="3648068382" sldId="485"/>
        </pc:sldMkLst>
        <pc:spChg chg="mod">
          <ac:chgData name="Kitazawa Masakiyo" userId="2bf3742da7ad8ecb" providerId="LiveId" clId="{6482ABAF-085E-41A0-894C-9B34C4100E07}" dt="2022-06-22T00:44:56.664" v="7706" actId="20577"/>
          <ac:spMkLst>
            <pc:docMk/>
            <pc:sldMk cId="3648068382" sldId="485"/>
            <ac:spMk id="5" creationId="{00000000-0000-0000-0000-000000000000}"/>
          </ac:spMkLst>
        </pc:spChg>
        <pc:spChg chg="del">
          <ac:chgData name="Kitazawa Masakiyo" userId="2bf3742da7ad8ecb" providerId="LiveId" clId="{6482ABAF-085E-41A0-894C-9B34C4100E07}" dt="2022-06-21T15:36:54.850" v="6112" actId="478"/>
          <ac:spMkLst>
            <pc:docMk/>
            <pc:sldMk cId="3648068382" sldId="485"/>
            <ac:spMk id="6" creationId="{00000000-0000-0000-0000-000000000000}"/>
          </ac:spMkLst>
        </pc:spChg>
        <pc:spChg chg="add mod">
          <ac:chgData name="Kitazawa Masakiyo" userId="2bf3742da7ad8ecb" providerId="LiveId" clId="{6482ABAF-085E-41A0-894C-9B34C4100E07}" dt="2022-06-21T15:37:03.415" v="6141" actId="20577"/>
          <ac:spMkLst>
            <pc:docMk/>
            <pc:sldMk cId="3648068382" sldId="485"/>
            <ac:spMk id="18" creationId="{5FB97309-18AB-99C2-9706-F15D4024F70A}"/>
          </ac:spMkLst>
        </pc:spChg>
      </pc:sldChg>
      <pc:sldChg chg="modSp mod">
        <pc:chgData name="Kitazawa Masakiyo" userId="2bf3742da7ad8ecb" providerId="LiveId" clId="{6482ABAF-085E-41A0-894C-9B34C4100E07}" dt="2022-06-22T00:45:01.208" v="7709" actId="20577"/>
        <pc:sldMkLst>
          <pc:docMk/>
          <pc:sldMk cId="1649519820" sldId="486"/>
        </pc:sldMkLst>
        <pc:spChg chg="mod">
          <ac:chgData name="Kitazawa Masakiyo" userId="2bf3742da7ad8ecb" providerId="LiveId" clId="{6482ABAF-085E-41A0-894C-9B34C4100E07}" dt="2022-06-21T15:36:41.023" v="6110" actId="20577"/>
          <ac:spMkLst>
            <pc:docMk/>
            <pc:sldMk cId="1649519820" sldId="486"/>
            <ac:spMk id="6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45:01.208" v="7709" actId="20577"/>
          <ac:spMkLst>
            <pc:docMk/>
            <pc:sldMk cId="1649519820" sldId="486"/>
            <ac:spMk id="23" creationId="{00000000-0000-0000-0000-000000000000}"/>
          </ac:spMkLst>
        </pc:spChg>
      </pc:sldChg>
      <pc:sldChg chg="modSp mod">
        <pc:chgData name="Kitazawa Masakiyo" userId="2bf3742da7ad8ecb" providerId="LiveId" clId="{6482ABAF-085E-41A0-894C-9B34C4100E07}" dt="2022-06-21T15:41:47.088" v="6516" actId="6549"/>
        <pc:sldMkLst>
          <pc:docMk/>
          <pc:sldMk cId="3926473487" sldId="487"/>
        </pc:sldMkLst>
        <pc:spChg chg="mod">
          <ac:chgData name="Kitazawa Masakiyo" userId="2bf3742da7ad8ecb" providerId="LiveId" clId="{6482ABAF-085E-41A0-894C-9B34C4100E07}" dt="2022-06-21T15:38:22.381" v="6184" actId="404"/>
          <ac:spMkLst>
            <pc:docMk/>
            <pc:sldMk cId="3926473487" sldId="487"/>
            <ac:spMk id="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38:32.359" v="6204" actId="20577"/>
          <ac:spMkLst>
            <pc:docMk/>
            <pc:sldMk cId="3926473487" sldId="487"/>
            <ac:spMk id="5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41:47.088" v="6516" actId="6549"/>
          <ac:spMkLst>
            <pc:docMk/>
            <pc:sldMk cId="3926473487" sldId="487"/>
            <ac:spMk id="6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38:58.038" v="6251" actId="20577"/>
          <ac:spMkLst>
            <pc:docMk/>
            <pc:sldMk cId="3926473487" sldId="487"/>
            <ac:spMk id="27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39:10.441" v="6280" actId="20577"/>
          <ac:spMkLst>
            <pc:docMk/>
            <pc:sldMk cId="3926473487" sldId="487"/>
            <ac:spMk id="28" creationId="{00000000-0000-0000-0000-000000000000}"/>
          </ac:spMkLst>
        </pc:spChg>
      </pc:sldChg>
      <pc:sldChg chg="modSp mod">
        <pc:chgData name="Kitazawa Masakiyo" userId="2bf3742da7ad8ecb" providerId="LiveId" clId="{6482ABAF-085E-41A0-894C-9B34C4100E07}" dt="2022-06-21T15:41:06.932" v="6432" actId="6549"/>
        <pc:sldMkLst>
          <pc:docMk/>
          <pc:sldMk cId="1765040639" sldId="488"/>
        </pc:sldMkLst>
        <pc:spChg chg="mod">
          <ac:chgData name="Kitazawa Masakiyo" userId="2bf3742da7ad8ecb" providerId="LiveId" clId="{6482ABAF-085E-41A0-894C-9B34C4100E07}" dt="2022-06-21T15:41:06.932" v="6432" actId="6549"/>
          <ac:spMkLst>
            <pc:docMk/>
            <pc:sldMk cId="1765040639" sldId="488"/>
            <ac:spMk id="2" creationId="{00000000-0000-0000-0000-000000000000}"/>
          </ac:spMkLst>
        </pc:spChg>
      </pc:sldChg>
      <pc:sldChg chg="addSp delSp modSp mod">
        <pc:chgData name="Kitazawa Masakiyo" userId="2bf3742da7ad8ecb" providerId="LiveId" clId="{6482ABAF-085E-41A0-894C-9B34C4100E07}" dt="2022-06-22T00:47:44.103" v="7829" actId="1036"/>
        <pc:sldMkLst>
          <pc:docMk/>
          <pc:sldMk cId="3003927469" sldId="489"/>
        </pc:sldMkLst>
        <pc:spChg chg="mod">
          <ac:chgData name="Kitazawa Masakiyo" userId="2bf3742da7ad8ecb" providerId="LiveId" clId="{6482ABAF-085E-41A0-894C-9B34C4100E07}" dt="2022-06-21T15:41:21.529" v="6464" actId="20577"/>
          <ac:spMkLst>
            <pc:docMk/>
            <pc:sldMk cId="3003927469" sldId="489"/>
            <ac:spMk id="2" creationId="{00000000-0000-0000-0000-000000000000}"/>
          </ac:spMkLst>
        </pc:spChg>
        <pc:spChg chg="add mod">
          <ac:chgData name="Kitazawa Masakiyo" userId="2bf3742da7ad8ecb" providerId="LiveId" clId="{6482ABAF-085E-41A0-894C-9B34C4100E07}" dt="2022-06-22T00:47:36.952" v="7808" actId="1076"/>
          <ac:spMkLst>
            <pc:docMk/>
            <pc:sldMk cId="3003927469" sldId="489"/>
            <ac:spMk id="3" creationId="{595AD07A-A19B-1C9E-21B2-4B48CB05FDF9}"/>
          </ac:spMkLst>
        </pc:spChg>
        <pc:spChg chg="mod">
          <ac:chgData name="Kitazawa Masakiyo" userId="2bf3742da7ad8ecb" providerId="LiveId" clId="{6482ABAF-085E-41A0-894C-9B34C4100E07}" dt="2022-06-22T00:47:44.103" v="7829" actId="1036"/>
          <ac:spMkLst>
            <pc:docMk/>
            <pc:sldMk cId="3003927469" sldId="489"/>
            <ac:spMk id="10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47:44.103" v="7829" actId="1036"/>
          <ac:spMkLst>
            <pc:docMk/>
            <pc:sldMk cId="3003927469" sldId="489"/>
            <ac:spMk id="31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41:39.103" v="6500" actId="20577"/>
          <ac:spMkLst>
            <pc:docMk/>
            <pc:sldMk cId="3003927469" sldId="489"/>
            <ac:spMk id="33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41:30.371" v="6478" actId="6549"/>
          <ac:spMkLst>
            <pc:docMk/>
            <pc:sldMk cId="3003927469" sldId="489"/>
            <ac:spMk id="34" creationId="{00000000-0000-0000-0000-000000000000}"/>
          </ac:spMkLst>
        </pc:spChg>
        <pc:spChg chg="del">
          <ac:chgData name="Kitazawa Masakiyo" userId="2bf3742da7ad8ecb" providerId="LiveId" clId="{6482ABAF-085E-41A0-894C-9B34C4100E07}" dt="2022-06-21T15:41:58.210" v="6517" actId="21"/>
          <ac:spMkLst>
            <pc:docMk/>
            <pc:sldMk cId="3003927469" sldId="489"/>
            <ac:spMk id="35" creationId="{00000000-0000-0000-0000-000000000000}"/>
          </ac:spMkLst>
        </pc:spChg>
        <pc:spChg chg="del">
          <ac:chgData name="Kitazawa Masakiyo" userId="2bf3742da7ad8ecb" providerId="LiveId" clId="{6482ABAF-085E-41A0-894C-9B34C4100E07}" dt="2022-06-21T15:41:58.210" v="6517" actId="21"/>
          <ac:spMkLst>
            <pc:docMk/>
            <pc:sldMk cId="3003927469" sldId="489"/>
            <ac:spMk id="36" creationId="{00000000-0000-0000-0000-000000000000}"/>
          </ac:spMkLst>
        </pc:spChg>
        <pc:spChg chg="add mod">
          <ac:chgData name="Kitazawa Masakiyo" userId="2bf3742da7ad8ecb" providerId="LiveId" clId="{6482ABAF-085E-41A0-894C-9B34C4100E07}" dt="2022-06-21T15:42:18.587" v="6523" actId="20577"/>
          <ac:spMkLst>
            <pc:docMk/>
            <pc:sldMk cId="3003927469" sldId="489"/>
            <ac:spMk id="37" creationId="{8BB7CDD5-FB9E-3495-3195-E74CD840B649}"/>
          </ac:spMkLst>
        </pc:spChg>
        <pc:spChg chg="add mod">
          <ac:chgData name="Kitazawa Masakiyo" userId="2bf3742da7ad8ecb" providerId="LiveId" clId="{6482ABAF-085E-41A0-894C-9B34C4100E07}" dt="2022-06-21T15:42:22.549" v="6527" actId="20577"/>
          <ac:spMkLst>
            <pc:docMk/>
            <pc:sldMk cId="3003927469" sldId="489"/>
            <ac:spMk id="38" creationId="{56B707CA-4153-5A68-5B97-68247888CD18}"/>
          </ac:spMkLst>
        </pc:spChg>
      </pc:sldChg>
      <pc:sldChg chg="ord">
        <pc:chgData name="Kitazawa Masakiyo" userId="2bf3742da7ad8ecb" providerId="LiveId" clId="{6482ABAF-085E-41A0-894C-9B34C4100E07}" dt="2022-06-21T14:18:31.688" v="3590"/>
        <pc:sldMkLst>
          <pc:docMk/>
          <pc:sldMk cId="1805618827" sldId="507"/>
        </pc:sldMkLst>
      </pc:sldChg>
      <pc:sldChg chg="del">
        <pc:chgData name="Kitazawa Masakiyo" userId="2bf3742da7ad8ecb" providerId="LiveId" clId="{6482ABAF-085E-41A0-894C-9B34C4100E07}" dt="2022-06-21T14:32:30.099" v="3937" actId="2696"/>
        <pc:sldMkLst>
          <pc:docMk/>
          <pc:sldMk cId="2185758981" sldId="509"/>
        </pc:sldMkLst>
      </pc:sldChg>
      <pc:sldChg chg="delSp mod ord">
        <pc:chgData name="Kitazawa Masakiyo" userId="2bf3742da7ad8ecb" providerId="LiveId" clId="{6482ABAF-085E-41A0-894C-9B34C4100E07}" dt="2022-06-21T15:22:58.581" v="5676" actId="478"/>
        <pc:sldMkLst>
          <pc:docMk/>
          <pc:sldMk cId="4155151995" sldId="512"/>
        </pc:sldMkLst>
        <pc:spChg chg="del">
          <ac:chgData name="Kitazawa Masakiyo" userId="2bf3742da7ad8ecb" providerId="LiveId" clId="{6482ABAF-085E-41A0-894C-9B34C4100E07}" dt="2022-06-21T15:22:58.581" v="5676" actId="478"/>
          <ac:spMkLst>
            <pc:docMk/>
            <pc:sldMk cId="4155151995" sldId="512"/>
            <ac:spMk id="48" creationId="{60EDA4F8-7AD4-4BA0-B07E-EB682C355DCC}"/>
          </ac:spMkLst>
        </pc:spChg>
      </pc:sldChg>
      <pc:sldChg chg="addSp modSp modAnim">
        <pc:chgData name="Kitazawa Masakiyo" userId="2bf3742da7ad8ecb" providerId="LiveId" clId="{6482ABAF-085E-41A0-894C-9B34C4100E07}" dt="2022-06-21T16:06:09.197" v="7297"/>
        <pc:sldMkLst>
          <pc:docMk/>
          <pc:sldMk cId="59959534" sldId="515"/>
        </pc:sldMkLst>
        <pc:picChg chg="add mod">
          <ac:chgData name="Kitazawa Masakiyo" userId="2bf3742da7ad8ecb" providerId="LiveId" clId="{6482ABAF-085E-41A0-894C-9B34C4100E07}" dt="2022-06-21T16:05:52.794" v="7296"/>
          <ac:picMkLst>
            <pc:docMk/>
            <pc:sldMk cId="59959534" sldId="515"/>
            <ac:picMk id="26" creationId="{17FF8234-0EA3-A693-CDCE-F543125AE877}"/>
          </ac:picMkLst>
        </pc:picChg>
      </pc:sldChg>
      <pc:sldChg chg="del">
        <pc:chgData name="Kitazawa Masakiyo" userId="2bf3742da7ad8ecb" providerId="LiveId" clId="{6482ABAF-085E-41A0-894C-9B34C4100E07}" dt="2022-06-21T09:50:24.876" v="197" actId="2696"/>
        <pc:sldMkLst>
          <pc:docMk/>
          <pc:sldMk cId="1874607313" sldId="516"/>
        </pc:sldMkLst>
      </pc:sldChg>
      <pc:sldChg chg="del ord">
        <pc:chgData name="Kitazawa Masakiyo" userId="2bf3742da7ad8ecb" providerId="LiveId" clId="{6482ABAF-085E-41A0-894C-9B34C4100E07}" dt="2022-06-21T15:23:13.225" v="5677" actId="2696"/>
        <pc:sldMkLst>
          <pc:docMk/>
          <pc:sldMk cId="2307839957" sldId="517"/>
        </pc:sldMkLst>
      </pc:sldChg>
      <pc:sldChg chg="modSp del mod">
        <pc:chgData name="Kitazawa Masakiyo" userId="2bf3742da7ad8ecb" providerId="LiveId" clId="{6482ABAF-085E-41A0-894C-9B34C4100E07}" dt="2022-06-21T16:12:01.401" v="7476" actId="2696"/>
        <pc:sldMkLst>
          <pc:docMk/>
          <pc:sldMk cId="1498939057" sldId="521"/>
        </pc:sldMkLst>
        <pc:spChg chg="mod">
          <ac:chgData name="Kitazawa Masakiyo" userId="2bf3742da7ad8ecb" providerId="LiveId" clId="{6482ABAF-085E-41A0-894C-9B34C4100E07}" dt="2022-06-21T10:03:28.316" v="236" actId="20577"/>
          <ac:spMkLst>
            <pc:docMk/>
            <pc:sldMk cId="1498939057" sldId="521"/>
            <ac:spMk id="2" creationId="{2A94806B-9E28-4877-B6D1-0A457B5B68E9}"/>
          </ac:spMkLst>
        </pc:spChg>
      </pc:sldChg>
      <pc:sldChg chg="del ord">
        <pc:chgData name="Kitazawa Masakiyo" userId="2bf3742da7ad8ecb" providerId="LiveId" clId="{6482ABAF-085E-41A0-894C-9B34C4100E07}" dt="2022-06-21T15:23:13.225" v="5677" actId="2696"/>
        <pc:sldMkLst>
          <pc:docMk/>
          <pc:sldMk cId="4092919874" sldId="522"/>
        </pc:sldMkLst>
      </pc:sldChg>
      <pc:sldChg chg="ord">
        <pc:chgData name="Kitazawa Masakiyo" userId="2bf3742da7ad8ecb" providerId="LiveId" clId="{6482ABAF-085E-41A0-894C-9B34C4100E07}" dt="2022-06-21T14:25:50.190" v="3797"/>
        <pc:sldMkLst>
          <pc:docMk/>
          <pc:sldMk cId="2202082363" sldId="523"/>
        </pc:sldMkLst>
      </pc:sldChg>
      <pc:sldChg chg="del">
        <pc:chgData name="Kitazawa Masakiyo" userId="2bf3742da7ad8ecb" providerId="LiveId" clId="{6482ABAF-085E-41A0-894C-9B34C4100E07}" dt="2022-06-21T09:59:09.627" v="198" actId="2696"/>
        <pc:sldMkLst>
          <pc:docMk/>
          <pc:sldMk cId="688306005" sldId="524"/>
        </pc:sldMkLst>
      </pc:sldChg>
      <pc:sldChg chg="del">
        <pc:chgData name="Kitazawa Masakiyo" userId="2bf3742da7ad8ecb" providerId="LiveId" clId="{6482ABAF-085E-41A0-894C-9B34C4100E07}" dt="2022-06-21T15:23:20.960" v="5678" actId="2696"/>
        <pc:sldMkLst>
          <pc:docMk/>
          <pc:sldMk cId="3864534471" sldId="525"/>
        </pc:sldMkLst>
      </pc:sldChg>
      <pc:sldChg chg="del">
        <pc:chgData name="Kitazawa Masakiyo" userId="2bf3742da7ad8ecb" providerId="LiveId" clId="{6482ABAF-085E-41A0-894C-9B34C4100E07}" dt="2022-06-21T09:59:09.627" v="198" actId="2696"/>
        <pc:sldMkLst>
          <pc:docMk/>
          <pc:sldMk cId="2487706522" sldId="526"/>
        </pc:sldMkLst>
      </pc:sldChg>
      <pc:sldChg chg="del">
        <pc:chgData name="Kitazawa Masakiyo" userId="2bf3742da7ad8ecb" providerId="LiveId" clId="{6482ABAF-085E-41A0-894C-9B34C4100E07}" dt="2022-06-21T09:59:09.627" v="198" actId="2696"/>
        <pc:sldMkLst>
          <pc:docMk/>
          <pc:sldMk cId="838427239" sldId="527"/>
        </pc:sldMkLst>
      </pc:sldChg>
      <pc:sldChg chg="del">
        <pc:chgData name="Kitazawa Masakiyo" userId="2bf3742da7ad8ecb" providerId="LiveId" clId="{6482ABAF-085E-41A0-894C-9B34C4100E07}" dt="2022-06-21T09:59:09.627" v="198" actId="2696"/>
        <pc:sldMkLst>
          <pc:docMk/>
          <pc:sldMk cId="640073571" sldId="528"/>
        </pc:sldMkLst>
      </pc:sldChg>
      <pc:sldChg chg="del">
        <pc:chgData name="Kitazawa Masakiyo" userId="2bf3742da7ad8ecb" providerId="LiveId" clId="{6482ABAF-085E-41A0-894C-9B34C4100E07}" dt="2022-06-21T09:59:09.627" v="198" actId="2696"/>
        <pc:sldMkLst>
          <pc:docMk/>
          <pc:sldMk cId="2044297109" sldId="529"/>
        </pc:sldMkLst>
      </pc:sldChg>
      <pc:sldChg chg="del">
        <pc:chgData name="Kitazawa Masakiyo" userId="2bf3742da7ad8ecb" providerId="LiveId" clId="{6482ABAF-085E-41A0-894C-9B34C4100E07}" dt="2022-06-21T09:59:09.627" v="198" actId="2696"/>
        <pc:sldMkLst>
          <pc:docMk/>
          <pc:sldMk cId="108412035" sldId="530"/>
        </pc:sldMkLst>
      </pc:sldChg>
      <pc:sldChg chg="del">
        <pc:chgData name="Kitazawa Masakiyo" userId="2bf3742da7ad8ecb" providerId="LiveId" clId="{6482ABAF-085E-41A0-894C-9B34C4100E07}" dt="2022-06-21T09:59:09.627" v="198" actId="2696"/>
        <pc:sldMkLst>
          <pc:docMk/>
          <pc:sldMk cId="4153900253" sldId="531"/>
        </pc:sldMkLst>
      </pc:sldChg>
      <pc:sldChg chg="del">
        <pc:chgData name="Kitazawa Masakiyo" userId="2bf3742da7ad8ecb" providerId="LiveId" clId="{6482ABAF-085E-41A0-894C-9B34C4100E07}" dt="2022-06-21T09:59:09.627" v="198" actId="2696"/>
        <pc:sldMkLst>
          <pc:docMk/>
          <pc:sldMk cId="997242121" sldId="532"/>
        </pc:sldMkLst>
      </pc:sldChg>
      <pc:sldChg chg="del">
        <pc:chgData name="Kitazawa Masakiyo" userId="2bf3742da7ad8ecb" providerId="LiveId" clId="{6482ABAF-085E-41A0-894C-9B34C4100E07}" dt="2022-06-21T15:42:56.044" v="6528" actId="2696"/>
        <pc:sldMkLst>
          <pc:docMk/>
          <pc:sldMk cId="601369771" sldId="533"/>
        </pc:sldMkLst>
      </pc:sldChg>
      <pc:sldChg chg="del ord">
        <pc:chgData name="Kitazawa Masakiyo" userId="2bf3742da7ad8ecb" providerId="LiveId" clId="{6482ABAF-085E-41A0-894C-9B34C4100E07}" dt="2022-06-21T15:23:13.225" v="5677" actId="2696"/>
        <pc:sldMkLst>
          <pc:docMk/>
          <pc:sldMk cId="2775258824" sldId="536"/>
        </pc:sldMkLst>
      </pc:sldChg>
      <pc:sldChg chg="del">
        <pc:chgData name="Kitazawa Masakiyo" userId="2bf3742da7ad8ecb" providerId="LiveId" clId="{6482ABAF-085E-41A0-894C-9B34C4100E07}" dt="2022-06-21T09:59:09.627" v="198" actId="2696"/>
        <pc:sldMkLst>
          <pc:docMk/>
          <pc:sldMk cId="3921175366" sldId="538"/>
        </pc:sldMkLst>
      </pc:sldChg>
      <pc:sldChg chg="addSp delSp modSp new mod ord modAnim">
        <pc:chgData name="Kitazawa Masakiyo" userId="2bf3742da7ad8ecb" providerId="LiveId" clId="{6482ABAF-085E-41A0-894C-9B34C4100E07}" dt="2022-06-22T00:13:47.760" v="7524"/>
        <pc:sldMkLst>
          <pc:docMk/>
          <pc:sldMk cId="4034797568" sldId="540"/>
        </pc:sldMkLst>
        <pc:spChg chg="mod">
          <ac:chgData name="Kitazawa Masakiyo" userId="2bf3742da7ad8ecb" providerId="LiveId" clId="{6482ABAF-085E-41A0-894C-9B34C4100E07}" dt="2022-06-21T10:07:56.313" v="245" actId="20577"/>
          <ac:spMkLst>
            <pc:docMk/>
            <pc:sldMk cId="4034797568" sldId="540"/>
            <ac:spMk id="2" creationId="{CA4F2FD1-F9BD-60AE-1FB4-855F7579FCE3}"/>
          </ac:spMkLst>
        </pc:spChg>
        <pc:spChg chg="del">
          <ac:chgData name="Kitazawa Masakiyo" userId="2bf3742da7ad8ecb" providerId="LiveId" clId="{6482ABAF-085E-41A0-894C-9B34C4100E07}" dt="2022-06-21T10:08:03.872" v="246" actId="478"/>
          <ac:spMkLst>
            <pc:docMk/>
            <pc:sldMk cId="4034797568" sldId="540"/>
            <ac:spMk id="3" creationId="{789FAEB7-389C-D8AB-4B31-C3E292C5C6A0}"/>
          </ac:spMkLst>
        </pc:spChg>
        <pc:spChg chg="add mod">
          <ac:chgData name="Kitazawa Masakiyo" userId="2bf3742da7ad8ecb" providerId="LiveId" clId="{6482ABAF-085E-41A0-894C-9B34C4100E07}" dt="2022-06-21T16:11:50.232" v="7475" actId="207"/>
          <ac:spMkLst>
            <pc:docMk/>
            <pc:sldMk cId="4034797568" sldId="540"/>
            <ac:spMk id="3" creationId="{FDC3FB74-C2C2-F933-93DD-60D621F55BB4}"/>
          </ac:spMkLst>
        </pc:spChg>
        <pc:spChg chg="add mod">
          <ac:chgData name="Kitazawa Masakiyo" userId="2bf3742da7ad8ecb" providerId="LiveId" clId="{6482ABAF-085E-41A0-894C-9B34C4100E07}" dt="2022-06-21T16:08:47.872" v="7367" actId="1035"/>
          <ac:spMkLst>
            <pc:docMk/>
            <pc:sldMk cId="4034797568" sldId="540"/>
            <ac:spMk id="5" creationId="{3B3687E0-A388-FAB1-07E9-F63C7ACA9F7D}"/>
          </ac:spMkLst>
        </pc:spChg>
        <pc:spChg chg="add del mod ord">
          <ac:chgData name="Kitazawa Masakiyo" userId="2bf3742da7ad8ecb" providerId="LiveId" clId="{6482ABAF-085E-41A0-894C-9B34C4100E07}" dt="2022-06-21T16:08:58.222" v="7368" actId="478"/>
          <ac:spMkLst>
            <pc:docMk/>
            <pc:sldMk cId="4034797568" sldId="540"/>
            <ac:spMk id="6" creationId="{3054A4E8-1E30-BE80-DE04-CCFEF0493D55}"/>
          </ac:spMkLst>
        </pc:spChg>
        <pc:spChg chg="add mod">
          <ac:chgData name="Kitazawa Masakiyo" userId="2bf3742da7ad8ecb" providerId="LiveId" clId="{6482ABAF-085E-41A0-894C-9B34C4100E07}" dt="2022-06-21T16:11:50.232" v="7475" actId="207"/>
          <ac:spMkLst>
            <pc:docMk/>
            <pc:sldMk cId="4034797568" sldId="540"/>
            <ac:spMk id="7" creationId="{E72367AB-7B79-9915-DD4E-95E6168D8B14}"/>
          </ac:spMkLst>
        </pc:spChg>
        <pc:spChg chg="add mod">
          <ac:chgData name="Kitazawa Masakiyo" userId="2bf3742da7ad8ecb" providerId="LiveId" clId="{6482ABAF-085E-41A0-894C-9B34C4100E07}" dt="2022-06-21T16:11:50.232" v="7475" actId="207"/>
          <ac:spMkLst>
            <pc:docMk/>
            <pc:sldMk cId="4034797568" sldId="540"/>
            <ac:spMk id="8" creationId="{A9E927C1-FD3D-F0EE-59EA-C3AA5537A5F3}"/>
          </ac:spMkLst>
        </pc:spChg>
      </pc:sldChg>
      <pc:sldChg chg="addSp delSp modSp new mod modAnim">
        <pc:chgData name="Kitazawa Masakiyo" userId="2bf3742da7ad8ecb" providerId="LiveId" clId="{6482ABAF-085E-41A0-894C-9B34C4100E07}" dt="2022-06-22T01:03:47.254" v="8634"/>
        <pc:sldMkLst>
          <pc:docMk/>
          <pc:sldMk cId="3863484905" sldId="541"/>
        </pc:sldMkLst>
        <pc:spChg chg="mod">
          <ac:chgData name="Kitazawa Masakiyo" userId="2bf3742da7ad8ecb" providerId="LiveId" clId="{6482ABAF-085E-41A0-894C-9B34C4100E07}" dt="2022-06-21T11:08:35.438" v="1104" actId="20577"/>
          <ac:spMkLst>
            <pc:docMk/>
            <pc:sldMk cId="3863484905" sldId="541"/>
            <ac:spMk id="2" creationId="{12836855-2854-927D-91EF-6ADACACC81AD}"/>
          </ac:spMkLst>
        </pc:spChg>
        <pc:spChg chg="del">
          <ac:chgData name="Kitazawa Masakiyo" userId="2bf3742da7ad8ecb" providerId="LiveId" clId="{6482ABAF-085E-41A0-894C-9B34C4100E07}" dt="2022-06-21T11:06:38.600" v="1091" actId="478"/>
          <ac:spMkLst>
            <pc:docMk/>
            <pc:sldMk cId="3863484905" sldId="541"/>
            <ac:spMk id="3" creationId="{BAA26D47-FB54-C216-2815-7855B9B02975}"/>
          </ac:spMkLst>
        </pc:spChg>
        <pc:spChg chg="add del mod">
          <ac:chgData name="Kitazawa Masakiyo" userId="2bf3742da7ad8ecb" providerId="LiveId" clId="{6482ABAF-085E-41A0-894C-9B34C4100E07}" dt="2022-06-21T11:09:18.526" v="1106" actId="478"/>
          <ac:spMkLst>
            <pc:docMk/>
            <pc:sldMk cId="3863484905" sldId="541"/>
            <ac:spMk id="5" creationId="{FC490E2C-4C4A-F538-02AF-3C7C71C2703A}"/>
          </ac:spMkLst>
        </pc:spChg>
        <pc:spChg chg="add mod">
          <ac:chgData name="Kitazawa Masakiyo" userId="2bf3742da7ad8ecb" providerId="LiveId" clId="{6482ABAF-085E-41A0-894C-9B34C4100E07}" dt="2022-06-21T13:38:02.288" v="2827" actId="20577"/>
          <ac:spMkLst>
            <pc:docMk/>
            <pc:sldMk cId="3863484905" sldId="541"/>
            <ac:spMk id="10" creationId="{2388CB40-9419-347C-C9FC-BC7790630C93}"/>
          </ac:spMkLst>
        </pc:spChg>
        <pc:spChg chg="add mod">
          <ac:chgData name="Kitazawa Masakiyo" userId="2bf3742da7ad8ecb" providerId="LiveId" clId="{6482ABAF-085E-41A0-894C-9B34C4100E07}" dt="2022-06-21T11:33:41.273" v="2068" actId="1076"/>
          <ac:spMkLst>
            <pc:docMk/>
            <pc:sldMk cId="3863484905" sldId="541"/>
            <ac:spMk id="15" creationId="{7B610EBD-5789-46B0-766C-112A9A155F67}"/>
          </ac:spMkLst>
        </pc:spChg>
        <pc:picChg chg="add del mod">
          <ac:chgData name="Kitazawa Masakiyo" userId="2bf3742da7ad8ecb" providerId="LiveId" clId="{6482ABAF-085E-41A0-894C-9B34C4100E07}" dt="2022-06-21T11:10:13.018" v="1110" actId="21"/>
          <ac:picMkLst>
            <pc:docMk/>
            <pc:sldMk cId="3863484905" sldId="541"/>
            <ac:picMk id="7" creationId="{3DA3FE8A-9FD1-8A53-C302-754599BFB58C}"/>
          </ac:picMkLst>
        </pc:picChg>
        <pc:picChg chg="add mod ord modCrop">
          <ac:chgData name="Kitazawa Masakiyo" userId="2bf3742da7ad8ecb" providerId="LiveId" clId="{6482ABAF-085E-41A0-894C-9B34C4100E07}" dt="2022-06-21T11:31:54.826" v="2025" actId="14100"/>
          <ac:picMkLst>
            <pc:docMk/>
            <pc:sldMk cId="3863484905" sldId="541"/>
            <ac:picMk id="9" creationId="{EA03F295-BB81-192A-4B04-963EDF322057}"/>
          </ac:picMkLst>
        </pc:picChg>
        <pc:picChg chg="add mod ord">
          <ac:chgData name="Kitazawa Masakiyo" userId="2bf3742da7ad8ecb" providerId="LiveId" clId="{6482ABAF-085E-41A0-894C-9B34C4100E07}" dt="2022-06-21T11:33:54.774" v="2069" actId="14100"/>
          <ac:picMkLst>
            <pc:docMk/>
            <pc:sldMk cId="3863484905" sldId="541"/>
            <ac:picMk id="12" creationId="{36E42852-6696-636F-8323-76EA7B01292D}"/>
          </ac:picMkLst>
        </pc:picChg>
        <pc:picChg chg="add mod">
          <ac:chgData name="Kitazawa Masakiyo" userId="2bf3742da7ad8ecb" providerId="LiveId" clId="{6482ABAF-085E-41A0-894C-9B34C4100E07}" dt="2022-06-21T11:33:34.742" v="2066" actId="1076"/>
          <ac:picMkLst>
            <pc:docMk/>
            <pc:sldMk cId="3863484905" sldId="541"/>
            <ac:picMk id="14" creationId="{4AD65958-9BE4-4CAF-8FE7-FDAC2459B410}"/>
          </ac:picMkLst>
        </pc:picChg>
      </pc:sldChg>
      <pc:sldChg chg="addSp delSp modSp new mod">
        <pc:chgData name="Kitazawa Masakiyo" userId="2bf3742da7ad8ecb" providerId="LiveId" clId="{6482ABAF-085E-41A0-894C-9B34C4100E07}" dt="2022-06-22T01:59:53.216" v="9206" actId="6549"/>
        <pc:sldMkLst>
          <pc:docMk/>
          <pc:sldMk cId="3649950205" sldId="542"/>
        </pc:sldMkLst>
        <pc:spChg chg="mod">
          <ac:chgData name="Kitazawa Masakiyo" userId="2bf3742da7ad8ecb" providerId="LiveId" clId="{6482ABAF-085E-41A0-894C-9B34C4100E07}" dt="2022-06-21T11:36:05.740" v="2159" actId="404"/>
          <ac:spMkLst>
            <pc:docMk/>
            <pc:sldMk cId="3649950205" sldId="542"/>
            <ac:spMk id="2" creationId="{5F9133D7-68FC-4E04-DECB-1B201F27C2B9}"/>
          </ac:spMkLst>
        </pc:spChg>
        <pc:spChg chg="del">
          <ac:chgData name="Kitazawa Masakiyo" userId="2bf3742da7ad8ecb" providerId="LiveId" clId="{6482ABAF-085E-41A0-894C-9B34C4100E07}" dt="2022-06-21T11:20:59.580" v="1701" actId="478"/>
          <ac:spMkLst>
            <pc:docMk/>
            <pc:sldMk cId="3649950205" sldId="542"/>
            <ac:spMk id="3" creationId="{DB2B2F92-16DE-E825-2EBA-FD85BBECEFD3}"/>
          </ac:spMkLst>
        </pc:spChg>
        <pc:spChg chg="add del mod">
          <ac:chgData name="Kitazawa Masakiyo" userId="2bf3742da7ad8ecb" providerId="LiveId" clId="{6482ABAF-085E-41A0-894C-9B34C4100E07}" dt="2022-06-21T11:24:23.779" v="1707"/>
          <ac:spMkLst>
            <pc:docMk/>
            <pc:sldMk cId="3649950205" sldId="542"/>
            <ac:spMk id="12" creationId="{53911738-1553-99BD-6E71-F9335155CE52}"/>
          </ac:spMkLst>
        </pc:spChg>
        <pc:spChg chg="mod">
          <ac:chgData name="Kitazawa Masakiyo" userId="2bf3742da7ad8ecb" providerId="LiveId" clId="{6482ABAF-085E-41A0-894C-9B34C4100E07}" dt="2022-06-21T11:24:20.908" v="1706"/>
          <ac:spMkLst>
            <pc:docMk/>
            <pc:sldMk cId="3649950205" sldId="542"/>
            <ac:spMk id="14" creationId="{98052F51-148F-436B-AE8A-96000754B075}"/>
          </ac:spMkLst>
        </pc:spChg>
        <pc:spChg chg="mod">
          <ac:chgData name="Kitazawa Masakiyo" userId="2bf3742da7ad8ecb" providerId="LiveId" clId="{6482ABAF-085E-41A0-894C-9B34C4100E07}" dt="2022-06-21T11:24:20.908" v="1706"/>
          <ac:spMkLst>
            <pc:docMk/>
            <pc:sldMk cId="3649950205" sldId="542"/>
            <ac:spMk id="15" creationId="{87337D6E-D417-8D52-E24A-CE2F02A5B94A}"/>
          </ac:spMkLst>
        </pc:spChg>
        <pc:spChg chg="mod">
          <ac:chgData name="Kitazawa Masakiyo" userId="2bf3742da7ad8ecb" providerId="LiveId" clId="{6482ABAF-085E-41A0-894C-9B34C4100E07}" dt="2022-06-21T11:24:20.908" v="1706"/>
          <ac:spMkLst>
            <pc:docMk/>
            <pc:sldMk cId="3649950205" sldId="542"/>
            <ac:spMk id="17" creationId="{BAD967E5-D062-4E79-1AA1-7D454D8549FE}"/>
          </ac:spMkLst>
        </pc:spChg>
        <pc:spChg chg="mod">
          <ac:chgData name="Kitazawa Masakiyo" userId="2bf3742da7ad8ecb" providerId="LiveId" clId="{6482ABAF-085E-41A0-894C-9B34C4100E07}" dt="2022-06-21T11:24:20.908" v="1706"/>
          <ac:spMkLst>
            <pc:docMk/>
            <pc:sldMk cId="3649950205" sldId="542"/>
            <ac:spMk id="18" creationId="{1DDBE344-3346-5128-AF38-F023220CA139}"/>
          </ac:spMkLst>
        </pc:spChg>
        <pc:spChg chg="mod">
          <ac:chgData name="Kitazawa Masakiyo" userId="2bf3742da7ad8ecb" providerId="LiveId" clId="{6482ABAF-085E-41A0-894C-9B34C4100E07}" dt="2022-06-21T11:24:20.908" v="1706"/>
          <ac:spMkLst>
            <pc:docMk/>
            <pc:sldMk cId="3649950205" sldId="542"/>
            <ac:spMk id="20" creationId="{9B950635-938B-45C9-8ECF-E6A69C6B6650}"/>
          </ac:spMkLst>
        </pc:spChg>
        <pc:spChg chg="mod">
          <ac:chgData name="Kitazawa Masakiyo" userId="2bf3742da7ad8ecb" providerId="LiveId" clId="{6482ABAF-085E-41A0-894C-9B34C4100E07}" dt="2022-06-21T11:24:20.908" v="1706"/>
          <ac:spMkLst>
            <pc:docMk/>
            <pc:sldMk cId="3649950205" sldId="542"/>
            <ac:spMk id="21" creationId="{F63D5B40-6276-0973-88AC-CB06ED21450C}"/>
          </ac:spMkLst>
        </pc:spChg>
        <pc:spChg chg="add del mod">
          <ac:chgData name="Kitazawa Masakiyo" userId="2bf3742da7ad8ecb" providerId="LiveId" clId="{6482ABAF-085E-41A0-894C-9B34C4100E07}" dt="2022-06-21T11:24:23.779" v="1707"/>
          <ac:spMkLst>
            <pc:docMk/>
            <pc:sldMk cId="3649950205" sldId="542"/>
            <ac:spMk id="22" creationId="{E71B9401-42C8-D6F0-89EF-B5FC6BD8E68D}"/>
          </ac:spMkLst>
        </pc:spChg>
        <pc:spChg chg="add del mod">
          <ac:chgData name="Kitazawa Masakiyo" userId="2bf3742da7ad8ecb" providerId="LiveId" clId="{6482ABAF-085E-41A0-894C-9B34C4100E07}" dt="2022-06-21T11:24:23.779" v="1707"/>
          <ac:spMkLst>
            <pc:docMk/>
            <pc:sldMk cId="3649950205" sldId="542"/>
            <ac:spMk id="23" creationId="{0AF0A3F5-D599-C8DA-74F0-8F8794ADEF2A}"/>
          </ac:spMkLst>
        </pc:spChg>
        <pc:spChg chg="add del mod">
          <ac:chgData name="Kitazawa Masakiyo" userId="2bf3742da7ad8ecb" providerId="LiveId" clId="{6482ABAF-085E-41A0-894C-9B34C4100E07}" dt="2022-06-21T11:24:23.779" v="1707"/>
          <ac:spMkLst>
            <pc:docMk/>
            <pc:sldMk cId="3649950205" sldId="542"/>
            <ac:spMk id="24" creationId="{264BFA0C-C6C5-EF7D-721E-FA9F6FFE05C0}"/>
          </ac:spMkLst>
        </pc:spChg>
        <pc:spChg chg="add del mod">
          <ac:chgData name="Kitazawa Masakiyo" userId="2bf3742da7ad8ecb" providerId="LiveId" clId="{6482ABAF-085E-41A0-894C-9B34C4100E07}" dt="2022-06-21T11:24:23.779" v="1707"/>
          <ac:spMkLst>
            <pc:docMk/>
            <pc:sldMk cId="3649950205" sldId="542"/>
            <ac:spMk id="26" creationId="{102599D2-87EF-DF22-9C6E-7D79069FE2F0}"/>
          </ac:spMkLst>
        </pc:spChg>
        <pc:spChg chg="add del mod">
          <ac:chgData name="Kitazawa Masakiyo" userId="2bf3742da7ad8ecb" providerId="LiveId" clId="{6482ABAF-085E-41A0-894C-9B34C4100E07}" dt="2022-06-21T11:24:23.779" v="1707"/>
          <ac:spMkLst>
            <pc:docMk/>
            <pc:sldMk cId="3649950205" sldId="542"/>
            <ac:spMk id="27" creationId="{397F10ED-8D0E-1215-3008-A3714106D832}"/>
          </ac:spMkLst>
        </pc:spChg>
        <pc:spChg chg="add del mod">
          <ac:chgData name="Kitazawa Masakiyo" userId="2bf3742da7ad8ecb" providerId="LiveId" clId="{6482ABAF-085E-41A0-894C-9B34C4100E07}" dt="2022-06-21T11:24:23.779" v="1707"/>
          <ac:spMkLst>
            <pc:docMk/>
            <pc:sldMk cId="3649950205" sldId="542"/>
            <ac:spMk id="28" creationId="{95954B35-D1C0-1EAD-12AC-4DFB1031D105}"/>
          </ac:spMkLst>
        </pc:spChg>
        <pc:spChg chg="add mod">
          <ac:chgData name="Kitazawa Masakiyo" userId="2bf3742da7ad8ecb" providerId="LiveId" clId="{6482ABAF-085E-41A0-894C-9B34C4100E07}" dt="2022-06-21T11:39:42.052" v="2377" actId="207"/>
          <ac:spMkLst>
            <pc:docMk/>
            <pc:sldMk cId="3649950205" sldId="542"/>
            <ac:spMk id="30" creationId="{9A7FC28E-E3AE-F15B-3F71-CF938201F8AB}"/>
          </ac:spMkLst>
        </pc:spChg>
        <pc:spChg chg="add mod">
          <ac:chgData name="Kitazawa Masakiyo" userId="2bf3742da7ad8ecb" providerId="LiveId" clId="{6482ABAF-085E-41A0-894C-9B34C4100E07}" dt="2022-06-21T11:40:00.232" v="2405" actId="1036"/>
          <ac:spMkLst>
            <pc:docMk/>
            <pc:sldMk cId="3649950205" sldId="542"/>
            <ac:spMk id="31" creationId="{0D8F27AC-7D47-AC3D-CA4E-A84149410C36}"/>
          </ac:spMkLst>
        </pc:spChg>
        <pc:spChg chg="add mod">
          <ac:chgData name="Kitazawa Masakiyo" userId="2bf3742da7ad8ecb" providerId="LiveId" clId="{6482ABAF-085E-41A0-894C-9B34C4100E07}" dt="2022-06-21T11:40:00.232" v="2405" actId="1036"/>
          <ac:spMkLst>
            <pc:docMk/>
            <pc:sldMk cId="3649950205" sldId="542"/>
            <ac:spMk id="32" creationId="{7992BFDF-B0CB-B2B3-DF18-407C6EF2878D}"/>
          </ac:spMkLst>
        </pc:spChg>
        <pc:spChg chg="add mod ord">
          <ac:chgData name="Kitazawa Masakiyo" userId="2bf3742da7ad8ecb" providerId="LiveId" clId="{6482ABAF-085E-41A0-894C-9B34C4100E07}" dt="2022-06-21T11:39:49.975" v="2379" actId="14100"/>
          <ac:spMkLst>
            <pc:docMk/>
            <pc:sldMk cId="3649950205" sldId="542"/>
            <ac:spMk id="33" creationId="{2D795AA8-F243-F165-D719-29428EC90955}"/>
          </ac:spMkLst>
        </pc:spChg>
        <pc:spChg chg="add mod">
          <ac:chgData name="Kitazawa Masakiyo" userId="2bf3742da7ad8ecb" providerId="LiveId" clId="{6482ABAF-085E-41A0-894C-9B34C4100E07}" dt="2022-06-22T00:17:05.191" v="7565" actId="14100"/>
          <ac:spMkLst>
            <pc:docMk/>
            <pc:sldMk cId="3649950205" sldId="542"/>
            <ac:spMk id="34" creationId="{04D35685-855B-7A15-EC8B-89964AD9DD16}"/>
          </ac:spMkLst>
        </pc:spChg>
        <pc:spChg chg="add mod">
          <ac:chgData name="Kitazawa Masakiyo" userId="2bf3742da7ad8ecb" providerId="LiveId" clId="{6482ABAF-085E-41A0-894C-9B34C4100E07}" dt="2022-06-22T01:59:53.216" v="9206" actId="6549"/>
          <ac:spMkLst>
            <pc:docMk/>
            <pc:sldMk cId="3649950205" sldId="542"/>
            <ac:spMk id="36" creationId="{11A5463C-1619-40D6-674D-DA32F019FE44}"/>
          </ac:spMkLst>
        </pc:spChg>
        <pc:spChg chg="add mod">
          <ac:chgData name="Kitazawa Masakiyo" userId="2bf3742da7ad8ecb" providerId="LiveId" clId="{6482ABAF-085E-41A0-894C-9B34C4100E07}" dt="2022-06-21T14:27:49.092" v="3875" actId="1038"/>
          <ac:spMkLst>
            <pc:docMk/>
            <pc:sldMk cId="3649950205" sldId="542"/>
            <ac:spMk id="37" creationId="{BD1933EA-C195-08BF-3EF3-EAE383ADA140}"/>
          </ac:spMkLst>
        </pc:spChg>
        <pc:grpChg chg="add del mod">
          <ac:chgData name="Kitazawa Masakiyo" userId="2bf3742da7ad8ecb" providerId="LiveId" clId="{6482ABAF-085E-41A0-894C-9B34C4100E07}" dt="2022-06-21T11:24:23.779" v="1707"/>
          <ac:grpSpMkLst>
            <pc:docMk/>
            <pc:sldMk cId="3649950205" sldId="542"/>
            <ac:grpSpMk id="13" creationId="{3CB70B04-950B-ED11-90A3-39786073A460}"/>
          </ac:grpSpMkLst>
        </pc:grpChg>
        <pc:grpChg chg="add del mod">
          <ac:chgData name="Kitazawa Masakiyo" userId="2bf3742da7ad8ecb" providerId="LiveId" clId="{6482ABAF-085E-41A0-894C-9B34C4100E07}" dt="2022-06-21T11:24:23.779" v="1707"/>
          <ac:grpSpMkLst>
            <pc:docMk/>
            <pc:sldMk cId="3649950205" sldId="542"/>
            <ac:grpSpMk id="16" creationId="{91F28FB4-6D98-028D-D28F-A6BA535BA56E}"/>
          </ac:grpSpMkLst>
        </pc:grpChg>
        <pc:grpChg chg="add del mod">
          <ac:chgData name="Kitazawa Masakiyo" userId="2bf3742da7ad8ecb" providerId="LiveId" clId="{6482ABAF-085E-41A0-894C-9B34C4100E07}" dt="2022-06-21T11:24:23.779" v="1707"/>
          <ac:grpSpMkLst>
            <pc:docMk/>
            <pc:sldMk cId="3649950205" sldId="542"/>
            <ac:grpSpMk id="19" creationId="{9825308C-BEA3-0B00-5168-19DFD4CF1062}"/>
          </ac:grpSpMkLst>
        </pc:grpChg>
        <pc:picChg chg="add del mod">
          <ac:chgData name="Kitazawa Masakiyo" userId="2bf3742da7ad8ecb" providerId="LiveId" clId="{6482ABAF-085E-41A0-894C-9B34C4100E07}" dt="2022-06-21T11:24:23.779" v="1707"/>
          <ac:picMkLst>
            <pc:docMk/>
            <pc:sldMk cId="3649950205" sldId="542"/>
            <ac:picMk id="5" creationId="{F22C1300-04A6-A78B-C754-D401825A1506}"/>
          </ac:picMkLst>
        </pc:picChg>
        <pc:picChg chg="add del mod">
          <ac:chgData name="Kitazawa Masakiyo" userId="2bf3742da7ad8ecb" providerId="LiveId" clId="{6482ABAF-085E-41A0-894C-9B34C4100E07}" dt="2022-06-21T11:24:23.779" v="1707"/>
          <ac:picMkLst>
            <pc:docMk/>
            <pc:sldMk cId="3649950205" sldId="542"/>
            <ac:picMk id="6" creationId="{E5400B37-3C3F-B8C6-6EA9-9BF6A3348334}"/>
          </ac:picMkLst>
        </pc:picChg>
        <pc:picChg chg="add del mod">
          <ac:chgData name="Kitazawa Masakiyo" userId="2bf3742da7ad8ecb" providerId="LiveId" clId="{6482ABAF-085E-41A0-894C-9B34C4100E07}" dt="2022-06-21T11:24:23.779" v="1707"/>
          <ac:picMkLst>
            <pc:docMk/>
            <pc:sldMk cId="3649950205" sldId="542"/>
            <ac:picMk id="8" creationId="{8FF9D3E5-4B47-6ECA-6350-3A5760E74722}"/>
          </ac:picMkLst>
        </pc:picChg>
        <pc:picChg chg="add del mod">
          <ac:chgData name="Kitazawa Masakiyo" userId="2bf3742da7ad8ecb" providerId="LiveId" clId="{6482ABAF-085E-41A0-894C-9B34C4100E07}" dt="2022-06-21T11:24:23.779" v="1707"/>
          <ac:picMkLst>
            <pc:docMk/>
            <pc:sldMk cId="3649950205" sldId="542"/>
            <ac:picMk id="11" creationId="{DE4CC4E6-BEE1-B969-A518-FBA4558480E7}"/>
          </ac:picMkLst>
        </pc:picChg>
        <pc:picChg chg="add mod">
          <ac:chgData name="Kitazawa Masakiyo" userId="2bf3742da7ad8ecb" providerId="LiveId" clId="{6482ABAF-085E-41A0-894C-9B34C4100E07}" dt="2022-06-21T11:40:00.232" v="2405" actId="1036"/>
          <ac:picMkLst>
            <pc:docMk/>
            <pc:sldMk cId="3649950205" sldId="542"/>
            <ac:picMk id="29" creationId="{7AF1A407-7137-0FB6-F95F-2B1A0D8AB584}"/>
          </ac:picMkLst>
        </pc:picChg>
        <pc:picChg chg="add del mod">
          <ac:chgData name="Kitazawa Masakiyo" userId="2bf3742da7ad8ecb" providerId="LiveId" clId="{6482ABAF-085E-41A0-894C-9B34C4100E07}" dt="2022-06-21T11:35:27.450" v="2093" actId="21"/>
          <ac:picMkLst>
            <pc:docMk/>
            <pc:sldMk cId="3649950205" sldId="542"/>
            <ac:picMk id="35" creationId="{BC4FE2F4-918D-738C-B437-E684BE6BEE30}"/>
          </ac:picMkLst>
        </pc:picChg>
        <pc:cxnChg chg="add del mod">
          <ac:chgData name="Kitazawa Masakiyo" userId="2bf3742da7ad8ecb" providerId="LiveId" clId="{6482ABAF-085E-41A0-894C-9B34C4100E07}" dt="2022-06-21T11:24:23.779" v="1707"/>
          <ac:cxnSpMkLst>
            <pc:docMk/>
            <pc:sldMk cId="3649950205" sldId="542"/>
            <ac:cxnSpMk id="7" creationId="{25C99EC5-515F-7601-7234-0D1FE2A1C0E6}"/>
          </ac:cxnSpMkLst>
        </pc:cxnChg>
        <pc:cxnChg chg="add del mod">
          <ac:chgData name="Kitazawa Masakiyo" userId="2bf3742da7ad8ecb" providerId="LiveId" clId="{6482ABAF-085E-41A0-894C-9B34C4100E07}" dt="2022-06-21T11:24:23.779" v="1707"/>
          <ac:cxnSpMkLst>
            <pc:docMk/>
            <pc:sldMk cId="3649950205" sldId="542"/>
            <ac:cxnSpMk id="9" creationId="{E6317EE6-A2D4-560D-10B3-4D108BC1ACBA}"/>
          </ac:cxnSpMkLst>
        </pc:cxnChg>
        <pc:cxnChg chg="add del mod">
          <ac:chgData name="Kitazawa Masakiyo" userId="2bf3742da7ad8ecb" providerId="LiveId" clId="{6482ABAF-085E-41A0-894C-9B34C4100E07}" dt="2022-06-21T11:24:23.779" v="1707"/>
          <ac:cxnSpMkLst>
            <pc:docMk/>
            <pc:sldMk cId="3649950205" sldId="542"/>
            <ac:cxnSpMk id="10" creationId="{6A6EAA7C-187B-DB3C-1B90-1229DC3EE003}"/>
          </ac:cxnSpMkLst>
        </pc:cxnChg>
        <pc:cxnChg chg="add del mod">
          <ac:chgData name="Kitazawa Masakiyo" userId="2bf3742da7ad8ecb" providerId="LiveId" clId="{6482ABAF-085E-41A0-894C-9B34C4100E07}" dt="2022-06-21T11:24:23.779" v="1707"/>
          <ac:cxnSpMkLst>
            <pc:docMk/>
            <pc:sldMk cId="3649950205" sldId="542"/>
            <ac:cxnSpMk id="25" creationId="{1C168CB0-E407-5B62-3537-14FBFEC7D448}"/>
          </ac:cxnSpMkLst>
        </pc:cxnChg>
      </pc:sldChg>
      <pc:sldChg chg="addSp delSp modSp new mod modAnim">
        <pc:chgData name="Kitazawa Masakiyo" userId="2bf3742da7ad8ecb" providerId="LiveId" clId="{6482ABAF-085E-41A0-894C-9B34C4100E07}" dt="2022-06-22T00:18:44.573" v="7571" actId="14100"/>
        <pc:sldMkLst>
          <pc:docMk/>
          <pc:sldMk cId="569829856" sldId="543"/>
        </pc:sldMkLst>
        <pc:spChg chg="mod">
          <ac:chgData name="Kitazawa Masakiyo" userId="2bf3742da7ad8ecb" providerId="LiveId" clId="{6482ABAF-085E-41A0-894C-9B34C4100E07}" dt="2022-06-21T11:40:32.670" v="2432" actId="20577"/>
          <ac:spMkLst>
            <pc:docMk/>
            <pc:sldMk cId="569829856" sldId="543"/>
            <ac:spMk id="2" creationId="{195F4769-AFDB-0EB9-F016-810C3C2331C9}"/>
          </ac:spMkLst>
        </pc:spChg>
        <pc:spChg chg="del">
          <ac:chgData name="Kitazawa Masakiyo" userId="2bf3742da7ad8ecb" providerId="LiveId" clId="{6482ABAF-085E-41A0-894C-9B34C4100E07}" dt="2022-06-21T11:35:29.873" v="2094"/>
          <ac:spMkLst>
            <pc:docMk/>
            <pc:sldMk cId="569829856" sldId="543"/>
            <ac:spMk id="3" creationId="{67725AE8-7A9F-E5D9-5323-BFA1FC8D37B3}"/>
          </ac:spMkLst>
        </pc:spChg>
        <pc:spChg chg="add mod">
          <ac:chgData name="Kitazawa Masakiyo" userId="2bf3742da7ad8ecb" providerId="LiveId" clId="{6482ABAF-085E-41A0-894C-9B34C4100E07}" dt="2022-06-21T13:43:58.279" v="2883" actId="1076"/>
          <ac:spMkLst>
            <pc:docMk/>
            <pc:sldMk cId="569829856" sldId="543"/>
            <ac:spMk id="6" creationId="{A1A639DD-64BD-9477-6F89-7037867090E7}"/>
          </ac:spMkLst>
        </pc:spChg>
        <pc:spChg chg="add mod ord">
          <ac:chgData name="Kitazawa Masakiyo" userId="2bf3742da7ad8ecb" providerId="LiveId" clId="{6482ABAF-085E-41A0-894C-9B34C4100E07}" dt="2022-06-21T13:44:38.501" v="2904" actId="1582"/>
          <ac:spMkLst>
            <pc:docMk/>
            <pc:sldMk cId="569829856" sldId="543"/>
            <ac:spMk id="7" creationId="{7FA51292-60A7-48CD-F585-3124C4C719E6}"/>
          </ac:spMkLst>
        </pc:spChg>
        <pc:spChg chg="add mod ord">
          <ac:chgData name="Kitazawa Masakiyo" userId="2bf3742da7ad8ecb" providerId="LiveId" clId="{6482ABAF-085E-41A0-894C-9B34C4100E07}" dt="2022-06-21T14:28:18.309" v="3877" actId="164"/>
          <ac:spMkLst>
            <pc:docMk/>
            <pc:sldMk cId="569829856" sldId="543"/>
            <ac:spMk id="8" creationId="{EDE9F007-E62B-1F2B-6E1D-9A9EBAB53865}"/>
          </ac:spMkLst>
        </pc:spChg>
        <pc:spChg chg="add mod ord">
          <ac:chgData name="Kitazawa Masakiyo" userId="2bf3742da7ad8ecb" providerId="LiveId" clId="{6482ABAF-085E-41A0-894C-9B34C4100E07}" dt="2022-06-21T14:28:34.595" v="3879" actId="164"/>
          <ac:spMkLst>
            <pc:docMk/>
            <pc:sldMk cId="569829856" sldId="543"/>
            <ac:spMk id="9" creationId="{44B39C17-B7C8-4E44-6152-293A32DD79DA}"/>
          </ac:spMkLst>
        </pc:spChg>
        <pc:spChg chg="add mod ord">
          <ac:chgData name="Kitazawa Masakiyo" userId="2bf3742da7ad8ecb" providerId="LiveId" clId="{6482ABAF-085E-41A0-894C-9B34C4100E07}" dt="2022-06-21T14:28:27.402" v="3878" actId="164"/>
          <ac:spMkLst>
            <pc:docMk/>
            <pc:sldMk cId="569829856" sldId="543"/>
            <ac:spMk id="10" creationId="{FB11395F-5F3D-847C-3243-8B86B3ED8FEE}"/>
          </ac:spMkLst>
        </pc:spChg>
        <pc:spChg chg="add mod">
          <ac:chgData name="Kitazawa Masakiyo" userId="2bf3742da7ad8ecb" providerId="LiveId" clId="{6482ABAF-085E-41A0-894C-9B34C4100E07}" dt="2022-06-21T14:28:34.595" v="3879" actId="164"/>
          <ac:spMkLst>
            <pc:docMk/>
            <pc:sldMk cId="569829856" sldId="543"/>
            <ac:spMk id="11" creationId="{22E4D609-DA46-432C-9F7B-3D9BE78C9DAB}"/>
          </ac:spMkLst>
        </pc:spChg>
        <pc:spChg chg="add mod">
          <ac:chgData name="Kitazawa Masakiyo" userId="2bf3742da7ad8ecb" providerId="LiveId" clId="{6482ABAF-085E-41A0-894C-9B34C4100E07}" dt="2022-06-22T00:18:44.573" v="7571" actId="14100"/>
          <ac:spMkLst>
            <pc:docMk/>
            <pc:sldMk cId="569829856" sldId="543"/>
            <ac:spMk id="12" creationId="{7006A2C6-3191-088D-365E-5D0E5EB94A7A}"/>
          </ac:spMkLst>
        </pc:spChg>
        <pc:spChg chg="add mod">
          <ac:chgData name="Kitazawa Masakiyo" userId="2bf3742da7ad8ecb" providerId="LiveId" clId="{6482ABAF-085E-41A0-894C-9B34C4100E07}" dt="2022-06-21T14:28:27.402" v="3878" actId="164"/>
          <ac:spMkLst>
            <pc:docMk/>
            <pc:sldMk cId="569829856" sldId="543"/>
            <ac:spMk id="13" creationId="{F377DDE9-063D-C77E-499A-A3263B50DA69}"/>
          </ac:spMkLst>
        </pc:spChg>
        <pc:spChg chg="add mod">
          <ac:chgData name="Kitazawa Masakiyo" userId="2bf3742da7ad8ecb" providerId="LiveId" clId="{6482ABAF-085E-41A0-894C-9B34C4100E07}" dt="2022-06-21T13:46:23.815" v="2954" actId="1076"/>
          <ac:spMkLst>
            <pc:docMk/>
            <pc:sldMk cId="569829856" sldId="543"/>
            <ac:spMk id="14" creationId="{33B1AED8-F36D-1EEA-A2A4-037BB6A96CD3}"/>
          </ac:spMkLst>
        </pc:spChg>
        <pc:spChg chg="add mod">
          <ac:chgData name="Kitazawa Masakiyo" userId="2bf3742da7ad8ecb" providerId="LiveId" clId="{6482ABAF-085E-41A0-894C-9B34C4100E07}" dt="2022-06-21T15:04:31.472" v="5069" actId="1076"/>
          <ac:spMkLst>
            <pc:docMk/>
            <pc:sldMk cId="569829856" sldId="543"/>
            <ac:spMk id="19" creationId="{EDE78C06-8D41-F1EF-92A3-5CDFE20AD559}"/>
          </ac:spMkLst>
        </pc:spChg>
        <pc:grpChg chg="add mod">
          <ac:chgData name="Kitazawa Masakiyo" userId="2bf3742da7ad8ecb" providerId="LiveId" clId="{6482ABAF-085E-41A0-894C-9B34C4100E07}" dt="2022-06-21T14:28:18.309" v="3877" actId="164"/>
          <ac:grpSpMkLst>
            <pc:docMk/>
            <pc:sldMk cId="569829856" sldId="543"/>
            <ac:grpSpMk id="3" creationId="{38691BB8-78FB-1A4F-3A51-9473DCA3773E}"/>
          </ac:grpSpMkLst>
        </pc:grpChg>
        <pc:grpChg chg="add mod">
          <ac:chgData name="Kitazawa Masakiyo" userId="2bf3742da7ad8ecb" providerId="LiveId" clId="{6482ABAF-085E-41A0-894C-9B34C4100E07}" dt="2022-06-21T14:28:27.402" v="3878" actId="164"/>
          <ac:grpSpMkLst>
            <pc:docMk/>
            <pc:sldMk cId="569829856" sldId="543"/>
            <ac:grpSpMk id="17" creationId="{71D39D24-BACB-BDCC-08C8-0733E1BA6E10}"/>
          </ac:grpSpMkLst>
        </pc:grpChg>
        <pc:grpChg chg="add mod">
          <ac:chgData name="Kitazawa Masakiyo" userId="2bf3742da7ad8ecb" providerId="LiveId" clId="{6482ABAF-085E-41A0-894C-9B34C4100E07}" dt="2022-06-21T14:28:34.595" v="3879" actId="164"/>
          <ac:grpSpMkLst>
            <pc:docMk/>
            <pc:sldMk cId="569829856" sldId="543"/>
            <ac:grpSpMk id="18" creationId="{39FD4B4D-17CF-E204-1A36-3253D2CC9FB0}"/>
          </ac:grpSpMkLst>
        </pc:grpChg>
        <pc:picChg chg="add mod">
          <ac:chgData name="Kitazawa Masakiyo" userId="2bf3742da7ad8ecb" providerId="LiveId" clId="{6482ABAF-085E-41A0-894C-9B34C4100E07}" dt="2022-06-21T13:45:03.567" v="2905" actId="1076"/>
          <ac:picMkLst>
            <pc:docMk/>
            <pc:sldMk cId="569829856" sldId="543"/>
            <ac:picMk id="5" creationId="{CEB07E49-ADB8-C611-CB38-6B699CA73EAB}"/>
          </ac:picMkLst>
        </pc:picChg>
        <pc:picChg chg="add del mod">
          <ac:chgData name="Kitazawa Masakiyo" userId="2bf3742da7ad8ecb" providerId="LiveId" clId="{6482ABAF-085E-41A0-894C-9B34C4100E07}" dt="2022-06-21T14:16:49.684" v="3584" actId="478"/>
          <ac:picMkLst>
            <pc:docMk/>
            <pc:sldMk cId="569829856" sldId="543"/>
            <ac:picMk id="15" creationId="{35AFC9D7-B1ED-AF88-7C91-24AEEB70EF39}"/>
          </ac:picMkLst>
        </pc:picChg>
        <pc:picChg chg="add del mod">
          <ac:chgData name="Kitazawa Masakiyo" userId="2bf3742da7ad8ecb" providerId="LiveId" clId="{6482ABAF-085E-41A0-894C-9B34C4100E07}" dt="2022-06-21T14:16:49.684" v="3584" actId="478"/>
          <ac:picMkLst>
            <pc:docMk/>
            <pc:sldMk cId="569829856" sldId="543"/>
            <ac:picMk id="16" creationId="{F52E7F9E-8B3A-EA88-2E2C-7EE273AFDF6E}"/>
          </ac:picMkLst>
        </pc:picChg>
      </pc:sldChg>
      <pc:sldChg chg="addSp delSp modSp new mod">
        <pc:chgData name="Kitazawa Masakiyo" userId="2bf3742da7ad8ecb" providerId="LiveId" clId="{6482ABAF-085E-41A0-894C-9B34C4100E07}" dt="2022-06-22T00:21:49.092" v="7630" actId="1076"/>
        <pc:sldMkLst>
          <pc:docMk/>
          <pc:sldMk cId="3051124590" sldId="544"/>
        </pc:sldMkLst>
        <pc:spChg chg="mod">
          <ac:chgData name="Kitazawa Masakiyo" userId="2bf3742da7ad8ecb" providerId="LiveId" clId="{6482ABAF-085E-41A0-894C-9B34C4100E07}" dt="2022-06-21T13:46:58.934" v="2993" actId="14100"/>
          <ac:spMkLst>
            <pc:docMk/>
            <pc:sldMk cId="3051124590" sldId="544"/>
            <ac:spMk id="2" creationId="{4A7522DA-964B-5F52-3170-6E355F294083}"/>
          </ac:spMkLst>
        </pc:spChg>
        <pc:spChg chg="del">
          <ac:chgData name="Kitazawa Masakiyo" userId="2bf3742da7ad8ecb" providerId="LiveId" clId="{6482ABAF-085E-41A0-894C-9B34C4100E07}" dt="2022-06-21T13:47:00.822" v="2994" actId="478"/>
          <ac:spMkLst>
            <pc:docMk/>
            <pc:sldMk cId="3051124590" sldId="544"/>
            <ac:spMk id="3" creationId="{5AC37064-528B-11C5-583B-A2E66F7040D6}"/>
          </ac:spMkLst>
        </pc:spChg>
        <pc:spChg chg="add mod">
          <ac:chgData name="Kitazawa Masakiyo" userId="2bf3742da7ad8ecb" providerId="LiveId" clId="{6482ABAF-085E-41A0-894C-9B34C4100E07}" dt="2022-06-21T13:58:09.684" v="3313" actId="403"/>
          <ac:spMkLst>
            <pc:docMk/>
            <pc:sldMk cId="3051124590" sldId="544"/>
            <ac:spMk id="6" creationId="{3DE8FBE3-38CB-3C7A-A366-AAF42A41D7ED}"/>
          </ac:spMkLst>
        </pc:spChg>
        <pc:spChg chg="add del mod">
          <ac:chgData name="Kitazawa Masakiyo" userId="2bf3742da7ad8ecb" providerId="LiveId" clId="{6482ABAF-085E-41A0-894C-9B34C4100E07}" dt="2022-06-21T13:53:14.952" v="3128" actId="478"/>
          <ac:spMkLst>
            <pc:docMk/>
            <pc:sldMk cId="3051124590" sldId="544"/>
            <ac:spMk id="7" creationId="{A5D617BC-C629-A223-8D0D-E533B965EEEF}"/>
          </ac:spMkLst>
        </pc:spChg>
        <pc:spChg chg="add mod">
          <ac:chgData name="Kitazawa Masakiyo" userId="2bf3742da7ad8ecb" providerId="LiveId" clId="{6482ABAF-085E-41A0-894C-9B34C4100E07}" dt="2022-06-21T13:53:57.567" v="3166" actId="1035"/>
          <ac:spMkLst>
            <pc:docMk/>
            <pc:sldMk cId="3051124590" sldId="544"/>
            <ac:spMk id="14" creationId="{6F11836E-EE8A-9081-0D85-CF262F4B2CBC}"/>
          </ac:spMkLst>
        </pc:spChg>
        <pc:spChg chg="add mod ord">
          <ac:chgData name="Kitazawa Masakiyo" userId="2bf3742da7ad8ecb" providerId="LiveId" clId="{6482ABAF-085E-41A0-894C-9B34C4100E07}" dt="2022-06-21T13:57:56.816" v="3310" actId="1076"/>
          <ac:spMkLst>
            <pc:docMk/>
            <pc:sldMk cId="3051124590" sldId="544"/>
            <ac:spMk id="17" creationId="{44BDA417-81C4-87E0-355A-068B7BF78281}"/>
          </ac:spMkLst>
        </pc:spChg>
        <pc:spChg chg="add mod">
          <ac:chgData name="Kitazawa Masakiyo" userId="2bf3742da7ad8ecb" providerId="LiveId" clId="{6482ABAF-085E-41A0-894C-9B34C4100E07}" dt="2022-06-21T13:57:56.816" v="3310" actId="1076"/>
          <ac:spMkLst>
            <pc:docMk/>
            <pc:sldMk cId="3051124590" sldId="544"/>
            <ac:spMk id="18" creationId="{2F8E45D9-5847-B993-2ECB-5B1303ED8236}"/>
          </ac:spMkLst>
        </pc:spChg>
        <pc:picChg chg="add mod">
          <ac:chgData name="Kitazawa Masakiyo" userId="2bf3742da7ad8ecb" providerId="LiveId" clId="{6482ABAF-085E-41A0-894C-9B34C4100E07}" dt="2022-06-21T13:53:36.733" v="3131" actId="1076"/>
          <ac:picMkLst>
            <pc:docMk/>
            <pc:sldMk cId="3051124590" sldId="544"/>
            <ac:picMk id="5" creationId="{D5D3518A-6D1D-BDC7-804C-0EFC01EBD6DA}"/>
          </ac:picMkLst>
        </pc:picChg>
        <pc:picChg chg="add mod">
          <ac:chgData name="Kitazawa Masakiyo" userId="2bf3742da7ad8ecb" providerId="LiveId" clId="{6482ABAF-085E-41A0-894C-9B34C4100E07}" dt="2022-06-22T00:21:49.092" v="7630" actId="1076"/>
          <ac:picMkLst>
            <pc:docMk/>
            <pc:sldMk cId="3051124590" sldId="544"/>
            <ac:picMk id="7" creationId="{CD4D73F9-0801-995C-443B-88FEA0027EC2}"/>
          </ac:picMkLst>
        </pc:picChg>
        <pc:picChg chg="add del mod">
          <ac:chgData name="Kitazawa Masakiyo" userId="2bf3742da7ad8ecb" providerId="LiveId" clId="{6482ABAF-085E-41A0-894C-9B34C4100E07}" dt="2022-06-21T13:52:30.547" v="3117"/>
          <ac:picMkLst>
            <pc:docMk/>
            <pc:sldMk cId="3051124590" sldId="544"/>
            <ac:picMk id="9" creationId="{738702F2-6925-D448-92DC-1046D707785E}"/>
          </ac:picMkLst>
        </pc:picChg>
        <pc:picChg chg="add del mod">
          <ac:chgData name="Kitazawa Masakiyo" userId="2bf3742da7ad8ecb" providerId="LiveId" clId="{6482ABAF-085E-41A0-894C-9B34C4100E07}" dt="2022-06-21T14:31:03.047" v="3923"/>
          <ac:picMkLst>
            <pc:docMk/>
            <pc:sldMk cId="3051124590" sldId="544"/>
            <ac:picMk id="11" creationId="{8E341DBD-3CA6-5E99-F227-5926725AE548}"/>
          </ac:picMkLst>
        </pc:picChg>
        <pc:picChg chg="add mod">
          <ac:chgData name="Kitazawa Masakiyo" userId="2bf3742da7ad8ecb" providerId="LiveId" clId="{6482ABAF-085E-41A0-894C-9B34C4100E07}" dt="2022-06-22T00:21:43.576" v="7629" actId="1076"/>
          <ac:picMkLst>
            <pc:docMk/>
            <pc:sldMk cId="3051124590" sldId="544"/>
            <ac:picMk id="13" creationId="{C52150CB-8A41-DB56-9E85-BA205ED754B3}"/>
          </ac:picMkLst>
        </pc:picChg>
        <pc:picChg chg="add mod modCrop">
          <ac:chgData name="Kitazawa Masakiyo" userId="2bf3742da7ad8ecb" providerId="LiveId" clId="{6482ABAF-085E-41A0-894C-9B34C4100E07}" dt="2022-06-21T13:55:28.184" v="3179" actId="14100"/>
          <ac:picMkLst>
            <pc:docMk/>
            <pc:sldMk cId="3051124590" sldId="544"/>
            <ac:picMk id="15" creationId="{993A9B0D-8FD1-FF2E-1398-CA25B5984753}"/>
          </ac:picMkLst>
        </pc:picChg>
        <pc:picChg chg="add mod">
          <ac:chgData name="Kitazawa Masakiyo" userId="2bf3742da7ad8ecb" providerId="LiveId" clId="{6482ABAF-085E-41A0-894C-9B34C4100E07}" dt="2022-06-21T13:55:12.070" v="3176" actId="1076"/>
          <ac:picMkLst>
            <pc:docMk/>
            <pc:sldMk cId="3051124590" sldId="544"/>
            <ac:picMk id="16" creationId="{E10C3DB8-8C3C-D7A1-0E96-1171C11E8EF1}"/>
          </ac:picMkLst>
        </pc:picChg>
        <pc:picChg chg="add mod">
          <ac:chgData name="Kitazawa Masakiyo" userId="2bf3742da7ad8ecb" providerId="LiveId" clId="{6482ABAF-085E-41A0-894C-9B34C4100E07}" dt="2022-06-22T00:21:43.576" v="7629" actId="1076"/>
          <ac:picMkLst>
            <pc:docMk/>
            <pc:sldMk cId="3051124590" sldId="544"/>
            <ac:picMk id="20" creationId="{D8D24B0B-D180-5917-A437-4173C9830EA1}"/>
          </ac:picMkLst>
        </pc:picChg>
      </pc:sldChg>
      <pc:sldChg chg="addSp delSp modSp new mod ord">
        <pc:chgData name="Kitazawa Masakiyo" userId="2bf3742da7ad8ecb" providerId="LiveId" clId="{6482ABAF-085E-41A0-894C-9B34C4100E07}" dt="2022-06-22T00:21:03.958" v="7621" actId="1076"/>
        <pc:sldMkLst>
          <pc:docMk/>
          <pc:sldMk cId="1596364657" sldId="545"/>
        </pc:sldMkLst>
        <pc:spChg chg="mod">
          <ac:chgData name="Kitazawa Masakiyo" userId="2bf3742da7ad8ecb" providerId="LiveId" clId="{6482ABAF-085E-41A0-894C-9B34C4100E07}" dt="2022-06-21T13:58:35.247" v="3338" actId="20577"/>
          <ac:spMkLst>
            <pc:docMk/>
            <pc:sldMk cId="1596364657" sldId="545"/>
            <ac:spMk id="2" creationId="{E848800A-207D-99B0-D0E0-F63EF54B11B5}"/>
          </ac:spMkLst>
        </pc:spChg>
        <pc:spChg chg="del">
          <ac:chgData name="Kitazawa Masakiyo" userId="2bf3742da7ad8ecb" providerId="LiveId" clId="{6482ABAF-085E-41A0-894C-9B34C4100E07}" dt="2022-06-21T13:58:38.363" v="3339" actId="21"/>
          <ac:spMkLst>
            <pc:docMk/>
            <pc:sldMk cId="1596364657" sldId="545"/>
            <ac:spMk id="3" creationId="{3D5EB0F5-7C25-015E-EEC8-4AB74843C700}"/>
          </ac:spMkLst>
        </pc:spChg>
        <pc:spChg chg="add mod">
          <ac:chgData name="Kitazawa Masakiyo" userId="2bf3742da7ad8ecb" providerId="LiveId" clId="{6482ABAF-085E-41A0-894C-9B34C4100E07}" dt="2022-06-21T14:17:08.792" v="3587" actId="1076"/>
          <ac:spMkLst>
            <pc:docMk/>
            <pc:sldMk cId="1596364657" sldId="545"/>
            <ac:spMk id="6" creationId="{0FAA972B-BEEE-499A-9775-FC35AA23B9D4}"/>
          </ac:spMkLst>
        </pc:spChg>
        <pc:spChg chg="add del mod">
          <ac:chgData name="Kitazawa Masakiyo" userId="2bf3742da7ad8ecb" providerId="LiveId" clId="{6482ABAF-085E-41A0-894C-9B34C4100E07}" dt="2022-06-21T14:15:51.032" v="3567" actId="478"/>
          <ac:spMkLst>
            <pc:docMk/>
            <pc:sldMk cId="1596364657" sldId="545"/>
            <ac:spMk id="14" creationId="{44EE76C8-78F9-CB67-4911-DF6060DCED20}"/>
          </ac:spMkLst>
        </pc:spChg>
        <pc:spChg chg="add mod">
          <ac:chgData name="Kitazawa Masakiyo" userId="2bf3742da7ad8ecb" providerId="LiveId" clId="{6482ABAF-085E-41A0-894C-9B34C4100E07}" dt="2022-06-21T14:29:11.509" v="3884" actId="693"/>
          <ac:spMkLst>
            <pc:docMk/>
            <pc:sldMk cId="1596364657" sldId="545"/>
            <ac:spMk id="16" creationId="{F3A3A758-33DD-A73E-04B7-BFF40371580F}"/>
          </ac:spMkLst>
        </pc:spChg>
        <pc:picChg chg="add del mod">
          <ac:chgData name="Kitazawa Masakiyo" userId="2bf3742da7ad8ecb" providerId="LiveId" clId="{6482ABAF-085E-41A0-894C-9B34C4100E07}" dt="2022-06-22T00:20:33.111" v="7595"/>
          <ac:picMkLst>
            <pc:docMk/>
            <pc:sldMk cId="1596364657" sldId="545"/>
            <ac:picMk id="5" creationId="{3B4AA3A9-843A-1CF9-EFFA-0E84D081C442}"/>
          </ac:picMkLst>
        </pc:picChg>
        <pc:picChg chg="add del mod modCrop">
          <ac:chgData name="Kitazawa Masakiyo" userId="2bf3742da7ad8ecb" providerId="LiveId" clId="{6482ABAF-085E-41A0-894C-9B34C4100E07}" dt="2022-06-21T14:15:48.498" v="3566" actId="478"/>
          <ac:picMkLst>
            <pc:docMk/>
            <pc:sldMk cId="1596364657" sldId="545"/>
            <ac:picMk id="5" creationId="{40A376D7-A405-4FB8-C3C2-E02F8F025AD0}"/>
          </ac:picMkLst>
        </pc:picChg>
        <pc:picChg chg="add mod">
          <ac:chgData name="Kitazawa Masakiyo" userId="2bf3742da7ad8ecb" providerId="LiveId" clId="{6482ABAF-085E-41A0-894C-9B34C4100E07}" dt="2022-06-21T14:17:08.792" v="3587" actId="1076"/>
          <ac:picMkLst>
            <pc:docMk/>
            <pc:sldMk cId="1596364657" sldId="545"/>
            <ac:picMk id="8" creationId="{351F5A95-9281-A24C-91CD-C58C269CD6D1}"/>
          </ac:picMkLst>
        </pc:picChg>
        <pc:picChg chg="add del mod">
          <ac:chgData name="Kitazawa Masakiyo" userId="2bf3742da7ad8ecb" providerId="LiveId" clId="{6482ABAF-085E-41A0-894C-9B34C4100E07}" dt="2022-06-22T00:20:43.236" v="7607"/>
          <ac:picMkLst>
            <pc:docMk/>
            <pc:sldMk cId="1596364657" sldId="545"/>
            <ac:picMk id="9" creationId="{740A4DAF-E2C9-8B37-64C7-D1AA4FE69805}"/>
          </ac:picMkLst>
        </pc:picChg>
        <pc:picChg chg="add del mod">
          <ac:chgData name="Kitazawa Masakiyo" userId="2bf3742da7ad8ecb" providerId="LiveId" clId="{6482ABAF-085E-41A0-894C-9B34C4100E07}" dt="2022-06-21T14:02:04.730" v="3409"/>
          <ac:picMkLst>
            <pc:docMk/>
            <pc:sldMk cId="1596364657" sldId="545"/>
            <ac:picMk id="10" creationId="{0BEE1909-5141-4008-2252-78D5ED5A2E04}"/>
          </ac:picMkLst>
        </pc:picChg>
        <pc:picChg chg="add del mod">
          <ac:chgData name="Kitazawa Masakiyo" userId="2bf3742da7ad8ecb" providerId="LiveId" clId="{6482ABAF-085E-41A0-894C-9B34C4100E07}" dt="2022-06-22T00:21:01.311" v="7620"/>
          <ac:picMkLst>
            <pc:docMk/>
            <pc:sldMk cId="1596364657" sldId="545"/>
            <ac:picMk id="11" creationId="{AA107FE0-F69A-3F3F-DC27-16A3E78BF953}"/>
          </ac:picMkLst>
        </pc:picChg>
        <pc:picChg chg="add mod">
          <ac:chgData name="Kitazawa Masakiyo" userId="2bf3742da7ad8ecb" providerId="LiveId" clId="{6482ABAF-085E-41A0-894C-9B34C4100E07}" dt="2022-06-21T14:17:08.792" v="3587" actId="1076"/>
          <ac:picMkLst>
            <pc:docMk/>
            <pc:sldMk cId="1596364657" sldId="545"/>
            <ac:picMk id="12" creationId="{B7A11F44-3AAC-6948-8D8C-4358B55DDA58}"/>
          </ac:picMkLst>
        </pc:picChg>
        <pc:picChg chg="add mod">
          <ac:chgData name="Kitazawa Masakiyo" userId="2bf3742da7ad8ecb" providerId="LiveId" clId="{6482ABAF-085E-41A0-894C-9B34C4100E07}" dt="2022-06-22T00:21:03.958" v="7621" actId="1076"/>
          <ac:picMkLst>
            <pc:docMk/>
            <pc:sldMk cId="1596364657" sldId="545"/>
            <ac:picMk id="14" creationId="{D8927A14-769E-682E-0327-CBC6B270480D}"/>
          </ac:picMkLst>
        </pc:picChg>
        <pc:picChg chg="add mod">
          <ac:chgData name="Kitazawa Masakiyo" userId="2bf3742da7ad8ecb" providerId="LiveId" clId="{6482ABAF-085E-41A0-894C-9B34C4100E07}" dt="2022-06-21T14:17:11.585" v="3588" actId="1076"/>
          <ac:picMkLst>
            <pc:docMk/>
            <pc:sldMk cId="1596364657" sldId="545"/>
            <ac:picMk id="15" creationId="{DD8E2E00-7847-A0FA-FD62-B9B9B857B545}"/>
          </ac:picMkLst>
        </pc:picChg>
        <pc:picChg chg="add del mod">
          <ac:chgData name="Kitazawa Masakiyo" userId="2bf3742da7ad8ecb" providerId="LiveId" clId="{6482ABAF-085E-41A0-894C-9B34C4100E07}" dt="2022-06-21T14:29:58.745" v="3898"/>
          <ac:picMkLst>
            <pc:docMk/>
            <pc:sldMk cId="1596364657" sldId="545"/>
            <ac:picMk id="17" creationId="{A228015D-C7D0-00F9-DC5B-65EF3D4226FE}"/>
          </ac:picMkLst>
        </pc:picChg>
        <pc:picChg chg="add del mod">
          <ac:chgData name="Kitazawa Masakiyo" userId="2bf3742da7ad8ecb" providerId="LiveId" clId="{6482ABAF-085E-41A0-894C-9B34C4100E07}" dt="2022-06-21T14:30:39.375" v="3911"/>
          <ac:picMkLst>
            <pc:docMk/>
            <pc:sldMk cId="1596364657" sldId="545"/>
            <ac:picMk id="19" creationId="{F9B6F002-6995-530D-F56C-BAE6E8FFF149}"/>
          </ac:picMkLst>
        </pc:picChg>
        <pc:picChg chg="add del mod">
          <ac:chgData name="Kitazawa Masakiyo" userId="2bf3742da7ad8ecb" providerId="LiveId" clId="{6482ABAF-085E-41A0-894C-9B34C4100E07}" dt="2022-06-22T00:19:51.373" v="7583"/>
          <ac:picMkLst>
            <pc:docMk/>
            <pc:sldMk cId="1596364657" sldId="545"/>
            <ac:picMk id="21" creationId="{1EFBDE97-DDC2-F6E4-64C2-824956287263}"/>
          </ac:picMkLst>
        </pc:picChg>
      </pc:sldChg>
      <pc:sldChg chg="addSp delSp modSp new mod">
        <pc:chgData name="Kitazawa Masakiyo" userId="2bf3742da7ad8ecb" providerId="LiveId" clId="{6482ABAF-085E-41A0-894C-9B34C4100E07}" dt="2022-06-21T14:31:38.093" v="3936" actId="255"/>
        <pc:sldMkLst>
          <pc:docMk/>
          <pc:sldMk cId="1390217171" sldId="546"/>
        </pc:sldMkLst>
        <pc:spChg chg="mod">
          <ac:chgData name="Kitazawa Masakiyo" userId="2bf3742da7ad8ecb" providerId="LiveId" clId="{6482ABAF-085E-41A0-894C-9B34C4100E07}" dt="2022-06-21T14:02:45.166" v="3459" actId="20577"/>
          <ac:spMkLst>
            <pc:docMk/>
            <pc:sldMk cId="1390217171" sldId="546"/>
            <ac:spMk id="2" creationId="{75177C67-117D-B1C1-F700-97CB7BD96769}"/>
          </ac:spMkLst>
        </pc:spChg>
        <pc:spChg chg="del">
          <ac:chgData name="Kitazawa Masakiyo" userId="2bf3742da7ad8ecb" providerId="LiveId" clId="{6482ABAF-085E-41A0-894C-9B34C4100E07}" dt="2022-06-21T14:02:48.797" v="3460" actId="478"/>
          <ac:spMkLst>
            <pc:docMk/>
            <pc:sldMk cId="1390217171" sldId="546"/>
            <ac:spMk id="3" creationId="{4CE04A19-FFE2-49FD-239E-634EF9A3E9E9}"/>
          </ac:spMkLst>
        </pc:spChg>
        <pc:spChg chg="add mod">
          <ac:chgData name="Kitazawa Masakiyo" userId="2bf3742da7ad8ecb" providerId="LiveId" clId="{6482ABAF-085E-41A0-894C-9B34C4100E07}" dt="2022-06-21T14:31:38.093" v="3936" actId="255"/>
          <ac:spMkLst>
            <pc:docMk/>
            <pc:sldMk cId="1390217171" sldId="546"/>
            <ac:spMk id="14" creationId="{669AFDF6-25E8-F012-6EEA-2FC7027DAB19}"/>
          </ac:spMkLst>
        </pc:spChg>
        <pc:picChg chg="add mod">
          <ac:chgData name="Kitazawa Masakiyo" userId="2bf3742da7ad8ecb" providerId="LiveId" clId="{6482ABAF-085E-41A0-894C-9B34C4100E07}" dt="2022-06-21T14:04:45.214" v="3468" actId="1076"/>
          <ac:picMkLst>
            <pc:docMk/>
            <pc:sldMk cId="1390217171" sldId="546"/>
            <ac:picMk id="6" creationId="{5C2289C8-3818-DC1A-48FF-DDA14D9F9CB1}"/>
          </ac:picMkLst>
        </pc:picChg>
        <pc:picChg chg="add mod">
          <ac:chgData name="Kitazawa Masakiyo" userId="2bf3742da7ad8ecb" providerId="LiveId" clId="{6482ABAF-085E-41A0-894C-9B34C4100E07}" dt="2022-06-21T14:04:50.448" v="3469" actId="1076"/>
          <ac:picMkLst>
            <pc:docMk/>
            <pc:sldMk cId="1390217171" sldId="546"/>
            <ac:picMk id="8" creationId="{CC701F65-92FD-431B-21A7-DC940A225956}"/>
          </ac:picMkLst>
        </pc:picChg>
        <pc:picChg chg="add mod">
          <ac:chgData name="Kitazawa Masakiyo" userId="2bf3742da7ad8ecb" providerId="LiveId" clId="{6482ABAF-085E-41A0-894C-9B34C4100E07}" dt="2022-06-21T14:05:20.982" v="3476" actId="1076"/>
          <ac:picMkLst>
            <pc:docMk/>
            <pc:sldMk cId="1390217171" sldId="546"/>
            <ac:picMk id="10" creationId="{FBBE1F40-EAA3-8CDC-E6BF-E6F6CC71860C}"/>
          </ac:picMkLst>
        </pc:picChg>
        <pc:picChg chg="add del mod">
          <ac:chgData name="Kitazawa Masakiyo" userId="2bf3742da7ad8ecb" providerId="LiveId" clId="{6482ABAF-085E-41A0-894C-9B34C4100E07}" dt="2022-06-21T14:05:41.158" v="3490"/>
          <ac:picMkLst>
            <pc:docMk/>
            <pc:sldMk cId="1390217171" sldId="546"/>
            <ac:picMk id="11" creationId="{2A704546-31E0-757B-F1B7-431CD1C62E29}"/>
          </ac:picMkLst>
        </pc:picChg>
        <pc:picChg chg="add mod">
          <ac:chgData name="Kitazawa Masakiyo" userId="2bf3742da7ad8ecb" providerId="LiveId" clId="{6482ABAF-085E-41A0-894C-9B34C4100E07}" dt="2022-06-21T14:05:45.448" v="3491" actId="1076"/>
          <ac:picMkLst>
            <pc:docMk/>
            <pc:sldMk cId="1390217171" sldId="546"/>
            <ac:picMk id="13" creationId="{FF3E2F24-1362-B65B-4695-8D5FDEA90BA5}"/>
          </ac:picMkLst>
        </pc:picChg>
      </pc:sldChg>
      <pc:sldChg chg="addSp delSp modSp new mod">
        <pc:chgData name="Kitazawa Masakiyo" userId="2bf3742da7ad8ecb" providerId="LiveId" clId="{6482ABAF-085E-41A0-894C-9B34C4100E07}" dt="2022-06-22T01:00:23.044" v="8614" actId="1076"/>
        <pc:sldMkLst>
          <pc:docMk/>
          <pc:sldMk cId="3255246807" sldId="547"/>
        </pc:sldMkLst>
        <pc:spChg chg="mod">
          <ac:chgData name="Kitazawa Masakiyo" userId="2bf3742da7ad8ecb" providerId="LiveId" clId="{6482ABAF-085E-41A0-894C-9B34C4100E07}" dt="2022-06-21T14:19:26.744" v="3612" actId="20577"/>
          <ac:spMkLst>
            <pc:docMk/>
            <pc:sldMk cId="3255246807" sldId="547"/>
            <ac:spMk id="2" creationId="{9D94084F-4625-AFC5-A30D-A19F2F70D122}"/>
          </ac:spMkLst>
        </pc:spChg>
        <pc:spChg chg="del">
          <ac:chgData name="Kitazawa Masakiyo" userId="2bf3742da7ad8ecb" providerId="LiveId" clId="{6482ABAF-085E-41A0-894C-9B34C4100E07}" dt="2022-06-21T14:19:29.478" v="3613" actId="478"/>
          <ac:spMkLst>
            <pc:docMk/>
            <pc:sldMk cId="3255246807" sldId="547"/>
            <ac:spMk id="3" creationId="{46EAEF2B-DD68-EC4A-57FB-B805F3DA530B}"/>
          </ac:spMkLst>
        </pc:spChg>
        <pc:spChg chg="add mod">
          <ac:chgData name="Kitazawa Masakiyo" userId="2bf3742da7ad8ecb" providerId="LiveId" clId="{6482ABAF-085E-41A0-894C-9B34C4100E07}" dt="2022-06-22T01:00:23.044" v="8614" actId="1076"/>
          <ac:spMkLst>
            <pc:docMk/>
            <pc:sldMk cId="3255246807" sldId="547"/>
            <ac:spMk id="5" creationId="{F9F19A5A-4236-D0E9-B4D3-96F4F5B37F77}"/>
          </ac:spMkLst>
        </pc:spChg>
        <pc:spChg chg="add del mod">
          <ac:chgData name="Kitazawa Masakiyo" userId="2bf3742da7ad8ecb" providerId="LiveId" clId="{6482ABAF-085E-41A0-894C-9B34C4100E07}" dt="2022-06-21T15:53:25.511" v="6880" actId="478"/>
          <ac:spMkLst>
            <pc:docMk/>
            <pc:sldMk cId="3255246807" sldId="547"/>
            <ac:spMk id="6" creationId="{8637BE92-698E-A6C8-65FD-0977F801874D}"/>
          </ac:spMkLst>
        </pc:spChg>
        <pc:spChg chg="add del mod">
          <ac:chgData name="Kitazawa Masakiyo" userId="2bf3742da7ad8ecb" providerId="LiveId" clId="{6482ABAF-085E-41A0-894C-9B34C4100E07}" dt="2022-06-21T15:53:25.511" v="6880" actId="478"/>
          <ac:spMkLst>
            <pc:docMk/>
            <pc:sldMk cId="3255246807" sldId="547"/>
            <ac:spMk id="7" creationId="{D99A8D5B-9648-01C8-EEAA-3964B50806BB}"/>
          </ac:spMkLst>
        </pc:spChg>
        <pc:spChg chg="add del mod">
          <ac:chgData name="Kitazawa Masakiyo" userId="2bf3742da7ad8ecb" providerId="LiveId" clId="{6482ABAF-085E-41A0-894C-9B34C4100E07}" dt="2022-06-21T14:21:21.927" v="3699" actId="478"/>
          <ac:spMkLst>
            <pc:docMk/>
            <pc:sldMk cId="3255246807" sldId="547"/>
            <ac:spMk id="8" creationId="{5967B88D-8D18-2272-27FC-31A6DFE079BF}"/>
          </ac:spMkLst>
        </pc:spChg>
        <pc:spChg chg="add del mod">
          <ac:chgData name="Kitazawa Masakiyo" userId="2bf3742da7ad8ecb" providerId="LiveId" clId="{6482ABAF-085E-41A0-894C-9B34C4100E07}" dt="2022-06-21T15:53:21.757" v="6879" actId="478"/>
          <ac:spMkLst>
            <pc:docMk/>
            <pc:sldMk cId="3255246807" sldId="547"/>
            <ac:spMk id="9" creationId="{D58852D2-AC19-DC30-A38A-9849B1A4394E}"/>
          </ac:spMkLst>
        </pc:spChg>
        <pc:spChg chg="add del mod">
          <ac:chgData name="Kitazawa Masakiyo" userId="2bf3742da7ad8ecb" providerId="LiveId" clId="{6482ABAF-085E-41A0-894C-9B34C4100E07}" dt="2022-06-21T15:53:21.757" v="6879" actId="478"/>
          <ac:spMkLst>
            <pc:docMk/>
            <pc:sldMk cId="3255246807" sldId="547"/>
            <ac:spMk id="10" creationId="{8CF51C8F-940C-C821-8DA3-DB89F86F5C0B}"/>
          </ac:spMkLst>
        </pc:spChg>
        <pc:spChg chg="add del mod">
          <ac:chgData name="Kitazawa Masakiyo" userId="2bf3742da7ad8ecb" providerId="LiveId" clId="{6482ABAF-085E-41A0-894C-9B34C4100E07}" dt="2022-06-21T14:21:21.927" v="3699" actId="478"/>
          <ac:spMkLst>
            <pc:docMk/>
            <pc:sldMk cId="3255246807" sldId="547"/>
            <ac:spMk id="11" creationId="{F79746AF-5800-9F25-5940-E28F1D2DB2AE}"/>
          </ac:spMkLst>
        </pc:spChg>
        <pc:spChg chg="mod">
          <ac:chgData name="Kitazawa Masakiyo" userId="2bf3742da7ad8ecb" providerId="LiveId" clId="{6482ABAF-085E-41A0-894C-9B34C4100E07}" dt="2022-06-21T14:21:10.534" v="3697"/>
          <ac:spMkLst>
            <pc:docMk/>
            <pc:sldMk cId="3255246807" sldId="547"/>
            <ac:spMk id="15" creationId="{F9224EEA-352B-09D9-234F-A23FE20A7624}"/>
          </ac:spMkLst>
        </pc:spChg>
        <pc:spChg chg="mod">
          <ac:chgData name="Kitazawa Masakiyo" userId="2bf3742da7ad8ecb" providerId="LiveId" clId="{6482ABAF-085E-41A0-894C-9B34C4100E07}" dt="2022-06-21T14:21:10.534" v="3697"/>
          <ac:spMkLst>
            <pc:docMk/>
            <pc:sldMk cId="3255246807" sldId="547"/>
            <ac:spMk id="16" creationId="{4536318B-48C5-0B14-E9F3-9B6BF7970B4F}"/>
          </ac:spMkLst>
        </pc:spChg>
        <pc:spChg chg="mod">
          <ac:chgData name="Kitazawa Masakiyo" userId="2bf3742da7ad8ecb" providerId="LiveId" clId="{6482ABAF-085E-41A0-894C-9B34C4100E07}" dt="2022-06-21T14:21:10.534" v="3697"/>
          <ac:spMkLst>
            <pc:docMk/>
            <pc:sldMk cId="3255246807" sldId="547"/>
            <ac:spMk id="17" creationId="{5256D13D-3C4E-1FBC-2F60-782FF86BCC17}"/>
          </ac:spMkLst>
        </pc:spChg>
        <pc:spChg chg="mod">
          <ac:chgData name="Kitazawa Masakiyo" userId="2bf3742da7ad8ecb" providerId="LiveId" clId="{6482ABAF-085E-41A0-894C-9B34C4100E07}" dt="2022-06-21T14:21:10.534" v="3697"/>
          <ac:spMkLst>
            <pc:docMk/>
            <pc:sldMk cId="3255246807" sldId="547"/>
            <ac:spMk id="18" creationId="{DDA206C3-073C-BCFB-C241-75079B951138}"/>
          </ac:spMkLst>
        </pc:spChg>
        <pc:spChg chg="mod">
          <ac:chgData name="Kitazawa Masakiyo" userId="2bf3742da7ad8ecb" providerId="LiveId" clId="{6482ABAF-085E-41A0-894C-9B34C4100E07}" dt="2022-06-21T14:21:10.534" v="3697"/>
          <ac:spMkLst>
            <pc:docMk/>
            <pc:sldMk cId="3255246807" sldId="547"/>
            <ac:spMk id="22" creationId="{D04CFFC9-C2DC-A98C-4981-0C15482DE4B0}"/>
          </ac:spMkLst>
        </pc:spChg>
        <pc:spChg chg="mod">
          <ac:chgData name="Kitazawa Masakiyo" userId="2bf3742da7ad8ecb" providerId="LiveId" clId="{6482ABAF-085E-41A0-894C-9B34C4100E07}" dt="2022-06-21T14:21:10.534" v="3697"/>
          <ac:spMkLst>
            <pc:docMk/>
            <pc:sldMk cId="3255246807" sldId="547"/>
            <ac:spMk id="23" creationId="{6B3BB214-40A3-6B89-EECA-AF2D9BC08519}"/>
          </ac:spMkLst>
        </pc:spChg>
        <pc:spChg chg="mod">
          <ac:chgData name="Kitazawa Masakiyo" userId="2bf3742da7ad8ecb" providerId="LiveId" clId="{6482ABAF-085E-41A0-894C-9B34C4100E07}" dt="2022-06-21T14:21:10.534" v="3697"/>
          <ac:spMkLst>
            <pc:docMk/>
            <pc:sldMk cId="3255246807" sldId="547"/>
            <ac:spMk id="24" creationId="{703B2292-9990-0590-F326-F1B85F9008CC}"/>
          </ac:spMkLst>
        </pc:spChg>
        <pc:spChg chg="mod">
          <ac:chgData name="Kitazawa Masakiyo" userId="2bf3742da7ad8ecb" providerId="LiveId" clId="{6482ABAF-085E-41A0-894C-9B34C4100E07}" dt="2022-06-21T14:21:10.534" v="3697"/>
          <ac:spMkLst>
            <pc:docMk/>
            <pc:sldMk cId="3255246807" sldId="547"/>
            <ac:spMk id="25" creationId="{E55C3FBE-816B-0B5F-3070-DA2919710B8F}"/>
          </ac:spMkLst>
        </pc:spChg>
        <pc:spChg chg="add del mod">
          <ac:chgData name="Kitazawa Masakiyo" userId="2bf3742da7ad8ecb" providerId="LiveId" clId="{6482ABAF-085E-41A0-894C-9B34C4100E07}" dt="2022-06-21T15:55:08.496" v="6898"/>
          <ac:spMkLst>
            <pc:docMk/>
            <pc:sldMk cId="3255246807" sldId="547"/>
            <ac:spMk id="31" creationId="{5EA01258-33C4-73AA-6EC8-90B10F0FC94A}"/>
          </ac:spMkLst>
        </pc:spChg>
        <pc:spChg chg="add del mod">
          <ac:chgData name="Kitazawa Masakiyo" userId="2bf3742da7ad8ecb" providerId="LiveId" clId="{6482ABAF-085E-41A0-894C-9B34C4100E07}" dt="2022-06-21T15:53:08.089" v="6875"/>
          <ac:spMkLst>
            <pc:docMk/>
            <pc:sldMk cId="3255246807" sldId="547"/>
            <ac:spMk id="32" creationId="{FEF5182B-2345-18B0-92CF-0C4DCAB2FB88}"/>
          </ac:spMkLst>
        </pc:spChg>
        <pc:spChg chg="add del mod">
          <ac:chgData name="Kitazawa Masakiyo" userId="2bf3742da7ad8ecb" providerId="LiveId" clId="{6482ABAF-085E-41A0-894C-9B34C4100E07}" dt="2022-06-21T15:53:08.089" v="6875"/>
          <ac:spMkLst>
            <pc:docMk/>
            <pc:sldMk cId="3255246807" sldId="547"/>
            <ac:spMk id="33" creationId="{372C00A1-6004-68CF-6B9E-AB80A6A56C35}"/>
          </ac:spMkLst>
        </pc:spChg>
        <pc:spChg chg="add del mod">
          <ac:chgData name="Kitazawa Masakiyo" userId="2bf3742da7ad8ecb" providerId="LiveId" clId="{6482ABAF-085E-41A0-894C-9B34C4100E07}" dt="2022-06-21T15:53:08.089" v="6875"/>
          <ac:spMkLst>
            <pc:docMk/>
            <pc:sldMk cId="3255246807" sldId="547"/>
            <ac:spMk id="34" creationId="{4FA28B21-8F25-B61A-9712-53E61553654E}"/>
          </ac:spMkLst>
        </pc:spChg>
        <pc:spChg chg="add mod">
          <ac:chgData name="Kitazawa Masakiyo" userId="2bf3742da7ad8ecb" providerId="LiveId" clId="{6482ABAF-085E-41A0-894C-9B34C4100E07}" dt="2022-06-21T15:55:42.565" v="6916" actId="14100"/>
          <ac:spMkLst>
            <pc:docMk/>
            <pc:sldMk cId="3255246807" sldId="547"/>
            <ac:spMk id="35" creationId="{2C64E44B-50BC-FADC-CCB1-8A15BC210C3F}"/>
          </ac:spMkLst>
        </pc:spChg>
        <pc:spChg chg="add mod">
          <ac:chgData name="Kitazawa Masakiyo" userId="2bf3742da7ad8ecb" providerId="LiveId" clId="{6482ABAF-085E-41A0-894C-9B34C4100E07}" dt="2022-06-21T15:55:48.663" v="6917" actId="1076"/>
          <ac:spMkLst>
            <pc:docMk/>
            <pc:sldMk cId="3255246807" sldId="547"/>
            <ac:spMk id="36" creationId="{A9C8FB20-9DC9-DD15-BC8D-45AE72E696CE}"/>
          </ac:spMkLst>
        </pc:spChg>
        <pc:spChg chg="add del mod">
          <ac:chgData name="Kitazawa Masakiyo" userId="2bf3742da7ad8ecb" providerId="LiveId" clId="{6482ABAF-085E-41A0-894C-9B34C4100E07}" dt="2022-06-21T15:53:15.787" v="6878" actId="478"/>
          <ac:spMkLst>
            <pc:docMk/>
            <pc:sldMk cId="3255246807" sldId="547"/>
            <ac:spMk id="37" creationId="{7869D31A-E075-4F39-7C94-54571323A383}"/>
          </ac:spMkLst>
        </pc:spChg>
        <pc:spChg chg="add mod">
          <ac:chgData name="Kitazawa Masakiyo" userId="2bf3742da7ad8ecb" providerId="LiveId" clId="{6482ABAF-085E-41A0-894C-9B34C4100E07}" dt="2022-06-21T15:55:55.562" v="6918" actId="1076"/>
          <ac:spMkLst>
            <pc:docMk/>
            <pc:sldMk cId="3255246807" sldId="547"/>
            <ac:spMk id="38" creationId="{291E1304-027F-A569-2B59-C717CDA5D7B4}"/>
          </ac:spMkLst>
        </pc:spChg>
        <pc:spChg chg="add mod">
          <ac:chgData name="Kitazawa Masakiyo" userId="2bf3742da7ad8ecb" providerId="LiveId" clId="{6482ABAF-085E-41A0-894C-9B34C4100E07}" dt="2022-06-21T15:59:43.460" v="7043" actId="1076"/>
          <ac:spMkLst>
            <pc:docMk/>
            <pc:sldMk cId="3255246807" sldId="547"/>
            <ac:spMk id="41" creationId="{8577D9A7-BAA5-482F-7D3D-B2E7A8130B77}"/>
          </ac:spMkLst>
        </pc:spChg>
        <pc:spChg chg="add mod ord">
          <ac:chgData name="Kitazawa Masakiyo" userId="2bf3742da7ad8ecb" providerId="LiveId" clId="{6482ABAF-085E-41A0-894C-9B34C4100E07}" dt="2022-06-21T15:59:43.460" v="7043" actId="1076"/>
          <ac:spMkLst>
            <pc:docMk/>
            <pc:sldMk cId="3255246807" sldId="547"/>
            <ac:spMk id="43" creationId="{EEE2BA75-8716-D633-ED27-8756EA4F6D23}"/>
          </ac:spMkLst>
        </pc:spChg>
        <pc:grpChg chg="add del mod">
          <ac:chgData name="Kitazawa Masakiyo" userId="2bf3742da7ad8ecb" providerId="LiveId" clId="{6482ABAF-085E-41A0-894C-9B34C4100E07}" dt="2022-06-21T14:21:21.927" v="3699" actId="478"/>
          <ac:grpSpMkLst>
            <pc:docMk/>
            <pc:sldMk cId="3255246807" sldId="547"/>
            <ac:grpSpMk id="12" creationId="{0D47140D-4DBC-2BEF-8A2A-034E5AF59E77}"/>
          </ac:grpSpMkLst>
        </pc:grpChg>
        <pc:grpChg chg="mod">
          <ac:chgData name="Kitazawa Masakiyo" userId="2bf3742da7ad8ecb" providerId="LiveId" clId="{6482ABAF-085E-41A0-894C-9B34C4100E07}" dt="2022-06-21T14:21:10.534" v="3697"/>
          <ac:grpSpMkLst>
            <pc:docMk/>
            <pc:sldMk cId="3255246807" sldId="547"/>
            <ac:grpSpMk id="13" creationId="{D494B6CE-9991-D5A5-F470-F8D9CA1075EB}"/>
          </ac:grpSpMkLst>
        </pc:grpChg>
        <pc:grpChg chg="mod">
          <ac:chgData name="Kitazawa Masakiyo" userId="2bf3742da7ad8ecb" providerId="LiveId" clId="{6482ABAF-085E-41A0-894C-9B34C4100E07}" dt="2022-06-21T14:21:10.534" v="3697"/>
          <ac:grpSpMkLst>
            <pc:docMk/>
            <pc:sldMk cId="3255246807" sldId="547"/>
            <ac:grpSpMk id="14" creationId="{EA28F6F1-52E6-BD68-2023-2654A569F72D}"/>
          </ac:grpSpMkLst>
        </pc:grpChg>
        <pc:grpChg chg="add del mod">
          <ac:chgData name="Kitazawa Masakiyo" userId="2bf3742da7ad8ecb" providerId="LiveId" clId="{6482ABAF-085E-41A0-894C-9B34C4100E07}" dt="2022-06-21T15:53:21.757" v="6879" actId="478"/>
          <ac:grpSpMkLst>
            <pc:docMk/>
            <pc:sldMk cId="3255246807" sldId="547"/>
            <ac:grpSpMk id="19" creationId="{7C14BA71-F4C8-7E00-95AE-391996E8C79A}"/>
          </ac:grpSpMkLst>
        </pc:grpChg>
        <pc:grpChg chg="mod">
          <ac:chgData name="Kitazawa Masakiyo" userId="2bf3742da7ad8ecb" providerId="LiveId" clId="{6482ABAF-085E-41A0-894C-9B34C4100E07}" dt="2022-06-21T14:21:10.534" v="3697"/>
          <ac:grpSpMkLst>
            <pc:docMk/>
            <pc:sldMk cId="3255246807" sldId="547"/>
            <ac:grpSpMk id="20" creationId="{6E729C5C-C9DE-6A31-7B79-781749A4A825}"/>
          </ac:grpSpMkLst>
        </pc:grpChg>
        <pc:grpChg chg="mod">
          <ac:chgData name="Kitazawa Masakiyo" userId="2bf3742da7ad8ecb" providerId="LiveId" clId="{6482ABAF-085E-41A0-894C-9B34C4100E07}" dt="2022-06-21T14:21:10.534" v="3697"/>
          <ac:grpSpMkLst>
            <pc:docMk/>
            <pc:sldMk cId="3255246807" sldId="547"/>
            <ac:grpSpMk id="21" creationId="{23A785C0-7858-B7CD-6F3F-2DC4A6001648}"/>
          </ac:grpSpMkLst>
        </pc:grpChg>
        <pc:picChg chg="add del mod">
          <ac:chgData name="Kitazawa Masakiyo" userId="2bf3742da7ad8ecb" providerId="LiveId" clId="{6482ABAF-085E-41A0-894C-9B34C4100E07}" dt="2022-06-21T14:21:21.927" v="3699" actId="478"/>
          <ac:picMkLst>
            <pc:docMk/>
            <pc:sldMk cId="3255246807" sldId="547"/>
            <ac:picMk id="28" creationId="{7FC6E3C4-9691-EAB9-1811-1E5A87E90C73}"/>
          </ac:picMkLst>
        </pc:picChg>
        <pc:picChg chg="add del mod">
          <ac:chgData name="Kitazawa Masakiyo" userId="2bf3742da7ad8ecb" providerId="LiveId" clId="{6482ABAF-085E-41A0-894C-9B34C4100E07}" dt="2022-06-21T14:21:24.047" v="3700" actId="478"/>
          <ac:picMkLst>
            <pc:docMk/>
            <pc:sldMk cId="3255246807" sldId="547"/>
            <ac:picMk id="29" creationId="{6C371816-B596-A835-76F5-3F4688D0A3FF}"/>
          </ac:picMkLst>
        </pc:picChg>
        <pc:picChg chg="add mod">
          <ac:chgData name="Kitazawa Masakiyo" userId="2bf3742da7ad8ecb" providerId="LiveId" clId="{6482ABAF-085E-41A0-894C-9B34C4100E07}" dt="2022-06-21T15:55:55.562" v="6918" actId="1076"/>
          <ac:picMkLst>
            <pc:docMk/>
            <pc:sldMk cId="3255246807" sldId="547"/>
            <ac:picMk id="30" creationId="{A7C3D00D-1439-241C-DC67-14E5B103760A}"/>
          </ac:picMkLst>
        </pc:picChg>
        <pc:picChg chg="add mod">
          <ac:chgData name="Kitazawa Masakiyo" userId="2bf3742da7ad8ecb" providerId="LiveId" clId="{6482ABAF-085E-41A0-894C-9B34C4100E07}" dt="2022-06-21T15:58:05.351" v="6989" actId="1076"/>
          <ac:picMkLst>
            <pc:docMk/>
            <pc:sldMk cId="3255246807" sldId="547"/>
            <ac:picMk id="42" creationId="{A820E1C7-319F-8E40-E2CA-8D096CB6DAC1}"/>
          </ac:picMkLst>
        </pc:picChg>
        <pc:cxnChg chg="add mod">
          <ac:chgData name="Kitazawa Masakiyo" userId="2bf3742da7ad8ecb" providerId="LiveId" clId="{6482ABAF-085E-41A0-894C-9B34C4100E07}" dt="2022-06-21T15:55:55.562" v="6918" actId="1076"/>
          <ac:cxnSpMkLst>
            <pc:docMk/>
            <pc:sldMk cId="3255246807" sldId="547"/>
            <ac:cxnSpMk id="26" creationId="{A5AAC0AC-D9FB-30BB-E6D1-D0CDB905DCB8}"/>
          </ac:cxnSpMkLst>
        </pc:cxnChg>
        <pc:cxnChg chg="add mod">
          <ac:chgData name="Kitazawa Masakiyo" userId="2bf3742da7ad8ecb" providerId="LiveId" clId="{6482ABAF-085E-41A0-894C-9B34C4100E07}" dt="2022-06-21T15:55:55.562" v="6918" actId="1076"/>
          <ac:cxnSpMkLst>
            <pc:docMk/>
            <pc:sldMk cId="3255246807" sldId="547"/>
            <ac:cxnSpMk id="27" creationId="{543F73F7-3E1C-0A8D-DDFD-13C727B224F3}"/>
          </ac:cxnSpMkLst>
        </pc:cxnChg>
      </pc:sldChg>
      <pc:sldChg chg="addSp delSp modSp new mod">
        <pc:chgData name="Kitazawa Masakiyo" userId="2bf3742da7ad8ecb" providerId="LiveId" clId="{6482ABAF-085E-41A0-894C-9B34C4100E07}" dt="2022-06-21T15:09:44.280" v="5310" actId="1076"/>
        <pc:sldMkLst>
          <pc:docMk/>
          <pc:sldMk cId="2555048826" sldId="548"/>
        </pc:sldMkLst>
        <pc:spChg chg="mod">
          <ac:chgData name="Kitazawa Masakiyo" userId="2bf3742da7ad8ecb" providerId="LiveId" clId="{6482ABAF-085E-41A0-894C-9B34C4100E07}" dt="2022-06-21T14:34:08.029" v="3958" actId="20577"/>
          <ac:spMkLst>
            <pc:docMk/>
            <pc:sldMk cId="2555048826" sldId="548"/>
            <ac:spMk id="2" creationId="{FC8F6BDE-50E7-4B12-BA26-5425E20FD7AF}"/>
          </ac:spMkLst>
        </pc:spChg>
        <pc:spChg chg="del">
          <ac:chgData name="Kitazawa Masakiyo" userId="2bf3742da7ad8ecb" providerId="LiveId" clId="{6482ABAF-085E-41A0-894C-9B34C4100E07}" dt="2022-06-21T14:34:10.412" v="3959" actId="478"/>
          <ac:spMkLst>
            <pc:docMk/>
            <pc:sldMk cId="2555048826" sldId="548"/>
            <ac:spMk id="3" creationId="{1D3A8B6E-5C0B-40DB-E022-AF315BAA6501}"/>
          </ac:spMkLst>
        </pc:spChg>
        <pc:spChg chg="add mod">
          <ac:chgData name="Kitazawa Masakiyo" userId="2bf3742da7ad8ecb" providerId="LiveId" clId="{6482ABAF-085E-41A0-894C-9B34C4100E07}" dt="2022-06-21T15:09:09.002" v="5289" actId="1035"/>
          <ac:spMkLst>
            <pc:docMk/>
            <pc:sldMk cId="2555048826" sldId="548"/>
            <ac:spMk id="7" creationId="{C45C58D3-E7A4-EF32-9E9C-413FC24E8AB9}"/>
          </ac:spMkLst>
        </pc:spChg>
        <pc:spChg chg="add mod">
          <ac:chgData name="Kitazawa Masakiyo" userId="2bf3742da7ad8ecb" providerId="LiveId" clId="{6482ABAF-085E-41A0-894C-9B34C4100E07}" dt="2022-06-21T15:09:38.070" v="5309" actId="1076"/>
          <ac:spMkLst>
            <pc:docMk/>
            <pc:sldMk cId="2555048826" sldId="548"/>
            <ac:spMk id="8" creationId="{C3516942-1EFE-0A00-0F04-B0C0116637B9}"/>
          </ac:spMkLst>
        </pc:spChg>
        <pc:spChg chg="add del mod">
          <ac:chgData name="Kitazawa Masakiyo" userId="2bf3742da7ad8ecb" providerId="LiveId" clId="{6482ABAF-085E-41A0-894C-9B34C4100E07}" dt="2022-06-21T14:56:33.795" v="4797" actId="478"/>
          <ac:spMkLst>
            <pc:docMk/>
            <pc:sldMk cId="2555048826" sldId="548"/>
            <ac:spMk id="9" creationId="{CE632D89-FF30-5E3A-DD76-25CE9D8CD22D}"/>
          </ac:spMkLst>
        </pc:spChg>
        <pc:spChg chg="add mod">
          <ac:chgData name="Kitazawa Masakiyo" userId="2bf3742da7ad8ecb" providerId="LiveId" clId="{6482ABAF-085E-41A0-894C-9B34C4100E07}" dt="2022-06-21T15:09:38.070" v="5309" actId="1076"/>
          <ac:spMkLst>
            <pc:docMk/>
            <pc:sldMk cId="2555048826" sldId="548"/>
            <ac:spMk id="10" creationId="{37F27F98-5FD1-4C1E-DC31-7782E67A8B09}"/>
          </ac:spMkLst>
        </pc:spChg>
        <pc:spChg chg="add mod">
          <ac:chgData name="Kitazawa Masakiyo" userId="2bf3742da7ad8ecb" providerId="LiveId" clId="{6482ABAF-085E-41A0-894C-9B34C4100E07}" dt="2022-06-21T15:09:38.070" v="5309" actId="1076"/>
          <ac:spMkLst>
            <pc:docMk/>
            <pc:sldMk cId="2555048826" sldId="548"/>
            <ac:spMk id="11" creationId="{241C3CC4-99B2-1FD7-4436-33F8264BA2B7}"/>
          </ac:spMkLst>
        </pc:spChg>
        <pc:spChg chg="add del mod">
          <ac:chgData name="Kitazawa Masakiyo" userId="2bf3742da7ad8ecb" providerId="LiveId" clId="{6482ABAF-085E-41A0-894C-9B34C4100E07}" dt="2022-06-21T15:07:41.726" v="5230" actId="478"/>
          <ac:spMkLst>
            <pc:docMk/>
            <pc:sldMk cId="2555048826" sldId="548"/>
            <ac:spMk id="12" creationId="{3679B441-AD4A-8EDB-7D8F-F2E0FCD7FC7A}"/>
          </ac:spMkLst>
        </pc:spChg>
        <pc:spChg chg="add mod">
          <ac:chgData name="Kitazawa Masakiyo" userId="2bf3742da7ad8ecb" providerId="LiveId" clId="{6482ABAF-085E-41A0-894C-9B34C4100E07}" dt="2022-06-21T15:09:38.070" v="5309" actId="1076"/>
          <ac:spMkLst>
            <pc:docMk/>
            <pc:sldMk cId="2555048826" sldId="548"/>
            <ac:spMk id="13" creationId="{F6552EDD-EF64-FF5D-5715-346394D3C964}"/>
          </ac:spMkLst>
        </pc:spChg>
        <pc:spChg chg="add mod">
          <ac:chgData name="Kitazawa Masakiyo" userId="2bf3742da7ad8ecb" providerId="LiveId" clId="{6482ABAF-085E-41A0-894C-9B34C4100E07}" dt="2022-06-21T15:09:44.280" v="5310" actId="1076"/>
          <ac:spMkLst>
            <pc:docMk/>
            <pc:sldMk cId="2555048826" sldId="548"/>
            <ac:spMk id="14" creationId="{2ED49FF9-033C-5670-17B6-69DC6F52B95B}"/>
          </ac:spMkLst>
        </pc:spChg>
        <pc:spChg chg="add mod">
          <ac:chgData name="Kitazawa Masakiyo" userId="2bf3742da7ad8ecb" providerId="LiveId" clId="{6482ABAF-085E-41A0-894C-9B34C4100E07}" dt="2022-06-21T15:09:44.280" v="5310" actId="1076"/>
          <ac:spMkLst>
            <pc:docMk/>
            <pc:sldMk cId="2555048826" sldId="548"/>
            <ac:spMk id="15" creationId="{42DFE4E6-B9F9-8EF8-7031-B39A7264721F}"/>
          </ac:spMkLst>
        </pc:spChg>
        <pc:picChg chg="add mod">
          <ac:chgData name="Kitazawa Masakiyo" userId="2bf3742da7ad8ecb" providerId="LiveId" clId="{6482ABAF-085E-41A0-894C-9B34C4100E07}" dt="2022-06-21T15:07:06.180" v="5205" actId="14100"/>
          <ac:picMkLst>
            <pc:docMk/>
            <pc:sldMk cId="2555048826" sldId="548"/>
            <ac:picMk id="5" creationId="{488E38DB-1CE0-545C-A231-434D0FBB669F}"/>
          </ac:picMkLst>
        </pc:picChg>
        <pc:picChg chg="add mod">
          <ac:chgData name="Kitazawa Masakiyo" userId="2bf3742da7ad8ecb" providerId="LiveId" clId="{6482ABAF-085E-41A0-894C-9B34C4100E07}" dt="2022-06-21T15:07:03.389" v="5204" actId="14100"/>
          <ac:picMkLst>
            <pc:docMk/>
            <pc:sldMk cId="2555048826" sldId="548"/>
            <ac:picMk id="6" creationId="{2A0A5839-36F8-3099-8007-A5E32085AEB0}"/>
          </ac:picMkLst>
        </pc:picChg>
      </pc:sldChg>
      <pc:sldChg chg="addSp delSp modSp mod delAnim modAnim">
        <pc:chgData name="Kitazawa Masakiyo" userId="2bf3742da7ad8ecb" providerId="LiveId" clId="{6482ABAF-085E-41A0-894C-9B34C4100E07}" dt="2022-06-22T00:29:52.458" v="7641"/>
        <pc:sldMkLst>
          <pc:docMk/>
          <pc:sldMk cId="1719379197" sldId="549"/>
        </pc:sldMkLst>
        <pc:spChg chg="mod">
          <ac:chgData name="Kitazawa Masakiyo" userId="2bf3742da7ad8ecb" providerId="LiveId" clId="{6482ABAF-085E-41A0-894C-9B34C4100E07}" dt="2022-06-21T14:55:22.253" v="4773" actId="14100"/>
          <ac:spMkLst>
            <pc:docMk/>
            <pc:sldMk cId="1719379197" sldId="549"/>
            <ac:spMk id="12" creationId="{86A062A2-6AAD-D580-98CC-7029066AFA59}"/>
          </ac:spMkLst>
        </pc:spChg>
        <pc:spChg chg="mod">
          <ac:chgData name="Kitazawa Masakiyo" userId="2bf3742da7ad8ecb" providerId="LiveId" clId="{6482ABAF-085E-41A0-894C-9B34C4100E07}" dt="2022-06-21T14:48:11.911" v="4522" actId="1035"/>
          <ac:spMkLst>
            <pc:docMk/>
            <pc:sldMk cId="1719379197" sldId="549"/>
            <ac:spMk id="13" creationId="{099A7F88-5636-A181-D281-CC0EA2228EA0}"/>
          </ac:spMkLst>
        </pc:spChg>
        <pc:spChg chg="mod">
          <ac:chgData name="Kitazawa Masakiyo" userId="2bf3742da7ad8ecb" providerId="LiveId" clId="{6482ABAF-085E-41A0-894C-9B34C4100E07}" dt="2022-06-21T14:55:30.646" v="4776" actId="14100"/>
          <ac:spMkLst>
            <pc:docMk/>
            <pc:sldMk cId="1719379197" sldId="549"/>
            <ac:spMk id="15" creationId="{9421C1E7-C65C-5BC4-9BA1-7D74E4F6DEBD}"/>
          </ac:spMkLst>
        </pc:spChg>
        <pc:spChg chg="mod">
          <ac:chgData name="Kitazawa Masakiyo" userId="2bf3742da7ad8ecb" providerId="LiveId" clId="{6482ABAF-085E-41A0-894C-9B34C4100E07}" dt="2022-06-21T14:54:36.990" v="4735" actId="20577"/>
          <ac:spMkLst>
            <pc:docMk/>
            <pc:sldMk cId="1719379197" sldId="549"/>
            <ac:spMk id="16" creationId="{31524D7F-59F8-C07B-3058-98672DC31293}"/>
          </ac:spMkLst>
        </pc:spChg>
        <pc:spChg chg="add mod">
          <ac:chgData name="Kitazawa Masakiyo" userId="2bf3742da7ad8ecb" providerId="LiveId" clId="{6482ABAF-085E-41A0-894C-9B34C4100E07}" dt="2022-06-21T14:55:48.603" v="4779" actId="1076"/>
          <ac:spMkLst>
            <pc:docMk/>
            <pc:sldMk cId="1719379197" sldId="549"/>
            <ac:spMk id="17" creationId="{F9040989-151D-F242-A0DB-A95D28046181}"/>
          </ac:spMkLst>
        </pc:spChg>
        <pc:spChg chg="mod">
          <ac:chgData name="Kitazawa Masakiyo" userId="2bf3742da7ad8ecb" providerId="LiveId" clId="{6482ABAF-085E-41A0-894C-9B34C4100E07}" dt="2022-06-21T14:55:41.458" v="4778" actId="14100"/>
          <ac:spMkLst>
            <pc:docMk/>
            <pc:sldMk cId="1719379197" sldId="549"/>
            <ac:spMk id="19" creationId="{DA7C7B90-C453-D725-E32D-33C41C3CF5D6}"/>
          </ac:spMkLst>
        </pc:spChg>
        <pc:spChg chg="mod">
          <ac:chgData name="Kitazawa Masakiyo" userId="2bf3742da7ad8ecb" providerId="LiveId" clId="{6482ABAF-085E-41A0-894C-9B34C4100E07}" dt="2022-06-22T00:29:09.071" v="7639" actId="20577"/>
          <ac:spMkLst>
            <pc:docMk/>
            <pc:sldMk cId="1719379197" sldId="549"/>
            <ac:spMk id="20" creationId="{C771F1BE-11D8-8B02-3E32-05D91D2EC2E9}"/>
          </ac:spMkLst>
        </pc:spChg>
        <pc:spChg chg="del topLvl">
          <ac:chgData name="Kitazawa Masakiyo" userId="2bf3742da7ad8ecb" providerId="LiveId" clId="{6482ABAF-085E-41A0-894C-9B34C4100E07}" dt="2022-06-21T14:48:16.300" v="4523" actId="478"/>
          <ac:spMkLst>
            <pc:docMk/>
            <pc:sldMk cId="1719379197" sldId="549"/>
            <ac:spMk id="123" creationId="{00000000-0000-0000-0000-000000000000}"/>
          </ac:spMkLst>
        </pc:spChg>
        <pc:grpChg chg="del">
          <ac:chgData name="Kitazawa Masakiyo" userId="2bf3742da7ad8ecb" providerId="LiveId" clId="{6482ABAF-085E-41A0-894C-9B34C4100E07}" dt="2022-06-21T14:48:16.300" v="4523" actId="478"/>
          <ac:grpSpMkLst>
            <pc:docMk/>
            <pc:sldMk cId="1719379197" sldId="549"/>
            <ac:grpSpMk id="8" creationId="{00000000-0000-0000-0000-000000000000}"/>
          </ac:grpSpMkLst>
        </pc:grpChg>
        <pc:grpChg chg="add mod">
          <ac:chgData name="Kitazawa Masakiyo" userId="2bf3742da7ad8ecb" providerId="LiveId" clId="{6482ABAF-085E-41A0-894C-9B34C4100E07}" dt="2022-06-21T14:55:17.993" v="4772" actId="1076"/>
          <ac:grpSpMkLst>
            <pc:docMk/>
            <pc:sldMk cId="1719379197" sldId="549"/>
            <ac:grpSpMk id="11" creationId="{B620A755-1779-4C53-DAE6-72376B227F63}"/>
          </ac:grpSpMkLst>
        </pc:grpChg>
        <pc:grpChg chg="add mod">
          <ac:chgData name="Kitazawa Masakiyo" userId="2bf3742da7ad8ecb" providerId="LiveId" clId="{6482ABAF-085E-41A0-894C-9B34C4100E07}" dt="2022-06-21T14:55:27.485" v="4775" actId="1076"/>
          <ac:grpSpMkLst>
            <pc:docMk/>
            <pc:sldMk cId="1719379197" sldId="549"/>
            <ac:grpSpMk id="14" creationId="{0C9892B8-19B0-C5AB-5636-5853D891BF55}"/>
          </ac:grpSpMkLst>
        </pc:grpChg>
        <pc:grpChg chg="add mod">
          <ac:chgData name="Kitazawa Masakiyo" userId="2bf3742da7ad8ecb" providerId="LiveId" clId="{6482ABAF-085E-41A0-894C-9B34C4100E07}" dt="2022-06-21T14:55:36.752" v="4777" actId="1076"/>
          <ac:grpSpMkLst>
            <pc:docMk/>
            <pc:sldMk cId="1719379197" sldId="549"/>
            <ac:grpSpMk id="18" creationId="{89F8A5B2-FBE0-C0A0-8528-8E7410688499}"/>
          </ac:grpSpMkLst>
        </pc:grpChg>
        <pc:picChg chg="add mod">
          <ac:chgData name="Kitazawa Masakiyo" userId="2bf3742da7ad8ecb" providerId="LiveId" clId="{6482ABAF-085E-41A0-894C-9B34C4100E07}" dt="2022-06-21T14:48:11.911" v="4522" actId="1035"/>
          <ac:picMkLst>
            <pc:docMk/>
            <pc:sldMk cId="1719379197" sldId="549"/>
            <ac:picMk id="10" creationId="{62476ED1-89EE-3F9C-C820-0F8F6C1007B2}"/>
          </ac:picMkLst>
        </pc:picChg>
        <pc:picChg chg="topLvl">
          <ac:chgData name="Kitazawa Masakiyo" userId="2bf3742da7ad8ecb" providerId="LiveId" clId="{6482ABAF-085E-41A0-894C-9B34C4100E07}" dt="2022-06-21T14:48:16.300" v="4523" actId="478"/>
          <ac:picMkLst>
            <pc:docMk/>
            <pc:sldMk cId="1719379197" sldId="549"/>
            <ac:picMk id="122" creationId="{00000000-0000-0000-0000-000000000000}"/>
          </ac:picMkLst>
        </pc:picChg>
      </pc:sldChg>
      <pc:sldChg chg="addSp delSp modSp new mod ord">
        <pc:chgData name="Kitazawa Masakiyo" userId="2bf3742da7ad8ecb" providerId="LiveId" clId="{6482ABAF-085E-41A0-894C-9B34C4100E07}" dt="2022-06-22T00:23:30.999" v="7635"/>
        <pc:sldMkLst>
          <pc:docMk/>
          <pc:sldMk cId="734101469" sldId="550"/>
        </pc:sldMkLst>
        <pc:spChg chg="mod">
          <ac:chgData name="Kitazawa Masakiyo" userId="2bf3742da7ad8ecb" providerId="LiveId" clId="{6482ABAF-085E-41A0-894C-9B34C4100E07}" dt="2022-06-21T16:07:33.088" v="7324" actId="404"/>
          <ac:spMkLst>
            <pc:docMk/>
            <pc:sldMk cId="734101469" sldId="550"/>
            <ac:spMk id="2" creationId="{55605637-1282-C4E2-C38D-5BB2EE930F56}"/>
          </ac:spMkLst>
        </pc:spChg>
        <pc:spChg chg="del">
          <ac:chgData name="Kitazawa Masakiyo" userId="2bf3742da7ad8ecb" providerId="LiveId" clId="{6482ABAF-085E-41A0-894C-9B34C4100E07}" dt="2022-06-21T15:03:08.239" v="5050" actId="478"/>
          <ac:spMkLst>
            <pc:docMk/>
            <pc:sldMk cId="734101469" sldId="550"/>
            <ac:spMk id="3" creationId="{73DF5787-0AA6-A3D3-B79D-EA254D88A63A}"/>
          </ac:spMkLst>
        </pc:spChg>
        <pc:spChg chg="add mod">
          <ac:chgData name="Kitazawa Masakiyo" userId="2bf3742da7ad8ecb" providerId="LiveId" clId="{6482ABAF-085E-41A0-894C-9B34C4100E07}" dt="2022-06-21T15:10:29.383" v="5318" actId="1076"/>
          <ac:spMkLst>
            <pc:docMk/>
            <pc:sldMk cId="734101469" sldId="550"/>
            <ac:spMk id="5" creationId="{2FF413DF-BB6F-DBE5-8CE5-F683D7938162}"/>
          </ac:spMkLst>
        </pc:spChg>
        <pc:spChg chg="add del mod">
          <ac:chgData name="Kitazawa Masakiyo" userId="2bf3742da7ad8ecb" providerId="LiveId" clId="{6482ABAF-085E-41A0-894C-9B34C4100E07}" dt="2022-06-21T15:10:12.591" v="5314" actId="478"/>
          <ac:spMkLst>
            <pc:docMk/>
            <pc:sldMk cId="734101469" sldId="550"/>
            <ac:spMk id="6" creationId="{74DF840B-A653-2C33-D40D-C9C2AFE29C0A}"/>
          </ac:spMkLst>
        </pc:spChg>
        <pc:spChg chg="add mod">
          <ac:chgData name="Kitazawa Masakiyo" userId="2bf3742da7ad8ecb" providerId="LiveId" clId="{6482ABAF-085E-41A0-894C-9B34C4100E07}" dt="2022-06-21T16:07:37.334" v="7325" actId="1076"/>
          <ac:spMkLst>
            <pc:docMk/>
            <pc:sldMk cId="734101469" sldId="550"/>
            <ac:spMk id="11" creationId="{1B037F3A-EE04-177C-A044-1A97ED5F13A8}"/>
          </ac:spMkLst>
        </pc:spChg>
        <pc:spChg chg="add mod">
          <ac:chgData name="Kitazawa Masakiyo" userId="2bf3742da7ad8ecb" providerId="LiveId" clId="{6482ABAF-085E-41A0-894C-9B34C4100E07}" dt="2022-06-21T15:13:15.267" v="5365" actId="1076"/>
          <ac:spMkLst>
            <pc:docMk/>
            <pc:sldMk cId="734101469" sldId="550"/>
            <ac:spMk id="15" creationId="{046C8E4B-1C83-434F-F9B8-9A335E428A3A}"/>
          </ac:spMkLst>
        </pc:spChg>
        <pc:picChg chg="add del mod">
          <ac:chgData name="Kitazawa Masakiyo" userId="2bf3742da7ad8ecb" providerId="LiveId" clId="{6482ABAF-085E-41A0-894C-9B34C4100E07}" dt="2022-06-21T15:10:12.591" v="5314" actId="478"/>
          <ac:picMkLst>
            <pc:docMk/>
            <pc:sldMk cId="734101469" sldId="550"/>
            <ac:picMk id="7" creationId="{3C300949-96CD-DF71-D294-936EADFC12A9}"/>
          </ac:picMkLst>
        </pc:picChg>
        <pc:picChg chg="add del mod">
          <ac:chgData name="Kitazawa Masakiyo" userId="2bf3742da7ad8ecb" providerId="LiveId" clId="{6482ABAF-085E-41A0-894C-9B34C4100E07}" dt="2022-06-21T15:10:12.591" v="5314" actId="478"/>
          <ac:picMkLst>
            <pc:docMk/>
            <pc:sldMk cId="734101469" sldId="550"/>
            <ac:picMk id="8" creationId="{E69FA840-35DF-A9BC-4DAF-5946058C263D}"/>
          </ac:picMkLst>
        </pc:picChg>
        <pc:picChg chg="add del mod">
          <ac:chgData name="Kitazawa Masakiyo" userId="2bf3742da7ad8ecb" providerId="LiveId" clId="{6482ABAF-085E-41A0-894C-9B34C4100E07}" dt="2022-06-21T15:10:16.480" v="5315" actId="478"/>
          <ac:picMkLst>
            <pc:docMk/>
            <pc:sldMk cId="734101469" sldId="550"/>
            <ac:picMk id="9" creationId="{9C10DE00-B27C-03F0-DAB2-C00949AEF9F2}"/>
          </ac:picMkLst>
        </pc:picChg>
        <pc:picChg chg="add mod">
          <ac:chgData name="Kitazawa Masakiyo" userId="2bf3742da7ad8ecb" providerId="LiveId" clId="{6482ABAF-085E-41A0-894C-9B34C4100E07}" dt="2022-06-21T15:10:25.165" v="5317" actId="14100"/>
          <ac:picMkLst>
            <pc:docMk/>
            <pc:sldMk cId="734101469" sldId="550"/>
            <ac:picMk id="10" creationId="{D1EF3999-5EA7-18FD-F712-AAF62E7E02D2}"/>
          </ac:picMkLst>
        </pc:picChg>
        <pc:picChg chg="add del mod">
          <ac:chgData name="Kitazawa Masakiyo" userId="2bf3742da7ad8ecb" providerId="LiveId" clId="{6482ABAF-085E-41A0-894C-9B34C4100E07}" dt="2022-06-21T15:12:30.195" v="5332"/>
          <ac:picMkLst>
            <pc:docMk/>
            <pc:sldMk cId="734101469" sldId="550"/>
            <ac:picMk id="12" creationId="{685E656E-9449-6B1C-342F-6B2D8FCFBCF2}"/>
          </ac:picMkLst>
        </pc:picChg>
        <pc:picChg chg="add del mod">
          <ac:chgData name="Kitazawa Masakiyo" userId="2bf3742da7ad8ecb" providerId="LiveId" clId="{6482ABAF-085E-41A0-894C-9B34C4100E07}" dt="2022-06-21T15:13:01.826" v="5361"/>
          <ac:picMkLst>
            <pc:docMk/>
            <pc:sldMk cId="734101469" sldId="550"/>
            <ac:picMk id="14" creationId="{E7D722C2-267B-3831-AF14-43F6CC6031B7}"/>
          </ac:picMkLst>
        </pc:picChg>
        <pc:picChg chg="add mod">
          <ac:chgData name="Kitazawa Masakiyo" userId="2bf3742da7ad8ecb" providerId="LiveId" clId="{6482ABAF-085E-41A0-894C-9B34C4100E07}" dt="2022-06-21T15:13:15.267" v="5365" actId="1076"/>
          <ac:picMkLst>
            <pc:docMk/>
            <pc:sldMk cId="734101469" sldId="550"/>
            <ac:picMk id="17" creationId="{B31BE51F-2636-0AEB-E839-730875CF422F}"/>
          </ac:picMkLst>
        </pc:picChg>
      </pc:sldChg>
      <pc:sldChg chg="addSp delSp modSp new mod">
        <pc:chgData name="Kitazawa Masakiyo" userId="2bf3742da7ad8ecb" providerId="LiveId" clId="{6482ABAF-085E-41A0-894C-9B34C4100E07}" dt="2022-06-22T00:30:59.481" v="7661" actId="20577"/>
        <pc:sldMkLst>
          <pc:docMk/>
          <pc:sldMk cId="1710823432" sldId="551"/>
        </pc:sldMkLst>
        <pc:spChg chg="mod">
          <ac:chgData name="Kitazawa Masakiyo" userId="2bf3742da7ad8ecb" providerId="LiveId" clId="{6482ABAF-085E-41A0-894C-9B34C4100E07}" dt="2022-06-21T15:16:02.969" v="5390" actId="20577"/>
          <ac:spMkLst>
            <pc:docMk/>
            <pc:sldMk cId="1710823432" sldId="551"/>
            <ac:spMk id="2" creationId="{293F3F6D-0FE5-96B2-58B9-4D4DED10F03F}"/>
          </ac:spMkLst>
        </pc:spChg>
        <pc:spChg chg="del">
          <ac:chgData name="Kitazawa Masakiyo" userId="2bf3742da7ad8ecb" providerId="LiveId" clId="{6482ABAF-085E-41A0-894C-9B34C4100E07}" dt="2022-06-21T15:16:08.052" v="5392" actId="478"/>
          <ac:spMkLst>
            <pc:docMk/>
            <pc:sldMk cId="1710823432" sldId="551"/>
            <ac:spMk id="3" creationId="{54F212BA-EF64-1BF2-32AB-FA0971ACEB22}"/>
          </ac:spMkLst>
        </pc:spChg>
        <pc:spChg chg="add mod">
          <ac:chgData name="Kitazawa Masakiyo" userId="2bf3742da7ad8ecb" providerId="LiveId" clId="{6482ABAF-085E-41A0-894C-9B34C4100E07}" dt="2022-06-21T15:16:05.512" v="5391"/>
          <ac:spMkLst>
            <pc:docMk/>
            <pc:sldMk cId="1710823432" sldId="551"/>
            <ac:spMk id="5" creationId="{E6F909B4-B8D0-6B72-9444-36DD959EA397}"/>
          </ac:spMkLst>
        </pc:spChg>
        <pc:spChg chg="add mod">
          <ac:chgData name="Kitazawa Masakiyo" userId="2bf3742da7ad8ecb" providerId="LiveId" clId="{6482ABAF-085E-41A0-894C-9B34C4100E07}" dt="2022-06-21T15:19:13.431" v="5503" actId="1076"/>
          <ac:spMkLst>
            <pc:docMk/>
            <pc:sldMk cId="1710823432" sldId="551"/>
            <ac:spMk id="7" creationId="{A756E0F0-0095-1C2C-3361-4003870E4804}"/>
          </ac:spMkLst>
        </pc:spChg>
        <pc:spChg chg="add mod">
          <ac:chgData name="Kitazawa Masakiyo" userId="2bf3742da7ad8ecb" providerId="LiveId" clId="{6482ABAF-085E-41A0-894C-9B34C4100E07}" dt="2022-06-22T00:30:59.481" v="7661" actId="20577"/>
          <ac:spMkLst>
            <pc:docMk/>
            <pc:sldMk cId="1710823432" sldId="551"/>
            <ac:spMk id="8" creationId="{52850C3B-90CA-3FDF-5076-D7A1B5336074}"/>
          </ac:spMkLst>
        </pc:spChg>
        <pc:spChg chg="add mod">
          <ac:chgData name="Kitazawa Masakiyo" userId="2bf3742da7ad8ecb" providerId="LiveId" clId="{6482ABAF-085E-41A0-894C-9B34C4100E07}" dt="2022-06-22T00:30:55.269" v="7652" actId="1076"/>
          <ac:spMkLst>
            <pc:docMk/>
            <pc:sldMk cId="1710823432" sldId="551"/>
            <ac:spMk id="9" creationId="{CB754589-CE64-CD9B-6483-7A587CB8A3DE}"/>
          </ac:spMkLst>
        </pc:spChg>
        <pc:spChg chg="add del mod">
          <ac:chgData name="Kitazawa Masakiyo" userId="2bf3742da7ad8ecb" providerId="LiveId" clId="{6482ABAF-085E-41A0-894C-9B34C4100E07}" dt="2022-06-21T15:16:15.968" v="5393" actId="478"/>
          <ac:spMkLst>
            <pc:docMk/>
            <pc:sldMk cId="1710823432" sldId="551"/>
            <ac:spMk id="10" creationId="{8465FCC3-DE06-F6F0-99F5-0D54A31F68AE}"/>
          </ac:spMkLst>
        </pc:spChg>
        <pc:spChg chg="add mod">
          <ac:chgData name="Kitazawa Masakiyo" userId="2bf3742da7ad8ecb" providerId="LiveId" clId="{6482ABAF-085E-41A0-894C-9B34C4100E07}" dt="2022-06-21T15:19:32.412" v="5529" actId="20577"/>
          <ac:spMkLst>
            <pc:docMk/>
            <pc:sldMk cId="1710823432" sldId="551"/>
            <ac:spMk id="12" creationId="{CC76A5AD-701E-CD82-57B2-794FC9D87AB4}"/>
          </ac:spMkLst>
        </pc:spChg>
        <pc:spChg chg="add mod">
          <ac:chgData name="Kitazawa Masakiyo" userId="2bf3742da7ad8ecb" providerId="LiveId" clId="{6482ABAF-085E-41A0-894C-9B34C4100E07}" dt="2022-06-21T15:19:51.799" v="5571" actId="20577"/>
          <ac:spMkLst>
            <pc:docMk/>
            <pc:sldMk cId="1710823432" sldId="551"/>
            <ac:spMk id="14" creationId="{3962F362-5A74-3A4D-2F2D-54A6CF618CFC}"/>
          </ac:spMkLst>
        </pc:spChg>
        <pc:spChg chg="add mod">
          <ac:chgData name="Kitazawa Masakiyo" userId="2bf3742da7ad8ecb" providerId="LiveId" clId="{6482ABAF-085E-41A0-894C-9B34C4100E07}" dt="2022-06-21T15:20:03.368" v="5585" actId="1076"/>
          <ac:spMkLst>
            <pc:docMk/>
            <pc:sldMk cId="1710823432" sldId="551"/>
            <ac:spMk id="19" creationId="{71135315-40D5-9691-DD2B-E631CE0F629B}"/>
          </ac:spMkLst>
        </pc:spChg>
        <pc:spChg chg="add mod">
          <ac:chgData name="Kitazawa Masakiyo" userId="2bf3742da7ad8ecb" providerId="LiveId" clId="{6482ABAF-085E-41A0-894C-9B34C4100E07}" dt="2022-06-21T15:20:09.949" v="5586" actId="20577"/>
          <ac:spMkLst>
            <pc:docMk/>
            <pc:sldMk cId="1710823432" sldId="551"/>
            <ac:spMk id="20" creationId="{537974A5-0B13-5648-613B-8C4D8EBFDF58}"/>
          </ac:spMkLst>
        </pc:spChg>
        <pc:picChg chg="add mod">
          <ac:chgData name="Kitazawa Masakiyo" userId="2bf3742da7ad8ecb" providerId="LiveId" clId="{6482ABAF-085E-41A0-894C-9B34C4100E07}" dt="2022-06-21T15:19:13.431" v="5503" actId="1076"/>
          <ac:picMkLst>
            <pc:docMk/>
            <pc:sldMk cId="1710823432" sldId="551"/>
            <ac:picMk id="6" creationId="{0DA959AB-4543-5DB4-B66C-0003612F3D99}"/>
          </ac:picMkLst>
        </pc:picChg>
        <pc:picChg chg="add mod">
          <ac:chgData name="Kitazawa Masakiyo" userId="2bf3742da7ad8ecb" providerId="LiveId" clId="{6482ABAF-085E-41A0-894C-9B34C4100E07}" dt="2022-06-21T15:16:05.512" v="5391"/>
          <ac:picMkLst>
            <pc:docMk/>
            <pc:sldMk cId="1710823432" sldId="551"/>
            <ac:picMk id="11" creationId="{86785BC3-C223-5FD4-10DA-8B83D28F133E}"/>
          </ac:picMkLst>
        </pc:picChg>
        <pc:picChg chg="add mod">
          <ac:chgData name="Kitazawa Masakiyo" userId="2bf3742da7ad8ecb" providerId="LiveId" clId="{6482ABAF-085E-41A0-894C-9B34C4100E07}" dt="2022-06-21T15:16:05.512" v="5391"/>
          <ac:picMkLst>
            <pc:docMk/>
            <pc:sldMk cId="1710823432" sldId="551"/>
            <ac:picMk id="13" creationId="{514CF06F-0C3A-CF3E-9817-9B8A2D27C579}"/>
          </ac:picMkLst>
        </pc:picChg>
        <pc:picChg chg="add mod">
          <ac:chgData name="Kitazawa Masakiyo" userId="2bf3742da7ad8ecb" providerId="LiveId" clId="{6482ABAF-085E-41A0-894C-9B34C4100E07}" dt="2022-06-21T15:19:13.431" v="5503" actId="1076"/>
          <ac:picMkLst>
            <pc:docMk/>
            <pc:sldMk cId="1710823432" sldId="551"/>
            <ac:picMk id="15" creationId="{3420B518-D947-0522-3E45-3CA8B8831DF3}"/>
          </ac:picMkLst>
        </pc:picChg>
        <pc:picChg chg="add mod">
          <ac:chgData name="Kitazawa Masakiyo" userId="2bf3742da7ad8ecb" providerId="LiveId" clId="{6482ABAF-085E-41A0-894C-9B34C4100E07}" dt="2022-06-21T15:19:13.431" v="5503" actId="1076"/>
          <ac:picMkLst>
            <pc:docMk/>
            <pc:sldMk cId="1710823432" sldId="551"/>
            <ac:picMk id="16" creationId="{530F268E-B6A5-255A-8B97-EE2F33324CAA}"/>
          </ac:picMkLst>
        </pc:picChg>
        <pc:picChg chg="add mod">
          <ac:chgData name="Kitazawa Masakiyo" userId="2bf3742da7ad8ecb" providerId="LiveId" clId="{6482ABAF-085E-41A0-894C-9B34C4100E07}" dt="2022-06-21T15:19:13.431" v="5503" actId="1076"/>
          <ac:picMkLst>
            <pc:docMk/>
            <pc:sldMk cId="1710823432" sldId="551"/>
            <ac:picMk id="17" creationId="{5A082F3D-8C41-4CD1-F925-23184826C82A}"/>
          </ac:picMkLst>
        </pc:picChg>
        <pc:cxnChg chg="add mod">
          <ac:chgData name="Kitazawa Masakiyo" userId="2bf3742da7ad8ecb" providerId="LiveId" clId="{6482ABAF-085E-41A0-894C-9B34C4100E07}" dt="2022-06-21T15:16:05.512" v="5391"/>
          <ac:cxnSpMkLst>
            <pc:docMk/>
            <pc:sldMk cId="1710823432" sldId="551"/>
            <ac:cxnSpMk id="18" creationId="{AC1B62BA-3349-F353-2D1A-482D29416285}"/>
          </ac:cxnSpMkLst>
        </pc:cxnChg>
      </pc:sldChg>
      <pc:sldChg chg="addSp delSp modSp new mod ord">
        <pc:chgData name="Kitazawa Masakiyo" userId="2bf3742da7ad8ecb" providerId="LiveId" clId="{6482ABAF-085E-41A0-894C-9B34C4100E07}" dt="2022-06-22T02:05:05.712" v="9209"/>
        <pc:sldMkLst>
          <pc:docMk/>
          <pc:sldMk cId="3654166647" sldId="552"/>
        </pc:sldMkLst>
        <pc:spChg chg="mod">
          <ac:chgData name="Kitazawa Masakiyo" userId="2bf3742da7ad8ecb" providerId="LiveId" clId="{6482ABAF-085E-41A0-894C-9B34C4100E07}" dt="2022-06-21T15:20:42.672" v="5605" actId="20577"/>
          <ac:spMkLst>
            <pc:docMk/>
            <pc:sldMk cId="3654166647" sldId="552"/>
            <ac:spMk id="2" creationId="{E3CC297E-5BF4-9B11-F361-5596E8B789BA}"/>
          </ac:spMkLst>
        </pc:spChg>
        <pc:spChg chg="del">
          <ac:chgData name="Kitazawa Masakiyo" userId="2bf3742da7ad8ecb" providerId="LiveId" clId="{6482ABAF-085E-41A0-894C-9B34C4100E07}" dt="2022-06-21T15:20:48.256" v="5607" actId="478"/>
          <ac:spMkLst>
            <pc:docMk/>
            <pc:sldMk cId="3654166647" sldId="552"/>
            <ac:spMk id="3" creationId="{CA708DAB-0389-8BFB-5842-7AAB4803CE62}"/>
          </ac:spMkLst>
        </pc:spChg>
        <pc:spChg chg="add mod">
          <ac:chgData name="Kitazawa Masakiyo" userId="2bf3742da7ad8ecb" providerId="LiveId" clId="{6482ABAF-085E-41A0-894C-9B34C4100E07}" dt="2022-06-21T15:21:57.626" v="5675" actId="1076"/>
          <ac:spMkLst>
            <pc:docMk/>
            <pc:sldMk cId="3654166647" sldId="552"/>
            <ac:spMk id="6" creationId="{0D80C95E-F208-AFAC-4647-6445A2AB1C36}"/>
          </ac:spMkLst>
        </pc:spChg>
        <pc:spChg chg="add mod">
          <ac:chgData name="Kitazawa Masakiyo" userId="2bf3742da7ad8ecb" providerId="LiveId" clId="{6482ABAF-085E-41A0-894C-9B34C4100E07}" dt="2022-06-21T15:20:45.649" v="5606"/>
          <ac:spMkLst>
            <pc:docMk/>
            <pc:sldMk cId="3654166647" sldId="552"/>
            <ac:spMk id="7" creationId="{6327CA0C-455B-66DD-A436-1DB5A78FECE2}"/>
          </ac:spMkLst>
        </pc:spChg>
        <pc:spChg chg="del mod topLvl">
          <ac:chgData name="Kitazawa Masakiyo" userId="2bf3742da7ad8ecb" providerId="LiveId" clId="{6482ABAF-085E-41A0-894C-9B34C4100E07}" dt="2022-06-21T15:21:23.599" v="5648" actId="478"/>
          <ac:spMkLst>
            <pc:docMk/>
            <pc:sldMk cId="3654166647" sldId="552"/>
            <ac:spMk id="10" creationId="{1B64819A-F5D6-C137-DA42-A7BDABD3C7DC}"/>
          </ac:spMkLst>
        </pc:spChg>
        <pc:spChg chg="add mod">
          <ac:chgData name="Kitazawa Masakiyo" userId="2bf3742da7ad8ecb" providerId="LiveId" clId="{6482ABAF-085E-41A0-894C-9B34C4100E07}" dt="2022-06-21T15:20:45.649" v="5606"/>
          <ac:spMkLst>
            <pc:docMk/>
            <pc:sldMk cId="3654166647" sldId="552"/>
            <ac:spMk id="11" creationId="{58039A59-B951-6C1B-D305-5EE615AEA9A6}"/>
          </ac:spMkLst>
        </pc:spChg>
        <pc:spChg chg="add mod">
          <ac:chgData name="Kitazawa Masakiyo" userId="2bf3742da7ad8ecb" providerId="LiveId" clId="{6482ABAF-085E-41A0-894C-9B34C4100E07}" dt="2022-06-21T15:20:45.649" v="5606"/>
          <ac:spMkLst>
            <pc:docMk/>
            <pc:sldMk cId="3654166647" sldId="552"/>
            <ac:spMk id="12" creationId="{7B0EB07E-7A5B-2099-2F4B-6AA254EAF749}"/>
          </ac:spMkLst>
        </pc:spChg>
        <pc:spChg chg="add mod">
          <ac:chgData name="Kitazawa Masakiyo" userId="2bf3742da7ad8ecb" providerId="LiveId" clId="{6482ABAF-085E-41A0-894C-9B34C4100E07}" dt="2022-06-21T15:21:46.648" v="5673" actId="1076"/>
          <ac:spMkLst>
            <pc:docMk/>
            <pc:sldMk cId="3654166647" sldId="552"/>
            <ac:spMk id="13" creationId="{DFA46820-9F93-D705-FBDA-455C5173CFC2}"/>
          </ac:spMkLst>
        </pc:spChg>
        <pc:grpChg chg="add del mod">
          <ac:chgData name="Kitazawa Masakiyo" userId="2bf3742da7ad8ecb" providerId="LiveId" clId="{6482ABAF-085E-41A0-894C-9B34C4100E07}" dt="2022-06-21T15:21:23.599" v="5648" actId="478"/>
          <ac:grpSpMkLst>
            <pc:docMk/>
            <pc:sldMk cId="3654166647" sldId="552"/>
            <ac:grpSpMk id="8" creationId="{DF8D1F74-7A01-55F9-A72E-FCF42E2424CF}"/>
          </ac:grpSpMkLst>
        </pc:grpChg>
        <pc:picChg chg="add mod">
          <ac:chgData name="Kitazawa Masakiyo" userId="2bf3742da7ad8ecb" providerId="LiveId" clId="{6482ABAF-085E-41A0-894C-9B34C4100E07}" dt="2022-06-21T15:20:45.649" v="5606"/>
          <ac:picMkLst>
            <pc:docMk/>
            <pc:sldMk cId="3654166647" sldId="552"/>
            <ac:picMk id="5" creationId="{E3DF22E6-F634-594C-52D6-EDF92C991C09}"/>
          </ac:picMkLst>
        </pc:picChg>
        <pc:picChg chg="mod topLvl">
          <ac:chgData name="Kitazawa Masakiyo" userId="2bf3742da7ad8ecb" providerId="LiveId" clId="{6482ABAF-085E-41A0-894C-9B34C4100E07}" dt="2022-06-21T15:21:23.599" v="5648" actId="478"/>
          <ac:picMkLst>
            <pc:docMk/>
            <pc:sldMk cId="3654166647" sldId="552"/>
            <ac:picMk id="9" creationId="{2A1F8683-B5BC-0179-C839-EA8908E6F5EB}"/>
          </ac:picMkLst>
        </pc:picChg>
      </pc:sldChg>
      <pc:sldChg chg="modSp mod">
        <pc:chgData name="Kitazawa Masakiyo" userId="2bf3742da7ad8ecb" providerId="LiveId" clId="{6482ABAF-085E-41A0-894C-9B34C4100E07}" dt="2022-06-21T15:40:51.663" v="6402" actId="6549"/>
        <pc:sldMkLst>
          <pc:docMk/>
          <pc:sldMk cId="1721246043" sldId="553"/>
        </pc:sldMkLst>
        <pc:spChg chg="mod">
          <ac:chgData name="Kitazawa Masakiyo" userId="2bf3742da7ad8ecb" providerId="LiveId" clId="{6482ABAF-085E-41A0-894C-9B34C4100E07}" dt="2022-06-21T15:39:35.474" v="6285" actId="404"/>
          <ac:spMkLst>
            <pc:docMk/>
            <pc:sldMk cId="1721246043" sldId="553"/>
            <ac:spMk id="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39:49.453" v="6321" actId="1076"/>
          <ac:spMkLst>
            <pc:docMk/>
            <pc:sldMk cId="1721246043" sldId="553"/>
            <ac:spMk id="1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40:25.518" v="6373" actId="20577"/>
          <ac:spMkLst>
            <pc:docMk/>
            <pc:sldMk cId="1721246043" sldId="553"/>
            <ac:spMk id="31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40:29.357" v="6375" actId="20577"/>
          <ac:spMkLst>
            <pc:docMk/>
            <pc:sldMk cId="1721246043" sldId="553"/>
            <ac:spMk id="3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40:38.477" v="6378" actId="1076"/>
          <ac:spMkLst>
            <pc:docMk/>
            <pc:sldMk cId="1721246043" sldId="553"/>
            <ac:spMk id="38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40:41.652" v="6379" actId="1076"/>
          <ac:spMkLst>
            <pc:docMk/>
            <pc:sldMk cId="1721246043" sldId="553"/>
            <ac:spMk id="39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1T15:40:51.663" v="6402" actId="6549"/>
          <ac:spMkLst>
            <pc:docMk/>
            <pc:sldMk cId="1721246043" sldId="553"/>
            <ac:spMk id="40" creationId="{00000000-0000-0000-0000-000000000000}"/>
          </ac:spMkLst>
        </pc:spChg>
        <pc:picChg chg="mod">
          <ac:chgData name="Kitazawa Masakiyo" userId="2bf3742da7ad8ecb" providerId="LiveId" clId="{6482ABAF-085E-41A0-894C-9B34C4100E07}" dt="2022-06-21T15:40:36.192" v="6377" actId="1076"/>
          <ac:picMkLst>
            <pc:docMk/>
            <pc:sldMk cId="1721246043" sldId="553"/>
            <ac:picMk id="35" creationId="{00000000-0000-0000-0000-000000000000}"/>
          </ac:picMkLst>
        </pc:picChg>
      </pc:sldChg>
      <pc:sldChg chg="delSp modSp new del mod">
        <pc:chgData name="Kitazawa Masakiyo" userId="2bf3742da7ad8ecb" providerId="LiveId" clId="{6482ABAF-085E-41A0-894C-9B34C4100E07}" dt="2022-06-21T15:28:45.005" v="5927" actId="2696"/>
        <pc:sldMkLst>
          <pc:docMk/>
          <pc:sldMk cId="2109997530" sldId="553"/>
        </pc:sldMkLst>
        <pc:spChg chg="mod">
          <ac:chgData name="Kitazawa Masakiyo" userId="2bf3742da7ad8ecb" providerId="LiveId" clId="{6482ABAF-085E-41A0-894C-9B34C4100E07}" dt="2022-06-21T15:25:27.460" v="5720" actId="20577"/>
          <ac:spMkLst>
            <pc:docMk/>
            <pc:sldMk cId="2109997530" sldId="553"/>
            <ac:spMk id="2" creationId="{661F375F-D099-6930-7D50-9D7DD89A21F6}"/>
          </ac:spMkLst>
        </pc:spChg>
        <pc:spChg chg="del">
          <ac:chgData name="Kitazawa Masakiyo" userId="2bf3742da7ad8ecb" providerId="LiveId" clId="{6482ABAF-085E-41A0-894C-9B34C4100E07}" dt="2022-06-21T15:25:17.775" v="5712" actId="478"/>
          <ac:spMkLst>
            <pc:docMk/>
            <pc:sldMk cId="2109997530" sldId="553"/>
            <ac:spMk id="3" creationId="{20FD57D9-C53F-A2D9-3514-AECDFB863719}"/>
          </ac:spMkLst>
        </pc:spChg>
      </pc:sldChg>
      <pc:sldChg chg="addSp delSp modSp new mod modAnim">
        <pc:chgData name="Kitazawa Masakiyo" userId="2bf3742da7ad8ecb" providerId="LiveId" clId="{6482ABAF-085E-41A0-894C-9B34C4100E07}" dt="2022-06-21T16:03:12.271" v="7293" actId="20577"/>
        <pc:sldMkLst>
          <pc:docMk/>
          <pc:sldMk cId="3643524494" sldId="554"/>
        </pc:sldMkLst>
        <pc:spChg chg="mod">
          <ac:chgData name="Kitazawa Masakiyo" userId="2bf3742da7ad8ecb" providerId="LiveId" clId="{6482ABAF-085E-41A0-894C-9B34C4100E07}" dt="2022-06-21T15:59:56.851" v="7065" actId="20577"/>
          <ac:spMkLst>
            <pc:docMk/>
            <pc:sldMk cId="3643524494" sldId="554"/>
            <ac:spMk id="2" creationId="{E7FC25E2-911C-4236-D55C-845890F251C2}"/>
          </ac:spMkLst>
        </pc:spChg>
        <pc:spChg chg="del">
          <ac:chgData name="Kitazawa Masakiyo" userId="2bf3742da7ad8ecb" providerId="LiveId" clId="{6482ABAF-085E-41A0-894C-9B34C4100E07}" dt="2022-06-21T15:59:59.392" v="7066" actId="478"/>
          <ac:spMkLst>
            <pc:docMk/>
            <pc:sldMk cId="3643524494" sldId="554"/>
            <ac:spMk id="3" creationId="{7F4BDDA1-085F-391B-F4D4-6549A76B331E}"/>
          </ac:spMkLst>
        </pc:spChg>
        <pc:spChg chg="add mod">
          <ac:chgData name="Kitazawa Masakiyo" userId="2bf3742da7ad8ecb" providerId="LiveId" clId="{6482ABAF-085E-41A0-894C-9B34C4100E07}" dt="2022-06-21T16:03:12.271" v="7293" actId="20577"/>
          <ac:spMkLst>
            <pc:docMk/>
            <pc:sldMk cId="3643524494" sldId="554"/>
            <ac:spMk id="7" creationId="{4F3B7C93-61E5-6434-4649-730F3C452468}"/>
          </ac:spMkLst>
        </pc:spChg>
        <pc:spChg chg="add 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8" creationId="{C5763885-D231-602D-D5BE-4340555A4932}"/>
          </ac:spMkLst>
        </pc:spChg>
        <pc:spChg chg="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10" creationId="{EBB98A3B-3671-62DA-53BD-F2AFCC8DC451}"/>
          </ac:spMkLst>
        </pc:spChg>
        <pc:spChg chg="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11" creationId="{6B7E3FE8-1128-F0DD-51D1-A7D673CDB82C}"/>
          </ac:spMkLst>
        </pc:spChg>
        <pc:spChg chg="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12" creationId="{F8070910-CB6A-9E7E-3524-4799325AA2F1}"/>
          </ac:spMkLst>
        </pc:spChg>
        <pc:spChg chg="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13" creationId="{1F31703A-AF5C-88F8-EB2C-29B8B7CA7F45}"/>
          </ac:spMkLst>
        </pc:spChg>
        <pc:spChg chg="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14" creationId="{71017CCE-FB47-7D4A-5566-572ACCB22C3B}"/>
          </ac:spMkLst>
        </pc:spChg>
        <pc:spChg chg="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15" creationId="{340A3446-99BC-756F-E6CB-F58350D2343E}"/>
          </ac:spMkLst>
        </pc:spChg>
        <pc:spChg chg="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16" creationId="{19A9F07B-359D-118C-F23D-6375C4D65F0B}"/>
          </ac:spMkLst>
        </pc:spChg>
        <pc:spChg chg="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17" creationId="{903B17B4-EC35-B491-AADB-CB27A3985BF3}"/>
          </ac:spMkLst>
        </pc:spChg>
        <pc:spChg chg="add 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18" creationId="{D1FF2A5C-0A81-825A-E9A7-FC91439382BE}"/>
          </ac:spMkLst>
        </pc:spChg>
        <pc:spChg chg="add 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19" creationId="{FCEB8DFD-A7FF-DDF4-14D7-B1BDEA97629A}"/>
          </ac:spMkLst>
        </pc:spChg>
        <pc:spChg chg="add 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20" creationId="{F91B87CD-856A-DD8D-0BE5-B93901C376D3}"/>
          </ac:spMkLst>
        </pc:spChg>
        <pc:spChg chg="add 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21" creationId="{121FA8A0-6432-D3BF-4A62-EFD7D4156902}"/>
          </ac:spMkLst>
        </pc:spChg>
        <pc:spChg chg="add mod">
          <ac:chgData name="Kitazawa Masakiyo" userId="2bf3742da7ad8ecb" providerId="LiveId" clId="{6482ABAF-085E-41A0-894C-9B34C4100E07}" dt="2022-06-21T16:01:23.909" v="7069"/>
          <ac:spMkLst>
            <pc:docMk/>
            <pc:sldMk cId="3643524494" sldId="554"/>
            <ac:spMk id="22" creationId="{E772B7A5-79C2-9F4A-C402-FF4E680A0BB3}"/>
          </ac:spMkLst>
        </pc:spChg>
        <pc:grpChg chg="add mod">
          <ac:chgData name="Kitazawa Masakiyo" userId="2bf3742da7ad8ecb" providerId="LiveId" clId="{6482ABAF-085E-41A0-894C-9B34C4100E07}" dt="2022-06-21T16:01:23.909" v="7069"/>
          <ac:grpSpMkLst>
            <pc:docMk/>
            <pc:sldMk cId="3643524494" sldId="554"/>
            <ac:grpSpMk id="9" creationId="{E8E9841C-DF37-82A9-DD75-37454D6D0BBE}"/>
          </ac:grpSpMkLst>
        </pc:grpChg>
        <pc:picChg chg="add mod">
          <ac:chgData name="Kitazawa Masakiyo" userId="2bf3742da7ad8ecb" providerId="LiveId" clId="{6482ABAF-085E-41A0-894C-9B34C4100E07}" dt="2022-06-21T16:01:04.418" v="7068" actId="1076"/>
          <ac:picMkLst>
            <pc:docMk/>
            <pc:sldMk cId="3643524494" sldId="554"/>
            <ac:picMk id="5" creationId="{8215CC4B-E78C-516A-EC60-0662E1F09720}"/>
          </ac:picMkLst>
        </pc:picChg>
        <pc:picChg chg="add mod">
          <ac:chgData name="Kitazawa Masakiyo" userId="2bf3742da7ad8ecb" providerId="LiveId" clId="{6482ABAF-085E-41A0-894C-9B34C4100E07}" dt="2022-06-21T16:01:04.418" v="7068" actId="1076"/>
          <ac:picMkLst>
            <pc:docMk/>
            <pc:sldMk cId="3643524494" sldId="554"/>
            <ac:picMk id="6" creationId="{64D4803B-5313-126A-E418-6724E92D981E}"/>
          </ac:picMkLst>
        </pc:picChg>
      </pc:sldChg>
      <pc:sldChg chg="modSp del mod">
        <pc:chgData name="Kitazawa Masakiyo" userId="2bf3742da7ad8ecb" providerId="LiveId" clId="{6482ABAF-085E-41A0-894C-9B34C4100E07}" dt="2022-06-21T16:09:25.175" v="7370" actId="2696"/>
        <pc:sldMkLst>
          <pc:docMk/>
          <pc:sldMk cId="3063837937" sldId="555"/>
        </pc:sldMkLst>
        <pc:spChg chg="mod">
          <ac:chgData name="Kitazawa Masakiyo" userId="2bf3742da7ad8ecb" providerId="LiveId" clId="{6482ABAF-085E-41A0-894C-9B34C4100E07}" dt="2022-06-21T16:08:23.949" v="7351" actId="1036"/>
          <ac:spMkLst>
            <pc:docMk/>
            <pc:sldMk cId="3063837937" sldId="555"/>
            <ac:spMk id="6" creationId="{3054A4E8-1E30-BE80-DE04-CCFEF0493D55}"/>
          </ac:spMkLst>
        </pc:spChg>
      </pc:sldChg>
      <pc:sldChg chg="modSp mod">
        <pc:chgData name="Kitazawa Masakiyo" userId="2bf3742da7ad8ecb" providerId="LiveId" clId="{6482ABAF-085E-41A0-894C-9B34C4100E07}" dt="2022-06-21T16:09:08.984" v="7369" actId="14100"/>
        <pc:sldMkLst>
          <pc:docMk/>
          <pc:sldMk cId="3300354875" sldId="556"/>
        </pc:sldMkLst>
        <pc:spChg chg="mod">
          <ac:chgData name="Kitazawa Masakiyo" userId="2bf3742da7ad8ecb" providerId="LiveId" clId="{6482ABAF-085E-41A0-894C-9B34C4100E07}" dt="2022-06-21T16:09:08.984" v="7369" actId="14100"/>
          <ac:spMkLst>
            <pc:docMk/>
            <pc:sldMk cId="3300354875" sldId="556"/>
            <ac:spMk id="6" creationId="{3054A4E8-1E30-BE80-DE04-CCFEF0493D55}"/>
          </ac:spMkLst>
        </pc:spChg>
      </pc:sldChg>
      <pc:sldChg chg="addSp modSp mod modAnim">
        <pc:chgData name="Kitazawa Masakiyo" userId="2bf3742da7ad8ecb" providerId="LiveId" clId="{6482ABAF-085E-41A0-894C-9B34C4100E07}" dt="2022-06-21T16:10:57.503" v="7453" actId="1076"/>
        <pc:sldMkLst>
          <pc:docMk/>
          <pc:sldMk cId="1596815835" sldId="557"/>
        </pc:sldMkLst>
        <pc:spChg chg="mod">
          <ac:chgData name="Kitazawa Masakiyo" userId="2bf3742da7ad8ecb" providerId="LiveId" clId="{6482ABAF-085E-41A0-894C-9B34C4100E07}" dt="2022-06-21T16:10:36.384" v="7449" actId="14100"/>
          <ac:spMkLst>
            <pc:docMk/>
            <pc:sldMk cId="1596815835" sldId="557"/>
            <ac:spMk id="6" creationId="{3054A4E8-1E30-BE80-DE04-CCFEF0493D55}"/>
          </ac:spMkLst>
        </pc:spChg>
        <pc:spChg chg="add mod">
          <ac:chgData name="Kitazawa Masakiyo" userId="2bf3742da7ad8ecb" providerId="LiveId" clId="{6482ABAF-085E-41A0-894C-9B34C4100E07}" dt="2022-06-21T16:10:30.633" v="7448" actId="1076"/>
          <ac:spMkLst>
            <pc:docMk/>
            <pc:sldMk cId="1596815835" sldId="557"/>
            <ac:spMk id="7" creationId="{AEFA023C-CBBC-BF7C-F58E-9A3B9A48AE9C}"/>
          </ac:spMkLst>
        </pc:spChg>
        <pc:picChg chg="add mod">
          <ac:chgData name="Kitazawa Masakiyo" userId="2bf3742da7ad8ecb" providerId="LiveId" clId="{6482ABAF-085E-41A0-894C-9B34C4100E07}" dt="2022-06-21T16:10:57.503" v="7453" actId="1076"/>
          <ac:picMkLst>
            <pc:docMk/>
            <pc:sldMk cId="1596815835" sldId="557"/>
            <ac:picMk id="8" creationId="{20361041-FF84-168D-0FDA-6231A8A0106C}"/>
          </ac:picMkLst>
        </pc:picChg>
      </pc:sldChg>
      <pc:sldChg chg="addSp delSp modSp mod delAnim">
        <pc:chgData name="Kitazawa Masakiyo" userId="2bf3742da7ad8ecb" providerId="LiveId" clId="{6482ABAF-085E-41A0-894C-9B34C4100E07}" dt="2022-06-21T16:12:40.340" v="7523" actId="1076"/>
        <pc:sldMkLst>
          <pc:docMk/>
          <pc:sldMk cId="1344924447" sldId="558"/>
        </pc:sldMkLst>
        <pc:spChg chg="mod">
          <ac:chgData name="Kitazawa Masakiyo" userId="2bf3742da7ad8ecb" providerId="LiveId" clId="{6482ABAF-085E-41A0-894C-9B34C4100E07}" dt="2022-06-21T16:12:27.672" v="7521" actId="14100"/>
          <ac:spMkLst>
            <pc:docMk/>
            <pc:sldMk cId="1344924447" sldId="558"/>
            <ac:spMk id="6" creationId="{3054A4E8-1E30-BE80-DE04-CCFEF0493D55}"/>
          </ac:spMkLst>
        </pc:spChg>
        <pc:spChg chg="del">
          <ac:chgData name="Kitazawa Masakiyo" userId="2bf3742da7ad8ecb" providerId="LiveId" clId="{6482ABAF-085E-41A0-894C-9B34C4100E07}" dt="2022-06-21T16:12:17.050" v="7477" actId="478"/>
          <ac:spMkLst>
            <pc:docMk/>
            <pc:sldMk cId="1344924447" sldId="558"/>
            <ac:spMk id="7" creationId="{AEFA023C-CBBC-BF7C-F58E-9A3B9A48AE9C}"/>
          </ac:spMkLst>
        </pc:spChg>
        <pc:spChg chg="add mod">
          <ac:chgData name="Kitazawa Masakiyo" userId="2bf3742da7ad8ecb" providerId="LiveId" clId="{6482ABAF-085E-41A0-894C-9B34C4100E07}" dt="2022-06-21T16:12:40.340" v="7523" actId="1076"/>
          <ac:spMkLst>
            <pc:docMk/>
            <pc:sldMk cId="1344924447" sldId="558"/>
            <ac:spMk id="9" creationId="{F870E030-FA0C-F033-8E7D-4BEF3D562987}"/>
          </ac:spMkLst>
        </pc:spChg>
        <pc:picChg chg="del">
          <ac:chgData name="Kitazawa Masakiyo" userId="2bf3742da7ad8ecb" providerId="LiveId" clId="{6482ABAF-085E-41A0-894C-9B34C4100E07}" dt="2022-06-21T16:12:18.673" v="7478" actId="478"/>
          <ac:picMkLst>
            <pc:docMk/>
            <pc:sldMk cId="1344924447" sldId="558"/>
            <ac:picMk id="8" creationId="{20361041-FF84-168D-0FDA-6231A8A0106C}"/>
          </ac:picMkLst>
        </pc:picChg>
      </pc:sldChg>
      <pc:sldChg chg="modSp mod">
        <pc:chgData name="Kitazawa Masakiyo" userId="2bf3742da7ad8ecb" providerId="LiveId" clId="{6482ABAF-085E-41A0-894C-9B34C4100E07}" dt="2022-06-22T00:59:07.329" v="8580" actId="20577"/>
        <pc:sldMkLst>
          <pc:docMk/>
          <pc:sldMk cId="1554957060" sldId="565"/>
        </pc:sldMkLst>
        <pc:spChg chg="mod">
          <ac:chgData name="Kitazawa Masakiyo" userId="2bf3742da7ad8ecb" providerId="LiveId" clId="{6482ABAF-085E-41A0-894C-9B34C4100E07}" dt="2022-06-22T00:57:25.175" v="8307" actId="20577"/>
          <ac:spMkLst>
            <pc:docMk/>
            <pc:sldMk cId="1554957060" sldId="565"/>
            <ac:spMk id="2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58:53.447" v="8544" actId="20577"/>
          <ac:spMkLst>
            <pc:docMk/>
            <pc:sldMk cId="1554957060" sldId="565"/>
            <ac:spMk id="55" creationId="{00000000-0000-0000-0000-000000000000}"/>
          </ac:spMkLst>
        </pc:spChg>
        <pc:spChg chg="mod">
          <ac:chgData name="Kitazawa Masakiyo" userId="2bf3742da7ad8ecb" providerId="LiveId" clId="{6482ABAF-085E-41A0-894C-9B34C4100E07}" dt="2022-06-22T00:59:07.329" v="8580" actId="20577"/>
          <ac:spMkLst>
            <pc:docMk/>
            <pc:sldMk cId="1554957060" sldId="565"/>
            <ac:spMk id="59" creationId="{00000000-0000-0000-0000-000000000000}"/>
          </ac:spMkLst>
        </pc:spChg>
      </pc:sldChg>
      <pc:sldChg chg="addSp delSp modSp new mod modAnim">
        <pc:chgData name="Kitazawa Masakiyo" userId="2bf3742da7ad8ecb" providerId="LiveId" clId="{6482ABAF-085E-41A0-894C-9B34C4100E07}" dt="2022-06-22T02:07:52.924" v="9228"/>
        <pc:sldMkLst>
          <pc:docMk/>
          <pc:sldMk cId="2947403293" sldId="566"/>
        </pc:sldMkLst>
        <pc:spChg chg="mod">
          <ac:chgData name="Kitazawa Masakiyo" userId="2bf3742da7ad8ecb" providerId="LiveId" clId="{6482ABAF-085E-41A0-894C-9B34C4100E07}" dt="2022-06-22T01:39:59.542" v="8712" actId="20577"/>
          <ac:spMkLst>
            <pc:docMk/>
            <pc:sldMk cId="2947403293" sldId="566"/>
            <ac:spMk id="2" creationId="{32F47CD4-D2D8-D4BE-1B4B-7D1B1A0E374A}"/>
          </ac:spMkLst>
        </pc:spChg>
        <pc:spChg chg="del">
          <ac:chgData name="Kitazawa Masakiyo" userId="2bf3742da7ad8ecb" providerId="LiveId" clId="{6482ABAF-085E-41A0-894C-9B34C4100E07}" dt="2022-06-22T01:40:02.109" v="8713" actId="478"/>
          <ac:spMkLst>
            <pc:docMk/>
            <pc:sldMk cId="2947403293" sldId="566"/>
            <ac:spMk id="3" creationId="{034A7280-6E1E-9903-4400-D7117FD98EB7}"/>
          </ac:spMkLst>
        </pc:spChg>
        <pc:spChg chg="add mod">
          <ac:chgData name="Kitazawa Masakiyo" userId="2bf3742da7ad8ecb" providerId="LiveId" clId="{6482ABAF-085E-41A0-894C-9B34C4100E07}" dt="2022-06-22T01:54:20.919" v="9175" actId="1038"/>
          <ac:spMkLst>
            <pc:docMk/>
            <pc:sldMk cId="2947403293" sldId="566"/>
            <ac:spMk id="5" creationId="{2D560FDC-43DD-9464-103D-F2C28B7B89E7}"/>
          </ac:spMkLst>
        </pc:spChg>
        <pc:spChg chg="add mod">
          <ac:chgData name="Kitazawa Masakiyo" userId="2bf3742da7ad8ecb" providerId="LiveId" clId="{6482ABAF-085E-41A0-894C-9B34C4100E07}" dt="2022-06-22T01:54:20.919" v="9175" actId="1038"/>
          <ac:spMkLst>
            <pc:docMk/>
            <pc:sldMk cId="2947403293" sldId="566"/>
            <ac:spMk id="6" creationId="{B25316DD-046D-E972-075A-FB38F458A56D}"/>
          </ac:spMkLst>
        </pc:spChg>
        <pc:spChg chg="add mod">
          <ac:chgData name="Kitazawa Masakiyo" userId="2bf3742da7ad8ecb" providerId="LiveId" clId="{6482ABAF-085E-41A0-894C-9B34C4100E07}" dt="2022-06-22T01:54:20.919" v="9175" actId="1038"/>
          <ac:spMkLst>
            <pc:docMk/>
            <pc:sldMk cId="2947403293" sldId="566"/>
            <ac:spMk id="13" creationId="{056964CD-73F8-82CF-730D-40D34D4EE388}"/>
          </ac:spMkLst>
        </pc:spChg>
        <pc:spChg chg="add mod">
          <ac:chgData name="Kitazawa Masakiyo" userId="2bf3742da7ad8ecb" providerId="LiveId" clId="{6482ABAF-085E-41A0-894C-9B34C4100E07}" dt="2022-06-22T01:54:50.993" v="9191" actId="20577"/>
          <ac:spMkLst>
            <pc:docMk/>
            <pc:sldMk cId="2947403293" sldId="566"/>
            <ac:spMk id="14" creationId="{4C4A97D1-E13F-8ABD-2CCF-4DF3CBB2BF32}"/>
          </ac:spMkLst>
        </pc:spChg>
        <pc:spChg chg="mod">
          <ac:chgData name="Kitazawa Masakiyo" userId="2bf3742da7ad8ecb" providerId="LiveId" clId="{6482ABAF-085E-41A0-894C-9B34C4100E07}" dt="2022-06-22T01:52:06.171" v="9116" actId="14100"/>
          <ac:spMkLst>
            <pc:docMk/>
            <pc:sldMk cId="2947403293" sldId="566"/>
            <ac:spMk id="18" creationId="{88B24AFA-8A84-8FB4-8262-F79CE35DE788}"/>
          </ac:spMkLst>
        </pc:spChg>
        <pc:spChg chg="mod">
          <ac:chgData name="Kitazawa Masakiyo" userId="2bf3742da7ad8ecb" providerId="LiveId" clId="{6482ABAF-085E-41A0-894C-9B34C4100E07}" dt="2022-06-22T01:51:45.317" v="9112" actId="6549"/>
          <ac:spMkLst>
            <pc:docMk/>
            <pc:sldMk cId="2947403293" sldId="566"/>
            <ac:spMk id="19" creationId="{0513B470-6384-4C9E-5593-95E13EDA6BF5}"/>
          </ac:spMkLst>
        </pc:spChg>
        <pc:spChg chg="add mod">
          <ac:chgData name="Kitazawa Masakiyo" userId="2bf3742da7ad8ecb" providerId="LiveId" clId="{6482ABAF-085E-41A0-894C-9B34C4100E07}" dt="2022-06-22T01:53:28.203" v="9163" actId="14100"/>
          <ac:spMkLst>
            <pc:docMk/>
            <pc:sldMk cId="2947403293" sldId="566"/>
            <ac:spMk id="20" creationId="{FF5D9C98-6C51-3DB1-EE73-5A436ED950E8}"/>
          </ac:spMkLst>
        </pc:spChg>
        <pc:spChg chg="add mod">
          <ac:chgData name="Kitazawa Masakiyo" userId="2bf3742da7ad8ecb" providerId="LiveId" clId="{6482ABAF-085E-41A0-894C-9B34C4100E07}" dt="2022-06-22T01:53:21.857" v="9162" actId="1076"/>
          <ac:spMkLst>
            <pc:docMk/>
            <pc:sldMk cId="2947403293" sldId="566"/>
            <ac:spMk id="21" creationId="{DBB5ACAA-13A9-EE89-0B27-DD89EBF2BB28}"/>
          </ac:spMkLst>
        </pc:spChg>
        <pc:grpChg chg="add mod">
          <ac:chgData name="Kitazawa Masakiyo" userId="2bf3742da7ad8ecb" providerId="LiveId" clId="{6482ABAF-085E-41A0-894C-9B34C4100E07}" dt="2022-06-22T01:51:52.153" v="9113" actId="1076"/>
          <ac:grpSpMkLst>
            <pc:docMk/>
            <pc:sldMk cId="2947403293" sldId="566"/>
            <ac:grpSpMk id="17" creationId="{B3566CF1-E332-473E-278A-752C2FAB82C9}"/>
          </ac:grpSpMkLst>
        </pc:grpChg>
        <pc:picChg chg="add mod">
          <ac:chgData name="Kitazawa Masakiyo" userId="2bf3742da7ad8ecb" providerId="LiveId" clId="{6482ABAF-085E-41A0-894C-9B34C4100E07}" dt="2022-06-22T01:54:28.790" v="9186" actId="1038"/>
          <ac:picMkLst>
            <pc:docMk/>
            <pc:sldMk cId="2947403293" sldId="566"/>
            <ac:picMk id="8" creationId="{F3FEB7CE-96DC-28B2-6C2F-6BD2DF9F0816}"/>
          </ac:picMkLst>
        </pc:picChg>
        <pc:picChg chg="add del">
          <ac:chgData name="Kitazawa Masakiyo" userId="2bf3742da7ad8ecb" providerId="LiveId" clId="{6482ABAF-085E-41A0-894C-9B34C4100E07}" dt="2022-06-22T01:43:17.688" v="8763" actId="478"/>
          <ac:picMkLst>
            <pc:docMk/>
            <pc:sldMk cId="2947403293" sldId="566"/>
            <ac:picMk id="10" creationId="{F7AC2B2B-0613-B66F-F75D-155EB985DD6A}"/>
          </ac:picMkLst>
        </pc:picChg>
        <pc:picChg chg="add mod">
          <ac:chgData name="Kitazawa Masakiyo" userId="2bf3742da7ad8ecb" providerId="LiveId" clId="{6482ABAF-085E-41A0-894C-9B34C4100E07}" dt="2022-06-22T01:54:25.902" v="9179" actId="1038"/>
          <ac:picMkLst>
            <pc:docMk/>
            <pc:sldMk cId="2947403293" sldId="566"/>
            <ac:picMk id="12" creationId="{953AAF90-4A57-B543-8B8F-5C81E974FFE4}"/>
          </ac:picMkLst>
        </pc:picChg>
        <pc:picChg chg="add mod modCrop">
          <ac:chgData name="Kitazawa Masakiyo" userId="2bf3742da7ad8ecb" providerId="LiveId" clId="{6482ABAF-085E-41A0-894C-9B34C4100E07}" dt="2022-06-22T01:49:13.880" v="8952" actId="1076"/>
          <ac:picMkLst>
            <pc:docMk/>
            <pc:sldMk cId="2947403293" sldId="566"/>
            <ac:picMk id="16" creationId="{F739370F-312E-891C-F3AE-E20159EA5DA3}"/>
          </ac:picMkLst>
        </pc:picChg>
      </pc:sldChg>
    </pc:docChg>
  </pc:docChgLst>
  <pc:docChgLst>
    <pc:chgData name="Kitazawa Masakiyo" userId="2bf3742da7ad8ecb" providerId="LiveId" clId="{C3319DF0-672F-484E-9379-5FB1B9723CB0}"/>
    <pc:docChg chg="undo redo custSel addSld delSld modSld sldOrd">
      <pc:chgData name="Kitazawa Masakiyo" userId="2bf3742da7ad8ecb" providerId="LiveId" clId="{C3319DF0-672F-484E-9379-5FB1B9723CB0}" dt="2021-09-11T04:59:41.161" v="11582" actId="1076"/>
      <pc:docMkLst>
        <pc:docMk/>
      </pc:docMkLst>
      <pc:sldChg chg="modSp mod">
        <pc:chgData name="Kitazawa Masakiyo" userId="2bf3742da7ad8ecb" providerId="LiveId" clId="{C3319DF0-672F-484E-9379-5FB1B9723CB0}" dt="2021-09-11T00:38:31.292" v="8788" actId="404"/>
        <pc:sldMkLst>
          <pc:docMk/>
          <pc:sldMk cId="1310061875" sldId="256"/>
        </pc:sldMkLst>
        <pc:spChg chg="mod">
          <ac:chgData name="Kitazawa Masakiyo" userId="2bf3742da7ad8ecb" providerId="LiveId" clId="{C3319DF0-672F-484E-9379-5FB1B9723CB0}" dt="2021-09-10T06:35:24.691" v="93" actId="403"/>
          <ac:spMkLst>
            <pc:docMk/>
            <pc:sldMk cId="1310061875" sldId="256"/>
            <ac:spMk id="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06:35:11.028" v="91" actId="1035"/>
          <ac:spMkLst>
            <pc:docMk/>
            <pc:sldMk cId="1310061875" sldId="256"/>
            <ac:spMk id="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0:38:31.292" v="8788" actId="404"/>
          <ac:spMkLst>
            <pc:docMk/>
            <pc:sldMk cId="1310061875" sldId="256"/>
            <ac:spMk id="4" creationId="{00000000-0000-0000-0000-000000000000}"/>
          </ac:spMkLst>
        </pc:spChg>
      </pc:sldChg>
      <pc:sldChg chg="addSp delSp modSp del mod">
        <pc:chgData name="Kitazawa Masakiyo" userId="2bf3742da7ad8ecb" providerId="LiveId" clId="{C3319DF0-672F-484E-9379-5FB1B9723CB0}" dt="2021-09-11T02:00:26.886" v="10804" actId="2696"/>
        <pc:sldMkLst>
          <pc:docMk/>
          <pc:sldMk cId="2637124215" sldId="321"/>
        </pc:sldMkLst>
        <pc:spChg chg="mod">
          <ac:chgData name="Kitazawa Masakiyo" userId="2bf3742da7ad8ecb" providerId="LiveId" clId="{C3319DF0-672F-484E-9379-5FB1B9723CB0}" dt="2021-09-10T08:24:52.101" v="572" actId="20577"/>
          <ac:spMkLst>
            <pc:docMk/>
            <pc:sldMk cId="2637124215" sldId="321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09:27:52.388" v="785" actId="478"/>
          <ac:spMkLst>
            <pc:docMk/>
            <pc:sldMk cId="2637124215" sldId="321"/>
            <ac:spMk id="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55:54.280" v="10739" actId="122"/>
          <ac:spMkLst>
            <pc:docMk/>
            <pc:sldMk cId="2637124215" sldId="321"/>
            <ac:spMk id="4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56:03.873" v="10741" actId="1076"/>
          <ac:spMkLst>
            <pc:docMk/>
            <pc:sldMk cId="2637124215" sldId="321"/>
            <ac:spMk id="5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56:34.848" v="10746" actId="1076"/>
          <ac:spMkLst>
            <pc:docMk/>
            <pc:sldMk cId="2637124215" sldId="321"/>
            <ac:spMk id="8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55:27.919" v="10725" actId="1076"/>
          <ac:spMkLst>
            <pc:docMk/>
            <pc:sldMk cId="2637124215" sldId="321"/>
            <ac:spMk id="9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54:43.971" v="10649" actId="1076"/>
          <ac:spMkLst>
            <pc:docMk/>
            <pc:sldMk cId="2637124215" sldId="321"/>
            <ac:spMk id="10" creationId="{4BD670F3-BCAC-40B8-A1BD-A481C745E972}"/>
          </ac:spMkLst>
        </pc:spChg>
        <pc:spChg chg="add mod">
          <ac:chgData name="Kitazawa Masakiyo" userId="2bf3742da7ad8ecb" providerId="LiveId" clId="{C3319DF0-672F-484E-9379-5FB1B9723CB0}" dt="2021-09-11T01:56:51.480" v="10749" actId="14838"/>
          <ac:spMkLst>
            <pc:docMk/>
            <pc:sldMk cId="2637124215" sldId="321"/>
            <ac:spMk id="12" creationId="{453F0B63-2DC9-4C92-841D-7E0E65A27D39}"/>
          </ac:spMkLst>
        </pc:spChg>
        <pc:picChg chg="del">
          <ac:chgData name="Kitazawa Masakiyo" userId="2bf3742da7ad8ecb" providerId="LiveId" clId="{C3319DF0-672F-484E-9379-5FB1B9723CB0}" dt="2021-09-10T08:24:18.515" v="550" actId="21"/>
          <ac:picMkLst>
            <pc:docMk/>
            <pc:sldMk cId="2637124215" sldId="321"/>
            <ac:picMk id="6" creationId="{00000000-0000-0000-0000-000000000000}"/>
          </ac:picMkLst>
        </pc:picChg>
        <pc:picChg chg="add del mod">
          <ac:chgData name="Kitazawa Masakiyo" userId="2bf3742da7ad8ecb" providerId="LiveId" clId="{C3319DF0-672F-484E-9379-5FB1B9723CB0}" dt="2021-09-10T08:20:17.695" v="547" actId="21"/>
          <ac:picMkLst>
            <pc:docMk/>
            <pc:sldMk cId="2637124215" sldId="321"/>
            <ac:picMk id="10" creationId="{58770BC2-2137-446E-9382-DC77C3E8329E}"/>
          </ac:picMkLst>
        </pc:picChg>
        <pc:picChg chg="add mod ord modCrop">
          <ac:chgData name="Kitazawa Masakiyo" userId="2bf3742da7ad8ecb" providerId="LiveId" clId="{C3319DF0-672F-484E-9379-5FB1B9723CB0}" dt="2021-09-10T08:35:08.729" v="777" actId="732"/>
          <ac:picMkLst>
            <pc:docMk/>
            <pc:sldMk cId="2637124215" sldId="321"/>
            <ac:picMk id="11" creationId="{58AA3BF5-9E85-4CE3-8423-E5B64EE24FCF}"/>
          </ac:picMkLst>
        </pc:picChg>
      </pc:sldChg>
      <pc:sldChg chg="addSp delSp modSp del mod ord delAnim modAnim">
        <pc:chgData name="Kitazawa Masakiyo" userId="2bf3742da7ad8ecb" providerId="LiveId" clId="{C3319DF0-672F-484E-9379-5FB1B9723CB0}" dt="2021-09-10T15:55:19.432" v="4214" actId="2696"/>
        <pc:sldMkLst>
          <pc:docMk/>
          <pc:sldMk cId="1857290847" sldId="419"/>
        </pc:sldMkLst>
        <pc:spChg chg="mod">
          <ac:chgData name="Kitazawa Masakiyo" userId="2bf3742da7ad8ecb" providerId="LiveId" clId="{C3319DF0-672F-484E-9379-5FB1B9723CB0}" dt="2021-09-10T12:11:13.269" v="2111" actId="113"/>
          <ac:spMkLst>
            <pc:docMk/>
            <pc:sldMk cId="1857290847" sldId="419"/>
            <ac:spMk id="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0T15:47:23.581" v="3973" actId="164"/>
          <ac:spMkLst>
            <pc:docMk/>
            <pc:sldMk cId="1857290847" sldId="419"/>
            <ac:spMk id="5" creationId="{BCF8E81A-4CBB-4B68-89D8-3DC12DF5DF52}"/>
          </ac:spMkLst>
        </pc:spChg>
        <pc:spChg chg="del">
          <ac:chgData name="Kitazawa Masakiyo" userId="2bf3742da7ad8ecb" providerId="LiveId" clId="{C3319DF0-672F-484E-9379-5FB1B9723CB0}" dt="2021-09-10T12:03:15.220" v="2073" actId="478"/>
          <ac:spMkLst>
            <pc:docMk/>
            <pc:sldMk cId="1857290847" sldId="419"/>
            <ac:spMk id="6" creationId="{00000000-0000-0000-0000-000000000000}"/>
          </ac:spMkLst>
        </pc:spChg>
        <pc:spChg chg="add del mod ord">
          <ac:chgData name="Kitazawa Masakiyo" userId="2bf3742da7ad8ecb" providerId="LiveId" clId="{C3319DF0-672F-484E-9379-5FB1B9723CB0}" dt="2021-09-10T15:47:15.551" v="3971" actId="478"/>
          <ac:spMkLst>
            <pc:docMk/>
            <pc:sldMk cId="1857290847" sldId="419"/>
            <ac:spMk id="7" creationId="{085C1840-DDD3-417F-92A0-A3C67FA1CC74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1" creationId="{00000000-0000-0000-0000-000000000000}"/>
          </ac:spMkLst>
        </pc:spChg>
        <pc:spChg chg="add del mod">
          <ac:chgData name="Kitazawa Masakiyo" userId="2bf3742da7ad8ecb" providerId="LiveId" clId="{C3319DF0-672F-484E-9379-5FB1B9723CB0}" dt="2021-09-10T15:47:16.605" v="3972" actId="478"/>
          <ac:spMkLst>
            <pc:docMk/>
            <pc:sldMk cId="1857290847" sldId="419"/>
            <ac:spMk id="21" creationId="{A416B34E-E03C-4C03-8B6B-CEFFC39A0F35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0T15:47:23.581" v="3973" actId="164"/>
          <ac:spMkLst>
            <pc:docMk/>
            <pc:sldMk cId="1857290847" sldId="419"/>
            <ac:spMk id="22" creationId="{ABB11A06-0F78-48C4-8438-9CC2A133E041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5:48:22.957" v="4007"/>
          <ac:spMkLst>
            <pc:docMk/>
            <pc:sldMk cId="1857290847" sldId="419"/>
            <ac:spMk id="26" creationId="{069D143C-FF8B-4D45-9492-A990FCF240F5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7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5:48:22.957" v="4007"/>
          <ac:spMkLst>
            <pc:docMk/>
            <pc:sldMk cId="1857290847" sldId="419"/>
            <ac:spMk id="27" creationId="{01FAC104-6024-452D-970E-2199FBFB35A7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9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5:48:36.020" v="4009"/>
          <ac:spMkLst>
            <pc:docMk/>
            <pc:sldMk cId="1857290847" sldId="419"/>
            <ac:spMk id="29" creationId="{3633708E-A328-47C9-88EF-146B7610A3BF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0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5:48:36.020" v="4009"/>
          <ac:spMkLst>
            <pc:docMk/>
            <pc:sldMk cId="1857290847" sldId="419"/>
            <ac:spMk id="30" creationId="{3216055C-0681-40B7-A136-4AE6A92091D3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4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4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5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0:00.977" v="2069" actId="478"/>
          <ac:spMkLst>
            <pc:docMk/>
            <pc:sldMk cId="1857290847" sldId="419"/>
            <ac:spMk id="5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4:08.153" v="2092" actId="478"/>
          <ac:spMkLst>
            <pc:docMk/>
            <pc:sldMk cId="1857290847" sldId="419"/>
            <ac:spMk id="5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08:34:05.977" v="757" actId="1076"/>
          <ac:spMkLst>
            <pc:docMk/>
            <pc:sldMk cId="1857290847" sldId="419"/>
            <ac:spMk id="58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08:34:26.305" v="774" actId="1076"/>
          <ac:spMkLst>
            <pc:docMk/>
            <pc:sldMk cId="1857290847" sldId="419"/>
            <ac:spMk id="61" creationId="{00000000-0000-0000-0000-000000000000}"/>
          </ac:spMkLst>
        </pc:spChg>
        <pc:spChg chg="del topLvl">
          <ac:chgData name="Kitazawa Masakiyo" userId="2bf3742da7ad8ecb" providerId="LiveId" clId="{C3319DF0-672F-484E-9379-5FB1B9723CB0}" dt="2021-09-10T12:03:35.530" v="2078" actId="478"/>
          <ac:spMkLst>
            <pc:docMk/>
            <pc:sldMk cId="1857290847" sldId="419"/>
            <ac:spMk id="66" creationId="{00000000-0000-0000-0000-000000000000}"/>
          </ac:spMkLst>
        </pc:spChg>
        <pc:spChg chg="del topLvl">
          <ac:chgData name="Kitazawa Masakiyo" userId="2bf3742da7ad8ecb" providerId="LiveId" clId="{C3319DF0-672F-484E-9379-5FB1B9723CB0}" dt="2021-09-10T12:03:34.227" v="2077" actId="478"/>
          <ac:spMkLst>
            <pc:docMk/>
            <pc:sldMk cId="1857290847" sldId="419"/>
            <ac:spMk id="67" creationId="{00000000-0000-0000-0000-000000000000}"/>
          </ac:spMkLst>
        </pc:spChg>
        <pc:grpChg chg="del ord">
          <ac:chgData name="Kitazawa Masakiyo" userId="2bf3742da7ad8ecb" providerId="LiveId" clId="{C3319DF0-672F-484E-9379-5FB1B9723CB0}" dt="2021-09-10T15:55:11.886" v="4212" actId="21"/>
          <ac:grpSpMkLst>
            <pc:docMk/>
            <pc:sldMk cId="1857290847" sldId="419"/>
            <ac:grpSpMk id="3" creationId="{00000000-0000-0000-0000-000000000000}"/>
          </ac:grpSpMkLst>
        </pc:grpChg>
        <pc:grpChg chg="add mod">
          <ac:chgData name="Kitazawa Masakiyo" userId="2bf3742da7ad8ecb" providerId="LiveId" clId="{C3319DF0-672F-484E-9379-5FB1B9723CB0}" dt="2021-09-10T15:47:23.581" v="3973" actId="164"/>
          <ac:grpSpMkLst>
            <pc:docMk/>
            <pc:sldMk cId="1857290847" sldId="419"/>
            <ac:grpSpMk id="6" creationId="{336571A2-635D-4C46-B46C-3F8BB1D9A32C}"/>
          </ac:grpSpMkLst>
        </pc:grpChg>
        <pc:grpChg chg="add mod">
          <ac:chgData name="Kitazawa Masakiyo" userId="2bf3742da7ad8ecb" providerId="LiveId" clId="{C3319DF0-672F-484E-9379-5FB1B9723CB0}" dt="2021-09-10T15:48:22.957" v="4007"/>
          <ac:grpSpMkLst>
            <pc:docMk/>
            <pc:sldMk cId="1857290847" sldId="419"/>
            <ac:grpSpMk id="25" creationId="{447278C3-DBFB-4F23-8B8A-4BA594BC5916}"/>
          </ac:grpSpMkLst>
        </pc:grpChg>
        <pc:grpChg chg="add mod">
          <ac:chgData name="Kitazawa Masakiyo" userId="2bf3742da7ad8ecb" providerId="LiveId" clId="{C3319DF0-672F-484E-9379-5FB1B9723CB0}" dt="2021-09-10T15:48:36.020" v="4009"/>
          <ac:grpSpMkLst>
            <pc:docMk/>
            <pc:sldMk cId="1857290847" sldId="419"/>
            <ac:grpSpMk id="28" creationId="{5C588347-7279-4D2D-A0E3-36C1E028B20A}"/>
          </ac:grpSpMkLst>
        </pc:grpChg>
        <pc:grpChg chg="del">
          <ac:chgData name="Kitazawa Masakiyo" userId="2bf3742da7ad8ecb" providerId="LiveId" clId="{C3319DF0-672F-484E-9379-5FB1B9723CB0}" dt="2021-09-10T15:55:03.922" v="4210" actId="21"/>
          <ac:grpSpMkLst>
            <pc:docMk/>
            <pc:sldMk cId="1857290847" sldId="419"/>
            <ac:grpSpMk id="56" creationId="{00000000-0000-0000-0000-000000000000}"/>
          </ac:grpSpMkLst>
        </pc:grpChg>
        <pc:grpChg chg="del">
          <ac:chgData name="Kitazawa Masakiyo" userId="2bf3742da7ad8ecb" providerId="LiveId" clId="{C3319DF0-672F-484E-9379-5FB1B9723CB0}" dt="2021-09-10T12:03:34.227" v="2077" actId="478"/>
          <ac:grpSpMkLst>
            <pc:docMk/>
            <pc:sldMk cId="1857290847" sldId="419"/>
            <ac:grpSpMk id="65" creationId="{00000000-0000-0000-0000-000000000000}"/>
          </ac:grpSpMkLst>
        </pc:grpChg>
        <pc:picChg chg="add del">
          <ac:chgData name="Kitazawa Masakiyo" userId="2bf3742da7ad8ecb" providerId="LiveId" clId="{C3319DF0-672F-484E-9379-5FB1B9723CB0}" dt="2021-09-10T12:03:18.163" v="2074" actId="478"/>
          <ac:picMkLst>
            <pc:docMk/>
            <pc:sldMk cId="1857290847" sldId="419"/>
            <ac:picMk id="5" creationId="{00000000-0000-0000-0000-000000000000}"/>
          </ac:picMkLst>
        </pc:picChg>
        <pc:picChg chg="mod">
          <ac:chgData name="Kitazawa Masakiyo" userId="2bf3742da7ad8ecb" providerId="LiveId" clId="{C3319DF0-672F-484E-9379-5FB1B9723CB0}" dt="2021-09-10T12:10:59.008" v="2110" actId="1038"/>
          <ac:picMkLst>
            <pc:docMk/>
            <pc:sldMk cId="1857290847" sldId="419"/>
            <ac:picMk id="46" creationId="{00000000-0000-0000-0000-000000000000}"/>
          </ac:picMkLst>
        </pc:picChg>
        <pc:picChg chg="del">
          <ac:chgData name="Kitazawa Masakiyo" userId="2bf3742da7ad8ecb" providerId="LiveId" clId="{C3319DF0-672F-484E-9379-5FB1B9723CB0}" dt="2021-09-10T06:38:08.872" v="196" actId="21"/>
          <ac:picMkLst>
            <pc:docMk/>
            <pc:sldMk cId="1857290847" sldId="419"/>
            <ac:picMk id="63" creationId="{00000000-0000-0000-0000-000000000000}"/>
          </ac:picMkLst>
        </pc:picChg>
        <pc:picChg chg="add del mod">
          <ac:chgData name="Kitazawa Masakiyo" userId="2bf3742da7ad8ecb" providerId="LiveId" clId="{C3319DF0-672F-484E-9379-5FB1B9723CB0}" dt="2021-09-10T11:56:43.606" v="2059"/>
          <ac:picMkLst>
            <pc:docMk/>
            <pc:sldMk cId="1857290847" sldId="419"/>
            <ac:picMk id="64" creationId="{BDF5AE86-DC23-48F1-B2DA-AF1F46BEA963}"/>
          </ac:picMkLst>
        </pc:picChg>
        <pc:picChg chg="add mod ord">
          <ac:chgData name="Kitazawa Masakiyo" userId="2bf3742da7ad8ecb" providerId="LiveId" clId="{C3319DF0-672F-484E-9379-5FB1B9723CB0}" dt="2021-09-10T12:04:01.429" v="2091" actId="1036"/>
          <ac:picMkLst>
            <pc:docMk/>
            <pc:sldMk cId="1857290847" sldId="419"/>
            <ac:picMk id="68" creationId="{89D20072-17AD-4EA7-8D62-420CBDF75AB4}"/>
          </ac:picMkLst>
        </pc:picChg>
        <pc:cxnChg chg="mod">
          <ac:chgData name="Kitazawa Masakiyo" userId="2bf3742da7ad8ecb" providerId="LiveId" clId="{C3319DF0-672F-484E-9379-5FB1B9723CB0}" dt="2021-09-10T12:10:59.008" v="2110" actId="1038"/>
          <ac:cxnSpMkLst>
            <pc:docMk/>
            <pc:sldMk cId="1857290847" sldId="419"/>
            <ac:cxnSpMk id="45" creationId="{00000000-0000-0000-0000-000000000000}"/>
          </ac:cxnSpMkLst>
        </pc:cxnChg>
      </pc:sldChg>
      <pc:sldChg chg="modSp mod ord">
        <pc:chgData name="Kitazawa Masakiyo" userId="2bf3742da7ad8ecb" providerId="LiveId" clId="{C3319DF0-672F-484E-9379-5FB1B9723CB0}" dt="2021-09-11T01:00:56.212" v="9209" actId="20577"/>
        <pc:sldMkLst>
          <pc:docMk/>
          <pc:sldMk cId="2492989210" sldId="421"/>
        </pc:sldMkLst>
        <pc:spChg chg="mod">
          <ac:chgData name="Kitazawa Masakiyo" userId="2bf3742da7ad8ecb" providerId="LiveId" clId="{C3319DF0-672F-484E-9379-5FB1B9723CB0}" dt="2021-09-10T16:43:02.949" v="5539" actId="20577"/>
          <ac:spMkLst>
            <pc:docMk/>
            <pc:sldMk cId="2492989210" sldId="421"/>
            <ac:spMk id="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00:56.212" v="9209" actId="20577"/>
          <ac:spMkLst>
            <pc:docMk/>
            <pc:sldMk cId="2492989210" sldId="421"/>
            <ac:spMk id="49" creationId="{00000000-0000-0000-0000-000000000000}"/>
          </ac:spMkLst>
        </pc:spChg>
      </pc:sldChg>
      <pc:sldChg chg="addSp delSp modSp mod modAnim">
        <pc:chgData name="Kitazawa Masakiyo" userId="2bf3742da7ad8ecb" providerId="LiveId" clId="{C3319DF0-672F-484E-9379-5FB1B9723CB0}" dt="2021-09-11T04:59:41.161" v="11582" actId="1076"/>
        <pc:sldMkLst>
          <pc:docMk/>
          <pc:sldMk cId="3423327001" sldId="447"/>
        </pc:sldMkLst>
        <pc:spChg chg="mod">
          <ac:chgData name="Kitazawa Masakiyo" userId="2bf3742da7ad8ecb" providerId="LiveId" clId="{C3319DF0-672F-484E-9379-5FB1B9723CB0}" dt="2021-09-11T01:47:13.597" v="10131" actId="20577"/>
          <ac:spMkLst>
            <pc:docMk/>
            <pc:sldMk cId="3423327001" sldId="447"/>
            <ac:spMk id="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4:59:41.161" v="11582" actId="1076"/>
          <ac:spMkLst>
            <pc:docMk/>
            <pc:sldMk cId="3423327001" sldId="447"/>
            <ac:spMk id="6" creationId="{1848F712-F4EF-476A-B85B-4EE6AB6E211F}"/>
          </ac:spMkLst>
        </pc:spChg>
        <pc:spChg chg="add mod">
          <ac:chgData name="Kitazawa Masakiyo" userId="2bf3742da7ad8ecb" providerId="LiveId" clId="{C3319DF0-672F-484E-9379-5FB1B9723CB0}" dt="2021-09-11T01:50:06.101" v="10402" actId="1076"/>
          <ac:spMkLst>
            <pc:docMk/>
            <pc:sldMk cId="3423327001" sldId="447"/>
            <ac:spMk id="7" creationId="{B5C8387A-FECD-4949-9ECB-13BF8336B062}"/>
          </ac:spMkLst>
        </pc:spChg>
        <pc:spChg chg="del">
          <ac:chgData name="Kitazawa Masakiyo" userId="2bf3742da7ad8ecb" providerId="LiveId" clId="{C3319DF0-672F-484E-9379-5FB1B9723CB0}" dt="2021-09-11T01:48:33.701" v="10284" actId="478"/>
          <ac:spMkLst>
            <pc:docMk/>
            <pc:sldMk cId="3423327001" sldId="447"/>
            <ac:spMk id="8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52:41.054" v="10528" actId="20577"/>
          <ac:spMkLst>
            <pc:docMk/>
            <pc:sldMk cId="3423327001" sldId="447"/>
            <ac:spMk id="9" creationId="{63A998B7-71E8-4A9A-9BC8-5D85DF2A61D7}"/>
          </ac:spMkLst>
        </pc:spChg>
        <pc:spChg chg="mod">
          <ac:chgData name="Kitazawa Masakiyo" userId="2bf3742da7ad8ecb" providerId="LiveId" clId="{C3319DF0-672F-484E-9379-5FB1B9723CB0}" dt="2021-09-11T01:49:33.605" v="10352" actId="1035"/>
          <ac:spMkLst>
            <pc:docMk/>
            <pc:sldMk cId="3423327001" sldId="447"/>
            <ac:spMk id="1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48:33.701" v="10284" actId="478"/>
          <ac:spMkLst>
            <pc:docMk/>
            <pc:sldMk cId="3423327001" sldId="447"/>
            <ac:spMk id="1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47:20.972" v="10133" actId="478"/>
          <ac:spMkLst>
            <pc:docMk/>
            <pc:sldMk cId="3423327001" sldId="447"/>
            <ac:spMk id="20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53:04.137" v="10593" actId="20577"/>
          <ac:spMkLst>
            <pc:docMk/>
            <pc:sldMk cId="3423327001" sldId="447"/>
            <ac:spMk id="21" creationId="{5CEFC868-3916-4876-AC59-99F0644FFDCF}"/>
          </ac:spMkLst>
        </pc:spChg>
        <pc:spChg chg="mod">
          <ac:chgData name="Kitazawa Masakiyo" userId="2bf3742da7ad8ecb" providerId="LiveId" clId="{C3319DF0-672F-484E-9379-5FB1B9723CB0}" dt="2021-09-11T03:26:12.178" v="11275" actId="1035"/>
          <ac:spMkLst>
            <pc:docMk/>
            <pc:sldMk cId="3423327001" sldId="447"/>
            <ac:spMk id="2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52:55.124" v="10584" actId="6549"/>
          <ac:spMkLst>
            <pc:docMk/>
            <pc:sldMk cId="3423327001" sldId="447"/>
            <ac:spMk id="24" creationId="{A8061895-9EE8-4681-9E02-531CF336BB20}"/>
          </ac:spMkLst>
        </pc:spChg>
        <pc:spChg chg="add mod ord">
          <ac:chgData name="Kitazawa Masakiyo" userId="2bf3742da7ad8ecb" providerId="LiveId" clId="{C3319DF0-672F-484E-9379-5FB1B9723CB0}" dt="2021-09-11T03:26:06.441" v="11273" actId="14100"/>
          <ac:spMkLst>
            <pc:docMk/>
            <pc:sldMk cId="3423327001" sldId="447"/>
            <ac:spMk id="25" creationId="{099533E1-73A0-4DE8-9A78-72D2BA059EA1}"/>
          </ac:spMkLst>
        </pc:spChg>
        <pc:spChg chg="mod">
          <ac:chgData name="Kitazawa Masakiyo" userId="2bf3742da7ad8ecb" providerId="LiveId" clId="{C3319DF0-672F-484E-9379-5FB1B9723CB0}" dt="2021-09-11T01:50:23.511" v="10433" actId="1076"/>
          <ac:spMkLst>
            <pc:docMk/>
            <pc:sldMk cId="3423327001" sldId="447"/>
            <ac:spMk id="37" creationId="{00000000-0000-0000-0000-000000000000}"/>
          </ac:spMkLst>
        </pc:spChg>
        <pc:picChg chg="mod">
          <ac:chgData name="Kitazawa Masakiyo" userId="2bf3742da7ad8ecb" providerId="LiveId" clId="{C3319DF0-672F-484E-9379-5FB1B9723CB0}" dt="2021-09-11T01:49:33.605" v="10352" actId="1035"/>
          <ac:picMkLst>
            <pc:docMk/>
            <pc:sldMk cId="3423327001" sldId="447"/>
            <ac:picMk id="4" creationId="{00000000-0000-0000-0000-000000000000}"/>
          </ac:picMkLst>
        </pc:picChg>
        <pc:picChg chg="mod">
          <ac:chgData name="Kitazawa Masakiyo" userId="2bf3742da7ad8ecb" providerId="LiveId" clId="{C3319DF0-672F-484E-9379-5FB1B9723CB0}" dt="2021-09-11T01:49:33.605" v="10352" actId="1035"/>
          <ac:picMkLst>
            <pc:docMk/>
            <pc:sldMk cId="3423327001" sldId="447"/>
            <ac:picMk id="5" creationId="{00000000-0000-0000-0000-000000000000}"/>
          </ac:picMkLst>
        </pc:picChg>
        <pc:picChg chg="mod">
          <ac:chgData name="Kitazawa Masakiyo" userId="2bf3742da7ad8ecb" providerId="LiveId" clId="{C3319DF0-672F-484E-9379-5FB1B9723CB0}" dt="2021-09-11T01:49:33.605" v="10352" actId="1035"/>
          <ac:picMkLst>
            <pc:docMk/>
            <pc:sldMk cId="3423327001" sldId="447"/>
            <ac:picMk id="10" creationId="{00000000-0000-0000-0000-000000000000}"/>
          </ac:picMkLst>
        </pc:picChg>
        <pc:picChg chg="add mod">
          <ac:chgData name="Kitazawa Masakiyo" userId="2bf3742da7ad8ecb" providerId="LiveId" clId="{C3319DF0-672F-484E-9379-5FB1B9723CB0}" dt="2021-09-11T01:52:18.412" v="10460" actId="1037"/>
          <ac:picMkLst>
            <pc:docMk/>
            <pc:sldMk cId="3423327001" sldId="447"/>
            <ac:picMk id="13" creationId="{4338977B-3693-4698-AB41-EFCFB2545A43}"/>
          </ac:picMkLst>
        </pc:picChg>
        <pc:picChg chg="del">
          <ac:chgData name="Kitazawa Masakiyo" userId="2bf3742da7ad8ecb" providerId="LiveId" clId="{C3319DF0-672F-484E-9379-5FB1B9723CB0}" dt="2021-09-11T01:48:33.701" v="10284" actId="478"/>
          <ac:picMkLst>
            <pc:docMk/>
            <pc:sldMk cId="3423327001" sldId="447"/>
            <ac:picMk id="15" creationId="{00000000-0000-0000-0000-000000000000}"/>
          </ac:picMkLst>
        </pc:picChg>
        <pc:picChg chg="add mod modCrop">
          <ac:chgData name="Kitazawa Masakiyo" userId="2bf3742da7ad8ecb" providerId="LiveId" clId="{C3319DF0-672F-484E-9379-5FB1B9723CB0}" dt="2021-09-11T01:52:12.618" v="10454" actId="732"/>
          <ac:picMkLst>
            <pc:docMk/>
            <pc:sldMk cId="3423327001" sldId="447"/>
            <ac:picMk id="16" creationId="{E9EDEFD3-C57E-4157-97D5-BC059AD4048A}"/>
          </ac:picMkLst>
        </pc:picChg>
        <pc:picChg chg="del">
          <ac:chgData name="Kitazawa Masakiyo" userId="2bf3742da7ad8ecb" providerId="LiveId" clId="{C3319DF0-672F-484E-9379-5FB1B9723CB0}" dt="2021-09-11T01:47:17.847" v="10132" actId="478"/>
          <ac:picMkLst>
            <pc:docMk/>
            <pc:sldMk cId="3423327001" sldId="447"/>
            <ac:picMk id="19" creationId="{00000000-0000-0000-0000-000000000000}"/>
          </ac:picMkLst>
        </pc:picChg>
        <pc:picChg chg="add del mod">
          <ac:chgData name="Kitazawa Masakiyo" userId="2bf3742da7ad8ecb" providerId="LiveId" clId="{C3319DF0-672F-484E-9379-5FB1B9723CB0}" dt="2021-09-11T01:51:38.988" v="10450"/>
          <ac:picMkLst>
            <pc:docMk/>
            <pc:sldMk cId="3423327001" sldId="447"/>
            <ac:picMk id="23" creationId="{3E75F152-CA28-48CA-8D2F-51A3EA99F444}"/>
          </ac:picMkLst>
        </pc:picChg>
        <pc:cxnChg chg="del">
          <ac:chgData name="Kitazawa Masakiyo" userId="2bf3742da7ad8ecb" providerId="LiveId" clId="{C3319DF0-672F-484E-9379-5FB1B9723CB0}" dt="2021-09-11T01:48:33.701" v="10284" actId="478"/>
          <ac:cxnSpMkLst>
            <pc:docMk/>
            <pc:sldMk cId="3423327001" sldId="447"/>
            <ac:cxnSpMk id="6" creationId="{00000000-0000-0000-0000-000000000000}"/>
          </ac:cxnSpMkLst>
        </pc:cxnChg>
      </pc:sldChg>
      <pc:sldChg chg="addSp delSp modSp mod">
        <pc:chgData name="Kitazawa Masakiyo" userId="2bf3742da7ad8ecb" providerId="LiveId" clId="{C3319DF0-672F-484E-9379-5FB1B9723CB0}" dt="2021-09-11T02:44:21.844" v="11056" actId="6549"/>
        <pc:sldMkLst>
          <pc:docMk/>
          <pc:sldMk cId="2458661376" sldId="455"/>
        </pc:sldMkLst>
        <pc:spChg chg="mod">
          <ac:chgData name="Kitazawa Masakiyo" userId="2bf3742da7ad8ecb" providerId="LiveId" clId="{C3319DF0-672F-484E-9379-5FB1B9723CB0}" dt="2021-09-10T17:33:44.753" v="7243" actId="20577"/>
          <ac:spMkLst>
            <pc:docMk/>
            <pc:sldMk cId="2458661376" sldId="455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7:34:40.580" v="7358" actId="478"/>
          <ac:spMkLst>
            <pc:docMk/>
            <pc:sldMk cId="2458661376" sldId="455"/>
            <ac:spMk id="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2:44:21.844" v="11056" actId="6549"/>
          <ac:spMkLst>
            <pc:docMk/>
            <pc:sldMk cId="2458661376" sldId="455"/>
            <ac:spMk id="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7:50:21.720" v="8083" actId="478"/>
          <ac:spMkLst>
            <pc:docMk/>
            <pc:sldMk cId="2458661376" sldId="455"/>
            <ac:spMk id="9" creationId="{00000000-0000-0000-0000-000000000000}"/>
          </ac:spMkLst>
        </pc:spChg>
        <pc:picChg chg="del">
          <ac:chgData name="Kitazawa Masakiyo" userId="2bf3742da7ad8ecb" providerId="LiveId" clId="{C3319DF0-672F-484E-9379-5FB1B9723CB0}" dt="2021-09-10T17:50:24.705" v="8084" actId="478"/>
          <ac:picMkLst>
            <pc:docMk/>
            <pc:sldMk cId="2458661376" sldId="455"/>
            <ac:picMk id="5" creationId="{00000000-0000-0000-0000-000000000000}"/>
          </ac:picMkLst>
        </pc:picChg>
        <pc:picChg chg="add mod">
          <ac:chgData name="Kitazawa Masakiyo" userId="2bf3742da7ad8ecb" providerId="LiveId" clId="{C3319DF0-672F-484E-9379-5FB1B9723CB0}" dt="2021-09-11T02:44:06.334" v="11045" actId="14100"/>
          <ac:picMkLst>
            <pc:docMk/>
            <pc:sldMk cId="2458661376" sldId="455"/>
            <ac:picMk id="8" creationId="{CC7ACFED-111B-40A4-995F-A4C68F53631F}"/>
          </ac:picMkLst>
        </pc:picChg>
        <pc:picChg chg="add mod">
          <ac:chgData name="Kitazawa Masakiyo" userId="2bf3742da7ad8ecb" providerId="LiveId" clId="{C3319DF0-672F-484E-9379-5FB1B9723CB0}" dt="2021-09-11T02:44:03.725" v="11044" actId="14100"/>
          <ac:picMkLst>
            <pc:docMk/>
            <pc:sldMk cId="2458661376" sldId="455"/>
            <ac:picMk id="10" creationId="{BB55D7D6-3A06-4B53-AB9D-12AC536928DA}"/>
          </ac:picMkLst>
        </pc:picChg>
      </pc:sldChg>
      <pc:sldChg chg="del">
        <pc:chgData name="Kitazawa Masakiyo" userId="2bf3742da7ad8ecb" providerId="LiveId" clId="{C3319DF0-672F-484E-9379-5FB1B9723CB0}" dt="2021-09-10T06:42:55.567" v="371" actId="2696"/>
        <pc:sldMkLst>
          <pc:docMk/>
          <pc:sldMk cId="2370974775" sldId="458"/>
        </pc:sldMkLst>
      </pc:sldChg>
      <pc:sldChg chg="del">
        <pc:chgData name="Kitazawa Masakiyo" userId="2bf3742da7ad8ecb" providerId="LiveId" clId="{C3319DF0-672F-484E-9379-5FB1B9723CB0}" dt="2021-09-10T06:42:55.567" v="371" actId="2696"/>
        <pc:sldMkLst>
          <pc:docMk/>
          <pc:sldMk cId="3179172976" sldId="459"/>
        </pc:sldMkLst>
      </pc:sldChg>
      <pc:sldChg chg="del">
        <pc:chgData name="Kitazawa Masakiyo" userId="2bf3742da7ad8ecb" providerId="LiveId" clId="{C3319DF0-672F-484E-9379-5FB1B9723CB0}" dt="2021-09-10T06:42:55.567" v="371" actId="2696"/>
        <pc:sldMkLst>
          <pc:docMk/>
          <pc:sldMk cId="1448877701" sldId="460"/>
        </pc:sldMkLst>
      </pc:sldChg>
      <pc:sldChg chg="del">
        <pc:chgData name="Kitazawa Masakiyo" userId="2bf3742da7ad8ecb" providerId="LiveId" clId="{C3319DF0-672F-484E-9379-5FB1B9723CB0}" dt="2021-09-10T06:35:36.399" v="94" actId="2696"/>
        <pc:sldMkLst>
          <pc:docMk/>
          <pc:sldMk cId="3258548962" sldId="461"/>
        </pc:sldMkLst>
      </pc:sldChg>
      <pc:sldChg chg="del">
        <pc:chgData name="Kitazawa Masakiyo" userId="2bf3742da7ad8ecb" providerId="LiveId" clId="{C3319DF0-672F-484E-9379-5FB1B9723CB0}" dt="2021-09-10T06:42:55.567" v="371" actId="2696"/>
        <pc:sldMkLst>
          <pc:docMk/>
          <pc:sldMk cId="1760231051" sldId="462"/>
        </pc:sldMkLst>
      </pc:sldChg>
      <pc:sldChg chg="del">
        <pc:chgData name="Kitazawa Masakiyo" userId="2bf3742da7ad8ecb" providerId="LiveId" clId="{C3319DF0-672F-484E-9379-5FB1B9723CB0}" dt="2021-09-10T11:57:41.917" v="2061" actId="2696"/>
        <pc:sldMkLst>
          <pc:docMk/>
          <pc:sldMk cId="3076174480" sldId="463"/>
        </pc:sldMkLst>
      </pc:sldChg>
      <pc:sldChg chg="del">
        <pc:chgData name="Kitazawa Masakiyo" userId="2bf3742da7ad8ecb" providerId="LiveId" clId="{C3319DF0-672F-484E-9379-5FB1B9723CB0}" dt="2021-09-10T11:57:41.917" v="2061" actId="2696"/>
        <pc:sldMkLst>
          <pc:docMk/>
          <pc:sldMk cId="1758683475" sldId="466"/>
        </pc:sldMkLst>
      </pc:sldChg>
      <pc:sldChg chg="addSp delSp modSp mod">
        <pc:chgData name="Kitazawa Masakiyo" userId="2bf3742da7ad8ecb" providerId="LiveId" clId="{C3319DF0-672F-484E-9379-5FB1B9723CB0}" dt="2021-09-11T01:22:46.106" v="9758" actId="1076"/>
        <pc:sldMkLst>
          <pc:docMk/>
          <pc:sldMk cId="2175004114" sldId="467"/>
        </pc:sldMkLst>
        <pc:spChg chg="add mod">
          <ac:chgData name="Kitazawa Masakiyo" userId="2bf3742da7ad8ecb" providerId="LiveId" clId="{C3319DF0-672F-484E-9379-5FB1B9723CB0}" dt="2021-09-10T11:55:40.078" v="2034" actId="14100"/>
          <ac:spMkLst>
            <pc:docMk/>
            <pc:sldMk cId="2175004114" sldId="467"/>
            <ac:spMk id="4" creationId="{200C1EC6-8E05-4405-8269-79848EAB1E98}"/>
          </ac:spMkLst>
        </pc:spChg>
        <pc:spChg chg="mod">
          <ac:chgData name="Kitazawa Masakiyo" userId="2bf3742da7ad8ecb" providerId="LiveId" clId="{C3319DF0-672F-484E-9379-5FB1B9723CB0}" dt="2021-09-10T11:54:55.810" v="2016" actId="20577"/>
          <ac:spMkLst>
            <pc:docMk/>
            <pc:sldMk cId="2175004114" sldId="467"/>
            <ac:spMk id="20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1:55:51.967" v="2036" actId="20577"/>
          <ac:spMkLst>
            <pc:docMk/>
            <pc:sldMk cId="2175004114" sldId="467"/>
            <ac:spMk id="3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1:56:21.238" v="2056" actId="1076"/>
          <ac:spMkLst>
            <pc:docMk/>
            <pc:sldMk cId="2175004114" sldId="467"/>
            <ac:spMk id="79" creationId="{00000000-0000-0000-0000-000000000000}"/>
          </ac:spMkLst>
        </pc:spChg>
        <pc:spChg chg="ord">
          <ac:chgData name="Kitazawa Masakiyo" userId="2bf3742da7ad8ecb" providerId="LiveId" clId="{C3319DF0-672F-484E-9379-5FB1B9723CB0}" dt="2021-09-10T11:56:09.841" v="2055" actId="167"/>
          <ac:spMkLst>
            <pc:docMk/>
            <pc:sldMk cId="2175004114" sldId="467"/>
            <ac:spMk id="209" creationId="{00000000-0000-0000-0000-000000000000}"/>
          </ac:spMkLst>
        </pc:spChg>
        <pc:picChg chg="add mod">
          <ac:chgData name="Kitazawa Masakiyo" userId="2bf3742da7ad8ecb" providerId="LiveId" clId="{C3319DF0-672F-484E-9379-5FB1B9723CB0}" dt="2021-09-11T01:22:43.500" v="9757" actId="1076"/>
          <ac:picMkLst>
            <pc:docMk/>
            <pc:sldMk cId="2175004114" sldId="467"/>
            <ac:picMk id="6" creationId="{961DFA59-B188-42C5-8E61-663408A3DAE0}"/>
          </ac:picMkLst>
        </pc:picChg>
        <pc:picChg chg="add del mod">
          <ac:chgData name="Kitazawa Masakiyo" userId="2bf3742da7ad8ecb" providerId="LiveId" clId="{C3319DF0-672F-484E-9379-5FB1B9723CB0}" dt="2021-09-11T01:22:31.553" v="9753"/>
          <ac:picMkLst>
            <pc:docMk/>
            <pc:sldMk cId="2175004114" sldId="467"/>
            <ac:picMk id="8" creationId="{FDFB9F36-D7C3-430E-B518-BA28B42910BB}"/>
          </ac:picMkLst>
        </pc:picChg>
        <pc:picChg chg="add mod">
          <ac:chgData name="Kitazawa Masakiyo" userId="2bf3742da7ad8ecb" providerId="LiveId" clId="{C3319DF0-672F-484E-9379-5FB1B9723CB0}" dt="2021-09-11T01:22:46.106" v="9758" actId="1076"/>
          <ac:picMkLst>
            <pc:docMk/>
            <pc:sldMk cId="2175004114" sldId="467"/>
            <ac:picMk id="10" creationId="{93FDCF00-D7E1-4981-99C3-308CB593CFFB}"/>
          </ac:picMkLst>
        </pc:picChg>
      </pc:sldChg>
      <pc:sldChg chg="del">
        <pc:chgData name="Kitazawa Masakiyo" userId="2bf3742da7ad8ecb" providerId="LiveId" clId="{C3319DF0-672F-484E-9379-5FB1B9723CB0}" dt="2021-09-10T06:42:21.599" v="370" actId="2696"/>
        <pc:sldMkLst>
          <pc:docMk/>
          <pc:sldMk cId="2565245838" sldId="471"/>
        </pc:sldMkLst>
      </pc:sldChg>
      <pc:sldChg chg="delSp modSp mod">
        <pc:chgData name="Kitazawa Masakiyo" userId="2bf3742da7ad8ecb" providerId="LiveId" clId="{C3319DF0-672F-484E-9379-5FB1B9723CB0}" dt="2021-09-10T14:34:43.124" v="2971" actId="478"/>
        <pc:sldMkLst>
          <pc:docMk/>
          <pc:sldMk cId="417083449" sldId="472"/>
        </pc:sldMkLst>
        <pc:spChg chg="mod">
          <ac:chgData name="Kitazawa Masakiyo" userId="2bf3742da7ad8ecb" providerId="LiveId" clId="{C3319DF0-672F-484E-9379-5FB1B9723CB0}" dt="2021-09-10T14:34:39.218" v="2970" actId="20577"/>
          <ac:spMkLst>
            <pc:docMk/>
            <pc:sldMk cId="417083449" sldId="472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4:34:43.124" v="2971" actId="478"/>
          <ac:spMkLst>
            <pc:docMk/>
            <pc:sldMk cId="417083449" sldId="472"/>
            <ac:spMk id="7" creationId="{00000000-0000-0000-0000-000000000000}"/>
          </ac:spMkLst>
        </pc:spChg>
      </pc:sldChg>
      <pc:sldChg chg="delSp modSp mod">
        <pc:chgData name="Kitazawa Masakiyo" userId="2bf3742da7ad8ecb" providerId="LiveId" clId="{C3319DF0-672F-484E-9379-5FB1B9723CB0}" dt="2021-09-10T14:39:06.068" v="3304" actId="20577"/>
        <pc:sldMkLst>
          <pc:docMk/>
          <pc:sldMk cId="3598459797" sldId="473"/>
        </pc:sldMkLst>
        <pc:spChg chg="mod">
          <ac:chgData name="Kitazawa Masakiyo" userId="2bf3742da7ad8ecb" providerId="LiveId" clId="{C3319DF0-672F-484E-9379-5FB1B9723CB0}" dt="2021-09-10T14:34:22.536" v="2969" actId="20577"/>
          <ac:spMkLst>
            <pc:docMk/>
            <pc:sldMk cId="3598459797" sldId="473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0:30:15.647" v="1265" actId="21"/>
          <ac:spMkLst>
            <pc:docMk/>
            <pc:sldMk cId="3598459797" sldId="473"/>
            <ac:spMk id="7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4:34:55.403" v="2984" actId="20577"/>
          <ac:spMkLst>
            <pc:docMk/>
            <pc:sldMk cId="3598459797" sldId="473"/>
            <ac:spMk id="1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4:39:06.068" v="3304" actId="20577"/>
          <ac:spMkLst>
            <pc:docMk/>
            <pc:sldMk cId="3598459797" sldId="473"/>
            <ac:spMk id="19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4:35:08.111" v="3004" actId="20577"/>
          <ac:spMkLst>
            <pc:docMk/>
            <pc:sldMk cId="3598459797" sldId="473"/>
            <ac:spMk id="2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4:38:57.134" v="3291" actId="20577"/>
          <ac:spMkLst>
            <pc:docMk/>
            <pc:sldMk cId="3598459797" sldId="473"/>
            <ac:spMk id="124" creationId="{00000000-0000-0000-0000-000000000000}"/>
          </ac:spMkLst>
        </pc:spChg>
      </pc:sldChg>
      <pc:sldChg chg="addSp delSp modSp mod">
        <pc:chgData name="Kitazawa Masakiyo" userId="2bf3742da7ad8ecb" providerId="LiveId" clId="{C3319DF0-672F-484E-9379-5FB1B9723CB0}" dt="2021-09-11T02:02:02.499" v="10831" actId="403"/>
        <pc:sldMkLst>
          <pc:docMk/>
          <pc:sldMk cId="866465732" sldId="475"/>
        </pc:sldMkLst>
        <pc:spChg chg="mod">
          <ac:chgData name="Kitazawa Masakiyo" userId="2bf3742da7ad8ecb" providerId="LiveId" clId="{C3319DF0-672F-484E-9379-5FB1B9723CB0}" dt="2021-09-10T14:39:28.930" v="3345" actId="20577"/>
          <ac:spMkLst>
            <pc:docMk/>
            <pc:sldMk cId="866465732" sldId="475"/>
            <ac:spMk id="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0:42:14.622" v="8833" actId="20577"/>
          <ac:spMkLst>
            <pc:docMk/>
            <pc:sldMk cId="866465732" sldId="475"/>
            <ac:spMk id="3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0:30:28.617" v="1267" actId="478"/>
          <ac:spMkLst>
            <pc:docMk/>
            <pc:sldMk cId="866465732" sldId="475"/>
            <ac:spMk id="36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2:01:54.478" v="10828" actId="1076"/>
          <ac:spMkLst>
            <pc:docMk/>
            <pc:sldMk cId="866465732" sldId="475"/>
            <ac:spMk id="36" creationId="{07AFB34B-9F8E-4E80-9C38-DACB7E93AE29}"/>
          </ac:spMkLst>
        </pc:spChg>
        <pc:spChg chg="add mod">
          <ac:chgData name="Kitazawa Masakiyo" userId="2bf3742da7ad8ecb" providerId="LiveId" clId="{C3319DF0-672F-484E-9379-5FB1B9723CB0}" dt="2021-09-11T02:02:02.499" v="10831" actId="403"/>
          <ac:spMkLst>
            <pc:docMk/>
            <pc:sldMk cId="866465732" sldId="475"/>
            <ac:spMk id="37" creationId="{620A00D7-FD40-4A13-923D-76E4E5FC7574}"/>
          </ac:spMkLst>
        </pc:spChg>
      </pc:sldChg>
      <pc:sldChg chg="addSp delSp modSp mod addAnim delAnim">
        <pc:chgData name="Kitazawa Masakiyo" userId="2bf3742da7ad8ecb" providerId="LiveId" clId="{C3319DF0-672F-484E-9379-5FB1B9723CB0}" dt="2021-09-11T03:11:27.200" v="11088" actId="1036"/>
        <pc:sldMkLst>
          <pc:docMk/>
          <pc:sldMk cId="631472661" sldId="476"/>
        </pc:sldMkLst>
        <pc:spChg chg="mod">
          <ac:chgData name="Kitazawa Masakiyo" userId="2bf3742da7ad8ecb" providerId="LiveId" clId="{C3319DF0-672F-484E-9379-5FB1B9723CB0}" dt="2021-09-10T14:45:11.374" v="3383" actId="20577"/>
          <ac:spMkLst>
            <pc:docMk/>
            <pc:sldMk cId="631472661" sldId="476"/>
            <ac:spMk id="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31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3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3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34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4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47" creationId="{00000000-0000-0000-0000-000000000000}"/>
          </ac:spMkLst>
        </pc:spChg>
        <pc:spChg chg="add del">
          <ac:chgData name="Kitazawa Masakiyo" userId="2bf3742da7ad8ecb" providerId="LiveId" clId="{C3319DF0-672F-484E-9379-5FB1B9723CB0}" dt="2021-09-10T14:57:49.105" v="3416" actId="21"/>
          <ac:spMkLst>
            <pc:docMk/>
            <pc:sldMk cId="631472661" sldId="476"/>
            <ac:spMk id="53" creationId="{00000000-0000-0000-0000-000000000000}"/>
          </ac:spMkLst>
        </pc:spChg>
        <pc:spChg chg="add del">
          <ac:chgData name="Kitazawa Masakiyo" userId="2bf3742da7ad8ecb" providerId="LiveId" clId="{C3319DF0-672F-484E-9379-5FB1B9723CB0}" dt="2021-09-10T14:57:49.105" v="3416" actId="21"/>
          <ac:spMkLst>
            <pc:docMk/>
            <pc:sldMk cId="631472661" sldId="476"/>
            <ac:spMk id="54" creationId="{00000000-0000-0000-0000-000000000000}"/>
          </ac:spMkLst>
        </pc:spChg>
        <pc:spChg chg="add del">
          <ac:chgData name="Kitazawa Masakiyo" userId="2bf3742da7ad8ecb" providerId="LiveId" clId="{C3319DF0-672F-484E-9379-5FB1B9723CB0}" dt="2021-09-10T14:57:49.105" v="3416" actId="21"/>
          <ac:spMkLst>
            <pc:docMk/>
            <pc:sldMk cId="631472661" sldId="476"/>
            <ac:spMk id="55" creationId="{00000000-0000-0000-0000-000000000000}"/>
          </ac:spMkLst>
        </pc:spChg>
        <pc:spChg chg="add del">
          <ac:chgData name="Kitazawa Masakiyo" userId="2bf3742da7ad8ecb" providerId="LiveId" clId="{C3319DF0-672F-484E-9379-5FB1B9723CB0}" dt="2021-09-10T14:57:49.105" v="3416" actId="21"/>
          <ac:spMkLst>
            <pc:docMk/>
            <pc:sldMk cId="631472661" sldId="476"/>
            <ac:spMk id="57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58" creationId="{00000000-0000-0000-0000-000000000000}"/>
          </ac:spMkLst>
        </pc:spChg>
        <pc:grpChg chg="mod">
          <ac:chgData name="Kitazawa Masakiyo" userId="2bf3742da7ad8ecb" providerId="LiveId" clId="{C3319DF0-672F-484E-9379-5FB1B9723CB0}" dt="2021-09-11T03:11:27.200" v="11088" actId="1036"/>
          <ac:grpSpMkLst>
            <pc:docMk/>
            <pc:sldMk cId="631472661" sldId="476"/>
            <ac:grpSpMk id="36" creationId="{00000000-0000-0000-0000-000000000000}"/>
          </ac:grpSpMkLst>
        </pc:grpChg>
        <pc:grpChg chg="add del">
          <ac:chgData name="Kitazawa Masakiyo" userId="2bf3742da7ad8ecb" providerId="LiveId" clId="{C3319DF0-672F-484E-9379-5FB1B9723CB0}" dt="2021-09-10T14:57:49.105" v="3416" actId="21"/>
          <ac:grpSpMkLst>
            <pc:docMk/>
            <pc:sldMk cId="631472661" sldId="476"/>
            <ac:grpSpMk id="48" creationId="{00000000-0000-0000-0000-000000000000}"/>
          </ac:grpSpMkLst>
        </pc:grpChg>
        <pc:picChg chg="mod">
          <ac:chgData name="Kitazawa Masakiyo" userId="2bf3742da7ad8ecb" providerId="LiveId" clId="{C3319DF0-672F-484E-9379-5FB1B9723CB0}" dt="2021-09-11T03:11:27.200" v="11088" actId="1036"/>
          <ac:picMkLst>
            <pc:docMk/>
            <pc:sldMk cId="631472661" sldId="476"/>
            <ac:picMk id="35" creationId="{00000000-0000-0000-0000-000000000000}"/>
          </ac:picMkLst>
        </pc:picChg>
        <pc:cxnChg chg="add del">
          <ac:chgData name="Kitazawa Masakiyo" userId="2bf3742da7ad8ecb" providerId="LiveId" clId="{C3319DF0-672F-484E-9379-5FB1B9723CB0}" dt="2021-09-10T14:57:49.105" v="3416" actId="21"/>
          <ac:cxnSpMkLst>
            <pc:docMk/>
            <pc:sldMk cId="631472661" sldId="476"/>
            <ac:cxnSpMk id="56" creationId="{00000000-0000-0000-0000-000000000000}"/>
          </ac:cxnSpMkLst>
        </pc:cxnChg>
      </pc:sldChg>
      <pc:sldChg chg="addSp delSp modSp mod">
        <pc:chgData name="Kitazawa Masakiyo" userId="2bf3742da7ad8ecb" providerId="LiveId" clId="{C3319DF0-672F-484E-9379-5FB1B9723CB0}" dt="2021-09-11T04:57:38.271" v="11537" actId="14100"/>
        <pc:sldMkLst>
          <pc:docMk/>
          <pc:sldMk cId="3940480334" sldId="478"/>
        </pc:sldMkLst>
        <pc:spChg chg="mod">
          <ac:chgData name="Kitazawa Masakiyo" userId="2bf3742da7ad8ecb" providerId="LiveId" clId="{C3319DF0-672F-484E-9379-5FB1B9723CB0}" dt="2021-09-11T01:01:22.364" v="9247" actId="20577"/>
          <ac:spMkLst>
            <pc:docMk/>
            <pc:sldMk cId="3940480334" sldId="478"/>
            <ac:spMk id="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4:57:38.271" v="11537" actId="14100"/>
          <ac:spMkLst>
            <pc:docMk/>
            <pc:sldMk cId="3940480334" sldId="478"/>
            <ac:spMk id="6" creationId="{F3F2AD00-5ACD-4F26-8EA8-5BB6A4CE40DB}"/>
          </ac:spMkLst>
        </pc:spChg>
        <pc:spChg chg="add mod">
          <ac:chgData name="Kitazawa Masakiyo" userId="2bf3742da7ad8ecb" providerId="LiveId" clId="{C3319DF0-672F-484E-9379-5FB1B9723CB0}" dt="2021-09-11T01:04:20.426" v="9439"/>
          <ac:spMkLst>
            <pc:docMk/>
            <pc:sldMk cId="3940480334" sldId="478"/>
            <ac:spMk id="8" creationId="{0AD066A1-5D3F-4262-AAC5-D7284992BA7A}"/>
          </ac:spMkLst>
        </pc:spChg>
        <pc:spChg chg="del">
          <ac:chgData name="Kitazawa Masakiyo" userId="2bf3742da7ad8ecb" providerId="LiveId" clId="{C3319DF0-672F-484E-9379-5FB1B9723CB0}" dt="2021-09-11T01:01:56.986" v="9311" actId="21"/>
          <ac:spMkLst>
            <pc:docMk/>
            <pc:sldMk cId="3940480334" sldId="478"/>
            <ac:spMk id="1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4:44.227" v="11230" actId="1036"/>
          <ac:spMkLst>
            <pc:docMk/>
            <pc:sldMk cId="3940480334" sldId="478"/>
            <ac:spMk id="14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05:51.945" v="9538" actId="1076"/>
          <ac:spMkLst>
            <pc:docMk/>
            <pc:sldMk cId="3940480334" sldId="478"/>
            <ac:spMk id="17" creationId="{4BA71514-5772-4C52-A2FD-81EBFE4B35F5}"/>
          </ac:spMkLst>
        </pc:spChg>
        <pc:spChg chg="add mod">
          <ac:chgData name="Kitazawa Masakiyo" userId="2bf3742da7ad8ecb" providerId="LiveId" clId="{C3319DF0-672F-484E-9379-5FB1B9723CB0}" dt="2021-09-11T01:05:28.096" v="9520" actId="207"/>
          <ac:spMkLst>
            <pc:docMk/>
            <pc:sldMk cId="3940480334" sldId="478"/>
            <ac:spMk id="18" creationId="{327E9F7E-29E6-4DBC-8054-B45C4D5AC4A7}"/>
          </ac:spMkLst>
        </pc:spChg>
        <pc:spChg chg="add mod ord">
          <ac:chgData name="Kitazawa Masakiyo" userId="2bf3742da7ad8ecb" providerId="LiveId" clId="{C3319DF0-672F-484E-9379-5FB1B9723CB0}" dt="2021-09-11T03:24:40.694" v="11224" actId="14100"/>
          <ac:spMkLst>
            <pc:docMk/>
            <pc:sldMk cId="3940480334" sldId="478"/>
            <ac:spMk id="19" creationId="{8316069D-9663-4334-A04C-2DA09B88374D}"/>
          </ac:spMkLst>
        </pc:spChg>
      </pc:sldChg>
      <pc:sldChg chg="del">
        <pc:chgData name="Kitazawa Masakiyo" userId="2bf3742da7ad8ecb" providerId="LiveId" clId="{C3319DF0-672F-484E-9379-5FB1B9723CB0}" dt="2021-09-10T16:05:36.437" v="4440" actId="2696"/>
        <pc:sldMkLst>
          <pc:docMk/>
          <pc:sldMk cId="79666215" sldId="480"/>
        </pc:sldMkLst>
      </pc:sldChg>
      <pc:sldChg chg="addSp delSp modSp mod ord">
        <pc:chgData name="Kitazawa Masakiyo" userId="2bf3742da7ad8ecb" providerId="LiveId" clId="{C3319DF0-672F-484E-9379-5FB1B9723CB0}" dt="2021-09-11T04:54:43.172" v="11529" actId="20577"/>
        <pc:sldMkLst>
          <pc:docMk/>
          <pc:sldMk cId="29805803" sldId="481"/>
        </pc:sldMkLst>
        <pc:spChg chg="mod">
          <ac:chgData name="Kitazawa Masakiyo" userId="2bf3742da7ad8ecb" providerId="LiveId" clId="{C3319DF0-672F-484E-9379-5FB1B9723CB0}" dt="2021-09-10T16:46:04.033" v="5724" actId="20577"/>
          <ac:spMkLst>
            <pc:docMk/>
            <pc:sldMk cId="29805803" sldId="481"/>
            <ac:spMk id="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3:21:58.827" v="11174" actId="1036"/>
          <ac:spMkLst>
            <pc:docMk/>
            <pc:sldMk cId="29805803" sldId="481"/>
            <ac:spMk id="3" creationId="{04BDB247-FC19-465F-BD8C-C052C548B54B}"/>
          </ac:spMkLst>
        </pc:spChg>
        <pc:spChg chg="del">
          <ac:chgData name="Kitazawa Masakiyo" userId="2bf3742da7ad8ecb" providerId="LiveId" clId="{C3319DF0-672F-484E-9379-5FB1B9723CB0}" dt="2021-09-10T16:46:21.257" v="5725" actId="478"/>
          <ac:spMkLst>
            <pc:docMk/>
            <pc:sldMk cId="29805803" sldId="481"/>
            <ac:spMk id="5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4:54:43.172" v="11529" actId="20577"/>
          <ac:spMkLst>
            <pc:docMk/>
            <pc:sldMk cId="29805803" sldId="481"/>
            <ac:spMk id="5" creationId="{4BE151BA-BE59-40ED-A13E-E864BDAD1C44}"/>
          </ac:spMkLst>
        </pc:spChg>
        <pc:spChg chg="del">
          <ac:chgData name="Kitazawa Masakiyo" userId="2bf3742da7ad8ecb" providerId="LiveId" clId="{C3319DF0-672F-484E-9379-5FB1B9723CB0}" dt="2021-09-10T16:46:21.257" v="5725" actId="478"/>
          <ac:spMkLst>
            <pc:docMk/>
            <pc:sldMk cId="29805803" sldId="481"/>
            <ac:spMk id="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2:08.717" v="11204" actId="1036"/>
          <ac:spMkLst>
            <pc:docMk/>
            <pc:sldMk cId="29805803" sldId="481"/>
            <ac:spMk id="7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3:21:58.827" v="11174" actId="1036"/>
          <ac:spMkLst>
            <pc:docMk/>
            <pc:sldMk cId="29805803" sldId="481"/>
            <ac:spMk id="15" creationId="{80752C26-95EE-42F5-9BCD-D9CEF8898E71}"/>
          </ac:spMkLst>
        </pc:spChg>
        <pc:spChg chg="add mod">
          <ac:chgData name="Kitazawa Masakiyo" userId="2bf3742da7ad8ecb" providerId="LiveId" clId="{C3319DF0-672F-484E-9379-5FB1B9723CB0}" dt="2021-09-11T00:56:18.172" v="9048" actId="1076"/>
          <ac:spMkLst>
            <pc:docMk/>
            <pc:sldMk cId="29805803" sldId="481"/>
            <ac:spMk id="16" creationId="{FC4B1498-E93B-44C8-920F-3B3AEFF00A65}"/>
          </ac:spMkLst>
        </pc:spChg>
        <pc:spChg chg="mod">
          <ac:chgData name="Kitazawa Masakiyo" userId="2bf3742da7ad8ecb" providerId="LiveId" clId="{C3319DF0-672F-484E-9379-5FB1B9723CB0}" dt="2021-09-11T03:23:00.827" v="11215" actId="20577"/>
          <ac:spMkLst>
            <pc:docMk/>
            <pc:sldMk cId="29805803" sldId="481"/>
            <ac:spMk id="18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1:58.827" v="11174" actId="1036"/>
          <ac:spMkLst>
            <pc:docMk/>
            <pc:sldMk cId="29805803" sldId="481"/>
            <ac:spMk id="19" creationId="{00000000-0000-0000-0000-000000000000}"/>
          </ac:spMkLst>
        </pc:spChg>
        <pc:spChg chg="del mod">
          <ac:chgData name="Kitazawa Masakiyo" userId="2bf3742da7ad8ecb" providerId="LiveId" clId="{C3319DF0-672F-484E-9379-5FB1B9723CB0}" dt="2021-09-11T00:57:08.018" v="9073" actId="478"/>
          <ac:spMkLst>
            <pc:docMk/>
            <pc:sldMk cId="29805803" sldId="481"/>
            <ac:spMk id="20" creationId="{00000000-0000-0000-0000-000000000000}"/>
          </ac:spMkLst>
        </pc:spChg>
        <pc:spChg chg="del mod">
          <ac:chgData name="Kitazawa Masakiyo" userId="2bf3742da7ad8ecb" providerId="LiveId" clId="{C3319DF0-672F-484E-9379-5FB1B9723CB0}" dt="2021-09-11T00:57:08.018" v="9073" actId="478"/>
          <ac:spMkLst>
            <pc:docMk/>
            <pc:sldMk cId="29805803" sldId="481"/>
            <ac:spMk id="21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1:58.827" v="11174" actId="1036"/>
          <ac:spMkLst>
            <pc:docMk/>
            <pc:sldMk cId="29805803" sldId="481"/>
            <ac:spMk id="22" creationId="{00000000-0000-0000-0000-000000000000}"/>
          </ac:spMkLst>
        </pc:spChg>
        <pc:picChg chg="mod">
          <ac:chgData name="Kitazawa Masakiyo" userId="2bf3742da7ad8ecb" providerId="LiveId" clId="{C3319DF0-672F-484E-9379-5FB1B9723CB0}" dt="2021-09-11T03:21:30.987" v="11154" actId="1036"/>
          <ac:picMkLst>
            <pc:docMk/>
            <pc:sldMk cId="29805803" sldId="481"/>
            <ac:picMk id="8" creationId="{00000000-0000-0000-0000-000000000000}"/>
          </ac:picMkLst>
        </pc:picChg>
        <pc:picChg chg="mod">
          <ac:chgData name="Kitazawa Masakiyo" userId="2bf3742da7ad8ecb" providerId="LiveId" clId="{C3319DF0-672F-484E-9379-5FB1B9723CB0}" dt="2021-09-11T03:21:30.987" v="11154" actId="1036"/>
          <ac:picMkLst>
            <pc:docMk/>
            <pc:sldMk cId="29805803" sldId="481"/>
            <ac:picMk id="9" creationId="{00000000-0000-0000-0000-000000000000}"/>
          </ac:picMkLst>
        </pc:picChg>
        <pc:picChg chg="add del mod">
          <ac:chgData name="Kitazawa Masakiyo" userId="2bf3742da7ad8ecb" providerId="LiveId" clId="{C3319DF0-672F-484E-9379-5FB1B9723CB0}" dt="2021-09-11T03:36:04.475" v="11401"/>
          <ac:picMkLst>
            <pc:docMk/>
            <pc:sldMk cId="29805803" sldId="481"/>
            <ac:picMk id="10" creationId="{3142E933-7011-4E69-9EA3-19F85C62774B}"/>
          </ac:picMkLst>
        </pc:picChg>
        <pc:picChg chg="add mod">
          <ac:chgData name="Kitazawa Masakiyo" userId="2bf3742da7ad8ecb" providerId="LiveId" clId="{C3319DF0-672F-484E-9379-5FB1B9723CB0}" dt="2021-09-11T03:36:04.475" v="11399"/>
          <ac:picMkLst>
            <pc:docMk/>
            <pc:sldMk cId="29805803" sldId="481"/>
            <ac:picMk id="12" creationId="{53007048-ADBB-42FD-844D-5A8DF2C280B7}"/>
          </ac:picMkLst>
        </pc:picChg>
        <pc:picChg chg="mod">
          <ac:chgData name="Kitazawa Masakiyo" userId="2bf3742da7ad8ecb" providerId="LiveId" clId="{C3319DF0-672F-484E-9379-5FB1B9723CB0}" dt="2021-09-11T03:21:22.497" v="11133" actId="14100"/>
          <ac:picMkLst>
            <pc:docMk/>
            <pc:sldMk cId="29805803" sldId="481"/>
            <ac:picMk id="17" creationId="{00000000-0000-0000-0000-000000000000}"/>
          </ac:picMkLst>
        </pc:picChg>
        <pc:picChg chg="del mod">
          <ac:chgData name="Kitazawa Masakiyo" userId="2bf3742da7ad8ecb" providerId="LiveId" clId="{C3319DF0-672F-484E-9379-5FB1B9723CB0}" dt="2021-09-11T00:56:52.381" v="9069"/>
          <ac:picMkLst>
            <pc:docMk/>
            <pc:sldMk cId="29805803" sldId="481"/>
            <ac:picMk id="24" creationId="{00000000-0000-0000-0000-000000000000}"/>
          </ac:picMkLst>
        </pc:picChg>
      </pc:sldChg>
      <pc:sldChg chg="del">
        <pc:chgData name="Kitazawa Masakiyo" userId="2bf3742da7ad8ecb" providerId="LiveId" clId="{C3319DF0-672F-484E-9379-5FB1B9723CB0}" dt="2021-09-10T16:05:32.448" v="4439" actId="2696"/>
        <pc:sldMkLst>
          <pc:docMk/>
          <pc:sldMk cId="1223075434" sldId="483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1210010493" sldId="484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2588854434" sldId="485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2494909816" sldId="486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620699651" sldId="487"/>
        </pc:sldMkLst>
      </pc:sldChg>
      <pc:sldChg chg="del">
        <pc:chgData name="Kitazawa Masakiyo" userId="2bf3742da7ad8ecb" providerId="LiveId" clId="{C3319DF0-672F-484E-9379-5FB1B9723CB0}" dt="2021-09-10T16:07:56.517" v="4446" actId="2696"/>
        <pc:sldMkLst>
          <pc:docMk/>
          <pc:sldMk cId="1662697457" sldId="489"/>
        </pc:sldMkLst>
      </pc:sldChg>
      <pc:sldChg chg="del">
        <pc:chgData name="Kitazawa Masakiyo" userId="2bf3742da7ad8ecb" providerId="LiveId" clId="{C3319DF0-672F-484E-9379-5FB1B9723CB0}" dt="2021-09-10T16:07:45.458" v="4444" actId="2696"/>
        <pc:sldMkLst>
          <pc:docMk/>
          <pc:sldMk cId="3568705342" sldId="490"/>
        </pc:sldMkLst>
      </pc:sldChg>
      <pc:sldChg chg="del">
        <pc:chgData name="Kitazawa Masakiyo" userId="2bf3742da7ad8ecb" providerId="LiveId" clId="{C3319DF0-672F-484E-9379-5FB1B9723CB0}" dt="2021-09-10T16:08:01.055" v="4447" actId="2696"/>
        <pc:sldMkLst>
          <pc:docMk/>
          <pc:sldMk cId="3479137646" sldId="492"/>
        </pc:sldMkLst>
      </pc:sldChg>
      <pc:sldChg chg="del">
        <pc:chgData name="Kitazawa Masakiyo" userId="2bf3742da7ad8ecb" providerId="LiveId" clId="{C3319DF0-672F-484E-9379-5FB1B9723CB0}" dt="2021-09-10T16:06:55.749" v="4441" actId="2696"/>
        <pc:sldMkLst>
          <pc:docMk/>
          <pc:sldMk cId="2562146631" sldId="493"/>
        </pc:sldMkLst>
      </pc:sldChg>
      <pc:sldChg chg="del">
        <pc:chgData name="Kitazawa Masakiyo" userId="2bf3742da7ad8ecb" providerId="LiveId" clId="{C3319DF0-672F-484E-9379-5FB1B9723CB0}" dt="2021-09-10T16:07:14.807" v="4442" actId="2696"/>
        <pc:sldMkLst>
          <pc:docMk/>
          <pc:sldMk cId="3591985493" sldId="494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852038345" sldId="495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3785761784" sldId="496"/>
        </pc:sldMkLst>
      </pc:sldChg>
      <pc:sldChg chg="addSp delSp modSp mod">
        <pc:chgData name="Kitazawa Masakiyo" userId="2bf3742da7ad8ecb" providerId="LiveId" clId="{C3319DF0-672F-484E-9379-5FB1B9723CB0}" dt="2021-09-11T03:25:16.218" v="11238" actId="14100"/>
        <pc:sldMkLst>
          <pc:docMk/>
          <pc:sldMk cId="3528122422" sldId="497"/>
        </pc:sldMkLst>
        <pc:spChg chg="mod">
          <ac:chgData name="Kitazawa Masakiyo" userId="2bf3742da7ad8ecb" providerId="LiveId" clId="{C3319DF0-672F-484E-9379-5FB1B9723CB0}" dt="2021-09-11T01:06:13.432" v="9565" actId="20577"/>
          <ac:spMkLst>
            <pc:docMk/>
            <pc:sldMk cId="3528122422" sldId="497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6:20.491" v="9566" actId="478"/>
          <ac:spMkLst>
            <pc:docMk/>
            <pc:sldMk cId="3528122422" sldId="497"/>
            <ac:spMk id="7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09:54.589" v="9724" actId="1076"/>
          <ac:spMkLst>
            <pc:docMk/>
            <pc:sldMk cId="3528122422" sldId="497"/>
            <ac:spMk id="10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5:09.616" v="11237" actId="1076"/>
          <ac:spMkLst>
            <pc:docMk/>
            <pc:sldMk cId="3528122422" sldId="497"/>
            <ac:spMk id="1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9:27.652" v="9721" actId="478"/>
          <ac:spMkLst>
            <pc:docMk/>
            <pc:sldMk cId="3528122422" sldId="497"/>
            <ac:spMk id="1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9:27.652" v="9721" actId="478"/>
          <ac:spMkLst>
            <pc:docMk/>
            <pc:sldMk cId="3528122422" sldId="497"/>
            <ac:spMk id="15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46:30.604" v="10038" actId="14100"/>
          <ac:spMkLst>
            <pc:docMk/>
            <pc:sldMk cId="3528122422" sldId="497"/>
            <ac:spMk id="18" creationId="{A3C79DD5-7E11-4392-94C0-481EB2822A6A}"/>
          </ac:spMkLst>
        </pc:spChg>
        <pc:spChg chg="add mod">
          <ac:chgData name="Kitazawa Masakiyo" userId="2bf3742da7ad8ecb" providerId="LiveId" clId="{C3319DF0-672F-484E-9379-5FB1B9723CB0}" dt="2021-09-11T01:46:39.934" v="10059" actId="20577"/>
          <ac:spMkLst>
            <pc:docMk/>
            <pc:sldMk cId="3528122422" sldId="497"/>
            <ac:spMk id="19" creationId="{57EE21C7-D0E0-4F70-ACD4-E9DD67D884AE}"/>
          </ac:spMkLst>
        </pc:spChg>
        <pc:spChg chg="add mod ord">
          <ac:chgData name="Kitazawa Masakiyo" userId="2bf3742da7ad8ecb" providerId="LiveId" clId="{C3319DF0-672F-484E-9379-5FB1B9723CB0}" dt="2021-09-11T03:25:16.218" v="11238" actId="14100"/>
          <ac:spMkLst>
            <pc:docMk/>
            <pc:sldMk cId="3528122422" sldId="497"/>
            <ac:spMk id="20" creationId="{A3C6262C-44F3-4CC5-B21F-AF06221CC0F6}"/>
          </ac:spMkLst>
        </pc:spChg>
        <pc:spChg chg="mod">
          <ac:chgData name="Kitazawa Masakiyo" userId="2bf3742da7ad8ecb" providerId="LiveId" clId="{C3319DF0-672F-484E-9379-5FB1B9723CB0}" dt="2021-09-11T01:09:54.589" v="9724" actId="1076"/>
          <ac:spMkLst>
            <pc:docMk/>
            <pc:sldMk cId="3528122422" sldId="497"/>
            <ac:spMk id="25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07:30.481" v="9634" actId="14100"/>
          <ac:spMkLst>
            <pc:docMk/>
            <pc:sldMk cId="3528122422" sldId="497"/>
            <ac:spMk id="26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07:26.175" v="9633" actId="20577"/>
          <ac:spMkLst>
            <pc:docMk/>
            <pc:sldMk cId="3528122422" sldId="497"/>
            <ac:spMk id="267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4:54.455" v="11234" actId="1076"/>
          <ac:spMkLst>
            <pc:docMk/>
            <pc:sldMk cId="3528122422" sldId="497"/>
            <ac:spMk id="26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9:27.652" v="9721" actId="478"/>
          <ac:spMkLst>
            <pc:docMk/>
            <pc:sldMk cId="3528122422" sldId="497"/>
            <ac:spMk id="26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9:27.652" v="9721" actId="478"/>
          <ac:spMkLst>
            <pc:docMk/>
            <pc:sldMk cId="3528122422" sldId="497"/>
            <ac:spMk id="27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9:27.652" v="9721" actId="478"/>
          <ac:spMkLst>
            <pc:docMk/>
            <pc:sldMk cId="3528122422" sldId="497"/>
            <ac:spMk id="271" creationId="{00000000-0000-0000-0000-000000000000}"/>
          </ac:spMkLst>
        </pc:spChg>
        <pc:grpChg chg="mod">
          <ac:chgData name="Kitazawa Masakiyo" userId="2bf3742da7ad8ecb" providerId="LiveId" clId="{C3319DF0-672F-484E-9379-5FB1B9723CB0}" dt="2021-09-11T01:09:54.589" v="9724" actId="1076"/>
          <ac:grpSpMkLst>
            <pc:docMk/>
            <pc:sldMk cId="3528122422" sldId="497"/>
            <ac:grpSpMk id="11" creationId="{00000000-0000-0000-0000-000000000000}"/>
          </ac:grpSpMkLst>
        </pc:grpChg>
        <pc:picChg chg="mod">
          <ac:chgData name="Kitazawa Masakiyo" userId="2bf3742da7ad8ecb" providerId="LiveId" clId="{C3319DF0-672F-484E-9379-5FB1B9723CB0}" dt="2021-09-11T01:09:44.780" v="9723" actId="1076"/>
          <ac:picMkLst>
            <pc:docMk/>
            <pc:sldMk cId="3528122422" sldId="497"/>
            <ac:picMk id="6" creationId="{00000000-0000-0000-0000-000000000000}"/>
          </ac:picMkLst>
        </pc:picChg>
      </pc:sldChg>
      <pc:sldChg chg="del">
        <pc:chgData name="Kitazawa Masakiyo" userId="2bf3742da7ad8ecb" providerId="LiveId" clId="{C3319DF0-672F-484E-9379-5FB1B9723CB0}" dt="2021-09-10T16:07:50.944" v="4445" actId="2696"/>
        <pc:sldMkLst>
          <pc:docMk/>
          <pc:sldMk cId="34683320" sldId="498"/>
        </pc:sldMkLst>
      </pc:sldChg>
      <pc:sldChg chg="del">
        <pc:chgData name="Kitazawa Masakiyo" userId="2bf3742da7ad8ecb" providerId="LiveId" clId="{C3319DF0-672F-484E-9379-5FB1B9723CB0}" dt="2021-09-10T16:07:45.458" v="4444" actId="2696"/>
        <pc:sldMkLst>
          <pc:docMk/>
          <pc:sldMk cId="3346653771" sldId="501"/>
        </pc:sldMkLst>
      </pc:sldChg>
      <pc:sldChg chg="del">
        <pc:chgData name="Kitazawa Masakiyo" userId="2bf3742da7ad8ecb" providerId="LiveId" clId="{C3319DF0-672F-484E-9379-5FB1B9723CB0}" dt="2021-09-10T16:07:45.458" v="4444" actId="2696"/>
        <pc:sldMkLst>
          <pc:docMk/>
          <pc:sldMk cId="3933465968" sldId="502"/>
        </pc:sldMkLst>
      </pc:sldChg>
      <pc:sldChg chg="del">
        <pc:chgData name="Kitazawa Masakiyo" userId="2bf3742da7ad8ecb" providerId="LiveId" clId="{C3319DF0-672F-484E-9379-5FB1B9723CB0}" dt="2021-09-10T17:50:39.768" v="8085" actId="2696"/>
        <pc:sldMkLst>
          <pc:docMk/>
          <pc:sldMk cId="4036481705" sldId="503"/>
        </pc:sldMkLst>
      </pc:sldChg>
      <pc:sldChg chg="delSp modSp mod">
        <pc:chgData name="Kitazawa Masakiyo" userId="2bf3742da7ad8ecb" providerId="LiveId" clId="{C3319DF0-672F-484E-9379-5FB1B9723CB0}" dt="2021-09-10T14:39:18.153" v="3326" actId="20577"/>
        <pc:sldMkLst>
          <pc:docMk/>
          <pc:sldMk cId="2953531374" sldId="504"/>
        </pc:sldMkLst>
        <pc:spChg chg="mod">
          <ac:chgData name="Kitazawa Masakiyo" userId="2bf3742da7ad8ecb" providerId="LiveId" clId="{C3319DF0-672F-484E-9379-5FB1B9723CB0}" dt="2021-09-10T14:39:18.153" v="3326" actId="20577"/>
          <ac:spMkLst>
            <pc:docMk/>
            <pc:sldMk cId="2953531374" sldId="504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0:30:20.062" v="1266" actId="478"/>
          <ac:spMkLst>
            <pc:docMk/>
            <pc:sldMk cId="2953531374" sldId="504"/>
            <ac:spMk id="36" creationId="{00000000-0000-0000-0000-000000000000}"/>
          </ac:spMkLst>
        </pc:spChg>
      </pc:sldChg>
      <pc:sldChg chg="del">
        <pc:chgData name="Kitazawa Masakiyo" userId="2bf3742da7ad8ecb" providerId="LiveId" clId="{C3319DF0-672F-484E-9379-5FB1B9723CB0}" dt="2021-09-10T17:50:39.768" v="8085" actId="2696"/>
        <pc:sldMkLst>
          <pc:docMk/>
          <pc:sldMk cId="1278681877" sldId="505"/>
        </pc:sldMkLst>
      </pc:sldChg>
      <pc:sldChg chg="del">
        <pc:chgData name="Kitazawa Masakiyo" userId="2bf3742da7ad8ecb" providerId="LiveId" clId="{C3319DF0-672F-484E-9379-5FB1B9723CB0}" dt="2021-09-10T17:50:39.768" v="8085" actId="2696"/>
        <pc:sldMkLst>
          <pc:docMk/>
          <pc:sldMk cId="2629618057" sldId="506"/>
        </pc:sldMkLst>
      </pc:sldChg>
      <pc:sldChg chg="addSp delSp modSp new mod addAnim delAnim modAnim">
        <pc:chgData name="Kitazawa Masakiyo" userId="2bf3742da7ad8ecb" providerId="LiveId" clId="{C3319DF0-672F-484E-9379-5FB1B9723CB0}" dt="2021-09-11T02:45:00.549" v="11058"/>
        <pc:sldMkLst>
          <pc:docMk/>
          <pc:sldMk cId="1805618827" sldId="507"/>
        </pc:sldMkLst>
        <pc:spChg chg="mod">
          <ac:chgData name="Kitazawa Masakiyo" userId="2bf3742da7ad8ecb" providerId="LiveId" clId="{C3319DF0-672F-484E-9379-5FB1B9723CB0}" dt="2021-09-10T06:37:43.868" v="194" actId="20577"/>
          <ac:spMkLst>
            <pc:docMk/>
            <pc:sldMk cId="1805618827" sldId="507"/>
            <ac:spMk id="2" creationId="{8EAD1800-23E2-4CEE-B19E-37074B9F1E3D}"/>
          </ac:spMkLst>
        </pc:spChg>
        <pc:spChg chg="del">
          <ac:chgData name="Kitazawa Masakiyo" userId="2bf3742da7ad8ecb" providerId="LiveId" clId="{C3319DF0-672F-484E-9379-5FB1B9723CB0}" dt="2021-09-10T06:37:47.830" v="195" actId="478"/>
          <ac:spMkLst>
            <pc:docMk/>
            <pc:sldMk cId="1805618827" sldId="507"/>
            <ac:spMk id="3" creationId="{2A5BE2BD-D9CB-4B2D-95A2-430AA77E024A}"/>
          </ac:spMkLst>
        </pc:spChg>
        <pc:spChg chg="add mod">
          <ac:chgData name="Kitazawa Masakiyo" userId="2bf3742da7ad8ecb" providerId="LiveId" clId="{C3319DF0-672F-484E-9379-5FB1B9723CB0}" dt="2021-09-11T00:38:49.678" v="8805" actId="20577"/>
          <ac:spMkLst>
            <pc:docMk/>
            <pc:sldMk cId="1805618827" sldId="507"/>
            <ac:spMk id="6" creationId="{75F19A73-A3DD-4812-98CD-E474051053D8}"/>
          </ac:spMkLst>
        </pc:spChg>
        <pc:spChg chg="add mod">
          <ac:chgData name="Kitazawa Masakiyo" userId="2bf3742da7ad8ecb" providerId="LiveId" clId="{C3319DF0-672F-484E-9379-5FB1B9723CB0}" dt="2021-09-10T11:46:29.348" v="1809" actId="1037"/>
          <ac:spMkLst>
            <pc:docMk/>
            <pc:sldMk cId="1805618827" sldId="507"/>
            <ac:spMk id="7" creationId="{8BE7C942-2BEC-49FE-AE00-D599A97BD7AA}"/>
          </ac:spMkLst>
        </pc:spChg>
        <pc:spChg chg="add mod">
          <ac:chgData name="Kitazawa Masakiyo" userId="2bf3742da7ad8ecb" providerId="LiveId" clId="{C3319DF0-672F-484E-9379-5FB1B9723CB0}" dt="2021-09-11T02:44:51.122" v="11057" actId="164"/>
          <ac:spMkLst>
            <pc:docMk/>
            <pc:sldMk cId="1805618827" sldId="507"/>
            <ac:spMk id="8" creationId="{6EA73231-4D09-4062-BAB7-76CFFA870EDF}"/>
          </ac:spMkLst>
        </pc:spChg>
        <pc:spChg chg="add mod">
          <ac:chgData name="Kitazawa Masakiyo" userId="2bf3742da7ad8ecb" providerId="LiveId" clId="{C3319DF0-672F-484E-9379-5FB1B9723CB0}" dt="2021-09-11T02:44:51.122" v="11057" actId="164"/>
          <ac:spMkLst>
            <pc:docMk/>
            <pc:sldMk cId="1805618827" sldId="507"/>
            <ac:spMk id="9" creationId="{9DC2DB15-CBBC-4B67-B984-3DB8BE44A705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3" creationId="{16619AC7-F488-4C66-B841-CF949CF18282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4" creationId="{1F81399D-2F6B-4076-9BF1-787F343DCFAB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5" creationId="{DF1D605B-32EC-4B59-A045-41FD1DA8D4D7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6" creationId="{32A04CE2-C201-4A4E-9BBB-461D8E66A917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7" creationId="{C7F23D1D-71D2-40D1-BF2A-D2DA3B1C2C49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8" creationId="{F3D71E75-41AE-40EE-BD15-3E20C84FBE5E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9" creationId="{AE75EF66-80EC-4FDB-8E72-17C0A74278E7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30" creationId="{288DB8D3-7063-4927-909E-20817750D397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43" creationId="{C1F2C7D4-2BEF-4666-A2F2-3D4A893498E7}"/>
          </ac:spMkLst>
        </pc:spChg>
        <pc:spChg chg="add del mod">
          <ac:chgData name="Kitazawa Masakiyo" userId="2bf3742da7ad8ecb" providerId="LiveId" clId="{C3319DF0-672F-484E-9379-5FB1B9723CB0}" dt="2021-09-10T11:33:03.748" v="1575"/>
          <ac:spMkLst>
            <pc:docMk/>
            <pc:sldMk cId="1805618827" sldId="507"/>
            <ac:spMk id="48" creationId="{EF238E4A-E349-4676-A8CC-AF946A0EB049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53" creationId="{A5C9EA1A-685F-4B6A-825B-F130C016DE74}"/>
          </ac:spMkLst>
        </pc:spChg>
        <pc:spChg chg="add mod">
          <ac:chgData name="Kitazawa Masakiyo" userId="2bf3742da7ad8ecb" providerId="LiveId" clId="{C3319DF0-672F-484E-9379-5FB1B9723CB0}" dt="2021-09-10T11:38:21.062" v="1684" actId="1035"/>
          <ac:spMkLst>
            <pc:docMk/>
            <pc:sldMk cId="1805618827" sldId="507"/>
            <ac:spMk id="54" creationId="{777B336E-9566-4F31-AFA1-404E6229D757}"/>
          </ac:spMkLst>
        </pc:spChg>
        <pc:spChg chg="add mod">
          <ac:chgData name="Kitazawa Masakiyo" userId="2bf3742da7ad8ecb" providerId="LiveId" clId="{C3319DF0-672F-484E-9379-5FB1B9723CB0}" dt="2021-09-10T11:38:21.062" v="1684" actId="1035"/>
          <ac:spMkLst>
            <pc:docMk/>
            <pc:sldMk cId="1805618827" sldId="507"/>
            <ac:spMk id="55" creationId="{8F8A1863-7C71-41C1-A94B-AB1BD66DB5FA}"/>
          </ac:spMkLst>
        </pc:spChg>
        <pc:spChg chg="add del mod">
          <ac:chgData name="Kitazawa Masakiyo" userId="2bf3742da7ad8ecb" providerId="LiveId" clId="{C3319DF0-672F-484E-9379-5FB1B9723CB0}" dt="2021-09-11T02:44:51.122" v="11057" actId="164"/>
          <ac:spMkLst>
            <pc:docMk/>
            <pc:sldMk cId="1805618827" sldId="507"/>
            <ac:spMk id="56" creationId="{2D2054F8-0EF8-4ED4-8D63-F14D295464BA}"/>
          </ac:spMkLst>
        </pc:spChg>
        <pc:grpChg chg="add mod">
          <ac:chgData name="Kitazawa Masakiyo" userId="2bf3742da7ad8ecb" providerId="LiveId" clId="{C3319DF0-672F-484E-9379-5FB1B9723CB0}" dt="2021-09-11T02:44:51.122" v="11057" actId="164"/>
          <ac:grpSpMkLst>
            <pc:docMk/>
            <pc:sldMk cId="1805618827" sldId="507"/>
            <ac:grpSpMk id="3" creationId="{0C00E9DC-F577-4E4A-BE02-951E5BA0AA80}"/>
          </ac:grpSpMkLst>
        </pc:grpChg>
        <pc:picChg chg="add del mod">
          <ac:chgData name="Kitazawa Masakiyo" userId="2bf3742da7ad8ecb" providerId="LiveId" clId="{C3319DF0-672F-484E-9379-5FB1B9723CB0}" dt="2021-09-10T11:29:55.615" v="1525" actId="21"/>
          <ac:picMkLst>
            <pc:docMk/>
            <pc:sldMk cId="1805618827" sldId="507"/>
            <ac:picMk id="5" creationId="{B424FAB8-8CB5-4192-9C1A-F0248D0A4BE1}"/>
          </ac:picMkLst>
        </pc:picChg>
        <pc:picChg chg="add del mod">
          <ac:chgData name="Kitazawa Masakiyo" userId="2bf3742da7ad8ecb" providerId="LiveId" clId="{C3319DF0-672F-484E-9379-5FB1B9723CB0}" dt="2021-09-10T11:27:31.550" v="1480"/>
          <ac:picMkLst>
            <pc:docMk/>
            <pc:sldMk cId="1805618827" sldId="507"/>
            <ac:picMk id="32" creationId="{F4213455-0451-472B-8FC3-2DB58C99C147}"/>
          </ac:picMkLst>
        </pc:picChg>
        <pc:picChg chg="add del mod">
          <ac:chgData name="Kitazawa Masakiyo" userId="2bf3742da7ad8ecb" providerId="LiveId" clId="{C3319DF0-672F-484E-9379-5FB1B9723CB0}" dt="2021-09-10T11:27:43.249" v="1494"/>
          <ac:picMkLst>
            <pc:docMk/>
            <pc:sldMk cId="1805618827" sldId="507"/>
            <ac:picMk id="34" creationId="{BE3D2724-E2FE-4A46-8336-A576BBFECD0A}"/>
          </ac:picMkLst>
        </pc:picChg>
        <pc:picChg chg="add mod">
          <ac:chgData name="Kitazawa Masakiyo" userId="2bf3742da7ad8ecb" providerId="LiveId" clId="{C3319DF0-672F-484E-9379-5FB1B9723CB0}" dt="2021-09-10T11:38:11.147" v="1670" actId="1035"/>
          <ac:picMkLst>
            <pc:docMk/>
            <pc:sldMk cId="1805618827" sldId="507"/>
            <ac:picMk id="36" creationId="{C85836DD-1AD0-4BFE-9402-5A48A473EF39}"/>
          </ac:picMkLst>
        </pc:picChg>
        <pc:picChg chg="add del mod">
          <ac:chgData name="Kitazawa Masakiyo" userId="2bf3742da7ad8ecb" providerId="LiveId" clId="{C3319DF0-672F-484E-9379-5FB1B9723CB0}" dt="2021-09-10T11:29:22.879" v="1509"/>
          <ac:picMkLst>
            <pc:docMk/>
            <pc:sldMk cId="1805618827" sldId="507"/>
            <ac:picMk id="37" creationId="{7CD258EA-E36C-45CF-B4F0-1DA662E736E0}"/>
          </ac:picMkLst>
        </pc:picChg>
        <pc:picChg chg="add mod">
          <ac:chgData name="Kitazawa Masakiyo" userId="2bf3742da7ad8ecb" providerId="LiveId" clId="{C3319DF0-672F-484E-9379-5FB1B9723CB0}" dt="2021-09-10T11:38:11.147" v="1670" actId="1035"/>
          <ac:picMkLst>
            <pc:docMk/>
            <pc:sldMk cId="1805618827" sldId="507"/>
            <ac:picMk id="39" creationId="{9F8EFE26-A87F-4AE6-9011-974F5BC6BFFD}"/>
          </ac:picMkLst>
        </pc:picChg>
        <pc:picChg chg="add del mod">
          <ac:chgData name="Kitazawa Masakiyo" userId="2bf3742da7ad8ecb" providerId="LiveId" clId="{C3319DF0-672F-484E-9379-5FB1B9723CB0}" dt="2021-09-10T11:29:41.050" v="1523"/>
          <ac:picMkLst>
            <pc:docMk/>
            <pc:sldMk cId="1805618827" sldId="507"/>
            <ac:picMk id="40" creationId="{573660FE-BB86-4717-875B-DB008F453366}"/>
          </ac:picMkLst>
        </pc:picChg>
        <pc:picChg chg="add mod">
          <ac:chgData name="Kitazawa Masakiyo" userId="2bf3742da7ad8ecb" providerId="LiveId" clId="{C3319DF0-672F-484E-9379-5FB1B9723CB0}" dt="2021-09-10T11:38:11.147" v="1670" actId="1035"/>
          <ac:picMkLst>
            <pc:docMk/>
            <pc:sldMk cId="1805618827" sldId="507"/>
            <ac:picMk id="42" creationId="{86977E0D-8CA4-43B4-9D76-DA022F1047BA}"/>
          </ac:picMkLst>
        </pc:picChg>
        <pc:picChg chg="add mod">
          <ac:chgData name="Kitazawa Masakiyo" userId="2bf3742da7ad8ecb" providerId="LiveId" clId="{C3319DF0-672F-484E-9379-5FB1B9723CB0}" dt="2021-09-10T11:38:21.062" v="1684" actId="1035"/>
          <ac:picMkLst>
            <pc:docMk/>
            <pc:sldMk cId="1805618827" sldId="507"/>
            <ac:picMk id="47" creationId="{A723F63B-9080-4F71-86B8-B7EB4C195D6A}"/>
          </ac:picMkLst>
        </pc:picChg>
        <pc:picChg chg="add mod">
          <ac:chgData name="Kitazawa Masakiyo" userId="2bf3742da7ad8ecb" providerId="LiveId" clId="{C3319DF0-672F-484E-9379-5FB1B9723CB0}" dt="2021-09-10T11:38:21.062" v="1684" actId="1035"/>
          <ac:picMkLst>
            <pc:docMk/>
            <pc:sldMk cId="1805618827" sldId="507"/>
            <ac:picMk id="50" creationId="{0CAD8B29-E494-4644-A154-81AE260C7255}"/>
          </ac:picMkLst>
        </pc:picChg>
        <pc:picChg chg="add mod">
          <ac:chgData name="Kitazawa Masakiyo" userId="2bf3742da7ad8ecb" providerId="LiveId" clId="{C3319DF0-672F-484E-9379-5FB1B9723CB0}" dt="2021-09-11T02:44:51.122" v="11057" actId="164"/>
          <ac:picMkLst>
            <pc:docMk/>
            <pc:sldMk cId="1805618827" sldId="507"/>
            <ac:picMk id="58" creationId="{92BE8C43-917B-4EF2-9CB5-0AA9B043AE7A}"/>
          </ac:picMkLst>
        </pc:picChg>
        <pc:cxnChg chg="add mod">
          <ac:chgData name="Kitazawa Masakiyo" userId="2bf3742da7ad8ecb" providerId="LiveId" clId="{C3319DF0-672F-484E-9379-5FB1B9723CB0}" dt="2021-09-10T11:38:11.147" v="1670" actId="1035"/>
          <ac:cxnSpMkLst>
            <pc:docMk/>
            <pc:sldMk cId="1805618827" sldId="507"/>
            <ac:cxnSpMk id="11" creationId="{EBD1FEE1-4382-4EAC-9A0E-2C7A3519DFF4}"/>
          </ac:cxnSpMkLst>
        </pc:cxnChg>
        <pc:cxnChg chg="add mod">
          <ac:chgData name="Kitazawa Masakiyo" userId="2bf3742da7ad8ecb" providerId="LiveId" clId="{C3319DF0-672F-484E-9379-5FB1B9723CB0}" dt="2021-09-10T11:38:11.147" v="1670" actId="1035"/>
          <ac:cxnSpMkLst>
            <pc:docMk/>
            <pc:sldMk cId="1805618827" sldId="507"/>
            <ac:cxnSpMk id="12" creationId="{ED57A5EE-CEEA-4F00-9EE3-F613B4420BC3}"/>
          </ac:cxnSpMkLst>
        </pc:cxnChg>
        <pc:cxnChg chg="add mod">
          <ac:chgData name="Kitazawa Masakiyo" userId="2bf3742da7ad8ecb" providerId="LiveId" clId="{C3319DF0-672F-484E-9379-5FB1B9723CB0}" dt="2021-09-10T11:38:11.147" v="1670" actId="1035"/>
          <ac:cxnSpMkLst>
            <pc:docMk/>
            <pc:sldMk cId="1805618827" sldId="507"/>
            <ac:cxnSpMk id="16" creationId="{076DA0CF-F086-42B0-A3B3-9D054E7157C4}"/>
          </ac:cxnSpMkLst>
        </pc:cxnChg>
        <pc:cxnChg chg="add mod">
          <ac:chgData name="Kitazawa Masakiyo" userId="2bf3742da7ad8ecb" providerId="LiveId" clId="{C3319DF0-672F-484E-9379-5FB1B9723CB0}" dt="2021-09-10T11:38:11.147" v="1670" actId="1035"/>
          <ac:cxnSpMkLst>
            <pc:docMk/>
            <pc:sldMk cId="1805618827" sldId="507"/>
            <ac:cxnSpMk id="17" creationId="{D7D81B0D-231D-4C8F-9F50-0E0ED9565E32}"/>
          </ac:cxnSpMkLst>
        </pc:cxnChg>
        <pc:cxnChg chg="add mod">
          <ac:chgData name="Kitazawa Masakiyo" userId="2bf3742da7ad8ecb" providerId="LiveId" clId="{C3319DF0-672F-484E-9379-5FB1B9723CB0}" dt="2021-09-10T11:38:11.147" v="1670" actId="1035"/>
          <ac:cxnSpMkLst>
            <pc:docMk/>
            <pc:sldMk cId="1805618827" sldId="507"/>
            <ac:cxnSpMk id="20" creationId="{019808DE-851D-4B0E-981F-F5A4231489BA}"/>
          </ac:cxnSpMkLst>
        </pc:cxnChg>
        <pc:cxnChg chg="add mod ord">
          <ac:chgData name="Kitazawa Masakiyo" userId="2bf3742da7ad8ecb" providerId="LiveId" clId="{C3319DF0-672F-484E-9379-5FB1B9723CB0}" dt="2021-09-10T11:38:21.062" v="1684" actId="1035"/>
          <ac:cxnSpMkLst>
            <pc:docMk/>
            <pc:sldMk cId="1805618827" sldId="507"/>
            <ac:cxnSpMk id="44" creationId="{02A667E1-4B3A-49A6-8306-501D0B5547AF}"/>
          </ac:cxnSpMkLst>
        </pc:cxnChg>
        <pc:cxnChg chg="add mod">
          <ac:chgData name="Kitazawa Masakiyo" userId="2bf3742da7ad8ecb" providerId="LiveId" clId="{C3319DF0-672F-484E-9379-5FB1B9723CB0}" dt="2021-09-10T11:38:21.062" v="1684" actId="1035"/>
          <ac:cxnSpMkLst>
            <pc:docMk/>
            <pc:sldMk cId="1805618827" sldId="507"/>
            <ac:cxnSpMk id="45" creationId="{42FD2F2C-6592-4D02-8986-9705B3B0187C}"/>
          </ac:cxnSpMkLst>
        </pc:cxnChg>
        <pc:cxnChg chg="add mod">
          <ac:chgData name="Kitazawa Masakiyo" userId="2bf3742da7ad8ecb" providerId="LiveId" clId="{C3319DF0-672F-484E-9379-5FB1B9723CB0}" dt="2021-09-10T11:38:21.062" v="1684" actId="1035"/>
          <ac:cxnSpMkLst>
            <pc:docMk/>
            <pc:sldMk cId="1805618827" sldId="507"/>
            <ac:cxnSpMk id="52" creationId="{12689800-162D-424C-A4DA-77C9FF9802D2}"/>
          </ac:cxnSpMkLst>
        </pc:cxnChg>
      </pc:sldChg>
      <pc:sldChg chg="addSp delSp modSp new mod ord modAnim">
        <pc:chgData name="Kitazawa Masakiyo" userId="2bf3742da7ad8ecb" providerId="LiveId" clId="{C3319DF0-672F-484E-9379-5FB1B9723CB0}" dt="2021-09-11T04:19:36.917" v="11526"/>
        <pc:sldMkLst>
          <pc:docMk/>
          <pc:sldMk cId="6996306" sldId="508"/>
        </pc:sldMkLst>
        <pc:spChg chg="mod">
          <ac:chgData name="Kitazawa Masakiyo" userId="2bf3742da7ad8ecb" providerId="LiveId" clId="{C3319DF0-672F-484E-9379-5FB1B9723CB0}" dt="2021-09-10T06:41:35.339" v="319" actId="20577"/>
          <ac:spMkLst>
            <pc:docMk/>
            <pc:sldMk cId="6996306" sldId="508"/>
            <ac:spMk id="2" creationId="{DFECEADA-F460-4929-A5A6-79EB428A8DC4}"/>
          </ac:spMkLst>
        </pc:spChg>
        <pc:spChg chg="del">
          <ac:chgData name="Kitazawa Masakiyo" userId="2bf3742da7ad8ecb" providerId="LiveId" clId="{C3319DF0-672F-484E-9379-5FB1B9723CB0}" dt="2021-09-10T06:41:43.247" v="320" actId="478"/>
          <ac:spMkLst>
            <pc:docMk/>
            <pc:sldMk cId="6996306" sldId="508"/>
            <ac:spMk id="3" creationId="{390A50FD-B860-4614-87C8-F9E9D0947A42}"/>
          </ac:spMkLst>
        </pc:spChg>
        <pc:spChg chg="add mod">
          <ac:chgData name="Kitazawa Masakiyo" userId="2bf3742da7ad8ecb" providerId="LiveId" clId="{C3319DF0-672F-484E-9379-5FB1B9723CB0}" dt="2021-09-10T14:05:12.389" v="2271" actId="1076"/>
          <ac:spMkLst>
            <pc:docMk/>
            <pc:sldMk cId="6996306" sldId="508"/>
            <ac:spMk id="5" creationId="{10CCE272-8C6B-4909-A4FF-58F4731D4E2B}"/>
          </ac:spMkLst>
        </pc:spChg>
        <pc:spChg chg="add mod">
          <ac:chgData name="Kitazawa Masakiyo" userId="2bf3742da7ad8ecb" providerId="LiveId" clId="{C3319DF0-672F-484E-9379-5FB1B9723CB0}" dt="2021-09-10T14:05:02.245" v="2253" actId="1035"/>
          <ac:spMkLst>
            <pc:docMk/>
            <pc:sldMk cId="6996306" sldId="508"/>
            <ac:spMk id="7" creationId="{7626817C-0C1F-4F17-8E0F-968FB828DDBE}"/>
          </ac:spMkLst>
        </pc:spChg>
        <pc:spChg chg="add mod">
          <ac:chgData name="Kitazawa Masakiyo" userId="2bf3742da7ad8ecb" providerId="LiveId" clId="{C3319DF0-672F-484E-9379-5FB1B9723CB0}" dt="2021-09-10T14:05:02.245" v="2253" actId="1035"/>
          <ac:spMkLst>
            <pc:docMk/>
            <pc:sldMk cId="6996306" sldId="508"/>
            <ac:spMk id="8" creationId="{51556683-C276-4812-98D2-575F9F1C9E1E}"/>
          </ac:spMkLst>
        </pc:spChg>
        <pc:spChg chg="add mod">
          <ac:chgData name="Kitazawa Masakiyo" userId="2bf3742da7ad8ecb" providerId="LiveId" clId="{C3319DF0-672F-484E-9379-5FB1B9723CB0}" dt="2021-09-10T14:05:02.245" v="2253" actId="1035"/>
          <ac:spMkLst>
            <pc:docMk/>
            <pc:sldMk cId="6996306" sldId="508"/>
            <ac:spMk id="9" creationId="{1ADBE898-B7E2-42EA-B7B5-D43DCC89BD64}"/>
          </ac:spMkLst>
        </pc:spChg>
        <pc:spChg chg="add mod">
          <ac:chgData name="Kitazawa Masakiyo" userId="2bf3742da7ad8ecb" providerId="LiveId" clId="{C3319DF0-672F-484E-9379-5FB1B9723CB0}" dt="2021-09-10T14:04:55.299" v="2244" actId="1035"/>
          <ac:spMkLst>
            <pc:docMk/>
            <pc:sldMk cId="6996306" sldId="508"/>
            <ac:spMk id="16" creationId="{A15A8A3F-500B-43B0-969E-BD3F4AB8816E}"/>
          </ac:spMkLst>
        </pc:spChg>
        <pc:spChg chg="add mod">
          <ac:chgData name="Kitazawa Masakiyo" userId="2bf3742da7ad8ecb" providerId="LiveId" clId="{C3319DF0-672F-484E-9379-5FB1B9723CB0}" dt="2021-09-10T14:05:08.377" v="2270" actId="1035"/>
          <ac:spMkLst>
            <pc:docMk/>
            <pc:sldMk cId="6996306" sldId="508"/>
            <ac:spMk id="17" creationId="{8553962E-C106-4AFD-B33D-1BBA2942C7E1}"/>
          </ac:spMkLst>
        </pc:spChg>
        <pc:spChg chg="add mod">
          <ac:chgData name="Kitazawa Masakiyo" userId="2bf3742da7ad8ecb" providerId="LiveId" clId="{C3319DF0-672F-484E-9379-5FB1B9723CB0}" dt="2021-09-10T14:05:24.136" v="2281" actId="1038"/>
          <ac:spMkLst>
            <pc:docMk/>
            <pc:sldMk cId="6996306" sldId="508"/>
            <ac:spMk id="18" creationId="{4B420B24-D13B-4C05-A71A-AC61DF0B098F}"/>
          </ac:spMkLst>
        </pc:spChg>
        <pc:spChg chg="add mod">
          <ac:chgData name="Kitazawa Masakiyo" userId="2bf3742da7ad8ecb" providerId="LiveId" clId="{C3319DF0-672F-484E-9379-5FB1B9723CB0}" dt="2021-09-10T14:05:24.136" v="2281" actId="1038"/>
          <ac:spMkLst>
            <pc:docMk/>
            <pc:sldMk cId="6996306" sldId="508"/>
            <ac:spMk id="19" creationId="{9B6D2458-E1E2-4F11-8950-299B0B8CBCC8}"/>
          </ac:spMkLst>
        </pc:spChg>
        <pc:spChg chg="add mod">
          <ac:chgData name="Kitazawa Masakiyo" userId="2bf3742da7ad8ecb" providerId="LiveId" clId="{C3319DF0-672F-484E-9379-5FB1B9723CB0}" dt="2021-09-11T01:21:21.839" v="9728" actId="1076"/>
          <ac:spMkLst>
            <pc:docMk/>
            <pc:sldMk cId="6996306" sldId="508"/>
            <ac:spMk id="24" creationId="{2EF07E15-4167-47AD-9C78-AAEFA93FB953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25" creationId="{62EFF349-85F9-46A8-B7D3-D4546BE00573}"/>
          </ac:spMkLst>
        </pc:spChg>
        <pc:spChg chg="add mod">
          <ac:chgData name="Kitazawa Masakiyo" userId="2bf3742da7ad8ecb" providerId="LiveId" clId="{C3319DF0-672F-484E-9379-5FB1B9723CB0}" dt="2021-09-11T04:19:36.917" v="11526"/>
          <ac:spMkLst>
            <pc:docMk/>
            <pc:sldMk cId="6996306" sldId="508"/>
            <ac:spMk id="25" creationId="{BD1467C2-5D66-457A-8210-53155EFE80AD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26" creationId="{B80C8D68-9DB7-4EDB-BB72-9939E26DD7AE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29" creationId="{B27B1FF3-EECE-495A-A58C-8184A46DBD99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30" creationId="{26C63E0C-39EE-4136-8A2D-8892E2B34A9C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31" creationId="{BE8CD53F-8F1B-4261-A012-D0CCAFA45472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38" creationId="{642EEFBF-E10C-4DF9-BD93-50D62EE944C9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39" creationId="{AF025180-D06F-4F5B-8031-9DD652F96B39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40" creationId="{EE34CF6A-FA25-40B1-9FC1-44C9678A7841}"/>
          </ac:spMkLst>
        </pc:spChg>
        <pc:spChg chg="add mod ord">
          <ac:chgData name="Kitazawa Masakiyo" userId="2bf3742da7ad8ecb" providerId="LiveId" clId="{C3319DF0-672F-484E-9379-5FB1B9723CB0}" dt="2021-09-10T14:05:24.136" v="2281" actId="1038"/>
          <ac:spMkLst>
            <pc:docMk/>
            <pc:sldMk cId="6996306" sldId="508"/>
            <ac:spMk id="41" creationId="{D0D5DDE0-FDDF-4BD5-B826-8F0AB4A48CDD}"/>
          </ac:spMkLst>
        </pc:spChg>
        <pc:grpChg chg="add del mod">
          <ac:chgData name="Kitazawa Masakiyo" userId="2bf3742da7ad8ecb" providerId="LiveId" clId="{C3319DF0-672F-484E-9379-5FB1B9723CB0}" dt="2021-09-10T14:03:50.376" v="2210"/>
          <ac:grpSpMkLst>
            <pc:docMk/>
            <pc:sldMk cId="6996306" sldId="508"/>
            <ac:grpSpMk id="24" creationId="{831276B8-88EE-4B78-8CAB-412A2A075CB6}"/>
          </ac:grpSpMkLst>
        </pc:grpChg>
        <pc:picChg chg="add mod">
          <ac:chgData name="Kitazawa Masakiyo" userId="2bf3742da7ad8ecb" providerId="LiveId" clId="{C3319DF0-672F-484E-9379-5FB1B9723CB0}" dt="2021-09-10T14:05:02.245" v="2253" actId="1035"/>
          <ac:picMkLst>
            <pc:docMk/>
            <pc:sldMk cId="6996306" sldId="508"/>
            <ac:picMk id="6" creationId="{A3D8B2F1-445A-4AC1-A653-58BC2694217A}"/>
          </ac:picMkLst>
        </pc:picChg>
        <pc:picChg chg="add del mod">
          <ac:chgData name="Kitazawa Masakiyo" userId="2bf3742da7ad8ecb" providerId="LiveId" clId="{C3319DF0-672F-484E-9379-5FB1B9723CB0}" dt="2021-09-10T11:06:53.097" v="1312"/>
          <ac:picMkLst>
            <pc:docMk/>
            <pc:sldMk cId="6996306" sldId="508"/>
            <ac:picMk id="10" creationId="{1C3F1416-C35C-45FD-9B63-B4ED3B8A4A74}"/>
          </ac:picMkLst>
        </pc:picChg>
        <pc:picChg chg="add del mod">
          <ac:chgData name="Kitazawa Masakiyo" userId="2bf3742da7ad8ecb" providerId="LiveId" clId="{C3319DF0-672F-484E-9379-5FB1B9723CB0}" dt="2021-09-10T11:07:08.897" v="1324"/>
          <ac:picMkLst>
            <pc:docMk/>
            <pc:sldMk cId="6996306" sldId="508"/>
            <ac:picMk id="12" creationId="{4C1EC357-F596-49E0-ABAD-1DFCECF96F54}"/>
          </ac:picMkLst>
        </pc:picChg>
        <pc:picChg chg="add mod">
          <ac:chgData name="Kitazawa Masakiyo" userId="2bf3742da7ad8ecb" providerId="LiveId" clId="{C3319DF0-672F-484E-9379-5FB1B9723CB0}" dt="2021-09-10T14:05:24.136" v="2281" actId="1038"/>
          <ac:picMkLst>
            <pc:docMk/>
            <pc:sldMk cId="6996306" sldId="508"/>
            <ac:picMk id="14" creationId="{459851FB-5866-45A1-8954-7DC49841CA11}"/>
          </ac:picMkLst>
        </pc:picChg>
        <pc:picChg chg="add mod">
          <ac:chgData name="Kitazawa Masakiyo" userId="2bf3742da7ad8ecb" providerId="LiveId" clId="{C3319DF0-672F-484E-9379-5FB1B9723CB0}" dt="2021-09-10T14:04:18.896" v="2215" actId="1076"/>
          <ac:picMkLst>
            <pc:docMk/>
            <pc:sldMk cId="6996306" sldId="508"/>
            <ac:picMk id="15" creationId="{EC39DA99-6F41-4076-8038-EF42C104CBE3}"/>
          </ac:picMkLst>
        </pc:pic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21" creationId="{669D5627-E76E-41F0-8E4D-1F223C2E713B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23" creationId="{DAB491D9-85C5-45BF-AB47-86C326070C51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27" creationId="{275B276D-3994-46AB-B5EE-080C20AFA5B2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28" creationId="{76E2A30A-C1ED-42E7-9B8E-A33C94862197}"/>
          </ac:cxnSpMkLst>
        </pc:cxnChg>
        <pc:cxnChg chg="add del mod">
          <ac:chgData name="Kitazawa Masakiyo" userId="2bf3742da7ad8ecb" providerId="LiveId" clId="{C3319DF0-672F-484E-9379-5FB1B9723CB0}" dt="2021-09-10T11:53:41.080" v="1997" actId="478"/>
          <ac:cxnSpMkLst>
            <pc:docMk/>
            <pc:sldMk cId="6996306" sldId="508"/>
            <ac:cxnSpMk id="31" creationId="{620C23FD-2627-424F-8411-1367698F59E0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32" creationId="{BF03C3D2-FC00-4CFE-96E2-C3CCB1AF4343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33" creationId="{2AD3794B-5227-4660-9AEE-FD872411B9B2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34" creationId="{FFB8B8FF-C000-4B0F-A401-31AD8FBA490B}"/>
          </ac:cxnSpMkLst>
        </pc:cxnChg>
        <pc:cxnChg chg="mod">
          <ac:chgData name="Kitazawa Masakiyo" userId="2bf3742da7ad8ecb" providerId="LiveId" clId="{C3319DF0-672F-484E-9379-5FB1B9723CB0}" dt="2021-09-10T14:03:46.091" v="2209"/>
          <ac:cxnSpMkLst>
            <pc:docMk/>
            <pc:sldMk cId="6996306" sldId="508"/>
            <ac:cxnSpMk id="35" creationId="{00C3978E-D0D8-4BD5-AC22-48B38DA45A85}"/>
          </ac:cxnSpMkLst>
        </pc:cxnChg>
        <pc:cxnChg chg="mod">
          <ac:chgData name="Kitazawa Masakiyo" userId="2bf3742da7ad8ecb" providerId="LiveId" clId="{C3319DF0-672F-484E-9379-5FB1B9723CB0}" dt="2021-09-10T14:03:46.091" v="2209"/>
          <ac:cxnSpMkLst>
            <pc:docMk/>
            <pc:sldMk cId="6996306" sldId="508"/>
            <ac:cxnSpMk id="36" creationId="{A6D2D4D1-21B9-46D9-B21A-FDA4DF2EC728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37" creationId="{7785C395-6B10-44FF-A9A4-1C92962CB35A}"/>
          </ac:cxnSpMkLst>
        </pc:cxnChg>
      </pc:sldChg>
      <pc:sldChg chg="addSp delSp modSp new del mod">
        <pc:chgData name="Kitazawa Masakiyo" userId="2bf3742da7ad8ecb" providerId="LiveId" clId="{C3319DF0-672F-484E-9379-5FB1B9723CB0}" dt="2021-09-10T09:27:16.345" v="784" actId="2696"/>
        <pc:sldMkLst>
          <pc:docMk/>
          <pc:sldMk cId="1381028225" sldId="509"/>
        </pc:sldMkLst>
        <pc:spChg chg="mod">
          <ac:chgData name="Kitazawa Masakiyo" userId="2bf3742da7ad8ecb" providerId="LiveId" clId="{C3319DF0-672F-484E-9379-5FB1B9723CB0}" dt="2021-09-10T06:45:23.169" v="414" actId="20577"/>
          <ac:spMkLst>
            <pc:docMk/>
            <pc:sldMk cId="1381028225" sldId="509"/>
            <ac:spMk id="2" creationId="{D5D92A1A-9E0B-4826-8550-0A64071DCF5E}"/>
          </ac:spMkLst>
        </pc:spChg>
        <pc:spChg chg="del">
          <ac:chgData name="Kitazawa Masakiyo" userId="2bf3742da7ad8ecb" providerId="LiveId" clId="{C3319DF0-672F-484E-9379-5FB1B9723CB0}" dt="2021-09-10T06:50:46.390" v="415" actId="478"/>
          <ac:spMkLst>
            <pc:docMk/>
            <pc:sldMk cId="1381028225" sldId="509"/>
            <ac:spMk id="3" creationId="{2E4DB55A-70A9-4F11-BB03-78B77DA17AA6}"/>
          </ac:spMkLst>
        </pc:spChg>
        <pc:spChg chg="add mod">
          <ac:chgData name="Kitazawa Masakiyo" userId="2bf3742da7ad8ecb" providerId="LiveId" clId="{C3319DF0-672F-484E-9379-5FB1B9723CB0}" dt="2021-09-10T06:51:16.933" v="452" actId="12"/>
          <ac:spMkLst>
            <pc:docMk/>
            <pc:sldMk cId="1381028225" sldId="509"/>
            <ac:spMk id="5" creationId="{75EE33FF-BFE6-4B9B-824F-CD80DA1CCB79}"/>
          </ac:spMkLst>
        </pc:spChg>
        <pc:spChg chg="add mod">
          <ac:chgData name="Kitazawa Masakiyo" userId="2bf3742da7ad8ecb" providerId="LiveId" clId="{C3319DF0-672F-484E-9379-5FB1B9723CB0}" dt="2021-09-10T06:51:38.118" v="524" actId="6549"/>
          <ac:spMkLst>
            <pc:docMk/>
            <pc:sldMk cId="1381028225" sldId="509"/>
            <ac:spMk id="6" creationId="{0244D5AD-07C4-4FE6-A61C-E216EBE189F7}"/>
          </ac:spMkLst>
        </pc:spChg>
        <pc:spChg chg="add mod">
          <ac:chgData name="Kitazawa Masakiyo" userId="2bf3742da7ad8ecb" providerId="LiveId" clId="{C3319DF0-672F-484E-9379-5FB1B9723CB0}" dt="2021-09-10T06:55:08.625" v="534" actId="20577"/>
          <ac:spMkLst>
            <pc:docMk/>
            <pc:sldMk cId="1381028225" sldId="509"/>
            <ac:spMk id="7" creationId="{9523FC16-CEA6-462A-9EAC-C4B5BEB666CC}"/>
          </ac:spMkLst>
        </pc:spChg>
        <pc:picChg chg="add mod modCrop">
          <ac:chgData name="Kitazawa Masakiyo" userId="2bf3742da7ad8ecb" providerId="LiveId" clId="{C3319DF0-672F-484E-9379-5FB1B9723CB0}" dt="2021-09-10T07:57:38.757" v="543" actId="1076"/>
          <ac:picMkLst>
            <pc:docMk/>
            <pc:sldMk cId="1381028225" sldId="509"/>
            <ac:picMk id="9" creationId="{2E36B0E9-DA2D-4417-AB5F-8DEEA410CD5E}"/>
          </ac:picMkLst>
        </pc:picChg>
      </pc:sldChg>
      <pc:sldChg chg="addSp modSp mod">
        <pc:chgData name="Kitazawa Masakiyo" userId="2bf3742da7ad8ecb" providerId="LiveId" clId="{C3319DF0-672F-484E-9379-5FB1B9723CB0}" dt="2021-09-11T03:55:54.452" v="11488" actId="20577"/>
        <pc:sldMkLst>
          <pc:docMk/>
          <pc:sldMk cId="2185758981" sldId="509"/>
        </pc:sldMkLst>
        <pc:spChg chg="add mod">
          <ac:chgData name="Kitazawa Masakiyo" userId="2bf3742da7ad8ecb" providerId="LiveId" clId="{C3319DF0-672F-484E-9379-5FB1B9723CB0}" dt="2021-09-11T00:45:01.065" v="8842" actId="113"/>
          <ac:spMkLst>
            <pc:docMk/>
            <pc:sldMk cId="2185758981" sldId="509"/>
            <ac:spMk id="3" creationId="{0B94EAE8-95FE-4468-B45D-6FB42C6F07BC}"/>
          </ac:spMkLst>
        </pc:spChg>
        <pc:spChg chg="mod">
          <ac:chgData name="Kitazawa Masakiyo" userId="2bf3742da7ad8ecb" providerId="LiveId" clId="{C3319DF0-672F-484E-9379-5FB1B9723CB0}" dt="2021-09-11T00:44:33.480" v="8840" actId="113"/>
          <ac:spMkLst>
            <pc:docMk/>
            <pc:sldMk cId="2185758981" sldId="509"/>
            <ac:spMk id="4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0:44:38.292" v="8841" actId="113"/>
          <ac:spMkLst>
            <pc:docMk/>
            <pc:sldMk cId="2185758981" sldId="509"/>
            <ac:spMk id="5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55:54.452" v="11488" actId="20577"/>
          <ac:spMkLst>
            <pc:docMk/>
            <pc:sldMk cId="2185758981" sldId="509"/>
            <ac:spMk id="8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2:57:21.047" v="11071" actId="20577"/>
          <ac:spMkLst>
            <pc:docMk/>
            <pc:sldMk cId="2185758981" sldId="509"/>
            <ac:spMk id="9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0T16:00:51.490" v="4360" actId="1037"/>
          <ac:spMkLst>
            <pc:docMk/>
            <pc:sldMk cId="2185758981" sldId="509"/>
            <ac:spMk id="10" creationId="{098D045C-114E-4196-9B8B-E98AFC945222}"/>
          </ac:spMkLst>
        </pc:spChg>
        <pc:spChg chg="add mod">
          <ac:chgData name="Kitazawa Masakiyo" userId="2bf3742da7ad8ecb" providerId="LiveId" clId="{C3319DF0-672F-484E-9379-5FB1B9723CB0}" dt="2021-09-10T16:01:48.127" v="4368" actId="1076"/>
          <ac:spMkLst>
            <pc:docMk/>
            <pc:sldMk cId="2185758981" sldId="509"/>
            <ac:spMk id="12" creationId="{186999C2-CD34-446A-ACB0-716EA7B82259}"/>
          </ac:spMkLst>
        </pc:spChg>
        <pc:spChg chg="add mod">
          <ac:chgData name="Kitazawa Masakiyo" userId="2bf3742da7ad8ecb" providerId="LiveId" clId="{C3319DF0-672F-484E-9379-5FB1B9723CB0}" dt="2021-09-10T16:01:54.346" v="4375" actId="1035"/>
          <ac:spMkLst>
            <pc:docMk/>
            <pc:sldMk cId="2185758981" sldId="509"/>
            <ac:spMk id="13" creationId="{C70013B0-8DE6-466E-9C19-17D9223F144B}"/>
          </ac:spMkLst>
        </pc:spChg>
        <pc:spChg chg="add mod ord">
          <ac:chgData name="Kitazawa Masakiyo" userId="2bf3742da7ad8ecb" providerId="LiveId" clId="{C3319DF0-672F-484E-9379-5FB1B9723CB0}" dt="2021-09-10T16:04:01.031" v="4436" actId="1076"/>
          <ac:spMkLst>
            <pc:docMk/>
            <pc:sldMk cId="2185758981" sldId="509"/>
            <ac:spMk id="14" creationId="{648908A2-29E5-4DD9-8AE9-72E916A53ABD}"/>
          </ac:spMkLst>
        </pc:spChg>
        <pc:picChg chg="mod">
          <ac:chgData name="Kitazawa Masakiyo" userId="2bf3742da7ad8ecb" providerId="LiveId" clId="{C3319DF0-672F-484E-9379-5FB1B9723CB0}" dt="2021-09-10T15:58:45.915" v="4306" actId="1076"/>
          <ac:picMkLst>
            <pc:docMk/>
            <pc:sldMk cId="2185758981" sldId="509"/>
            <ac:picMk id="11" creationId="{58AA3BF5-9E85-4CE3-8423-E5B64EE24FCF}"/>
          </ac:picMkLst>
        </pc:picChg>
      </pc:sldChg>
      <pc:sldChg chg="addSp delSp modSp new mod ord">
        <pc:chgData name="Kitazawa Masakiyo" userId="2bf3742da7ad8ecb" providerId="LiveId" clId="{C3319DF0-672F-484E-9379-5FB1B9723CB0}" dt="2021-09-11T03:54:18.631" v="11487" actId="1035"/>
        <pc:sldMkLst>
          <pc:docMk/>
          <pc:sldMk cId="3450543633" sldId="510"/>
        </pc:sldMkLst>
        <pc:spChg chg="mod">
          <ac:chgData name="Kitazawa Masakiyo" userId="2bf3742da7ad8ecb" providerId="LiveId" clId="{C3319DF0-672F-484E-9379-5FB1B9723CB0}" dt="2021-09-11T02:00:10.195" v="10803" actId="14100"/>
          <ac:spMkLst>
            <pc:docMk/>
            <pc:sldMk cId="3450543633" sldId="510"/>
            <ac:spMk id="2" creationId="{8183D61F-859D-4889-A804-C55ACC0EB0D3}"/>
          </ac:spMkLst>
        </pc:spChg>
        <pc:spChg chg="del">
          <ac:chgData name="Kitazawa Masakiyo" userId="2bf3742da7ad8ecb" providerId="LiveId" clId="{C3319DF0-672F-484E-9379-5FB1B9723CB0}" dt="2021-09-10T09:33:34.590" v="1157" actId="478"/>
          <ac:spMkLst>
            <pc:docMk/>
            <pc:sldMk cId="3450543633" sldId="510"/>
            <ac:spMk id="3" creationId="{3298B36B-1205-46B1-AC91-7065ABCACB4A}"/>
          </ac:spMkLst>
        </pc:spChg>
        <pc:spChg chg="add mod">
          <ac:chgData name="Kitazawa Masakiyo" userId="2bf3742da7ad8ecb" providerId="LiveId" clId="{C3319DF0-672F-484E-9379-5FB1B9723CB0}" dt="2021-09-11T01:41:21.099" v="9826" actId="113"/>
          <ac:spMkLst>
            <pc:docMk/>
            <pc:sldMk cId="3450543633" sldId="510"/>
            <ac:spMk id="3" creationId="{FC358A88-8555-49CF-B1E0-EE037B9636DE}"/>
          </ac:spMkLst>
        </pc:spChg>
        <pc:spChg chg="add mod">
          <ac:chgData name="Kitazawa Masakiyo" userId="2bf3742da7ad8ecb" providerId="LiveId" clId="{C3319DF0-672F-484E-9379-5FB1B9723CB0}" dt="2021-09-11T03:54:18.631" v="11487" actId="1035"/>
          <ac:spMkLst>
            <pc:docMk/>
            <pc:sldMk cId="3450543633" sldId="510"/>
            <ac:spMk id="5" creationId="{37B642DC-2A18-4993-A8DA-3DFFD5431999}"/>
          </ac:spMkLst>
        </pc:spChg>
        <pc:spChg chg="add mod">
          <ac:chgData name="Kitazawa Masakiyo" userId="2bf3742da7ad8ecb" providerId="LiveId" clId="{C3319DF0-672F-484E-9379-5FB1B9723CB0}" dt="2021-09-11T03:32:06.572" v="11388" actId="1076"/>
          <ac:spMkLst>
            <pc:docMk/>
            <pc:sldMk cId="3450543633" sldId="510"/>
            <ac:spMk id="7" creationId="{6B3EE52F-CA5E-46E3-9B93-E533A9B4CCEE}"/>
          </ac:spMkLst>
        </pc:spChg>
        <pc:spChg chg="add del mod">
          <ac:chgData name="Kitazawa Masakiyo" userId="2bf3742da7ad8ecb" providerId="LiveId" clId="{C3319DF0-672F-484E-9379-5FB1B9723CB0}" dt="2021-09-11T01:40:19.172" v="9789"/>
          <ac:spMkLst>
            <pc:docMk/>
            <pc:sldMk cId="3450543633" sldId="510"/>
            <ac:spMk id="8" creationId="{411CB3F4-3B54-4591-87B3-473DBD9FA720}"/>
          </ac:spMkLst>
        </pc:spChg>
        <pc:spChg chg="add del mod">
          <ac:chgData name="Kitazawa Masakiyo" userId="2bf3742da7ad8ecb" providerId="LiveId" clId="{C3319DF0-672F-484E-9379-5FB1B9723CB0}" dt="2021-09-11T01:40:19.172" v="9789"/>
          <ac:spMkLst>
            <pc:docMk/>
            <pc:sldMk cId="3450543633" sldId="510"/>
            <ac:spMk id="9" creationId="{A2E9E530-0095-4308-9F50-0D7CFE54C299}"/>
          </ac:spMkLst>
        </pc:spChg>
        <pc:spChg chg="add del mod">
          <ac:chgData name="Kitazawa Masakiyo" userId="2bf3742da7ad8ecb" providerId="LiveId" clId="{C3319DF0-672F-484E-9379-5FB1B9723CB0}" dt="2021-09-11T01:40:19.172" v="9789"/>
          <ac:spMkLst>
            <pc:docMk/>
            <pc:sldMk cId="3450543633" sldId="510"/>
            <ac:spMk id="10" creationId="{74E53E0D-8D4D-46B6-AFFA-934E48E2D40E}"/>
          </ac:spMkLst>
        </pc:spChg>
        <pc:spChg chg="add del mod">
          <ac:chgData name="Kitazawa Masakiyo" userId="2bf3742da7ad8ecb" providerId="LiveId" clId="{C3319DF0-672F-484E-9379-5FB1B9723CB0}" dt="2021-09-11T01:40:19.172" v="9789"/>
          <ac:spMkLst>
            <pc:docMk/>
            <pc:sldMk cId="3450543633" sldId="510"/>
            <ac:spMk id="11" creationId="{23464A3E-EF79-416F-8BBD-03B6739C9D95}"/>
          </ac:spMkLst>
        </pc:spChg>
        <pc:spChg chg="add del mod">
          <ac:chgData name="Kitazawa Masakiyo" userId="2bf3742da7ad8ecb" providerId="LiveId" clId="{C3319DF0-672F-484E-9379-5FB1B9723CB0}" dt="2021-09-11T01:40:23.222" v="9791"/>
          <ac:spMkLst>
            <pc:docMk/>
            <pc:sldMk cId="3450543633" sldId="510"/>
            <ac:spMk id="12" creationId="{F6733666-64B7-47C1-9212-D085E382F087}"/>
          </ac:spMkLst>
        </pc:spChg>
        <pc:spChg chg="add del mod">
          <ac:chgData name="Kitazawa Masakiyo" userId="2bf3742da7ad8ecb" providerId="LiveId" clId="{C3319DF0-672F-484E-9379-5FB1B9723CB0}" dt="2021-09-11T01:40:23.222" v="9791"/>
          <ac:spMkLst>
            <pc:docMk/>
            <pc:sldMk cId="3450543633" sldId="510"/>
            <ac:spMk id="13" creationId="{72A6E4B9-8DA9-486F-9C06-E6C136C3A8F1}"/>
          </ac:spMkLst>
        </pc:spChg>
        <pc:spChg chg="add del mod">
          <ac:chgData name="Kitazawa Masakiyo" userId="2bf3742da7ad8ecb" providerId="LiveId" clId="{C3319DF0-672F-484E-9379-5FB1B9723CB0}" dt="2021-09-11T01:40:23.222" v="9791"/>
          <ac:spMkLst>
            <pc:docMk/>
            <pc:sldMk cId="3450543633" sldId="510"/>
            <ac:spMk id="14" creationId="{74E74941-092A-495A-AC74-5498D18894CE}"/>
          </ac:spMkLst>
        </pc:spChg>
        <pc:spChg chg="add del mod">
          <ac:chgData name="Kitazawa Masakiyo" userId="2bf3742da7ad8ecb" providerId="LiveId" clId="{C3319DF0-672F-484E-9379-5FB1B9723CB0}" dt="2021-09-11T01:40:23.222" v="9791"/>
          <ac:spMkLst>
            <pc:docMk/>
            <pc:sldMk cId="3450543633" sldId="510"/>
            <ac:spMk id="15" creationId="{F54303F5-E6DE-4390-81DA-822F74D34D55}"/>
          </ac:spMkLst>
        </pc:spChg>
        <pc:spChg chg="add del mod">
          <ac:chgData name="Kitazawa Masakiyo" userId="2bf3742da7ad8ecb" providerId="LiveId" clId="{C3319DF0-672F-484E-9379-5FB1B9723CB0}" dt="2021-09-11T01:40:27.221" v="9793"/>
          <ac:spMkLst>
            <pc:docMk/>
            <pc:sldMk cId="3450543633" sldId="510"/>
            <ac:spMk id="16" creationId="{E11ADFED-0677-4C15-83D6-C99E2A152120}"/>
          </ac:spMkLst>
        </pc:spChg>
        <pc:spChg chg="add del mod">
          <ac:chgData name="Kitazawa Masakiyo" userId="2bf3742da7ad8ecb" providerId="LiveId" clId="{C3319DF0-672F-484E-9379-5FB1B9723CB0}" dt="2021-09-11T01:40:27.221" v="9793"/>
          <ac:spMkLst>
            <pc:docMk/>
            <pc:sldMk cId="3450543633" sldId="510"/>
            <ac:spMk id="17" creationId="{001707DF-F9D8-4241-B5C7-F61BDC080F37}"/>
          </ac:spMkLst>
        </pc:spChg>
        <pc:spChg chg="add del mod">
          <ac:chgData name="Kitazawa Masakiyo" userId="2bf3742da7ad8ecb" providerId="LiveId" clId="{C3319DF0-672F-484E-9379-5FB1B9723CB0}" dt="2021-09-11T01:40:27.221" v="9793"/>
          <ac:spMkLst>
            <pc:docMk/>
            <pc:sldMk cId="3450543633" sldId="510"/>
            <ac:spMk id="18" creationId="{83EA8F23-9F74-44C2-BA09-67C279B0ABDE}"/>
          </ac:spMkLst>
        </pc:spChg>
        <pc:spChg chg="add del mod">
          <ac:chgData name="Kitazawa Masakiyo" userId="2bf3742da7ad8ecb" providerId="LiveId" clId="{C3319DF0-672F-484E-9379-5FB1B9723CB0}" dt="2021-09-11T01:40:27.221" v="9793"/>
          <ac:spMkLst>
            <pc:docMk/>
            <pc:sldMk cId="3450543633" sldId="510"/>
            <ac:spMk id="19" creationId="{722F6548-DAFE-47CB-8DDA-2D83EAA67E8D}"/>
          </ac:spMkLst>
        </pc:spChg>
        <pc:spChg chg="add mod">
          <ac:chgData name="Kitazawa Masakiyo" userId="2bf3742da7ad8ecb" providerId="LiveId" clId="{C3319DF0-672F-484E-9379-5FB1B9723CB0}" dt="2021-09-11T01:42:02.488" v="9855" actId="1076"/>
          <ac:spMkLst>
            <pc:docMk/>
            <pc:sldMk cId="3450543633" sldId="510"/>
            <ac:spMk id="21" creationId="{BED54160-6AB7-4628-A5D6-4C1F0E9C032B}"/>
          </ac:spMkLst>
        </pc:spChg>
        <pc:spChg chg="add mod">
          <ac:chgData name="Kitazawa Masakiyo" userId="2bf3742da7ad8ecb" providerId="LiveId" clId="{C3319DF0-672F-484E-9379-5FB1B9723CB0}" dt="2021-09-11T01:42:02.488" v="9855" actId="1076"/>
          <ac:spMkLst>
            <pc:docMk/>
            <pc:sldMk cId="3450543633" sldId="510"/>
            <ac:spMk id="22" creationId="{13D85FEF-2901-462A-9C4C-D720F558401B}"/>
          </ac:spMkLst>
        </pc:spChg>
        <pc:spChg chg="add mod">
          <ac:chgData name="Kitazawa Masakiyo" userId="2bf3742da7ad8ecb" providerId="LiveId" clId="{C3319DF0-672F-484E-9379-5FB1B9723CB0}" dt="2021-09-11T01:42:02.488" v="9855" actId="1076"/>
          <ac:spMkLst>
            <pc:docMk/>
            <pc:sldMk cId="3450543633" sldId="510"/>
            <ac:spMk id="23" creationId="{F5D5CCA2-85D7-4324-81FA-5F347D954D63}"/>
          </ac:spMkLst>
        </pc:spChg>
        <pc:spChg chg="add mod">
          <ac:chgData name="Kitazawa Masakiyo" userId="2bf3742da7ad8ecb" providerId="LiveId" clId="{C3319DF0-672F-484E-9379-5FB1B9723CB0}" dt="2021-09-11T01:42:02.488" v="9855" actId="1076"/>
          <ac:spMkLst>
            <pc:docMk/>
            <pc:sldMk cId="3450543633" sldId="510"/>
            <ac:spMk id="24" creationId="{7F3F5C2B-A718-44D6-A85A-6637FFB11B3E}"/>
          </ac:spMkLst>
        </pc:spChg>
        <pc:spChg chg="add mod">
          <ac:chgData name="Kitazawa Masakiyo" userId="2bf3742da7ad8ecb" providerId="LiveId" clId="{C3319DF0-672F-484E-9379-5FB1B9723CB0}" dt="2021-09-11T01:58:46.195" v="10774" actId="1035"/>
          <ac:spMkLst>
            <pc:docMk/>
            <pc:sldMk cId="3450543633" sldId="510"/>
            <ac:spMk id="25" creationId="{EEB39C38-4A7D-4FB8-8DBB-F433F971D9B6}"/>
          </ac:spMkLst>
        </pc:spChg>
        <pc:picChg chg="add mod">
          <ac:chgData name="Kitazawa Masakiyo" userId="2bf3742da7ad8ecb" providerId="LiveId" clId="{C3319DF0-672F-484E-9379-5FB1B9723CB0}" dt="2021-09-11T03:32:03.242" v="11387" actId="14100"/>
          <ac:picMkLst>
            <pc:docMk/>
            <pc:sldMk cId="3450543633" sldId="510"/>
            <ac:picMk id="6" creationId="{B745AFA2-3D75-482D-A964-E931A54E09AD}"/>
          </ac:picMkLst>
        </pc:picChg>
        <pc:picChg chg="add mod">
          <ac:chgData name="Kitazawa Masakiyo" userId="2bf3742da7ad8ecb" providerId="LiveId" clId="{C3319DF0-672F-484E-9379-5FB1B9723CB0}" dt="2021-09-11T01:42:02.488" v="9855" actId="1076"/>
          <ac:picMkLst>
            <pc:docMk/>
            <pc:sldMk cId="3450543633" sldId="510"/>
            <ac:picMk id="20" creationId="{4D8D51E2-F783-4DF6-9446-DC8684C344C0}"/>
          </ac:picMkLst>
        </pc:picChg>
        <pc:picChg chg="add mod">
          <ac:chgData name="Kitazawa Masakiyo" userId="2bf3742da7ad8ecb" providerId="LiveId" clId="{C3319DF0-672F-484E-9379-5FB1B9723CB0}" dt="2021-09-11T03:32:09.736" v="11389" actId="14100"/>
          <ac:picMkLst>
            <pc:docMk/>
            <pc:sldMk cId="3450543633" sldId="510"/>
            <ac:picMk id="27" creationId="{88661E89-E854-4B68-BC7E-2E5491B88A2D}"/>
          </ac:picMkLst>
        </pc:picChg>
      </pc:sldChg>
      <pc:sldChg chg="add del">
        <pc:chgData name="Kitazawa Masakiyo" userId="2bf3742da7ad8ecb" providerId="LiveId" clId="{C3319DF0-672F-484E-9379-5FB1B9723CB0}" dt="2021-09-10T14:57:44.060" v="3414"/>
        <pc:sldMkLst>
          <pc:docMk/>
          <pc:sldMk cId="2466214695" sldId="511"/>
        </pc:sldMkLst>
      </pc:sldChg>
      <pc:sldChg chg="delSp modSp new del mod">
        <pc:chgData name="Kitazawa Masakiyo" userId="2bf3742da7ad8ecb" providerId="LiveId" clId="{C3319DF0-672F-484E-9379-5FB1B9723CB0}" dt="2021-09-10T14:39:54.331" v="3346" actId="2696"/>
        <pc:sldMkLst>
          <pc:docMk/>
          <pc:sldMk cId="3163387490" sldId="511"/>
        </pc:sldMkLst>
        <pc:spChg chg="mod">
          <ac:chgData name="Kitazawa Masakiyo" userId="2bf3742da7ad8ecb" providerId="LiveId" clId="{C3319DF0-672F-484E-9379-5FB1B9723CB0}" dt="2021-09-10T09:35:01.723" v="1205"/>
          <ac:spMkLst>
            <pc:docMk/>
            <pc:sldMk cId="3163387490" sldId="511"/>
            <ac:spMk id="2" creationId="{A5201639-47BA-400A-B142-3429F87F349C}"/>
          </ac:spMkLst>
        </pc:spChg>
        <pc:spChg chg="del">
          <ac:chgData name="Kitazawa Masakiyo" userId="2bf3742da7ad8ecb" providerId="LiveId" clId="{C3319DF0-672F-484E-9379-5FB1B9723CB0}" dt="2021-09-10T09:35:06.476" v="1206" actId="478"/>
          <ac:spMkLst>
            <pc:docMk/>
            <pc:sldMk cId="3163387490" sldId="511"/>
            <ac:spMk id="3" creationId="{6FF25F27-2EEA-46EE-A223-E5704C737145}"/>
          </ac:spMkLst>
        </pc:spChg>
      </pc:sldChg>
      <pc:sldChg chg="addSp delSp modSp new mod ord delAnim modAnim">
        <pc:chgData name="Kitazawa Masakiyo" userId="2bf3742da7ad8ecb" providerId="LiveId" clId="{C3319DF0-672F-484E-9379-5FB1B9723CB0}" dt="2021-09-11T04:02:06.827" v="11505" actId="1076"/>
        <pc:sldMkLst>
          <pc:docMk/>
          <pc:sldMk cId="4155151995" sldId="512"/>
        </pc:sldMkLst>
        <pc:spChg chg="mod">
          <ac:chgData name="Kitazawa Masakiyo" userId="2bf3742da7ad8ecb" providerId="LiveId" clId="{C3319DF0-672F-484E-9379-5FB1B9723CB0}" dt="2021-09-10T15:00:54.840" v="3482" actId="20577"/>
          <ac:spMkLst>
            <pc:docMk/>
            <pc:sldMk cId="4155151995" sldId="512"/>
            <ac:spMk id="2" creationId="{A37ADAFC-EC1E-410E-8CEF-CEC098442720}"/>
          </ac:spMkLst>
        </pc:spChg>
        <pc:spChg chg="del">
          <ac:chgData name="Kitazawa Masakiyo" userId="2bf3742da7ad8ecb" providerId="LiveId" clId="{C3319DF0-672F-484E-9379-5FB1B9723CB0}" dt="2021-09-10T09:36:34.728" v="1220" actId="478"/>
          <ac:spMkLst>
            <pc:docMk/>
            <pc:sldMk cId="4155151995" sldId="512"/>
            <ac:spMk id="3" creationId="{59DE6934-33D6-434A-89BF-FCD6C91F9C2D}"/>
          </ac:spMkLst>
        </pc:spChg>
        <pc:spChg chg="mod topLvl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9" creationId="{D401D690-CE21-427F-84EE-568B02A5CD61}"/>
          </ac:spMkLst>
        </pc:spChg>
        <pc:spChg chg="add del mod">
          <ac:chgData name="Kitazawa Masakiyo" userId="2bf3742da7ad8ecb" providerId="LiveId" clId="{C3319DF0-672F-484E-9379-5FB1B9723CB0}" dt="2021-09-10T14:57:55.197" v="3418" actId="478"/>
          <ac:spMkLst>
            <pc:docMk/>
            <pc:sldMk cId="4155151995" sldId="512"/>
            <ac:spMk id="10" creationId="{47C5F6E7-CE20-4628-A4B7-9F4A07DE9093}"/>
          </ac:spMkLst>
        </pc:spChg>
        <pc:spChg chg="add del mod">
          <ac:chgData name="Kitazawa Masakiyo" userId="2bf3742da7ad8ecb" providerId="LiveId" clId="{C3319DF0-672F-484E-9379-5FB1B9723CB0}" dt="2021-09-10T15:07:54.288" v="3562" actId="478"/>
          <ac:spMkLst>
            <pc:docMk/>
            <pc:sldMk cId="4155151995" sldId="512"/>
            <ac:spMk id="11" creationId="{ABDA94EB-5E81-41D8-ABA8-BD78F2E62578}"/>
          </ac:spMkLst>
        </pc:spChg>
        <pc:spChg chg="add del mod">
          <ac:chgData name="Kitazawa Masakiyo" userId="2bf3742da7ad8ecb" providerId="LiveId" clId="{C3319DF0-672F-484E-9379-5FB1B9723CB0}" dt="2021-09-10T15:07:54.288" v="3562" actId="478"/>
          <ac:spMkLst>
            <pc:docMk/>
            <pc:sldMk cId="4155151995" sldId="512"/>
            <ac:spMk id="12" creationId="{97B64995-789D-4BA5-902F-0B351F8C57B3}"/>
          </ac:spMkLst>
        </pc:spChg>
        <pc:spChg chg="add del mod">
          <ac:chgData name="Kitazawa Masakiyo" userId="2bf3742da7ad8ecb" providerId="LiveId" clId="{C3319DF0-672F-484E-9379-5FB1B9723CB0}" dt="2021-09-10T15:07:54.288" v="3562" actId="478"/>
          <ac:spMkLst>
            <pc:docMk/>
            <pc:sldMk cId="4155151995" sldId="512"/>
            <ac:spMk id="14" creationId="{572E524A-B234-47AB-A3C3-3960AB1089AA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21" creationId="{B5647462-128C-4353-BEB3-D6BD246FB12F}"/>
          </ac:spMkLst>
        </pc:spChg>
        <pc:spChg chg="add mod">
          <ac:chgData name="Kitazawa Masakiyo" userId="2bf3742da7ad8ecb" providerId="LiveId" clId="{C3319DF0-672F-484E-9379-5FB1B9723CB0}" dt="2021-09-11T04:02:06.827" v="11505" actId="1076"/>
          <ac:spMkLst>
            <pc:docMk/>
            <pc:sldMk cId="4155151995" sldId="512"/>
            <ac:spMk id="22" creationId="{6ED94DA1-10E7-4519-93AA-22BC700CAD65}"/>
          </ac:spMkLst>
        </pc:spChg>
        <pc:spChg chg="mod">
          <ac:chgData name="Kitazawa Masakiyo" userId="2bf3742da7ad8ecb" providerId="LiveId" clId="{C3319DF0-672F-484E-9379-5FB1B9723CB0}" dt="2021-09-10T15:03:59.589" v="3504"/>
          <ac:spMkLst>
            <pc:docMk/>
            <pc:sldMk cId="4155151995" sldId="512"/>
            <ac:spMk id="23" creationId="{CFEDEB56-2EEE-4D60-9387-46EEE7A6526E}"/>
          </ac:spMkLst>
        </pc:spChg>
        <pc:spChg chg="mod">
          <ac:chgData name="Kitazawa Masakiyo" userId="2bf3742da7ad8ecb" providerId="LiveId" clId="{C3319DF0-672F-484E-9379-5FB1B9723CB0}" dt="2021-09-10T15:03:59.589" v="3504"/>
          <ac:spMkLst>
            <pc:docMk/>
            <pc:sldMk cId="4155151995" sldId="512"/>
            <ac:spMk id="24" creationId="{6FC9E47B-D118-41EA-BEF9-79255955224C}"/>
          </ac:spMkLst>
        </pc:spChg>
        <pc:spChg chg="add del mod">
          <ac:chgData name="Kitazawa Masakiyo" userId="2bf3742da7ad8ecb" providerId="LiveId" clId="{C3319DF0-672F-484E-9379-5FB1B9723CB0}" dt="2021-09-10T15:04:42.727" v="3509"/>
          <ac:spMkLst>
            <pc:docMk/>
            <pc:sldMk cId="4155151995" sldId="512"/>
            <ac:spMk id="26" creationId="{C298097F-DD61-463B-9CB4-8AD77AA84193}"/>
          </ac:spMkLst>
        </pc:spChg>
        <pc:spChg chg="add mod or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27" creationId="{01AF39A0-6846-4862-8168-BC4920548283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28" creationId="{AAFC3BA2-B1CA-4B90-8870-24D8F2251D48}"/>
          </ac:spMkLst>
        </pc:spChg>
        <pc:spChg chg="add del mod">
          <ac:chgData name="Kitazawa Masakiyo" userId="2bf3742da7ad8ecb" providerId="LiveId" clId="{C3319DF0-672F-484E-9379-5FB1B9723CB0}" dt="2021-09-10T15:06:10.612" v="3527"/>
          <ac:spMkLst>
            <pc:docMk/>
            <pc:sldMk cId="4155151995" sldId="512"/>
            <ac:spMk id="29" creationId="{2010CD4D-1D35-4E1F-A339-6DE39CA48928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30" creationId="{3124B9D2-5701-482C-834D-C37781218247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31" creationId="{4893CA75-68EC-41E8-A009-BB57EEC6305F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38" creationId="{1E2EBEF8-D4B2-4F9E-8670-F95BA3919CAB}"/>
          </ac:spMkLst>
        </pc:spChg>
        <pc:spChg chg="add del mod">
          <ac:chgData name="Kitazawa Masakiyo" userId="2bf3742da7ad8ecb" providerId="LiveId" clId="{C3319DF0-672F-484E-9379-5FB1B9723CB0}" dt="2021-09-10T15:11:42.144" v="3628"/>
          <ac:spMkLst>
            <pc:docMk/>
            <pc:sldMk cId="4155151995" sldId="512"/>
            <ac:spMk id="39" creationId="{37BDD17F-0703-48D2-9998-B6C9900CD3F2}"/>
          </ac:spMkLst>
        </pc:spChg>
        <pc:spChg chg="add mod ord">
          <ac:chgData name="Kitazawa Masakiyo" userId="2bf3742da7ad8ecb" providerId="LiveId" clId="{C3319DF0-672F-484E-9379-5FB1B9723CB0}" dt="2021-09-11T04:01:59.044" v="11504" actId="1035"/>
          <ac:spMkLst>
            <pc:docMk/>
            <pc:sldMk cId="4155151995" sldId="512"/>
            <ac:spMk id="40" creationId="{525F4F6A-B77F-464D-AEE9-F902CBB12390}"/>
          </ac:spMkLst>
        </pc:spChg>
        <pc:spChg chg="add mod ord">
          <ac:chgData name="Kitazawa Masakiyo" userId="2bf3742da7ad8ecb" providerId="LiveId" clId="{C3319DF0-672F-484E-9379-5FB1B9723CB0}" dt="2021-09-11T04:01:59.044" v="11504" actId="1035"/>
          <ac:spMkLst>
            <pc:docMk/>
            <pc:sldMk cId="4155151995" sldId="512"/>
            <ac:spMk id="41" creationId="{02CB7977-F61A-417B-94F2-17DBB17D72E4}"/>
          </ac:spMkLst>
        </pc:spChg>
        <pc:spChg chg="add mod ord">
          <ac:chgData name="Kitazawa Masakiyo" userId="2bf3742da7ad8ecb" providerId="LiveId" clId="{C3319DF0-672F-484E-9379-5FB1B9723CB0}" dt="2021-09-11T04:01:59.044" v="11504" actId="1035"/>
          <ac:spMkLst>
            <pc:docMk/>
            <pc:sldMk cId="4155151995" sldId="512"/>
            <ac:spMk id="44" creationId="{7128949C-B8BB-4626-8D2B-F212EACF6143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48" creationId="{60EDA4F8-7AD4-4BA0-B07E-EB682C355DCC}"/>
          </ac:spMkLst>
        </pc:spChg>
        <pc:spChg chg="add mod">
          <ac:chgData name="Kitazawa Masakiyo" userId="2bf3742da7ad8ecb" providerId="LiveId" clId="{C3319DF0-672F-484E-9379-5FB1B9723CB0}" dt="2021-09-11T04:01:59.044" v="11504" actId="1035"/>
          <ac:spMkLst>
            <pc:docMk/>
            <pc:sldMk cId="4155151995" sldId="512"/>
            <ac:spMk id="49" creationId="{5B3E6F5F-97C4-4C02-B170-3A2FBD65661E}"/>
          </ac:spMkLst>
        </pc:spChg>
        <pc:grpChg chg="add del mod">
          <ac:chgData name="Kitazawa Masakiyo" userId="2bf3742da7ad8ecb" providerId="LiveId" clId="{C3319DF0-672F-484E-9379-5FB1B9723CB0}" dt="2021-09-10T15:06:38.675" v="3539" actId="165"/>
          <ac:grpSpMkLst>
            <pc:docMk/>
            <pc:sldMk cId="4155151995" sldId="512"/>
            <ac:grpSpMk id="5" creationId="{BE4F9AF3-E939-441A-91CB-F8180334B2D5}"/>
          </ac:grpSpMkLst>
        </pc:grpChg>
        <pc:grpChg chg="add del mod">
          <ac:chgData name="Kitazawa Masakiyo" userId="2bf3742da7ad8ecb" providerId="LiveId" clId="{C3319DF0-672F-484E-9379-5FB1B9723CB0}" dt="2021-09-10T15:04:03.256" v="3505"/>
          <ac:grpSpMkLst>
            <pc:docMk/>
            <pc:sldMk cId="4155151995" sldId="512"/>
            <ac:grpSpMk id="22" creationId="{E6983914-C8A7-4D7D-A588-E8E717F7EAFC}"/>
          </ac:grpSpMkLst>
        </pc:grpChg>
        <pc:picChg chg="del mod topLvl">
          <ac:chgData name="Kitazawa Masakiyo" userId="2bf3742da7ad8ecb" providerId="LiveId" clId="{C3319DF0-672F-484E-9379-5FB1B9723CB0}" dt="2021-09-10T15:07:59.676" v="3563" actId="478"/>
          <ac:picMkLst>
            <pc:docMk/>
            <pc:sldMk cId="4155151995" sldId="512"/>
            <ac:picMk id="6" creationId="{7BE204A0-83DC-4C63-AE5B-C1BB2D3048F0}"/>
          </ac:picMkLst>
        </pc:picChg>
        <pc:picChg chg="del mod topLvl">
          <ac:chgData name="Kitazawa Masakiyo" userId="2bf3742da7ad8ecb" providerId="LiveId" clId="{C3319DF0-672F-484E-9379-5FB1B9723CB0}" dt="2021-09-10T15:09:01.922" v="3578"/>
          <ac:picMkLst>
            <pc:docMk/>
            <pc:sldMk cId="4155151995" sldId="512"/>
            <ac:picMk id="7" creationId="{09FBD9AE-D073-4962-AD90-FFFBB021D187}"/>
          </ac:picMkLst>
        </pc:picChg>
        <pc:picChg chg="del mod topLvl">
          <ac:chgData name="Kitazawa Masakiyo" userId="2bf3742da7ad8ecb" providerId="LiveId" clId="{C3319DF0-672F-484E-9379-5FB1B9723CB0}" dt="2021-09-10T15:10:04.551" v="3602"/>
          <ac:picMkLst>
            <pc:docMk/>
            <pc:sldMk cId="4155151995" sldId="512"/>
            <ac:picMk id="8" creationId="{636487E1-18FD-4FAF-B249-BCBFAE0CED0F}"/>
          </ac:picMkLst>
        </pc:picChg>
        <pc:picChg chg="add del mod">
          <ac:chgData name="Kitazawa Masakiyo" userId="2bf3742da7ad8ecb" providerId="LiveId" clId="{C3319DF0-672F-484E-9379-5FB1B9723CB0}" dt="2021-09-10T15:00:39.650" v="3437"/>
          <ac:picMkLst>
            <pc:docMk/>
            <pc:sldMk cId="4155151995" sldId="512"/>
            <ac:picMk id="15" creationId="{E17D1A89-C3E3-4FDC-997E-72E5AEEA0D38}"/>
          </ac:picMkLst>
        </pc:picChg>
        <pc:picChg chg="add mod">
          <ac:chgData name="Kitazawa Masakiyo" userId="2bf3742da7ad8ecb" providerId="LiveId" clId="{C3319DF0-672F-484E-9379-5FB1B9723CB0}" dt="2021-09-10T15:17:26.425" v="3801" actId="1036"/>
          <ac:picMkLst>
            <pc:docMk/>
            <pc:sldMk cId="4155151995" sldId="512"/>
            <ac:picMk id="17" creationId="{319AFB7A-A879-4820-87FF-B6C15E56E0D5}"/>
          </ac:picMkLst>
        </pc:picChg>
        <pc:picChg chg="add del mod modCrop">
          <ac:chgData name="Kitazawa Masakiyo" userId="2bf3742da7ad8ecb" providerId="LiveId" clId="{C3319DF0-672F-484E-9379-5FB1B9723CB0}" dt="2021-09-10T15:03:29.573" v="3490" actId="21"/>
          <ac:picMkLst>
            <pc:docMk/>
            <pc:sldMk cId="4155151995" sldId="512"/>
            <ac:picMk id="19" creationId="{2D2A4733-8854-4C99-9D39-655E6F9C269A}"/>
          </ac:picMkLst>
        </pc:picChg>
        <pc:picChg chg="add mod">
          <ac:chgData name="Kitazawa Masakiyo" userId="2bf3742da7ad8ecb" providerId="LiveId" clId="{C3319DF0-672F-484E-9379-5FB1B9723CB0}" dt="2021-09-10T15:17:26.425" v="3801" actId="1036"/>
          <ac:picMkLst>
            <pc:docMk/>
            <pc:sldMk cId="4155151995" sldId="512"/>
            <ac:picMk id="20" creationId="{2F0F3326-1649-4121-98C4-6F58E71B9F30}"/>
          </ac:picMkLst>
        </pc:picChg>
        <pc:picChg chg="mod">
          <ac:chgData name="Kitazawa Masakiyo" userId="2bf3742da7ad8ecb" providerId="LiveId" clId="{C3319DF0-672F-484E-9379-5FB1B9723CB0}" dt="2021-09-10T15:03:59.589" v="3504"/>
          <ac:picMkLst>
            <pc:docMk/>
            <pc:sldMk cId="4155151995" sldId="512"/>
            <ac:picMk id="25" creationId="{94B6F4E9-4F51-4C8D-8E98-E07BD924A91A}"/>
          </ac:picMkLst>
        </pc:picChg>
        <pc:picChg chg="add del mod">
          <ac:chgData name="Kitazawa Masakiyo" userId="2bf3742da7ad8ecb" providerId="LiveId" clId="{C3319DF0-672F-484E-9379-5FB1B9723CB0}" dt="2021-09-10T15:09:09.760" v="3590"/>
          <ac:picMkLst>
            <pc:docMk/>
            <pc:sldMk cId="4155151995" sldId="512"/>
            <ac:picMk id="33" creationId="{B70D812C-31BC-4129-A156-34C64A7F86FC}"/>
          </ac:picMkLst>
        </pc:picChg>
        <pc:picChg chg="add mod">
          <ac:chgData name="Kitazawa Masakiyo" userId="2bf3742da7ad8ecb" providerId="LiveId" clId="{C3319DF0-672F-484E-9379-5FB1B9723CB0}" dt="2021-09-10T15:17:26.425" v="3801" actId="1036"/>
          <ac:picMkLst>
            <pc:docMk/>
            <pc:sldMk cId="4155151995" sldId="512"/>
            <ac:picMk id="35" creationId="{75D73FCC-CDD7-4630-B757-305669E96CC1}"/>
          </ac:picMkLst>
        </pc:picChg>
        <pc:picChg chg="add mod">
          <ac:chgData name="Kitazawa Masakiyo" userId="2bf3742da7ad8ecb" providerId="LiveId" clId="{C3319DF0-672F-484E-9379-5FB1B9723CB0}" dt="2021-09-10T15:17:26.425" v="3801" actId="1036"/>
          <ac:picMkLst>
            <pc:docMk/>
            <pc:sldMk cId="4155151995" sldId="512"/>
            <ac:picMk id="37" creationId="{03D5522B-D5C4-4F07-8838-AD1EFD72D795}"/>
          </ac:picMkLst>
        </pc:picChg>
        <pc:picChg chg="add mod ord">
          <ac:chgData name="Kitazawa Masakiyo" userId="2bf3742da7ad8ecb" providerId="LiveId" clId="{C3319DF0-672F-484E-9379-5FB1B9723CB0}" dt="2021-09-11T04:01:59.044" v="11504" actId="1035"/>
          <ac:picMkLst>
            <pc:docMk/>
            <pc:sldMk cId="4155151995" sldId="512"/>
            <ac:picMk id="43" creationId="{D5593133-50BD-4942-965D-3698E0530098}"/>
          </ac:picMkLst>
        </pc:picChg>
        <pc:picChg chg="add del mod">
          <ac:chgData name="Kitazawa Masakiyo" userId="2bf3742da7ad8ecb" providerId="LiveId" clId="{C3319DF0-672F-484E-9379-5FB1B9723CB0}" dt="2021-09-10T15:14:42.984" v="3730"/>
          <ac:picMkLst>
            <pc:docMk/>
            <pc:sldMk cId="4155151995" sldId="512"/>
            <ac:picMk id="45" creationId="{AEA25777-98CC-4B8C-A63E-13CBC380A49E}"/>
          </ac:picMkLst>
        </pc:picChg>
        <pc:picChg chg="add mod ord">
          <ac:chgData name="Kitazawa Masakiyo" userId="2bf3742da7ad8ecb" providerId="LiveId" clId="{C3319DF0-672F-484E-9379-5FB1B9723CB0}" dt="2021-09-11T04:01:59.044" v="11504" actId="1035"/>
          <ac:picMkLst>
            <pc:docMk/>
            <pc:sldMk cId="4155151995" sldId="512"/>
            <ac:picMk id="47" creationId="{BFF2B6AB-7D88-4C25-9D44-933E21577BA2}"/>
          </ac:picMkLst>
        </pc:picChg>
        <pc:cxnChg chg="add del mod">
          <ac:chgData name="Kitazawa Masakiyo" userId="2bf3742da7ad8ecb" providerId="LiveId" clId="{C3319DF0-672F-484E-9379-5FB1B9723CB0}" dt="2021-09-10T15:07:54.288" v="3562" actId="478"/>
          <ac:cxnSpMkLst>
            <pc:docMk/>
            <pc:sldMk cId="4155151995" sldId="512"/>
            <ac:cxnSpMk id="13" creationId="{346AD1F3-7CFC-4CFD-90BC-6BC8D5DBDC9C}"/>
          </ac:cxnSpMkLst>
        </pc:cxnChg>
      </pc:sldChg>
      <pc:sldChg chg="delSp modSp mod">
        <pc:chgData name="Kitazawa Masakiyo" userId="2bf3742da7ad8ecb" providerId="LiveId" clId="{C3319DF0-672F-484E-9379-5FB1B9723CB0}" dt="2021-09-10T11:58:08.964" v="2065" actId="478"/>
        <pc:sldMkLst>
          <pc:docMk/>
          <pc:sldMk cId="1711892721" sldId="513"/>
        </pc:sldMkLst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7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7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8.964" v="2065" actId="478"/>
          <ac:spMkLst>
            <pc:docMk/>
            <pc:sldMk cId="1711892721" sldId="513"/>
            <ac:spMk id="7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8.964" v="2065" actId="478"/>
          <ac:spMkLst>
            <pc:docMk/>
            <pc:sldMk cId="1711892721" sldId="513"/>
            <ac:spMk id="20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8.964" v="2065" actId="478"/>
          <ac:spMkLst>
            <pc:docMk/>
            <pc:sldMk cId="1711892721" sldId="513"/>
            <ac:spMk id="209" creationId="{00000000-0000-0000-0000-000000000000}"/>
          </ac:spMkLst>
        </pc:spChg>
        <pc:cxnChg chg="del mod">
          <ac:chgData name="Kitazawa Masakiyo" userId="2bf3742da7ad8ecb" providerId="LiveId" clId="{C3319DF0-672F-484E-9379-5FB1B9723CB0}" dt="2021-09-10T11:58:05.356" v="2064" actId="478"/>
          <ac:cxnSpMkLst>
            <pc:docMk/>
            <pc:sldMk cId="1711892721" sldId="513"/>
            <ac:cxnSpMk id="206" creationId="{00000000-0000-0000-0000-000000000000}"/>
          </ac:cxnSpMkLst>
        </pc:cxnChg>
        <pc:cxnChg chg="del">
          <ac:chgData name="Kitazawa Masakiyo" userId="2bf3742da7ad8ecb" providerId="LiveId" clId="{C3319DF0-672F-484E-9379-5FB1B9723CB0}" dt="2021-09-10T11:58:08.964" v="2065" actId="478"/>
          <ac:cxnSpMkLst>
            <pc:docMk/>
            <pc:sldMk cId="1711892721" sldId="513"/>
            <ac:cxnSpMk id="208" creationId="{00000000-0000-0000-0000-000000000000}"/>
          </ac:cxnSpMkLst>
        </pc:cxnChg>
      </pc:sldChg>
      <pc:sldChg chg="delSp modSp mod">
        <pc:chgData name="Kitazawa Masakiyo" userId="2bf3742da7ad8ecb" providerId="LiveId" clId="{C3319DF0-672F-484E-9379-5FB1B9723CB0}" dt="2021-09-10T11:57:58.770" v="2063" actId="478"/>
        <pc:sldMkLst>
          <pc:docMk/>
          <pc:sldMk cId="2827220079" sldId="514"/>
        </pc:sldMkLst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" creationId="{200C1EC6-8E05-4405-8269-79848EAB1E98}"/>
          </ac:spMkLst>
        </pc:spChg>
        <pc:spChg chg="del">
          <ac:chgData name="Kitazawa Masakiyo" userId="2bf3742da7ad8ecb" providerId="LiveId" clId="{C3319DF0-672F-484E-9379-5FB1B9723CB0}" dt="2021-09-10T11:57:58.770" v="2063" actId="478"/>
          <ac:spMkLst>
            <pc:docMk/>
            <pc:sldMk cId="2827220079" sldId="514"/>
            <ac:spMk id="3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9" creationId="{00000000-0000-0000-0000-000000000000}"/>
          </ac:spMkLst>
        </pc:spChg>
        <pc:cxnChg chg="del mod">
          <ac:chgData name="Kitazawa Masakiyo" userId="2bf3742da7ad8ecb" providerId="LiveId" clId="{C3319DF0-672F-484E-9379-5FB1B9723CB0}" dt="2021-09-10T11:57:55.384" v="2062" actId="478"/>
          <ac:cxnSpMkLst>
            <pc:docMk/>
            <pc:sldMk cId="2827220079" sldId="514"/>
            <ac:cxnSpMk id="206" creationId="{00000000-0000-0000-0000-000000000000}"/>
          </ac:cxnSpMkLst>
        </pc:cxnChg>
        <pc:cxnChg chg="del">
          <ac:chgData name="Kitazawa Masakiyo" userId="2bf3742da7ad8ecb" providerId="LiveId" clId="{C3319DF0-672F-484E-9379-5FB1B9723CB0}" dt="2021-09-10T11:57:55.384" v="2062" actId="478"/>
          <ac:cxnSpMkLst>
            <pc:docMk/>
            <pc:sldMk cId="2827220079" sldId="514"/>
            <ac:cxnSpMk id="208" creationId="{00000000-0000-0000-0000-000000000000}"/>
          </ac:cxnSpMkLst>
        </pc:cxnChg>
      </pc:sldChg>
      <pc:sldChg chg="addSp delSp modSp mod ord delAnim modAnim">
        <pc:chgData name="Kitazawa Masakiyo" userId="2bf3742da7ad8ecb" providerId="LiveId" clId="{C3319DF0-672F-484E-9379-5FB1B9723CB0}" dt="2021-09-11T02:02:49.489" v="10847" actId="1076"/>
        <pc:sldMkLst>
          <pc:docMk/>
          <pc:sldMk cId="59959534" sldId="515"/>
        </pc:sldMkLst>
        <pc:spChg chg="add mod">
          <ac:chgData name="Kitazawa Masakiyo" userId="2bf3742da7ad8ecb" providerId="LiveId" clId="{C3319DF0-672F-484E-9379-5FB1B9723CB0}" dt="2021-09-11T01:26:52.291" v="9779" actId="113"/>
          <ac:spMkLst>
            <pc:docMk/>
            <pc:sldMk cId="59959534" sldId="515"/>
            <ac:spMk id="5" creationId="{BD55DA5D-6EBE-4661-9C5C-7E974595128C}"/>
          </ac:spMkLst>
        </pc:spChg>
        <pc:spChg chg="del">
          <ac:chgData name="Kitazawa Masakiyo" userId="2bf3742da7ad8ecb" providerId="LiveId" clId="{C3319DF0-672F-484E-9379-5FB1B9723CB0}" dt="2021-09-10T15:46:59.325" v="3968" actId="478"/>
          <ac:spMkLst>
            <pc:docMk/>
            <pc:sldMk cId="59959534" sldId="515"/>
            <ac:spMk id="7" creationId="{085C1840-DDD3-417F-92A0-A3C67FA1CC74}"/>
          </ac:spMkLst>
        </pc:spChg>
        <pc:spChg chg="add mod">
          <ac:chgData name="Kitazawa Masakiyo" userId="2bf3742da7ad8ecb" providerId="LiveId" clId="{C3319DF0-672F-484E-9379-5FB1B9723CB0}" dt="2021-09-10T15:47:05.978" v="3969" actId="164"/>
          <ac:spMkLst>
            <pc:docMk/>
            <pc:sldMk cId="59959534" sldId="515"/>
            <ac:spMk id="15" creationId="{FAD5733B-7D2B-4E22-8CA4-287151FA672C}"/>
          </ac:spMkLst>
        </pc:spChg>
        <pc:spChg chg="add mod">
          <ac:chgData name="Kitazawa Masakiyo" userId="2bf3742da7ad8ecb" providerId="LiveId" clId="{C3319DF0-672F-484E-9379-5FB1B9723CB0}" dt="2021-09-10T15:47:05.978" v="3969" actId="164"/>
          <ac:spMkLst>
            <pc:docMk/>
            <pc:sldMk cId="59959534" sldId="515"/>
            <ac:spMk id="16" creationId="{77FCCA36-EEDF-4D6E-AAAB-733D4337D9BF}"/>
          </ac:spMkLst>
        </pc:spChg>
        <pc:spChg chg="mod">
          <ac:chgData name="Kitazawa Masakiyo" userId="2bf3742da7ad8ecb" providerId="LiveId" clId="{C3319DF0-672F-484E-9379-5FB1B9723CB0}" dt="2021-09-10T15:47:29.095" v="3974"/>
          <ac:spMkLst>
            <pc:docMk/>
            <pc:sldMk cId="59959534" sldId="515"/>
            <ac:spMk id="19" creationId="{1A8022AA-7404-40F6-B995-93883D27CF2C}"/>
          </ac:spMkLst>
        </pc:spChg>
        <pc:spChg chg="mod">
          <ac:chgData name="Kitazawa Masakiyo" userId="2bf3742da7ad8ecb" providerId="LiveId" clId="{C3319DF0-672F-484E-9379-5FB1B9723CB0}" dt="2021-09-11T01:25:32.278" v="9766" actId="20577"/>
          <ac:spMkLst>
            <pc:docMk/>
            <pc:sldMk cId="59959534" sldId="515"/>
            <ac:spMk id="20" creationId="{138489C5-01F1-4434-9EED-857E46258342}"/>
          </ac:spMkLst>
        </pc:spChg>
        <pc:spChg chg="add del mod">
          <ac:chgData name="Kitazawa Masakiyo" userId="2bf3742da7ad8ecb" providerId="LiveId" clId="{C3319DF0-672F-484E-9379-5FB1B9723CB0}" dt="2021-09-10T15:47:43.764" v="3976"/>
          <ac:spMkLst>
            <pc:docMk/>
            <pc:sldMk cId="59959534" sldId="515"/>
            <ac:spMk id="21" creationId="{01D1E61C-2621-49F8-83EF-4A14144D7E84}"/>
          </ac:spMkLst>
        </pc:spChg>
        <pc:spChg chg="mod">
          <ac:chgData name="Kitazawa Masakiyo" userId="2bf3742da7ad8ecb" providerId="LiveId" clId="{C3319DF0-672F-484E-9379-5FB1B9723CB0}" dt="2021-09-10T15:48:11.975" v="4005" actId="14100"/>
          <ac:spMkLst>
            <pc:docMk/>
            <pc:sldMk cId="59959534" sldId="515"/>
            <ac:spMk id="23" creationId="{E531D7D4-3705-4CAB-ACB7-7EC823EC8147}"/>
          </ac:spMkLst>
        </pc:spChg>
        <pc:spChg chg="mod">
          <ac:chgData name="Kitazawa Masakiyo" userId="2bf3742da7ad8ecb" providerId="LiveId" clId="{C3319DF0-672F-484E-9379-5FB1B9723CB0}" dt="2021-09-10T15:48:07.124" v="4004" actId="20577"/>
          <ac:spMkLst>
            <pc:docMk/>
            <pc:sldMk cId="59959534" sldId="515"/>
            <ac:spMk id="24" creationId="{132FA351-9551-4990-A0AF-CCB2F157C0E6}"/>
          </ac:spMkLst>
        </pc:spChg>
        <pc:spChg chg="add mod">
          <ac:chgData name="Kitazawa Masakiyo" userId="2bf3742da7ad8ecb" providerId="LiveId" clId="{C3319DF0-672F-484E-9379-5FB1B9723CB0}" dt="2021-09-10T15:50:23.844" v="4080" actId="1076"/>
          <ac:spMkLst>
            <pc:docMk/>
            <pc:sldMk cId="59959534" sldId="515"/>
            <ac:spMk id="25" creationId="{D2D3B3A3-5D1B-40E8-AAFC-771143D6ABD4}"/>
          </ac:spMkLst>
        </pc:spChg>
        <pc:spChg chg="add del mod">
          <ac:chgData name="Kitazawa Masakiyo" userId="2bf3742da7ad8ecb" providerId="LiveId" clId="{C3319DF0-672F-484E-9379-5FB1B9723CB0}" dt="2021-09-10T15:50:12.833" v="4078" actId="478"/>
          <ac:spMkLst>
            <pc:docMk/>
            <pc:sldMk cId="59959534" sldId="515"/>
            <ac:spMk id="26" creationId="{2A17A835-46FC-42A7-891F-9999DC2F8596}"/>
          </ac:spMkLst>
        </pc:spChg>
        <pc:spChg chg="mod">
          <ac:chgData name="Kitazawa Masakiyo" userId="2bf3742da7ad8ecb" providerId="LiveId" clId="{C3319DF0-672F-484E-9379-5FB1B9723CB0}" dt="2021-09-10T12:12:03.606" v="2171" actId="1076"/>
          <ac:spMkLst>
            <pc:docMk/>
            <pc:sldMk cId="59959534" sldId="515"/>
            <ac:spMk id="54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2:02:49.489" v="10847" actId="1076"/>
          <ac:spMkLst>
            <pc:docMk/>
            <pc:sldMk cId="59959534" sldId="515"/>
            <ac:spMk id="55" creationId="{00000000-0000-0000-0000-000000000000}"/>
          </ac:spMkLst>
        </pc:spChg>
        <pc:grpChg chg="del">
          <ac:chgData name="Kitazawa Masakiyo" userId="2bf3742da7ad8ecb" providerId="LiveId" clId="{C3319DF0-672F-484E-9379-5FB1B9723CB0}" dt="2021-09-10T12:11:24.177" v="2113" actId="478"/>
          <ac:grpSpMkLst>
            <pc:docMk/>
            <pc:sldMk cId="59959534" sldId="515"/>
            <ac:grpSpMk id="3" creationId="{00000000-0000-0000-0000-000000000000}"/>
          </ac:grpSpMkLst>
        </pc:grpChg>
        <pc:grpChg chg="add mod">
          <ac:chgData name="Kitazawa Masakiyo" userId="2bf3742da7ad8ecb" providerId="LiveId" clId="{C3319DF0-672F-484E-9379-5FB1B9723CB0}" dt="2021-09-10T15:47:08.440" v="3970" actId="1076"/>
          <ac:grpSpMkLst>
            <pc:docMk/>
            <pc:sldMk cId="59959534" sldId="515"/>
            <ac:grpSpMk id="3" creationId="{3BFE8B08-0CD5-41A8-8669-30204B6A533B}"/>
          </ac:grpSpMkLst>
        </pc:grpChg>
        <pc:grpChg chg="add mod">
          <ac:chgData name="Kitazawa Masakiyo" userId="2bf3742da7ad8ecb" providerId="LiveId" clId="{C3319DF0-672F-484E-9379-5FB1B9723CB0}" dt="2021-09-10T15:47:29.095" v="3974"/>
          <ac:grpSpMkLst>
            <pc:docMk/>
            <pc:sldMk cId="59959534" sldId="515"/>
            <ac:grpSpMk id="18" creationId="{4FCA6DCA-EA57-41F6-800A-319C89AC63F3}"/>
          </ac:grpSpMkLst>
        </pc:grpChg>
        <pc:grpChg chg="add mod">
          <ac:chgData name="Kitazawa Masakiyo" userId="2bf3742da7ad8ecb" providerId="LiveId" clId="{C3319DF0-672F-484E-9379-5FB1B9723CB0}" dt="2021-09-10T15:48:17.363" v="4006" actId="1076"/>
          <ac:grpSpMkLst>
            <pc:docMk/>
            <pc:sldMk cId="59959534" sldId="515"/>
            <ac:grpSpMk id="22" creationId="{E1B8DDBB-1636-41F0-8CB9-69CBC4422871}"/>
          </ac:grpSpMkLst>
        </pc:grpChg>
        <pc:grpChg chg="del">
          <ac:chgData name="Kitazawa Masakiyo" userId="2bf3742da7ad8ecb" providerId="LiveId" clId="{C3319DF0-672F-484E-9379-5FB1B9723CB0}" dt="2021-09-10T12:11:21.891" v="2112" actId="478"/>
          <ac:grpSpMkLst>
            <pc:docMk/>
            <pc:sldMk cId="59959534" sldId="515"/>
            <ac:grpSpMk id="56" creationId="{00000000-0000-0000-0000-000000000000}"/>
          </ac:grpSpMkLst>
        </pc:grpChg>
      </pc:sldChg>
      <pc:sldChg chg="delSp del mod">
        <pc:chgData name="Kitazawa Masakiyo" userId="2bf3742da7ad8ecb" providerId="LiveId" clId="{C3319DF0-672F-484E-9379-5FB1B9723CB0}" dt="2021-09-10T12:04:56.111" v="2107" actId="2696"/>
        <pc:sldMkLst>
          <pc:docMk/>
          <pc:sldMk cId="3235425844" sldId="515"/>
        </pc:sldMkLst>
        <pc:picChg chg="del">
          <ac:chgData name="Kitazawa Masakiyo" userId="2bf3742da7ad8ecb" providerId="LiveId" clId="{C3319DF0-672F-484E-9379-5FB1B9723CB0}" dt="2021-09-10T11:59:50.680" v="2066" actId="21"/>
          <ac:picMkLst>
            <pc:docMk/>
            <pc:sldMk cId="3235425844" sldId="515"/>
            <ac:picMk id="19" creationId="{00000000-0000-0000-0000-000000000000}"/>
          </ac:picMkLst>
        </pc:picChg>
      </pc:sldChg>
      <pc:sldChg chg="addSp delSp modSp new mod modAnim">
        <pc:chgData name="Kitazawa Masakiyo" userId="2bf3742da7ad8ecb" providerId="LiveId" clId="{C3319DF0-672F-484E-9379-5FB1B9723CB0}" dt="2021-09-11T04:32:32.562" v="11527" actId="166"/>
        <pc:sldMkLst>
          <pc:docMk/>
          <pc:sldMk cId="1874607313" sldId="516"/>
        </pc:sldMkLst>
        <pc:spChg chg="mod">
          <ac:chgData name="Kitazawa Masakiyo" userId="2bf3742da7ad8ecb" providerId="LiveId" clId="{C3319DF0-672F-484E-9379-5FB1B9723CB0}" dt="2021-09-10T12:13:43.266" v="2203" actId="20577"/>
          <ac:spMkLst>
            <pc:docMk/>
            <pc:sldMk cId="1874607313" sldId="516"/>
            <ac:spMk id="2" creationId="{8DA09DA1-CB25-49BB-879D-476347354144}"/>
          </ac:spMkLst>
        </pc:spChg>
        <pc:spChg chg="del">
          <ac:chgData name="Kitazawa Masakiyo" userId="2bf3742da7ad8ecb" providerId="LiveId" clId="{C3319DF0-672F-484E-9379-5FB1B9723CB0}" dt="2021-09-10T12:13:28.354" v="2173" actId="478"/>
          <ac:spMkLst>
            <pc:docMk/>
            <pc:sldMk cId="1874607313" sldId="516"/>
            <ac:spMk id="3" creationId="{503A9E82-DF20-42E5-ABEB-C1041EBAAD89}"/>
          </ac:spMkLst>
        </pc:spChg>
        <pc:spChg chg="add mod">
          <ac:chgData name="Kitazawa Masakiyo" userId="2bf3742da7ad8ecb" providerId="LiveId" clId="{C3319DF0-672F-484E-9379-5FB1B9723CB0}" dt="2021-09-10T14:16:22.416" v="2647" actId="113"/>
          <ac:spMkLst>
            <pc:docMk/>
            <pc:sldMk cId="1874607313" sldId="516"/>
            <ac:spMk id="6" creationId="{54602A24-22C4-47FE-BFE5-3EA154FE4809}"/>
          </ac:spMkLst>
        </pc:spChg>
        <pc:spChg chg="add mod">
          <ac:chgData name="Kitazawa Masakiyo" userId="2bf3742da7ad8ecb" providerId="LiveId" clId="{C3319DF0-672F-484E-9379-5FB1B9723CB0}" dt="2021-09-11T00:40:52.038" v="8829" actId="20577"/>
          <ac:spMkLst>
            <pc:docMk/>
            <pc:sldMk cId="1874607313" sldId="516"/>
            <ac:spMk id="7" creationId="{1E4581A2-4784-49CF-8A16-B6E13C9D8E62}"/>
          </ac:spMkLst>
        </pc:spChg>
        <pc:spChg chg="add mod ord">
          <ac:chgData name="Kitazawa Masakiyo" userId="2bf3742da7ad8ecb" providerId="LiveId" clId="{C3319DF0-672F-484E-9379-5FB1B9723CB0}" dt="2021-09-11T04:32:32.562" v="11527" actId="166"/>
          <ac:spMkLst>
            <pc:docMk/>
            <pc:sldMk cId="1874607313" sldId="516"/>
            <ac:spMk id="9" creationId="{08FBD244-1031-43B2-AC04-5382E12C142B}"/>
          </ac:spMkLst>
        </pc:spChg>
        <pc:spChg chg="add mod">
          <ac:chgData name="Kitazawa Masakiyo" userId="2bf3742da7ad8ecb" providerId="LiveId" clId="{C3319DF0-672F-484E-9379-5FB1B9723CB0}" dt="2021-09-11T02:03:24.208" v="10853" actId="164"/>
          <ac:spMkLst>
            <pc:docMk/>
            <pc:sldMk cId="1874607313" sldId="516"/>
            <ac:spMk id="12" creationId="{A992CF42-74CD-443F-B968-DE8808047B8D}"/>
          </ac:spMkLst>
        </pc:spChg>
        <pc:spChg chg="add mod">
          <ac:chgData name="Kitazawa Masakiyo" userId="2bf3742da7ad8ecb" providerId="LiveId" clId="{C3319DF0-672F-484E-9379-5FB1B9723CB0}" dt="2021-09-11T02:03:42.520" v="10855" actId="164"/>
          <ac:spMkLst>
            <pc:docMk/>
            <pc:sldMk cId="1874607313" sldId="516"/>
            <ac:spMk id="13" creationId="{D34788B0-589C-4B50-B537-784733C057A5}"/>
          </ac:spMkLst>
        </pc:spChg>
        <pc:spChg chg="add mod">
          <ac:chgData name="Kitazawa Masakiyo" userId="2bf3742da7ad8ecb" providerId="LiveId" clId="{C3319DF0-672F-484E-9379-5FB1B9723CB0}" dt="2021-09-10T14:29:54.116" v="2773" actId="6549"/>
          <ac:spMkLst>
            <pc:docMk/>
            <pc:sldMk cId="1874607313" sldId="516"/>
            <ac:spMk id="18" creationId="{E6407667-EE3B-4C62-8EE5-81FD6286E934}"/>
          </ac:spMkLst>
        </pc:spChg>
        <pc:spChg chg="add mod">
          <ac:chgData name="Kitazawa Masakiyo" userId="2bf3742da7ad8ecb" providerId="LiveId" clId="{C3319DF0-672F-484E-9379-5FB1B9723CB0}" dt="2021-09-10T14:30:23.418" v="2813" actId="1076"/>
          <ac:spMkLst>
            <pc:docMk/>
            <pc:sldMk cId="1874607313" sldId="516"/>
            <ac:spMk id="25" creationId="{6E83FE55-37FE-492B-88D3-90001B5586D7}"/>
          </ac:spMkLst>
        </pc:spChg>
        <pc:spChg chg="add mod">
          <ac:chgData name="Kitazawa Masakiyo" userId="2bf3742da7ad8ecb" providerId="LiveId" clId="{C3319DF0-672F-484E-9379-5FB1B9723CB0}" dt="2021-09-10T14:30:23.418" v="2813" actId="1076"/>
          <ac:spMkLst>
            <pc:docMk/>
            <pc:sldMk cId="1874607313" sldId="516"/>
            <ac:spMk id="26" creationId="{CCBFA970-4129-4F82-B479-AA33D85A043E}"/>
          </ac:spMkLst>
        </pc:spChg>
        <pc:spChg chg="add mod">
          <ac:chgData name="Kitazawa Masakiyo" userId="2bf3742da7ad8ecb" providerId="LiveId" clId="{C3319DF0-672F-484E-9379-5FB1B9723CB0}" dt="2021-09-10T14:30:23.418" v="2813" actId="1076"/>
          <ac:spMkLst>
            <pc:docMk/>
            <pc:sldMk cId="1874607313" sldId="516"/>
            <ac:spMk id="27" creationId="{0641F3D1-D075-4F00-93A6-72079742A29B}"/>
          </ac:spMkLst>
        </pc:spChg>
        <pc:spChg chg="add mod">
          <ac:chgData name="Kitazawa Masakiyo" userId="2bf3742da7ad8ecb" providerId="LiveId" clId="{C3319DF0-672F-484E-9379-5FB1B9723CB0}" dt="2021-09-10T14:30:12.255" v="2812" actId="14100"/>
          <ac:spMkLst>
            <pc:docMk/>
            <pc:sldMk cId="1874607313" sldId="516"/>
            <ac:spMk id="29" creationId="{F6ACE865-8616-4E1F-BDB9-926D400DE4B0}"/>
          </ac:spMkLst>
        </pc:spChg>
        <pc:spChg chg="add mod ord">
          <ac:chgData name="Kitazawa Masakiyo" userId="2bf3742da7ad8ecb" providerId="LiveId" clId="{C3319DF0-672F-484E-9379-5FB1B9723CB0}" dt="2021-09-11T04:32:32.562" v="11527" actId="166"/>
          <ac:spMkLst>
            <pc:docMk/>
            <pc:sldMk cId="1874607313" sldId="516"/>
            <ac:spMk id="30" creationId="{DD276764-B658-498A-AE5A-82AE0C23310D}"/>
          </ac:spMkLst>
        </pc:spChg>
        <pc:grpChg chg="add mod">
          <ac:chgData name="Kitazawa Masakiyo" userId="2bf3742da7ad8ecb" providerId="LiveId" clId="{C3319DF0-672F-484E-9379-5FB1B9723CB0}" dt="2021-09-11T02:03:24.208" v="10853" actId="164"/>
          <ac:grpSpMkLst>
            <pc:docMk/>
            <pc:sldMk cId="1874607313" sldId="516"/>
            <ac:grpSpMk id="3" creationId="{9C27D7BC-B533-4BA0-9901-3CF44ACAC799}"/>
          </ac:grpSpMkLst>
        </pc:grpChg>
        <pc:grpChg chg="add mod">
          <ac:chgData name="Kitazawa Masakiyo" userId="2bf3742da7ad8ecb" providerId="LiveId" clId="{C3319DF0-672F-484E-9379-5FB1B9723CB0}" dt="2021-09-11T02:03:42.520" v="10855" actId="164"/>
          <ac:grpSpMkLst>
            <pc:docMk/>
            <pc:sldMk cId="1874607313" sldId="516"/>
            <ac:grpSpMk id="10" creationId="{CF3C7C90-D41F-4608-B39D-B149F820519B}"/>
          </ac:grpSpMkLst>
        </pc:grpChg>
        <pc:picChg chg="add mod">
          <ac:chgData name="Kitazawa Masakiyo" userId="2bf3742da7ad8ecb" providerId="LiveId" clId="{C3319DF0-672F-484E-9379-5FB1B9723CB0}" dt="2021-09-10T14:16:37.258" v="2653" actId="14100"/>
          <ac:picMkLst>
            <pc:docMk/>
            <pc:sldMk cId="1874607313" sldId="516"/>
            <ac:picMk id="5" creationId="{C52EB6D4-D634-411A-A18F-F347889C84F2}"/>
          </ac:picMkLst>
        </pc:picChg>
        <pc:picChg chg="add mod ord">
          <ac:chgData name="Kitazawa Masakiyo" userId="2bf3742da7ad8ecb" providerId="LiveId" clId="{C3319DF0-672F-484E-9379-5FB1B9723CB0}" dt="2021-09-11T02:03:24.208" v="10853" actId="164"/>
          <ac:picMkLst>
            <pc:docMk/>
            <pc:sldMk cId="1874607313" sldId="516"/>
            <ac:picMk id="11" creationId="{34CA37D1-3A04-4CD2-B0F0-A21417CF3CF0}"/>
          </ac:picMkLst>
        </pc:picChg>
        <pc:picChg chg="add del mod">
          <ac:chgData name="Kitazawa Masakiyo" userId="2bf3742da7ad8ecb" providerId="LiveId" clId="{C3319DF0-672F-484E-9379-5FB1B9723CB0}" dt="2021-09-10T14:14:45.206" v="2563"/>
          <ac:picMkLst>
            <pc:docMk/>
            <pc:sldMk cId="1874607313" sldId="516"/>
            <ac:picMk id="14" creationId="{20A4655D-85A5-45DC-B396-740B7E1C82F1}"/>
          </ac:picMkLst>
        </pc:picChg>
        <pc:picChg chg="add mod">
          <ac:chgData name="Kitazawa Masakiyo" userId="2bf3742da7ad8ecb" providerId="LiveId" clId="{C3319DF0-672F-484E-9379-5FB1B9723CB0}" dt="2021-09-11T02:03:42.520" v="10855" actId="164"/>
          <ac:picMkLst>
            <pc:docMk/>
            <pc:sldMk cId="1874607313" sldId="516"/>
            <ac:picMk id="16" creationId="{A0856AEA-034A-4801-8333-54454CD164A9}"/>
          </ac:picMkLst>
        </pc:picChg>
        <pc:picChg chg="add mod">
          <ac:chgData name="Kitazawa Masakiyo" userId="2bf3742da7ad8ecb" providerId="LiveId" clId="{C3319DF0-672F-484E-9379-5FB1B9723CB0}" dt="2021-09-10T14:30:23.418" v="2813" actId="1076"/>
          <ac:picMkLst>
            <pc:docMk/>
            <pc:sldMk cId="1874607313" sldId="516"/>
            <ac:picMk id="22" creationId="{5FA892B4-68C7-4492-B0AA-9D4E7FE7A5BF}"/>
          </ac:picMkLst>
        </pc:picChg>
        <pc:picChg chg="add mod">
          <ac:chgData name="Kitazawa Masakiyo" userId="2bf3742da7ad8ecb" providerId="LiveId" clId="{C3319DF0-672F-484E-9379-5FB1B9723CB0}" dt="2021-09-10T14:30:23.418" v="2813" actId="1076"/>
          <ac:picMkLst>
            <pc:docMk/>
            <pc:sldMk cId="1874607313" sldId="516"/>
            <ac:picMk id="24" creationId="{2064C6D3-F265-462C-8535-C00A0862F114}"/>
          </ac:picMkLst>
        </pc:picChg>
        <pc:cxnChg chg="add del mod">
          <ac:chgData name="Kitazawa Masakiyo" userId="2bf3742da7ad8ecb" providerId="LiveId" clId="{C3319DF0-672F-484E-9379-5FB1B9723CB0}" dt="2021-09-10T12:26:40.851" v="2206" actId="21"/>
          <ac:cxnSpMkLst>
            <pc:docMk/>
            <pc:sldMk cId="1874607313" sldId="516"/>
            <ac:cxnSpMk id="6" creationId="{B5712A2C-AF91-4232-9A23-0258F6D0DE30}"/>
          </ac:cxnSpMkLst>
        </pc:cxnChg>
        <pc:cxnChg chg="add mod">
          <ac:chgData name="Kitazawa Masakiyo" userId="2bf3742da7ad8ecb" providerId="LiveId" clId="{C3319DF0-672F-484E-9379-5FB1B9723CB0}" dt="2021-09-10T14:30:23.418" v="2813" actId="1076"/>
          <ac:cxnSpMkLst>
            <pc:docMk/>
            <pc:sldMk cId="1874607313" sldId="516"/>
            <ac:cxnSpMk id="8" creationId="{B2B9737B-BAA0-4D24-A850-E044712B941E}"/>
          </ac:cxnSpMkLst>
        </pc:cxnChg>
        <pc:cxnChg chg="add mod">
          <ac:chgData name="Kitazawa Masakiyo" userId="2bf3742da7ad8ecb" providerId="LiveId" clId="{C3319DF0-672F-484E-9379-5FB1B9723CB0}" dt="2021-09-10T14:30:23.418" v="2813" actId="1076"/>
          <ac:cxnSpMkLst>
            <pc:docMk/>
            <pc:sldMk cId="1874607313" sldId="516"/>
            <ac:cxnSpMk id="19" creationId="{6FA692B9-F74D-466A-995F-1C4B50BAF4C0}"/>
          </ac:cxnSpMkLst>
        </pc:cxnChg>
      </pc:sldChg>
      <pc:sldChg chg="addSp delSp modSp new mod ord">
        <pc:chgData name="Kitazawa Masakiyo" userId="2bf3742da7ad8ecb" providerId="LiveId" clId="{C3319DF0-672F-484E-9379-5FB1B9723CB0}" dt="2021-09-11T03:15:17.793" v="11089" actId="478"/>
        <pc:sldMkLst>
          <pc:docMk/>
          <pc:sldMk cId="2307839957" sldId="517"/>
        </pc:sldMkLst>
        <pc:spChg chg="mod">
          <ac:chgData name="Kitazawa Masakiyo" userId="2bf3742da7ad8ecb" providerId="LiveId" clId="{C3319DF0-672F-484E-9379-5FB1B9723CB0}" dt="2021-09-10T15:17:57.050" v="3845" actId="20577"/>
          <ac:spMkLst>
            <pc:docMk/>
            <pc:sldMk cId="2307839957" sldId="517"/>
            <ac:spMk id="2" creationId="{A836448A-86F6-4584-872C-21F11576C2BF}"/>
          </ac:spMkLst>
        </pc:spChg>
        <pc:spChg chg="del">
          <ac:chgData name="Kitazawa Masakiyo" userId="2bf3742da7ad8ecb" providerId="LiveId" clId="{C3319DF0-672F-484E-9379-5FB1B9723CB0}" dt="2021-09-10T15:17:47.207" v="3814" actId="478"/>
          <ac:spMkLst>
            <pc:docMk/>
            <pc:sldMk cId="2307839957" sldId="517"/>
            <ac:spMk id="3" creationId="{0DC175D1-21B3-48BA-919E-99F5506FF3F9}"/>
          </ac:spMkLst>
        </pc:spChg>
        <pc:spChg chg="add mod">
          <ac:chgData name="Kitazawa Masakiyo" userId="2bf3742da7ad8ecb" providerId="LiveId" clId="{C3319DF0-672F-484E-9379-5FB1B9723CB0}" dt="2021-09-10T16:29:46.394" v="5145" actId="1038"/>
          <ac:spMkLst>
            <pc:docMk/>
            <pc:sldMk cId="2307839957" sldId="517"/>
            <ac:spMk id="11" creationId="{06FE8E3E-76A8-443F-9E02-52AAA29F75FD}"/>
          </ac:spMkLst>
        </pc:spChg>
        <pc:spChg chg="add mod ord">
          <ac:chgData name="Kitazawa Masakiyo" userId="2bf3742da7ad8ecb" providerId="LiveId" clId="{C3319DF0-672F-484E-9379-5FB1B9723CB0}" dt="2021-09-10T16:29:38.860" v="5130" actId="1076"/>
          <ac:spMkLst>
            <pc:docMk/>
            <pc:sldMk cId="2307839957" sldId="517"/>
            <ac:spMk id="17" creationId="{2D29F4DF-1643-470B-B9CF-56B887F91CA1}"/>
          </ac:spMkLst>
        </pc:spChg>
        <pc:spChg chg="add del mod">
          <ac:chgData name="Kitazawa Masakiyo" userId="2bf3742da7ad8ecb" providerId="LiveId" clId="{C3319DF0-672F-484E-9379-5FB1B9723CB0}" dt="2021-09-10T15:45:09.385" v="3932" actId="478"/>
          <ac:spMkLst>
            <pc:docMk/>
            <pc:sldMk cId="2307839957" sldId="517"/>
            <ac:spMk id="18" creationId="{31357614-F996-4D0F-83D8-9A79CB6B40E9}"/>
          </ac:spMkLst>
        </pc:spChg>
        <pc:spChg chg="add mod ord">
          <ac:chgData name="Kitazawa Masakiyo" userId="2bf3742da7ad8ecb" providerId="LiveId" clId="{C3319DF0-672F-484E-9379-5FB1B9723CB0}" dt="2021-09-10T16:29:55.213" v="5156" actId="14100"/>
          <ac:spMkLst>
            <pc:docMk/>
            <pc:sldMk cId="2307839957" sldId="517"/>
            <ac:spMk id="19" creationId="{F331B16B-0B5B-4C49-BAEC-3CFB0911D3BB}"/>
          </ac:spMkLst>
        </pc:spChg>
        <pc:spChg chg="add mod ord">
          <ac:chgData name="Kitazawa Masakiyo" userId="2bf3742da7ad8ecb" providerId="LiveId" clId="{C3319DF0-672F-484E-9379-5FB1B9723CB0}" dt="2021-09-10T16:29:38.860" v="5130" actId="1076"/>
          <ac:spMkLst>
            <pc:docMk/>
            <pc:sldMk cId="2307839957" sldId="517"/>
            <ac:spMk id="20" creationId="{45753C71-D203-4BF3-B815-FA02FD50F9B0}"/>
          </ac:spMkLst>
        </pc:spChg>
        <pc:spChg chg="add del mod ord">
          <ac:chgData name="Kitazawa Masakiyo" userId="2bf3742da7ad8ecb" providerId="LiveId" clId="{C3319DF0-672F-484E-9379-5FB1B9723CB0}" dt="2021-09-11T03:15:17.793" v="11089" actId="478"/>
          <ac:spMkLst>
            <pc:docMk/>
            <pc:sldMk cId="2307839957" sldId="517"/>
            <ac:spMk id="21" creationId="{9B78AB44-F704-4DA0-BF13-367C48B647F4}"/>
          </ac:spMkLst>
        </pc:spChg>
        <pc:spChg chg="add del mod">
          <ac:chgData name="Kitazawa Masakiyo" userId="2bf3742da7ad8ecb" providerId="LiveId" clId="{C3319DF0-672F-484E-9379-5FB1B9723CB0}" dt="2021-09-11T02:04:21.446" v="10858" actId="478"/>
          <ac:spMkLst>
            <pc:docMk/>
            <pc:sldMk cId="2307839957" sldId="517"/>
            <ac:spMk id="31" creationId="{8A74CBDF-C920-4F6F-849A-93F64326E072}"/>
          </ac:spMkLst>
        </pc:spChg>
        <pc:spChg chg="add del mod">
          <ac:chgData name="Kitazawa Masakiyo" userId="2bf3742da7ad8ecb" providerId="LiveId" clId="{C3319DF0-672F-484E-9379-5FB1B9723CB0}" dt="2021-09-11T02:04:21.446" v="10858" actId="478"/>
          <ac:spMkLst>
            <pc:docMk/>
            <pc:sldMk cId="2307839957" sldId="517"/>
            <ac:spMk id="36" creationId="{B9BA4445-DE72-4E50-A5D1-9AB679EB3F17}"/>
          </ac:spMkLst>
        </pc:spChg>
        <pc:spChg chg="add del mod ord">
          <ac:chgData name="Kitazawa Masakiyo" userId="2bf3742da7ad8ecb" providerId="LiveId" clId="{C3319DF0-672F-484E-9379-5FB1B9723CB0}" dt="2021-09-11T02:04:21.446" v="10858" actId="478"/>
          <ac:spMkLst>
            <pc:docMk/>
            <pc:sldMk cId="2307839957" sldId="517"/>
            <ac:spMk id="39" creationId="{511F376F-DF1E-4DB1-B574-145C4604A8BD}"/>
          </ac:spMkLst>
        </pc:spChg>
        <pc:spChg chg="add del mod">
          <ac:chgData name="Kitazawa Masakiyo" userId="2bf3742da7ad8ecb" providerId="LiveId" clId="{C3319DF0-672F-484E-9379-5FB1B9723CB0}" dt="2021-09-11T02:04:21.446" v="10858" actId="478"/>
          <ac:spMkLst>
            <pc:docMk/>
            <pc:sldMk cId="2307839957" sldId="517"/>
            <ac:spMk id="41" creationId="{BA25EF99-72ED-4094-B393-23781C86671E}"/>
          </ac:spMkLst>
        </pc:spChg>
        <pc:spChg chg="add del mod">
          <ac:chgData name="Kitazawa Masakiyo" userId="2bf3742da7ad8ecb" providerId="LiveId" clId="{C3319DF0-672F-484E-9379-5FB1B9723CB0}" dt="2021-09-11T02:04:29.233" v="10860" actId="478"/>
          <ac:spMkLst>
            <pc:docMk/>
            <pc:sldMk cId="2307839957" sldId="517"/>
            <ac:spMk id="42" creationId="{BF0F43DE-FE6D-4B16-A43D-A02360A11C2F}"/>
          </ac:spMkLst>
        </pc:spChg>
        <pc:spChg chg="add del mod">
          <ac:chgData name="Kitazawa Masakiyo" userId="2bf3742da7ad8ecb" providerId="LiveId" clId="{C3319DF0-672F-484E-9379-5FB1B9723CB0}" dt="2021-09-10T16:28:22.291" v="5114" actId="21"/>
          <ac:spMkLst>
            <pc:docMk/>
            <pc:sldMk cId="2307839957" sldId="517"/>
            <ac:spMk id="43" creationId="{79C7C766-CC61-4245-B35D-822C666A6F85}"/>
          </ac:spMkLst>
        </pc:spChg>
        <pc:spChg chg="add del mod">
          <ac:chgData name="Kitazawa Masakiyo" userId="2bf3742da7ad8ecb" providerId="LiveId" clId="{C3319DF0-672F-484E-9379-5FB1B9723CB0}" dt="2021-09-11T02:04:26.440" v="10859" actId="478"/>
          <ac:spMkLst>
            <pc:docMk/>
            <pc:sldMk cId="2307839957" sldId="517"/>
            <ac:spMk id="48" creationId="{951F9D22-9232-4711-B92E-79E231F264AA}"/>
          </ac:spMkLst>
        </pc:spChg>
        <pc:spChg chg="add del mod">
          <ac:chgData name="Kitazawa Masakiyo" userId="2bf3742da7ad8ecb" providerId="LiveId" clId="{C3319DF0-672F-484E-9379-5FB1B9723CB0}" dt="2021-09-11T02:04:26.440" v="10859" actId="478"/>
          <ac:spMkLst>
            <pc:docMk/>
            <pc:sldMk cId="2307839957" sldId="517"/>
            <ac:spMk id="52" creationId="{4E1B2296-984C-429F-B5E6-92B2AF5126A1}"/>
          </ac:spMkLst>
        </pc:spChg>
        <pc:spChg chg="add del mod ord">
          <ac:chgData name="Kitazawa Masakiyo" userId="2bf3742da7ad8ecb" providerId="LiveId" clId="{C3319DF0-672F-484E-9379-5FB1B9723CB0}" dt="2021-09-11T02:04:26.440" v="10859" actId="478"/>
          <ac:spMkLst>
            <pc:docMk/>
            <pc:sldMk cId="2307839957" sldId="517"/>
            <ac:spMk id="54" creationId="{DF1F5D4F-1899-40C3-A06E-CB4DA32C4FE9}"/>
          </ac:spMkLst>
        </pc:spChg>
        <pc:spChg chg="add mod">
          <ac:chgData name="Kitazawa Masakiyo" userId="2bf3742da7ad8ecb" providerId="LiveId" clId="{C3319DF0-672F-484E-9379-5FB1B9723CB0}" dt="2021-09-10T16:31:11.121" v="5232" actId="1076"/>
          <ac:spMkLst>
            <pc:docMk/>
            <pc:sldMk cId="2307839957" sldId="517"/>
            <ac:spMk id="55" creationId="{AE57B51E-B88B-4EBA-A1DE-1701DA3C0710}"/>
          </ac:spMkLst>
        </pc:spChg>
        <pc:picChg chg="add del mod">
          <ac:chgData name="Kitazawa Masakiyo" userId="2bf3742da7ad8ecb" providerId="LiveId" clId="{C3319DF0-672F-484E-9379-5FB1B9723CB0}" dt="2021-09-10T15:18:52.176" v="3864"/>
          <ac:picMkLst>
            <pc:docMk/>
            <pc:sldMk cId="2307839957" sldId="517"/>
            <ac:picMk id="6" creationId="{5CFAA733-4BFB-4708-AE05-F57EAA09FB5D}"/>
          </ac:picMkLst>
        </pc:picChg>
        <pc:picChg chg="add del mod">
          <ac:chgData name="Kitazawa Masakiyo" userId="2bf3742da7ad8ecb" providerId="LiveId" clId="{C3319DF0-672F-484E-9379-5FB1B9723CB0}" dt="2021-09-10T15:25:40.594" v="3876"/>
          <ac:picMkLst>
            <pc:docMk/>
            <pc:sldMk cId="2307839957" sldId="517"/>
            <ac:picMk id="8" creationId="{78D38C18-0CF3-4D2F-AD13-3473CA619183}"/>
          </ac:picMkLst>
        </pc:picChg>
        <pc:picChg chg="add mod">
          <ac:chgData name="Kitazawa Masakiyo" userId="2bf3742da7ad8ecb" providerId="LiveId" clId="{C3319DF0-672F-484E-9379-5FB1B9723CB0}" dt="2021-09-10T16:29:50.113" v="5154" actId="1038"/>
          <ac:picMkLst>
            <pc:docMk/>
            <pc:sldMk cId="2307839957" sldId="517"/>
            <ac:picMk id="10" creationId="{CDFD9113-DA28-495C-9598-D5E45AC8C073}"/>
          </ac:picMkLst>
        </pc:picChg>
        <pc:picChg chg="add mod ord">
          <ac:chgData name="Kitazawa Masakiyo" userId="2bf3742da7ad8ecb" providerId="LiveId" clId="{C3319DF0-672F-484E-9379-5FB1B9723CB0}" dt="2021-09-10T16:29:38.860" v="5130" actId="1076"/>
          <ac:picMkLst>
            <pc:docMk/>
            <pc:sldMk cId="2307839957" sldId="517"/>
            <ac:picMk id="14" creationId="{D49FE5CC-E1E4-43C1-B736-D75511837B76}"/>
          </ac:picMkLst>
        </pc:picChg>
        <pc:picChg chg="add mod ord">
          <ac:chgData name="Kitazawa Masakiyo" userId="2bf3742da7ad8ecb" providerId="LiveId" clId="{C3319DF0-672F-484E-9379-5FB1B9723CB0}" dt="2021-09-10T16:29:38.860" v="5130" actId="1076"/>
          <ac:picMkLst>
            <pc:docMk/>
            <pc:sldMk cId="2307839957" sldId="517"/>
            <ac:picMk id="15" creationId="{6B1DAB73-16EC-4A1B-B8AC-B8555ED65775}"/>
          </ac:picMkLst>
        </pc:picChg>
        <pc:picChg chg="add del mod">
          <ac:chgData name="Kitazawa Masakiyo" userId="2bf3742da7ad8ecb" providerId="LiveId" clId="{C3319DF0-672F-484E-9379-5FB1B9723CB0}" dt="2021-09-11T02:04:21.446" v="10858" actId="478"/>
          <ac:picMkLst>
            <pc:docMk/>
            <pc:sldMk cId="2307839957" sldId="517"/>
            <ac:picMk id="27" creationId="{361F595D-1EE0-463B-BC13-47938B27A7B7}"/>
          </ac:picMkLst>
        </pc:picChg>
        <pc:picChg chg="add del mod">
          <ac:chgData name="Kitazawa Masakiyo" userId="2bf3742da7ad8ecb" providerId="LiveId" clId="{C3319DF0-672F-484E-9379-5FB1B9723CB0}" dt="2021-09-11T02:04:21.446" v="10858" actId="478"/>
          <ac:picMkLst>
            <pc:docMk/>
            <pc:sldMk cId="2307839957" sldId="517"/>
            <ac:picMk id="29" creationId="{F3ED5458-E846-4EC1-B225-A01BB6409769}"/>
          </ac:picMkLst>
        </pc:picChg>
        <pc:picChg chg="add del mod">
          <ac:chgData name="Kitazawa Masakiyo" userId="2bf3742da7ad8ecb" providerId="LiveId" clId="{C3319DF0-672F-484E-9379-5FB1B9723CB0}" dt="2021-09-10T16:19:53.650" v="4756"/>
          <ac:picMkLst>
            <pc:docMk/>
            <pc:sldMk cId="2307839957" sldId="517"/>
            <ac:picMk id="34" creationId="{9AD7946D-6304-4A29-8816-FCB8953E1C1E}"/>
          </ac:picMkLst>
        </pc:picChg>
        <pc:picChg chg="add del mod">
          <ac:chgData name="Kitazawa Masakiyo" userId="2bf3742da7ad8ecb" providerId="LiveId" clId="{C3319DF0-672F-484E-9379-5FB1B9723CB0}" dt="2021-09-11T02:04:21.446" v="10858" actId="478"/>
          <ac:picMkLst>
            <pc:docMk/>
            <pc:sldMk cId="2307839957" sldId="517"/>
            <ac:picMk id="35" creationId="{A23E54C8-9FB1-407F-A8C8-8D4206DDAAC2}"/>
          </ac:picMkLst>
        </pc:picChg>
        <pc:picChg chg="add del mod">
          <ac:chgData name="Kitazawa Masakiyo" userId="2bf3742da7ad8ecb" providerId="LiveId" clId="{C3319DF0-672F-484E-9379-5FB1B9723CB0}" dt="2021-09-11T02:04:21.446" v="10858" actId="478"/>
          <ac:picMkLst>
            <pc:docMk/>
            <pc:sldMk cId="2307839957" sldId="517"/>
            <ac:picMk id="38" creationId="{540B609E-A3E5-4EC2-94B9-CB3D3C616C5D}"/>
          </ac:picMkLst>
        </pc:picChg>
        <pc:picChg chg="add del mod">
          <ac:chgData name="Kitazawa Masakiyo" userId="2bf3742da7ad8ecb" providerId="LiveId" clId="{C3319DF0-672F-484E-9379-5FB1B9723CB0}" dt="2021-09-11T02:04:26.440" v="10859" actId="478"/>
          <ac:picMkLst>
            <pc:docMk/>
            <pc:sldMk cId="2307839957" sldId="517"/>
            <ac:picMk id="46" creationId="{D86253A4-567B-465F-90D2-1AE7DC65C7E3}"/>
          </ac:picMkLst>
        </pc:picChg>
        <pc:picChg chg="add del mod">
          <ac:chgData name="Kitazawa Masakiyo" userId="2bf3742da7ad8ecb" providerId="LiveId" clId="{C3319DF0-672F-484E-9379-5FB1B9723CB0}" dt="2021-09-11T02:04:26.440" v="10859" actId="478"/>
          <ac:picMkLst>
            <pc:docMk/>
            <pc:sldMk cId="2307839957" sldId="517"/>
            <ac:picMk id="47" creationId="{23570347-2682-47F2-A91C-F43AED2B6123}"/>
          </ac:picMkLst>
        </pc:picChg>
        <pc:picChg chg="add del mod">
          <ac:chgData name="Kitazawa Masakiyo" userId="2bf3742da7ad8ecb" providerId="LiveId" clId="{C3319DF0-672F-484E-9379-5FB1B9723CB0}" dt="2021-09-11T02:04:26.440" v="10859" actId="478"/>
          <ac:picMkLst>
            <pc:docMk/>
            <pc:sldMk cId="2307839957" sldId="517"/>
            <ac:picMk id="51" creationId="{5664C7D5-1454-4DE4-94D1-86483BA697F0}"/>
          </ac:picMkLst>
        </pc:picChg>
        <pc:picChg chg="add del mod">
          <ac:chgData name="Kitazawa Masakiyo" userId="2bf3742da7ad8ecb" providerId="LiveId" clId="{C3319DF0-672F-484E-9379-5FB1B9723CB0}" dt="2021-09-11T02:04:26.440" v="10859" actId="478"/>
          <ac:picMkLst>
            <pc:docMk/>
            <pc:sldMk cId="2307839957" sldId="517"/>
            <ac:picMk id="53" creationId="{B0CF2457-D11B-4FCC-9171-E45922C8767E}"/>
          </ac:picMkLst>
        </pc:picChg>
        <pc:cxnChg chg="add mod ord">
          <ac:chgData name="Kitazawa Masakiyo" userId="2bf3742da7ad8ecb" providerId="LiveId" clId="{C3319DF0-672F-484E-9379-5FB1B9723CB0}" dt="2021-09-10T16:29:38.860" v="5130" actId="1076"/>
          <ac:cxnSpMkLst>
            <pc:docMk/>
            <pc:sldMk cId="2307839957" sldId="517"/>
            <ac:cxnSpMk id="12" creationId="{D5EC309E-3914-42D7-B2D8-73D66CF76D7E}"/>
          </ac:cxnSpMkLst>
        </pc:cxnChg>
        <pc:cxnChg chg="add mod ord">
          <ac:chgData name="Kitazawa Masakiyo" userId="2bf3742da7ad8ecb" providerId="LiveId" clId="{C3319DF0-672F-484E-9379-5FB1B9723CB0}" dt="2021-09-10T16:29:38.860" v="5130" actId="1076"/>
          <ac:cxnSpMkLst>
            <pc:docMk/>
            <pc:sldMk cId="2307839957" sldId="517"/>
            <ac:cxnSpMk id="13" creationId="{3CAF5865-D896-4353-ADB1-234D55D7C8EF}"/>
          </ac:cxnSpMkLst>
        </pc:cxnChg>
        <pc:cxnChg chg="add mod ord">
          <ac:chgData name="Kitazawa Masakiyo" userId="2bf3742da7ad8ecb" providerId="LiveId" clId="{C3319DF0-672F-484E-9379-5FB1B9723CB0}" dt="2021-09-10T16:29:38.860" v="5130" actId="1076"/>
          <ac:cxnSpMkLst>
            <pc:docMk/>
            <pc:sldMk cId="2307839957" sldId="517"/>
            <ac:cxnSpMk id="16" creationId="{94ADFCCC-E3AD-4C0B-B863-EA28441D3328}"/>
          </ac:cxnSpMkLst>
        </pc:cxnChg>
        <pc:cxnChg chg="add del mod">
          <ac:chgData name="Kitazawa Masakiyo" userId="2bf3742da7ad8ecb" providerId="LiveId" clId="{C3319DF0-672F-484E-9379-5FB1B9723CB0}" dt="2021-09-11T02:04:21.446" v="10858" actId="478"/>
          <ac:cxnSpMkLst>
            <pc:docMk/>
            <pc:sldMk cId="2307839957" sldId="517"/>
            <ac:cxnSpMk id="23" creationId="{BDB3283D-2495-454D-BAE4-54964C3F88D7}"/>
          </ac:cxnSpMkLst>
        </pc:cxnChg>
        <pc:cxnChg chg="add del mod">
          <ac:chgData name="Kitazawa Masakiyo" userId="2bf3742da7ad8ecb" providerId="LiveId" clId="{C3319DF0-672F-484E-9379-5FB1B9723CB0}" dt="2021-09-11T02:04:21.446" v="10858" actId="478"/>
          <ac:cxnSpMkLst>
            <pc:docMk/>
            <pc:sldMk cId="2307839957" sldId="517"/>
            <ac:cxnSpMk id="24" creationId="{FE236FA0-F140-40DE-8132-6F87A9614AAB}"/>
          </ac:cxnSpMkLst>
        </pc:cxnChg>
        <pc:cxnChg chg="add del mod">
          <ac:chgData name="Kitazawa Masakiyo" userId="2bf3742da7ad8ecb" providerId="LiveId" clId="{C3319DF0-672F-484E-9379-5FB1B9723CB0}" dt="2021-09-11T02:04:21.446" v="10858" actId="478"/>
          <ac:cxnSpMkLst>
            <pc:docMk/>
            <pc:sldMk cId="2307839957" sldId="517"/>
            <ac:cxnSpMk id="32" creationId="{6B7B5C87-D175-46A6-B493-9EF58822E0BE}"/>
          </ac:cxnSpMkLst>
        </pc:cxnChg>
        <pc:cxnChg chg="add del mod">
          <ac:chgData name="Kitazawa Masakiyo" userId="2bf3742da7ad8ecb" providerId="LiveId" clId="{C3319DF0-672F-484E-9379-5FB1B9723CB0}" dt="2021-09-11T02:04:21.446" v="10858" actId="478"/>
          <ac:cxnSpMkLst>
            <pc:docMk/>
            <pc:sldMk cId="2307839957" sldId="517"/>
            <ac:cxnSpMk id="33" creationId="{D1DB318E-C5C0-488B-947F-9B0DF31E6C66}"/>
          </ac:cxnSpMkLst>
        </pc:cxnChg>
        <pc:cxnChg chg="add del mod">
          <ac:chgData name="Kitazawa Masakiyo" userId="2bf3742da7ad8ecb" providerId="LiveId" clId="{C3319DF0-672F-484E-9379-5FB1B9723CB0}" dt="2021-09-11T02:04:26.440" v="10859" actId="478"/>
          <ac:cxnSpMkLst>
            <pc:docMk/>
            <pc:sldMk cId="2307839957" sldId="517"/>
            <ac:cxnSpMk id="44" creationId="{22C74F73-DC10-4918-B59B-F953040DA253}"/>
          </ac:cxnSpMkLst>
        </pc:cxnChg>
        <pc:cxnChg chg="add del mod">
          <ac:chgData name="Kitazawa Masakiyo" userId="2bf3742da7ad8ecb" providerId="LiveId" clId="{C3319DF0-672F-484E-9379-5FB1B9723CB0}" dt="2021-09-11T02:04:26.440" v="10859" actId="478"/>
          <ac:cxnSpMkLst>
            <pc:docMk/>
            <pc:sldMk cId="2307839957" sldId="517"/>
            <ac:cxnSpMk id="45" creationId="{3E90CCC6-7D63-4A13-A8C0-C14D0A63BC49}"/>
          </ac:cxnSpMkLst>
        </pc:cxnChg>
        <pc:cxnChg chg="add del mod">
          <ac:chgData name="Kitazawa Masakiyo" userId="2bf3742da7ad8ecb" providerId="LiveId" clId="{C3319DF0-672F-484E-9379-5FB1B9723CB0}" dt="2021-09-11T02:04:26.440" v="10859" actId="478"/>
          <ac:cxnSpMkLst>
            <pc:docMk/>
            <pc:sldMk cId="2307839957" sldId="517"/>
            <ac:cxnSpMk id="49" creationId="{159DA3F7-031B-453A-A219-AB7B36F3D1BF}"/>
          </ac:cxnSpMkLst>
        </pc:cxnChg>
        <pc:cxnChg chg="add del mod">
          <ac:chgData name="Kitazawa Masakiyo" userId="2bf3742da7ad8ecb" providerId="LiveId" clId="{C3319DF0-672F-484E-9379-5FB1B9723CB0}" dt="2021-09-11T02:04:26.440" v="10859" actId="478"/>
          <ac:cxnSpMkLst>
            <pc:docMk/>
            <pc:sldMk cId="2307839957" sldId="517"/>
            <ac:cxnSpMk id="50" creationId="{74ED0CCC-8708-401D-987A-2204D32BFC63}"/>
          </ac:cxnSpMkLst>
        </pc:cxnChg>
      </pc:sldChg>
      <pc:sldChg chg="addSp delSp modSp mod">
        <pc:chgData name="Kitazawa Masakiyo" userId="2bf3742da7ad8ecb" providerId="LiveId" clId="{C3319DF0-672F-484E-9379-5FB1B9723CB0}" dt="2021-09-11T02:03:06.233" v="10850"/>
        <pc:sldMkLst>
          <pc:docMk/>
          <pc:sldMk cId="166578406" sldId="518"/>
        </pc:sldMkLst>
        <pc:spChg chg="add mod">
          <ac:chgData name="Kitazawa Masakiyo" userId="2bf3742da7ad8ecb" providerId="LiveId" clId="{C3319DF0-672F-484E-9379-5FB1B9723CB0}" dt="2021-09-10T15:53:16.515" v="4163" actId="14100"/>
          <ac:spMkLst>
            <pc:docMk/>
            <pc:sldMk cId="166578406" sldId="518"/>
            <ac:spMk id="5" creationId="{D5B12A6D-B9FD-474A-B410-9F25B7DD35FA}"/>
          </ac:spMkLst>
        </pc:spChg>
        <pc:spChg chg="add mod">
          <ac:chgData name="Kitazawa Masakiyo" userId="2bf3742da7ad8ecb" providerId="LiveId" clId="{C3319DF0-672F-484E-9379-5FB1B9723CB0}" dt="2021-09-10T15:53:12.280" v="4162" actId="1036"/>
          <ac:spMkLst>
            <pc:docMk/>
            <pc:sldMk cId="166578406" sldId="518"/>
            <ac:spMk id="6" creationId="{77CCF065-1D0D-4A19-8A3E-61BE7C751A96}"/>
          </ac:spMkLst>
        </pc:spChg>
        <pc:spChg chg="mod">
          <ac:chgData name="Kitazawa Masakiyo" userId="2bf3742da7ad8ecb" providerId="LiveId" clId="{C3319DF0-672F-484E-9379-5FB1B9723CB0}" dt="2021-09-11T01:29:23.585" v="9785" actId="20577"/>
          <ac:spMkLst>
            <pc:docMk/>
            <pc:sldMk cId="166578406" sldId="518"/>
            <ac:spMk id="20" creationId="{138489C5-01F1-4434-9EED-857E46258342}"/>
          </ac:spMkLst>
        </pc:spChg>
        <pc:spChg chg="add mod">
          <ac:chgData name="Kitazawa Masakiyo" userId="2bf3742da7ad8ecb" providerId="LiveId" clId="{C3319DF0-672F-484E-9379-5FB1B9723CB0}" dt="2021-09-10T15:54:52.939" v="4209" actId="14100"/>
          <ac:spMkLst>
            <pc:docMk/>
            <pc:sldMk cId="166578406" sldId="518"/>
            <ac:spMk id="26" creationId="{19B17319-CD12-4BA8-9B51-EF0731AAA5EB}"/>
          </ac:spMkLst>
        </pc:spChg>
        <pc:spChg chg="add mod">
          <ac:chgData name="Kitazawa Masakiyo" userId="2bf3742da7ad8ecb" providerId="LiveId" clId="{C3319DF0-672F-484E-9379-5FB1B9723CB0}" dt="2021-09-11T01:26:58.671" v="9780"/>
          <ac:spMkLst>
            <pc:docMk/>
            <pc:sldMk cId="166578406" sldId="518"/>
            <ac:spMk id="27" creationId="{85172E09-EC7F-4667-AE9C-5866D4BAFF33}"/>
          </ac:spMkLst>
        </pc:spChg>
        <pc:spChg chg="add mod">
          <ac:chgData name="Kitazawa Masakiyo" userId="2bf3742da7ad8ecb" providerId="LiveId" clId="{C3319DF0-672F-484E-9379-5FB1B9723CB0}" dt="2021-09-11T02:03:06.233" v="10850"/>
          <ac:spMkLst>
            <pc:docMk/>
            <pc:sldMk cId="166578406" sldId="518"/>
            <ac:spMk id="28" creationId="{015A5892-2112-4F94-9D03-DA42B11142F7}"/>
          </ac:spMkLst>
        </pc:spChg>
        <pc:spChg chg="del">
          <ac:chgData name="Kitazawa Masakiyo" userId="2bf3742da7ad8ecb" providerId="LiveId" clId="{C3319DF0-672F-484E-9379-5FB1B9723CB0}" dt="2021-09-11T02:02:53.583" v="10848" actId="478"/>
          <ac:spMkLst>
            <pc:docMk/>
            <pc:sldMk cId="166578406" sldId="518"/>
            <ac:spMk id="55" creationId="{00000000-0000-0000-0000-000000000000}"/>
          </ac:spMkLst>
        </pc:spChg>
        <pc:cxnChg chg="ord">
          <ac:chgData name="Kitazawa Masakiyo" userId="2bf3742da7ad8ecb" providerId="LiveId" clId="{C3319DF0-672F-484E-9379-5FB1B9723CB0}" dt="2021-09-10T15:52:08.739" v="4134" actId="166"/>
          <ac:cxnSpMkLst>
            <pc:docMk/>
            <pc:sldMk cId="166578406" sldId="518"/>
            <ac:cxnSpMk id="44" creationId="{00000000-0000-0000-0000-000000000000}"/>
          </ac:cxnSpMkLst>
        </pc:cxnChg>
      </pc:sldChg>
      <pc:sldChg chg="addSp delSp modSp mod modAnim">
        <pc:chgData name="Kitazawa Masakiyo" userId="2bf3742da7ad8ecb" providerId="LiveId" clId="{C3319DF0-672F-484E-9379-5FB1B9723CB0}" dt="2021-09-11T02:47:08.350" v="11070"/>
        <pc:sldMkLst>
          <pc:docMk/>
          <pc:sldMk cId="3369235161" sldId="519"/>
        </pc:sldMkLst>
        <pc:spChg chg="mod">
          <ac:chgData name="Kitazawa Masakiyo" userId="2bf3742da7ad8ecb" providerId="LiveId" clId="{C3319DF0-672F-484E-9379-5FB1B9723CB0}" dt="2021-09-11T01:29:20.021" v="9783" actId="20577"/>
          <ac:spMkLst>
            <pc:docMk/>
            <pc:sldMk cId="3369235161" sldId="519"/>
            <ac:spMk id="20" creationId="{138489C5-01F1-4434-9EED-857E46258342}"/>
          </ac:spMkLst>
        </pc:spChg>
        <pc:spChg chg="mod">
          <ac:chgData name="Kitazawa Masakiyo" userId="2bf3742da7ad8ecb" providerId="LiveId" clId="{C3319DF0-672F-484E-9379-5FB1B9723CB0}" dt="2021-09-10T15:55:07.502" v="4211"/>
          <ac:spMkLst>
            <pc:docMk/>
            <pc:sldMk cId="3369235161" sldId="519"/>
            <ac:spMk id="29" creationId="{4DDF62BA-7F3F-4AD9-A88C-DE24BB2407D0}"/>
          </ac:spMkLst>
        </pc:spChg>
        <pc:spChg chg="mod">
          <ac:chgData name="Kitazawa Masakiyo" userId="2bf3742da7ad8ecb" providerId="LiveId" clId="{C3319DF0-672F-484E-9379-5FB1B9723CB0}" dt="2021-09-10T15:55:15.402" v="4213"/>
          <ac:spMkLst>
            <pc:docMk/>
            <pc:sldMk cId="3369235161" sldId="519"/>
            <ac:spMk id="32" creationId="{5625D2F2-82DF-4875-9145-67CABAF0BB42}"/>
          </ac:spMkLst>
        </pc:spChg>
        <pc:spChg chg="add mod">
          <ac:chgData name="Kitazawa Masakiyo" userId="2bf3742da7ad8ecb" providerId="LiveId" clId="{C3319DF0-672F-484E-9379-5FB1B9723CB0}" dt="2021-09-11T01:27:01.049" v="9781"/>
          <ac:spMkLst>
            <pc:docMk/>
            <pc:sldMk cId="3369235161" sldId="519"/>
            <ac:spMk id="33" creationId="{17953295-5B99-4D08-A54A-A3089C076D68}"/>
          </ac:spMkLst>
        </pc:spChg>
        <pc:spChg chg="add mod ord">
          <ac:chgData name="Kitazawa Masakiyo" userId="2bf3742da7ad8ecb" providerId="LiveId" clId="{C3319DF0-672F-484E-9379-5FB1B9723CB0}" dt="2021-09-11T02:03:13.070" v="10852" actId="167"/>
          <ac:spMkLst>
            <pc:docMk/>
            <pc:sldMk cId="3369235161" sldId="519"/>
            <ac:spMk id="34" creationId="{181DF6AD-1000-4D41-A3A3-4E5557AFA129}"/>
          </ac:spMkLst>
        </pc:spChg>
        <pc:spChg chg="del">
          <ac:chgData name="Kitazawa Masakiyo" userId="2bf3742da7ad8ecb" providerId="LiveId" clId="{C3319DF0-672F-484E-9379-5FB1B9723CB0}" dt="2021-09-11T02:02:58.496" v="10849" actId="478"/>
          <ac:spMkLst>
            <pc:docMk/>
            <pc:sldMk cId="3369235161" sldId="519"/>
            <ac:spMk id="55" creationId="{00000000-0000-0000-0000-000000000000}"/>
          </ac:spMkLst>
        </pc:spChg>
        <pc:grpChg chg="add mod">
          <ac:chgData name="Kitazawa Masakiyo" userId="2bf3742da7ad8ecb" providerId="LiveId" clId="{C3319DF0-672F-484E-9379-5FB1B9723CB0}" dt="2021-09-10T15:55:07.502" v="4211"/>
          <ac:grpSpMkLst>
            <pc:docMk/>
            <pc:sldMk cId="3369235161" sldId="519"/>
            <ac:grpSpMk id="27" creationId="{D56095D4-D1AA-46D2-8FEA-E8C4BAFF754C}"/>
          </ac:grpSpMkLst>
        </pc:grpChg>
        <pc:grpChg chg="add mod">
          <ac:chgData name="Kitazawa Masakiyo" userId="2bf3742da7ad8ecb" providerId="LiveId" clId="{C3319DF0-672F-484E-9379-5FB1B9723CB0}" dt="2021-09-10T16:12:35.672" v="4497" actId="1076"/>
          <ac:grpSpMkLst>
            <pc:docMk/>
            <pc:sldMk cId="3369235161" sldId="519"/>
            <ac:grpSpMk id="30" creationId="{BF979EDF-22E6-4DBE-B7AD-61705716FFA4}"/>
          </ac:grpSpMkLst>
        </pc:grpChg>
        <pc:picChg chg="mod">
          <ac:chgData name="Kitazawa Masakiyo" userId="2bf3742da7ad8ecb" providerId="LiveId" clId="{C3319DF0-672F-484E-9379-5FB1B9723CB0}" dt="2021-09-10T15:55:07.502" v="4211"/>
          <ac:picMkLst>
            <pc:docMk/>
            <pc:sldMk cId="3369235161" sldId="519"/>
            <ac:picMk id="28" creationId="{275B746C-81D3-4F44-AA49-6AA003C1E198}"/>
          </ac:picMkLst>
        </pc:picChg>
        <pc:picChg chg="mod">
          <ac:chgData name="Kitazawa Masakiyo" userId="2bf3742da7ad8ecb" providerId="LiveId" clId="{C3319DF0-672F-484E-9379-5FB1B9723CB0}" dt="2021-09-10T15:55:15.402" v="4213"/>
          <ac:picMkLst>
            <pc:docMk/>
            <pc:sldMk cId="3369235161" sldId="519"/>
            <ac:picMk id="31" creationId="{C3A7CF26-BE37-46C9-83BF-95BB32D758B2}"/>
          </ac:picMkLst>
        </pc:picChg>
      </pc:sldChg>
      <pc:sldChg chg="addSp delSp modSp new del mod modAnim">
        <pc:chgData name="Kitazawa Masakiyo" userId="2bf3742da7ad8ecb" providerId="LiveId" clId="{C3319DF0-672F-484E-9379-5FB1B9723CB0}" dt="2021-09-11T01:53:34.816" v="10594" actId="2696"/>
        <pc:sldMkLst>
          <pc:docMk/>
          <pc:sldMk cId="4273058643" sldId="520"/>
        </pc:sldMkLst>
        <pc:spChg chg="del">
          <ac:chgData name="Kitazawa Masakiyo" userId="2bf3742da7ad8ecb" providerId="LiveId" clId="{C3319DF0-672F-484E-9379-5FB1B9723CB0}" dt="2021-09-10T16:09:41.645" v="4450" actId="478"/>
          <ac:spMkLst>
            <pc:docMk/>
            <pc:sldMk cId="4273058643" sldId="520"/>
            <ac:spMk id="3" creationId="{C441E4C9-9CFD-48D9-B084-9AD1D20D22E7}"/>
          </ac:spMkLst>
        </pc:spChg>
        <pc:picChg chg="add mod">
          <ac:chgData name="Kitazawa Masakiyo" userId="2bf3742da7ad8ecb" providerId="LiveId" clId="{C3319DF0-672F-484E-9379-5FB1B9723CB0}" dt="2021-09-10T16:09:45.099" v="4451" actId="1076"/>
          <ac:picMkLst>
            <pc:docMk/>
            <pc:sldMk cId="4273058643" sldId="520"/>
            <ac:picMk id="5" creationId="{754D293A-0967-4988-9FBE-07E0C0B50B00}"/>
          </ac:picMkLst>
        </pc:picChg>
      </pc:sldChg>
      <pc:sldChg chg="addSp delSp modSp new mod modAnim">
        <pc:chgData name="Kitazawa Masakiyo" userId="2bf3742da7ad8ecb" providerId="LiveId" clId="{C3319DF0-672F-484E-9379-5FB1B9723CB0}" dt="2021-09-11T01:43:52.645" v="9926"/>
        <pc:sldMkLst>
          <pc:docMk/>
          <pc:sldMk cId="1498939057" sldId="521"/>
        </pc:sldMkLst>
        <pc:spChg chg="mod">
          <ac:chgData name="Kitazawa Masakiyo" userId="2bf3742da7ad8ecb" providerId="LiveId" clId="{C3319DF0-672F-484E-9379-5FB1B9723CB0}" dt="2021-09-10T16:40:11.032" v="5386" actId="1035"/>
          <ac:spMkLst>
            <pc:docMk/>
            <pc:sldMk cId="1498939057" sldId="521"/>
            <ac:spMk id="2" creationId="{2A94806B-9E28-4877-B6D1-0A457B5B68E9}"/>
          </ac:spMkLst>
        </pc:spChg>
        <pc:spChg chg="del">
          <ac:chgData name="Kitazawa Masakiyo" userId="2bf3742da7ad8ecb" providerId="LiveId" clId="{C3319DF0-672F-484E-9379-5FB1B9723CB0}" dt="2021-09-10T16:13:13.252" v="4499" actId="478"/>
          <ac:spMkLst>
            <pc:docMk/>
            <pc:sldMk cId="1498939057" sldId="521"/>
            <ac:spMk id="3" creationId="{25A7A882-DF3B-45D1-9F75-C9F08B0B1A65}"/>
          </ac:spMkLst>
        </pc:spChg>
        <pc:spChg chg="add mod">
          <ac:chgData name="Kitazawa Masakiyo" userId="2bf3742da7ad8ecb" providerId="LiveId" clId="{C3319DF0-672F-484E-9379-5FB1B9723CB0}" dt="2021-09-11T00:46:21.475" v="8874" actId="1076"/>
          <ac:spMkLst>
            <pc:docMk/>
            <pc:sldMk cId="1498939057" sldId="521"/>
            <ac:spMk id="7" creationId="{FCACAF01-1CAF-4C5E-840B-8CAD3033FFBC}"/>
          </ac:spMkLst>
        </pc:spChg>
        <pc:picChg chg="add mod">
          <ac:chgData name="Kitazawa Masakiyo" userId="2bf3742da7ad8ecb" providerId="LiveId" clId="{C3319DF0-672F-484E-9379-5FB1B9723CB0}" dt="2021-09-10T16:40:07.272" v="5373" actId="1076"/>
          <ac:picMkLst>
            <pc:docMk/>
            <pc:sldMk cId="1498939057" sldId="521"/>
            <ac:picMk id="6" creationId="{48A4F761-C440-4D48-8749-9BEFB7866F19}"/>
          </ac:picMkLst>
        </pc:picChg>
      </pc:sldChg>
      <pc:sldChg chg="addSp delSp modSp mod">
        <pc:chgData name="Kitazawa Masakiyo" userId="2bf3742da7ad8ecb" providerId="LiveId" clId="{C3319DF0-672F-484E-9379-5FB1B9723CB0}" dt="2021-09-10T16:38:40.682" v="5369" actId="1076"/>
        <pc:sldMkLst>
          <pc:docMk/>
          <pc:sldMk cId="4092919874" sldId="522"/>
        </pc:sldMkLst>
        <pc:spChg chg="mod">
          <ac:chgData name="Kitazawa Masakiyo" userId="2bf3742da7ad8ecb" providerId="LiveId" clId="{C3319DF0-672F-484E-9379-5FB1B9723CB0}" dt="2021-09-10T16:32:07.287" v="5236" actId="1076"/>
          <ac:spMkLst>
            <pc:docMk/>
            <pc:sldMk cId="4092919874" sldId="522"/>
            <ac:spMk id="2" creationId="{A836448A-86F6-4584-872C-21F11576C2BF}"/>
          </ac:spMkLst>
        </pc:spChg>
        <pc:spChg chg="add mod">
          <ac:chgData name="Kitazawa Masakiyo" userId="2bf3742da7ad8ecb" providerId="LiveId" clId="{C3319DF0-672F-484E-9379-5FB1B9723CB0}" dt="2021-09-10T16:35:23.636" v="5261" actId="1076"/>
          <ac:spMkLst>
            <pc:docMk/>
            <pc:sldMk cId="4092919874" sldId="522"/>
            <ac:spMk id="3" creationId="{2D50F5D2-EC31-448C-BC6D-A36F713AA146}"/>
          </ac:spMkLst>
        </pc:spChg>
        <pc:spChg chg="del">
          <ac:chgData name="Kitazawa Masakiyo" userId="2bf3742da7ad8ecb" providerId="LiveId" clId="{C3319DF0-672F-484E-9379-5FB1B9723CB0}" dt="2021-09-10T16:34:48.209" v="5254" actId="478"/>
          <ac:spMkLst>
            <pc:docMk/>
            <pc:sldMk cId="4092919874" sldId="522"/>
            <ac:spMk id="11" creationId="{06FE8E3E-76A8-443F-9E02-52AAA29F75FD}"/>
          </ac:spMkLst>
        </pc:spChg>
        <pc:spChg chg="del mod">
          <ac:chgData name="Kitazawa Masakiyo" userId="2bf3742da7ad8ecb" providerId="LiveId" clId="{C3319DF0-672F-484E-9379-5FB1B9723CB0}" dt="2021-09-10T16:32:55.077" v="5240" actId="478"/>
          <ac:spMkLst>
            <pc:docMk/>
            <pc:sldMk cId="4092919874" sldId="522"/>
            <ac:spMk id="17" creationId="{2D29F4DF-1643-470B-B9CF-56B887F91CA1}"/>
          </ac:spMkLst>
        </pc:spChg>
        <pc:spChg chg="del">
          <ac:chgData name="Kitazawa Masakiyo" userId="2bf3742da7ad8ecb" providerId="LiveId" clId="{C3319DF0-672F-484E-9379-5FB1B9723CB0}" dt="2021-09-10T16:34:49.779" v="5255" actId="478"/>
          <ac:spMkLst>
            <pc:docMk/>
            <pc:sldMk cId="4092919874" sldId="522"/>
            <ac:spMk id="19" creationId="{F331B16B-0B5B-4C49-BAEC-3CFB0911D3BB}"/>
          </ac:spMkLst>
        </pc:spChg>
        <pc:spChg chg="mod">
          <ac:chgData name="Kitazawa Masakiyo" userId="2bf3742da7ad8ecb" providerId="LiveId" clId="{C3319DF0-672F-484E-9379-5FB1B9723CB0}" dt="2021-09-10T16:32:36.393" v="5239" actId="1076"/>
          <ac:spMkLst>
            <pc:docMk/>
            <pc:sldMk cId="4092919874" sldId="522"/>
            <ac:spMk id="20" creationId="{45753C71-D203-4BF3-B815-FA02FD50F9B0}"/>
          </ac:spMkLst>
        </pc:spChg>
        <pc:spChg chg="mod">
          <ac:chgData name="Kitazawa Masakiyo" userId="2bf3742da7ad8ecb" providerId="LiveId" clId="{C3319DF0-672F-484E-9379-5FB1B9723CB0}" dt="2021-09-10T16:32:36.393" v="5239" actId="1076"/>
          <ac:spMkLst>
            <pc:docMk/>
            <pc:sldMk cId="4092919874" sldId="522"/>
            <ac:spMk id="21" creationId="{9B78AB44-F704-4DA0-BF13-367C48B647F4}"/>
          </ac:spMkLst>
        </pc:spChg>
        <pc:spChg chg="add del mod">
          <ac:chgData name="Kitazawa Masakiyo" userId="2bf3742da7ad8ecb" providerId="LiveId" clId="{C3319DF0-672F-484E-9379-5FB1B9723CB0}" dt="2021-09-10T16:36:06.261" v="5266" actId="478"/>
          <ac:spMkLst>
            <pc:docMk/>
            <pc:sldMk cId="4092919874" sldId="522"/>
            <ac:spMk id="31" creationId="{8A74CBDF-C920-4F6F-849A-93F64326E072}"/>
          </ac:spMkLst>
        </pc:spChg>
        <pc:spChg chg="del mod">
          <ac:chgData name="Kitazawa Masakiyo" userId="2bf3742da7ad8ecb" providerId="LiveId" clId="{C3319DF0-672F-484E-9379-5FB1B9723CB0}" dt="2021-09-10T16:36:56.937" v="5315" actId="478"/>
          <ac:spMkLst>
            <pc:docMk/>
            <pc:sldMk cId="4092919874" sldId="522"/>
            <ac:spMk id="36" creationId="{B9BA4445-DE72-4E50-A5D1-9AB679EB3F17}"/>
          </ac:spMkLst>
        </pc:spChg>
        <pc:spChg chg="mod">
          <ac:chgData name="Kitazawa Masakiyo" userId="2bf3742da7ad8ecb" providerId="LiveId" clId="{C3319DF0-672F-484E-9379-5FB1B9723CB0}" dt="2021-09-10T16:37:32.884" v="5324" actId="14100"/>
          <ac:spMkLst>
            <pc:docMk/>
            <pc:sldMk cId="4092919874" sldId="522"/>
            <ac:spMk id="39" creationId="{511F376F-DF1E-4DB1-B574-145C4604A8BD}"/>
          </ac:spMkLst>
        </pc:spChg>
        <pc:spChg chg="mod">
          <ac:chgData name="Kitazawa Masakiyo" userId="2bf3742da7ad8ecb" providerId="LiveId" clId="{C3319DF0-672F-484E-9379-5FB1B9723CB0}" dt="2021-09-10T16:33:04.433" v="5241" actId="1076"/>
          <ac:spMkLst>
            <pc:docMk/>
            <pc:sldMk cId="4092919874" sldId="522"/>
            <ac:spMk id="41" creationId="{BA25EF99-72ED-4094-B393-23781C86671E}"/>
          </ac:spMkLst>
        </pc:spChg>
        <pc:spChg chg="mod">
          <ac:chgData name="Kitazawa Masakiyo" userId="2bf3742da7ad8ecb" providerId="LiveId" clId="{C3319DF0-672F-484E-9379-5FB1B9723CB0}" dt="2021-09-10T16:33:10.244" v="5242" actId="1076"/>
          <ac:spMkLst>
            <pc:docMk/>
            <pc:sldMk cId="4092919874" sldId="522"/>
            <ac:spMk id="42" creationId="{BF0F43DE-FE6D-4B16-A43D-A02360A11C2F}"/>
          </ac:spMkLst>
        </pc:spChg>
        <pc:spChg chg="add mod">
          <ac:chgData name="Kitazawa Masakiyo" userId="2bf3742da7ad8ecb" providerId="LiveId" clId="{C3319DF0-672F-484E-9379-5FB1B9723CB0}" dt="2021-09-10T16:35:23.636" v="5261" actId="1076"/>
          <ac:spMkLst>
            <pc:docMk/>
            <pc:sldMk cId="4092919874" sldId="522"/>
            <ac:spMk id="43" creationId="{041CA915-2667-4CAA-8F2E-8ED4A86D00DF}"/>
          </ac:spMkLst>
        </pc:spChg>
        <pc:spChg chg="del mod">
          <ac:chgData name="Kitazawa Masakiyo" userId="2bf3742da7ad8ecb" providerId="LiveId" clId="{C3319DF0-672F-484E-9379-5FB1B9723CB0}" dt="2021-09-10T16:33:34.408" v="5245" actId="478"/>
          <ac:spMkLst>
            <pc:docMk/>
            <pc:sldMk cId="4092919874" sldId="522"/>
            <ac:spMk id="48" creationId="{951F9D22-9232-4711-B92E-79E231F264AA}"/>
          </ac:spMkLst>
        </pc:spChg>
        <pc:spChg chg="del mod">
          <ac:chgData name="Kitazawa Masakiyo" userId="2bf3742da7ad8ecb" providerId="LiveId" clId="{C3319DF0-672F-484E-9379-5FB1B9723CB0}" dt="2021-09-10T16:34:11.976" v="5253" actId="478"/>
          <ac:spMkLst>
            <pc:docMk/>
            <pc:sldMk cId="4092919874" sldId="522"/>
            <ac:spMk id="52" creationId="{4E1B2296-984C-429F-B5E6-92B2AF5126A1}"/>
          </ac:spMkLst>
        </pc:spChg>
        <pc:spChg chg="mod">
          <ac:chgData name="Kitazawa Masakiyo" userId="2bf3742da7ad8ecb" providerId="LiveId" clId="{C3319DF0-672F-484E-9379-5FB1B9723CB0}" dt="2021-09-10T16:35:28.633" v="5262" actId="14100"/>
          <ac:spMkLst>
            <pc:docMk/>
            <pc:sldMk cId="4092919874" sldId="522"/>
            <ac:spMk id="54" creationId="{DF1F5D4F-1899-40C3-A06E-CB4DA32C4FE9}"/>
          </ac:spMkLst>
        </pc:spChg>
        <pc:spChg chg="mod">
          <ac:chgData name="Kitazawa Masakiyo" userId="2bf3742da7ad8ecb" providerId="LiveId" clId="{C3319DF0-672F-484E-9379-5FB1B9723CB0}" dt="2021-09-10T16:38:05.420" v="5367" actId="6549"/>
          <ac:spMkLst>
            <pc:docMk/>
            <pc:sldMk cId="4092919874" sldId="522"/>
            <ac:spMk id="55" creationId="{AE57B51E-B88B-4EBA-A1DE-1701DA3C0710}"/>
          </ac:spMkLst>
        </pc:spChg>
        <pc:spChg chg="add mod">
          <ac:chgData name="Kitazawa Masakiyo" userId="2bf3742da7ad8ecb" providerId="LiveId" clId="{C3319DF0-672F-484E-9379-5FB1B9723CB0}" dt="2021-09-10T16:38:40.682" v="5369" actId="1076"/>
          <ac:spMkLst>
            <pc:docMk/>
            <pc:sldMk cId="4092919874" sldId="522"/>
            <ac:spMk id="57" creationId="{D58B142A-98E7-4B91-9C7E-487D159DDF87}"/>
          </ac:spMkLst>
        </pc:spChg>
        <pc:spChg chg="add mod">
          <ac:chgData name="Kitazawa Masakiyo" userId="2bf3742da7ad8ecb" providerId="LiveId" clId="{C3319DF0-672F-484E-9379-5FB1B9723CB0}" dt="2021-09-10T16:38:40.682" v="5369" actId="1076"/>
          <ac:spMkLst>
            <pc:docMk/>
            <pc:sldMk cId="4092919874" sldId="522"/>
            <ac:spMk id="59" creationId="{53024F96-8365-465E-9870-3E35E5ED0842}"/>
          </ac:spMkLst>
        </pc:spChg>
        <pc:picChg chg="del">
          <ac:chgData name="Kitazawa Masakiyo" userId="2bf3742da7ad8ecb" providerId="LiveId" clId="{C3319DF0-672F-484E-9379-5FB1B9723CB0}" dt="2021-09-10T16:34:51.750" v="5256" actId="478"/>
          <ac:picMkLst>
            <pc:docMk/>
            <pc:sldMk cId="4092919874" sldId="522"/>
            <ac:picMk id="10" creationId="{CDFD9113-DA28-495C-9598-D5E45AC8C073}"/>
          </ac:picMkLst>
        </pc:picChg>
        <pc:picChg chg="mod">
          <ac:chgData name="Kitazawa Masakiyo" userId="2bf3742da7ad8ecb" providerId="LiveId" clId="{C3319DF0-672F-484E-9379-5FB1B9723CB0}" dt="2021-09-10T16:32:36.393" v="5239" actId="1076"/>
          <ac:picMkLst>
            <pc:docMk/>
            <pc:sldMk cId="4092919874" sldId="522"/>
            <ac:picMk id="14" creationId="{D49FE5CC-E1E4-43C1-B736-D75511837B76}"/>
          </ac:picMkLst>
        </pc:picChg>
        <pc:picChg chg="mod">
          <ac:chgData name="Kitazawa Masakiyo" userId="2bf3742da7ad8ecb" providerId="LiveId" clId="{C3319DF0-672F-484E-9379-5FB1B9723CB0}" dt="2021-09-10T16:32:36.393" v="5239" actId="1076"/>
          <ac:picMkLst>
            <pc:docMk/>
            <pc:sldMk cId="4092919874" sldId="522"/>
            <ac:picMk id="15" creationId="{6B1DAB73-16EC-4A1B-B8AC-B8555ED65775}"/>
          </ac:picMkLst>
        </pc:picChg>
        <pc:picChg chg="add del mod">
          <ac:chgData name="Kitazawa Masakiyo" userId="2bf3742da7ad8ecb" providerId="LiveId" clId="{C3319DF0-672F-484E-9379-5FB1B9723CB0}" dt="2021-09-10T16:36:43.536" v="5267" actId="478"/>
          <ac:picMkLst>
            <pc:docMk/>
            <pc:sldMk cId="4092919874" sldId="522"/>
            <ac:picMk id="27" creationId="{361F595D-1EE0-463B-BC13-47938B27A7B7}"/>
          </ac:picMkLst>
        </pc:picChg>
        <pc:picChg chg="add del mod">
          <ac:chgData name="Kitazawa Masakiyo" userId="2bf3742da7ad8ecb" providerId="LiveId" clId="{C3319DF0-672F-484E-9379-5FB1B9723CB0}" dt="2021-09-10T16:36:43.536" v="5267" actId="478"/>
          <ac:picMkLst>
            <pc:docMk/>
            <pc:sldMk cId="4092919874" sldId="522"/>
            <ac:picMk id="29" creationId="{F3ED5458-E846-4EC1-B225-A01BB6409769}"/>
          </ac:picMkLst>
        </pc:picChg>
        <pc:picChg chg="mod">
          <ac:chgData name="Kitazawa Masakiyo" userId="2bf3742da7ad8ecb" providerId="LiveId" clId="{C3319DF0-672F-484E-9379-5FB1B9723CB0}" dt="2021-09-10T16:36:51.211" v="5314" actId="1038"/>
          <ac:picMkLst>
            <pc:docMk/>
            <pc:sldMk cId="4092919874" sldId="522"/>
            <ac:picMk id="35" creationId="{A23E54C8-9FB1-407F-A8C8-8D4206DDAAC2}"/>
          </ac:picMkLst>
        </pc:picChg>
        <pc:picChg chg="mod">
          <ac:chgData name="Kitazawa Masakiyo" userId="2bf3742da7ad8ecb" providerId="LiveId" clId="{C3319DF0-672F-484E-9379-5FB1B9723CB0}" dt="2021-09-10T16:36:51.211" v="5314" actId="1038"/>
          <ac:picMkLst>
            <pc:docMk/>
            <pc:sldMk cId="4092919874" sldId="522"/>
            <ac:picMk id="38" creationId="{540B609E-A3E5-4EC2-94B9-CB3D3C616C5D}"/>
          </ac:picMkLst>
        </pc:picChg>
        <pc:picChg chg="mod">
          <ac:chgData name="Kitazawa Masakiyo" userId="2bf3742da7ad8ecb" providerId="LiveId" clId="{C3319DF0-672F-484E-9379-5FB1B9723CB0}" dt="2021-09-10T16:35:23.636" v="5261" actId="1076"/>
          <ac:picMkLst>
            <pc:docMk/>
            <pc:sldMk cId="4092919874" sldId="522"/>
            <ac:picMk id="46" creationId="{D86253A4-567B-465F-90D2-1AE7DC65C7E3}"/>
          </ac:picMkLst>
        </pc:picChg>
        <pc:picChg chg="mod">
          <ac:chgData name="Kitazawa Masakiyo" userId="2bf3742da7ad8ecb" providerId="LiveId" clId="{C3319DF0-672F-484E-9379-5FB1B9723CB0}" dt="2021-09-10T16:35:23.636" v="5261" actId="1076"/>
          <ac:picMkLst>
            <pc:docMk/>
            <pc:sldMk cId="4092919874" sldId="522"/>
            <ac:picMk id="47" creationId="{23570347-2682-47F2-A91C-F43AED2B6123}"/>
          </ac:picMkLst>
        </pc:picChg>
        <pc:picChg chg="mod">
          <ac:chgData name="Kitazawa Masakiyo" userId="2bf3742da7ad8ecb" providerId="LiveId" clId="{C3319DF0-672F-484E-9379-5FB1B9723CB0}" dt="2021-09-10T16:35:23.636" v="5261" actId="1076"/>
          <ac:picMkLst>
            <pc:docMk/>
            <pc:sldMk cId="4092919874" sldId="522"/>
            <ac:picMk id="51" creationId="{5664C7D5-1454-4DE4-94D1-86483BA697F0}"/>
          </ac:picMkLst>
        </pc:picChg>
        <pc:picChg chg="mod">
          <ac:chgData name="Kitazawa Masakiyo" userId="2bf3742da7ad8ecb" providerId="LiveId" clId="{C3319DF0-672F-484E-9379-5FB1B9723CB0}" dt="2021-09-10T16:35:23.636" v="5261" actId="1076"/>
          <ac:picMkLst>
            <pc:docMk/>
            <pc:sldMk cId="4092919874" sldId="522"/>
            <ac:picMk id="53" creationId="{B0CF2457-D11B-4FCC-9171-E45922C8767E}"/>
          </ac:picMkLst>
        </pc:picChg>
        <pc:picChg chg="add mod">
          <ac:chgData name="Kitazawa Masakiyo" userId="2bf3742da7ad8ecb" providerId="LiveId" clId="{C3319DF0-672F-484E-9379-5FB1B9723CB0}" dt="2021-09-10T16:38:40.682" v="5369" actId="1076"/>
          <ac:picMkLst>
            <pc:docMk/>
            <pc:sldMk cId="4092919874" sldId="522"/>
            <ac:picMk id="58" creationId="{709DD1DF-F9FC-4EDD-965B-D90AA7FD1A03}"/>
          </ac:picMkLst>
        </pc:picChg>
        <pc:cxnChg chg="add mod">
          <ac:chgData name="Kitazawa Masakiyo" userId="2bf3742da7ad8ecb" providerId="LiveId" clId="{C3319DF0-672F-484E-9379-5FB1B9723CB0}" dt="2021-09-10T16:37:13.837" v="5320" actId="692"/>
          <ac:cxnSpMkLst>
            <pc:docMk/>
            <pc:sldMk cId="4092919874" sldId="522"/>
            <ac:cxnSpMk id="6" creationId="{94537439-FE89-492E-9854-0076027A86CF}"/>
          </ac:cxnSpMkLst>
        </pc:cxnChg>
        <pc:cxnChg chg="mod">
          <ac:chgData name="Kitazawa Masakiyo" userId="2bf3742da7ad8ecb" providerId="LiveId" clId="{C3319DF0-672F-484E-9379-5FB1B9723CB0}" dt="2021-09-10T16:32:36.393" v="5239" actId="1076"/>
          <ac:cxnSpMkLst>
            <pc:docMk/>
            <pc:sldMk cId="4092919874" sldId="522"/>
            <ac:cxnSpMk id="12" creationId="{D5EC309E-3914-42D7-B2D8-73D66CF76D7E}"/>
          </ac:cxnSpMkLst>
        </pc:cxnChg>
        <pc:cxnChg chg="mod">
          <ac:chgData name="Kitazawa Masakiyo" userId="2bf3742da7ad8ecb" providerId="LiveId" clId="{C3319DF0-672F-484E-9379-5FB1B9723CB0}" dt="2021-09-10T16:32:36.393" v="5239" actId="1076"/>
          <ac:cxnSpMkLst>
            <pc:docMk/>
            <pc:sldMk cId="4092919874" sldId="522"/>
            <ac:cxnSpMk id="13" creationId="{3CAF5865-D896-4353-ADB1-234D55D7C8EF}"/>
          </ac:cxnSpMkLst>
        </pc:cxnChg>
        <pc:cxnChg chg="mod">
          <ac:chgData name="Kitazawa Masakiyo" userId="2bf3742da7ad8ecb" providerId="LiveId" clId="{C3319DF0-672F-484E-9379-5FB1B9723CB0}" dt="2021-09-10T16:32:36.393" v="5239" actId="1076"/>
          <ac:cxnSpMkLst>
            <pc:docMk/>
            <pc:sldMk cId="4092919874" sldId="522"/>
            <ac:cxnSpMk id="16" creationId="{94ADFCCC-E3AD-4C0B-B863-EA28441D3328}"/>
          </ac:cxnSpMkLst>
        </pc:cxnChg>
        <pc:cxnChg chg="add del mod">
          <ac:chgData name="Kitazawa Masakiyo" userId="2bf3742da7ad8ecb" providerId="LiveId" clId="{C3319DF0-672F-484E-9379-5FB1B9723CB0}" dt="2021-09-10T16:36:43.536" v="5267" actId="478"/>
          <ac:cxnSpMkLst>
            <pc:docMk/>
            <pc:sldMk cId="4092919874" sldId="522"/>
            <ac:cxnSpMk id="23" creationId="{BDB3283D-2495-454D-BAE4-54964C3F88D7}"/>
          </ac:cxnSpMkLst>
        </pc:cxnChg>
        <pc:cxnChg chg="add del mod">
          <ac:chgData name="Kitazawa Masakiyo" userId="2bf3742da7ad8ecb" providerId="LiveId" clId="{C3319DF0-672F-484E-9379-5FB1B9723CB0}" dt="2021-09-10T16:36:43.536" v="5267" actId="478"/>
          <ac:cxnSpMkLst>
            <pc:docMk/>
            <pc:sldMk cId="4092919874" sldId="522"/>
            <ac:cxnSpMk id="24" creationId="{FE236FA0-F140-40DE-8132-6F87A9614AAB}"/>
          </ac:cxnSpMkLst>
        </pc:cxnChg>
        <pc:cxnChg chg="mod">
          <ac:chgData name="Kitazawa Masakiyo" userId="2bf3742da7ad8ecb" providerId="LiveId" clId="{C3319DF0-672F-484E-9379-5FB1B9723CB0}" dt="2021-09-10T16:36:51.211" v="5314" actId="1038"/>
          <ac:cxnSpMkLst>
            <pc:docMk/>
            <pc:sldMk cId="4092919874" sldId="522"/>
            <ac:cxnSpMk id="32" creationId="{6B7B5C87-D175-46A6-B493-9EF58822E0BE}"/>
          </ac:cxnSpMkLst>
        </pc:cxnChg>
        <pc:cxnChg chg="mod">
          <ac:chgData name="Kitazawa Masakiyo" userId="2bf3742da7ad8ecb" providerId="LiveId" clId="{C3319DF0-672F-484E-9379-5FB1B9723CB0}" dt="2021-09-10T16:36:51.211" v="5314" actId="1038"/>
          <ac:cxnSpMkLst>
            <pc:docMk/>
            <pc:sldMk cId="4092919874" sldId="522"/>
            <ac:cxnSpMk id="33" creationId="{D1DB318E-C5C0-488B-947F-9B0DF31E6C66}"/>
          </ac:cxnSpMkLst>
        </pc:cxnChg>
        <pc:cxnChg chg="mod">
          <ac:chgData name="Kitazawa Masakiyo" userId="2bf3742da7ad8ecb" providerId="LiveId" clId="{C3319DF0-672F-484E-9379-5FB1B9723CB0}" dt="2021-09-10T16:35:23.636" v="5261" actId="1076"/>
          <ac:cxnSpMkLst>
            <pc:docMk/>
            <pc:sldMk cId="4092919874" sldId="522"/>
            <ac:cxnSpMk id="44" creationId="{22C74F73-DC10-4918-B59B-F953040DA253}"/>
          </ac:cxnSpMkLst>
        </pc:cxnChg>
        <pc:cxnChg chg="mod">
          <ac:chgData name="Kitazawa Masakiyo" userId="2bf3742da7ad8ecb" providerId="LiveId" clId="{C3319DF0-672F-484E-9379-5FB1B9723CB0}" dt="2021-09-10T16:35:23.636" v="5261" actId="1076"/>
          <ac:cxnSpMkLst>
            <pc:docMk/>
            <pc:sldMk cId="4092919874" sldId="522"/>
            <ac:cxnSpMk id="45" creationId="{3E90CCC6-7D63-4A13-A8C0-C14D0A63BC49}"/>
          </ac:cxnSpMkLst>
        </pc:cxnChg>
        <pc:cxnChg chg="mod">
          <ac:chgData name="Kitazawa Masakiyo" userId="2bf3742da7ad8ecb" providerId="LiveId" clId="{C3319DF0-672F-484E-9379-5FB1B9723CB0}" dt="2021-09-10T16:35:23.636" v="5261" actId="1076"/>
          <ac:cxnSpMkLst>
            <pc:docMk/>
            <pc:sldMk cId="4092919874" sldId="522"/>
            <ac:cxnSpMk id="49" creationId="{159DA3F7-031B-453A-A219-AB7B36F3D1BF}"/>
          </ac:cxnSpMkLst>
        </pc:cxnChg>
        <pc:cxnChg chg="mod">
          <ac:chgData name="Kitazawa Masakiyo" userId="2bf3742da7ad8ecb" providerId="LiveId" clId="{C3319DF0-672F-484E-9379-5FB1B9723CB0}" dt="2021-09-10T16:35:23.636" v="5261" actId="1076"/>
          <ac:cxnSpMkLst>
            <pc:docMk/>
            <pc:sldMk cId="4092919874" sldId="522"/>
            <ac:cxnSpMk id="50" creationId="{74ED0CCC-8708-401D-987A-2204D32BFC63}"/>
          </ac:cxnSpMkLst>
        </pc:cxnChg>
        <pc:cxnChg chg="add mod">
          <ac:chgData name="Kitazawa Masakiyo" userId="2bf3742da7ad8ecb" providerId="LiveId" clId="{C3319DF0-672F-484E-9379-5FB1B9723CB0}" dt="2021-09-10T16:37:24.084" v="5322" actId="1076"/>
          <ac:cxnSpMkLst>
            <pc:docMk/>
            <pc:sldMk cId="4092919874" sldId="522"/>
            <ac:cxnSpMk id="56" creationId="{24FEF89D-6313-476A-A125-FB74A404C46C}"/>
          </ac:cxnSpMkLst>
        </pc:cxnChg>
      </pc:sldChg>
      <pc:sldChg chg="delSp mod delAnim">
        <pc:chgData name="Kitazawa Masakiyo" userId="2bf3742da7ad8ecb" providerId="LiveId" clId="{C3319DF0-672F-484E-9379-5FB1B9723CB0}" dt="2021-09-10T16:39:14.318" v="5370" actId="21"/>
        <pc:sldMkLst>
          <pc:docMk/>
          <pc:sldMk cId="2202082363" sldId="523"/>
        </pc:sldMkLst>
        <pc:picChg chg="del">
          <ac:chgData name="Kitazawa Masakiyo" userId="2bf3742da7ad8ecb" providerId="LiveId" clId="{C3319DF0-672F-484E-9379-5FB1B9723CB0}" dt="2021-09-10T16:39:14.318" v="5370" actId="21"/>
          <ac:picMkLst>
            <pc:docMk/>
            <pc:sldMk cId="2202082363" sldId="523"/>
            <ac:picMk id="34" creationId="{00000000-0000-0000-0000-000000000000}"/>
          </ac:picMkLst>
        </pc:picChg>
      </pc:sldChg>
      <pc:sldChg chg="addSp delSp modSp new mod">
        <pc:chgData name="Kitazawa Masakiyo" userId="2bf3742da7ad8ecb" providerId="LiveId" clId="{C3319DF0-672F-484E-9379-5FB1B9723CB0}" dt="2021-09-10T18:01:04.271" v="8530" actId="1076"/>
        <pc:sldMkLst>
          <pc:docMk/>
          <pc:sldMk cId="688306005" sldId="524"/>
        </pc:sldMkLst>
        <pc:spChg chg="mod">
          <ac:chgData name="Kitazawa Masakiyo" userId="2bf3742da7ad8ecb" providerId="LiveId" clId="{C3319DF0-672F-484E-9379-5FB1B9723CB0}" dt="2021-09-10T16:44:27.831" v="5638" actId="1036"/>
          <ac:spMkLst>
            <pc:docMk/>
            <pc:sldMk cId="688306005" sldId="524"/>
            <ac:spMk id="2" creationId="{C548D1D5-9F44-4400-A41E-A815E73C753B}"/>
          </ac:spMkLst>
        </pc:spChg>
        <pc:spChg chg="del">
          <ac:chgData name="Kitazawa Masakiyo" userId="2bf3742da7ad8ecb" providerId="LiveId" clId="{C3319DF0-672F-484E-9379-5FB1B9723CB0}" dt="2021-09-10T16:43:39.971" v="5541" actId="478"/>
          <ac:spMkLst>
            <pc:docMk/>
            <pc:sldMk cId="688306005" sldId="524"/>
            <ac:spMk id="3" creationId="{6B9A96C4-8FB0-4FE6-B2EE-2881922E2289}"/>
          </ac:spMkLst>
        </pc:spChg>
        <pc:spChg chg="add mod">
          <ac:chgData name="Kitazawa Masakiyo" userId="2bf3742da7ad8ecb" providerId="LiveId" clId="{C3319DF0-672F-484E-9379-5FB1B9723CB0}" dt="2021-09-10T16:45:03.339" v="5688" actId="122"/>
          <ac:spMkLst>
            <pc:docMk/>
            <pc:sldMk cId="688306005" sldId="524"/>
            <ac:spMk id="5" creationId="{DECD8108-71E0-4048-B444-8DCF2A130E4A}"/>
          </ac:spMkLst>
        </pc:spChg>
        <pc:spChg chg="add mod">
          <ac:chgData name="Kitazawa Masakiyo" userId="2bf3742da7ad8ecb" providerId="LiveId" clId="{C3319DF0-672F-484E-9379-5FB1B9723CB0}" dt="2021-09-10T18:01:04.271" v="8530" actId="1076"/>
          <ac:spMkLst>
            <pc:docMk/>
            <pc:sldMk cId="688306005" sldId="524"/>
            <ac:spMk id="6" creationId="{9D06A7ED-812E-454F-ABE5-C7BC8E03DAEF}"/>
          </ac:spMkLst>
        </pc:spChg>
      </pc:sldChg>
      <pc:sldChg chg="addSp delSp modSp new mod">
        <pc:chgData name="Kitazawa Masakiyo" userId="2bf3742da7ad8ecb" providerId="LiveId" clId="{C3319DF0-672F-484E-9379-5FB1B9723CB0}" dt="2021-09-11T02:34:45.320" v="10995" actId="167"/>
        <pc:sldMkLst>
          <pc:docMk/>
          <pc:sldMk cId="640073571" sldId="528"/>
        </pc:sldMkLst>
        <pc:spChg chg="mod">
          <ac:chgData name="Kitazawa Masakiyo" userId="2bf3742da7ad8ecb" providerId="LiveId" clId="{C3319DF0-672F-484E-9379-5FB1B9723CB0}" dt="2021-09-10T16:59:07.805" v="5834" actId="20577"/>
          <ac:spMkLst>
            <pc:docMk/>
            <pc:sldMk cId="640073571" sldId="528"/>
            <ac:spMk id="2" creationId="{5C0E59F2-F8C4-48A5-9788-B9C8CFAEFE40}"/>
          </ac:spMkLst>
        </pc:spChg>
        <pc:spChg chg="del">
          <ac:chgData name="Kitazawa Masakiyo" userId="2bf3742da7ad8ecb" providerId="LiveId" clId="{C3319DF0-672F-484E-9379-5FB1B9723CB0}" dt="2021-09-10T16:56:09.604" v="5765" actId="478"/>
          <ac:spMkLst>
            <pc:docMk/>
            <pc:sldMk cId="640073571" sldId="528"/>
            <ac:spMk id="3" creationId="{96ED805F-2FC4-4F4C-8AC8-C83154F58048}"/>
          </ac:spMkLst>
        </pc:spChg>
        <pc:spChg chg="add mod">
          <ac:chgData name="Kitazawa Masakiyo" userId="2bf3742da7ad8ecb" providerId="LiveId" clId="{C3319DF0-672F-484E-9379-5FB1B9723CB0}" dt="2021-09-11T02:26:55.293" v="10911" actId="1076"/>
          <ac:spMkLst>
            <pc:docMk/>
            <pc:sldMk cId="640073571" sldId="528"/>
            <ac:spMk id="3" creationId="{EF870DF1-FD80-477D-B3E3-27128E3AC404}"/>
          </ac:spMkLst>
        </pc:spChg>
        <pc:spChg chg="add mod">
          <ac:chgData name="Kitazawa Masakiyo" userId="2bf3742da7ad8ecb" providerId="LiveId" clId="{C3319DF0-672F-484E-9379-5FB1B9723CB0}" dt="2021-09-10T16:59:41.571" v="5839" actId="1076"/>
          <ac:spMkLst>
            <pc:docMk/>
            <pc:sldMk cId="640073571" sldId="528"/>
            <ac:spMk id="10" creationId="{AE9648B7-38C3-470C-AEE4-9936E0CBA3FA}"/>
          </ac:spMkLst>
        </pc:spChg>
        <pc:spChg chg="add mod">
          <ac:chgData name="Kitazawa Masakiyo" userId="2bf3742da7ad8ecb" providerId="LiveId" clId="{C3319DF0-672F-484E-9379-5FB1B9723CB0}" dt="2021-09-10T16:59:41.571" v="5839" actId="1076"/>
          <ac:spMkLst>
            <pc:docMk/>
            <pc:sldMk cId="640073571" sldId="528"/>
            <ac:spMk id="11" creationId="{AFAC5618-400C-4E76-90F7-994123E36995}"/>
          </ac:spMkLst>
        </pc:spChg>
        <pc:spChg chg="add mod">
          <ac:chgData name="Kitazawa Masakiyo" userId="2bf3742da7ad8ecb" providerId="LiveId" clId="{C3319DF0-672F-484E-9379-5FB1B9723CB0}" dt="2021-09-10T16:59:41.571" v="5839" actId="1076"/>
          <ac:spMkLst>
            <pc:docMk/>
            <pc:sldMk cId="640073571" sldId="528"/>
            <ac:spMk id="12" creationId="{6E90527E-A8A1-4DBA-8C7F-6F3C88C64559}"/>
          </ac:spMkLst>
        </pc:spChg>
        <pc:spChg chg="add mod">
          <ac:chgData name="Kitazawa Masakiyo" userId="2bf3742da7ad8ecb" providerId="LiveId" clId="{C3319DF0-672F-484E-9379-5FB1B9723CB0}" dt="2021-09-10T16:59:41.571" v="5839" actId="1076"/>
          <ac:spMkLst>
            <pc:docMk/>
            <pc:sldMk cId="640073571" sldId="528"/>
            <ac:spMk id="13" creationId="{4EF4647A-FCD6-409E-A544-A4AB542F8F4B}"/>
          </ac:spMkLst>
        </pc:spChg>
        <pc:spChg chg="add mod">
          <ac:chgData name="Kitazawa Masakiyo" userId="2bf3742da7ad8ecb" providerId="LiveId" clId="{C3319DF0-672F-484E-9379-5FB1B9723CB0}" dt="2021-09-11T02:31:04.890" v="10933"/>
          <ac:spMkLst>
            <pc:docMk/>
            <pc:sldMk cId="640073571" sldId="528"/>
            <ac:spMk id="29" creationId="{6A17B219-50C1-4A75-A68C-6D36FC0F8C87}"/>
          </ac:spMkLst>
        </pc:spChg>
        <pc:spChg chg="add mod ord">
          <ac:chgData name="Kitazawa Masakiyo" userId="2bf3742da7ad8ecb" providerId="LiveId" clId="{C3319DF0-672F-484E-9379-5FB1B9723CB0}" dt="2021-09-11T02:34:45.320" v="10995" actId="167"/>
          <ac:spMkLst>
            <pc:docMk/>
            <pc:sldMk cId="640073571" sldId="528"/>
            <ac:spMk id="31" creationId="{5435D23D-A386-4C0D-A5F9-75C17F482C3F}"/>
          </ac:spMkLst>
        </pc:spChg>
        <pc:spChg chg="add del mod">
          <ac:chgData name="Kitazawa Masakiyo" userId="2bf3742da7ad8ecb" providerId="LiveId" clId="{C3319DF0-672F-484E-9379-5FB1B9723CB0}" dt="2021-09-11T02:26:03.414" v="10892" actId="478"/>
          <ac:spMkLst>
            <pc:docMk/>
            <pc:sldMk cId="640073571" sldId="528"/>
            <ac:spMk id="44" creationId="{E310CCA3-D688-498B-A26F-A502A16D8A61}"/>
          </ac:spMkLst>
        </pc:spChg>
        <pc:spChg chg="add del mod">
          <ac:chgData name="Kitazawa Masakiyo" userId="2bf3742da7ad8ecb" providerId="LiveId" clId="{C3319DF0-672F-484E-9379-5FB1B9723CB0}" dt="2021-09-11T02:26:01.493" v="10891" actId="478"/>
          <ac:spMkLst>
            <pc:docMk/>
            <pc:sldMk cId="640073571" sldId="528"/>
            <ac:spMk id="45" creationId="{ED98624E-D6CA-4B87-A43C-E25F50B1CB1E}"/>
          </ac:spMkLst>
        </pc:spChg>
        <pc:spChg chg="add mod">
          <ac:chgData name="Kitazawa Masakiyo" userId="2bf3742da7ad8ecb" providerId="LiveId" clId="{C3319DF0-672F-484E-9379-5FB1B9723CB0}" dt="2021-09-10T17:06:15.443" v="5956" actId="207"/>
          <ac:spMkLst>
            <pc:docMk/>
            <pc:sldMk cId="640073571" sldId="528"/>
            <ac:spMk id="46" creationId="{63DBCE6E-D178-4A95-9E60-781C02E71F2F}"/>
          </ac:spMkLst>
        </pc:spChg>
        <pc:spChg chg="add del mod">
          <ac:chgData name="Kitazawa Masakiyo" userId="2bf3742da7ad8ecb" providerId="LiveId" clId="{C3319DF0-672F-484E-9379-5FB1B9723CB0}" dt="2021-09-11T02:26:04.066" v="10893" actId="478"/>
          <ac:spMkLst>
            <pc:docMk/>
            <pc:sldMk cId="640073571" sldId="528"/>
            <ac:spMk id="47" creationId="{485EC1A6-3D18-40D0-9C25-D17484A5051E}"/>
          </ac:spMkLst>
        </pc:spChg>
        <pc:spChg chg="add del mod">
          <ac:chgData name="Kitazawa Masakiyo" userId="2bf3742da7ad8ecb" providerId="LiveId" clId="{C3319DF0-672F-484E-9379-5FB1B9723CB0}" dt="2021-09-11T02:26:05.966" v="10894" actId="478"/>
          <ac:spMkLst>
            <pc:docMk/>
            <pc:sldMk cId="640073571" sldId="528"/>
            <ac:spMk id="48" creationId="{2B77A44C-356F-48FF-97B1-3C04F1EE053C}"/>
          </ac:spMkLst>
        </pc:spChg>
        <pc:spChg chg="add del mod">
          <ac:chgData name="Kitazawa Masakiyo" userId="2bf3742da7ad8ecb" providerId="LiveId" clId="{C3319DF0-672F-484E-9379-5FB1B9723CB0}" dt="2021-09-10T17:07:44.634" v="6013"/>
          <ac:spMkLst>
            <pc:docMk/>
            <pc:sldMk cId="640073571" sldId="528"/>
            <ac:spMk id="49" creationId="{6837169E-211D-4B4D-8796-2C010097CE1C}"/>
          </ac:spMkLst>
        </pc:spChg>
        <pc:spChg chg="add del mod">
          <ac:chgData name="Kitazawa Masakiyo" userId="2bf3742da7ad8ecb" providerId="LiveId" clId="{C3319DF0-672F-484E-9379-5FB1B9723CB0}" dt="2021-09-11T02:31:07.352" v="10934" actId="478"/>
          <ac:spMkLst>
            <pc:docMk/>
            <pc:sldMk cId="640073571" sldId="528"/>
            <ac:spMk id="50" creationId="{41EADEED-4EA7-4476-80C7-22A8020D38E7}"/>
          </ac:spMkLst>
        </pc:spChg>
        <pc:picChg chg="add mod">
          <ac:chgData name="Kitazawa Masakiyo" userId="2bf3742da7ad8ecb" providerId="LiveId" clId="{C3319DF0-672F-484E-9379-5FB1B9723CB0}" dt="2021-09-10T16:59:41.571" v="5839" actId="1076"/>
          <ac:picMkLst>
            <pc:docMk/>
            <pc:sldMk cId="640073571" sldId="528"/>
            <ac:picMk id="7" creationId="{B2C398EE-1E07-4EDD-B5FB-662D40561298}"/>
          </ac:picMkLst>
        </pc:picChg>
        <pc:picChg chg="add mod">
          <ac:chgData name="Kitazawa Masakiyo" userId="2bf3742da7ad8ecb" providerId="LiveId" clId="{C3319DF0-672F-484E-9379-5FB1B9723CB0}" dt="2021-09-10T16:59:41.571" v="5839" actId="1076"/>
          <ac:picMkLst>
            <pc:docMk/>
            <pc:sldMk cId="640073571" sldId="528"/>
            <ac:picMk id="8" creationId="{3929E76C-A007-46AF-8F65-4EA7869D2A8B}"/>
          </ac:picMkLst>
        </pc:picChg>
        <pc:picChg chg="add del mod">
          <ac:chgData name="Kitazawa Masakiyo" userId="2bf3742da7ad8ecb" providerId="LiveId" clId="{C3319DF0-672F-484E-9379-5FB1B9723CB0}" dt="2021-09-10T17:00:38.441" v="5851"/>
          <ac:picMkLst>
            <pc:docMk/>
            <pc:sldMk cId="640073571" sldId="528"/>
            <ac:picMk id="17" creationId="{2F8086A8-5228-4BB4-80AC-5E6172F31B42}"/>
          </ac:picMkLst>
        </pc:picChg>
        <pc:picChg chg="add mod">
          <ac:chgData name="Kitazawa Masakiyo" userId="2bf3742da7ad8ecb" providerId="LiveId" clId="{C3319DF0-672F-484E-9379-5FB1B9723CB0}" dt="2021-09-10T17:03:20.605" v="5890" actId="1036"/>
          <ac:picMkLst>
            <pc:docMk/>
            <pc:sldMk cId="640073571" sldId="528"/>
            <ac:picMk id="19" creationId="{71538E9F-B43D-4E3F-8DE9-92FFEE5AB599}"/>
          </ac:picMkLst>
        </pc:picChg>
        <pc:picChg chg="add mod">
          <ac:chgData name="Kitazawa Masakiyo" userId="2bf3742da7ad8ecb" providerId="LiveId" clId="{C3319DF0-672F-484E-9379-5FB1B9723CB0}" dt="2021-09-10T17:03:20.605" v="5890" actId="1036"/>
          <ac:picMkLst>
            <pc:docMk/>
            <pc:sldMk cId="640073571" sldId="528"/>
            <ac:picMk id="30" creationId="{632763F5-98BB-44B6-861D-2A90BD617CE4}"/>
          </ac:picMkLst>
        </pc:picChg>
        <pc:picChg chg="add mod">
          <ac:chgData name="Kitazawa Masakiyo" userId="2bf3742da7ad8ecb" providerId="LiveId" clId="{C3319DF0-672F-484E-9379-5FB1B9723CB0}" dt="2021-09-11T02:26:57.291" v="10912" actId="1076"/>
          <ac:picMkLst>
            <pc:docMk/>
            <pc:sldMk cId="640073571" sldId="528"/>
            <ac:picMk id="34" creationId="{4B7EBB4F-1CC9-45E5-9F96-EB946675E91F}"/>
          </ac:picMkLst>
        </pc:picChg>
        <pc:picChg chg="add mod">
          <ac:chgData name="Kitazawa Masakiyo" userId="2bf3742da7ad8ecb" providerId="LiveId" clId="{C3319DF0-672F-484E-9379-5FB1B9723CB0}" dt="2021-09-10T17:03:20.605" v="5890" actId="1036"/>
          <ac:picMkLst>
            <pc:docMk/>
            <pc:sldMk cId="640073571" sldId="528"/>
            <ac:picMk id="43" creationId="{58AD83ED-5293-46F8-87B6-39252B5E0527}"/>
          </ac:picMkLst>
        </pc:picChg>
        <pc:cxnChg chg="add mod">
          <ac:chgData name="Kitazawa Masakiyo" userId="2bf3742da7ad8ecb" providerId="LiveId" clId="{C3319DF0-672F-484E-9379-5FB1B9723CB0}" dt="2021-09-10T16:59:41.571" v="5839" actId="1076"/>
          <ac:cxnSpMkLst>
            <pc:docMk/>
            <pc:sldMk cId="640073571" sldId="528"/>
            <ac:cxnSpMk id="5" creationId="{87B4B93A-C6E3-4E6F-A25A-A7B814465FD8}"/>
          </ac:cxnSpMkLst>
        </pc:cxnChg>
        <pc:cxnChg chg="add mod">
          <ac:chgData name="Kitazawa Masakiyo" userId="2bf3742da7ad8ecb" providerId="LiveId" clId="{C3319DF0-672F-484E-9379-5FB1B9723CB0}" dt="2021-09-10T16:59:41.571" v="5839" actId="1076"/>
          <ac:cxnSpMkLst>
            <pc:docMk/>
            <pc:sldMk cId="640073571" sldId="528"/>
            <ac:cxnSpMk id="6" creationId="{78B033DE-A45E-4006-8C6D-652668CC6F30}"/>
          </ac:cxnSpMkLst>
        </pc:cxnChg>
        <pc:cxnChg chg="add mod">
          <ac:chgData name="Kitazawa Masakiyo" userId="2bf3742da7ad8ecb" providerId="LiveId" clId="{C3319DF0-672F-484E-9379-5FB1B9723CB0}" dt="2021-09-10T16:59:41.571" v="5839" actId="1076"/>
          <ac:cxnSpMkLst>
            <pc:docMk/>
            <pc:sldMk cId="640073571" sldId="528"/>
            <ac:cxnSpMk id="9" creationId="{703AE2F3-F2C2-4557-90BB-61335A58B98D}"/>
          </ac:cxnSpMkLst>
        </pc:cxnChg>
        <pc:cxnChg chg="add mod">
          <ac:chgData name="Kitazawa Masakiyo" userId="2bf3742da7ad8ecb" providerId="LiveId" clId="{C3319DF0-672F-484E-9379-5FB1B9723CB0}" dt="2021-09-10T17:03:20.605" v="5890" actId="1036"/>
          <ac:cxnSpMkLst>
            <pc:docMk/>
            <pc:sldMk cId="640073571" sldId="528"/>
            <ac:cxnSpMk id="14" creationId="{012E6C25-C63A-4465-952F-3B225C354014}"/>
          </ac:cxnSpMkLst>
        </pc:cxnChg>
        <pc:cxnChg chg="add mod">
          <ac:chgData name="Kitazawa Masakiyo" userId="2bf3742da7ad8ecb" providerId="LiveId" clId="{C3319DF0-672F-484E-9379-5FB1B9723CB0}" dt="2021-09-10T17:03:20.605" v="5890" actId="1036"/>
          <ac:cxnSpMkLst>
            <pc:docMk/>
            <pc:sldMk cId="640073571" sldId="528"/>
            <ac:cxnSpMk id="20" creationId="{69121D9F-4172-4F09-B00A-B10BA49A05CB}"/>
          </ac:cxnSpMkLst>
        </pc:cxnChg>
        <pc:cxnChg chg="add mod">
          <ac:chgData name="Kitazawa Masakiyo" userId="2bf3742da7ad8ecb" providerId="LiveId" clId="{C3319DF0-672F-484E-9379-5FB1B9723CB0}" dt="2021-09-10T17:03:20.605" v="5890" actId="1036"/>
          <ac:cxnSpMkLst>
            <pc:docMk/>
            <pc:sldMk cId="640073571" sldId="528"/>
            <ac:cxnSpMk id="24" creationId="{F7B5D82E-E4B5-49BE-9A94-B96D0BB0BCDD}"/>
          </ac:cxnSpMkLst>
        </pc:cxnChg>
        <pc:cxnChg chg="add mod">
          <ac:chgData name="Kitazawa Masakiyo" userId="2bf3742da7ad8ecb" providerId="LiveId" clId="{C3319DF0-672F-484E-9379-5FB1B9723CB0}" dt="2021-09-10T17:03:20.605" v="5890" actId="1036"/>
          <ac:cxnSpMkLst>
            <pc:docMk/>
            <pc:sldMk cId="640073571" sldId="528"/>
            <ac:cxnSpMk id="25" creationId="{1D0418BE-0B3D-44DC-A10F-D1794BF8D731}"/>
          </ac:cxnSpMkLst>
        </pc:cxnChg>
        <pc:cxnChg chg="add mod">
          <ac:chgData name="Kitazawa Masakiyo" userId="2bf3742da7ad8ecb" providerId="LiveId" clId="{C3319DF0-672F-484E-9379-5FB1B9723CB0}" dt="2021-09-10T17:03:20.605" v="5890" actId="1036"/>
          <ac:cxnSpMkLst>
            <pc:docMk/>
            <pc:sldMk cId="640073571" sldId="528"/>
            <ac:cxnSpMk id="26" creationId="{4822798A-A15B-4DF0-B3B4-95D3366A1D50}"/>
          </ac:cxnSpMkLst>
        </pc:cxnChg>
      </pc:sldChg>
      <pc:sldChg chg="addSp delSp modSp new mod modAnim">
        <pc:chgData name="Kitazawa Masakiyo" userId="2bf3742da7ad8ecb" providerId="LiveId" clId="{C3319DF0-672F-484E-9379-5FB1B9723CB0}" dt="2021-09-11T04:06:38.999" v="11508" actId="20577"/>
        <pc:sldMkLst>
          <pc:docMk/>
          <pc:sldMk cId="2044297109" sldId="529"/>
        </pc:sldMkLst>
        <pc:spChg chg="mod">
          <ac:chgData name="Kitazawa Masakiyo" userId="2bf3742da7ad8ecb" providerId="LiveId" clId="{C3319DF0-672F-484E-9379-5FB1B9723CB0}" dt="2021-09-10T17:19:40.453" v="6503" actId="20577"/>
          <ac:spMkLst>
            <pc:docMk/>
            <pc:sldMk cId="2044297109" sldId="529"/>
            <ac:spMk id="2" creationId="{D4DAFC72-CC80-444F-B698-3835D58D4336}"/>
          </ac:spMkLst>
        </pc:spChg>
        <pc:spChg chg="add del mod">
          <ac:chgData name="Kitazawa Masakiyo" userId="2bf3742da7ad8ecb" providerId="LiveId" clId="{C3319DF0-672F-484E-9379-5FB1B9723CB0}" dt="2021-09-11T02:31:51.884" v="10944" actId="478"/>
          <ac:spMkLst>
            <pc:docMk/>
            <pc:sldMk cId="2044297109" sldId="529"/>
            <ac:spMk id="3" creationId="{691ED7E3-CA15-41E4-AD4C-CD73DDFF164F}"/>
          </ac:spMkLst>
        </pc:spChg>
        <pc:spChg chg="del">
          <ac:chgData name="Kitazawa Masakiyo" userId="2bf3742da7ad8ecb" providerId="LiveId" clId="{C3319DF0-672F-484E-9379-5FB1B9723CB0}" dt="2021-09-10T17:11:10.593" v="6257" actId="478"/>
          <ac:spMkLst>
            <pc:docMk/>
            <pc:sldMk cId="2044297109" sldId="529"/>
            <ac:spMk id="3" creationId="{BBE66221-535C-4ACE-98D1-5798116BA594}"/>
          </ac:spMkLst>
        </pc:spChg>
        <pc:spChg chg="add mod">
          <ac:chgData name="Kitazawa Masakiyo" userId="2bf3742da7ad8ecb" providerId="LiveId" clId="{C3319DF0-672F-484E-9379-5FB1B9723CB0}" dt="2021-09-10T17:22:49.769" v="6728" actId="1036"/>
          <ac:spMkLst>
            <pc:docMk/>
            <pc:sldMk cId="2044297109" sldId="529"/>
            <ac:spMk id="8" creationId="{3B174FBC-10B4-4D46-A37B-A02F3E5F60B2}"/>
          </ac:spMkLst>
        </pc:spChg>
        <pc:spChg chg="add mod">
          <ac:chgData name="Kitazawa Masakiyo" userId="2bf3742da7ad8ecb" providerId="LiveId" clId="{C3319DF0-672F-484E-9379-5FB1B9723CB0}" dt="2021-09-10T17:22:49.769" v="6728" actId="1036"/>
          <ac:spMkLst>
            <pc:docMk/>
            <pc:sldMk cId="2044297109" sldId="529"/>
            <ac:spMk id="9" creationId="{6FFEFB0A-9721-4E5E-BCE7-1DFD852CA9F9}"/>
          </ac:spMkLst>
        </pc:spChg>
        <pc:spChg chg="add mod">
          <ac:chgData name="Kitazawa Masakiyo" userId="2bf3742da7ad8ecb" providerId="LiveId" clId="{C3319DF0-672F-484E-9379-5FB1B9723CB0}" dt="2021-09-10T17:22:49.769" v="6728" actId="1036"/>
          <ac:spMkLst>
            <pc:docMk/>
            <pc:sldMk cId="2044297109" sldId="529"/>
            <ac:spMk id="10" creationId="{54FA1028-2035-45A0-B6B7-625DC26CC1BB}"/>
          </ac:spMkLst>
        </pc:spChg>
        <pc:spChg chg="add mod">
          <ac:chgData name="Kitazawa Masakiyo" userId="2bf3742da7ad8ecb" providerId="LiveId" clId="{C3319DF0-672F-484E-9379-5FB1B9723CB0}" dt="2021-09-10T17:22:49.769" v="6728" actId="1036"/>
          <ac:spMkLst>
            <pc:docMk/>
            <pc:sldMk cId="2044297109" sldId="529"/>
            <ac:spMk id="11" creationId="{4A2792D8-F292-4CF9-8800-A0C25BBB290B}"/>
          </ac:spMkLst>
        </pc:spChg>
        <pc:spChg chg="add mod">
          <ac:chgData name="Kitazawa Masakiyo" userId="2bf3742da7ad8ecb" providerId="LiveId" clId="{C3319DF0-672F-484E-9379-5FB1B9723CB0}" dt="2021-09-11T02:34:20.288" v="10989" actId="1076"/>
          <ac:spMkLst>
            <pc:docMk/>
            <pc:sldMk cId="2044297109" sldId="529"/>
            <ac:spMk id="14" creationId="{1DC1640A-EFA6-4B27-BF1B-D34038132EB1}"/>
          </ac:spMkLst>
        </pc:spChg>
        <pc:spChg chg="add mod">
          <ac:chgData name="Kitazawa Masakiyo" userId="2bf3742da7ad8ecb" providerId="LiveId" clId="{C3319DF0-672F-484E-9379-5FB1B9723CB0}" dt="2021-09-11T02:34:11.938" v="10987" actId="1076"/>
          <ac:spMkLst>
            <pc:docMk/>
            <pc:sldMk cId="2044297109" sldId="529"/>
            <ac:spMk id="15" creationId="{372A1359-C5C1-4E95-A5AA-A1068BEE853B}"/>
          </ac:spMkLst>
        </pc:spChg>
        <pc:spChg chg="add mod">
          <ac:chgData name="Kitazawa Masakiyo" userId="2bf3742da7ad8ecb" providerId="LiveId" clId="{C3319DF0-672F-484E-9379-5FB1B9723CB0}" dt="2021-09-10T17:23:07.964" v="6732" actId="1076"/>
          <ac:spMkLst>
            <pc:docMk/>
            <pc:sldMk cId="2044297109" sldId="529"/>
            <ac:spMk id="16" creationId="{07F45482-E2E9-4045-AA80-424B820C1990}"/>
          </ac:spMkLst>
        </pc:spChg>
        <pc:spChg chg="add mod">
          <ac:chgData name="Kitazawa Masakiyo" userId="2bf3742da7ad8ecb" providerId="LiveId" clId="{C3319DF0-672F-484E-9379-5FB1B9723CB0}" dt="2021-09-11T04:06:38.999" v="11508" actId="20577"/>
          <ac:spMkLst>
            <pc:docMk/>
            <pc:sldMk cId="2044297109" sldId="529"/>
            <ac:spMk id="17" creationId="{0BBC9503-F9BA-43C8-B47D-2E643625FC57}"/>
          </ac:spMkLst>
        </pc:spChg>
        <pc:spChg chg="mod topLvl">
          <ac:chgData name="Kitazawa Masakiyo" userId="2bf3742da7ad8ecb" providerId="LiveId" clId="{C3319DF0-672F-484E-9379-5FB1B9723CB0}" dt="2021-09-11T02:33:07.906" v="10962" actId="14100"/>
          <ac:spMkLst>
            <pc:docMk/>
            <pc:sldMk cId="2044297109" sldId="529"/>
            <ac:spMk id="19" creationId="{E19E1E6C-D5F8-4DC1-8F44-041F82E7921E}"/>
          </ac:spMkLst>
        </pc:spChg>
        <pc:spChg chg="add mod">
          <ac:chgData name="Kitazawa Masakiyo" userId="2bf3742da7ad8ecb" providerId="LiveId" clId="{C3319DF0-672F-484E-9379-5FB1B9723CB0}" dt="2021-09-11T02:33:18.692" v="10964" actId="1076"/>
          <ac:spMkLst>
            <pc:docMk/>
            <pc:sldMk cId="2044297109" sldId="529"/>
            <ac:spMk id="21" creationId="{8B4F4C6C-35EB-4CC6-85E0-F0A897BD9617}"/>
          </ac:spMkLst>
        </pc:spChg>
        <pc:spChg chg="add mod ord">
          <ac:chgData name="Kitazawa Masakiyo" userId="2bf3742da7ad8ecb" providerId="LiveId" clId="{C3319DF0-672F-484E-9379-5FB1B9723CB0}" dt="2021-09-11T02:35:03.721" v="11000" actId="167"/>
          <ac:spMkLst>
            <pc:docMk/>
            <pc:sldMk cId="2044297109" sldId="529"/>
            <ac:spMk id="23" creationId="{819144EA-7C98-4AD4-B372-9CEDBCAC4121}"/>
          </ac:spMkLst>
        </pc:spChg>
        <pc:spChg chg="add mod">
          <ac:chgData name="Kitazawa Masakiyo" userId="2bf3742da7ad8ecb" providerId="LiveId" clId="{C3319DF0-672F-484E-9379-5FB1B9723CB0}" dt="2021-09-11T02:35:27.351" v="11005" actId="1076"/>
          <ac:spMkLst>
            <pc:docMk/>
            <pc:sldMk cId="2044297109" sldId="529"/>
            <ac:spMk id="24" creationId="{F5C123DA-57DA-44E9-88FC-21753E5B0676}"/>
          </ac:spMkLst>
        </pc:spChg>
        <pc:grpChg chg="add del mod">
          <ac:chgData name="Kitazawa Masakiyo" userId="2bf3742da7ad8ecb" providerId="LiveId" clId="{C3319DF0-672F-484E-9379-5FB1B9723CB0}" dt="2021-09-11T02:32:35.758" v="10947" actId="165"/>
          <ac:grpSpMkLst>
            <pc:docMk/>
            <pc:sldMk cId="2044297109" sldId="529"/>
            <ac:grpSpMk id="18" creationId="{9BDB4060-9C21-4F4B-807A-1DCB535CD261}"/>
          </ac:grpSpMkLst>
        </pc:grpChg>
        <pc:picChg chg="add mod">
          <ac:chgData name="Kitazawa Masakiyo" userId="2bf3742da7ad8ecb" providerId="LiveId" clId="{C3319DF0-672F-484E-9379-5FB1B9723CB0}" dt="2021-09-10T17:22:49.769" v="6728" actId="1036"/>
          <ac:picMkLst>
            <pc:docMk/>
            <pc:sldMk cId="2044297109" sldId="529"/>
            <ac:picMk id="6" creationId="{AAEEE4FF-8D6D-4238-A303-E880DCF0D626}"/>
          </ac:picMkLst>
        </pc:picChg>
        <pc:picChg chg="add mod">
          <ac:chgData name="Kitazawa Masakiyo" userId="2bf3742da7ad8ecb" providerId="LiveId" clId="{C3319DF0-672F-484E-9379-5FB1B9723CB0}" dt="2021-09-10T17:23:00.334" v="6731" actId="14100"/>
          <ac:picMkLst>
            <pc:docMk/>
            <pc:sldMk cId="2044297109" sldId="529"/>
            <ac:picMk id="7" creationId="{61355F24-7CD0-48CC-B958-46CC63485E4E}"/>
          </ac:picMkLst>
        </pc:picChg>
        <pc:picChg chg="add mod">
          <ac:chgData name="Kitazawa Masakiyo" userId="2bf3742da7ad8ecb" providerId="LiveId" clId="{C3319DF0-672F-484E-9379-5FB1B9723CB0}" dt="2021-09-11T02:32:52.564" v="10960" actId="1076"/>
          <ac:picMkLst>
            <pc:docMk/>
            <pc:sldMk cId="2044297109" sldId="529"/>
            <ac:picMk id="12" creationId="{48E31B0B-EA4D-40E2-93A4-E9BBF521951E}"/>
          </ac:picMkLst>
        </pc:picChg>
        <pc:picChg chg="add mod">
          <ac:chgData name="Kitazawa Masakiyo" userId="2bf3742da7ad8ecb" providerId="LiveId" clId="{C3319DF0-672F-484E-9379-5FB1B9723CB0}" dt="2021-09-10T17:22:49.769" v="6728" actId="1036"/>
          <ac:picMkLst>
            <pc:docMk/>
            <pc:sldMk cId="2044297109" sldId="529"/>
            <ac:picMk id="13" creationId="{1378EE61-FD2E-43F4-B582-516B26FFEDF4}"/>
          </ac:picMkLst>
        </pc:picChg>
        <pc:picChg chg="del mod topLvl">
          <ac:chgData name="Kitazawa Masakiyo" userId="2bf3742da7ad8ecb" providerId="LiveId" clId="{C3319DF0-672F-484E-9379-5FB1B9723CB0}" dt="2021-09-11T02:32:48.030" v="10959"/>
          <ac:picMkLst>
            <pc:docMk/>
            <pc:sldMk cId="2044297109" sldId="529"/>
            <ac:picMk id="20" creationId="{9656087B-AA0D-413A-A63D-D180DA17B6DF}"/>
          </ac:picMkLst>
        </pc:picChg>
        <pc:picChg chg="add mod">
          <ac:chgData name="Kitazawa Masakiyo" userId="2bf3742da7ad8ecb" providerId="LiveId" clId="{C3319DF0-672F-484E-9379-5FB1B9723CB0}" dt="2021-09-11T02:33:18.692" v="10964" actId="1076"/>
          <ac:picMkLst>
            <pc:docMk/>
            <pc:sldMk cId="2044297109" sldId="529"/>
            <ac:picMk id="22" creationId="{4DCB363B-DC0B-41F2-99AA-849591FED77C}"/>
          </ac:picMkLst>
        </pc:picChg>
      </pc:sldChg>
      <pc:sldChg chg="addSp delSp modSp new mod">
        <pc:chgData name="Kitazawa Masakiyo" userId="2bf3742da7ad8ecb" providerId="LiveId" clId="{C3319DF0-672F-484E-9379-5FB1B9723CB0}" dt="2021-09-11T02:36:52.431" v="11023" actId="20577"/>
        <pc:sldMkLst>
          <pc:docMk/>
          <pc:sldMk cId="108412035" sldId="530"/>
        </pc:sldMkLst>
        <pc:spChg chg="mod">
          <ac:chgData name="Kitazawa Masakiyo" userId="2bf3742da7ad8ecb" providerId="LiveId" clId="{C3319DF0-672F-484E-9379-5FB1B9723CB0}" dt="2021-09-11T02:36:52.431" v="11023" actId="20577"/>
          <ac:spMkLst>
            <pc:docMk/>
            <pc:sldMk cId="108412035" sldId="530"/>
            <ac:spMk id="2" creationId="{B24FCAE3-8A03-42AE-BF39-1E43B17EA6A3}"/>
          </ac:spMkLst>
        </pc:spChg>
        <pc:spChg chg="del">
          <ac:chgData name="Kitazawa Masakiyo" userId="2bf3742da7ad8ecb" providerId="LiveId" clId="{C3319DF0-672F-484E-9379-5FB1B9723CB0}" dt="2021-09-10T17:23:30.944" v="6793" actId="478"/>
          <ac:spMkLst>
            <pc:docMk/>
            <pc:sldMk cId="108412035" sldId="530"/>
            <ac:spMk id="3" creationId="{B7EEB34F-BD44-4857-9241-7D00DDFFDBAA}"/>
          </ac:spMkLst>
        </pc:spChg>
        <pc:spChg chg="add mod">
          <ac:chgData name="Kitazawa Masakiyo" userId="2bf3742da7ad8ecb" providerId="LiveId" clId="{C3319DF0-672F-484E-9379-5FB1B9723CB0}" dt="2021-09-11T02:36:00.712" v="11019" actId="20577"/>
          <ac:spMkLst>
            <pc:docMk/>
            <pc:sldMk cId="108412035" sldId="530"/>
            <ac:spMk id="5" creationId="{0FA8A2C2-D3CD-47F7-A789-550A5499F046}"/>
          </ac:spMkLst>
        </pc:spChg>
        <pc:spChg chg="add mod">
          <ac:chgData name="Kitazawa Masakiyo" userId="2bf3742da7ad8ecb" providerId="LiveId" clId="{C3319DF0-672F-484E-9379-5FB1B9723CB0}" dt="2021-09-10T17:32:46.065" v="7198" actId="20577"/>
          <ac:spMkLst>
            <pc:docMk/>
            <pc:sldMk cId="108412035" sldId="530"/>
            <ac:spMk id="10" creationId="{D3200960-4CEE-437D-B255-2A2F1AA1B575}"/>
          </ac:spMkLst>
        </pc:spChg>
        <pc:picChg chg="add mod">
          <ac:chgData name="Kitazawa Masakiyo" userId="2bf3742da7ad8ecb" providerId="LiveId" clId="{C3319DF0-672F-484E-9379-5FB1B9723CB0}" dt="2021-09-10T17:32:39.195" v="7179" actId="1076"/>
          <ac:picMkLst>
            <pc:docMk/>
            <pc:sldMk cId="108412035" sldId="530"/>
            <ac:picMk id="7" creationId="{49948925-ECE5-4C3E-8CFC-9FD1BA9D1A2B}"/>
          </ac:picMkLst>
        </pc:picChg>
        <pc:picChg chg="add mod">
          <ac:chgData name="Kitazawa Masakiyo" userId="2bf3742da7ad8ecb" providerId="LiveId" clId="{C3319DF0-672F-484E-9379-5FB1B9723CB0}" dt="2021-09-10T17:33:12.657" v="7207" actId="1076"/>
          <ac:picMkLst>
            <pc:docMk/>
            <pc:sldMk cId="108412035" sldId="530"/>
            <ac:picMk id="9" creationId="{3A856C9B-D38A-4B1D-981D-4388318ED56D}"/>
          </ac:picMkLst>
        </pc:picChg>
      </pc:sldChg>
      <pc:sldChg chg="addSp delSp modSp new mod">
        <pc:chgData name="Kitazawa Masakiyo" userId="2bf3742da7ad8ecb" providerId="LiveId" clId="{C3319DF0-672F-484E-9379-5FB1B9723CB0}" dt="2021-09-11T04:10:57.858" v="11522" actId="6549"/>
        <pc:sldMkLst>
          <pc:docMk/>
          <pc:sldMk cId="4153900253" sldId="531"/>
        </pc:sldMkLst>
        <pc:spChg chg="mod">
          <ac:chgData name="Kitazawa Masakiyo" userId="2bf3742da7ad8ecb" providerId="LiveId" clId="{C3319DF0-672F-484E-9379-5FB1B9723CB0}" dt="2021-09-10T17:33:28.195" v="7233" actId="20577"/>
          <ac:spMkLst>
            <pc:docMk/>
            <pc:sldMk cId="4153900253" sldId="531"/>
            <ac:spMk id="2" creationId="{0BC641C0-EB79-4F9E-869B-2E8EC9060FC8}"/>
          </ac:spMkLst>
        </pc:spChg>
        <pc:spChg chg="del mod">
          <ac:chgData name="Kitazawa Masakiyo" userId="2bf3742da7ad8ecb" providerId="LiveId" clId="{C3319DF0-672F-484E-9379-5FB1B9723CB0}" dt="2021-09-10T17:28:58.057" v="7068" actId="478"/>
          <ac:spMkLst>
            <pc:docMk/>
            <pc:sldMk cId="4153900253" sldId="531"/>
            <ac:spMk id="3" creationId="{58F0DC93-E04B-4727-85E2-E081257E1E8B}"/>
          </ac:spMkLst>
        </pc:spChg>
        <pc:spChg chg="add mod">
          <ac:chgData name="Kitazawa Masakiyo" userId="2bf3742da7ad8ecb" providerId="LiveId" clId="{C3319DF0-672F-484E-9379-5FB1B9723CB0}" dt="2021-09-10T17:46:49.179" v="7920" actId="14100"/>
          <ac:spMkLst>
            <pc:docMk/>
            <pc:sldMk cId="4153900253" sldId="531"/>
            <ac:spMk id="9" creationId="{E0370872-FF60-44D1-B2AF-C99DB4E6F93A}"/>
          </ac:spMkLst>
        </pc:spChg>
        <pc:spChg chg="add mod">
          <ac:chgData name="Kitazawa Masakiyo" userId="2bf3742da7ad8ecb" providerId="LiveId" clId="{C3319DF0-672F-484E-9379-5FB1B9723CB0}" dt="2021-09-11T04:10:57.858" v="11522" actId="6549"/>
          <ac:spMkLst>
            <pc:docMk/>
            <pc:sldMk cId="4153900253" sldId="531"/>
            <ac:spMk id="15" creationId="{5E05A449-4A04-4B86-8CC5-888EBEA1F7AC}"/>
          </ac:spMkLst>
        </pc:spChg>
        <pc:spChg chg="add mod">
          <ac:chgData name="Kitazawa Masakiyo" userId="2bf3742da7ad8ecb" providerId="LiveId" clId="{C3319DF0-672F-484E-9379-5FB1B9723CB0}" dt="2021-09-10T17:45:35.655" v="7879" actId="1076"/>
          <ac:spMkLst>
            <pc:docMk/>
            <pc:sldMk cId="4153900253" sldId="531"/>
            <ac:spMk id="16" creationId="{424151BF-D01F-4B20-A9CF-DA98943880E3}"/>
          </ac:spMkLst>
        </pc:spChg>
        <pc:spChg chg="add del mod">
          <ac:chgData name="Kitazawa Masakiyo" userId="2bf3742da7ad8ecb" providerId="LiveId" clId="{C3319DF0-672F-484E-9379-5FB1B9723CB0}" dt="2021-09-10T17:43:36.388" v="7833"/>
          <ac:spMkLst>
            <pc:docMk/>
            <pc:sldMk cId="4153900253" sldId="531"/>
            <ac:spMk id="29" creationId="{C1991AB1-1090-47B7-B7ED-395B2D356630}"/>
          </ac:spMkLst>
        </pc:spChg>
        <pc:picChg chg="add mod">
          <ac:chgData name="Kitazawa Masakiyo" userId="2bf3742da7ad8ecb" providerId="LiveId" clId="{C3319DF0-672F-484E-9379-5FB1B9723CB0}" dt="2021-09-10T17:42:44.161" v="7823" actId="1076"/>
          <ac:picMkLst>
            <pc:docMk/>
            <pc:sldMk cId="4153900253" sldId="531"/>
            <ac:picMk id="6" creationId="{3D70826C-9A1A-4297-8E56-703F4BFA8226}"/>
          </ac:picMkLst>
        </pc:picChg>
        <pc:picChg chg="add mod">
          <ac:chgData name="Kitazawa Masakiyo" userId="2bf3742da7ad8ecb" providerId="LiveId" clId="{C3319DF0-672F-484E-9379-5FB1B9723CB0}" dt="2021-09-10T17:42:44.161" v="7823" actId="1076"/>
          <ac:picMkLst>
            <pc:docMk/>
            <pc:sldMk cId="4153900253" sldId="531"/>
            <ac:picMk id="8" creationId="{6B542EDD-7228-43D9-9809-B67B33D1292F}"/>
          </ac:picMkLst>
        </pc:picChg>
        <pc:picChg chg="add del mod">
          <ac:chgData name="Kitazawa Masakiyo" userId="2bf3742da7ad8ecb" providerId="LiveId" clId="{C3319DF0-672F-484E-9379-5FB1B9723CB0}" dt="2021-09-10T17:39:38.766" v="7579"/>
          <ac:picMkLst>
            <pc:docMk/>
            <pc:sldMk cId="4153900253" sldId="531"/>
            <ac:picMk id="18" creationId="{B8B274E3-512C-4261-9CCC-F7C45731306E}"/>
          </ac:picMkLst>
        </pc:picChg>
        <pc:picChg chg="add mod">
          <ac:chgData name="Kitazawa Masakiyo" userId="2bf3742da7ad8ecb" providerId="LiveId" clId="{C3319DF0-672F-484E-9379-5FB1B9723CB0}" dt="2021-09-10T17:45:35.655" v="7879" actId="1076"/>
          <ac:picMkLst>
            <pc:docMk/>
            <pc:sldMk cId="4153900253" sldId="531"/>
            <ac:picMk id="20" creationId="{772FF7C1-4B59-4F41-AEE8-281AF0525A25}"/>
          </ac:picMkLst>
        </pc:picChg>
        <pc:picChg chg="add del mod">
          <ac:chgData name="Kitazawa Masakiyo" userId="2bf3742da7ad8ecb" providerId="LiveId" clId="{C3319DF0-672F-484E-9379-5FB1B9723CB0}" dt="2021-09-10T17:40:20.929" v="7598"/>
          <ac:picMkLst>
            <pc:docMk/>
            <pc:sldMk cId="4153900253" sldId="531"/>
            <ac:picMk id="21" creationId="{9B2C5A71-61D8-4212-AC3E-BF590DF0ECDA}"/>
          </ac:picMkLst>
        </pc:picChg>
        <pc:picChg chg="add del mod">
          <ac:chgData name="Kitazawa Masakiyo" userId="2bf3742da7ad8ecb" providerId="LiveId" clId="{C3319DF0-672F-484E-9379-5FB1B9723CB0}" dt="2021-09-10T17:40:47.146" v="7624"/>
          <ac:picMkLst>
            <pc:docMk/>
            <pc:sldMk cId="4153900253" sldId="531"/>
            <ac:picMk id="23" creationId="{E4884D21-9184-4359-B811-863B50C41800}"/>
          </ac:picMkLst>
        </pc:picChg>
        <pc:picChg chg="add del mod">
          <ac:chgData name="Kitazawa Masakiyo" userId="2bf3742da7ad8ecb" providerId="LiveId" clId="{C3319DF0-672F-484E-9379-5FB1B9723CB0}" dt="2021-09-10T17:40:34.630" v="7611"/>
          <ac:picMkLst>
            <pc:docMk/>
            <pc:sldMk cId="4153900253" sldId="531"/>
            <ac:picMk id="24" creationId="{9362C211-255C-4395-9113-6C078BAA49B0}"/>
          </ac:picMkLst>
        </pc:picChg>
        <pc:picChg chg="add mod">
          <ac:chgData name="Kitazawa Masakiyo" userId="2bf3742da7ad8ecb" providerId="LiveId" clId="{C3319DF0-672F-484E-9379-5FB1B9723CB0}" dt="2021-09-11T02:38:49.225" v="11025" actId="1037"/>
          <ac:picMkLst>
            <pc:docMk/>
            <pc:sldMk cId="4153900253" sldId="531"/>
            <ac:picMk id="26" creationId="{13FC3075-9E92-4738-9B26-F0B53397C5BB}"/>
          </ac:picMkLst>
        </pc:picChg>
        <pc:picChg chg="add mod">
          <ac:chgData name="Kitazawa Masakiyo" userId="2bf3742da7ad8ecb" providerId="LiveId" clId="{C3319DF0-672F-484E-9379-5FB1B9723CB0}" dt="2021-09-10T17:45:35.655" v="7879" actId="1076"/>
          <ac:picMkLst>
            <pc:docMk/>
            <pc:sldMk cId="4153900253" sldId="531"/>
            <ac:picMk id="28" creationId="{6B675041-5B46-4343-B34C-C3C08CEF0008}"/>
          </ac:picMkLst>
        </pc:picChg>
        <pc:picChg chg="add del mod">
          <ac:chgData name="Kitazawa Masakiyo" userId="2bf3742da7ad8ecb" providerId="LiveId" clId="{C3319DF0-672F-484E-9379-5FB1B9723CB0}" dt="2021-09-10T17:45:52.207" v="7891"/>
          <ac:picMkLst>
            <pc:docMk/>
            <pc:sldMk cId="4153900253" sldId="531"/>
            <ac:picMk id="30" creationId="{45946F07-8E75-4491-92CD-4556B430DAD3}"/>
          </ac:picMkLst>
        </pc:picChg>
        <pc:picChg chg="add del mod">
          <ac:chgData name="Kitazawa Masakiyo" userId="2bf3742da7ad8ecb" providerId="LiveId" clId="{C3319DF0-672F-484E-9379-5FB1B9723CB0}" dt="2021-09-10T17:46:04.254" v="7903"/>
          <ac:picMkLst>
            <pc:docMk/>
            <pc:sldMk cId="4153900253" sldId="531"/>
            <ac:picMk id="35" creationId="{0477F05A-38BB-4935-AB0E-C6C1F63E4577}"/>
          </ac:picMkLst>
        </pc:picChg>
        <pc:picChg chg="add mod">
          <ac:chgData name="Kitazawa Masakiyo" userId="2bf3742da7ad8ecb" providerId="LiveId" clId="{C3319DF0-672F-484E-9379-5FB1B9723CB0}" dt="2021-09-10T17:46:04.254" v="7901"/>
          <ac:picMkLst>
            <pc:docMk/>
            <pc:sldMk cId="4153900253" sldId="531"/>
            <ac:picMk id="37" creationId="{C8D2CB81-2ECE-46D4-A9D0-AE9F87A86590}"/>
          </ac:picMkLst>
        </pc:picChg>
        <pc:cxnChg chg="add mod">
          <ac:chgData name="Kitazawa Masakiyo" userId="2bf3742da7ad8ecb" providerId="LiveId" clId="{C3319DF0-672F-484E-9379-5FB1B9723CB0}" dt="2021-09-10T17:47:10.516" v="7925" actId="14100"/>
          <ac:cxnSpMkLst>
            <pc:docMk/>
            <pc:sldMk cId="4153900253" sldId="531"/>
            <ac:cxnSpMk id="11" creationId="{BC35E11C-2D52-46CA-A955-174D545BA167}"/>
          </ac:cxnSpMkLst>
        </pc:cxnChg>
        <pc:cxnChg chg="add mod">
          <ac:chgData name="Kitazawa Masakiyo" userId="2bf3742da7ad8ecb" providerId="LiveId" clId="{C3319DF0-672F-484E-9379-5FB1B9723CB0}" dt="2021-09-10T17:46:54.679" v="7922" actId="14100"/>
          <ac:cxnSpMkLst>
            <pc:docMk/>
            <pc:sldMk cId="4153900253" sldId="531"/>
            <ac:cxnSpMk id="12" creationId="{B7B36365-636C-4598-BE64-ECB5FF3C06A3}"/>
          </ac:cxnSpMkLst>
        </pc:cxnChg>
        <pc:cxnChg chg="add mod">
          <ac:chgData name="Kitazawa Masakiyo" userId="2bf3742da7ad8ecb" providerId="LiveId" clId="{C3319DF0-672F-484E-9379-5FB1B9723CB0}" dt="2021-09-10T17:45:35.655" v="7879" actId="1076"/>
          <ac:cxnSpMkLst>
            <pc:docMk/>
            <pc:sldMk cId="4153900253" sldId="531"/>
            <ac:cxnSpMk id="32" creationId="{CF635FFC-B92D-4B7F-A788-4C4258601C3F}"/>
          </ac:cxnSpMkLst>
        </pc:cxnChg>
        <pc:cxnChg chg="add mod">
          <ac:chgData name="Kitazawa Masakiyo" userId="2bf3742da7ad8ecb" providerId="LiveId" clId="{C3319DF0-672F-484E-9379-5FB1B9723CB0}" dt="2021-09-10T17:45:35.655" v="7879" actId="1076"/>
          <ac:cxnSpMkLst>
            <pc:docMk/>
            <pc:sldMk cId="4153900253" sldId="531"/>
            <ac:cxnSpMk id="33" creationId="{8F64F256-DCDE-4190-87D0-3185B08667DE}"/>
          </ac:cxnSpMkLst>
        </pc:cxnChg>
      </pc:sldChg>
      <pc:sldChg chg="addSp delSp modSp new mod">
        <pc:chgData name="Kitazawa Masakiyo" userId="2bf3742da7ad8ecb" providerId="LiveId" clId="{C3319DF0-672F-484E-9379-5FB1B9723CB0}" dt="2021-09-11T02:42:33.350" v="11032" actId="403"/>
        <pc:sldMkLst>
          <pc:docMk/>
          <pc:sldMk cId="997242121" sldId="532"/>
        </pc:sldMkLst>
        <pc:spChg chg="mod">
          <ac:chgData name="Kitazawa Masakiyo" userId="2bf3742da7ad8ecb" providerId="LiveId" clId="{C3319DF0-672F-484E-9379-5FB1B9723CB0}" dt="2021-09-10T17:48:32.600" v="7972" actId="20577"/>
          <ac:spMkLst>
            <pc:docMk/>
            <pc:sldMk cId="997242121" sldId="532"/>
            <ac:spMk id="2" creationId="{C4675DC0-0F9C-4F05-9D00-601D262E0161}"/>
          </ac:spMkLst>
        </pc:spChg>
        <pc:spChg chg="del">
          <ac:chgData name="Kitazawa Masakiyo" userId="2bf3742da7ad8ecb" providerId="LiveId" clId="{C3319DF0-672F-484E-9379-5FB1B9723CB0}" dt="2021-09-10T17:47:57.407" v="7954" actId="478"/>
          <ac:spMkLst>
            <pc:docMk/>
            <pc:sldMk cId="997242121" sldId="532"/>
            <ac:spMk id="3" creationId="{5C16DD5A-3D16-453A-AA19-0D6C49CAF9BF}"/>
          </ac:spMkLst>
        </pc:spChg>
        <pc:spChg chg="add mod">
          <ac:chgData name="Kitazawa Masakiyo" userId="2bf3742da7ad8ecb" providerId="LiveId" clId="{C3319DF0-672F-484E-9379-5FB1B9723CB0}" dt="2021-09-10T17:48:58.875" v="8015" actId="12"/>
          <ac:spMkLst>
            <pc:docMk/>
            <pc:sldMk cId="997242121" sldId="532"/>
            <ac:spMk id="7" creationId="{E4327DF2-FB97-4641-ADF9-D9B823FCCA35}"/>
          </ac:spMkLst>
        </pc:spChg>
        <pc:spChg chg="add mod">
          <ac:chgData name="Kitazawa Masakiyo" userId="2bf3742da7ad8ecb" providerId="LiveId" clId="{C3319DF0-672F-484E-9379-5FB1B9723CB0}" dt="2021-09-10T17:49:18.537" v="8046" actId="1076"/>
          <ac:spMkLst>
            <pc:docMk/>
            <pc:sldMk cId="997242121" sldId="532"/>
            <ac:spMk id="8" creationId="{596ABF37-4CEF-420C-9424-5D962C85C2A1}"/>
          </ac:spMkLst>
        </pc:spChg>
        <pc:spChg chg="add mod">
          <ac:chgData name="Kitazawa Masakiyo" userId="2bf3742da7ad8ecb" providerId="LiveId" clId="{C3319DF0-672F-484E-9379-5FB1B9723CB0}" dt="2021-09-11T02:42:33.350" v="11032" actId="403"/>
          <ac:spMkLst>
            <pc:docMk/>
            <pc:sldMk cId="997242121" sldId="532"/>
            <ac:spMk id="11" creationId="{26472D1D-A5F9-40E5-9BFC-FF1F99A11F7F}"/>
          </ac:spMkLst>
        </pc:spChg>
        <pc:picChg chg="add mod">
          <ac:chgData name="Kitazawa Masakiyo" userId="2bf3742da7ad8ecb" providerId="LiveId" clId="{C3319DF0-672F-484E-9379-5FB1B9723CB0}" dt="2021-09-10T17:49:21.992" v="8047" actId="14100"/>
          <ac:picMkLst>
            <pc:docMk/>
            <pc:sldMk cId="997242121" sldId="532"/>
            <ac:picMk id="6" creationId="{4A641859-3C1D-404A-B4C2-06E4E13842C4}"/>
          </ac:picMkLst>
        </pc:picChg>
        <pc:picChg chg="add mod">
          <ac:chgData name="Kitazawa Masakiyo" userId="2bf3742da7ad8ecb" providerId="LiveId" clId="{C3319DF0-672F-484E-9379-5FB1B9723CB0}" dt="2021-09-10T17:49:49.417" v="8051" actId="1076"/>
          <ac:picMkLst>
            <pc:docMk/>
            <pc:sldMk cId="997242121" sldId="532"/>
            <ac:picMk id="10" creationId="{2E2E5078-9E02-4645-AB46-A71C6DBF78B6}"/>
          </ac:picMkLst>
        </pc:picChg>
      </pc:sldChg>
      <pc:sldChg chg="addSp delSp modSp new mod modAnim">
        <pc:chgData name="Kitazawa Masakiyo" userId="2bf3742da7ad8ecb" providerId="LiveId" clId="{C3319DF0-672F-484E-9379-5FB1B9723CB0}" dt="2021-09-11T03:29:01.072" v="11371" actId="1035"/>
        <pc:sldMkLst>
          <pc:docMk/>
          <pc:sldMk cId="601369771" sldId="533"/>
        </pc:sldMkLst>
        <pc:spChg chg="mod">
          <ac:chgData name="Kitazawa Masakiyo" userId="2bf3742da7ad8ecb" providerId="LiveId" clId="{C3319DF0-672F-484E-9379-5FB1B9723CB0}" dt="2021-09-10T17:56:07.286" v="8476" actId="20577"/>
          <ac:spMkLst>
            <pc:docMk/>
            <pc:sldMk cId="601369771" sldId="533"/>
            <ac:spMk id="2" creationId="{E13D28BC-3D5C-4982-94DB-358D40C6EA67}"/>
          </ac:spMkLst>
        </pc:spChg>
        <pc:spChg chg="del mod">
          <ac:chgData name="Kitazawa Masakiyo" userId="2bf3742da7ad8ecb" providerId="LiveId" clId="{C3319DF0-672F-484E-9379-5FB1B9723CB0}" dt="2021-09-10T17:55:54.186" v="8456" actId="478"/>
          <ac:spMkLst>
            <pc:docMk/>
            <pc:sldMk cId="601369771" sldId="533"/>
            <ac:spMk id="3" creationId="{48A123CF-E4FB-4A5B-8D96-F8FB6581C996}"/>
          </ac:spMkLst>
        </pc:spChg>
        <pc:spChg chg="add mod">
          <ac:chgData name="Kitazawa Masakiyo" userId="2bf3742da7ad8ecb" providerId="LiveId" clId="{C3319DF0-672F-484E-9379-5FB1B9723CB0}" dt="2021-09-11T03:29:01.072" v="11371" actId="1035"/>
          <ac:spMkLst>
            <pc:docMk/>
            <pc:sldMk cId="601369771" sldId="533"/>
            <ac:spMk id="6" creationId="{D5C6AA79-6E88-4C21-AD2A-EE1A19DB185F}"/>
          </ac:spMkLst>
        </pc:spChg>
        <pc:spChg chg="add mod">
          <ac:chgData name="Kitazawa Masakiyo" userId="2bf3742da7ad8ecb" providerId="LiveId" clId="{C3319DF0-672F-484E-9379-5FB1B9723CB0}" dt="2021-09-11T03:29:01.072" v="11371" actId="1035"/>
          <ac:spMkLst>
            <pc:docMk/>
            <pc:sldMk cId="601369771" sldId="533"/>
            <ac:spMk id="7" creationId="{25EAB6A9-DBD4-41CB-91DE-4128831E1BD5}"/>
          </ac:spMkLst>
        </pc:spChg>
        <pc:spChg chg="add mod">
          <ac:chgData name="Kitazawa Masakiyo" userId="2bf3742da7ad8ecb" providerId="LiveId" clId="{C3319DF0-672F-484E-9379-5FB1B9723CB0}" dt="2021-09-10T18:17:37.997" v="8777" actId="1076"/>
          <ac:spMkLst>
            <pc:docMk/>
            <pc:sldMk cId="601369771" sldId="533"/>
            <ac:spMk id="8" creationId="{AC770BAE-01A0-4D1E-AF85-62E1F6D48093}"/>
          </ac:spMkLst>
        </pc:spChg>
        <pc:spChg chg="add mod">
          <ac:chgData name="Kitazawa Masakiyo" userId="2bf3742da7ad8ecb" providerId="LiveId" clId="{C3319DF0-672F-484E-9379-5FB1B9723CB0}" dt="2021-09-10T18:19:24.884" v="8785" actId="20577"/>
          <ac:spMkLst>
            <pc:docMk/>
            <pc:sldMk cId="601369771" sldId="533"/>
            <ac:spMk id="9" creationId="{7B3E8AD3-DEAC-4DE0-B6AB-9F2F90E8458E}"/>
          </ac:spMkLst>
        </pc:spChg>
        <pc:spChg chg="add mod">
          <ac:chgData name="Kitazawa Masakiyo" userId="2bf3742da7ad8ecb" providerId="LiveId" clId="{C3319DF0-672F-484E-9379-5FB1B9723CB0}" dt="2021-09-11T03:26:28.380" v="11276" actId="403"/>
          <ac:spMkLst>
            <pc:docMk/>
            <pc:sldMk cId="601369771" sldId="533"/>
            <ac:spMk id="10" creationId="{4D9765D3-E684-4214-8465-8DEE621463AF}"/>
          </ac:spMkLst>
        </pc:spChg>
        <pc:spChg chg="add mod">
          <ac:chgData name="Kitazawa Masakiyo" userId="2bf3742da7ad8ecb" providerId="LiveId" clId="{C3319DF0-672F-484E-9379-5FB1B9723CB0}" dt="2021-09-10T18:13:46.946" v="8716" actId="1076"/>
          <ac:spMkLst>
            <pc:docMk/>
            <pc:sldMk cId="601369771" sldId="533"/>
            <ac:spMk id="11" creationId="{4A77B6CA-4426-4473-BC78-EDA0857DD7AA}"/>
          </ac:spMkLst>
        </pc:spChg>
        <pc:spChg chg="add mod">
          <ac:chgData name="Kitazawa Masakiyo" userId="2bf3742da7ad8ecb" providerId="LiveId" clId="{C3319DF0-672F-484E-9379-5FB1B9723CB0}" dt="2021-09-11T03:27:13.353" v="11325" actId="6549"/>
          <ac:spMkLst>
            <pc:docMk/>
            <pc:sldMk cId="601369771" sldId="533"/>
            <ac:spMk id="12" creationId="{B433C4C3-EE49-461D-9DE7-002414840358}"/>
          </ac:spMkLst>
        </pc:spChg>
        <pc:spChg chg="add mod">
          <ac:chgData name="Kitazawa Masakiyo" userId="2bf3742da7ad8ecb" providerId="LiveId" clId="{C3319DF0-672F-484E-9379-5FB1B9723CB0}" dt="2021-09-11T03:27:00.118" v="11280" actId="1036"/>
          <ac:spMkLst>
            <pc:docMk/>
            <pc:sldMk cId="601369771" sldId="533"/>
            <ac:spMk id="13" creationId="{F014FC90-42F1-443F-B59E-772D0FB76B24}"/>
          </ac:spMkLst>
        </pc:spChg>
        <pc:picChg chg="add mod">
          <ac:chgData name="Kitazawa Masakiyo" userId="2bf3742da7ad8ecb" providerId="LiveId" clId="{C3319DF0-672F-484E-9379-5FB1B9723CB0}" dt="2021-09-11T03:29:01.072" v="11371" actId="1035"/>
          <ac:picMkLst>
            <pc:docMk/>
            <pc:sldMk cId="601369771" sldId="533"/>
            <ac:picMk id="5" creationId="{E90F4277-D126-4B53-B3F7-CB2F89E5C7B0}"/>
          </ac:picMkLst>
        </pc:picChg>
        <pc:picChg chg="add mod">
          <ac:chgData name="Kitazawa Masakiyo" userId="2bf3742da7ad8ecb" providerId="LiveId" clId="{C3319DF0-672F-484E-9379-5FB1B9723CB0}" dt="2021-09-11T03:29:01.072" v="11371" actId="1035"/>
          <ac:picMkLst>
            <pc:docMk/>
            <pc:sldMk cId="601369771" sldId="533"/>
            <ac:picMk id="14" creationId="{1C548250-552E-4A83-960C-1A2CE957E242}"/>
          </ac:picMkLst>
        </pc:picChg>
      </pc:sldChg>
      <pc:sldChg chg="addSp delSp modSp new mod modAnim">
        <pc:chgData name="Kitazawa Masakiyo" userId="2bf3742da7ad8ecb" providerId="LiveId" clId="{C3319DF0-672F-484E-9379-5FB1B9723CB0}" dt="2021-09-11T03:23:11.583" v="11217" actId="1076"/>
        <pc:sldMkLst>
          <pc:docMk/>
          <pc:sldMk cId="4168222760" sldId="534"/>
        </pc:sldMkLst>
        <pc:spChg chg="del">
          <ac:chgData name="Kitazawa Masakiyo" userId="2bf3742da7ad8ecb" providerId="LiveId" clId="{C3319DF0-672F-484E-9379-5FB1B9723CB0}" dt="2021-09-11T00:59:06.762" v="9192" actId="478"/>
          <ac:spMkLst>
            <pc:docMk/>
            <pc:sldMk cId="4168222760" sldId="534"/>
            <ac:spMk id="2" creationId="{FD94EF89-B1A9-4248-9060-9D5F8441E581}"/>
          </ac:spMkLst>
        </pc:spChg>
        <pc:spChg chg="del">
          <ac:chgData name="Kitazawa Masakiyo" userId="2bf3742da7ad8ecb" providerId="LiveId" clId="{C3319DF0-672F-484E-9379-5FB1B9723CB0}" dt="2021-09-11T00:58:53.169" v="9190" actId="478"/>
          <ac:spMkLst>
            <pc:docMk/>
            <pc:sldMk cId="4168222760" sldId="534"/>
            <ac:spMk id="3" creationId="{2DC98617-AFEC-44E7-A64D-B93B22F63FED}"/>
          </ac:spMkLst>
        </pc:spChg>
        <pc:spChg chg="add mod">
          <ac:chgData name="Kitazawa Masakiyo" userId="2bf3742da7ad8ecb" providerId="LiveId" clId="{C3319DF0-672F-484E-9379-5FB1B9723CB0}" dt="2021-09-11T00:59:29.801" v="9194" actId="1076"/>
          <ac:spMkLst>
            <pc:docMk/>
            <pc:sldMk cId="4168222760" sldId="534"/>
            <ac:spMk id="6" creationId="{70A5D24C-1EC5-4829-B121-F2314813DCAF}"/>
          </ac:spMkLst>
        </pc:spChg>
        <pc:spChg chg="add mod">
          <ac:chgData name="Kitazawa Masakiyo" userId="2bf3742da7ad8ecb" providerId="LiveId" clId="{C3319DF0-672F-484E-9379-5FB1B9723CB0}" dt="2021-09-11T01:45:25.385" v="9966" actId="1076"/>
          <ac:spMkLst>
            <pc:docMk/>
            <pc:sldMk cId="4168222760" sldId="534"/>
            <ac:spMk id="7" creationId="{A297DC78-039D-4D6C-9A69-380C84E99877}"/>
          </ac:spMkLst>
        </pc:spChg>
        <pc:spChg chg="add mod">
          <ac:chgData name="Kitazawa Masakiyo" userId="2bf3742da7ad8ecb" providerId="LiveId" clId="{C3319DF0-672F-484E-9379-5FB1B9723CB0}" dt="2021-09-11T01:44:54.431" v="9965" actId="6549"/>
          <ac:spMkLst>
            <pc:docMk/>
            <pc:sldMk cId="4168222760" sldId="534"/>
            <ac:spMk id="8" creationId="{5F9BECA3-59DF-4489-9F72-C7A32E2805BE}"/>
          </ac:spMkLst>
        </pc:spChg>
        <pc:spChg chg="add mod">
          <ac:chgData name="Kitazawa Masakiyo" userId="2bf3742da7ad8ecb" providerId="LiveId" clId="{C3319DF0-672F-484E-9379-5FB1B9723CB0}" dt="2021-09-11T00:59:29.801" v="9194" actId="1076"/>
          <ac:spMkLst>
            <pc:docMk/>
            <pc:sldMk cId="4168222760" sldId="534"/>
            <ac:spMk id="9" creationId="{14087F44-6A76-45E8-AE95-C3D1ABE1ED4A}"/>
          </ac:spMkLst>
        </pc:spChg>
        <pc:spChg chg="add del mod">
          <ac:chgData name="Kitazawa Masakiyo" userId="2bf3742da7ad8ecb" providerId="LiveId" clId="{C3319DF0-672F-484E-9379-5FB1B9723CB0}" dt="2021-09-11T00:59:32.962" v="9195" actId="478"/>
          <ac:spMkLst>
            <pc:docMk/>
            <pc:sldMk cId="4168222760" sldId="534"/>
            <ac:spMk id="10" creationId="{84DB890A-C86B-4E12-A25B-31AA3B65B2EB}"/>
          </ac:spMkLst>
        </pc:spChg>
        <pc:spChg chg="add mod">
          <ac:chgData name="Kitazawa Masakiyo" userId="2bf3742da7ad8ecb" providerId="LiveId" clId="{C3319DF0-672F-484E-9379-5FB1B9723CB0}" dt="2021-09-11T00:59:29.801" v="9194" actId="1076"/>
          <ac:spMkLst>
            <pc:docMk/>
            <pc:sldMk cId="4168222760" sldId="534"/>
            <ac:spMk id="11" creationId="{75CB0AEE-01EA-418A-B9C3-550A14C33F78}"/>
          </ac:spMkLst>
        </pc:spChg>
        <pc:spChg chg="mod">
          <ac:chgData name="Kitazawa Masakiyo" userId="2bf3742da7ad8ecb" providerId="LiveId" clId="{C3319DF0-672F-484E-9379-5FB1B9723CB0}" dt="2021-09-11T01:00:26.475" v="9198" actId="1076"/>
          <ac:spMkLst>
            <pc:docMk/>
            <pc:sldMk cId="4168222760" sldId="534"/>
            <ac:spMk id="13" creationId="{57387E0D-A50F-42D6-8213-42181A286AB9}"/>
          </ac:spMkLst>
        </pc:spChg>
        <pc:spChg chg="del mod">
          <ac:chgData name="Kitazawa Masakiyo" userId="2bf3742da7ad8ecb" providerId="LiveId" clId="{C3319DF0-672F-484E-9379-5FB1B9723CB0}" dt="2021-09-11T00:59:46.114" v="9196" actId="478"/>
          <ac:spMkLst>
            <pc:docMk/>
            <pc:sldMk cId="4168222760" sldId="534"/>
            <ac:spMk id="14" creationId="{BABF9164-C880-41AD-AEC8-1CE2D7920982}"/>
          </ac:spMkLst>
        </pc:spChg>
        <pc:spChg chg="mod">
          <ac:chgData name="Kitazawa Masakiyo" userId="2bf3742da7ad8ecb" providerId="LiveId" clId="{C3319DF0-672F-484E-9379-5FB1B9723CB0}" dt="2021-09-11T01:00:26.475" v="9198" actId="1076"/>
          <ac:spMkLst>
            <pc:docMk/>
            <pc:sldMk cId="4168222760" sldId="534"/>
            <ac:spMk id="15" creationId="{63745582-50B7-4E87-BCAD-88B357C84949}"/>
          </ac:spMkLst>
        </pc:spChg>
        <pc:spChg chg="add mod">
          <ac:chgData name="Kitazawa Masakiyo" userId="2bf3742da7ad8ecb" providerId="LiveId" clId="{C3319DF0-672F-484E-9379-5FB1B9723CB0}" dt="2021-09-11T01:45:57.389" v="10035" actId="1035"/>
          <ac:spMkLst>
            <pc:docMk/>
            <pc:sldMk cId="4168222760" sldId="534"/>
            <ac:spMk id="16" creationId="{7A6F5DCC-EE24-45E9-88C0-E9C8F0AF5F41}"/>
          </ac:spMkLst>
        </pc:spChg>
        <pc:spChg chg="add mod">
          <ac:chgData name="Kitazawa Masakiyo" userId="2bf3742da7ad8ecb" providerId="LiveId" clId="{C3319DF0-672F-484E-9379-5FB1B9723CB0}" dt="2021-09-11T03:23:11.583" v="11217" actId="1076"/>
          <ac:spMkLst>
            <pc:docMk/>
            <pc:sldMk cId="4168222760" sldId="534"/>
            <ac:spMk id="17" creationId="{EF65084E-AAC7-43CD-B54D-7FDF51B14098}"/>
          </ac:spMkLst>
        </pc:spChg>
        <pc:grpChg chg="add mod">
          <ac:chgData name="Kitazawa Masakiyo" userId="2bf3742da7ad8ecb" providerId="LiveId" clId="{C3319DF0-672F-484E-9379-5FB1B9723CB0}" dt="2021-09-11T01:00:26.475" v="9198" actId="1076"/>
          <ac:grpSpMkLst>
            <pc:docMk/>
            <pc:sldMk cId="4168222760" sldId="534"/>
            <ac:grpSpMk id="12" creationId="{87DC95F3-6758-4C85-B16E-DCF380244941}"/>
          </ac:grpSpMkLst>
        </pc:grpChg>
        <pc:picChg chg="add mod">
          <ac:chgData name="Kitazawa Masakiyo" userId="2bf3742da7ad8ecb" providerId="LiveId" clId="{C3319DF0-672F-484E-9379-5FB1B9723CB0}" dt="2021-09-11T00:59:01.615" v="9191"/>
          <ac:picMkLst>
            <pc:docMk/>
            <pc:sldMk cId="4168222760" sldId="534"/>
            <ac:picMk id="5" creationId="{6D7D6968-204F-4F9E-B0D3-85A5AF0F4851}"/>
          </ac:picMkLst>
        </pc:picChg>
      </pc:sldChg>
      <pc:sldChg chg="delSp mod">
        <pc:chgData name="Kitazawa Masakiyo" userId="2bf3742da7ad8ecb" providerId="LiveId" clId="{C3319DF0-672F-484E-9379-5FB1B9723CB0}" dt="2021-09-11T02:02:18.809" v="10833" actId="478"/>
        <pc:sldMkLst>
          <pc:docMk/>
          <pc:sldMk cId="3893212106" sldId="535"/>
        </pc:sldMkLst>
        <pc:spChg chg="del">
          <ac:chgData name="Kitazawa Masakiyo" userId="2bf3742da7ad8ecb" providerId="LiveId" clId="{C3319DF0-672F-484E-9379-5FB1B9723CB0}" dt="2021-09-11T02:02:18.809" v="10833" actId="478"/>
          <ac:spMkLst>
            <pc:docMk/>
            <pc:sldMk cId="3893212106" sldId="535"/>
            <ac:spMk id="36" creationId="{07AFB34B-9F8E-4E80-9C38-DACB7E93AE29}"/>
          </ac:spMkLst>
        </pc:spChg>
        <pc:spChg chg="del">
          <ac:chgData name="Kitazawa Masakiyo" userId="2bf3742da7ad8ecb" providerId="LiveId" clId="{C3319DF0-672F-484E-9379-5FB1B9723CB0}" dt="2021-09-11T02:02:17.405" v="10832" actId="478"/>
          <ac:spMkLst>
            <pc:docMk/>
            <pc:sldMk cId="3893212106" sldId="535"/>
            <ac:spMk id="37" creationId="{620A00D7-FD40-4A13-923D-76E4E5FC7574}"/>
          </ac:spMkLst>
        </pc:spChg>
      </pc:sldChg>
      <pc:sldChg chg="modSp mod">
        <pc:chgData name="Kitazawa Masakiyo" userId="2bf3742da7ad8ecb" providerId="LiveId" clId="{C3319DF0-672F-484E-9379-5FB1B9723CB0}" dt="2021-09-11T03:16:02.865" v="11131" actId="14100"/>
        <pc:sldMkLst>
          <pc:docMk/>
          <pc:sldMk cId="2775258824" sldId="536"/>
        </pc:sldMkLst>
        <pc:spChg chg="mod">
          <ac:chgData name="Kitazawa Masakiyo" userId="2bf3742da7ad8ecb" providerId="LiveId" clId="{C3319DF0-672F-484E-9379-5FB1B9723CB0}" dt="2021-09-11T03:16:02.865" v="11131" actId="14100"/>
          <ac:spMkLst>
            <pc:docMk/>
            <pc:sldMk cId="2775258824" sldId="536"/>
            <ac:spMk id="21" creationId="{9B78AB44-F704-4DA0-BF13-367C48B647F4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31" creationId="{8A74CBDF-C920-4F6F-849A-93F64326E072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36" creationId="{B9BA4445-DE72-4E50-A5D1-9AB679EB3F17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39" creationId="{511F376F-DF1E-4DB1-B574-145C4604A8BD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41" creationId="{BA25EF99-72ED-4094-B393-23781C86671E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42" creationId="{BF0F43DE-FE6D-4B16-A43D-A02360A11C2F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48" creationId="{951F9D22-9232-4711-B92E-79E231F264AA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52" creationId="{4E1B2296-984C-429F-B5E6-92B2AF5126A1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54" creationId="{DF1F5D4F-1899-40C3-A06E-CB4DA32C4FE9}"/>
          </ac:spMkLst>
        </pc:sp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27" creationId="{361F595D-1EE0-463B-BC13-47938B27A7B7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29" creationId="{F3ED5458-E846-4EC1-B225-A01BB6409769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35" creationId="{A23E54C8-9FB1-407F-A8C8-8D4206DDAAC2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38" creationId="{540B609E-A3E5-4EC2-94B9-CB3D3C616C5D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46" creationId="{D86253A4-567B-465F-90D2-1AE7DC65C7E3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47" creationId="{23570347-2682-47F2-A91C-F43AED2B6123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51" creationId="{5664C7D5-1454-4DE4-94D1-86483BA697F0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53" creationId="{B0CF2457-D11B-4FCC-9171-E45922C8767E}"/>
          </ac:picMkLst>
        </pc:picChg>
        <pc:cxnChg chg="mod">
          <ac:chgData name="Kitazawa Masakiyo" userId="2bf3742da7ad8ecb" providerId="LiveId" clId="{C3319DF0-672F-484E-9379-5FB1B9723CB0}" dt="2021-09-11T03:15:50.596" v="11129" actId="1035"/>
          <ac:cxnSpMkLst>
            <pc:docMk/>
            <pc:sldMk cId="2775258824" sldId="536"/>
            <ac:cxnSpMk id="13" creationId="{3CAF5865-D896-4353-ADB1-234D55D7C8EF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23" creationId="{BDB3283D-2495-454D-BAE4-54964C3F88D7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24" creationId="{FE236FA0-F140-40DE-8132-6F87A9614AAB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32" creationId="{6B7B5C87-D175-46A6-B493-9EF58822E0BE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33" creationId="{D1DB318E-C5C0-488B-947F-9B0DF31E6C66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44" creationId="{22C74F73-DC10-4918-B59B-F953040DA253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45" creationId="{3E90CCC6-7D63-4A13-A8C0-C14D0A63BC49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49" creationId="{159DA3F7-031B-453A-A219-AB7B36F3D1BF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50" creationId="{74ED0CCC-8708-401D-987A-2204D32BFC63}"/>
          </ac:cxnSpMkLst>
        </pc:cxnChg>
      </pc:sldChg>
      <pc:sldChg chg="delSp del mod">
        <pc:chgData name="Kitazawa Masakiyo" userId="2bf3742da7ad8ecb" providerId="LiveId" clId="{C3319DF0-672F-484E-9379-5FB1B9723CB0}" dt="2021-09-11T03:57:28.062" v="11489" actId="2696"/>
        <pc:sldMkLst>
          <pc:docMk/>
          <pc:sldMk cId="2402569112" sldId="537"/>
        </pc:sldMkLst>
        <pc:spChg chg="del">
          <ac:chgData name="Kitazawa Masakiyo" userId="2bf3742da7ad8ecb" providerId="LiveId" clId="{C3319DF0-672F-484E-9379-5FB1B9723CB0}" dt="2021-09-11T02:04:56.057" v="10861" actId="478"/>
          <ac:spMkLst>
            <pc:docMk/>
            <pc:sldMk cId="2402569112" sldId="537"/>
            <ac:spMk id="3" creationId="{2D50F5D2-EC31-448C-BC6D-A36F713AA146}"/>
          </ac:spMkLst>
        </pc:spChg>
        <pc:spChg chg="del">
          <ac:chgData name="Kitazawa Masakiyo" userId="2bf3742da7ad8ecb" providerId="LiveId" clId="{C3319DF0-672F-484E-9379-5FB1B9723CB0}" dt="2021-09-11T03:18:02.402" v="11132" actId="478"/>
          <ac:spMkLst>
            <pc:docMk/>
            <pc:sldMk cId="2402569112" sldId="537"/>
            <ac:spMk id="21" creationId="{9B78AB44-F704-4DA0-BF13-367C48B647F4}"/>
          </ac:spMkLst>
        </pc:spChg>
        <pc:spChg chg="del">
          <ac:chgData name="Kitazawa Masakiyo" userId="2bf3742da7ad8ecb" providerId="LiveId" clId="{C3319DF0-672F-484E-9379-5FB1B9723CB0}" dt="2021-09-11T02:05:01.349" v="10863" actId="478"/>
          <ac:spMkLst>
            <pc:docMk/>
            <pc:sldMk cId="2402569112" sldId="537"/>
            <ac:spMk id="39" creationId="{511F376F-DF1E-4DB1-B574-145C4604A8BD}"/>
          </ac:spMkLst>
        </pc:spChg>
        <pc:spChg chg="del">
          <ac:chgData name="Kitazawa Masakiyo" userId="2bf3742da7ad8ecb" providerId="LiveId" clId="{C3319DF0-672F-484E-9379-5FB1B9723CB0}" dt="2021-09-11T02:04:58.948" v="10862" actId="478"/>
          <ac:spMkLst>
            <pc:docMk/>
            <pc:sldMk cId="2402569112" sldId="537"/>
            <ac:spMk id="41" creationId="{BA25EF99-72ED-4094-B393-23781C86671E}"/>
          </ac:spMkLst>
        </pc:spChg>
        <pc:spChg chg="del">
          <ac:chgData name="Kitazawa Masakiyo" userId="2bf3742da7ad8ecb" providerId="LiveId" clId="{C3319DF0-672F-484E-9379-5FB1B9723CB0}" dt="2021-09-11T02:05:03.223" v="10864" actId="478"/>
          <ac:spMkLst>
            <pc:docMk/>
            <pc:sldMk cId="2402569112" sldId="537"/>
            <ac:spMk id="42" creationId="{BF0F43DE-FE6D-4B16-A43D-A02360A11C2F}"/>
          </ac:spMkLst>
        </pc:spChg>
        <pc:spChg chg="del">
          <ac:chgData name="Kitazawa Masakiyo" userId="2bf3742da7ad8ecb" providerId="LiveId" clId="{C3319DF0-672F-484E-9379-5FB1B9723CB0}" dt="2021-09-11T02:04:56.057" v="10861" actId="478"/>
          <ac:spMkLst>
            <pc:docMk/>
            <pc:sldMk cId="2402569112" sldId="537"/>
            <ac:spMk id="43" creationId="{041CA915-2667-4CAA-8F2E-8ED4A86D00DF}"/>
          </ac:spMkLst>
        </pc:spChg>
        <pc:spChg chg="del">
          <ac:chgData name="Kitazawa Masakiyo" userId="2bf3742da7ad8ecb" providerId="LiveId" clId="{C3319DF0-672F-484E-9379-5FB1B9723CB0}" dt="2021-09-11T02:04:56.057" v="10861" actId="478"/>
          <ac:spMkLst>
            <pc:docMk/>
            <pc:sldMk cId="2402569112" sldId="537"/>
            <ac:spMk id="54" creationId="{DF1F5D4F-1899-40C3-A06E-CB4DA32C4FE9}"/>
          </ac:spMkLst>
        </pc:spChg>
        <pc:picChg chg="del">
          <ac:chgData name="Kitazawa Masakiyo" userId="2bf3742da7ad8ecb" providerId="LiveId" clId="{C3319DF0-672F-484E-9379-5FB1B9723CB0}" dt="2021-09-11T02:05:01.349" v="10863" actId="478"/>
          <ac:picMkLst>
            <pc:docMk/>
            <pc:sldMk cId="2402569112" sldId="537"/>
            <ac:picMk id="35" creationId="{A23E54C8-9FB1-407F-A8C8-8D4206DDAAC2}"/>
          </ac:picMkLst>
        </pc:picChg>
        <pc:picChg chg="del">
          <ac:chgData name="Kitazawa Masakiyo" userId="2bf3742da7ad8ecb" providerId="LiveId" clId="{C3319DF0-672F-484E-9379-5FB1B9723CB0}" dt="2021-09-11T02:05:01.349" v="10863" actId="478"/>
          <ac:picMkLst>
            <pc:docMk/>
            <pc:sldMk cId="2402569112" sldId="537"/>
            <ac:picMk id="38" creationId="{540B609E-A3E5-4EC2-94B9-CB3D3C616C5D}"/>
          </ac:picMkLst>
        </pc:picChg>
        <pc:picChg chg="del">
          <ac:chgData name="Kitazawa Masakiyo" userId="2bf3742da7ad8ecb" providerId="LiveId" clId="{C3319DF0-672F-484E-9379-5FB1B9723CB0}" dt="2021-09-11T02:04:56.057" v="10861" actId="478"/>
          <ac:picMkLst>
            <pc:docMk/>
            <pc:sldMk cId="2402569112" sldId="537"/>
            <ac:picMk id="46" creationId="{D86253A4-567B-465F-90D2-1AE7DC65C7E3}"/>
          </ac:picMkLst>
        </pc:picChg>
        <pc:picChg chg="del">
          <ac:chgData name="Kitazawa Masakiyo" userId="2bf3742da7ad8ecb" providerId="LiveId" clId="{C3319DF0-672F-484E-9379-5FB1B9723CB0}" dt="2021-09-11T02:04:56.057" v="10861" actId="478"/>
          <ac:picMkLst>
            <pc:docMk/>
            <pc:sldMk cId="2402569112" sldId="537"/>
            <ac:picMk id="47" creationId="{23570347-2682-47F2-A91C-F43AED2B6123}"/>
          </ac:picMkLst>
        </pc:picChg>
        <pc:picChg chg="del">
          <ac:chgData name="Kitazawa Masakiyo" userId="2bf3742da7ad8ecb" providerId="LiveId" clId="{C3319DF0-672F-484E-9379-5FB1B9723CB0}" dt="2021-09-11T02:04:56.057" v="10861" actId="478"/>
          <ac:picMkLst>
            <pc:docMk/>
            <pc:sldMk cId="2402569112" sldId="537"/>
            <ac:picMk id="51" creationId="{5664C7D5-1454-4DE4-94D1-86483BA697F0}"/>
          </ac:picMkLst>
        </pc:picChg>
        <pc:picChg chg="del">
          <ac:chgData name="Kitazawa Masakiyo" userId="2bf3742da7ad8ecb" providerId="LiveId" clId="{C3319DF0-672F-484E-9379-5FB1B9723CB0}" dt="2021-09-11T02:04:56.057" v="10861" actId="478"/>
          <ac:picMkLst>
            <pc:docMk/>
            <pc:sldMk cId="2402569112" sldId="537"/>
            <ac:picMk id="53" creationId="{B0CF2457-D11B-4FCC-9171-E45922C8767E}"/>
          </ac:picMkLst>
        </pc:picChg>
        <pc:cxnChg chg="del">
          <ac:chgData name="Kitazawa Masakiyo" userId="2bf3742da7ad8ecb" providerId="LiveId" clId="{C3319DF0-672F-484E-9379-5FB1B9723CB0}" dt="2021-09-11T02:05:01.349" v="10863" actId="478"/>
          <ac:cxnSpMkLst>
            <pc:docMk/>
            <pc:sldMk cId="2402569112" sldId="537"/>
            <ac:cxnSpMk id="6" creationId="{94537439-FE89-492E-9854-0076027A86CF}"/>
          </ac:cxnSpMkLst>
        </pc:cxnChg>
        <pc:cxnChg chg="del">
          <ac:chgData name="Kitazawa Masakiyo" userId="2bf3742da7ad8ecb" providerId="LiveId" clId="{C3319DF0-672F-484E-9379-5FB1B9723CB0}" dt="2021-09-11T02:05:01.349" v="10863" actId="478"/>
          <ac:cxnSpMkLst>
            <pc:docMk/>
            <pc:sldMk cId="2402569112" sldId="537"/>
            <ac:cxnSpMk id="32" creationId="{6B7B5C87-D175-46A6-B493-9EF58822E0BE}"/>
          </ac:cxnSpMkLst>
        </pc:cxnChg>
        <pc:cxnChg chg="del">
          <ac:chgData name="Kitazawa Masakiyo" userId="2bf3742da7ad8ecb" providerId="LiveId" clId="{C3319DF0-672F-484E-9379-5FB1B9723CB0}" dt="2021-09-11T02:05:01.349" v="10863" actId="478"/>
          <ac:cxnSpMkLst>
            <pc:docMk/>
            <pc:sldMk cId="2402569112" sldId="537"/>
            <ac:cxnSpMk id="33" creationId="{D1DB318E-C5C0-488B-947F-9B0DF31E6C66}"/>
          </ac:cxnSpMkLst>
        </pc:cxnChg>
        <pc:cxnChg chg="del">
          <ac:chgData name="Kitazawa Masakiyo" userId="2bf3742da7ad8ecb" providerId="LiveId" clId="{C3319DF0-672F-484E-9379-5FB1B9723CB0}" dt="2021-09-11T02:04:56.057" v="10861" actId="478"/>
          <ac:cxnSpMkLst>
            <pc:docMk/>
            <pc:sldMk cId="2402569112" sldId="537"/>
            <ac:cxnSpMk id="44" creationId="{22C74F73-DC10-4918-B59B-F953040DA253}"/>
          </ac:cxnSpMkLst>
        </pc:cxnChg>
        <pc:cxnChg chg="del">
          <ac:chgData name="Kitazawa Masakiyo" userId="2bf3742da7ad8ecb" providerId="LiveId" clId="{C3319DF0-672F-484E-9379-5FB1B9723CB0}" dt="2021-09-11T02:04:56.057" v="10861" actId="478"/>
          <ac:cxnSpMkLst>
            <pc:docMk/>
            <pc:sldMk cId="2402569112" sldId="537"/>
            <ac:cxnSpMk id="45" creationId="{3E90CCC6-7D63-4A13-A8C0-C14D0A63BC49}"/>
          </ac:cxnSpMkLst>
        </pc:cxnChg>
        <pc:cxnChg chg="del">
          <ac:chgData name="Kitazawa Masakiyo" userId="2bf3742da7ad8ecb" providerId="LiveId" clId="{C3319DF0-672F-484E-9379-5FB1B9723CB0}" dt="2021-09-11T02:04:56.057" v="10861" actId="478"/>
          <ac:cxnSpMkLst>
            <pc:docMk/>
            <pc:sldMk cId="2402569112" sldId="537"/>
            <ac:cxnSpMk id="49" creationId="{159DA3F7-031B-453A-A219-AB7B36F3D1BF}"/>
          </ac:cxnSpMkLst>
        </pc:cxnChg>
        <pc:cxnChg chg="del">
          <ac:chgData name="Kitazawa Masakiyo" userId="2bf3742da7ad8ecb" providerId="LiveId" clId="{C3319DF0-672F-484E-9379-5FB1B9723CB0}" dt="2021-09-11T02:04:56.057" v="10861" actId="478"/>
          <ac:cxnSpMkLst>
            <pc:docMk/>
            <pc:sldMk cId="2402569112" sldId="537"/>
            <ac:cxnSpMk id="50" creationId="{74ED0CCC-8708-401D-987A-2204D32BFC63}"/>
          </ac:cxnSpMkLst>
        </pc:cxnChg>
        <pc:cxnChg chg="del">
          <ac:chgData name="Kitazawa Masakiyo" userId="2bf3742da7ad8ecb" providerId="LiveId" clId="{C3319DF0-672F-484E-9379-5FB1B9723CB0}" dt="2021-09-11T02:05:01.349" v="10863" actId="478"/>
          <ac:cxnSpMkLst>
            <pc:docMk/>
            <pc:sldMk cId="2402569112" sldId="537"/>
            <ac:cxnSpMk id="56" creationId="{24FEF89D-6313-476A-A125-FB74A404C46C}"/>
          </ac:cxnSpMkLst>
        </pc:cxnChg>
      </pc:sldChg>
      <pc:sldChg chg="addSp delSp modSp mod">
        <pc:chgData name="Kitazawa Masakiyo" userId="2bf3742da7ad8ecb" providerId="LiveId" clId="{C3319DF0-672F-484E-9379-5FB1B9723CB0}" dt="2021-09-11T02:34:53.683" v="10997" actId="167"/>
        <pc:sldMkLst>
          <pc:docMk/>
          <pc:sldMk cId="3921175366" sldId="538"/>
        </pc:sldMkLst>
        <pc:spChg chg="add mod">
          <ac:chgData name="Kitazawa Masakiyo" userId="2bf3742da7ad8ecb" providerId="LiveId" clId="{C3319DF0-672F-484E-9379-5FB1B9723CB0}" dt="2021-09-11T02:27:05.646" v="10913"/>
          <ac:spMkLst>
            <pc:docMk/>
            <pc:sldMk cId="3921175366" sldId="538"/>
            <ac:spMk id="29" creationId="{00D302A6-7F83-48C9-BE54-67412B0395FE}"/>
          </ac:spMkLst>
        </pc:spChg>
        <pc:spChg chg="add mod ord">
          <ac:chgData name="Kitazawa Masakiyo" userId="2bf3742da7ad8ecb" providerId="LiveId" clId="{C3319DF0-672F-484E-9379-5FB1B9723CB0}" dt="2021-09-11T02:34:53.683" v="10997" actId="167"/>
          <ac:spMkLst>
            <pc:docMk/>
            <pc:sldMk cId="3921175366" sldId="538"/>
            <ac:spMk id="31" creationId="{38D759E2-235B-489B-8FCD-4BE2CBDA2D81}"/>
          </ac:spMkLst>
        </pc:spChg>
        <pc:spChg chg="mod">
          <ac:chgData name="Kitazawa Masakiyo" userId="2bf3742da7ad8ecb" providerId="LiveId" clId="{C3319DF0-672F-484E-9379-5FB1B9723CB0}" dt="2021-09-11T02:29:50.276" v="10931" actId="20577"/>
          <ac:spMkLst>
            <pc:docMk/>
            <pc:sldMk cId="3921175366" sldId="538"/>
            <ac:spMk id="50" creationId="{41EADEED-4EA7-4476-80C7-22A8020D38E7}"/>
          </ac:spMkLst>
        </pc:spChg>
        <pc:picChg chg="add mod">
          <ac:chgData name="Kitazawa Masakiyo" userId="2bf3742da7ad8ecb" providerId="LiveId" clId="{C3319DF0-672F-484E-9379-5FB1B9723CB0}" dt="2021-09-11T02:27:05.646" v="10913"/>
          <ac:picMkLst>
            <pc:docMk/>
            <pc:sldMk cId="3921175366" sldId="538"/>
            <ac:picMk id="28" creationId="{29A32004-3C7B-45D2-A066-7AB78A3F2569}"/>
          </ac:picMkLst>
        </pc:picChg>
        <pc:picChg chg="del">
          <ac:chgData name="Kitazawa Masakiyo" userId="2bf3742da7ad8ecb" providerId="LiveId" clId="{C3319DF0-672F-484E-9379-5FB1B9723CB0}" dt="2021-09-11T02:27:08.524" v="10914" actId="478"/>
          <ac:picMkLst>
            <pc:docMk/>
            <pc:sldMk cId="3921175366" sldId="538"/>
            <ac:picMk id="34" creationId="{4B7EBB4F-1CC9-45E5-9F96-EB946675E91F}"/>
          </ac:picMkLst>
        </pc:picChg>
      </pc:sldChg>
      <pc:sldChg chg="addSp delSp modSp mod">
        <pc:chgData name="Kitazawa Masakiyo" userId="2bf3742da7ad8ecb" providerId="LiveId" clId="{C3319DF0-672F-484E-9379-5FB1B9723CB0}" dt="2021-09-11T04:19:22.645" v="11525" actId="207"/>
        <pc:sldMkLst>
          <pc:docMk/>
          <pc:sldMk cId="2558316333" sldId="539"/>
        </pc:sldMkLst>
        <pc:spChg chg="add mod">
          <ac:chgData name="Kitazawa Masakiyo" userId="2bf3742da7ad8ecb" providerId="LiveId" clId="{C3319DF0-672F-484E-9379-5FB1B9723CB0}" dt="2021-09-11T04:19:22.645" v="11525" actId="207"/>
          <ac:spMkLst>
            <pc:docMk/>
            <pc:sldMk cId="2558316333" sldId="539"/>
            <ac:spMk id="3" creationId="{F6C706B6-FA0F-4654-9FBB-5485F75B3786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5" creationId="{10CCE272-8C6B-4909-A4FF-58F4731D4E2B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17" creationId="{8553962E-C106-4AFD-B33D-1BBA2942C7E1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18" creationId="{4B420B24-D13B-4C05-A71A-AC61DF0B098F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19" creationId="{9B6D2458-E1E2-4F11-8950-299B0B8CBCC8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24" creationId="{2EF07E15-4167-47AD-9C78-AAEFA93FB953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41" creationId="{D0D5DDE0-FDDF-4BD5-B826-8F0AB4A48CDD}"/>
          </ac:spMkLst>
        </pc:spChg>
        <pc:picChg chg="del">
          <ac:chgData name="Kitazawa Masakiyo" userId="2bf3742da7ad8ecb" providerId="LiveId" clId="{C3319DF0-672F-484E-9379-5FB1B9723CB0}" dt="2021-09-11T02:45:12.939" v="11059" actId="478"/>
          <ac:picMkLst>
            <pc:docMk/>
            <pc:sldMk cId="2558316333" sldId="539"/>
            <ac:picMk id="14" creationId="{459851FB-5866-45A1-8954-7DC49841CA11}"/>
          </ac:picMkLst>
        </pc:picChg>
        <pc:picChg chg="del">
          <ac:chgData name="Kitazawa Masakiyo" userId="2bf3742da7ad8ecb" providerId="LiveId" clId="{C3319DF0-672F-484E-9379-5FB1B9723CB0}" dt="2021-09-11T02:45:12.939" v="11059" actId="478"/>
          <ac:picMkLst>
            <pc:docMk/>
            <pc:sldMk cId="2558316333" sldId="539"/>
            <ac:picMk id="15" creationId="{EC39DA99-6F41-4076-8038-EF42C104CBE3}"/>
          </ac:picMkLst>
        </pc:pic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21" creationId="{669D5627-E76E-41F0-8E4D-1F223C2E713B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23" creationId="{DAB491D9-85C5-45BF-AB47-86C326070C51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27" creationId="{275B276D-3994-46AB-B5EE-080C20AFA5B2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28" creationId="{76E2A30A-C1ED-42E7-9B8E-A33C94862197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32" creationId="{BF03C3D2-FC00-4CFE-96E2-C3CCB1AF4343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33" creationId="{2AD3794B-5227-4660-9AEE-FD872411B9B2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34" creationId="{FFB8B8FF-C000-4B0F-A401-31AD8FBA490B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37" creationId="{7785C395-6B10-44FF-A9A4-1C92962CB35A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Sheet2!$B$1:$B$21</c:f>
              <c:numCache>
                <c:formatCode>General</c:formatCode>
                <c:ptCount val="21"/>
                <c:pt idx="3">
                  <c:v>134.01499999999999</c:v>
                </c:pt>
                <c:pt idx="4">
                  <c:v>91.44</c:v>
                </c:pt>
                <c:pt idx="5">
                  <c:v>59.375</c:v>
                </c:pt>
                <c:pt idx="6">
                  <c:v>35.840000000000003</c:v>
                </c:pt>
                <c:pt idx="7">
                  <c:v>19.215</c:v>
                </c:pt>
                <c:pt idx="8">
                  <c:v>8.24</c:v>
                </c:pt>
                <c:pt idx="9">
                  <c:v>2.0150000000000001</c:v>
                </c:pt>
                <c:pt idx="10">
                  <c:v>0</c:v>
                </c:pt>
                <c:pt idx="11">
                  <c:v>2.0150000000000001</c:v>
                </c:pt>
                <c:pt idx="12">
                  <c:v>8.24</c:v>
                </c:pt>
                <c:pt idx="13">
                  <c:v>19.215</c:v>
                </c:pt>
                <c:pt idx="14">
                  <c:v>35.840000000000003</c:v>
                </c:pt>
                <c:pt idx="15">
                  <c:v>59.375</c:v>
                </c:pt>
                <c:pt idx="16">
                  <c:v>91.44</c:v>
                </c:pt>
                <c:pt idx="17">
                  <c:v>134.01499999999999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9B-4295-B9AA-BB11C7086044}"/>
            </c:ext>
          </c:extLst>
        </c:ser>
        <c:ser>
          <c:idx val="2"/>
          <c:order val="1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Sheet2!$C$1:$C$21</c:f>
              <c:numCache>
                <c:formatCode>General</c:formatCode>
                <c:ptCount val="21"/>
                <c:pt idx="1">
                  <c:v>98.414999999999992</c:v>
                </c:pt>
                <c:pt idx="2">
                  <c:v>61.44</c:v>
                </c:pt>
                <c:pt idx="3">
                  <c:v>36.015000000000001</c:v>
                </c:pt>
                <c:pt idx="4">
                  <c:v>19.439999999999998</c:v>
                </c:pt>
                <c:pt idx="5">
                  <c:v>9.375</c:v>
                </c:pt>
                <c:pt idx="6">
                  <c:v>3.84</c:v>
                </c:pt>
                <c:pt idx="7">
                  <c:v>1.2149999999999999</c:v>
                </c:pt>
                <c:pt idx="8">
                  <c:v>0.24</c:v>
                </c:pt>
                <c:pt idx="9">
                  <c:v>1.4999999999999999E-2</c:v>
                </c:pt>
                <c:pt idx="10">
                  <c:v>0</c:v>
                </c:pt>
                <c:pt idx="11">
                  <c:v>1.4999999999999999E-2</c:v>
                </c:pt>
                <c:pt idx="12">
                  <c:v>0.24</c:v>
                </c:pt>
                <c:pt idx="13">
                  <c:v>1.2149999999999999</c:v>
                </c:pt>
                <c:pt idx="14">
                  <c:v>3.84</c:v>
                </c:pt>
                <c:pt idx="15">
                  <c:v>9.375</c:v>
                </c:pt>
                <c:pt idx="16">
                  <c:v>19.439999999999998</c:v>
                </c:pt>
                <c:pt idx="17">
                  <c:v>36.015000000000001</c:v>
                </c:pt>
                <c:pt idx="18">
                  <c:v>61.44</c:v>
                </c:pt>
                <c:pt idx="19">
                  <c:v>98.414999999999992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9B-4295-B9AA-BB11C7086044}"/>
            </c:ext>
          </c:extLst>
        </c:ser>
        <c:ser>
          <c:idx val="3"/>
          <c:order val="2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Sheet2!$D$1:$D$21</c:f>
              <c:numCache>
                <c:formatCode>General</c:formatCode>
                <c:ptCount val="21"/>
                <c:pt idx="0">
                  <c:v>50</c:v>
                </c:pt>
                <c:pt idx="1">
                  <c:v>17.414999999999992</c:v>
                </c:pt>
                <c:pt idx="2">
                  <c:v>-2.5600000000000023</c:v>
                </c:pt>
                <c:pt idx="3">
                  <c:v>-12.984999999999999</c:v>
                </c:pt>
                <c:pt idx="4">
                  <c:v>-16.560000000000002</c:v>
                </c:pt>
                <c:pt idx="5">
                  <c:v>-15.625</c:v>
                </c:pt>
                <c:pt idx="6">
                  <c:v>-12.16</c:v>
                </c:pt>
                <c:pt idx="7">
                  <c:v>-7.7850000000000001</c:v>
                </c:pt>
                <c:pt idx="8">
                  <c:v>-3.76</c:v>
                </c:pt>
                <c:pt idx="9">
                  <c:v>-0.98499999999999999</c:v>
                </c:pt>
                <c:pt idx="10">
                  <c:v>0</c:v>
                </c:pt>
                <c:pt idx="11">
                  <c:v>-0.98499999999999999</c:v>
                </c:pt>
                <c:pt idx="12">
                  <c:v>-3.76</c:v>
                </c:pt>
                <c:pt idx="13">
                  <c:v>-7.7850000000000001</c:v>
                </c:pt>
                <c:pt idx="14">
                  <c:v>-12.16</c:v>
                </c:pt>
                <c:pt idx="15">
                  <c:v>-15.625</c:v>
                </c:pt>
                <c:pt idx="16">
                  <c:v>-16.560000000000002</c:v>
                </c:pt>
                <c:pt idx="17">
                  <c:v>-12.984999999999999</c:v>
                </c:pt>
                <c:pt idx="18">
                  <c:v>-2.5600000000000023</c:v>
                </c:pt>
                <c:pt idx="19">
                  <c:v>17.414999999999992</c:v>
                </c:pt>
                <c:pt idx="20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9B-4295-B9AA-BB11C70860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0878544"/>
        <c:axId val="1060878960"/>
      </c:lineChart>
      <c:catAx>
        <c:axId val="1060878544"/>
        <c:scaling>
          <c:orientation val="minMax"/>
        </c:scaling>
        <c:delete val="1"/>
        <c:axPos val="b"/>
        <c:majorTickMark val="none"/>
        <c:minorTickMark val="none"/>
        <c:tickLblPos val="nextTo"/>
        <c:crossAx val="1060878960"/>
        <c:crosses val="autoZero"/>
        <c:auto val="1"/>
        <c:lblAlgn val="ctr"/>
        <c:lblOffset val="100"/>
        <c:noMultiLvlLbl val="0"/>
      </c:catAx>
      <c:valAx>
        <c:axId val="1060878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087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5F8D4-EBA7-4A56-A373-BEFE02A8E3C4}" type="datetimeFigureOut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32743-8808-47BC-9728-2E293F3825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87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17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1866-ADE8-4CC7-BFC4-912292AEAB32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22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D1F-0FF7-4055-9E2C-ECD0C58E36DF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1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67AC9-54FC-4EC4-89A0-4B5021478B52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94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96DD-EAE0-484A-B636-59958C5F3F56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41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521-D54E-4CB4-A6C6-281DD2C61D0E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53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E153-2E6E-465A-ADF9-08FE95F66C9A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18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54B2-93FB-451C-901F-09640E870709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93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3FD2-FB49-4D15-9A32-34784F910FDB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164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5DF2-237D-493A-B3DB-82B38F4CDE91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392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E8604-8223-47B1-A246-0AC3409233F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85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0F522-C520-4692-BEF0-59E35A267F27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2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F49B-1A77-43F4-B695-93569E1617EC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268720"/>
            <a:ext cx="1534160" cy="589280"/>
          </a:xfrm>
        </p:spPr>
        <p:txBody>
          <a:bodyPr/>
          <a:lstStyle>
            <a:lvl1pPr algn="l">
              <a:defRPr sz="6000">
                <a:gradFill flip="none" rotWithShape="1">
                  <a:gsLst>
                    <a:gs pos="100000">
                      <a:schemeClr val="tx1">
                        <a:alpha val="30000"/>
                      </a:schemeClr>
                    </a:gs>
                    <a:gs pos="0">
                      <a:schemeClr val="tx1">
                        <a:alpha val="40000"/>
                      </a:schemeClr>
                    </a:gs>
                  </a:gsLst>
                  <a:lin ang="5400000" scaled="1"/>
                  <a:tileRect/>
                </a:gradFill>
                <a:latin typeface="Arial Black" panose="020B0A04020102020204" pitchFamily="34" charset="0"/>
              </a:defRPr>
            </a:lvl1pPr>
          </a:lstStyle>
          <a:p>
            <a:fld id="{2EF2F49B-2D2B-4CC7-A2AF-312F666331B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662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268D2-4E85-450C-83EF-30EC4D96001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73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7526C-834F-468F-B4D6-D25635D697ED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0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6E63-9414-4530-BB0B-60C5ADE4BCD0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008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D0E81-CDF9-463A-862A-9B08A337856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9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4A9DA-CBE9-4795-8D4D-F56080BF1C20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4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0E85B-EC8B-4F86-A135-CA0636A07903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55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CD2E37-B1EF-4EA5-89C5-753A67B8167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49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8D1A4-750D-4386-B3CD-7D3237C9BEE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5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8C3A5-5ED0-4EEC-8472-09DE5DA1F92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86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19CFD-4643-4214-A3E3-EAEBC77BC27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16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077B-DFCA-4FB5-8395-7C8A0D7F786D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073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79D27-9CCC-4EA6-BF5B-3F1AE400A2E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93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2A9C3-4F7C-4385-8BE6-9AC342FA9FA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398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0BEAF1-5A82-4B22-A877-819F37FC8C5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30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DC033-EAA5-432D-B057-049C47B635B7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45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2B1E82-B8A6-4858-990A-AEF19E6F6F97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88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ABA95-FFCA-49D2-9B9B-BE023C764034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0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70B2F-7D8B-4CF1-B0CB-BEEE1868713D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7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1EA44-EA30-4616-B710-10A24F28F62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55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97267-7354-402D-B4CF-3960A234F14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29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7C7ED-8D22-41EC-AC81-E5ADA158895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4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23B-E050-4178-BD57-AEC738053A7C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084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788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979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8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908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55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296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373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16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36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8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3EE-B4C3-4E89-AD3A-9B0A81C311F3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9601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46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87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69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67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91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8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113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650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641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9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CC3D-3F14-48FC-982F-ED90A0294756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388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2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56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27FB-4625-4ACC-AFCE-812EE5DA9F5E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51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1CD8-307B-454A-9406-D5ECB4A6E1BE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6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D8BF-1CF7-43C3-8264-332D41B309EF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6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2438FE4-33E5-4EFA-BC3A-F8E9B84D2AE9}" type="datetime1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351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/>
              <a:t> </a:t>
            </a:r>
            <a:r>
              <a:rPr lang="ja-JP" altLang="en-US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16516-0953-49DF-990B-2A966FC3361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/>
              <a:t> </a:t>
            </a:r>
            <a:r>
              <a:rPr lang="ja-JP" altLang="en-US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84A7C-0891-4551-9D51-A9B4DD42538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2022/6/22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9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21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b="1" kern="1200">
          <a:solidFill>
            <a:schemeClr val="tx1">
              <a:lumMod val="75000"/>
              <a:lumOff val="25000"/>
            </a:schemeClr>
          </a:solidFill>
          <a:latin typeface="游ゴシック" panose="020B0400000000000000" pitchFamily="50" charset="-128"/>
          <a:ea typeface="游ゴシック" panose="020B0400000000000000" pitchFamily="50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/>
              <a:t> </a:t>
            </a:r>
            <a:r>
              <a:rPr lang="ja-JP" altLang="en-US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2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jpeg"/><Relationship Id="rId7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jpg"/><Relationship Id="rId5" Type="http://schemas.openxmlformats.org/officeDocument/2006/relationships/image" Target="../media/image100.jpg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01.gif"/><Relationship Id="rId7" Type="http://schemas.openxmlformats.org/officeDocument/2006/relationships/image" Target="../media/image114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3.png"/><Relationship Id="rId5" Type="http://schemas.openxmlformats.org/officeDocument/2006/relationships/image" Target="../media/image103.jpeg"/><Relationship Id="rId10" Type="http://schemas.openxmlformats.org/officeDocument/2006/relationships/image" Target="../media/image117.png"/><Relationship Id="rId4" Type="http://schemas.openxmlformats.org/officeDocument/2006/relationships/image" Target="../media/image102.jpg"/><Relationship Id="rId9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18.emf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6.png"/><Relationship Id="rId5" Type="http://schemas.openxmlformats.org/officeDocument/2006/relationships/image" Target="../media/image101.gif"/><Relationship Id="rId4" Type="http://schemas.openxmlformats.org/officeDocument/2006/relationships/image" Target="../media/image10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4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emf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emf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emf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7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emf"/><Relationship Id="rId5" Type="http://schemas.openxmlformats.org/officeDocument/2006/relationships/image" Target="../media/image69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7" Type="http://schemas.openxmlformats.org/officeDocument/2006/relationships/image" Target="../media/image16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3.emf"/><Relationship Id="rId4" Type="http://schemas.openxmlformats.org/officeDocument/2006/relationships/oleObject" Target="../embeddings/oleObject2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emf"/><Relationship Id="rId3" Type="http://schemas.openxmlformats.org/officeDocument/2006/relationships/chart" Target="../charts/chart1.xml"/><Relationship Id="rId7" Type="http://schemas.openxmlformats.org/officeDocument/2006/relationships/image" Target="../media/image171.emf"/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0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fif"/><Relationship Id="rId2" Type="http://schemas.openxmlformats.org/officeDocument/2006/relationships/image" Target="../media/image175.jf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0.png"/><Relationship Id="rId5" Type="http://schemas.openxmlformats.org/officeDocument/2006/relationships/image" Target="../media/image180.emf"/><Relationship Id="rId4" Type="http://schemas.openxmlformats.org/officeDocument/2006/relationships/image" Target="../media/image17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4.png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emf"/><Relationship Id="rId7" Type="http://schemas.openxmlformats.org/officeDocument/2006/relationships/image" Target="../media/image190.png"/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780.png"/><Relationship Id="rId5" Type="http://schemas.openxmlformats.org/officeDocument/2006/relationships/image" Target="../media/image188.emf"/><Relationship Id="rId10" Type="http://schemas.openxmlformats.org/officeDocument/2006/relationships/image" Target="../media/image192.png"/><Relationship Id="rId4" Type="http://schemas.openxmlformats.org/officeDocument/2006/relationships/image" Target="../media/image187.emf"/><Relationship Id="rId9" Type="http://schemas.openxmlformats.org/officeDocument/2006/relationships/image" Target="../media/image17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81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80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9.png"/><Relationship Id="rId7" Type="http://schemas.openxmlformats.org/officeDocument/2006/relationships/image" Target="../media/image720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emf"/><Relationship Id="rId4" Type="http://schemas.openxmlformats.org/officeDocument/2006/relationships/image" Target="../media/image20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F9AA003-A7F5-31B9-1A97-6297FF2C3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79689" y="-2546584"/>
            <a:ext cx="11315700" cy="12259376"/>
          </a:xfrm>
          <a:prstGeom prst="rect">
            <a:avLst/>
          </a:prstGeom>
          <a:scene3d>
            <a:camera prst="perspectiveRelaxedModerately" fov="5400000">
              <a:rot lat="17390632" lon="0" rev="0"/>
            </a:camera>
            <a:lightRig rig="freezing" dir="t"/>
          </a:scene3d>
          <a:sp3d prstMaterial="clear"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81637" y="557761"/>
            <a:ext cx="6858000" cy="1194650"/>
          </a:xfrm>
        </p:spPr>
        <p:txBody>
          <a:bodyPr>
            <a:noAutofit/>
          </a:bodyPr>
          <a:lstStyle/>
          <a:p>
            <a:r>
              <a:rPr lang="en-US" altLang="ja-JP" sz="5400" b="1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ea typeface="+mn-ea"/>
              </a:rPr>
              <a:t>Phase Structure of</a:t>
            </a:r>
            <a:br>
              <a:rPr lang="en-US" altLang="ja-JP" sz="5400" b="1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ea typeface="+mn-ea"/>
              </a:rPr>
            </a:br>
            <a:r>
              <a:rPr lang="en-US" altLang="ja-JP" sz="5400" b="1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ea typeface="+mn-ea"/>
              </a:rPr>
              <a:t> Hot and Dense QCD and</a:t>
            </a:r>
            <a:br>
              <a:rPr lang="en-US" altLang="ja-JP" sz="5400" b="1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ea typeface="+mn-ea"/>
              </a:rPr>
            </a:br>
            <a:r>
              <a:rPr lang="en-US" altLang="ja-JP" sz="5400" b="1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ea typeface="+mn-ea"/>
              </a:rPr>
              <a:t>its Experimental Search</a:t>
            </a:r>
            <a:endParaRPr kumimoji="1" lang="ja-JP" altLang="en-US" sz="4000" b="1" dirty="0">
              <a:effectLst>
                <a:glow rad="101600">
                  <a:srgbClr val="124860"/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ea typeface="+mn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81637" y="4448593"/>
            <a:ext cx="6858000" cy="618523"/>
          </a:xfrm>
        </p:spPr>
        <p:txBody>
          <a:bodyPr>
            <a:noAutofit/>
          </a:bodyPr>
          <a:lstStyle/>
          <a:p>
            <a:r>
              <a:rPr lang="en-US" altLang="ja-JP" sz="3600" b="1" dirty="0"/>
              <a:t>Masakiyo Kitazawa</a:t>
            </a:r>
          </a:p>
          <a:p>
            <a:r>
              <a:rPr lang="en-US" altLang="ja-JP" sz="3200" dirty="0"/>
              <a:t>(Osaka</a:t>
            </a:r>
            <a:r>
              <a:rPr lang="ja-JP" altLang="en-US" sz="3200" dirty="0"/>
              <a:t> </a:t>
            </a:r>
            <a:r>
              <a:rPr lang="en-US" altLang="ja-JP" sz="3200" dirty="0"/>
              <a:t>U.)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86054" y="6230717"/>
            <a:ext cx="6237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</a:rPr>
              <a:t>GPPU Seminar, Tohoku University, 2022/6/22, (Tohoku U.)</a:t>
            </a:r>
          </a:p>
        </p:txBody>
      </p:sp>
    </p:spTree>
    <p:extLst>
      <p:ext uri="{BB962C8B-B14F-4D97-AF65-F5344CB8AC3E}">
        <p14:creationId xmlns:p14="http://schemas.microsoft.com/office/powerpoint/2010/main" val="131006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右矢印 208"/>
          <p:cNvSpPr/>
          <p:nvPr/>
        </p:nvSpPr>
        <p:spPr>
          <a:xfrm>
            <a:off x="6151431" y="5893725"/>
            <a:ext cx="2514596" cy="831273"/>
          </a:xfrm>
          <a:prstGeom prst="rightArrow">
            <a:avLst>
              <a:gd name="adj1" fmla="val 50000"/>
              <a:gd name="adj2" fmla="val 101986"/>
            </a:avLst>
          </a:prstGeom>
          <a:gradFill>
            <a:gsLst>
              <a:gs pos="0">
                <a:srgbClr val="FF0000">
                  <a:alpha val="32000"/>
                </a:srgbClr>
              </a:gs>
              <a:gs pos="100000">
                <a:srgbClr val="FF0000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Quark-Gluon Plasma (QGP)</a:t>
            </a:r>
            <a:endParaRPr kumimoji="1" lang="ja-JP" altLang="en-US" dirty="0"/>
          </a:p>
        </p:txBody>
      </p:sp>
      <p:sp>
        <p:nvSpPr>
          <p:cNvPr id="18" name="角丸四角形 17"/>
          <p:cNvSpPr/>
          <p:nvPr/>
        </p:nvSpPr>
        <p:spPr>
          <a:xfrm>
            <a:off x="492919" y="2540444"/>
            <a:ext cx="2419003" cy="2468880"/>
          </a:xfrm>
          <a:prstGeom prst="roundRect">
            <a:avLst/>
          </a:prstGeom>
          <a:gradFill>
            <a:gsLst>
              <a:gs pos="0">
                <a:srgbClr val="C9E4FF"/>
              </a:gs>
              <a:gs pos="98000">
                <a:srgbClr val="B3D9FF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3"/>
          <p:cNvSpPr>
            <a:spLocks noChangeAspect="1"/>
          </p:cNvSpPr>
          <p:nvPr/>
        </p:nvSpPr>
        <p:spPr>
          <a:xfrm>
            <a:off x="1004455" y="3095106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64328" y="1853737"/>
            <a:ext cx="133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C9E4FF"/>
                </a:solidFill>
                <a:latin typeface="+mj-ea"/>
                <a:ea typeface="+mj-ea"/>
              </a:rPr>
              <a:t>vacuum</a:t>
            </a:r>
            <a:endParaRPr lang="ja-JP" altLang="en-US" sz="2800" dirty="0">
              <a:solidFill>
                <a:srgbClr val="C9E4FF"/>
              </a:solidFill>
              <a:latin typeface="+mj-ea"/>
              <a:ea typeface="+mj-ea"/>
            </a:endParaRPr>
          </a:p>
        </p:txBody>
      </p:sp>
      <p:sp>
        <p:nvSpPr>
          <p:cNvPr id="21" name="円/楕円 9"/>
          <p:cNvSpPr/>
          <p:nvPr/>
        </p:nvSpPr>
        <p:spPr>
          <a:xfrm>
            <a:off x="1212142" y="31917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10"/>
          <p:cNvSpPr/>
          <p:nvPr/>
        </p:nvSpPr>
        <p:spPr>
          <a:xfrm>
            <a:off x="1212142" y="33581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11"/>
          <p:cNvSpPr/>
          <p:nvPr/>
        </p:nvSpPr>
        <p:spPr>
          <a:xfrm>
            <a:off x="1078742" y="323216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14"/>
          <p:cNvSpPr>
            <a:spLocks/>
          </p:cNvSpPr>
          <p:nvPr/>
        </p:nvSpPr>
        <p:spPr>
          <a:xfrm rot="20482384">
            <a:off x="1920296" y="382281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15"/>
          <p:cNvSpPr/>
          <p:nvPr/>
        </p:nvSpPr>
        <p:spPr>
          <a:xfrm>
            <a:off x="2031309" y="403744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16"/>
          <p:cNvSpPr/>
          <p:nvPr/>
        </p:nvSpPr>
        <p:spPr>
          <a:xfrm>
            <a:off x="2001983" y="390450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64399" y="2876763"/>
            <a:ext cx="8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baryon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17174" y="408059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meson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>
            <a:off x="1764399" y="3218684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0" name="直線矢印コネクタ 29"/>
          <p:cNvCxnSpPr>
            <a:endCxn id="19" idx="6"/>
          </p:cNvCxnSpPr>
          <p:nvPr/>
        </p:nvCxnSpPr>
        <p:spPr>
          <a:xfrm flipH="1">
            <a:off x="1436455" y="3218684"/>
            <a:ext cx="327944" cy="92422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cxnSp>
        <p:nvCxnSpPr>
          <p:cNvPr id="31" name="直線コネクタ 30"/>
          <p:cNvCxnSpPr/>
          <p:nvPr/>
        </p:nvCxnSpPr>
        <p:spPr>
          <a:xfrm flipH="1">
            <a:off x="804198" y="4398836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2" name="直線矢印コネクタ 31"/>
          <p:cNvCxnSpPr/>
          <p:nvPr/>
        </p:nvCxnSpPr>
        <p:spPr>
          <a:xfrm flipV="1">
            <a:off x="1629051" y="4127780"/>
            <a:ext cx="307814" cy="268766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3627946" y="1622469"/>
            <a:ext cx="2026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CCCC"/>
                </a:solidFill>
                <a:latin typeface="+mj-ea"/>
                <a:ea typeface="+mj-ea"/>
              </a:rPr>
              <a:t>temperature</a:t>
            </a:r>
            <a:endParaRPr lang="ja-JP" altLang="en-US" sz="2800" dirty="0">
              <a:solidFill>
                <a:srgbClr val="FFCCCC"/>
              </a:solidFill>
              <a:latin typeface="+mj-ea"/>
              <a:ea typeface="+mj-ea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3356568" y="2540444"/>
            <a:ext cx="2419003" cy="2468880"/>
          </a:xfrm>
          <a:prstGeom prst="roundRect">
            <a:avLst/>
          </a:prstGeom>
          <a:gradFill>
            <a:gsLst>
              <a:gs pos="0">
                <a:srgbClr val="FFCC99"/>
              </a:gs>
              <a:gs pos="98000">
                <a:srgbClr val="FF9999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17"/>
          <p:cNvSpPr>
            <a:spLocks noChangeAspect="1"/>
          </p:cNvSpPr>
          <p:nvPr/>
        </p:nvSpPr>
        <p:spPr>
          <a:xfrm>
            <a:off x="4026132" y="2924697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19"/>
          <p:cNvSpPr/>
          <p:nvPr/>
        </p:nvSpPr>
        <p:spPr>
          <a:xfrm>
            <a:off x="4378534" y="406118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21"/>
          <p:cNvSpPr>
            <a:spLocks/>
          </p:cNvSpPr>
          <p:nvPr/>
        </p:nvSpPr>
        <p:spPr>
          <a:xfrm rot="1228704">
            <a:off x="3777723" y="360904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23"/>
          <p:cNvSpPr/>
          <p:nvPr/>
        </p:nvSpPr>
        <p:spPr>
          <a:xfrm>
            <a:off x="5245198" y="461221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1"/>
          <p:cNvSpPr>
            <a:spLocks noChangeAspect="1"/>
          </p:cNvSpPr>
          <p:nvPr/>
        </p:nvSpPr>
        <p:spPr>
          <a:xfrm>
            <a:off x="4333319" y="3974838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2"/>
          <p:cNvSpPr/>
          <p:nvPr/>
        </p:nvSpPr>
        <p:spPr>
          <a:xfrm>
            <a:off x="4290308" y="316887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4085004" y="313790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35"/>
          <p:cNvSpPr>
            <a:spLocks/>
          </p:cNvSpPr>
          <p:nvPr/>
        </p:nvSpPr>
        <p:spPr>
          <a:xfrm rot="5085779">
            <a:off x="4703969" y="297614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38"/>
          <p:cNvSpPr>
            <a:spLocks/>
          </p:cNvSpPr>
          <p:nvPr/>
        </p:nvSpPr>
        <p:spPr>
          <a:xfrm rot="18258488">
            <a:off x="4697821" y="359227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39"/>
          <p:cNvSpPr>
            <a:spLocks/>
          </p:cNvSpPr>
          <p:nvPr/>
        </p:nvSpPr>
        <p:spPr>
          <a:xfrm rot="7329639">
            <a:off x="3880263" y="423093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0"/>
          <p:cNvSpPr>
            <a:spLocks/>
          </p:cNvSpPr>
          <p:nvPr/>
        </p:nvSpPr>
        <p:spPr>
          <a:xfrm rot="612483">
            <a:off x="5184736" y="344766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1"/>
          <p:cNvSpPr>
            <a:spLocks/>
          </p:cNvSpPr>
          <p:nvPr/>
        </p:nvSpPr>
        <p:spPr>
          <a:xfrm rot="17901955">
            <a:off x="5100240" y="437569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2"/>
          <p:cNvSpPr>
            <a:spLocks/>
          </p:cNvSpPr>
          <p:nvPr/>
        </p:nvSpPr>
        <p:spPr>
          <a:xfrm rot="3041351">
            <a:off x="5040797" y="376202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3"/>
          <p:cNvSpPr>
            <a:spLocks/>
          </p:cNvSpPr>
          <p:nvPr/>
        </p:nvSpPr>
        <p:spPr>
          <a:xfrm rot="18258488">
            <a:off x="3583416" y="303538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4"/>
          <p:cNvSpPr>
            <a:spLocks/>
          </p:cNvSpPr>
          <p:nvPr/>
        </p:nvSpPr>
        <p:spPr>
          <a:xfrm rot="18258488">
            <a:off x="4222665" y="340659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5"/>
          <p:cNvSpPr>
            <a:spLocks/>
          </p:cNvSpPr>
          <p:nvPr/>
        </p:nvSpPr>
        <p:spPr>
          <a:xfrm rot="18944790">
            <a:off x="5183850" y="281914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46"/>
          <p:cNvSpPr>
            <a:spLocks/>
          </p:cNvSpPr>
          <p:nvPr/>
        </p:nvSpPr>
        <p:spPr>
          <a:xfrm rot="5190448">
            <a:off x="4388708" y="450063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48"/>
          <p:cNvSpPr/>
          <p:nvPr/>
        </p:nvSpPr>
        <p:spPr>
          <a:xfrm>
            <a:off x="4404132" y="469041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49"/>
          <p:cNvSpPr/>
          <p:nvPr/>
        </p:nvSpPr>
        <p:spPr>
          <a:xfrm>
            <a:off x="5141609" y="44539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1"/>
          <p:cNvSpPr/>
          <p:nvPr/>
        </p:nvSpPr>
        <p:spPr>
          <a:xfrm>
            <a:off x="4557382" y="406118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2"/>
          <p:cNvSpPr/>
          <p:nvPr/>
        </p:nvSpPr>
        <p:spPr>
          <a:xfrm>
            <a:off x="4276775" y="297635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3"/>
          <p:cNvSpPr/>
          <p:nvPr/>
        </p:nvSpPr>
        <p:spPr>
          <a:xfrm>
            <a:off x="4527066" y="429149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20"/>
          <p:cNvSpPr/>
          <p:nvPr/>
        </p:nvSpPr>
        <p:spPr>
          <a:xfrm>
            <a:off x="4121587" y="44026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18"/>
          <p:cNvSpPr/>
          <p:nvPr/>
        </p:nvSpPr>
        <p:spPr>
          <a:xfrm>
            <a:off x="3785300" y="31470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33"/>
          <p:cNvSpPr/>
          <p:nvPr/>
        </p:nvSpPr>
        <p:spPr>
          <a:xfrm>
            <a:off x="3887456" y="367919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0"/>
          <p:cNvSpPr/>
          <p:nvPr/>
        </p:nvSpPr>
        <p:spPr>
          <a:xfrm>
            <a:off x="4726052" y="316222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54"/>
          <p:cNvSpPr/>
          <p:nvPr/>
        </p:nvSpPr>
        <p:spPr>
          <a:xfrm>
            <a:off x="4847898" y="382549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55"/>
          <p:cNvSpPr/>
          <p:nvPr/>
        </p:nvSpPr>
        <p:spPr>
          <a:xfrm>
            <a:off x="4300947" y="344547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57"/>
          <p:cNvSpPr/>
          <p:nvPr/>
        </p:nvSpPr>
        <p:spPr>
          <a:xfrm>
            <a:off x="5373789" y="360200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58"/>
          <p:cNvSpPr/>
          <p:nvPr/>
        </p:nvSpPr>
        <p:spPr>
          <a:xfrm>
            <a:off x="5226610" y="291346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59"/>
          <p:cNvSpPr/>
          <p:nvPr/>
        </p:nvSpPr>
        <p:spPr>
          <a:xfrm>
            <a:off x="5065989" y="385648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6"/>
          <p:cNvSpPr/>
          <p:nvPr/>
        </p:nvSpPr>
        <p:spPr>
          <a:xfrm>
            <a:off x="4737874" y="3704264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7"/>
          <p:cNvSpPr/>
          <p:nvPr/>
        </p:nvSpPr>
        <p:spPr>
          <a:xfrm>
            <a:off x="3889483" y="4429045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8"/>
          <p:cNvSpPr/>
          <p:nvPr/>
        </p:nvSpPr>
        <p:spPr>
          <a:xfrm>
            <a:off x="3875990" y="383514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9"/>
          <p:cNvSpPr/>
          <p:nvPr/>
        </p:nvSpPr>
        <p:spPr>
          <a:xfrm>
            <a:off x="3597493" y="324571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70"/>
          <p:cNvSpPr/>
          <p:nvPr/>
        </p:nvSpPr>
        <p:spPr>
          <a:xfrm>
            <a:off x="5209904" y="3927851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1"/>
          <p:cNvSpPr/>
          <p:nvPr/>
        </p:nvSpPr>
        <p:spPr>
          <a:xfrm>
            <a:off x="4314051" y="364858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2"/>
          <p:cNvSpPr/>
          <p:nvPr/>
        </p:nvSpPr>
        <p:spPr>
          <a:xfrm>
            <a:off x="5184268" y="3630302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3"/>
          <p:cNvSpPr/>
          <p:nvPr/>
        </p:nvSpPr>
        <p:spPr>
          <a:xfrm>
            <a:off x="4884237" y="3062995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4"/>
          <p:cNvSpPr/>
          <p:nvPr/>
        </p:nvSpPr>
        <p:spPr>
          <a:xfrm>
            <a:off x="5373789" y="2916937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5"/>
          <p:cNvSpPr/>
          <p:nvPr/>
        </p:nvSpPr>
        <p:spPr>
          <a:xfrm>
            <a:off x="4573678" y="4567247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6312698" y="5537795"/>
            <a:ext cx="2251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9999"/>
                </a:solidFill>
                <a:latin typeface="+mj-ea"/>
                <a:ea typeface="+mj-ea"/>
              </a:rPr>
              <a:t>Early</a:t>
            </a:r>
            <a:r>
              <a:rPr lang="ja-JP" altLang="en-US" sz="2800" dirty="0">
                <a:solidFill>
                  <a:srgbClr val="FF9999"/>
                </a:solidFill>
                <a:latin typeface="+mj-ea"/>
                <a:ea typeface="+mj-ea"/>
              </a:rPr>
              <a:t> </a:t>
            </a:r>
            <a:r>
              <a:rPr lang="en-US" altLang="ja-JP" sz="2800" dirty="0">
                <a:solidFill>
                  <a:srgbClr val="FF9999"/>
                </a:solidFill>
                <a:latin typeface="+mj-ea"/>
                <a:ea typeface="+mj-ea"/>
              </a:rPr>
              <a:t>Universe</a:t>
            </a:r>
            <a:endParaRPr lang="ja-JP" altLang="en-US" sz="2800" dirty="0">
              <a:solidFill>
                <a:srgbClr val="FF9999"/>
              </a:solidFill>
              <a:latin typeface="+mj-ea"/>
              <a:ea typeface="+mj-ea"/>
            </a:endParaRPr>
          </a:p>
        </p:txBody>
      </p:sp>
      <p:sp>
        <p:nvSpPr>
          <p:cNvPr id="76" name="角丸四角形 75"/>
          <p:cNvSpPr/>
          <p:nvPr/>
        </p:nvSpPr>
        <p:spPr>
          <a:xfrm>
            <a:off x="6220218" y="2540444"/>
            <a:ext cx="2419003" cy="2468880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FF5050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24"/>
          <p:cNvSpPr>
            <a:spLocks noChangeAspect="1"/>
          </p:cNvSpPr>
          <p:nvPr/>
        </p:nvSpPr>
        <p:spPr>
          <a:xfrm>
            <a:off x="7321636" y="3011677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28"/>
          <p:cNvSpPr>
            <a:spLocks/>
          </p:cNvSpPr>
          <p:nvPr/>
        </p:nvSpPr>
        <p:spPr>
          <a:xfrm rot="17174715">
            <a:off x="7601005" y="379676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6295827" y="2959797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7259234" y="4002796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8105070" y="3819175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/>
          </p:cNvSpPr>
          <p:nvPr/>
        </p:nvSpPr>
        <p:spPr>
          <a:xfrm rot="3236454">
            <a:off x="7763889" y="360068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/>
          </p:cNvSpPr>
          <p:nvPr/>
        </p:nvSpPr>
        <p:spPr>
          <a:xfrm rot="20603844">
            <a:off x="7905805" y="415871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/>
          </p:cNvSpPr>
          <p:nvPr/>
        </p:nvSpPr>
        <p:spPr>
          <a:xfrm rot="1137787">
            <a:off x="6356846" y="333345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/>
          </p:cNvSpPr>
          <p:nvPr/>
        </p:nvSpPr>
        <p:spPr>
          <a:xfrm>
            <a:off x="8142372" y="444477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/>
          </p:cNvSpPr>
          <p:nvPr/>
        </p:nvSpPr>
        <p:spPr>
          <a:xfrm rot="5400000">
            <a:off x="7020578" y="323860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/>
          </p:cNvSpPr>
          <p:nvPr/>
        </p:nvSpPr>
        <p:spPr>
          <a:xfrm rot="17174715">
            <a:off x="6493120" y="356758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/>
          </p:cNvSpPr>
          <p:nvPr/>
        </p:nvSpPr>
        <p:spPr>
          <a:xfrm rot="3236454">
            <a:off x="7024355" y="350329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/>
          </p:cNvSpPr>
          <p:nvPr/>
        </p:nvSpPr>
        <p:spPr>
          <a:xfrm rot="20603844">
            <a:off x="6797920" y="387238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/>
          </p:cNvSpPr>
          <p:nvPr/>
        </p:nvSpPr>
        <p:spPr>
          <a:xfrm rot="1137787">
            <a:off x="7325604" y="337655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/>
          </p:cNvSpPr>
          <p:nvPr/>
        </p:nvSpPr>
        <p:spPr>
          <a:xfrm>
            <a:off x="6707290" y="291346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/>
          </p:cNvSpPr>
          <p:nvPr/>
        </p:nvSpPr>
        <p:spPr>
          <a:xfrm rot="5400000">
            <a:off x="6504872" y="267875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/>
          </p:cNvSpPr>
          <p:nvPr/>
        </p:nvSpPr>
        <p:spPr>
          <a:xfrm rot="17174715">
            <a:off x="7392149" y="268786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/>
          </p:cNvSpPr>
          <p:nvPr/>
        </p:nvSpPr>
        <p:spPr>
          <a:xfrm rot="3236454">
            <a:off x="8089678" y="267318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/>
          </p:cNvSpPr>
          <p:nvPr/>
        </p:nvSpPr>
        <p:spPr>
          <a:xfrm rot="20603844">
            <a:off x="7696542" y="293428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/>
          </p:cNvSpPr>
          <p:nvPr/>
        </p:nvSpPr>
        <p:spPr>
          <a:xfrm rot="1137787">
            <a:off x="8195531" y="291555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/>
          </p:cNvSpPr>
          <p:nvPr/>
        </p:nvSpPr>
        <p:spPr>
          <a:xfrm>
            <a:off x="6654731" y="326387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/>
          </p:cNvSpPr>
          <p:nvPr/>
        </p:nvSpPr>
        <p:spPr>
          <a:xfrm rot="5400000">
            <a:off x="8109413" y="339119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/>
          </p:cNvSpPr>
          <p:nvPr/>
        </p:nvSpPr>
        <p:spPr>
          <a:xfrm rot="17174715">
            <a:off x="6339315" y="415368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/>
          </p:cNvSpPr>
          <p:nvPr/>
        </p:nvSpPr>
        <p:spPr>
          <a:xfrm rot="3236454">
            <a:off x="6492206" y="386091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/>
          </p:cNvSpPr>
          <p:nvPr/>
        </p:nvSpPr>
        <p:spPr>
          <a:xfrm rot="20603844">
            <a:off x="7081405" y="382281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03"/>
          <p:cNvSpPr>
            <a:spLocks/>
          </p:cNvSpPr>
          <p:nvPr/>
        </p:nvSpPr>
        <p:spPr>
          <a:xfrm rot="1137787">
            <a:off x="7882961" y="450870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04"/>
          <p:cNvSpPr>
            <a:spLocks/>
          </p:cNvSpPr>
          <p:nvPr/>
        </p:nvSpPr>
        <p:spPr>
          <a:xfrm>
            <a:off x="6638040" y="411598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05"/>
          <p:cNvSpPr>
            <a:spLocks/>
          </p:cNvSpPr>
          <p:nvPr/>
        </p:nvSpPr>
        <p:spPr>
          <a:xfrm rot="5400000">
            <a:off x="6745691" y="440391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106"/>
          <p:cNvSpPr>
            <a:spLocks/>
          </p:cNvSpPr>
          <p:nvPr/>
        </p:nvSpPr>
        <p:spPr>
          <a:xfrm rot="17174715">
            <a:off x="7187014" y="434732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107"/>
          <p:cNvSpPr>
            <a:spLocks/>
          </p:cNvSpPr>
          <p:nvPr/>
        </p:nvSpPr>
        <p:spPr>
          <a:xfrm rot="3236454">
            <a:off x="6936853" y="413809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108"/>
          <p:cNvSpPr>
            <a:spLocks/>
          </p:cNvSpPr>
          <p:nvPr/>
        </p:nvSpPr>
        <p:spPr>
          <a:xfrm rot="20603844">
            <a:off x="7824592" y="324202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/>
          </p:cNvSpPr>
          <p:nvPr/>
        </p:nvSpPr>
        <p:spPr>
          <a:xfrm rot="1137787">
            <a:off x="7348461" y="364329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/>
          </p:cNvSpPr>
          <p:nvPr/>
        </p:nvSpPr>
        <p:spPr>
          <a:xfrm>
            <a:off x="7574629" y="338293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/>
          </p:cNvSpPr>
          <p:nvPr/>
        </p:nvSpPr>
        <p:spPr>
          <a:xfrm rot="5400000">
            <a:off x="7264444" y="459786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/>
          </p:cNvSpPr>
          <p:nvPr/>
        </p:nvSpPr>
        <p:spPr>
          <a:xfrm rot="17174715">
            <a:off x="8008256" y="313253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/>
          </p:cNvSpPr>
          <p:nvPr/>
        </p:nvSpPr>
        <p:spPr>
          <a:xfrm rot="3236454">
            <a:off x="7665138" y="403384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/>
          </p:cNvSpPr>
          <p:nvPr/>
        </p:nvSpPr>
        <p:spPr>
          <a:xfrm rot="20603844">
            <a:off x="6992807" y="455545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/>
          </p:cNvSpPr>
          <p:nvPr/>
        </p:nvSpPr>
        <p:spPr>
          <a:xfrm rot="1137787">
            <a:off x="6788568" y="351269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/>
          </p:cNvSpPr>
          <p:nvPr/>
        </p:nvSpPr>
        <p:spPr>
          <a:xfrm>
            <a:off x="7919757" y="381113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/>
          </p:cNvSpPr>
          <p:nvPr/>
        </p:nvSpPr>
        <p:spPr>
          <a:xfrm rot="5400000">
            <a:off x="8206164" y="415194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7485508" y="4359623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7667139" y="2632503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6350040" y="4470557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4"/>
          <p:cNvSpPr/>
          <p:nvPr/>
        </p:nvSpPr>
        <p:spPr>
          <a:xfrm>
            <a:off x="6530891" y="28377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5"/>
          <p:cNvSpPr/>
          <p:nvPr/>
        </p:nvSpPr>
        <p:spPr>
          <a:xfrm>
            <a:off x="7342274" y="332109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6"/>
          <p:cNvSpPr/>
          <p:nvPr/>
        </p:nvSpPr>
        <p:spPr>
          <a:xfrm>
            <a:off x="7996717" y="430130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7"/>
          <p:cNvSpPr/>
          <p:nvPr/>
        </p:nvSpPr>
        <p:spPr>
          <a:xfrm>
            <a:off x="6581649" y="34738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8"/>
          <p:cNvSpPr/>
          <p:nvPr/>
        </p:nvSpPr>
        <p:spPr>
          <a:xfrm>
            <a:off x="6454244" y="317069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9"/>
          <p:cNvSpPr/>
          <p:nvPr/>
        </p:nvSpPr>
        <p:spPr>
          <a:xfrm>
            <a:off x="6777636" y="336119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30"/>
          <p:cNvSpPr/>
          <p:nvPr/>
        </p:nvSpPr>
        <p:spPr>
          <a:xfrm>
            <a:off x="8173488" y="356291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31"/>
          <p:cNvSpPr/>
          <p:nvPr/>
        </p:nvSpPr>
        <p:spPr>
          <a:xfrm>
            <a:off x="6567084" y="4675247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32"/>
          <p:cNvSpPr/>
          <p:nvPr/>
        </p:nvSpPr>
        <p:spPr>
          <a:xfrm>
            <a:off x="6739883" y="2898983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3"/>
          <p:cNvSpPr/>
          <p:nvPr/>
        </p:nvSpPr>
        <p:spPr>
          <a:xfrm>
            <a:off x="6459433" y="458925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4"/>
          <p:cNvSpPr/>
          <p:nvPr/>
        </p:nvSpPr>
        <p:spPr>
          <a:xfrm>
            <a:off x="6764799" y="423749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5"/>
          <p:cNvSpPr/>
          <p:nvPr/>
        </p:nvSpPr>
        <p:spPr>
          <a:xfrm>
            <a:off x="6574505" y="4111154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6"/>
          <p:cNvSpPr/>
          <p:nvPr/>
        </p:nvSpPr>
        <p:spPr>
          <a:xfrm>
            <a:off x="7794633" y="27702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7"/>
          <p:cNvSpPr/>
          <p:nvPr/>
        </p:nvSpPr>
        <p:spPr>
          <a:xfrm>
            <a:off x="8025069" y="392364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8"/>
          <p:cNvSpPr/>
          <p:nvPr/>
        </p:nvSpPr>
        <p:spPr>
          <a:xfrm>
            <a:off x="7191800" y="404860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9"/>
          <p:cNvSpPr/>
          <p:nvPr/>
        </p:nvSpPr>
        <p:spPr>
          <a:xfrm>
            <a:off x="7501743" y="429903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40"/>
          <p:cNvSpPr/>
          <p:nvPr/>
        </p:nvSpPr>
        <p:spPr>
          <a:xfrm>
            <a:off x="6867499" y="37379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41"/>
          <p:cNvSpPr/>
          <p:nvPr/>
        </p:nvSpPr>
        <p:spPr>
          <a:xfrm>
            <a:off x="8110899" y="332492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42"/>
          <p:cNvSpPr/>
          <p:nvPr/>
        </p:nvSpPr>
        <p:spPr>
          <a:xfrm>
            <a:off x="7089686" y="454017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3"/>
          <p:cNvSpPr/>
          <p:nvPr/>
        </p:nvSpPr>
        <p:spPr>
          <a:xfrm>
            <a:off x="7585258" y="391014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4"/>
          <p:cNvSpPr/>
          <p:nvPr/>
        </p:nvSpPr>
        <p:spPr>
          <a:xfrm>
            <a:off x="7241926" y="3711448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5"/>
          <p:cNvSpPr/>
          <p:nvPr/>
        </p:nvSpPr>
        <p:spPr>
          <a:xfrm>
            <a:off x="6650588" y="317414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6"/>
          <p:cNvSpPr/>
          <p:nvPr/>
        </p:nvSpPr>
        <p:spPr>
          <a:xfrm>
            <a:off x="7659847" y="348816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7"/>
          <p:cNvSpPr/>
          <p:nvPr/>
        </p:nvSpPr>
        <p:spPr>
          <a:xfrm>
            <a:off x="6625865" y="4507998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8"/>
          <p:cNvSpPr/>
          <p:nvPr/>
        </p:nvSpPr>
        <p:spPr>
          <a:xfrm>
            <a:off x="7604019" y="459048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9"/>
          <p:cNvSpPr/>
          <p:nvPr/>
        </p:nvSpPr>
        <p:spPr>
          <a:xfrm>
            <a:off x="7327074" y="416445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50"/>
          <p:cNvSpPr/>
          <p:nvPr/>
        </p:nvSpPr>
        <p:spPr>
          <a:xfrm>
            <a:off x="6561864" y="371741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51"/>
          <p:cNvSpPr/>
          <p:nvPr/>
        </p:nvSpPr>
        <p:spPr>
          <a:xfrm>
            <a:off x="7869081" y="353189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52"/>
          <p:cNvSpPr/>
          <p:nvPr/>
        </p:nvSpPr>
        <p:spPr>
          <a:xfrm>
            <a:off x="7349629" y="472870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3"/>
          <p:cNvSpPr/>
          <p:nvPr/>
        </p:nvSpPr>
        <p:spPr>
          <a:xfrm>
            <a:off x="7449491" y="4098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4"/>
          <p:cNvSpPr/>
          <p:nvPr/>
        </p:nvSpPr>
        <p:spPr>
          <a:xfrm>
            <a:off x="8269388" y="405196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5"/>
          <p:cNvSpPr/>
          <p:nvPr/>
        </p:nvSpPr>
        <p:spPr>
          <a:xfrm>
            <a:off x="7736615" y="4205941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6"/>
          <p:cNvSpPr/>
          <p:nvPr/>
        </p:nvSpPr>
        <p:spPr>
          <a:xfrm>
            <a:off x="8416148" y="3930459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7"/>
          <p:cNvSpPr/>
          <p:nvPr/>
        </p:nvSpPr>
        <p:spPr>
          <a:xfrm>
            <a:off x="7747588" y="4463439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8"/>
          <p:cNvSpPr/>
          <p:nvPr/>
        </p:nvSpPr>
        <p:spPr>
          <a:xfrm>
            <a:off x="7191668" y="4720009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9"/>
          <p:cNvSpPr/>
          <p:nvPr/>
        </p:nvSpPr>
        <p:spPr>
          <a:xfrm>
            <a:off x="6942731" y="4004303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60"/>
          <p:cNvSpPr/>
          <p:nvPr/>
        </p:nvSpPr>
        <p:spPr>
          <a:xfrm>
            <a:off x="6913623" y="444477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61"/>
          <p:cNvSpPr/>
          <p:nvPr/>
        </p:nvSpPr>
        <p:spPr>
          <a:xfrm>
            <a:off x="7415604" y="27927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62"/>
          <p:cNvSpPr/>
          <p:nvPr/>
        </p:nvSpPr>
        <p:spPr>
          <a:xfrm>
            <a:off x="7552328" y="31525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3"/>
          <p:cNvSpPr/>
          <p:nvPr/>
        </p:nvSpPr>
        <p:spPr>
          <a:xfrm>
            <a:off x="8342483" y="29849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4"/>
          <p:cNvSpPr/>
          <p:nvPr/>
        </p:nvSpPr>
        <p:spPr>
          <a:xfrm>
            <a:off x="6998660" y="339979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5"/>
          <p:cNvSpPr/>
          <p:nvPr/>
        </p:nvSpPr>
        <p:spPr>
          <a:xfrm>
            <a:off x="8253413" y="275512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6"/>
          <p:cNvSpPr/>
          <p:nvPr/>
        </p:nvSpPr>
        <p:spPr>
          <a:xfrm>
            <a:off x="6439953" y="355040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7"/>
          <p:cNvSpPr/>
          <p:nvPr/>
        </p:nvSpPr>
        <p:spPr>
          <a:xfrm>
            <a:off x="6853999" y="299301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8"/>
          <p:cNvSpPr/>
          <p:nvPr/>
        </p:nvSpPr>
        <p:spPr>
          <a:xfrm>
            <a:off x="7170680" y="3426031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9"/>
          <p:cNvSpPr/>
          <p:nvPr/>
        </p:nvSpPr>
        <p:spPr>
          <a:xfrm>
            <a:off x="7514626" y="287096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70"/>
          <p:cNvSpPr/>
          <p:nvPr/>
        </p:nvSpPr>
        <p:spPr>
          <a:xfrm>
            <a:off x="7971540" y="4720009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71"/>
          <p:cNvSpPr/>
          <p:nvPr/>
        </p:nvSpPr>
        <p:spPr>
          <a:xfrm>
            <a:off x="7902250" y="3331416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72"/>
          <p:cNvSpPr/>
          <p:nvPr/>
        </p:nvSpPr>
        <p:spPr>
          <a:xfrm>
            <a:off x="7928978" y="457021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3"/>
          <p:cNvSpPr/>
          <p:nvPr/>
        </p:nvSpPr>
        <p:spPr>
          <a:xfrm>
            <a:off x="7800914" y="37136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4"/>
          <p:cNvSpPr/>
          <p:nvPr/>
        </p:nvSpPr>
        <p:spPr>
          <a:xfrm>
            <a:off x="8218482" y="432221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5"/>
          <p:cNvSpPr/>
          <p:nvPr/>
        </p:nvSpPr>
        <p:spPr>
          <a:xfrm>
            <a:off x="8246235" y="448992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6"/>
          <p:cNvSpPr/>
          <p:nvPr/>
        </p:nvSpPr>
        <p:spPr>
          <a:xfrm>
            <a:off x="7653942" y="437067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7"/>
          <p:cNvSpPr/>
          <p:nvPr/>
        </p:nvSpPr>
        <p:spPr>
          <a:xfrm>
            <a:off x="7793916" y="46266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8"/>
          <p:cNvSpPr/>
          <p:nvPr/>
        </p:nvSpPr>
        <p:spPr>
          <a:xfrm>
            <a:off x="7399831" y="3930336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9"/>
          <p:cNvSpPr/>
          <p:nvPr/>
        </p:nvSpPr>
        <p:spPr>
          <a:xfrm>
            <a:off x="7114274" y="4244157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80"/>
          <p:cNvSpPr/>
          <p:nvPr/>
        </p:nvSpPr>
        <p:spPr>
          <a:xfrm>
            <a:off x="7335588" y="4417017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81"/>
          <p:cNvSpPr/>
          <p:nvPr/>
        </p:nvSpPr>
        <p:spPr>
          <a:xfrm>
            <a:off x="7430809" y="4628549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82"/>
          <p:cNvSpPr/>
          <p:nvPr/>
        </p:nvSpPr>
        <p:spPr>
          <a:xfrm>
            <a:off x="8269846" y="4630969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3"/>
          <p:cNvSpPr/>
          <p:nvPr/>
        </p:nvSpPr>
        <p:spPr>
          <a:xfrm>
            <a:off x="8379299" y="4271919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4"/>
          <p:cNvSpPr/>
          <p:nvPr/>
        </p:nvSpPr>
        <p:spPr>
          <a:xfrm>
            <a:off x="7237536" y="389105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5"/>
          <p:cNvSpPr/>
          <p:nvPr/>
        </p:nvSpPr>
        <p:spPr>
          <a:xfrm>
            <a:off x="6517972" y="440644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6"/>
          <p:cNvSpPr/>
          <p:nvPr/>
        </p:nvSpPr>
        <p:spPr>
          <a:xfrm>
            <a:off x="6568408" y="393746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7"/>
          <p:cNvSpPr/>
          <p:nvPr/>
        </p:nvSpPr>
        <p:spPr>
          <a:xfrm>
            <a:off x="7007629" y="47355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8"/>
          <p:cNvSpPr/>
          <p:nvPr/>
        </p:nvSpPr>
        <p:spPr>
          <a:xfrm>
            <a:off x="7781319" y="30572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9"/>
          <p:cNvSpPr/>
          <p:nvPr/>
        </p:nvSpPr>
        <p:spPr>
          <a:xfrm>
            <a:off x="6934770" y="419379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90"/>
          <p:cNvSpPr/>
          <p:nvPr/>
        </p:nvSpPr>
        <p:spPr>
          <a:xfrm>
            <a:off x="6918962" y="3562329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91"/>
          <p:cNvSpPr/>
          <p:nvPr/>
        </p:nvSpPr>
        <p:spPr>
          <a:xfrm>
            <a:off x="7926202" y="315145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92"/>
          <p:cNvSpPr/>
          <p:nvPr/>
        </p:nvSpPr>
        <p:spPr>
          <a:xfrm>
            <a:off x="7863508" y="3896153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3"/>
          <p:cNvSpPr/>
          <p:nvPr/>
        </p:nvSpPr>
        <p:spPr>
          <a:xfrm>
            <a:off x="6396786" y="4247587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4"/>
          <p:cNvSpPr/>
          <p:nvPr/>
        </p:nvSpPr>
        <p:spPr>
          <a:xfrm>
            <a:off x="6879356" y="461938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5"/>
          <p:cNvSpPr/>
          <p:nvPr/>
        </p:nvSpPr>
        <p:spPr>
          <a:xfrm>
            <a:off x="6708168" y="3725972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6"/>
          <p:cNvSpPr/>
          <p:nvPr/>
        </p:nvSpPr>
        <p:spPr>
          <a:xfrm>
            <a:off x="7471609" y="348777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7"/>
          <p:cNvSpPr/>
          <p:nvPr/>
        </p:nvSpPr>
        <p:spPr>
          <a:xfrm>
            <a:off x="8272870" y="348358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8"/>
          <p:cNvSpPr/>
          <p:nvPr/>
        </p:nvSpPr>
        <p:spPr>
          <a:xfrm>
            <a:off x="7247885" y="454283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9"/>
          <p:cNvSpPr/>
          <p:nvPr/>
        </p:nvSpPr>
        <p:spPr>
          <a:xfrm>
            <a:off x="7438359" y="36263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200"/>
          <p:cNvSpPr/>
          <p:nvPr/>
        </p:nvSpPr>
        <p:spPr>
          <a:xfrm>
            <a:off x="7941374" y="27718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201"/>
          <p:cNvSpPr/>
          <p:nvPr/>
        </p:nvSpPr>
        <p:spPr>
          <a:xfrm>
            <a:off x="7882258" y="294947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202"/>
          <p:cNvSpPr/>
          <p:nvPr/>
        </p:nvSpPr>
        <p:spPr>
          <a:xfrm>
            <a:off x="7503821" y="329508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3"/>
          <p:cNvSpPr/>
          <p:nvPr/>
        </p:nvSpPr>
        <p:spPr>
          <a:xfrm>
            <a:off x="7406533" y="3075201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4"/>
          <p:cNvSpPr/>
          <p:nvPr/>
        </p:nvSpPr>
        <p:spPr>
          <a:xfrm>
            <a:off x="8117426" y="2868232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5"/>
          <p:cNvSpPr/>
          <p:nvPr/>
        </p:nvSpPr>
        <p:spPr>
          <a:xfrm>
            <a:off x="7082533" y="370213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6"/>
          <p:cNvSpPr/>
          <p:nvPr/>
        </p:nvSpPr>
        <p:spPr>
          <a:xfrm>
            <a:off x="8234399" y="314613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5" name="円/楕円 207"/>
          <p:cNvSpPr/>
          <p:nvPr/>
        </p:nvSpPr>
        <p:spPr>
          <a:xfrm>
            <a:off x="6745933" y="4398836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06" name="直線矢印コネクタ 205"/>
          <p:cNvCxnSpPr>
            <a:endCxn id="76" idx="2"/>
          </p:cNvCxnSpPr>
          <p:nvPr/>
        </p:nvCxnSpPr>
        <p:spPr>
          <a:xfrm flipV="1">
            <a:off x="7141696" y="5009324"/>
            <a:ext cx="288024" cy="316130"/>
          </a:xfrm>
          <a:prstGeom prst="straightConnector1">
            <a:avLst/>
          </a:prstGeom>
          <a:noFill/>
          <a:ln w="9525" cap="flat" cmpd="sng" algn="ctr">
            <a:solidFill>
              <a:srgbClr val="FF9999"/>
            </a:solidFill>
            <a:prstDash val="solid"/>
            <a:tailEnd type="triangle"/>
          </a:ln>
          <a:effectLst/>
        </p:spPr>
      </p:cxnSp>
      <p:sp>
        <p:nvSpPr>
          <p:cNvPr id="207" name="テキスト ボックス 206"/>
          <p:cNvSpPr txBox="1"/>
          <p:nvPr/>
        </p:nvSpPr>
        <p:spPr>
          <a:xfrm>
            <a:off x="5119989" y="4999912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CCC"/>
                </a:solidFill>
              </a:rPr>
              <a:t>quark-gluon plasma</a:t>
            </a:r>
            <a:endParaRPr kumimoji="1" lang="ja-JP" altLang="en-US" dirty="0">
              <a:solidFill>
                <a:srgbClr val="FFCCCC"/>
              </a:solidFill>
            </a:endParaRPr>
          </a:p>
        </p:txBody>
      </p:sp>
      <p:cxnSp>
        <p:nvCxnSpPr>
          <p:cNvPr id="208" name="直線コネクタ 207"/>
          <p:cNvCxnSpPr/>
          <p:nvPr/>
        </p:nvCxnSpPr>
        <p:spPr>
          <a:xfrm flipH="1">
            <a:off x="5126252" y="5323849"/>
            <a:ext cx="2021707" cy="0"/>
          </a:xfrm>
          <a:prstGeom prst="line">
            <a:avLst/>
          </a:prstGeom>
          <a:ln w="95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200C1EC6-8E05-4405-8269-79848EAB1E98}"/>
              </a:ext>
            </a:extLst>
          </p:cNvPr>
          <p:cNvSpPr/>
          <p:nvPr/>
        </p:nvSpPr>
        <p:spPr>
          <a:xfrm>
            <a:off x="3380721" y="2002143"/>
            <a:ext cx="2839497" cy="470785"/>
          </a:xfrm>
          <a:prstGeom prst="rightArrow">
            <a:avLst>
              <a:gd name="adj1" fmla="val 50000"/>
              <a:gd name="adj2" fmla="val 117333"/>
            </a:avLst>
          </a:prstGeom>
          <a:solidFill>
            <a:srgbClr val="FF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T \simeq 150~{\rm MeV}&#10;\end{align*}&lt;/body&gt;&#10;  &lt;fcolor&gt;FFFFFFFF&lt;/fcolor&gt;&#10;  &lt;bcolor&gt;FFFFFFFF&lt;/bcolor&gt;&#10;  &lt;transparent&gt;True&lt;/transparent&gt;&#10;  &lt;resolution&gt;1800&lt;/resolution&gt;&#10;  &lt;imageh&gt;173&lt;/imageh&gt;&#10;  &lt;imagew&gt;1483&lt;/imagew&gt;&#10;  &lt;scale&gt;50&lt;/scale&gt;&#10;  &lt;cursor&gt;38&lt;/cursor&gt;&#10;&lt;/TeXTeX&gt;">
            <a:extLst>
              <a:ext uri="{FF2B5EF4-FFF2-40B4-BE49-F238E27FC236}">
                <a16:creationId xmlns:a16="http://schemas.microsoft.com/office/drawing/2014/main" id="{961DFA59-B188-42C5-8E61-663408A3D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64" y="1956348"/>
            <a:ext cx="1569508" cy="183092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(\sim 1.5\times 10^{12}~{\rm K})&#10;\end{align*}&lt;/body&gt;&#10;  &lt;fcolor&gt;FFFFFFFF&lt;/fcolor&gt;&#10;  &lt;bcolor&gt;FFFFFFFF&lt;/bcolor&gt;&#10;  &lt;transparent&gt;True&lt;/transparent&gt;&#10;  &lt;resolution&gt;1800&lt;/resolution&gt;&#10;  &lt;imageh&gt;280&lt;/imageh&gt;&#10;  &lt;imagew&gt;1768&lt;/imagew&gt;&#10;  &lt;scale&gt;50&lt;/scale&gt;&#10;  &lt;cursor&gt;39&lt;/cursor&gt;&#10;&lt;/TeXTeX&gt;">
            <a:extLst>
              <a:ext uri="{FF2B5EF4-FFF2-40B4-BE49-F238E27FC236}">
                <a16:creationId xmlns:a16="http://schemas.microsoft.com/office/drawing/2014/main" id="{93FDCF00-D7E1-4981-99C3-308CB593C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35" y="2292059"/>
            <a:ext cx="1630277" cy="2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04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11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55DA5D-6EBE-4661-9C5C-7E974595128C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17FF8234-0EA3-A693-CDCE-F543125AE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1155" y="1270655"/>
            <a:ext cx="3274323" cy="356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12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B12A6D-B9FD-474A-B410-9F25B7DD35FA}"/>
              </a:ext>
            </a:extLst>
          </p:cNvPr>
          <p:cNvSpPr/>
          <p:nvPr/>
        </p:nvSpPr>
        <p:spPr>
          <a:xfrm>
            <a:off x="4604342" y="5416757"/>
            <a:ext cx="204327" cy="356384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77CCF065-1D0D-4A19-8A3E-61BE7C751A96}"/>
              </a:ext>
            </a:extLst>
          </p:cNvPr>
          <p:cNvSpPr/>
          <p:nvPr/>
        </p:nvSpPr>
        <p:spPr>
          <a:xfrm>
            <a:off x="4635019" y="537232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19B17319-CD12-4BA8-9B51-EF0731AAA5EB}"/>
              </a:ext>
            </a:extLst>
          </p:cNvPr>
          <p:cNvSpPr/>
          <p:nvPr/>
        </p:nvSpPr>
        <p:spPr>
          <a:xfrm>
            <a:off x="4706505" y="4242699"/>
            <a:ext cx="1976411" cy="784043"/>
          </a:xfrm>
          <a:prstGeom prst="wedgeRoundRectCallout">
            <a:avLst>
              <a:gd name="adj1" fmla="val -42660"/>
              <a:gd name="adj2" fmla="val 89838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Another CP?</a:t>
            </a:r>
          </a:p>
          <a:p>
            <a:pPr algn="r"/>
            <a:r>
              <a:rPr kumimoji="1" lang="en-US" altLang="ja-JP" dirty="0">
                <a:solidFill>
                  <a:srgbClr val="FFFF00"/>
                </a:solidFill>
              </a:rPr>
              <a:t>MK+ (2002)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172E09-EC7F-4667-AE9C-5866D4BAFF33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15A5892-2112-4F94-9D03-DA42B11142F7}"/>
              </a:ext>
            </a:extLst>
          </p:cNvPr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657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81DF6AD-1000-4D41-A3A3-4E5557AFA129}"/>
              </a:ext>
            </a:extLst>
          </p:cNvPr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13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B12A6D-B9FD-474A-B410-9F25B7DD35FA}"/>
              </a:ext>
            </a:extLst>
          </p:cNvPr>
          <p:cNvSpPr/>
          <p:nvPr/>
        </p:nvSpPr>
        <p:spPr>
          <a:xfrm>
            <a:off x="4604342" y="5416757"/>
            <a:ext cx="204327" cy="356384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77CCF065-1D0D-4A19-8A3E-61BE7C751A96}"/>
              </a:ext>
            </a:extLst>
          </p:cNvPr>
          <p:cNvSpPr/>
          <p:nvPr/>
        </p:nvSpPr>
        <p:spPr>
          <a:xfrm>
            <a:off x="4635019" y="537232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19B17319-CD12-4BA8-9B51-EF0731AAA5EB}"/>
              </a:ext>
            </a:extLst>
          </p:cNvPr>
          <p:cNvSpPr/>
          <p:nvPr/>
        </p:nvSpPr>
        <p:spPr>
          <a:xfrm>
            <a:off x="4706505" y="4242699"/>
            <a:ext cx="1976411" cy="784043"/>
          </a:xfrm>
          <a:prstGeom prst="wedgeRoundRectCallout">
            <a:avLst>
              <a:gd name="adj1" fmla="val -42660"/>
              <a:gd name="adj2" fmla="val 89838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Another CP?</a:t>
            </a:r>
          </a:p>
          <a:p>
            <a:pPr algn="r"/>
            <a:r>
              <a:rPr kumimoji="1" lang="en-US" altLang="ja-JP" dirty="0">
                <a:solidFill>
                  <a:srgbClr val="FFFF00"/>
                </a:solidFill>
              </a:rPr>
              <a:t>MK+ (2002)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56095D4-D1AA-46D2-8FEA-E8C4BAFF754C}"/>
              </a:ext>
            </a:extLst>
          </p:cNvPr>
          <p:cNvGrpSpPr/>
          <p:nvPr/>
        </p:nvGrpSpPr>
        <p:grpSpPr>
          <a:xfrm rot="21103398">
            <a:off x="312826" y="875449"/>
            <a:ext cx="2978829" cy="2023595"/>
            <a:chOff x="907938" y="1467689"/>
            <a:chExt cx="2978829" cy="2023595"/>
          </a:xfrm>
        </p:grpSpPr>
        <p:pic>
          <p:nvPicPr>
            <p:cNvPr id="28" name="Picture 230">
              <a:extLst>
                <a:ext uri="{FF2B5EF4-FFF2-40B4-BE49-F238E27FC236}">
                  <a16:creationId xmlns:a16="http://schemas.microsoft.com/office/drawing/2014/main" id="{275B746C-81D3-4F44-AA49-6AA003C1E1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907938" y="1467689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4DDF62BA-7F3F-4AD9-A88C-DE24BB2407D0}"/>
                </a:ext>
              </a:extLst>
            </p:cNvPr>
            <p:cNvSpPr txBox="1"/>
            <p:nvPr/>
          </p:nvSpPr>
          <p:spPr>
            <a:xfrm>
              <a:off x="985760" y="1510458"/>
              <a:ext cx="14605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Early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ea"/>
                  <a:ea typeface="+mj-ea"/>
                </a:rPr>
                <a:t>Universe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F979EDF-22E6-4DBE-B7AD-61705716FFA4}"/>
              </a:ext>
            </a:extLst>
          </p:cNvPr>
          <p:cNvGrpSpPr/>
          <p:nvPr/>
        </p:nvGrpSpPr>
        <p:grpSpPr>
          <a:xfrm rot="21191551">
            <a:off x="5613451" y="4838903"/>
            <a:ext cx="2797811" cy="1922666"/>
            <a:chOff x="5678279" y="3028927"/>
            <a:chExt cx="2797811" cy="1922666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3A7CF26-BE37-46C9-83BF-95BB32D75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661" t="19563" r="19623" b="18881"/>
            <a:stretch/>
          </p:blipFill>
          <p:spPr>
            <a:xfrm>
              <a:off x="5678279" y="3028927"/>
              <a:ext cx="2797811" cy="192266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625D2F2-82DF-4875-9145-67CABAF0BB42}"/>
                </a:ext>
              </a:extLst>
            </p:cNvPr>
            <p:cNvSpPr txBox="1"/>
            <p:nvPr/>
          </p:nvSpPr>
          <p:spPr>
            <a:xfrm>
              <a:off x="6892910" y="3973002"/>
              <a:ext cx="148470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Compact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latin typeface="+mj-ea"/>
                  <a:ea typeface="+mj-ea"/>
                </a:rPr>
                <a:t>Stars</a:t>
              </a:r>
              <a:endPara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7953295-5B99-4D08-A54A-A3089C076D68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35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水の中にあるプール&#10;&#10;低い精度で自動的に生成された説明">
            <a:extLst>
              <a:ext uri="{FF2B5EF4-FFF2-40B4-BE49-F238E27FC236}">
                <a16:creationId xmlns:a16="http://schemas.microsoft.com/office/drawing/2014/main" id="{58AA3BF5-9E85-4CE3-8423-E5B64EE24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5507" r="22354" b="39345"/>
          <a:stretch/>
        </p:blipFill>
        <p:spPr>
          <a:xfrm>
            <a:off x="4669275" y="1401009"/>
            <a:ext cx="4036934" cy="1970330"/>
          </a:xfrm>
          <a:prstGeom prst="rect">
            <a:avLst/>
          </a:prstGeom>
        </p:spPr>
      </p:pic>
      <p:pic>
        <p:nvPicPr>
          <p:cNvPr id="7" name="Picture 25" descr="ev2_front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24411"/>
          <a:stretch/>
        </p:blipFill>
        <p:spPr bwMode="auto">
          <a:xfrm>
            <a:off x="440626" y="1401009"/>
            <a:ext cx="3990779" cy="1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Two Experimental Tools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51997" y="2141663"/>
            <a:ext cx="227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5B9BD5">
                      <a:lumMod val="50000"/>
                      <a:alpha val="40000"/>
                    </a:srgbClr>
                  </a:glow>
                </a:effectLst>
                <a:uLnTx/>
                <a:uFillTx/>
                <a:latin typeface="Corbel"/>
                <a:ea typeface="+mj-ea"/>
                <a:cs typeface="+mn-cs"/>
              </a:rPr>
              <a:t>Real Experiment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5B9BD5">
                    <a:lumMod val="50000"/>
                    <a:alpha val="40000"/>
                  </a:srgbClr>
                </a:glow>
              </a:effectLst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9569" y="2155341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70AD47">
                      <a:lumMod val="75000"/>
                      <a:alpha val="40000"/>
                    </a:srgbClr>
                  </a:glow>
                </a:effectLst>
                <a:uLnTx/>
                <a:uFillTx/>
                <a:latin typeface="Corbel"/>
                <a:ea typeface="+mj-ea"/>
                <a:cs typeface="+mn-cs"/>
              </a:rPr>
              <a:t>Virtual Experiment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70AD47">
                    <a:lumMod val="75000"/>
                    <a:alpha val="40000"/>
                  </a:srgbClr>
                </a:glow>
              </a:effectLst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39328" y="4549976"/>
            <a:ext cx="3966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First-principle simulations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on supercomputers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0567" y="4549976"/>
            <a:ext cx="399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Colliding two heavy nuclei in accelerators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RHIC (USA), LHC (EU), etc.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D670F3-BCAC-40B8-A1BD-A481C745E972}"/>
              </a:ext>
            </a:extLst>
          </p:cNvPr>
          <p:cNvSpPr txBox="1"/>
          <p:nvPr/>
        </p:nvSpPr>
        <p:spPr>
          <a:xfrm>
            <a:off x="410567" y="3404867"/>
            <a:ext cx="4161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5B9BD5">
                      <a:lumMod val="50000"/>
                      <a:alpha val="40000"/>
                    </a:srgbClr>
                  </a:glow>
                </a:effectLst>
                <a:uLnTx/>
                <a:uFillTx/>
                <a:latin typeface="Corbel"/>
                <a:ea typeface="+mj-ea"/>
                <a:cs typeface="+mn-cs"/>
              </a:rPr>
              <a:t>Relativistic Heavy-Ion Collisions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5B9BD5">
                    <a:lumMod val="50000"/>
                    <a:alpha val="40000"/>
                  </a:srgbClr>
                </a:glow>
              </a:effectLst>
              <a:uLnTx/>
              <a:uFillTx/>
              <a:latin typeface="Corbel"/>
              <a:ea typeface="+mj-ea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53F0B63-2DC9-4C92-841D-7E0E65A27D39}"/>
              </a:ext>
            </a:extLst>
          </p:cNvPr>
          <p:cNvSpPr txBox="1"/>
          <p:nvPr/>
        </p:nvSpPr>
        <p:spPr>
          <a:xfrm>
            <a:off x="4936394" y="3429000"/>
            <a:ext cx="376981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j-ea"/>
                <a:cs typeface="+mn-cs"/>
              </a:rPr>
              <a:t>Lattice QCD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j-ea"/>
                <a:cs typeface="+mn-cs"/>
              </a:rPr>
              <a:t> Numerical Simulations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36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3D61F-859D-4889-A804-C55ACC0E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lang="en-US" altLang="ja-JP" dirty="0"/>
              <a:t>Lattice QCD Numerical Simulations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06D5B2-0969-4167-B0C6-B5602A9D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745AFA2-3D75-482D-A964-E931A54E0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047" y="1847077"/>
            <a:ext cx="2950817" cy="20296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B3EE52F-CA5E-46E3-9B93-E533A9B4CCEE}"/>
              </a:ext>
            </a:extLst>
          </p:cNvPr>
          <p:cNvSpPr txBox="1"/>
          <p:nvPr/>
        </p:nvSpPr>
        <p:spPr>
          <a:xfrm>
            <a:off x="7070375" y="2844225"/>
            <a:ext cx="1189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PACS-CS, </a:t>
            </a:r>
          </a:p>
          <a:p>
            <a:r>
              <a:rPr kumimoji="1" lang="en-US" altLang="ja-JP" sz="1600" dirty="0">
                <a:solidFill>
                  <a:schemeClr val="bg1"/>
                </a:solidFill>
              </a:rPr>
              <a:t>PR</a:t>
            </a:r>
            <a:r>
              <a:rPr kumimoji="1" lang="en-US" altLang="ja-JP" sz="1600" b="1" dirty="0">
                <a:solidFill>
                  <a:schemeClr val="bg1"/>
                </a:solidFill>
              </a:rPr>
              <a:t>D</a:t>
            </a:r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</a:t>
            </a:r>
            <a:r>
              <a:rPr kumimoji="1" lang="en-US" altLang="ja-JP" sz="1600" dirty="0">
                <a:solidFill>
                  <a:schemeClr val="bg1"/>
                </a:solidFill>
              </a:rPr>
              <a:t> (’</a:t>
            </a:r>
            <a:r>
              <a:rPr kumimoji="1" lang="en-US" altLang="ja-JP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</a:t>
            </a:r>
            <a:r>
              <a:rPr kumimoji="1" lang="en-US" altLang="ja-JP" sz="1600" dirty="0">
                <a:solidFill>
                  <a:schemeClr val="bg1"/>
                </a:solidFill>
              </a:rPr>
              <a:t>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20" name="Picture 76" descr="lattice">
            <a:extLst>
              <a:ext uri="{FF2B5EF4-FFF2-40B4-BE49-F238E27FC236}">
                <a16:creationId xmlns:a16="http://schemas.microsoft.com/office/drawing/2014/main" id="{4D8D51E2-F783-4DF6-9446-DC8684C3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104">
            <a:off x="729537" y="1306681"/>
            <a:ext cx="3686357" cy="35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円/楕円 9">
            <a:extLst>
              <a:ext uri="{FF2B5EF4-FFF2-40B4-BE49-F238E27FC236}">
                <a16:creationId xmlns:a16="http://schemas.microsoft.com/office/drawing/2014/main" id="{BED54160-6AB7-4628-A5D6-4C1F0E9C032B}"/>
              </a:ext>
            </a:extLst>
          </p:cNvPr>
          <p:cNvSpPr/>
          <p:nvPr/>
        </p:nvSpPr>
        <p:spPr>
          <a:xfrm>
            <a:off x="1472494" y="2039748"/>
            <a:ext cx="2196000" cy="2196000"/>
          </a:xfrm>
          <a:prstGeom prst="ellipse">
            <a:avLst/>
          </a:prstGeom>
          <a:solidFill>
            <a:srgbClr val="B3D9FF">
              <a:alpha val="50000"/>
            </a:srgbClr>
          </a:solidFill>
          <a:ln w="12700" cap="flat" cmpd="sng" algn="ctr">
            <a:noFill/>
            <a:prstDash val="solid"/>
          </a:ln>
          <a:effectLst>
            <a:softEdge rad="889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2" name="円/楕円 10">
            <a:extLst>
              <a:ext uri="{FF2B5EF4-FFF2-40B4-BE49-F238E27FC236}">
                <a16:creationId xmlns:a16="http://schemas.microsoft.com/office/drawing/2014/main" id="{13D85FEF-2901-462A-9C4C-D720F558401B}"/>
              </a:ext>
            </a:extLst>
          </p:cNvPr>
          <p:cNvSpPr/>
          <p:nvPr/>
        </p:nvSpPr>
        <p:spPr>
          <a:xfrm>
            <a:off x="2011402" y="2263150"/>
            <a:ext cx="1080000" cy="1080000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円/楕円 11">
            <a:extLst>
              <a:ext uri="{FF2B5EF4-FFF2-40B4-BE49-F238E27FC236}">
                <a16:creationId xmlns:a16="http://schemas.microsoft.com/office/drawing/2014/main" id="{F5D5CCA2-85D7-4324-81FA-5F347D954D63}"/>
              </a:ext>
            </a:extLst>
          </p:cNvPr>
          <p:cNvSpPr/>
          <p:nvPr/>
        </p:nvSpPr>
        <p:spPr>
          <a:xfrm>
            <a:off x="2324573" y="2733658"/>
            <a:ext cx="1080000" cy="1080000"/>
          </a:xfrm>
          <a:prstGeom prst="ellipse">
            <a:avLst/>
          </a:prstGeom>
          <a:solidFill>
            <a:srgbClr val="0070C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円/楕円 12">
            <a:extLst>
              <a:ext uri="{FF2B5EF4-FFF2-40B4-BE49-F238E27FC236}">
                <a16:creationId xmlns:a16="http://schemas.microsoft.com/office/drawing/2014/main" id="{7F3F5C2B-A718-44D6-A85A-6637FFB11B3E}"/>
              </a:ext>
            </a:extLst>
          </p:cNvPr>
          <p:cNvSpPr/>
          <p:nvPr/>
        </p:nvSpPr>
        <p:spPr>
          <a:xfrm>
            <a:off x="1743453" y="2769468"/>
            <a:ext cx="1080000" cy="1080000"/>
          </a:xfrm>
          <a:prstGeom prst="ellipse">
            <a:avLst/>
          </a:prstGeom>
          <a:solidFill>
            <a:srgbClr val="00B05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358A88-8555-49CF-B1E0-EE037B9636DE}"/>
              </a:ext>
            </a:extLst>
          </p:cNvPr>
          <p:cNvSpPr txBox="1"/>
          <p:nvPr/>
        </p:nvSpPr>
        <p:spPr>
          <a:xfrm>
            <a:off x="5023104" y="1311233"/>
            <a:ext cx="385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Hadron Spectroscopy</a:t>
            </a:r>
            <a:endParaRPr kumimoji="1" lang="ja-JP" altLang="en-US" sz="28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EB39C38-4A7D-4FB8-8DBB-F433F971D9B6}"/>
              </a:ext>
            </a:extLst>
          </p:cNvPr>
          <p:cNvSpPr txBox="1"/>
          <p:nvPr/>
        </p:nvSpPr>
        <p:spPr>
          <a:xfrm>
            <a:off x="5023104" y="3949754"/>
            <a:ext cx="3121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Thermodynamics</a:t>
            </a:r>
            <a:endParaRPr kumimoji="1" lang="ja-JP" altLang="en-US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B642DC-2A18-4993-A8DA-3DFFD5431999}"/>
              </a:ext>
            </a:extLst>
          </p:cNvPr>
          <p:cNvSpPr txBox="1"/>
          <p:nvPr/>
        </p:nvSpPr>
        <p:spPr>
          <a:xfrm>
            <a:off x="169646" y="4770033"/>
            <a:ext cx="48017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Unique tool to perform </a:t>
            </a:r>
          </a:p>
          <a:p>
            <a:pPr algn="ctr"/>
            <a:r>
              <a:rPr lang="en-US" altLang="ja-JP" sz="2800" b="1" dirty="0"/>
              <a:t>quantitative</a:t>
            </a:r>
            <a:r>
              <a:rPr lang="en-US" altLang="ja-JP" sz="2800" dirty="0"/>
              <a:t> analyses of</a:t>
            </a:r>
            <a:endParaRPr kumimoji="1" lang="en-US" altLang="ja-JP" sz="2800" dirty="0"/>
          </a:p>
          <a:p>
            <a:pPr algn="ctr"/>
            <a:r>
              <a:rPr lang="en-US" altLang="ja-JP" sz="2800" b="1" dirty="0"/>
              <a:t>non-perturbative</a:t>
            </a:r>
            <a:r>
              <a:rPr lang="en-US" altLang="ja-JP" sz="2800" dirty="0"/>
              <a:t> QCD aspects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88661E89-E854-4B68-BC7E-2E5491B88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047" y="4472974"/>
            <a:ext cx="2950817" cy="22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3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角丸四角形 27">
            <a:extLst>
              <a:ext uri="{FF2B5EF4-FFF2-40B4-BE49-F238E27FC236}">
                <a16:creationId xmlns:a16="http://schemas.microsoft.com/office/drawing/2014/main" id="{2D795AA8-F243-F165-D719-29428EC90955}"/>
              </a:ext>
            </a:extLst>
          </p:cNvPr>
          <p:cNvSpPr/>
          <p:nvPr/>
        </p:nvSpPr>
        <p:spPr>
          <a:xfrm>
            <a:off x="466922" y="1800340"/>
            <a:ext cx="4105077" cy="1004239"/>
          </a:xfrm>
          <a:prstGeom prst="roundRect">
            <a:avLst>
              <a:gd name="adj" fmla="val 13437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F9133D7-68FC-4E04-DECB-1B201F27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Sign Problem</a:t>
            </a:r>
            <a:br>
              <a:rPr kumimoji="1" lang="en-US" altLang="ja-JP" dirty="0"/>
            </a:br>
            <a:r>
              <a:rPr kumimoji="1" lang="en-US" altLang="ja-JP" sz="3200" dirty="0"/>
              <a:t>(Complex-Phase Problem)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FFF06C-67D2-1F59-5122-CCF7B1F2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7AF1A407-7137-0FB6-F95F-2B1A0D8AB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160" y="1673293"/>
            <a:ext cx="4412941" cy="3209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9A7FC28E-E3AE-F15B-3F71-CF938201F8AB}"/>
                  </a:ext>
                </a:extLst>
              </p:cNvPr>
              <p:cNvSpPr txBox="1"/>
              <p:nvPr/>
            </p:nvSpPr>
            <p:spPr>
              <a:xfrm>
                <a:off x="628650" y="1800339"/>
                <a:ext cx="38442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b="1" dirty="0">
                    <a:solidFill>
                      <a:srgbClr val="FFFF00"/>
                    </a:solidFill>
                  </a:rPr>
                  <a:t>Lattice simulations are available only at 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1" lang="en-US" altLang="ja-JP" sz="2800" b="1" dirty="0">
                    <a:solidFill>
                      <a:srgbClr val="FFFF00"/>
                    </a:solidFill>
                  </a:rPr>
                  <a:t>.</a:t>
                </a:r>
                <a:endParaRPr kumimoji="1" lang="ja-JP" altLang="en-US" sz="28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9A7FC28E-E3AE-F15B-3F71-CF938201F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800339"/>
                <a:ext cx="3844212" cy="954107"/>
              </a:xfrm>
              <a:prstGeom prst="rect">
                <a:avLst/>
              </a:prstGeom>
              <a:blipFill>
                <a:blip r:embed="rId3"/>
                <a:stretch>
                  <a:fillRect l="-3170" t="-5732" r="-1268" b="-171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直角三角形 30">
            <a:extLst>
              <a:ext uri="{FF2B5EF4-FFF2-40B4-BE49-F238E27FC236}">
                <a16:creationId xmlns:a16="http://schemas.microsoft.com/office/drawing/2014/main" id="{0D8F27AC-7D47-AC3D-CA4E-A84149410C36}"/>
              </a:ext>
            </a:extLst>
          </p:cNvPr>
          <p:cNvSpPr/>
          <p:nvPr/>
        </p:nvSpPr>
        <p:spPr>
          <a:xfrm flipV="1">
            <a:off x="5357814" y="1916450"/>
            <a:ext cx="946566" cy="2450278"/>
          </a:xfrm>
          <a:prstGeom prst="rtTriangle">
            <a:avLst/>
          </a:prstGeom>
          <a:gradFill flip="none" rotWithShape="1">
            <a:gsLst>
              <a:gs pos="56000">
                <a:srgbClr val="FF0000">
                  <a:alpha val="12000"/>
                </a:srgbClr>
              </a:gs>
              <a:gs pos="0">
                <a:srgbClr val="FF0000"/>
              </a:gs>
              <a:gs pos="100000">
                <a:srgbClr val="FF0000">
                  <a:alpha val="5000"/>
                </a:srgbClr>
              </a:gs>
            </a:gsLst>
            <a:lin ang="21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992BFDF-B0CB-B2B3-DF18-407C6EF2878D}"/>
              </a:ext>
            </a:extLst>
          </p:cNvPr>
          <p:cNvSpPr txBox="1"/>
          <p:nvPr/>
        </p:nvSpPr>
        <p:spPr>
          <a:xfrm rot="17033485">
            <a:off x="4711927" y="2488310"/>
            <a:ext cx="200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Lattice QCD</a:t>
            </a:r>
            <a:endParaRPr kumimoji="1" lang="ja-JP" altLang="en-US" sz="2400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4D35685-855B-7A15-EC8B-89964AD9DD16}"/>
              </a:ext>
            </a:extLst>
          </p:cNvPr>
          <p:cNvSpPr txBox="1"/>
          <p:nvPr/>
        </p:nvSpPr>
        <p:spPr>
          <a:xfrm>
            <a:off x="363916" y="3200485"/>
            <a:ext cx="4208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The conventional lattice algorithm (importance sampling) is applicable only to  real and positive action.</a:t>
            </a:r>
            <a:endParaRPr kumimoji="1" lang="ja-JP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11A5463C-1619-40D6-674D-DA32F019FE44}"/>
                  </a:ext>
                </a:extLst>
              </p:cNvPr>
              <p:cNvSpPr txBox="1"/>
              <p:nvPr/>
            </p:nvSpPr>
            <p:spPr>
              <a:xfrm>
                <a:off x="739933" y="5346254"/>
                <a:ext cx="58467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QCD’s action becomes complex at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11A5463C-1619-40D6-674D-DA32F019F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33" y="5346254"/>
                <a:ext cx="5846729" cy="461665"/>
              </a:xfrm>
              <a:prstGeom prst="rect">
                <a:avLst/>
              </a:prstGeom>
              <a:blipFill>
                <a:blip r:embed="rId4"/>
                <a:stretch>
                  <a:fillRect l="-1356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右矢印 57">
            <a:extLst>
              <a:ext uri="{FF2B5EF4-FFF2-40B4-BE49-F238E27FC236}">
                <a16:creationId xmlns:a16="http://schemas.microsoft.com/office/drawing/2014/main" id="{BD1933EA-C195-08BF-3EF3-EAE383ADA140}"/>
              </a:ext>
            </a:extLst>
          </p:cNvPr>
          <p:cNvSpPr/>
          <p:nvPr/>
        </p:nvSpPr>
        <p:spPr>
          <a:xfrm rot="5400000">
            <a:off x="2069565" y="4586812"/>
            <a:ext cx="461665" cy="940951"/>
          </a:xfrm>
          <a:prstGeom prst="leftRightArrow">
            <a:avLst>
              <a:gd name="adj1" fmla="val 50000"/>
              <a:gd name="adj2" fmla="val 35604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5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27">
            <a:extLst>
              <a:ext uri="{FF2B5EF4-FFF2-40B4-BE49-F238E27FC236}">
                <a16:creationId xmlns:a16="http://schemas.microsoft.com/office/drawing/2014/main" id="{7FA51292-60A7-48CD-F585-3124C4C719E6}"/>
              </a:ext>
            </a:extLst>
          </p:cNvPr>
          <p:cNvSpPr/>
          <p:nvPr/>
        </p:nvSpPr>
        <p:spPr>
          <a:xfrm>
            <a:off x="6452077" y="5303425"/>
            <a:ext cx="2529544" cy="1421919"/>
          </a:xfrm>
          <a:prstGeom prst="roundRect">
            <a:avLst>
              <a:gd name="adj" fmla="val 12634"/>
            </a:avLst>
          </a:prstGeom>
          <a:solidFill>
            <a:srgbClr val="41AEBD">
              <a:lumMod val="50000"/>
              <a:alpha val="70000"/>
            </a:srgbClr>
          </a:solidFill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95F4769-AFDB-0EB9-F016-810C3C233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Thermodynamics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FB2BC1-A880-3C93-8738-7BA8533A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EB07E49-ADB8-C611-CB38-6B699CA73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8796" y="1223268"/>
            <a:ext cx="4676172" cy="3582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1A639DD-64BD-9477-6F89-7037867090E7}"/>
                  </a:ext>
                </a:extLst>
              </p:cNvPr>
              <p:cNvSpPr txBox="1"/>
              <p:nvPr/>
            </p:nvSpPr>
            <p:spPr>
              <a:xfrm>
                <a:off x="6644985" y="5460386"/>
                <a:ext cx="2143728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1" lang="en-US" altLang="ja-JP" sz="2400" dirty="0"/>
                  <a:t>eV </a:t>
                </a:r>
                <a14:m>
                  <m:oMath xmlns:m="http://schemas.openxmlformats.org/officeDocument/2006/math"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1" lang="en-US" altLang="ja-JP" sz="2400" dirty="0"/>
                  <a:t>K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1" lang="en-US" altLang="ja-JP" sz="2400" dirty="0"/>
                  <a:t>MeV </a:t>
                </a:r>
                <a14:m>
                  <m:oMath xmlns:m="http://schemas.openxmlformats.org/officeDocument/2006/math"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kumimoji="1" lang="en-US" altLang="ja-JP" sz="2400" dirty="0"/>
                  <a:t>K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kumimoji="1" lang="en-US" altLang="ja-JP" sz="2400" dirty="0"/>
                  <a:t>MeV </a:t>
                </a:r>
                <a14:m>
                  <m:oMath xmlns:m="http://schemas.openxmlformats.org/officeDocument/2006/math"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≃1</m:t>
                    </m:r>
                  </m:oMath>
                </a14:m>
                <a:r>
                  <a:rPr kumimoji="1" lang="ja-JP" altLang="en-US" sz="2400" dirty="0"/>
                  <a:t>兆</a:t>
                </a:r>
                <a:r>
                  <a:rPr kumimoji="1" lang="en-US" altLang="ja-JP" sz="2400" dirty="0"/>
                  <a:t>K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1A639DD-64BD-9477-6F89-703786709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985" y="5460386"/>
                <a:ext cx="2143728" cy="1107996"/>
              </a:xfrm>
              <a:prstGeom prst="rect">
                <a:avLst/>
              </a:prstGeom>
              <a:blipFill>
                <a:blip r:embed="rId3"/>
                <a:stretch>
                  <a:fillRect l="-4830" t="-8840" r="-7955" b="-165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9FD4B4D-17CF-E204-1A36-3253D2CC9FB0}"/>
              </a:ext>
            </a:extLst>
          </p:cNvPr>
          <p:cNvGrpSpPr/>
          <p:nvPr/>
        </p:nvGrpSpPr>
        <p:grpSpPr>
          <a:xfrm>
            <a:off x="65960" y="4669324"/>
            <a:ext cx="2634511" cy="1663110"/>
            <a:chOff x="65960" y="4669324"/>
            <a:chExt cx="2634511" cy="1663110"/>
          </a:xfrm>
        </p:grpSpPr>
        <p:sp>
          <p:nvSpPr>
            <p:cNvPr id="11" name="角丸四角形 27">
              <a:extLst>
                <a:ext uri="{FF2B5EF4-FFF2-40B4-BE49-F238E27FC236}">
                  <a16:creationId xmlns:a16="http://schemas.microsoft.com/office/drawing/2014/main" id="{22E4D609-DA46-432C-9F7B-3D9BE78C9DAB}"/>
                </a:ext>
              </a:extLst>
            </p:cNvPr>
            <p:cNvSpPr/>
            <p:nvPr/>
          </p:nvSpPr>
          <p:spPr>
            <a:xfrm>
              <a:off x="65960" y="4669324"/>
              <a:ext cx="2625965" cy="1663110"/>
            </a:xfrm>
            <a:prstGeom prst="wedgeRoundRectCallout">
              <a:avLst>
                <a:gd name="adj1" fmla="val 38805"/>
                <a:gd name="adj2" fmla="val -76176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44B39C17-B7C8-4E44-6152-293A32DD79DA}"/>
                    </a:ext>
                  </a:extLst>
                </p:cNvPr>
                <p:cNvSpPr txBox="1"/>
                <p:nvPr/>
              </p:nvSpPr>
              <p:spPr>
                <a:xfrm>
                  <a:off x="177522" y="4703260"/>
                  <a:ext cx="2522949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/>
                    <a:t>Low </a:t>
                  </a:r>
                  <a14:m>
                    <m:oMath xmlns:m="http://schemas.openxmlformats.org/officeDocument/2006/math">
                      <m:r>
                        <a:rPr kumimoji="1" lang="en-US" altLang="ja-JP" sz="2400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a14:m>
                  <a:r>
                    <a:rPr kumimoji="1" lang="en-US" altLang="ja-JP" sz="2400" dirty="0"/>
                    <a:t>:</a:t>
                  </a:r>
                </a:p>
                <a:p>
                  <a:r>
                    <a:rPr lang="en-US" altLang="ja-JP" sz="2400" dirty="0"/>
                    <a:t>consistent w/ </a:t>
                  </a:r>
                  <a:r>
                    <a:rPr kumimoji="1" lang="en-US" altLang="ja-JP" sz="2400" dirty="0"/>
                    <a:t>hadron resonance gas model</a:t>
                  </a:r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44B39C17-B7C8-4E44-6152-293A32DD79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22" y="4703260"/>
                  <a:ext cx="2522949" cy="1569660"/>
                </a:xfrm>
                <a:prstGeom prst="rect">
                  <a:avLst/>
                </a:prstGeom>
                <a:blipFill>
                  <a:blip r:embed="rId4"/>
                  <a:stretch>
                    <a:fillRect l="-3623" t="-3113" r="-2899" b="-817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8691BB8-78FB-1A4F-3A51-9473DCA3773E}"/>
              </a:ext>
            </a:extLst>
          </p:cNvPr>
          <p:cNvGrpSpPr/>
          <p:nvPr/>
        </p:nvGrpSpPr>
        <p:grpSpPr>
          <a:xfrm>
            <a:off x="3026115" y="5151023"/>
            <a:ext cx="3063172" cy="830998"/>
            <a:chOff x="3026115" y="5151023"/>
            <a:chExt cx="3063172" cy="830998"/>
          </a:xfrm>
        </p:grpSpPr>
        <p:sp>
          <p:nvSpPr>
            <p:cNvPr id="12" name="角丸四角形 27">
              <a:extLst>
                <a:ext uri="{FF2B5EF4-FFF2-40B4-BE49-F238E27FC236}">
                  <a16:creationId xmlns:a16="http://schemas.microsoft.com/office/drawing/2014/main" id="{7006A2C6-3191-088D-365E-5D0E5EB94A7A}"/>
                </a:ext>
              </a:extLst>
            </p:cNvPr>
            <p:cNvSpPr/>
            <p:nvPr/>
          </p:nvSpPr>
          <p:spPr>
            <a:xfrm>
              <a:off x="3026115" y="5151025"/>
              <a:ext cx="3063172" cy="830996"/>
            </a:xfrm>
            <a:prstGeom prst="wedgeRoundRectCallout">
              <a:avLst>
                <a:gd name="adj1" fmla="val -44694"/>
                <a:gd name="adj2" fmla="val -177335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EDE9F007-E62B-1F2B-6E1D-9A9EBAB53865}"/>
                    </a:ext>
                  </a:extLst>
                </p:cNvPr>
                <p:cNvSpPr txBox="1"/>
                <p:nvPr/>
              </p:nvSpPr>
              <p:spPr>
                <a:xfrm>
                  <a:off x="3106245" y="5151023"/>
                  <a:ext cx="2902911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dirty="0"/>
                    <a:t>Sudden increase</a:t>
                  </a:r>
                </a:p>
                <a:p>
                  <a:r>
                    <a:rPr lang="en-US" altLang="ja-JP" sz="2400" dirty="0"/>
                    <a:t>around </a:t>
                  </a:r>
                  <a14:m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≃160</m:t>
                      </m:r>
                    </m:oMath>
                  </a14:m>
                  <a:r>
                    <a:rPr kumimoji="1" lang="en-US" altLang="ja-JP" sz="2400" dirty="0"/>
                    <a:t>MeV</a:t>
                  </a:r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EDE9F007-E62B-1F2B-6E1D-9A9EBAB538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6245" y="5151023"/>
                  <a:ext cx="2902911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3361" t="-5882" r="-210" b="-161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1D39D24-BACB-BDCC-08C8-0733E1BA6E10}"/>
              </a:ext>
            </a:extLst>
          </p:cNvPr>
          <p:cNvGrpSpPr/>
          <p:nvPr/>
        </p:nvGrpSpPr>
        <p:grpSpPr>
          <a:xfrm>
            <a:off x="6667749" y="1226874"/>
            <a:ext cx="2518974" cy="1663110"/>
            <a:chOff x="6667749" y="1226874"/>
            <a:chExt cx="2518974" cy="1663110"/>
          </a:xfrm>
        </p:grpSpPr>
        <p:sp>
          <p:nvSpPr>
            <p:cNvPr id="13" name="角丸四角形 27">
              <a:extLst>
                <a:ext uri="{FF2B5EF4-FFF2-40B4-BE49-F238E27FC236}">
                  <a16:creationId xmlns:a16="http://schemas.microsoft.com/office/drawing/2014/main" id="{F377DDE9-063D-C77E-499A-A3263B50DA69}"/>
                </a:ext>
              </a:extLst>
            </p:cNvPr>
            <p:cNvSpPr/>
            <p:nvPr/>
          </p:nvSpPr>
          <p:spPr>
            <a:xfrm>
              <a:off x="6667749" y="1226874"/>
              <a:ext cx="2396193" cy="1663110"/>
            </a:xfrm>
            <a:prstGeom prst="wedgeRoundRectCallout">
              <a:avLst>
                <a:gd name="adj1" fmla="val -73956"/>
                <a:gd name="adj2" fmla="val -20167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FB11395F-5F3D-847C-3243-8B86B3ED8FEE}"/>
                    </a:ext>
                  </a:extLst>
                </p:cNvPr>
                <p:cNvSpPr txBox="1"/>
                <p:nvPr/>
              </p:nvSpPr>
              <p:spPr>
                <a:xfrm>
                  <a:off x="6790530" y="1266156"/>
                  <a:ext cx="2396193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dirty="0"/>
                    <a:t>High</a:t>
                  </a:r>
                  <a:r>
                    <a:rPr kumimoji="1" lang="en-US" altLang="ja-JP" sz="2400" dirty="0"/>
                    <a:t> </a:t>
                  </a:r>
                  <a14:m>
                    <m:oMath xmlns:m="http://schemas.openxmlformats.org/officeDocument/2006/math">
                      <m:r>
                        <a:rPr kumimoji="1" lang="en-US" altLang="ja-JP" sz="2400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a14:m>
                  <a:r>
                    <a:rPr kumimoji="1" lang="en-US" altLang="ja-JP" sz="2400" dirty="0"/>
                    <a:t>:</a:t>
                  </a:r>
                </a:p>
                <a:p>
                  <a:r>
                    <a:rPr kumimoji="1" lang="en-US" altLang="ja-JP" sz="2400" dirty="0"/>
                    <a:t>approach to Stefan-Boltzmann limit</a:t>
                  </a:r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FB11395F-5F3D-847C-3243-8B86B3ED8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0530" y="1266156"/>
                  <a:ext cx="2396193" cy="1569660"/>
                </a:xfrm>
                <a:prstGeom prst="rect">
                  <a:avLst/>
                </a:prstGeom>
                <a:blipFill>
                  <a:blip r:embed="rId6"/>
                  <a:stretch>
                    <a:fillRect l="-4071" t="-3113" b="-817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角丸四角形 27">
            <a:extLst>
              <a:ext uri="{FF2B5EF4-FFF2-40B4-BE49-F238E27FC236}">
                <a16:creationId xmlns:a16="http://schemas.microsoft.com/office/drawing/2014/main" id="{33B1AED8-F36D-1EEA-A2A4-037BB6A96CD3}"/>
              </a:ext>
            </a:extLst>
          </p:cNvPr>
          <p:cNvSpPr/>
          <p:nvPr/>
        </p:nvSpPr>
        <p:spPr>
          <a:xfrm>
            <a:off x="257843" y="1341887"/>
            <a:ext cx="2768272" cy="730457"/>
          </a:xfrm>
          <a:prstGeom prst="roundRect">
            <a:avLst>
              <a:gd name="adj" fmla="val 12634"/>
            </a:avLst>
          </a:prstGeom>
          <a:solidFill>
            <a:srgbClr val="41AEBD">
              <a:lumMod val="50000"/>
              <a:alpha val="70000"/>
            </a:srgbClr>
          </a:solidFill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kern="0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</a:rPr>
              <a:t>No phase boundary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kern="0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  <a:sym typeface="Wingdings" panose="05000000000000000000" pitchFamily="2" charset="2"/>
              </a:rPr>
              <a:t></a:t>
            </a:r>
            <a:r>
              <a:rPr kumimoji="0" lang="en-US" altLang="ja-JP" sz="2400" kern="0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</a:rPr>
              <a:t>Crossover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DE78C06-8D41-F1EF-92A3-5CDFE20AD559}"/>
              </a:ext>
            </a:extLst>
          </p:cNvPr>
          <p:cNvSpPr txBox="1"/>
          <p:nvPr/>
        </p:nvSpPr>
        <p:spPr>
          <a:xfrm>
            <a:off x="6586331" y="4085033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Budapest-Wuppertal ’14, </a:t>
            </a:r>
          </a:p>
          <a:p>
            <a:r>
              <a:rPr kumimoji="1" lang="en-US" altLang="ja-JP" dirty="0" err="1"/>
              <a:t>HotQCD</a:t>
            </a:r>
            <a:r>
              <a:rPr kumimoji="1" lang="en-US" altLang="ja-JP" dirty="0"/>
              <a:t> ’14</a:t>
            </a:r>
          </a:p>
        </p:txBody>
      </p:sp>
    </p:spTree>
    <p:extLst>
      <p:ext uri="{BB962C8B-B14F-4D97-AF65-F5344CB8AC3E}">
        <p14:creationId xmlns:p14="http://schemas.microsoft.com/office/powerpoint/2010/main" val="56982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48800A-207D-99B0-D0E0-F63EF54B1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Stefan-Boltzmann Limit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A67ACE-94A0-2D73-29BF-D54B8420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AA972B-BEEE-499A-9775-FC35AA23B9D4}"/>
              </a:ext>
            </a:extLst>
          </p:cNvPr>
          <p:cNvSpPr txBox="1"/>
          <p:nvPr/>
        </p:nvSpPr>
        <p:spPr>
          <a:xfrm>
            <a:off x="304549" y="1956522"/>
            <a:ext cx="4190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SB limit = Free gas of massless quarks &amp; gluons</a:t>
            </a:r>
            <a:endParaRPr kumimoji="1" lang="ja-JP" altLang="en-US" sz="2800" dirty="0"/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epsilon=3p&#10;\end{align*}&lt;/body&gt;&#10;  &lt;fcolor&gt;FFFFFFFF&lt;/fcolor&gt;&#10;  &lt;bcolor&gt;FFFFFFFF&lt;/bcolor&gt;&#10;  &lt;transparent&gt;True&lt;/transparent&gt;&#10;  &lt;resolution&gt;1800&lt;/resolution&gt;&#10;  &lt;imageh&gt;212&lt;/imageh&gt;&#10;  &lt;imagew&gt;668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351F5A95-9281-A24C-91CD-C58C269CD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9" y="3908239"/>
            <a:ext cx="706967" cy="224367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epsilon = \Big( 16+\frac{21}2N_f \Big) \frac{\pi^2}{30}T^4&#10;\end{align*}&lt;/body&gt;&#10;  &lt;fcolor&gt;FFFFFFFF&lt;/fcolor&gt;&#10;  &lt;bcolor&gt;FFFFFFFF&lt;/bcolor&gt;&#10;  &lt;transparent&gt;True&lt;/transparent&gt;&#10;  &lt;resolution&gt;1800&lt;/resolution&gt;&#10;  &lt;imageh&gt;547&lt;/imageh&gt;&#10;  &lt;imagew&gt;2504&lt;/imagew&gt;&#10;  &lt;scale&gt;50&lt;/scale&gt;&#10;  &lt;cursor&gt;49&lt;/cursor&gt;&#10;&lt;/TeXTeX&gt;">
            <a:extLst>
              <a:ext uri="{FF2B5EF4-FFF2-40B4-BE49-F238E27FC236}">
                <a16:creationId xmlns:a16="http://schemas.microsoft.com/office/drawing/2014/main" id="{B7A11F44-3AAC-6948-8D8C-4358B55DD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9" y="3139546"/>
            <a:ext cx="2650068" cy="578908"/>
          </a:xfrm>
          <a:prstGeom prst="rect">
            <a:avLst/>
          </a:prstGeom>
        </p:spPr>
      </p:pic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DD8E2E00-7847-A0FA-FD62-B9B9B857B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0" y="2039455"/>
            <a:ext cx="4383299" cy="3357998"/>
          </a:xfrm>
          <a:prstGeom prst="rect">
            <a:avLst/>
          </a:prstGeom>
        </p:spPr>
      </p:pic>
      <p:sp>
        <p:nvSpPr>
          <p:cNvPr id="16" name="楕円 15">
            <a:extLst>
              <a:ext uri="{FF2B5EF4-FFF2-40B4-BE49-F238E27FC236}">
                <a16:creationId xmlns:a16="http://schemas.microsoft.com/office/drawing/2014/main" id="{F3A3A758-33DD-A73E-04B7-BFF40371580F}"/>
              </a:ext>
            </a:extLst>
          </p:cNvPr>
          <p:cNvSpPr/>
          <p:nvPr/>
        </p:nvSpPr>
        <p:spPr>
          <a:xfrm>
            <a:off x="6905002" y="1956522"/>
            <a:ext cx="1610348" cy="76104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epsilon_{\rm free} &#10;=g \int \frac{d^3p}{(2\pi)^3} \frac{p}{e^{p/T}\pm1}&#10;= \frac{\pi^2}{30} T^4&#10;\end{align*}&lt;/body&gt;&#10;  &lt;fcolor&gt;FFFFFFFF&lt;/fcolor&gt;&#10;  &lt;bcolor&gt;FFFFFFFF&lt;/bcolor&gt;&#10;  &lt;transparent&gt;True&lt;/transparent&gt;&#10;  &lt;resolution&gt;1800&lt;/resolution&gt;&#10;  &lt;imageh&gt;607&lt;/imageh&gt;&#10;  &lt;imagew&gt;3743&lt;/imagew&gt;&#10;  &lt;scale&gt;50&lt;/scale&gt;&#10;  &lt;cursor&gt;37&lt;/cursor&gt;&#10;&lt;/TeXTeX&gt;">
            <a:extLst>
              <a:ext uri="{FF2B5EF4-FFF2-40B4-BE49-F238E27FC236}">
                <a16:creationId xmlns:a16="http://schemas.microsoft.com/office/drawing/2014/main" id="{D8927A14-769E-682E-0327-CBC6B2704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5" y="5708974"/>
            <a:ext cx="3961342" cy="6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4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522DA-964B-5F52-3170-6E355F29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Hadron Resonance Gas (HRG) Model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F69000-D4D6-7D10-D029-480223BF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5D3518A-6D1D-BDC7-804C-0EFC01EBD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/>
          <a:stretch/>
        </p:blipFill>
        <p:spPr bwMode="auto">
          <a:xfrm>
            <a:off x="4324972" y="1676326"/>
            <a:ext cx="2012288" cy="474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DE8FBE3-38CB-3C7A-A366-AAF42A41D7ED}"/>
              </a:ext>
            </a:extLst>
          </p:cNvPr>
          <p:cNvSpPr txBox="1"/>
          <p:nvPr/>
        </p:nvSpPr>
        <p:spPr>
          <a:xfrm>
            <a:off x="326202" y="1505410"/>
            <a:ext cx="3486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= Free gas composed of all known hadrons</a:t>
            </a:r>
            <a:endParaRPr kumimoji="1" lang="ja-JP" altLang="en-US" sz="2800" dirty="0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epsilon = \sum_{i={\rm hadrons}} \epsilon_i&#10;\end{align*}&lt;/body&gt;&#10;  &lt;fcolor&gt;FFFFFFFF&lt;/fcolor&gt;&#10;  &lt;bcolor&gt;FFFFFFFF&lt;/bcolor&gt;&#10;  &lt;transparent&gt;True&lt;/transparent&gt;&#10;  &lt;resolution&gt;1800&lt;/resolution&gt;&#10;  &lt;imageh&gt;537&lt;/imageh&gt;&#10;  &lt;imagew&gt;1533&lt;/imagew&gt;&#10;  &lt;scale&gt;50&lt;/scale&gt;&#10;  &lt;cursor&gt;60&lt;/cursor&gt;&#10;&lt;/TeXTeX&gt;">
            <a:extLst>
              <a:ext uri="{FF2B5EF4-FFF2-40B4-BE49-F238E27FC236}">
                <a16:creationId xmlns:a16="http://schemas.microsoft.com/office/drawing/2014/main" id="{C52150CB-8A41-DB56-9E85-BA205ED75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8" y="2610234"/>
            <a:ext cx="1622425" cy="56832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F11836E-EE8A-9081-0D85-CF262F4B2CBC}"/>
              </a:ext>
            </a:extLst>
          </p:cNvPr>
          <p:cNvSpPr txBox="1"/>
          <p:nvPr/>
        </p:nvSpPr>
        <p:spPr>
          <a:xfrm>
            <a:off x="4248387" y="1315834"/>
            <a:ext cx="2199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Particle data group</a:t>
            </a:r>
            <a:endParaRPr kumimoji="1" lang="ja-JP" altLang="en-US" sz="2000" dirty="0"/>
          </a:p>
        </p:txBody>
      </p:sp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993A9B0D-8FD1-FF2E-1398-CA25B5984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" r="36670"/>
          <a:stretch/>
        </p:blipFill>
        <p:spPr>
          <a:xfrm>
            <a:off x="6597242" y="1515888"/>
            <a:ext cx="2547948" cy="3082237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E10C3DB8-8C3C-D7A1-0E96-1171C11E8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242" y="4890368"/>
            <a:ext cx="2546758" cy="19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角丸四角形 27">
            <a:extLst>
              <a:ext uri="{FF2B5EF4-FFF2-40B4-BE49-F238E27FC236}">
                <a16:creationId xmlns:a16="http://schemas.microsoft.com/office/drawing/2014/main" id="{2F8E45D9-5847-B993-2ECB-5B1303ED8236}"/>
              </a:ext>
            </a:extLst>
          </p:cNvPr>
          <p:cNvSpPr/>
          <p:nvPr/>
        </p:nvSpPr>
        <p:spPr>
          <a:xfrm>
            <a:off x="468143" y="5020033"/>
            <a:ext cx="3486685" cy="1397531"/>
          </a:xfrm>
          <a:prstGeom prst="roundRect">
            <a:avLst>
              <a:gd name="adj" fmla="val 13437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4BDA417-81C4-87E0-355A-068B7BF78281}"/>
                  </a:ext>
                </a:extLst>
              </p:cNvPr>
              <p:cNvSpPr txBox="1"/>
              <p:nvPr/>
            </p:nvSpPr>
            <p:spPr>
              <a:xfrm>
                <a:off x="590281" y="5106653"/>
                <a:ext cx="320475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HRG reproduces QCD thermodynamics for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&lt;160</m:t>
                    </m:r>
                  </m:oMath>
                </a14:m>
                <a:r>
                  <a:rPr kumimoji="1" lang="en-US" altLang="ja-JP" sz="2400" dirty="0"/>
                  <a:t>MeV quite well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4BDA417-81C4-87E0-355A-068B7BF7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81" y="5106653"/>
                <a:ext cx="3204754" cy="1200329"/>
              </a:xfrm>
              <a:prstGeom prst="rect">
                <a:avLst/>
              </a:prstGeom>
              <a:blipFill>
                <a:blip r:embed="rId6"/>
                <a:stretch>
                  <a:fillRect l="-3042" t="-4061" r="-114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\epsilon_i = \int \frac{d^3p}{(2\pi)^3} \frac{E_p^{(i)}}{e^{E_p^{(i)}/T}\pm1}&#10;\end{align*}&lt;/body&gt;&#10;  &lt;fcolor&gt;FFFFFFFF&lt;/fcolor&gt;&#10;  &lt;bcolor&gt;FFFFFFFF&lt;/bcolor&gt;&#10;  &lt;transparent&gt;True&lt;/transparent&gt;&#10;  &lt;resolution&gt;1800&lt;/resolution&gt;&#10;  &lt;imageh&gt;667&lt;/imageh&gt;&#10;  &lt;imagew&gt;2639&lt;/imagew&gt;&#10;  &lt;scale&gt;50&lt;/scale&gt;&#10;  &lt;cursor&gt;92&lt;/cursor&gt;&#10;&lt;/TeXTeX&gt;">
            <a:extLst>
              <a:ext uri="{FF2B5EF4-FFF2-40B4-BE49-F238E27FC236}">
                <a16:creationId xmlns:a16="http://schemas.microsoft.com/office/drawing/2014/main" id="{D8D24B0B-D180-5917-A437-4173C9830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0" y="3344230"/>
            <a:ext cx="2792942" cy="705908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E_p = \sqrt{ m^2 + p^2}&#10;\end{align*}&lt;/body&gt;&#10;  &lt;fcolor&gt;FFFFFFFF&lt;/fcolor&gt;&#10;  &lt;bcolor&gt;FFFFFFFF&lt;/bcolor&gt;&#10;  &lt;transparent&gt;True&lt;/transparent&gt;&#10;  &lt;resolution&gt;1800&lt;/resolution&gt;&#10;  &lt;imageh&gt;313&lt;/imageh&gt;&#10;  &lt;imagew&gt;1743&lt;/imagew&gt;&#10;  &lt;scale&gt;50&lt;/scale&gt;&#10;  &lt;cursor&gt;39&lt;/cursor&gt;&#10;&lt;/TeXTeX&gt;">
            <a:extLst>
              <a:ext uri="{FF2B5EF4-FFF2-40B4-BE49-F238E27FC236}">
                <a16:creationId xmlns:a16="http://schemas.microsoft.com/office/drawing/2014/main" id="{CD4D73F9-0801-995C-443B-88FEA0027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80" y="4559110"/>
            <a:ext cx="1844675" cy="3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2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4F2FD1-F9BD-60AE-1FB4-855F7579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0A0396-12BB-06F7-D940-A53C7692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3687E0-A388-FAB1-07E9-F63C7ACA9F7D}"/>
              </a:ext>
            </a:extLst>
          </p:cNvPr>
          <p:cNvSpPr txBox="1"/>
          <p:nvPr/>
        </p:nvSpPr>
        <p:spPr>
          <a:xfrm>
            <a:off x="767080" y="1404360"/>
            <a:ext cx="700986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ja-JP" sz="3600" dirty="0"/>
              <a:t>Introduction to Hot &amp; Dense QCD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phase structure of QCD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Relativistic heavy-ion collisions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Beam-Energy Scan</a:t>
            </a:r>
          </a:p>
          <a:p>
            <a:pPr marL="457200" indent="-457200">
              <a:buAutoNum type="arabicPeriod"/>
            </a:pPr>
            <a:endParaRPr kumimoji="1" lang="en-US" altLang="ja-JP" sz="3600" dirty="0"/>
          </a:p>
          <a:p>
            <a:pPr marL="457200" indent="-457200">
              <a:buAutoNum type="arabicPeriod"/>
            </a:pPr>
            <a:r>
              <a:rPr kumimoji="1" lang="en-US" altLang="ja-JP" sz="3600" dirty="0"/>
              <a:t>Search for QCD-CP: Fluctuations</a:t>
            </a:r>
          </a:p>
          <a:p>
            <a:pPr marL="457200" indent="-457200">
              <a:buAutoNum type="arabicPeriod"/>
            </a:pPr>
            <a:endParaRPr lang="en-US" altLang="ja-JP" sz="3600" dirty="0"/>
          </a:p>
          <a:p>
            <a:pPr marL="457200" indent="-457200">
              <a:buAutoNum type="arabicPeriod"/>
            </a:pPr>
            <a:r>
              <a:rPr lang="en-US" altLang="ja-JP" sz="3600" dirty="0"/>
              <a:t>Search for CSC: Precursor of CSC</a:t>
            </a:r>
            <a:endParaRPr kumimoji="1" lang="ja-JP" alt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C3FB74-C2C2-F933-93DD-60D621F55BB4}"/>
              </a:ext>
            </a:extLst>
          </p:cNvPr>
          <p:cNvSpPr txBox="1"/>
          <p:nvPr/>
        </p:nvSpPr>
        <p:spPr>
          <a:xfrm>
            <a:off x="8019861" y="1529697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40min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2367AB-7B79-9915-DD4E-95E6168D8B14}"/>
              </a:ext>
            </a:extLst>
          </p:cNvPr>
          <p:cNvSpPr txBox="1"/>
          <p:nvPr/>
        </p:nvSpPr>
        <p:spPr>
          <a:xfrm>
            <a:off x="8030448" y="3886912"/>
            <a:ext cx="96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25min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E927C1-FD3D-F0EE-59EA-C3AA5537A5F3}"/>
              </a:ext>
            </a:extLst>
          </p:cNvPr>
          <p:cNvSpPr txBox="1"/>
          <p:nvPr/>
        </p:nvSpPr>
        <p:spPr>
          <a:xfrm>
            <a:off x="8032489" y="4888260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</a:rPr>
              <a:t>15</a:t>
            </a:r>
            <a:r>
              <a:rPr kumimoji="1" lang="en-US" altLang="ja-JP" sz="2400" dirty="0">
                <a:solidFill>
                  <a:srgbClr val="FFFF00"/>
                </a:solidFill>
              </a:rPr>
              <a:t>min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177C67-117D-B1C1-F700-97CB7BD9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HRG Model 2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5189DE-BBBD-6672-BB11-DA5E079E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C2289C8-3818-DC1A-48FF-DDA14D9F9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58226"/>
            <a:ext cx="3739933" cy="28442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C701F65-92FD-431B-21A7-DC940A225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417" y="2058226"/>
            <a:ext cx="3739933" cy="2844205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epsilon/T^4&#10;\end{align*}&lt;/body&gt;&#10;  &lt;fcolor&gt;FFFFFFFF&lt;/fcolor&gt;&#10;  &lt;bcolor&gt;FFFFFFFF&lt;/bcolor&gt;&#10;  &lt;transparent&gt;True&lt;/transparent&gt;&#10;  &lt;resolution&gt;1800&lt;/resolution&gt;&#10;  &lt;imageh&gt;280&lt;/imageh&gt;&#10;  &lt;imagew&gt;485&lt;/imagew&gt;&#10;  &lt;scale&gt;50&lt;/scale&gt;&#10;  &lt;cursor&gt;28&lt;/cursor&gt;&#10;&lt;/TeXTeX&gt;">
            <a:extLst>
              <a:ext uri="{FF2B5EF4-FFF2-40B4-BE49-F238E27FC236}">
                <a16:creationId xmlns:a16="http://schemas.microsoft.com/office/drawing/2014/main" id="{FBBE1F40-EAA3-8CDC-E6BF-E6F6CC718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70" y="1675696"/>
            <a:ext cx="513292" cy="296333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p/T^4&#10;\end{align*}&lt;/body&gt;&#10;  &lt;fcolor&gt;FFFFFFFF&lt;/fcolor&gt;&#10;  &lt;bcolor&gt;FFFFFFFF&lt;/bcolor&gt;&#10;  &lt;transparent&gt;True&lt;/transparent&gt;&#10;  &lt;resolution&gt;1800&lt;/resolution&gt;&#10;  &lt;imageh&gt;280&lt;/imageh&gt;&#10;  &lt;imagew&gt;52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FF3E2F24-1362-B65B-4695-8D5FDEA90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53" y="1675696"/>
            <a:ext cx="559859" cy="29633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69AFDF6-25E8-F012-6EEA-2FC7027DAB19}"/>
              </a:ext>
            </a:extLst>
          </p:cNvPr>
          <p:cNvSpPr txBox="1"/>
          <p:nvPr/>
        </p:nvSpPr>
        <p:spPr>
          <a:xfrm>
            <a:off x="3007066" y="5955903"/>
            <a:ext cx="6058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List of hadrons: </a:t>
            </a:r>
            <a:r>
              <a:rPr kumimoji="1" lang="en-US" altLang="ja-JP" sz="2000" dirty="0" err="1"/>
              <a:t>Bollweg</a:t>
            </a:r>
            <a:r>
              <a:rPr kumimoji="1" lang="en-US" altLang="ja-JP" sz="2000" dirty="0"/>
              <a:t>+, PRD104, 7 (’21)</a:t>
            </a:r>
          </a:p>
          <a:p>
            <a:r>
              <a:rPr lang="en-US" altLang="ja-JP" sz="2000" dirty="0"/>
              <a:t>code: https://github.com/MasakiyoK/Saizensen</a:t>
            </a:r>
            <a:r>
              <a:rPr kumimoji="1" lang="en-US" altLang="ja-JP" sz="2000" dirty="0"/>
              <a:t>, Fig. 3-1</a:t>
            </a:r>
          </a:p>
        </p:txBody>
      </p:sp>
    </p:spTree>
    <p:extLst>
      <p:ext uri="{BB962C8B-B14F-4D97-AF65-F5344CB8AC3E}">
        <p14:creationId xmlns:p14="http://schemas.microsoft.com/office/powerpoint/2010/main" val="1390217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4" name="図 3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Relativistic Heavy-Ion Collisions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056515" y="1204320"/>
            <a:ext cx="7030969" cy="5511339"/>
            <a:chOff x="1056515" y="1204320"/>
            <a:chExt cx="7030969" cy="5511339"/>
          </a:xfrm>
        </p:grpSpPr>
        <p:pic>
          <p:nvPicPr>
            <p:cNvPr id="122" name="Picture 2" descr="http://legacy.kek.jp/newskek/2002/marapr/photo/CERN-Mon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2" b="6160"/>
            <a:stretch/>
          </p:blipFill>
          <p:spPr bwMode="auto">
            <a:xfrm>
              <a:off x="1056515" y="1204320"/>
              <a:ext cx="7030969" cy="551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テキスト ボックス 122"/>
            <p:cNvSpPr txBox="1"/>
            <p:nvPr/>
          </p:nvSpPr>
          <p:spPr>
            <a:xfrm>
              <a:off x="1056515" y="6253994"/>
              <a:ext cx="36279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LHC – Large Hadron Collider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08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4" name="図 3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Relativistic Heavy-Ion Collisions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056515" y="1204320"/>
            <a:ext cx="7030969" cy="5511339"/>
            <a:chOff x="1056515" y="1204320"/>
            <a:chExt cx="7030969" cy="5511339"/>
          </a:xfrm>
        </p:grpSpPr>
        <p:pic>
          <p:nvPicPr>
            <p:cNvPr id="122" name="Picture 2" descr="http://legacy.kek.jp/newskek/2002/marapr/photo/CERN-Mon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2" b="6160"/>
            <a:stretch/>
          </p:blipFill>
          <p:spPr bwMode="auto">
            <a:xfrm>
              <a:off x="1056515" y="1204320"/>
              <a:ext cx="7030969" cy="551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テキスト ボックス 122"/>
            <p:cNvSpPr txBox="1"/>
            <p:nvPr/>
          </p:nvSpPr>
          <p:spPr>
            <a:xfrm>
              <a:off x="1056515" y="6253994"/>
              <a:ext cx="36279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LHC – Large Hadron Collider</a:t>
              </a:r>
              <a:endParaRPr kumimoji="1" lang="ja-JP" altLang="en-US" sz="2400" dirty="0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60567" y="1612239"/>
            <a:ext cx="4118470" cy="4832949"/>
            <a:chOff x="160567" y="1612239"/>
            <a:chExt cx="4118470" cy="4832949"/>
          </a:xfrm>
        </p:grpSpPr>
        <p:sp>
          <p:nvSpPr>
            <p:cNvPr id="10" name="角丸四角形 9"/>
            <p:cNvSpPr/>
            <p:nvPr/>
          </p:nvSpPr>
          <p:spPr>
            <a:xfrm>
              <a:off x="160567" y="1612239"/>
              <a:ext cx="4118470" cy="4832949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351038" y="1833955"/>
              <a:ext cx="3823855" cy="2449487"/>
            </a:xfrm>
            <a:prstGeom prst="roundRect">
              <a:avLst/>
            </a:prstGeom>
            <a:solidFill>
              <a:srgbClr val="808DA9">
                <a:lumMod val="40000"/>
                <a:lumOff val="60000"/>
              </a:srgbClr>
            </a:solidFill>
            <a:ln w="127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58857" y="2051064"/>
              <a:ext cx="2323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rgbClr val="424E5B">
                      <a:lumMod val="50000"/>
                    </a:srgbClr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rPr>
                <a:t>Proton-proton</a:t>
              </a:r>
              <a:endParaRPr lang="ja-JP" altLang="en-US" sz="2800" b="1" dirty="0">
                <a:solidFill>
                  <a:srgbClr val="424E5B">
                    <a:lumMod val="5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円/楕円 5"/>
            <p:cNvSpPr>
              <a:spLocks noChangeAspect="1"/>
            </p:cNvSpPr>
            <p:nvPr/>
          </p:nvSpPr>
          <p:spPr>
            <a:xfrm>
              <a:off x="875130" y="334410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AD0101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6"/>
            <p:cNvSpPr>
              <a:spLocks noChangeAspect="1"/>
            </p:cNvSpPr>
            <p:nvPr/>
          </p:nvSpPr>
          <p:spPr>
            <a:xfrm>
              <a:off x="3404970" y="334410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AD0101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>
              <a:off x="1132437" y="3416105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AD0101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16" name="直線矢印コネクタ 15"/>
            <p:cNvCxnSpPr/>
            <p:nvPr/>
          </p:nvCxnSpPr>
          <p:spPr>
            <a:xfrm flipH="1">
              <a:off x="2440306" y="3416105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AD0101"/>
              </a:solidFill>
              <a:prstDash val="solid"/>
              <a:tailEnd type="stealth" w="lg" len="lg"/>
            </a:ln>
            <a:effectLst/>
          </p:spPr>
        </p:cxnSp>
        <p:sp>
          <p:nvSpPr>
            <p:cNvPr id="17" name="テキスト ボックス 16"/>
            <p:cNvSpPr txBox="1"/>
            <p:nvPr/>
          </p:nvSpPr>
          <p:spPr>
            <a:xfrm>
              <a:off x="435323" y="3488105"/>
              <a:ext cx="1023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5050"/>
                  </a:solidFill>
                  <a:latin typeface="Calibri Light" panose="020F0302020204030204"/>
                  <a:ea typeface="ＭＳ Ｐゴシック" panose="020B0600070205080204" pitchFamily="50" charset="-128"/>
                </a:rPr>
                <a:t>proton</a:t>
              </a:r>
              <a:endParaRPr lang="ja-JP" altLang="en-US" sz="2400" dirty="0">
                <a:solidFill>
                  <a:srgbClr val="FF5050"/>
                </a:solidFill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965163" y="3493472"/>
              <a:ext cx="1023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5050"/>
                  </a:solidFill>
                  <a:latin typeface="Calibri Light" panose="020F0302020204030204"/>
                  <a:ea typeface="ＭＳ Ｐゴシック" panose="020B0600070205080204" pitchFamily="50" charset="-128"/>
                </a:rPr>
                <a:t>proton</a:t>
              </a:r>
              <a:endParaRPr lang="ja-JP" altLang="en-US" sz="2400" dirty="0">
                <a:solidFill>
                  <a:srgbClr val="FF5050"/>
                </a:solidFill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33417" y="4478759"/>
              <a:ext cx="343074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latin typeface="+mj-ea"/>
                  <a:ea typeface="+mj-ea"/>
                </a:rPr>
                <a:t>Elementary processes</a:t>
              </a:r>
            </a:p>
            <a:p>
              <a:r>
                <a:rPr lang="en-US" altLang="ja-JP" sz="2800" dirty="0"/>
                <a:t>new</a:t>
              </a:r>
              <a:r>
                <a:rPr lang="ja-JP" altLang="en-US" sz="2800" dirty="0"/>
                <a:t> </a:t>
              </a:r>
              <a:r>
                <a:rPr lang="en-US" altLang="ja-JP" sz="2800" dirty="0"/>
                <a:t>particle</a:t>
              </a:r>
              <a:r>
                <a:rPr lang="ja-JP" altLang="en-US" sz="2800" dirty="0"/>
                <a:t> </a:t>
              </a:r>
              <a:r>
                <a:rPr lang="en-US" altLang="ja-JP" sz="2800" dirty="0"/>
                <a:t>search</a:t>
              </a:r>
            </a:p>
            <a:p>
              <a:r>
                <a:rPr lang="en-US" altLang="ja-JP" sz="2800" dirty="0"/>
                <a:t>properties of particles</a:t>
              </a:r>
              <a:endParaRPr kumimoji="1" lang="ja-JP" altLang="en-US" sz="2800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4633504" y="1627952"/>
            <a:ext cx="4118470" cy="4832949"/>
            <a:chOff x="4633504" y="1627952"/>
            <a:chExt cx="4118470" cy="4832949"/>
          </a:xfrm>
        </p:grpSpPr>
        <p:sp>
          <p:nvSpPr>
            <p:cNvPr id="21" name="角丸四角形 20"/>
            <p:cNvSpPr/>
            <p:nvPr/>
          </p:nvSpPr>
          <p:spPr>
            <a:xfrm>
              <a:off x="4633504" y="1627952"/>
              <a:ext cx="4118470" cy="4832949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角丸四角形 21"/>
            <p:cNvSpPr/>
            <p:nvPr/>
          </p:nvSpPr>
          <p:spPr>
            <a:xfrm>
              <a:off x="4749267" y="1833956"/>
              <a:ext cx="3920839" cy="2449487"/>
            </a:xfrm>
            <a:prstGeom prst="roundRect">
              <a:avLst/>
            </a:prstGeom>
            <a:solidFill>
              <a:srgbClr val="FFCCCC"/>
            </a:solidFill>
            <a:ln w="127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306583" y="2076830"/>
              <a:ext cx="31574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rPr>
                <a:t>Heavy Ion Collisions</a:t>
              </a:r>
              <a:endParaRPr lang="ja-JP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円/楕円 13"/>
            <p:cNvSpPr>
              <a:spLocks noChangeAspect="1"/>
            </p:cNvSpPr>
            <p:nvPr/>
          </p:nvSpPr>
          <p:spPr>
            <a:xfrm>
              <a:off x="7690287" y="337019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14"/>
            <p:cNvSpPr>
              <a:spLocks noChangeAspect="1"/>
            </p:cNvSpPr>
            <p:nvPr/>
          </p:nvSpPr>
          <p:spPr>
            <a:xfrm>
              <a:off x="7779187" y="351419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15"/>
            <p:cNvSpPr>
              <a:spLocks noChangeAspect="1"/>
            </p:cNvSpPr>
            <p:nvPr/>
          </p:nvSpPr>
          <p:spPr>
            <a:xfrm>
              <a:off x="7931893" y="364262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16"/>
            <p:cNvSpPr>
              <a:spLocks noChangeAspect="1"/>
            </p:cNvSpPr>
            <p:nvPr/>
          </p:nvSpPr>
          <p:spPr>
            <a:xfrm>
              <a:off x="7834287" y="337019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17"/>
            <p:cNvSpPr>
              <a:spLocks noChangeAspect="1"/>
            </p:cNvSpPr>
            <p:nvPr/>
          </p:nvSpPr>
          <p:spPr>
            <a:xfrm>
              <a:off x="7999387" y="352259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18"/>
            <p:cNvSpPr>
              <a:spLocks noChangeAspect="1"/>
            </p:cNvSpPr>
            <p:nvPr/>
          </p:nvSpPr>
          <p:spPr>
            <a:xfrm>
              <a:off x="8046236" y="364388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19"/>
            <p:cNvSpPr>
              <a:spLocks noChangeAspect="1"/>
            </p:cNvSpPr>
            <p:nvPr/>
          </p:nvSpPr>
          <p:spPr>
            <a:xfrm>
              <a:off x="8061406" y="34842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20"/>
            <p:cNvSpPr>
              <a:spLocks noChangeAspect="1"/>
            </p:cNvSpPr>
            <p:nvPr/>
          </p:nvSpPr>
          <p:spPr>
            <a:xfrm>
              <a:off x="7886463" y="352114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21"/>
            <p:cNvSpPr>
              <a:spLocks noChangeAspect="1"/>
            </p:cNvSpPr>
            <p:nvPr/>
          </p:nvSpPr>
          <p:spPr>
            <a:xfrm>
              <a:off x="7905513" y="37483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22"/>
            <p:cNvSpPr>
              <a:spLocks noChangeAspect="1"/>
            </p:cNvSpPr>
            <p:nvPr/>
          </p:nvSpPr>
          <p:spPr>
            <a:xfrm>
              <a:off x="7699366" y="324297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23"/>
            <p:cNvSpPr>
              <a:spLocks noChangeAspect="1"/>
            </p:cNvSpPr>
            <p:nvPr/>
          </p:nvSpPr>
          <p:spPr>
            <a:xfrm>
              <a:off x="7965295" y="35414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24"/>
            <p:cNvSpPr>
              <a:spLocks noChangeAspect="1"/>
            </p:cNvSpPr>
            <p:nvPr/>
          </p:nvSpPr>
          <p:spPr>
            <a:xfrm>
              <a:off x="7843888" y="319957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25"/>
            <p:cNvSpPr>
              <a:spLocks noChangeAspect="1"/>
            </p:cNvSpPr>
            <p:nvPr/>
          </p:nvSpPr>
          <p:spPr>
            <a:xfrm>
              <a:off x="7921396" y="32820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26"/>
            <p:cNvSpPr>
              <a:spLocks noChangeAspect="1"/>
            </p:cNvSpPr>
            <p:nvPr/>
          </p:nvSpPr>
          <p:spPr>
            <a:xfrm>
              <a:off x="7989645" y="337538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27"/>
            <p:cNvSpPr>
              <a:spLocks noChangeAspect="1"/>
            </p:cNvSpPr>
            <p:nvPr/>
          </p:nvSpPr>
          <p:spPr>
            <a:xfrm>
              <a:off x="8070621" y="357486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28"/>
            <p:cNvSpPr>
              <a:spLocks noChangeAspect="1"/>
            </p:cNvSpPr>
            <p:nvPr/>
          </p:nvSpPr>
          <p:spPr>
            <a:xfrm>
              <a:off x="7646242" y="33903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29"/>
            <p:cNvSpPr>
              <a:spLocks noChangeAspect="1"/>
            </p:cNvSpPr>
            <p:nvPr/>
          </p:nvSpPr>
          <p:spPr>
            <a:xfrm>
              <a:off x="7671137" y="362483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30"/>
            <p:cNvSpPr>
              <a:spLocks noChangeAspect="1"/>
            </p:cNvSpPr>
            <p:nvPr/>
          </p:nvSpPr>
          <p:spPr>
            <a:xfrm>
              <a:off x="7873094" y="389796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31"/>
            <p:cNvSpPr>
              <a:spLocks noChangeAspect="1"/>
            </p:cNvSpPr>
            <p:nvPr/>
          </p:nvSpPr>
          <p:spPr>
            <a:xfrm>
              <a:off x="7804238" y="32716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32"/>
            <p:cNvSpPr>
              <a:spLocks noChangeAspect="1"/>
            </p:cNvSpPr>
            <p:nvPr/>
          </p:nvSpPr>
          <p:spPr>
            <a:xfrm>
              <a:off x="7680171" y="37247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33"/>
            <p:cNvSpPr>
              <a:spLocks noChangeAspect="1"/>
            </p:cNvSpPr>
            <p:nvPr/>
          </p:nvSpPr>
          <p:spPr>
            <a:xfrm>
              <a:off x="7816938" y="359479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34"/>
            <p:cNvSpPr>
              <a:spLocks noChangeAspect="1"/>
            </p:cNvSpPr>
            <p:nvPr/>
          </p:nvSpPr>
          <p:spPr>
            <a:xfrm>
              <a:off x="7738729" y="365168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35"/>
            <p:cNvSpPr>
              <a:spLocks noChangeAspect="1"/>
            </p:cNvSpPr>
            <p:nvPr/>
          </p:nvSpPr>
          <p:spPr>
            <a:xfrm>
              <a:off x="7742591" y="336438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7" name="円/楕円 36"/>
            <p:cNvSpPr>
              <a:spLocks noChangeAspect="1"/>
            </p:cNvSpPr>
            <p:nvPr/>
          </p:nvSpPr>
          <p:spPr>
            <a:xfrm>
              <a:off x="7730437" y="317437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8" name="円/楕円 37"/>
            <p:cNvSpPr>
              <a:spLocks noChangeAspect="1"/>
            </p:cNvSpPr>
            <p:nvPr/>
          </p:nvSpPr>
          <p:spPr>
            <a:xfrm>
              <a:off x="7632468" y="359721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38"/>
            <p:cNvSpPr>
              <a:spLocks noChangeAspect="1"/>
            </p:cNvSpPr>
            <p:nvPr/>
          </p:nvSpPr>
          <p:spPr>
            <a:xfrm>
              <a:off x="8071116" y="340554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39"/>
            <p:cNvSpPr>
              <a:spLocks noChangeAspect="1"/>
            </p:cNvSpPr>
            <p:nvPr/>
          </p:nvSpPr>
          <p:spPr>
            <a:xfrm>
              <a:off x="7763703" y="385457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40"/>
            <p:cNvSpPr>
              <a:spLocks noChangeAspect="1"/>
            </p:cNvSpPr>
            <p:nvPr/>
          </p:nvSpPr>
          <p:spPr>
            <a:xfrm>
              <a:off x="7668756" y="328884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41"/>
            <p:cNvSpPr>
              <a:spLocks noChangeAspect="1"/>
            </p:cNvSpPr>
            <p:nvPr/>
          </p:nvSpPr>
          <p:spPr>
            <a:xfrm>
              <a:off x="7811875" y="309705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42"/>
            <p:cNvSpPr>
              <a:spLocks noChangeAspect="1"/>
            </p:cNvSpPr>
            <p:nvPr/>
          </p:nvSpPr>
          <p:spPr>
            <a:xfrm>
              <a:off x="7867777" y="378112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43"/>
            <p:cNvSpPr>
              <a:spLocks noChangeAspect="1"/>
            </p:cNvSpPr>
            <p:nvPr/>
          </p:nvSpPr>
          <p:spPr>
            <a:xfrm>
              <a:off x="7977513" y="383154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44"/>
            <p:cNvSpPr>
              <a:spLocks noChangeAspect="1"/>
            </p:cNvSpPr>
            <p:nvPr/>
          </p:nvSpPr>
          <p:spPr>
            <a:xfrm>
              <a:off x="7891176" y="316890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45"/>
            <p:cNvSpPr>
              <a:spLocks noChangeAspect="1"/>
            </p:cNvSpPr>
            <p:nvPr/>
          </p:nvSpPr>
          <p:spPr>
            <a:xfrm>
              <a:off x="8001137" y="31833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46"/>
            <p:cNvSpPr>
              <a:spLocks noChangeAspect="1"/>
            </p:cNvSpPr>
            <p:nvPr/>
          </p:nvSpPr>
          <p:spPr>
            <a:xfrm>
              <a:off x="8016208" y="37468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47"/>
            <p:cNvSpPr>
              <a:spLocks noChangeAspect="1"/>
            </p:cNvSpPr>
            <p:nvPr/>
          </p:nvSpPr>
          <p:spPr>
            <a:xfrm>
              <a:off x="7634310" y="350918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48"/>
            <p:cNvSpPr>
              <a:spLocks noChangeAspect="1"/>
            </p:cNvSpPr>
            <p:nvPr/>
          </p:nvSpPr>
          <p:spPr>
            <a:xfrm>
              <a:off x="8053514" y="329033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49"/>
            <p:cNvSpPr>
              <a:spLocks noChangeAspect="1"/>
            </p:cNvSpPr>
            <p:nvPr/>
          </p:nvSpPr>
          <p:spPr>
            <a:xfrm>
              <a:off x="7714715" y="377895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50"/>
            <p:cNvSpPr>
              <a:spLocks noChangeAspect="1"/>
            </p:cNvSpPr>
            <p:nvPr/>
          </p:nvSpPr>
          <p:spPr>
            <a:xfrm>
              <a:off x="7899762" y="339699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右矢印 61"/>
            <p:cNvSpPr/>
            <p:nvPr/>
          </p:nvSpPr>
          <p:spPr>
            <a:xfrm>
              <a:off x="5899362" y="2966761"/>
              <a:ext cx="677348" cy="678597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右矢印 62"/>
            <p:cNvSpPr/>
            <p:nvPr/>
          </p:nvSpPr>
          <p:spPr>
            <a:xfrm flipH="1">
              <a:off x="6841582" y="3241548"/>
              <a:ext cx="692507" cy="678597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53"/>
            <p:cNvSpPr>
              <a:spLocks noChangeAspect="1"/>
            </p:cNvSpPr>
            <p:nvPr/>
          </p:nvSpPr>
          <p:spPr>
            <a:xfrm>
              <a:off x="7708604" y="35728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54"/>
            <p:cNvSpPr>
              <a:spLocks noChangeAspect="1"/>
            </p:cNvSpPr>
            <p:nvPr/>
          </p:nvSpPr>
          <p:spPr>
            <a:xfrm>
              <a:off x="7821387" y="36944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55"/>
            <p:cNvSpPr>
              <a:spLocks noChangeAspect="1"/>
            </p:cNvSpPr>
            <p:nvPr/>
          </p:nvSpPr>
          <p:spPr>
            <a:xfrm>
              <a:off x="7709709" y="348237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56"/>
            <p:cNvSpPr>
              <a:spLocks noChangeAspect="1"/>
            </p:cNvSpPr>
            <p:nvPr/>
          </p:nvSpPr>
          <p:spPr>
            <a:xfrm>
              <a:off x="7831007" y="380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57"/>
            <p:cNvSpPr>
              <a:spLocks noChangeAspect="1"/>
            </p:cNvSpPr>
            <p:nvPr/>
          </p:nvSpPr>
          <p:spPr>
            <a:xfrm>
              <a:off x="7969043" y="34455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58"/>
            <p:cNvSpPr>
              <a:spLocks noChangeAspect="1"/>
            </p:cNvSpPr>
            <p:nvPr/>
          </p:nvSpPr>
          <p:spPr>
            <a:xfrm>
              <a:off x="7822886" y="343471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59"/>
            <p:cNvSpPr>
              <a:spLocks noChangeAspect="1"/>
            </p:cNvSpPr>
            <p:nvPr/>
          </p:nvSpPr>
          <p:spPr>
            <a:xfrm>
              <a:off x="8005854" y="3422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60"/>
            <p:cNvSpPr>
              <a:spLocks noChangeAspect="1"/>
            </p:cNvSpPr>
            <p:nvPr/>
          </p:nvSpPr>
          <p:spPr>
            <a:xfrm>
              <a:off x="7808467" y="319884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61"/>
            <p:cNvSpPr>
              <a:spLocks noChangeAspect="1"/>
            </p:cNvSpPr>
            <p:nvPr/>
          </p:nvSpPr>
          <p:spPr>
            <a:xfrm>
              <a:off x="7921266" y="310750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62"/>
            <p:cNvSpPr>
              <a:spLocks noChangeAspect="1"/>
            </p:cNvSpPr>
            <p:nvPr/>
          </p:nvSpPr>
          <p:spPr>
            <a:xfrm>
              <a:off x="7843903" y="334408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63"/>
            <p:cNvSpPr>
              <a:spLocks noChangeAspect="1"/>
            </p:cNvSpPr>
            <p:nvPr/>
          </p:nvSpPr>
          <p:spPr>
            <a:xfrm>
              <a:off x="5286498" y="312216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64"/>
            <p:cNvSpPr>
              <a:spLocks noChangeAspect="1"/>
            </p:cNvSpPr>
            <p:nvPr/>
          </p:nvSpPr>
          <p:spPr>
            <a:xfrm>
              <a:off x="5375398" y="326616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65"/>
            <p:cNvSpPr>
              <a:spLocks noChangeAspect="1"/>
            </p:cNvSpPr>
            <p:nvPr/>
          </p:nvSpPr>
          <p:spPr>
            <a:xfrm>
              <a:off x="5528104" y="339459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66"/>
            <p:cNvSpPr>
              <a:spLocks noChangeAspect="1"/>
            </p:cNvSpPr>
            <p:nvPr/>
          </p:nvSpPr>
          <p:spPr>
            <a:xfrm>
              <a:off x="5430498" y="312216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67"/>
            <p:cNvSpPr>
              <a:spLocks noChangeAspect="1"/>
            </p:cNvSpPr>
            <p:nvPr/>
          </p:nvSpPr>
          <p:spPr>
            <a:xfrm>
              <a:off x="5595598" y="327456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68"/>
            <p:cNvSpPr>
              <a:spLocks noChangeAspect="1"/>
            </p:cNvSpPr>
            <p:nvPr/>
          </p:nvSpPr>
          <p:spPr>
            <a:xfrm>
              <a:off x="5642447" y="339585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69"/>
            <p:cNvSpPr>
              <a:spLocks noChangeAspect="1"/>
            </p:cNvSpPr>
            <p:nvPr/>
          </p:nvSpPr>
          <p:spPr>
            <a:xfrm>
              <a:off x="5657617" y="323626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70"/>
            <p:cNvSpPr>
              <a:spLocks noChangeAspect="1"/>
            </p:cNvSpPr>
            <p:nvPr/>
          </p:nvSpPr>
          <p:spPr>
            <a:xfrm>
              <a:off x="5482674" y="327311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71"/>
            <p:cNvSpPr>
              <a:spLocks noChangeAspect="1"/>
            </p:cNvSpPr>
            <p:nvPr/>
          </p:nvSpPr>
          <p:spPr>
            <a:xfrm>
              <a:off x="5501724" y="350034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72"/>
            <p:cNvSpPr>
              <a:spLocks noChangeAspect="1"/>
            </p:cNvSpPr>
            <p:nvPr/>
          </p:nvSpPr>
          <p:spPr>
            <a:xfrm>
              <a:off x="5295577" y="29949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73"/>
            <p:cNvSpPr>
              <a:spLocks noChangeAspect="1"/>
            </p:cNvSpPr>
            <p:nvPr/>
          </p:nvSpPr>
          <p:spPr>
            <a:xfrm>
              <a:off x="5561506" y="32934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74"/>
            <p:cNvSpPr>
              <a:spLocks noChangeAspect="1"/>
            </p:cNvSpPr>
            <p:nvPr/>
          </p:nvSpPr>
          <p:spPr>
            <a:xfrm>
              <a:off x="5440099" y="295154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75"/>
            <p:cNvSpPr>
              <a:spLocks noChangeAspect="1"/>
            </p:cNvSpPr>
            <p:nvPr/>
          </p:nvSpPr>
          <p:spPr>
            <a:xfrm>
              <a:off x="5517607" y="30340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76"/>
            <p:cNvSpPr>
              <a:spLocks noChangeAspect="1"/>
            </p:cNvSpPr>
            <p:nvPr/>
          </p:nvSpPr>
          <p:spPr>
            <a:xfrm>
              <a:off x="5585856" y="31273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77"/>
            <p:cNvSpPr>
              <a:spLocks noChangeAspect="1"/>
            </p:cNvSpPr>
            <p:nvPr/>
          </p:nvSpPr>
          <p:spPr>
            <a:xfrm>
              <a:off x="5666832" y="332683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78"/>
            <p:cNvSpPr>
              <a:spLocks noChangeAspect="1"/>
            </p:cNvSpPr>
            <p:nvPr/>
          </p:nvSpPr>
          <p:spPr>
            <a:xfrm>
              <a:off x="5242453" y="314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79"/>
            <p:cNvSpPr>
              <a:spLocks noChangeAspect="1"/>
            </p:cNvSpPr>
            <p:nvPr/>
          </p:nvSpPr>
          <p:spPr>
            <a:xfrm>
              <a:off x="5267348" y="337680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80"/>
            <p:cNvSpPr>
              <a:spLocks noChangeAspect="1"/>
            </p:cNvSpPr>
            <p:nvPr/>
          </p:nvSpPr>
          <p:spPr>
            <a:xfrm>
              <a:off x="5469305" y="364993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81"/>
            <p:cNvSpPr>
              <a:spLocks noChangeAspect="1"/>
            </p:cNvSpPr>
            <p:nvPr/>
          </p:nvSpPr>
          <p:spPr>
            <a:xfrm>
              <a:off x="5400449" y="302357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82"/>
            <p:cNvSpPr>
              <a:spLocks noChangeAspect="1"/>
            </p:cNvSpPr>
            <p:nvPr/>
          </p:nvSpPr>
          <p:spPr>
            <a:xfrm>
              <a:off x="5276382" y="34767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83"/>
            <p:cNvSpPr>
              <a:spLocks noChangeAspect="1"/>
            </p:cNvSpPr>
            <p:nvPr/>
          </p:nvSpPr>
          <p:spPr>
            <a:xfrm>
              <a:off x="5413149" y="334676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84"/>
            <p:cNvSpPr>
              <a:spLocks noChangeAspect="1"/>
            </p:cNvSpPr>
            <p:nvPr/>
          </p:nvSpPr>
          <p:spPr>
            <a:xfrm>
              <a:off x="5334940" y="340365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85"/>
            <p:cNvSpPr>
              <a:spLocks noChangeAspect="1"/>
            </p:cNvSpPr>
            <p:nvPr/>
          </p:nvSpPr>
          <p:spPr>
            <a:xfrm>
              <a:off x="5338802" y="31163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86"/>
            <p:cNvSpPr>
              <a:spLocks noChangeAspect="1"/>
            </p:cNvSpPr>
            <p:nvPr/>
          </p:nvSpPr>
          <p:spPr>
            <a:xfrm>
              <a:off x="5326648" y="292634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87"/>
            <p:cNvSpPr>
              <a:spLocks noChangeAspect="1"/>
            </p:cNvSpPr>
            <p:nvPr/>
          </p:nvSpPr>
          <p:spPr>
            <a:xfrm>
              <a:off x="5228679" y="334918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88"/>
            <p:cNvSpPr>
              <a:spLocks noChangeAspect="1"/>
            </p:cNvSpPr>
            <p:nvPr/>
          </p:nvSpPr>
          <p:spPr>
            <a:xfrm>
              <a:off x="5667327" y="31575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89"/>
            <p:cNvSpPr>
              <a:spLocks noChangeAspect="1"/>
            </p:cNvSpPr>
            <p:nvPr/>
          </p:nvSpPr>
          <p:spPr>
            <a:xfrm>
              <a:off x="5359914" y="360654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90"/>
            <p:cNvSpPr>
              <a:spLocks noChangeAspect="1"/>
            </p:cNvSpPr>
            <p:nvPr/>
          </p:nvSpPr>
          <p:spPr>
            <a:xfrm>
              <a:off x="5264967" y="30408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91"/>
            <p:cNvSpPr>
              <a:spLocks noChangeAspect="1"/>
            </p:cNvSpPr>
            <p:nvPr/>
          </p:nvSpPr>
          <p:spPr>
            <a:xfrm>
              <a:off x="5408086" y="284902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92"/>
            <p:cNvSpPr>
              <a:spLocks noChangeAspect="1"/>
            </p:cNvSpPr>
            <p:nvPr/>
          </p:nvSpPr>
          <p:spPr>
            <a:xfrm>
              <a:off x="5463988" y="353309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93"/>
            <p:cNvSpPr>
              <a:spLocks noChangeAspect="1"/>
            </p:cNvSpPr>
            <p:nvPr/>
          </p:nvSpPr>
          <p:spPr>
            <a:xfrm>
              <a:off x="5573724" y="35835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94"/>
            <p:cNvSpPr>
              <a:spLocks noChangeAspect="1"/>
            </p:cNvSpPr>
            <p:nvPr/>
          </p:nvSpPr>
          <p:spPr>
            <a:xfrm>
              <a:off x="5487387" y="292087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95"/>
            <p:cNvSpPr>
              <a:spLocks noChangeAspect="1"/>
            </p:cNvSpPr>
            <p:nvPr/>
          </p:nvSpPr>
          <p:spPr>
            <a:xfrm>
              <a:off x="5597348" y="29353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7" name="円/楕円 96"/>
            <p:cNvSpPr>
              <a:spLocks noChangeAspect="1"/>
            </p:cNvSpPr>
            <p:nvPr/>
          </p:nvSpPr>
          <p:spPr>
            <a:xfrm>
              <a:off x="5612419" y="34988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8" name="円/楕円 97"/>
            <p:cNvSpPr>
              <a:spLocks noChangeAspect="1"/>
            </p:cNvSpPr>
            <p:nvPr/>
          </p:nvSpPr>
          <p:spPr>
            <a:xfrm>
              <a:off x="5230521" y="326115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9" name="円/楕円 98"/>
            <p:cNvSpPr>
              <a:spLocks noChangeAspect="1"/>
            </p:cNvSpPr>
            <p:nvPr/>
          </p:nvSpPr>
          <p:spPr>
            <a:xfrm>
              <a:off x="5649725" y="304230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0" name="円/楕円 99"/>
            <p:cNvSpPr>
              <a:spLocks noChangeAspect="1"/>
            </p:cNvSpPr>
            <p:nvPr/>
          </p:nvSpPr>
          <p:spPr>
            <a:xfrm>
              <a:off x="5310926" y="353092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1" name="円/楕円 100"/>
            <p:cNvSpPr>
              <a:spLocks noChangeAspect="1"/>
            </p:cNvSpPr>
            <p:nvPr/>
          </p:nvSpPr>
          <p:spPr>
            <a:xfrm>
              <a:off x="5495973" y="314896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2" name="円/楕円 101"/>
            <p:cNvSpPr>
              <a:spLocks noChangeAspect="1"/>
            </p:cNvSpPr>
            <p:nvPr/>
          </p:nvSpPr>
          <p:spPr>
            <a:xfrm>
              <a:off x="5304815" y="33248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3" name="円/楕円 102"/>
            <p:cNvSpPr>
              <a:spLocks noChangeAspect="1"/>
            </p:cNvSpPr>
            <p:nvPr/>
          </p:nvSpPr>
          <p:spPr>
            <a:xfrm>
              <a:off x="5417598" y="34463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円/楕円 103"/>
            <p:cNvSpPr>
              <a:spLocks noChangeAspect="1"/>
            </p:cNvSpPr>
            <p:nvPr/>
          </p:nvSpPr>
          <p:spPr>
            <a:xfrm>
              <a:off x="5305920" y="32343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5" name="円/楕円 104"/>
            <p:cNvSpPr>
              <a:spLocks noChangeAspect="1"/>
            </p:cNvSpPr>
            <p:nvPr/>
          </p:nvSpPr>
          <p:spPr>
            <a:xfrm>
              <a:off x="5427218" y="35562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6" name="円/楕円 105"/>
            <p:cNvSpPr>
              <a:spLocks noChangeAspect="1"/>
            </p:cNvSpPr>
            <p:nvPr/>
          </p:nvSpPr>
          <p:spPr>
            <a:xfrm>
              <a:off x="5565254" y="3197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7" name="円/楕円 106"/>
            <p:cNvSpPr>
              <a:spLocks noChangeAspect="1"/>
            </p:cNvSpPr>
            <p:nvPr/>
          </p:nvSpPr>
          <p:spPr>
            <a:xfrm>
              <a:off x="5419097" y="31866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8" name="円/楕円 107"/>
            <p:cNvSpPr>
              <a:spLocks noChangeAspect="1"/>
            </p:cNvSpPr>
            <p:nvPr/>
          </p:nvSpPr>
          <p:spPr>
            <a:xfrm>
              <a:off x="5602065" y="317486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9" name="円/楕円 108"/>
            <p:cNvSpPr>
              <a:spLocks noChangeAspect="1"/>
            </p:cNvSpPr>
            <p:nvPr/>
          </p:nvSpPr>
          <p:spPr>
            <a:xfrm>
              <a:off x="5404678" y="295081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0" name="円/楕円 109"/>
            <p:cNvSpPr>
              <a:spLocks noChangeAspect="1"/>
            </p:cNvSpPr>
            <p:nvPr/>
          </p:nvSpPr>
          <p:spPr>
            <a:xfrm>
              <a:off x="5517477" y="285947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1" name="円/楕円 110"/>
            <p:cNvSpPr>
              <a:spLocks noChangeAspect="1"/>
            </p:cNvSpPr>
            <p:nvPr/>
          </p:nvSpPr>
          <p:spPr>
            <a:xfrm>
              <a:off x="5440114" y="309605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4" name="テキスト ボックス 123"/>
            <p:cNvSpPr txBox="1"/>
            <p:nvPr/>
          </p:nvSpPr>
          <p:spPr>
            <a:xfrm>
              <a:off x="5248045" y="4478759"/>
              <a:ext cx="326730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800" b="1" dirty="0">
                  <a:latin typeface="+mj-ea"/>
                  <a:ea typeface="+mj-ea"/>
                </a:rPr>
                <a:t>Thermal Medium</a:t>
              </a:r>
            </a:p>
            <a:p>
              <a:pPr algn="r"/>
              <a:r>
                <a:rPr kumimoji="1" lang="en-US" altLang="ja-JP" sz="2800" dirty="0"/>
                <a:t>hot &amp; dense medium</a:t>
              </a:r>
            </a:p>
            <a:p>
              <a:pPr algn="r"/>
              <a:r>
                <a:rPr lang="en-US" altLang="ja-JP" sz="2800" dirty="0"/>
                <a:t>phase transitions</a:t>
              </a:r>
              <a:endParaRPr kumimoji="1"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84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Relativistic Heavy-Ion Collisions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4461169" y="1405965"/>
            <a:ext cx="4223514" cy="2306013"/>
            <a:chOff x="4291836" y="2319155"/>
            <a:chExt cx="4223514" cy="2306013"/>
          </a:xfrm>
        </p:grpSpPr>
        <p:sp>
          <p:nvSpPr>
            <p:cNvPr id="5" name="角丸四角形 4"/>
            <p:cNvSpPr/>
            <p:nvPr/>
          </p:nvSpPr>
          <p:spPr>
            <a:xfrm>
              <a:off x="4291836" y="2319155"/>
              <a:ext cx="4223514" cy="2306013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4580876" y="2344555"/>
              <a:ext cx="3281668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/>
                <a:t>Physics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/>
                <a:t>Hot &amp; dense medium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/>
                <a:t>Early Universe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/>
                <a:t>Quark-gluon plasma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/>
                <a:t>QCD phase </a:t>
              </a:r>
              <a:r>
                <a:rPr kumimoji="1" lang="en-US" altLang="ja-JP" sz="2400" dirty="0" err="1"/>
                <a:t>structre</a:t>
              </a:r>
              <a:endParaRPr kumimoji="1" lang="ja-JP" altLang="en-US" sz="2400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370997" y="1314745"/>
            <a:ext cx="3920839" cy="2449487"/>
            <a:chOff x="5098470" y="3829386"/>
            <a:chExt cx="3920839" cy="2449487"/>
          </a:xfrm>
        </p:grpSpPr>
        <p:sp>
          <p:nvSpPr>
            <p:cNvPr id="12" name="角丸四角形 11"/>
            <p:cNvSpPr/>
            <p:nvPr/>
          </p:nvSpPr>
          <p:spPr>
            <a:xfrm>
              <a:off x="5098470" y="3829386"/>
              <a:ext cx="3920839" cy="2449487"/>
            </a:xfrm>
            <a:prstGeom prst="roundRect">
              <a:avLst/>
            </a:prstGeom>
            <a:solidFill>
              <a:srgbClr val="FFCCCC"/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375753" y="4052519"/>
              <a:ext cx="3417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Collide 2 heavy nuclei</a:t>
              </a:r>
              <a:endPara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明朝B"/>
              </a:endParaRPr>
            </a:p>
          </p:txBody>
        </p:sp>
        <p:sp>
          <p:nvSpPr>
            <p:cNvPr id="14" name="円/楕円 58"/>
            <p:cNvSpPr>
              <a:spLocks noChangeAspect="1"/>
            </p:cNvSpPr>
            <p:nvPr/>
          </p:nvSpPr>
          <p:spPr>
            <a:xfrm>
              <a:off x="8039490" y="5290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" name="円/楕円 59"/>
            <p:cNvSpPr>
              <a:spLocks noChangeAspect="1"/>
            </p:cNvSpPr>
            <p:nvPr/>
          </p:nvSpPr>
          <p:spPr>
            <a:xfrm>
              <a:off x="8128390" y="5434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" name="円/楕円 60"/>
            <p:cNvSpPr>
              <a:spLocks noChangeAspect="1"/>
            </p:cNvSpPr>
            <p:nvPr/>
          </p:nvSpPr>
          <p:spPr>
            <a:xfrm>
              <a:off x="8281096" y="556248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" name="円/楕円 61"/>
            <p:cNvSpPr>
              <a:spLocks noChangeAspect="1"/>
            </p:cNvSpPr>
            <p:nvPr/>
          </p:nvSpPr>
          <p:spPr>
            <a:xfrm>
              <a:off x="8183490" y="52900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" name="円/楕円 62"/>
            <p:cNvSpPr>
              <a:spLocks noChangeAspect="1"/>
            </p:cNvSpPr>
            <p:nvPr/>
          </p:nvSpPr>
          <p:spPr>
            <a:xfrm>
              <a:off x="8348590" y="54424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" name="円/楕円 63"/>
            <p:cNvSpPr>
              <a:spLocks noChangeAspect="1"/>
            </p:cNvSpPr>
            <p:nvPr/>
          </p:nvSpPr>
          <p:spPr>
            <a:xfrm>
              <a:off x="8395439" y="55637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" name="円/楕円 64"/>
            <p:cNvSpPr>
              <a:spLocks noChangeAspect="1"/>
            </p:cNvSpPr>
            <p:nvPr/>
          </p:nvSpPr>
          <p:spPr>
            <a:xfrm>
              <a:off x="8410609" y="54041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" name="円/楕円 65"/>
            <p:cNvSpPr>
              <a:spLocks noChangeAspect="1"/>
            </p:cNvSpPr>
            <p:nvPr/>
          </p:nvSpPr>
          <p:spPr>
            <a:xfrm>
              <a:off x="8235666" y="54410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" name="円/楕円 66"/>
            <p:cNvSpPr>
              <a:spLocks noChangeAspect="1"/>
            </p:cNvSpPr>
            <p:nvPr/>
          </p:nvSpPr>
          <p:spPr>
            <a:xfrm>
              <a:off x="8254716" y="566823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3" name="円/楕円 67"/>
            <p:cNvSpPr>
              <a:spLocks noChangeAspect="1"/>
            </p:cNvSpPr>
            <p:nvPr/>
          </p:nvSpPr>
          <p:spPr>
            <a:xfrm>
              <a:off x="8048569" y="51628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" name="円/楕円 68"/>
            <p:cNvSpPr>
              <a:spLocks noChangeAspect="1"/>
            </p:cNvSpPr>
            <p:nvPr/>
          </p:nvSpPr>
          <p:spPr>
            <a:xfrm>
              <a:off x="8314498" y="54612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" name="円/楕円 69"/>
            <p:cNvSpPr>
              <a:spLocks noChangeAspect="1"/>
            </p:cNvSpPr>
            <p:nvPr/>
          </p:nvSpPr>
          <p:spPr>
            <a:xfrm>
              <a:off x="8193091" y="511943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" name="円/楕円 70"/>
            <p:cNvSpPr>
              <a:spLocks noChangeAspect="1"/>
            </p:cNvSpPr>
            <p:nvPr/>
          </p:nvSpPr>
          <p:spPr>
            <a:xfrm>
              <a:off x="8270599" y="52019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" name="円/楕円 71"/>
            <p:cNvSpPr>
              <a:spLocks noChangeAspect="1"/>
            </p:cNvSpPr>
            <p:nvPr/>
          </p:nvSpPr>
          <p:spPr>
            <a:xfrm>
              <a:off x="8338848" y="529524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" name="円/楕円 72"/>
            <p:cNvSpPr>
              <a:spLocks noChangeAspect="1"/>
            </p:cNvSpPr>
            <p:nvPr/>
          </p:nvSpPr>
          <p:spPr>
            <a:xfrm>
              <a:off x="8419824" y="54947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" name="円/楕円 73"/>
            <p:cNvSpPr>
              <a:spLocks noChangeAspect="1"/>
            </p:cNvSpPr>
            <p:nvPr/>
          </p:nvSpPr>
          <p:spPr>
            <a:xfrm>
              <a:off x="7995445" y="5310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" name="円/楕円 74"/>
            <p:cNvSpPr>
              <a:spLocks noChangeAspect="1"/>
            </p:cNvSpPr>
            <p:nvPr/>
          </p:nvSpPr>
          <p:spPr>
            <a:xfrm>
              <a:off x="8020340" y="554469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" name="円/楕円 76"/>
            <p:cNvSpPr>
              <a:spLocks noChangeAspect="1"/>
            </p:cNvSpPr>
            <p:nvPr/>
          </p:nvSpPr>
          <p:spPr>
            <a:xfrm>
              <a:off x="8222297" y="5817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" name="円/楕円 77"/>
            <p:cNvSpPr>
              <a:spLocks noChangeAspect="1"/>
            </p:cNvSpPr>
            <p:nvPr/>
          </p:nvSpPr>
          <p:spPr>
            <a:xfrm>
              <a:off x="8153441" y="519146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" name="円/楕円 78"/>
            <p:cNvSpPr>
              <a:spLocks noChangeAspect="1"/>
            </p:cNvSpPr>
            <p:nvPr/>
          </p:nvSpPr>
          <p:spPr>
            <a:xfrm>
              <a:off x="8029374" y="564459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" name="円/楕円 79"/>
            <p:cNvSpPr>
              <a:spLocks noChangeAspect="1"/>
            </p:cNvSpPr>
            <p:nvPr/>
          </p:nvSpPr>
          <p:spPr>
            <a:xfrm>
              <a:off x="8166141" y="551465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5" name="円/楕円 80"/>
            <p:cNvSpPr>
              <a:spLocks noChangeAspect="1"/>
            </p:cNvSpPr>
            <p:nvPr/>
          </p:nvSpPr>
          <p:spPr>
            <a:xfrm>
              <a:off x="8087932" y="55715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6" name="円/楕円 81"/>
            <p:cNvSpPr>
              <a:spLocks noChangeAspect="1"/>
            </p:cNvSpPr>
            <p:nvPr/>
          </p:nvSpPr>
          <p:spPr>
            <a:xfrm>
              <a:off x="8091794" y="528424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7" name="円/楕円 82"/>
            <p:cNvSpPr>
              <a:spLocks noChangeAspect="1"/>
            </p:cNvSpPr>
            <p:nvPr/>
          </p:nvSpPr>
          <p:spPr>
            <a:xfrm>
              <a:off x="8079640" y="509423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8" name="円/楕円 83"/>
            <p:cNvSpPr>
              <a:spLocks noChangeAspect="1"/>
            </p:cNvSpPr>
            <p:nvPr/>
          </p:nvSpPr>
          <p:spPr>
            <a:xfrm>
              <a:off x="7981671" y="551707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9" name="円/楕円 84"/>
            <p:cNvSpPr>
              <a:spLocks noChangeAspect="1"/>
            </p:cNvSpPr>
            <p:nvPr/>
          </p:nvSpPr>
          <p:spPr>
            <a:xfrm>
              <a:off x="8420319" y="5325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0" name="円/楕円 85"/>
            <p:cNvSpPr>
              <a:spLocks noChangeAspect="1"/>
            </p:cNvSpPr>
            <p:nvPr/>
          </p:nvSpPr>
          <p:spPr>
            <a:xfrm>
              <a:off x="8112906" y="5774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1" name="円/楕円 86"/>
            <p:cNvSpPr>
              <a:spLocks noChangeAspect="1"/>
            </p:cNvSpPr>
            <p:nvPr/>
          </p:nvSpPr>
          <p:spPr>
            <a:xfrm>
              <a:off x="8017959" y="52087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2" name="円/楕円 87"/>
            <p:cNvSpPr>
              <a:spLocks noChangeAspect="1"/>
            </p:cNvSpPr>
            <p:nvPr/>
          </p:nvSpPr>
          <p:spPr>
            <a:xfrm>
              <a:off x="8161078" y="50169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3" name="円/楕円 88"/>
            <p:cNvSpPr>
              <a:spLocks noChangeAspect="1"/>
            </p:cNvSpPr>
            <p:nvPr/>
          </p:nvSpPr>
          <p:spPr>
            <a:xfrm>
              <a:off x="8216980" y="570098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4" name="円/楕円 89"/>
            <p:cNvSpPr>
              <a:spLocks noChangeAspect="1"/>
            </p:cNvSpPr>
            <p:nvPr/>
          </p:nvSpPr>
          <p:spPr>
            <a:xfrm>
              <a:off x="8326716" y="5751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5" name="円/楕円 90"/>
            <p:cNvSpPr>
              <a:spLocks noChangeAspect="1"/>
            </p:cNvSpPr>
            <p:nvPr/>
          </p:nvSpPr>
          <p:spPr>
            <a:xfrm>
              <a:off x="8240379" y="508876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6" name="円/楕円 91"/>
            <p:cNvSpPr>
              <a:spLocks noChangeAspect="1"/>
            </p:cNvSpPr>
            <p:nvPr/>
          </p:nvSpPr>
          <p:spPr>
            <a:xfrm>
              <a:off x="8350340" y="51032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7" name="円/楕円 92"/>
            <p:cNvSpPr>
              <a:spLocks noChangeAspect="1"/>
            </p:cNvSpPr>
            <p:nvPr/>
          </p:nvSpPr>
          <p:spPr>
            <a:xfrm>
              <a:off x="8365411" y="5666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8" name="円/楕円 93"/>
            <p:cNvSpPr>
              <a:spLocks noChangeAspect="1"/>
            </p:cNvSpPr>
            <p:nvPr/>
          </p:nvSpPr>
          <p:spPr>
            <a:xfrm>
              <a:off x="7983513" y="54290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9" name="円/楕円 94"/>
            <p:cNvSpPr>
              <a:spLocks noChangeAspect="1"/>
            </p:cNvSpPr>
            <p:nvPr/>
          </p:nvSpPr>
          <p:spPr>
            <a:xfrm>
              <a:off x="8402717" y="521019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0" name="円/楕円 95"/>
            <p:cNvSpPr>
              <a:spLocks noChangeAspect="1"/>
            </p:cNvSpPr>
            <p:nvPr/>
          </p:nvSpPr>
          <p:spPr>
            <a:xfrm>
              <a:off x="8063918" y="56988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1" name="円/楕円 96"/>
            <p:cNvSpPr>
              <a:spLocks noChangeAspect="1"/>
            </p:cNvSpPr>
            <p:nvPr/>
          </p:nvSpPr>
          <p:spPr>
            <a:xfrm>
              <a:off x="8248965" y="531685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2" name="右矢印 51"/>
            <p:cNvSpPr/>
            <p:nvPr/>
          </p:nvSpPr>
          <p:spPr>
            <a:xfrm>
              <a:off x="6248565" y="4886621"/>
              <a:ext cx="677348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3" name="右矢印 52"/>
            <p:cNvSpPr/>
            <p:nvPr/>
          </p:nvSpPr>
          <p:spPr>
            <a:xfrm flipH="1">
              <a:off x="7190785" y="5161408"/>
              <a:ext cx="692507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4" name="円/楕円 98"/>
            <p:cNvSpPr>
              <a:spLocks noChangeAspect="1"/>
            </p:cNvSpPr>
            <p:nvPr/>
          </p:nvSpPr>
          <p:spPr>
            <a:xfrm>
              <a:off x="8057807" y="54927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5" name="円/楕円 99"/>
            <p:cNvSpPr>
              <a:spLocks noChangeAspect="1"/>
            </p:cNvSpPr>
            <p:nvPr/>
          </p:nvSpPr>
          <p:spPr>
            <a:xfrm>
              <a:off x="8170590" y="56142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6" name="円/楕円 100"/>
            <p:cNvSpPr>
              <a:spLocks noChangeAspect="1"/>
            </p:cNvSpPr>
            <p:nvPr/>
          </p:nvSpPr>
          <p:spPr>
            <a:xfrm>
              <a:off x="8058912" y="54022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7" name="円/楕円 101"/>
            <p:cNvSpPr>
              <a:spLocks noChangeAspect="1"/>
            </p:cNvSpPr>
            <p:nvPr/>
          </p:nvSpPr>
          <p:spPr>
            <a:xfrm>
              <a:off x="8180210" y="572412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8" name="円/楕円 102"/>
            <p:cNvSpPr>
              <a:spLocks noChangeAspect="1"/>
            </p:cNvSpPr>
            <p:nvPr/>
          </p:nvSpPr>
          <p:spPr>
            <a:xfrm>
              <a:off x="8318246" y="536536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9" name="円/楕円 103"/>
            <p:cNvSpPr>
              <a:spLocks noChangeAspect="1"/>
            </p:cNvSpPr>
            <p:nvPr/>
          </p:nvSpPr>
          <p:spPr>
            <a:xfrm>
              <a:off x="8172089" y="535457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0" name="円/楕円 104"/>
            <p:cNvSpPr>
              <a:spLocks noChangeAspect="1"/>
            </p:cNvSpPr>
            <p:nvPr/>
          </p:nvSpPr>
          <p:spPr>
            <a:xfrm>
              <a:off x="8355057" y="534275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1" name="円/楕円 105"/>
            <p:cNvSpPr>
              <a:spLocks noChangeAspect="1"/>
            </p:cNvSpPr>
            <p:nvPr/>
          </p:nvSpPr>
          <p:spPr>
            <a:xfrm>
              <a:off x="8157670" y="511870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2" name="円/楕円 106"/>
            <p:cNvSpPr>
              <a:spLocks noChangeAspect="1"/>
            </p:cNvSpPr>
            <p:nvPr/>
          </p:nvSpPr>
          <p:spPr>
            <a:xfrm>
              <a:off x="8270469" y="502736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3" name="円/楕円 107"/>
            <p:cNvSpPr>
              <a:spLocks noChangeAspect="1"/>
            </p:cNvSpPr>
            <p:nvPr/>
          </p:nvSpPr>
          <p:spPr>
            <a:xfrm>
              <a:off x="8193106" y="52639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4" name="円/楕円 108"/>
            <p:cNvSpPr>
              <a:spLocks noChangeAspect="1"/>
            </p:cNvSpPr>
            <p:nvPr/>
          </p:nvSpPr>
          <p:spPr>
            <a:xfrm>
              <a:off x="5635701" y="5042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5" name="円/楕円 109"/>
            <p:cNvSpPr>
              <a:spLocks noChangeAspect="1"/>
            </p:cNvSpPr>
            <p:nvPr/>
          </p:nvSpPr>
          <p:spPr>
            <a:xfrm>
              <a:off x="5724601" y="5186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6" name="円/楕円 110"/>
            <p:cNvSpPr>
              <a:spLocks noChangeAspect="1"/>
            </p:cNvSpPr>
            <p:nvPr/>
          </p:nvSpPr>
          <p:spPr>
            <a:xfrm>
              <a:off x="5877307" y="53144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7" name="円/楕円 111"/>
            <p:cNvSpPr>
              <a:spLocks noChangeAspect="1"/>
            </p:cNvSpPr>
            <p:nvPr/>
          </p:nvSpPr>
          <p:spPr>
            <a:xfrm>
              <a:off x="5779701" y="50420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8" name="円/楕円 112"/>
            <p:cNvSpPr>
              <a:spLocks noChangeAspect="1"/>
            </p:cNvSpPr>
            <p:nvPr/>
          </p:nvSpPr>
          <p:spPr>
            <a:xfrm>
              <a:off x="5944801" y="51944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9" name="円/楕円 113"/>
            <p:cNvSpPr>
              <a:spLocks noChangeAspect="1"/>
            </p:cNvSpPr>
            <p:nvPr/>
          </p:nvSpPr>
          <p:spPr>
            <a:xfrm>
              <a:off x="5991650" y="53157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0" name="円/楕円 114"/>
            <p:cNvSpPr>
              <a:spLocks noChangeAspect="1"/>
            </p:cNvSpPr>
            <p:nvPr/>
          </p:nvSpPr>
          <p:spPr>
            <a:xfrm>
              <a:off x="6006820" y="51561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1" name="円/楕円 115"/>
            <p:cNvSpPr>
              <a:spLocks noChangeAspect="1"/>
            </p:cNvSpPr>
            <p:nvPr/>
          </p:nvSpPr>
          <p:spPr>
            <a:xfrm>
              <a:off x="5831877" y="51929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2" name="円/楕円 116"/>
            <p:cNvSpPr>
              <a:spLocks noChangeAspect="1"/>
            </p:cNvSpPr>
            <p:nvPr/>
          </p:nvSpPr>
          <p:spPr>
            <a:xfrm>
              <a:off x="5850927" y="54202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3" name="円/楕円 117"/>
            <p:cNvSpPr>
              <a:spLocks noChangeAspect="1"/>
            </p:cNvSpPr>
            <p:nvPr/>
          </p:nvSpPr>
          <p:spPr>
            <a:xfrm>
              <a:off x="5644780" y="49148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4" name="円/楕円 118"/>
            <p:cNvSpPr>
              <a:spLocks noChangeAspect="1"/>
            </p:cNvSpPr>
            <p:nvPr/>
          </p:nvSpPr>
          <p:spPr>
            <a:xfrm>
              <a:off x="5910709" y="5213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5" name="円/楕円 119"/>
            <p:cNvSpPr>
              <a:spLocks noChangeAspect="1"/>
            </p:cNvSpPr>
            <p:nvPr/>
          </p:nvSpPr>
          <p:spPr>
            <a:xfrm>
              <a:off x="5789302" y="48714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6" name="円/楕円 120"/>
            <p:cNvSpPr>
              <a:spLocks noChangeAspect="1"/>
            </p:cNvSpPr>
            <p:nvPr/>
          </p:nvSpPr>
          <p:spPr>
            <a:xfrm>
              <a:off x="5866810" y="49538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7" name="円/楕円 121"/>
            <p:cNvSpPr>
              <a:spLocks noChangeAspect="1"/>
            </p:cNvSpPr>
            <p:nvPr/>
          </p:nvSpPr>
          <p:spPr>
            <a:xfrm>
              <a:off x="5935059" y="50472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8" name="円/楕円 122"/>
            <p:cNvSpPr>
              <a:spLocks noChangeAspect="1"/>
            </p:cNvSpPr>
            <p:nvPr/>
          </p:nvSpPr>
          <p:spPr>
            <a:xfrm>
              <a:off x="6016035" y="52466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9" name="円/楕円 123"/>
            <p:cNvSpPr>
              <a:spLocks noChangeAspect="1"/>
            </p:cNvSpPr>
            <p:nvPr/>
          </p:nvSpPr>
          <p:spPr>
            <a:xfrm>
              <a:off x="5591656" y="50621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0" name="円/楕円 124"/>
            <p:cNvSpPr>
              <a:spLocks noChangeAspect="1"/>
            </p:cNvSpPr>
            <p:nvPr/>
          </p:nvSpPr>
          <p:spPr>
            <a:xfrm>
              <a:off x="5616551" y="52966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1" name="円/楕円 125"/>
            <p:cNvSpPr>
              <a:spLocks noChangeAspect="1"/>
            </p:cNvSpPr>
            <p:nvPr/>
          </p:nvSpPr>
          <p:spPr>
            <a:xfrm>
              <a:off x="5818508" y="55697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2" name="円/楕円 126"/>
            <p:cNvSpPr>
              <a:spLocks noChangeAspect="1"/>
            </p:cNvSpPr>
            <p:nvPr/>
          </p:nvSpPr>
          <p:spPr>
            <a:xfrm>
              <a:off x="5749652" y="4943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3" name="円/楕円 127"/>
            <p:cNvSpPr>
              <a:spLocks noChangeAspect="1"/>
            </p:cNvSpPr>
            <p:nvPr/>
          </p:nvSpPr>
          <p:spPr>
            <a:xfrm>
              <a:off x="5625585" y="53965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4" name="円/楕円 128"/>
            <p:cNvSpPr>
              <a:spLocks noChangeAspect="1"/>
            </p:cNvSpPr>
            <p:nvPr/>
          </p:nvSpPr>
          <p:spPr>
            <a:xfrm>
              <a:off x="5762352" y="52666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5" name="円/楕円 129"/>
            <p:cNvSpPr>
              <a:spLocks noChangeAspect="1"/>
            </p:cNvSpPr>
            <p:nvPr/>
          </p:nvSpPr>
          <p:spPr>
            <a:xfrm>
              <a:off x="5684143" y="53235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6" name="円/楕円 130"/>
            <p:cNvSpPr>
              <a:spLocks noChangeAspect="1"/>
            </p:cNvSpPr>
            <p:nvPr/>
          </p:nvSpPr>
          <p:spPr>
            <a:xfrm>
              <a:off x="5688005" y="50362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7" name="円/楕円 131"/>
            <p:cNvSpPr>
              <a:spLocks noChangeAspect="1"/>
            </p:cNvSpPr>
            <p:nvPr/>
          </p:nvSpPr>
          <p:spPr>
            <a:xfrm>
              <a:off x="5675851" y="48462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8" name="円/楕円 132"/>
            <p:cNvSpPr>
              <a:spLocks noChangeAspect="1"/>
            </p:cNvSpPr>
            <p:nvPr/>
          </p:nvSpPr>
          <p:spPr>
            <a:xfrm>
              <a:off x="5577882" y="52690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9" name="円/楕円 133"/>
            <p:cNvSpPr>
              <a:spLocks noChangeAspect="1"/>
            </p:cNvSpPr>
            <p:nvPr/>
          </p:nvSpPr>
          <p:spPr>
            <a:xfrm>
              <a:off x="6016530" y="5077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0" name="円/楕円 134"/>
            <p:cNvSpPr>
              <a:spLocks noChangeAspect="1"/>
            </p:cNvSpPr>
            <p:nvPr/>
          </p:nvSpPr>
          <p:spPr>
            <a:xfrm>
              <a:off x="5709117" y="55264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1" name="円/楕円 135"/>
            <p:cNvSpPr>
              <a:spLocks noChangeAspect="1"/>
            </p:cNvSpPr>
            <p:nvPr/>
          </p:nvSpPr>
          <p:spPr>
            <a:xfrm>
              <a:off x="5614170" y="49606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2" name="円/楕円 136"/>
            <p:cNvSpPr>
              <a:spLocks noChangeAspect="1"/>
            </p:cNvSpPr>
            <p:nvPr/>
          </p:nvSpPr>
          <p:spPr>
            <a:xfrm>
              <a:off x="5757289" y="47688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3" name="円/楕円 137"/>
            <p:cNvSpPr>
              <a:spLocks noChangeAspect="1"/>
            </p:cNvSpPr>
            <p:nvPr/>
          </p:nvSpPr>
          <p:spPr>
            <a:xfrm>
              <a:off x="5813191" y="54529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4" name="円/楕円 138"/>
            <p:cNvSpPr>
              <a:spLocks noChangeAspect="1"/>
            </p:cNvSpPr>
            <p:nvPr/>
          </p:nvSpPr>
          <p:spPr>
            <a:xfrm>
              <a:off x="5922927" y="5503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5" name="円/楕円 139"/>
            <p:cNvSpPr>
              <a:spLocks noChangeAspect="1"/>
            </p:cNvSpPr>
            <p:nvPr/>
          </p:nvSpPr>
          <p:spPr>
            <a:xfrm>
              <a:off x="5836590" y="48407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6" name="円/楕円 140"/>
            <p:cNvSpPr>
              <a:spLocks noChangeAspect="1"/>
            </p:cNvSpPr>
            <p:nvPr/>
          </p:nvSpPr>
          <p:spPr>
            <a:xfrm>
              <a:off x="5946551" y="48552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7" name="円/楕円 141"/>
            <p:cNvSpPr>
              <a:spLocks noChangeAspect="1"/>
            </p:cNvSpPr>
            <p:nvPr/>
          </p:nvSpPr>
          <p:spPr>
            <a:xfrm>
              <a:off x="5961622" y="54186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8" name="円/楕円 142"/>
            <p:cNvSpPr>
              <a:spLocks noChangeAspect="1"/>
            </p:cNvSpPr>
            <p:nvPr/>
          </p:nvSpPr>
          <p:spPr>
            <a:xfrm>
              <a:off x="5579724" y="51810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9" name="円/楕円 143"/>
            <p:cNvSpPr>
              <a:spLocks noChangeAspect="1"/>
            </p:cNvSpPr>
            <p:nvPr/>
          </p:nvSpPr>
          <p:spPr>
            <a:xfrm>
              <a:off x="5998928" y="49621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0" name="円/楕円 144"/>
            <p:cNvSpPr>
              <a:spLocks noChangeAspect="1"/>
            </p:cNvSpPr>
            <p:nvPr/>
          </p:nvSpPr>
          <p:spPr>
            <a:xfrm>
              <a:off x="5660129" y="54507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1" name="円/楕円 145"/>
            <p:cNvSpPr>
              <a:spLocks noChangeAspect="1"/>
            </p:cNvSpPr>
            <p:nvPr/>
          </p:nvSpPr>
          <p:spPr>
            <a:xfrm>
              <a:off x="5845176" y="50688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2" name="円/楕円 146"/>
            <p:cNvSpPr>
              <a:spLocks noChangeAspect="1"/>
            </p:cNvSpPr>
            <p:nvPr/>
          </p:nvSpPr>
          <p:spPr>
            <a:xfrm>
              <a:off x="5654018" y="5244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3" name="円/楕円 147"/>
            <p:cNvSpPr>
              <a:spLocks noChangeAspect="1"/>
            </p:cNvSpPr>
            <p:nvPr/>
          </p:nvSpPr>
          <p:spPr>
            <a:xfrm>
              <a:off x="5766801" y="53662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4" name="円/楕円 148"/>
            <p:cNvSpPr>
              <a:spLocks noChangeAspect="1"/>
            </p:cNvSpPr>
            <p:nvPr/>
          </p:nvSpPr>
          <p:spPr>
            <a:xfrm>
              <a:off x="5655123" y="51542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5" name="円/楕円 149"/>
            <p:cNvSpPr>
              <a:spLocks noChangeAspect="1"/>
            </p:cNvSpPr>
            <p:nvPr/>
          </p:nvSpPr>
          <p:spPr>
            <a:xfrm>
              <a:off x="5776421" y="54760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6" name="円/楕円 150"/>
            <p:cNvSpPr>
              <a:spLocks noChangeAspect="1"/>
            </p:cNvSpPr>
            <p:nvPr/>
          </p:nvSpPr>
          <p:spPr>
            <a:xfrm>
              <a:off x="5914457" y="51173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7" name="円/楕円 151"/>
            <p:cNvSpPr>
              <a:spLocks noChangeAspect="1"/>
            </p:cNvSpPr>
            <p:nvPr/>
          </p:nvSpPr>
          <p:spPr>
            <a:xfrm>
              <a:off x="5768300" y="51065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8" name="円/楕円 152"/>
            <p:cNvSpPr>
              <a:spLocks noChangeAspect="1"/>
            </p:cNvSpPr>
            <p:nvPr/>
          </p:nvSpPr>
          <p:spPr>
            <a:xfrm>
              <a:off x="5951268" y="50947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9" name="円/楕円 153"/>
            <p:cNvSpPr>
              <a:spLocks noChangeAspect="1"/>
            </p:cNvSpPr>
            <p:nvPr/>
          </p:nvSpPr>
          <p:spPr>
            <a:xfrm>
              <a:off x="5753881" y="48706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0" name="円/楕円 154"/>
            <p:cNvSpPr>
              <a:spLocks noChangeAspect="1"/>
            </p:cNvSpPr>
            <p:nvPr/>
          </p:nvSpPr>
          <p:spPr>
            <a:xfrm>
              <a:off x="5866680" y="47793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1" name="円/楕円 155"/>
            <p:cNvSpPr>
              <a:spLocks noChangeAspect="1"/>
            </p:cNvSpPr>
            <p:nvPr/>
          </p:nvSpPr>
          <p:spPr>
            <a:xfrm>
              <a:off x="5789317" y="50159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16C826B-AD58-5548-ABBA-CDED5B0C919D}"/>
              </a:ext>
            </a:extLst>
          </p:cNvPr>
          <p:cNvGrpSpPr/>
          <p:nvPr/>
        </p:nvGrpSpPr>
        <p:grpSpPr>
          <a:xfrm>
            <a:off x="660460" y="4085347"/>
            <a:ext cx="7560431" cy="2661693"/>
            <a:chOff x="660460" y="4085347"/>
            <a:chExt cx="7560431" cy="2661693"/>
          </a:xfrm>
        </p:grpSpPr>
        <p:pic>
          <p:nvPicPr>
            <p:cNvPr id="112" name="Picture 58" descr="RHIC">
              <a:extLst>
                <a:ext uri="{FF2B5EF4-FFF2-40B4-BE49-F238E27FC236}">
                  <a16:creationId xmlns:a16="http://schemas.microsoft.com/office/drawing/2014/main" id="{10E8CDA8-BC89-0A1D-9C84-B93430297B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r="6096"/>
            <a:stretch/>
          </p:blipFill>
          <p:spPr bwMode="auto">
            <a:xfrm>
              <a:off x="660460" y="4085347"/>
              <a:ext cx="3679558" cy="2610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3">
              <a:extLst>
                <a:ext uri="{FF2B5EF4-FFF2-40B4-BE49-F238E27FC236}">
                  <a16:creationId xmlns:a16="http://schemas.microsoft.com/office/drawing/2014/main" id="{C9A65A87-D9F8-9BFB-02D3-51B8E03CED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4"/>
            <a:stretch/>
          </p:blipFill>
          <p:spPr bwMode="auto">
            <a:xfrm>
              <a:off x="4598772" y="4090566"/>
              <a:ext cx="3622119" cy="2656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テキスト ボックス 113">
                  <a:extLst>
                    <a:ext uri="{FF2B5EF4-FFF2-40B4-BE49-F238E27FC236}">
                      <a16:creationId xmlns:a16="http://schemas.microsoft.com/office/drawing/2014/main" id="{05A8C529-7FA7-35BC-5679-0713C009ED4B}"/>
                    </a:ext>
                  </a:extLst>
                </p:cNvPr>
                <p:cNvSpPr txBox="1"/>
                <p:nvPr/>
              </p:nvSpPr>
              <p:spPr>
                <a:xfrm>
                  <a:off x="736847" y="4095126"/>
                  <a:ext cx="2336345" cy="17023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3200" b="1" dirty="0">
                      <a:effectLst>
                        <a:glow rad="139700">
                          <a:schemeClr val="bg1">
                            <a:lumMod val="95000"/>
                            <a:lumOff val="5000"/>
                            <a:alpha val="80000"/>
                          </a:schemeClr>
                        </a:glow>
                      </a:effectLst>
                    </a:rPr>
                    <a:t>RHIC</a:t>
                  </a:r>
                  <a:r>
                    <a:rPr lang="en-US" altLang="ja-JP" sz="2400" dirty="0">
                      <a:effectLst>
                        <a:glow rad="139700">
                          <a:schemeClr val="bg1">
                            <a:lumMod val="95000"/>
                            <a:lumOff val="5000"/>
                            <a:alpha val="80000"/>
                          </a:schemeClr>
                        </a:glow>
                      </a:effectLst>
                    </a:rPr>
                    <a:t> </a:t>
                  </a:r>
                </a:p>
                <a:p>
                  <a:r>
                    <a:rPr lang="en-US" altLang="ja-JP" sz="2400" dirty="0">
                      <a:effectLst>
                        <a:glow rad="139700">
                          <a:schemeClr val="bg1">
                            <a:lumMod val="95000"/>
                            <a:lumOff val="5000"/>
                            <a:alpha val="80000"/>
                          </a:schemeClr>
                        </a:glow>
                      </a:effectLst>
                    </a:rPr>
                    <a:t>(USA, 2000~)</a:t>
                  </a:r>
                </a:p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effectLst>
                                <a:glow rad="139700">
                                  <a:schemeClr val="bg1">
                                    <a:lumMod val="95000"/>
                                    <a:lumOff val="5000"/>
                                    <a:alpha val="8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ja-JP" sz="2400" b="0" i="1" smtClean="0">
                                  <a:effectLst>
                                    <a:glow rad="139700">
                                      <a:schemeClr val="bg1">
                                        <a:lumMod val="95000"/>
                                        <a:lumOff val="5000"/>
                                        <a:alpha val="8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effectLst>
                                    <a:glow rad="139700">
                                      <a:schemeClr val="bg1">
                                        <a:lumMod val="95000"/>
                                        <a:lumOff val="5000"/>
                                        <a:alpha val="8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effectLst>
                                    <a:glow rad="139700">
                                      <a:schemeClr val="bg1">
                                        <a:lumMod val="95000"/>
                                        <a:lumOff val="5000"/>
                                        <a:alpha val="8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lang="en-US" altLang="ja-JP" sz="2400" b="0" i="1" smtClean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=200</m:t>
                      </m:r>
                    </m:oMath>
                  </a14:m>
                  <a:r>
                    <a:rPr lang="en-US" altLang="ja-JP" sz="2400" dirty="0">
                      <a:effectLst>
                        <a:glow rad="139700">
                          <a:schemeClr val="bg1">
                            <a:lumMod val="95000"/>
                            <a:lumOff val="5000"/>
                            <a:alpha val="80000"/>
                          </a:schemeClr>
                        </a:glow>
                      </a:effectLst>
                    </a:rPr>
                    <a:t>GeV</a:t>
                  </a:r>
                </a:p>
                <a:p>
                  <a14:m>
                    <m:oMath xmlns:m="http://schemas.openxmlformats.org/officeDocument/2006/math">
                      <m:r>
                        <a:rPr lang="en-US" altLang="ja-JP" sz="2400" i="1" dirty="0" smtClean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ja-JP" altLang="en-US" sz="2400" i="1" dirty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2400" i="1" dirty="0" smtClean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ja-JP" altLang="en-US" sz="2400" i="1" dirty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2400" i="1" dirty="0" smtClean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0.99996</m:t>
                      </m:r>
                      <m:r>
                        <a:rPr lang="en-US" altLang="ja-JP" sz="2400" i="1" dirty="0" smtClean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altLang="ja-JP" sz="2400" dirty="0">
                      <a:effectLst>
                        <a:glow rad="139700">
                          <a:schemeClr val="bg1">
                            <a:lumMod val="95000"/>
                            <a:lumOff val="5000"/>
                            <a:alpha val="80000"/>
                          </a:schemeClr>
                        </a:glow>
                      </a:effectLst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14" name="テキスト ボックス 113">
                  <a:extLst>
                    <a:ext uri="{FF2B5EF4-FFF2-40B4-BE49-F238E27FC236}">
                      <a16:creationId xmlns:a16="http://schemas.microsoft.com/office/drawing/2014/main" id="{05A8C529-7FA7-35BC-5679-0713C009ED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847" y="4095126"/>
                  <a:ext cx="2336345" cy="1702389"/>
                </a:xfrm>
                <a:prstGeom prst="rect">
                  <a:avLst/>
                </a:prstGeom>
                <a:blipFill>
                  <a:blip r:embed="rId5"/>
                  <a:stretch>
                    <a:fillRect l="-9922" t="-9319" r="-5744" b="-179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テキスト ボックス 114">
                  <a:extLst>
                    <a:ext uri="{FF2B5EF4-FFF2-40B4-BE49-F238E27FC236}">
                      <a16:creationId xmlns:a16="http://schemas.microsoft.com/office/drawing/2014/main" id="{99F0C2A3-BAF4-4168-B2C1-584BAFC654EC}"/>
                    </a:ext>
                  </a:extLst>
                </p:cNvPr>
                <p:cNvSpPr txBox="1"/>
                <p:nvPr/>
              </p:nvSpPr>
              <p:spPr>
                <a:xfrm>
                  <a:off x="4705868" y="4125147"/>
                  <a:ext cx="2268121" cy="1720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3200" b="1" dirty="0">
                      <a:effectLst>
                        <a:glow rad="139700">
                          <a:schemeClr val="bg1">
                            <a:lumMod val="95000"/>
                            <a:lumOff val="5000"/>
                            <a:alpha val="80000"/>
                          </a:schemeClr>
                        </a:glow>
                      </a:effectLst>
                    </a:rPr>
                    <a:t>LHC</a:t>
                  </a:r>
                </a:p>
                <a:p>
                  <a:r>
                    <a:rPr lang="en-US" altLang="ja-JP" sz="2400" dirty="0">
                      <a:effectLst>
                        <a:glow rad="139700">
                          <a:schemeClr val="bg1">
                            <a:lumMod val="95000"/>
                            <a:lumOff val="5000"/>
                            <a:alpha val="80000"/>
                          </a:schemeClr>
                        </a:glow>
                      </a:effectLst>
                    </a:rPr>
                    <a:t>(CHE/FR, 2009~)</a:t>
                  </a:r>
                </a:p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effectLst>
                                <a:glow rad="139700">
                                  <a:schemeClr val="bg1">
                                    <a:lumMod val="95000"/>
                                    <a:lumOff val="5000"/>
                                    <a:alpha val="8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ja-JP" sz="2400" b="0" i="1" smtClean="0">
                                  <a:effectLst>
                                    <a:glow rad="139700">
                                      <a:schemeClr val="bg1">
                                        <a:lumMod val="95000"/>
                                        <a:lumOff val="5000"/>
                                        <a:alpha val="8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effectLst>
                                    <a:glow rad="139700">
                                      <a:schemeClr val="bg1">
                                        <a:lumMod val="95000"/>
                                        <a:lumOff val="5000"/>
                                        <a:alpha val="8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effectLst>
                                    <a:glow rad="139700">
                                      <a:schemeClr val="bg1">
                                        <a:lumMod val="95000"/>
                                        <a:lumOff val="5000"/>
                                        <a:alpha val="8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lang="en-US" altLang="ja-JP" sz="2400" b="0" i="1" smtClean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=5.5</m:t>
                      </m:r>
                    </m:oMath>
                  </a14:m>
                  <a:r>
                    <a:rPr lang="en-US" altLang="ja-JP" sz="2400" dirty="0">
                      <a:effectLst>
                        <a:glow rad="139700">
                          <a:schemeClr val="bg1">
                            <a:lumMod val="95000"/>
                            <a:lumOff val="5000"/>
                            <a:alpha val="80000"/>
                          </a:schemeClr>
                        </a:glow>
                      </a:effectLst>
                    </a:rPr>
                    <a:t>TeV</a:t>
                  </a:r>
                </a:p>
                <a:p>
                  <a:r>
                    <a:rPr lang="en-US" altLang="ja-JP" sz="2400" dirty="0">
                      <a:effectLst>
                        <a:glow rad="139700">
                          <a:schemeClr val="bg1">
                            <a:lumMod val="95000"/>
                            <a:lumOff val="5000"/>
                            <a:alpha val="80000"/>
                          </a:schemeClr>
                        </a:glow>
                      </a:effectLst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sz="2400" i="1" dirty="0" smtClean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ja-JP" sz="2400" i="1" dirty="0" smtClean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=0.999999</m:t>
                      </m:r>
                      <m:r>
                        <a:rPr lang="en-US" altLang="ja-JP" sz="2400" i="1" dirty="0" smtClean="0">
                          <a:effectLst>
                            <a:glow rad="139700">
                              <a:schemeClr val="bg1">
                                <a:lumMod val="95000"/>
                                <a:lumOff val="5000"/>
                                <a:alpha val="8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kumimoji="1" lang="en-US" altLang="ja-JP" sz="2400" dirty="0">
                    <a:solidFill>
                      <a:srgbClr val="002060"/>
                    </a:solidFill>
                    <a:effectLst>
                      <a:glow rad="139700">
                        <a:schemeClr val="bg1">
                          <a:lumMod val="95000"/>
                          <a:lumOff val="5000"/>
                          <a:alpha val="8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115" name="テキスト ボックス 114">
                  <a:extLst>
                    <a:ext uri="{FF2B5EF4-FFF2-40B4-BE49-F238E27FC236}">
                      <a16:creationId xmlns:a16="http://schemas.microsoft.com/office/drawing/2014/main" id="{99F0C2A3-BAF4-4168-B2C1-584BAFC654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5868" y="4125147"/>
                  <a:ext cx="2268121" cy="1720279"/>
                </a:xfrm>
                <a:prstGeom prst="rect">
                  <a:avLst/>
                </a:prstGeom>
                <a:blipFill>
                  <a:blip r:embed="rId6"/>
                  <a:stretch>
                    <a:fillRect l="-10215" t="-9220" r="-6183" b="-70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28341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4" name="図 3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Relativistic Heavy-Ion Collisions</a:t>
            </a:r>
            <a:endParaRPr kumimoji="1" lang="ja-JP" altLang="en-US" dirty="0"/>
          </a:p>
        </p:txBody>
      </p:sp>
      <p:pic>
        <p:nvPicPr>
          <p:cNvPr id="122" name="Picture 2" descr="http://legacy.kek.jp/newskek/2002/marapr/photo/CERN-MonBlan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6160"/>
          <a:stretch/>
        </p:blipFill>
        <p:spPr bwMode="auto">
          <a:xfrm>
            <a:off x="1056515" y="1204320"/>
            <a:ext cx="7030969" cy="55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:\tex\paris01\cartoon.jpg">
            <a:extLst>
              <a:ext uri="{FF2B5EF4-FFF2-40B4-BE49-F238E27FC236}">
                <a16:creationId xmlns:a16="http://schemas.microsoft.com/office/drawing/2014/main" id="{62476ED1-89EE-3F9C-C820-0F8F6C100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15640"/>
            <a:ext cx="8928992" cy="169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620A755-1779-4C53-DAE6-72376B227F63}"/>
              </a:ext>
            </a:extLst>
          </p:cNvPr>
          <p:cNvGrpSpPr/>
          <p:nvPr/>
        </p:nvGrpSpPr>
        <p:grpSpPr>
          <a:xfrm>
            <a:off x="759721" y="4213207"/>
            <a:ext cx="2634511" cy="928516"/>
            <a:chOff x="65960" y="4669324"/>
            <a:chExt cx="2634511" cy="1663110"/>
          </a:xfrm>
        </p:grpSpPr>
        <p:sp>
          <p:nvSpPr>
            <p:cNvPr id="12" name="角丸四角形 27">
              <a:extLst>
                <a:ext uri="{FF2B5EF4-FFF2-40B4-BE49-F238E27FC236}">
                  <a16:creationId xmlns:a16="http://schemas.microsoft.com/office/drawing/2014/main" id="{86A062A2-6AAD-D580-98CC-7029066AFA59}"/>
                </a:ext>
              </a:extLst>
            </p:cNvPr>
            <p:cNvSpPr/>
            <p:nvPr/>
          </p:nvSpPr>
          <p:spPr>
            <a:xfrm>
              <a:off x="65960" y="4669324"/>
              <a:ext cx="2625965" cy="1663110"/>
            </a:xfrm>
            <a:prstGeom prst="wedgeRoundRectCallout">
              <a:avLst>
                <a:gd name="adj1" fmla="val 35876"/>
                <a:gd name="adj2" fmla="val -98265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99A7F88-5636-A181-D281-CC0EA2228EA0}"/>
                    </a:ext>
                  </a:extLst>
                </p:cNvPr>
                <p:cNvSpPr txBox="1"/>
                <p:nvPr/>
              </p:nvSpPr>
              <p:spPr>
                <a:xfrm>
                  <a:off x="177522" y="4703260"/>
                  <a:ext cx="252294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dirty="0"/>
                    <a:t>Formation of QGP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0.6 </m:t>
                        </m:r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fm</m:t>
                        </m:r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99A7F88-5636-A181-D281-CC0EA2228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22" y="4703260"/>
                  <a:ext cx="2522949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3865" t="-10526" r="-1691" b="-9605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C9892B8-19B0-C5AB-5636-5853D891BF55}"/>
              </a:ext>
            </a:extLst>
          </p:cNvPr>
          <p:cNvGrpSpPr/>
          <p:nvPr/>
        </p:nvGrpSpPr>
        <p:grpSpPr>
          <a:xfrm>
            <a:off x="3776480" y="4231842"/>
            <a:ext cx="2370232" cy="928516"/>
            <a:chOff x="65960" y="4669324"/>
            <a:chExt cx="2370231" cy="1663110"/>
          </a:xfrm>
        </p:grpSpPr>
        <p:sp>
          <p:nvSpPr>
            <p:cNvPr id="15" name="角丸四角形 27">
              <a:extLst>
                <a:ext uri="{FF2B5EF4-FFF2-40B4-BE49-F238E27FC236}">
                  <a16:creationId xmlns:a16="http://schemas.microsoft.com/office/drawing/2014/main" id="{9421C1E7-C65C-5BC4-9BA1-7D74E4F6DEBD}"/>
                </a:ext>
              </a:extLst>
            </p:cNvPr>
            <p:cNvSpPr/>
            <p:nvPr/>
          </p:nvSpPr>
          <p:spPr>
            <a:xfrm>
              <a:off x="65960" y="4669324"/>
              <a:ext cx="2370231" cy="1663110"/>
            </a:xfrm>
            <a:prstGeom prst="wedgeRoundRectCallout">
              <a:avLst>
                <a:gd name="adj1" fmla="val 6706"/>
                <a:gd name="adj2" fmla="val -95504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31524D7F-59F8-C07B-3058-98672DC31293}"/>
                    </a:ext>
                  </a:extLst>
                </p:cNvPr>
                <p:cNvSpPr txBox="1"/>
                <p:nvPr/>
              </p:nvSpPr>
              <p:spPr>
                <a:xfrm>
                  <a:off x="177522" y="4703261"/>
                  <a:ext cx="2258669" cy="1488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/>
                    <a:t>Hadroniz</a:t>
                  </a:r>
                  <a:r>
                    <a:rPr lang="en-US" altLang="ja-JP" sz="2400" dirty="0" err="1"/>
                    <a:t>e</a:t>
                  </a:r>
                  <a:endParaRPr lang="en-US" altLang="ja-JP" sz="24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≃</m:t>
                        </m:r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fm</m:t>
                        </m:r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31524D7F-59F8-C07B-3058-98672DC312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22" y="4703261"/>
                  <a:ext cx="2258669" cy="1488439"/>
                </a:xfrm>
                <a:prstGeom prst="rect">
                  <a:avLst/>
                </a:prstGeom>
                <a:blipFill>
                  <a:blip r:embed="rId6"/>
                  <a:stretch>
                    <a:fillRect t="-5839" b="-875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角丸四角形 27">
                <a:extLst>
                  <a:ext uri="{FF2B5EF4-FFF2-40B4-BE49-F238E27FC236}">
                    <a16:creationId xmlns:a16="http://schemas.microsoft.com/office/drawing/2014/main" id="{F9040989-151D-F242-A0DB-A95D28046181}"/>
                  </a:ext>
                </a:extLst>
              </p:cNvPr>
              <p:cNvSpPr/>
              <p:nvPr/>
            </p:nvSpPr>
            <p:spPr>
              <a:xfrm>
                <a:off x="4843689" y="5806090"/>
                <a:ext cx="4192807" cy="928516"/>
              </a:xfrm>
              <a:prstGeom prst="roundRect">
                <a:avLst>
                  <a:gd name="adj" fmla="val 12634"/>
                </a:avLst>
              </a:prstGeom>
              <a:solidFill>
                <a:srgbClr val="41AEBD">
                  <a:lumMod val="50000"/>
                  <a:alpha val="70000"/>
                </a:srgbClr>
              </a:solidFill>
              <a:ln w="28575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altLang="ja-JP" sz="2400" i="1" kern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1</m:t>
                    </m:r>
                    <m:r>
                      <m:rPr>
                        <m:sty m:val="p"/>
                      </m:rPr>
                      <a:rPr kumimoji="0" lang="en-US" altLang="ja-JP" sz="2400" ker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fm</m:t>
                    </m:r>
                    <m:r>
                      <a:rPr kumimoji="0" lang="en-US" altLang="ja-JP" sz="2400" ker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altLang="ja-JP" sz="2400" ker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c</m:t>
                    </m:r>
                  </m:oMath>
                </a14:m>
                <a:r>
                  <a:rPr kumimoji="0" lang="en-US" altLang="ja-JP" sz="2400" kern="0" dirty="0">
                    <a:solidFill>
                      <a:prstClr val="white"/>
                    </a:solidFill>
                    <a:latin typeface="Calibri" panose="020F0502020204030204"/>
                    <a:ea typeface="メイリオ" panose="020B0604030504040204" pitchFamily="50" charset="-128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ja-JP" sz="24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</m:ctrlPr>
                      </m:sSupPr>
                      <m:e>
                        <m:r>
                          <a:rPr kumimoji="0" lang="en-US" altLang="ja-JP" sz="24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  <m:t>10</m:t>
                        </m:r>
                      </m:e>
                      <m:sup>
                        <m:r>
                          <a:rPr kumimoji="0" lang="en-US" altLang="ja-JP" sz="24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  <m:t>−15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altLang="ja-JP" sz="2400" b="0" i="0" kern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m</m:t>
                    </m:r>
                  </m:oMath>
                </a14:m>
                <a:r>
                  <a:rPr kumimoji="0" lang="en-US" altLang="ja-JP" sz="2400" kern="0" dirty="0">
                    <a:solidFill>
                      <a:prstClr val="white"/>
                    </a:solidFill>
                    <a:latin typeface="Calibri" panose="020F0502020204030204"/>
                    <a:ea typeface="メイリオ" panose="020B0604030504040204" pitchFamily="50" charset="-128"/>
                  </a:rPr>
                  <a:t> / </a:t>
                </a:r>
                <a14:m>
                  <m:oMath xmlns:m="http://schemas.openxmlformats.org/officeDocument/2006/math">
                    <m:r>
                      <a:rPr kumimoji="0" lang="en-US" altLang="ja-JP" sz="2400" i="1" kern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3</m:t>
                    </m:r>
                    <m:r>
                      <a:rPr kumimoji="0" lang="en-US" altLang="ja-JP" sz="2400" b="0" i="1" kern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⋅</m:t>
                    </m:r>
                    <m:sSup>
                      <m:sSupPr>
                        <m:ctrlPr>
                          <a:rPr kumimoji="0" lang="en-US" altLang="ja-JP" sz="2400" b="0" i="1" kern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</m:ctrlPr>
                      </m:sSupPr>
                      <m:e>
                        <m:r>
                          <a:rPr kumimoji="0" lang="en-US" altLang="ja-JP" sz="2400" b="0" i="1" kern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  <m:t>10</m:t>
                        </m:r>
                      </m:e>
                      <m:sup>
                        <m:r>
                          <a:rPr kumimoji="0" lang="en-US" altLang="ja-JP" sz="2400" b="0" i="1" kern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  <m:t>8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altLang="ja-JP" sz="2400" b="0" i="0" kern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m</m:t>
                    </m:r>
                    <m:r>
                      <a:rPr kumimoji="0" lang="en-US" altLang="ja-JP" sz="2400" b="0" i="0" kern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altLang="ja-JP" sz="2400" b="0" i="0" kern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s</m:t>
                    </m:r>
                  </m:oMath>
                </a14:m>
                <a:endParaRPr kumimoji="0" lang="en-US" altLang="ja-JP" sz="2400" kern="0" dirty="0">
                  <a:solidFill>
                    <a:prstClr val="white"/>
                  </a:solidFill>
                  <a:latin typeface="Calibri" panose="020F0502020204030204"/>
                  <a:ea typeface="メイリオ" panose="020B0604030504040204" pitchFamily="50" charset="-128"/>
                </a:endParaRPr>
              </a:p>
              <a:p>
                <a:pPr lvl="0">
                  <a:defRPr/>
                </a:pPr>
                <a:r>
                  <a:rPr kumimoji="0" lang="en-US" altLang="ja-JP" sz="2400" b="0" kern="0" dirty="0">
                    <a:solidFill>
                      <a:prstClr val="white"/>
                    </a:solidFill>
                    <a:ea typeface="メイリオ" panose="020B0604030504040204" pitchFamily="50" charset="-128"/>
                  </a:rPr>
                  <a:t>              </a:t>
                </a:r>
                <a14:m>
                  <m:oMath xmlns:m="http://schemas.openxmlformats.org/officeDocument/2006/math">
                    <m:r>
                      <a:rPr kumimoji="0" lang="en-US" altLang="ja-JP" sz="2400" b="0" i="1" kern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≃</m:t>
                    </m:r>
                    <m:r>
                      <a:rPr kumimoji="0" lang="en-US" altLang="ja-JP" sz="2400" i="1" kern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3</m:t>
                    </m:r>
                    <m:r>
                      <a:rPr kumimoji="0" lang="en-US" altLang="ja-JP" sz="2400" b="0" i="1" kern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⋅</m:t>
                    </m:r>
                    <m:sSup>
                      <m:sSupPr>
                        <m:ctrlPr>
                          <a:rPr kumimoji="0" lang="en-US" altLang="ja-JP" sz="2400" b="0" i="1" kern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</m:ctrlPr>
                      </m:sSupPr>
                      <m:e>
                        <m:r>
                          <a:rPr kumimoji="0" lang="en-US" altLang="ja-JP" sz="2400" b="0" i="1" kern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  <m:t>10</m:t>
                        </m:r>
                      </m:e>
                      <m:sup>
                        <m:r>
                          <a:rPr kumimoji="0" lang="en-US" altLang="ja-JP" sz="2400" b="0" i="1" kern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  <m:t>−22</m:t>
                        </m:r>
                      </m:sup>
                    </m:sSup>
                  </m:oMath>
                </a14:m>
                <a:r>
                  <a:rPr kumimoji="0" lang="en-US" altLang="ja-JP" sz="2400" kern="0" dirty="0">
                    <a:solidFill>
                      <a:prstClr val="white"/>
                    </a:solidFill>
                    <a:latin typeface="Calibri" panose="020F0502020204030204"/>
                    <a:ea typeface="メイリオ" panose="020B0604030504040204" pitchFamily="50" charset="-128"/>
                  </a:rPr>
                  <a:t>s</a:t>
                </a:r>
              </a:p>
            </p:txBody>
          </p:sp>
        </mc:Choice>
        <mc:Fallback xmlns="">
          <p:sp>
            <p:nvSpPr>
              <p:cNvPr id="17" name="角丸四角形 27">
                <a:extLst>
                  <a:ext uri="{FF2B5EF4-FFF2-40B4-BE49-F238E27FC236}">
                    <a16:creationId xmlns:a16="http://schemas.microsoft.com/office/drawing/2014/main" id="{F9040989-151D-F242-A0DB-A95D280461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689" y="5806090"/>
                <a:ext cx="4192807" cy="928516"/>
              </a:xfrm>
              <a:prstGeom prst="roundRect">
                <a:avLst>
                  <a:gd name="adj" fmla="val 12634"/>
                </a:avLst>
              </a:prstGeom>
              <a:blipFill>
                <a:blip r:embed="rId7"/>
                <a:stretch>
                  <a:fillRect b="-7595"/>
                </a:stretch>
              </a:blipFill>
              <a:ln w="28575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9F8A5B2-FBE0-C0A0-8528-8E7410688499}"/>
              </a:ext>
            </a:extLst>
          </p:cNvPr>
          <p:cNvGrpSpPr/>
          <p:nvPr/>
        </p:nvGrpSpPr>
        <p:grpSpPr>
          <a:xfrm>
            <a:off x="6429495" y="4231842"/>
            <a:ext cx="2634511" cy="928516"/>
            <a:chOff x="65960" y="4669324"/>
            <a:chExt cx="2634511" cy="1663110"/>
          </a:xfrm>
        </p:grpSpPr>
        <p:sp>
          <p:nvSpPr>
            <p:cNvPr id="19" name="角丸四角形 27">
              <a:extLst>
                <a:ext uri="{FF2B5EF4-FFF2-40B4-BE49-F238E27FC236}">
                  <a16:creationId xmlns:a16="http://schemas.microsoft.com/office/drawing/2014/main" id="{DA7C7B90-C453-D725-E32D-33C41C3CF5D6}"/>
                </a:ext>
              </a:extLst>
            </p:cNvPr>
            <p:cNvSpPr/>
            <p:nvPr/>
          </p:nvSpPr>
          <p:spPr>
            <a:xfrm>
              <a:off x="65960" y="4669324"/>
              <a:ext cx="2625965" cy="1663110"/>
            </a:xfrm>
            <a:prstGeom prst="wedgeRoundRectCallout">
              <a:avLst>
                <a:gd name="adj1" fmla="val -27258"/>
                <a:gd name="adj2" fmla="val -90902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C771F1BE-11D8-8B02-3E32-05D91D2EC2E9}"/>
                    </a:ext>
                  </a:extLst>
                </p:cNvPr>
                <p:cNvSpPr txBox="1"/>
                <p:nvPr/>
              </p:nvSpPr>
              <p:spPr>
                <a:xfrm>
                  <a:off x="177522" y="4703261"/>
                  <a:ext cx="2522949" cy="1488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/>
                    <a:t>Freezeout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=10~30 </m:t>
                        </m:r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fm</m:t>
                        </m:r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C771F1BE-11D8-8B02-3E32-05D91D2EC2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22" y="4703261"/>
                  <a:ext cx="2522949" cy="1488439"/>
                </a:xfrm>
                <a:prstGeom prst="rect">
                  <a:avLst/>
                </a:prstGeom>
                <a:blipFill>
                  <a:blip r:embed="rId8"/>
                  <a:stretch>
                    <a:fillRect t="-5839" b="-875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193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8F6BDE-50E7-4B12-BA26-5425E20FD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Chemical Freezeout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E59AE1-5AD7-E20C-A5F3-721DB6A0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88E38DB-1CE0-545C-A231-434D0FBB6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33583"/>
            <a:ext cx="3640587" cy="321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A0A5839-36F8-3099-8007-A5E32085A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6" y="1233046"/>
            <a:ext cx="3695289" cy="321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45C58D3-E7A4-EF32-9E9C-413FC24E8AB9}"/>
                  </a:ext>
                </a:extLst>
              </p:cNvPr>
              <p:cNvSpPr txBox="1"/>
              <p:nvPr/>
            </p:nvSpPr>
            <p:spPr>
              <a:xfrm>
                <a:off x="628650" y="4484640"/>
                <a:ext cx="78866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/>
                  <a:t>Fit the number of particles observed experimentally by 3 parameters: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45C58D3-E7A4-EF32-9E9C-413FC24E8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484640"/>
                <a:ext cx="7886699" cy="954107"/>
              </a:xfrm>
              <a:prstGeom prst="rect">
                <a:avLst/>
              </a:prstGeom>
              <a:blipFill>
                <a:blip r:embed="rId4"/>
                <a:stretch>
                  <a:fillRect l="-464" t="-6410" r="-1700" b="-179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516942-1EFE-0A00-0F04-B0C0116637B9}"/>
              </a:ext>
            </a:extLst>
          </p:cNvPr>
          <p:cNvSpPr txBox="1"/>
          <p:nvPr/>
        </p:nvSpPr>
        <p:spPr>
          <a:xfrm>
            <a:off x="1918455" y="5622900"/>
            <a:ext cx="279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Fit</a:t>
            </a:r>
            <a:r>
              <a:rPr lang="ja-JP" altLang="en-US" sz="2400" dirty="0"/>
              <a:t> </a:t>
            </a:r>
            <a:r>
              <a:rPr lang="en-US" altLang="ja-JP" sz="2400" dirty="0"/>
              <a:t>works</a:t>
            </a:r>
            <a:r>
              <a:rPr lang="ja-JP" altLang="en-US" sz="2400" dirty="0"/>
              <a:t> </a:t>
            </a:r>
            <a:r>
              <a:rPr lang="en-US" altLang="ja-JP" sz="2400" dirty="0"/>
              <a:t>quite</a:t>
            </a:r>
            <a:r>
              <a:rPr lang="ja-JP" altLang="en-US" sz="2400" dirty="0"/>
              <a:t> </a:t>
            </a:r>
            <a:r>
              <a:rPr lang="en-US" altLang="ja-JP" sz="2400" dirty="0"/>
              <a:t>well!!</a:t>
            </a:r>
            <a:endParaRPr kumimoji="1" lang="ja-JP" altLang="en-US" sz="2400" dirty="0"/>
          </a:p>
        </p:txBody>
      </p:sp>
      <p:sp>
        <p:nvSpPr>
          <p:cNvPr id="10" name="右矢印 57">
            <a:extLst>
              <a:ext uri="{FF2B5EF4-FFF2-40B4-BE49-F238E27FC236}">
                <a16:creationId xmlns:a16="http://schemas.microsoft.com/office/drawing/2014/main" id="{37F27F98-5FD1-4C1E-DC31-7782E67A8B09}"/>
              </a:ext>
            </a:extLst>
          </p:cNvPr>
          <p:cNvSpPr/>
          <p:nvPr/>
        </p:nvSpPr>
        <p:spPr>
          <a:xfrm>
            <a:off x="1618862" y="5678972"/>
            <a:ext cx="307649" cy="349519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41C3CC4-99B2-1FD7-4436-33F8264BA2B7}"/>
              </a:ext>
            </a:extLst>
          </p:cNvPr>
          <p:cNvSpPr txBox="1"/>
          <p:nvPr/>
        </p:nvSpPr>
        <p:spPr>
          <a:xfrm>
            <a:off x="5088490" y="5622898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C</a:t>
            </a:r>
            <a:r>
              <a:rPr kumimoji="1" lang="en-US" altLang="ja-JP" sz="2400" dirty="0"/>
              <a:t>hemical </a:t>
            </a:r>
            <a:r>
              <a:rPr lang="en-US" altLang="ja-JP" sz="2400" dirty="0"/>
              <a:t>equilibration</a:t>
            </a:r>
            <a:endParaRPr kumimoji="1" lang="ja-JP" altLang="en-US" sz="2400" dirty="0"/>
          </a:p>
        </p:txBody>
      </p:sp>
      <p:sp>
        <p:nvSpPr>
          <p:cNvPr id="13" name="右矢印 57">
            <a:extLst>
              <a:ext uri="{FF2B5EF4-FFF2-40B4-BE49-F238E27FC236}">
                <a16:creationId xmlns:a16="http://schemas.microsoft.com/office/drawing/2014/main" id="{F6552EDD-EF64-FF5D-5715-346394D3C964}"/>
              </a:ext>
            </a:extLst>
          </p:cNvPr>
          <p:cNvSpPr/>
          <p:nvPr/>
        </p:nvSpPr>
        <p:spPr>
          <a:xfrm>
            <a:off x="4788897" y="5678972"/>
            <a:ext cx="307649" cy="349519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ED49FF9-033C-5670-17B6-69DC6F52B95B}"/>
                  </a:ext>
                </a:extLst>
              </p:cNvPr>
              <p:cNvSpPr txBox="1"/>
              <p:nvPr/>
            </p:nvSpPr>
            <p:spPr>
              <a:xfrm>
                <a:off x="1918455" y="6093955"/>
                <a:ext cx="31700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chem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=150~160</m:t>
                    </m:r>
                  </m:oMath>
                </a14:m>
                <a:r>
                  <a:rPr kumimoji="1" lang="en-US" altLang="ja-JP" sz="2400" dirty="0">
                    <a:solidFill>
                      <a:srgbClr val="FFFF00"/>
                    </a:solidFill>
                  </a:rPr>
                  <a:t>MeV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ED49FF9-033C-5670-17B6-69DC6F52B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455" y="6093955"/>
                <a:ext cx="3170035" cy="461665"/>
              </a:xfrm>
              <a:prstGeom prst="rect">
                <a:avLst/>
              </a:prstGeom>
              <a:blipFill>
                <a:blip r:embed="rId5"/>
                <a:stretch>
                  <a:fillRect l="-577" t="-10667" r="-1538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矢印 57">
            <a:extLst>
              <a:ext uri="{FF2B5EF4-FFF2-40B4-BE49-F238E27FC236}">
                <a16:creationId xmlns:a16="http://schemas.microsoft.com/office/drawing/2014/main" id="{42DFE4E6-B9F9-8EF8-7031-B39A7264721F}"/>
              </a:ext>
            </a:extLst>
          </p:cNvPr>
          <p:cNvSpPr/>
          <p:nvPr/>
        </p:nvSpPr>
        <p:spPr>
          <a:xfrm>
            <a:off x="1618862" y="6150027"/>
            <a:ext cx="307649" cy="349519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048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605637-1282-C4E2-C38D-5BB2EE9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Pseudo-Critical Temperature</a:t>
            </a:r>
            <a:br>
              <a:rPr kumimoji="1" lang="en-US" altLang="ja-JP" dirty="0"/>
            </a:br>
            <a:r>
              <a:rPr kumimoji="1" lang="en-US" altLang="ja-JP" sz="3200" dirty="0"/>
              <a:t>obtained on the lattice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1A7154-08F4-F2FA-8AE5-4A000C7EC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FF413DF-BB6F-DBE5-8CE5-F683D7938162}"/>
                  </a:ext>
                </a:extLst>
              </p:cNvPr>
              <p:cNvSpPr txBox="1"/>
              <p:nvPr/>
            </p:nvSpPr>
            <p:spPr>
              <a:xfrm>
                <a:off x="628650" y="5116097"/>
                <a:ext cx="474841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800" dirty="0"/>
                  <a:t>From peak of susceptibilities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80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ja-JP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ja-JP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ja-JP" sz="2800" i="1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=156.5(1.5)</m:t>
                    </m:r>
                  </m:oMath>
                </a14:m>
                <a:r>
                  <a:rPr kumimoji="1" lang="en-US" altLang="ja-JP" sz="2800" dirty="0">
                    <a:solidFill>
                      <a:srgbClr val="FFFF00"/>
                    </a:solidFill>
                  </a:rPr>
                  <a:t> MeV</a:t>
                </a:r>
                <a:endParaRPr kumimoji="1" lang="en-US" altLang="ja-JP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FF413DF-BB6F-DBE5-8CE5-F683D7938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116097"/>
                <a:ext cx="4748416" cy="954107"/>
              </a:xfrm>
              <a:prstGeom prst="rect">
                <a:avLst/>
              </a:prstGeom>
              <a:blipFill>
                <a:blip r:embed="rId2"/>
                <a:stretch>
                  <a:fillRect l="-2182" t="-5732" r="-1027" b="-171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D1EF3999-5EA7-18FD-F712-AAF62E7E0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46" y="1598901"/>
            <a:ext cx="5200761" cy="337651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B037F3A-EE04-177C-A044-1A97ED5F13A8}"/>
              </a:ext>
            </a:extLst>
          </p:cNvPr>
          <p:cNvSpPr txBox="1"/>
          <p:nvPr/>
        </p:nvSpPr>
        <p:spPr>
          <a:xfrm>
            <a:off x="6274838" y="1598901"/>
            <a:ext cx="280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HotQCD</a:t>
            </a:r>
            <a:r>
              <a:rPr kumimoji="1" lang="en-US" altLang="ja-JP" dirty="0"/>
              <a:t>, PLB</a:t>
            </a:r>
            <a:r>
              <a:rPr kumimoji="1" lang="en-US" altLang="ja-JP" b="1" dirty="0"/>
              <a:t>795</a:t>
            </a:r>
            <a:r>
              <a:rPr kumimoji="1" lang="en-US" altLang="ja-JP" dirty="0"/>
              <a:t>, 15 (2019)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46C8E4B-1C83-434F-F9B8-9A335E428A3A}"/>
              </a:ext>
            </a:extLst>
          </p:cNvPr>
          <p:cNvSpPr txBox="1"/>
          <p:nvPr/>
        </p:nvSpPr>
        <p:spPr>
          <a:xfrm>
            <a:off x="6477209" y="4807627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Susceptibility:</a:t>
            </a:r>
            <a:endParaRPr kumimoji="1" lang="ja-JP" altLang="en-US" sz="2400" dirty="0"/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chi_B &#10;= \frac{\partial n_B}{\partial \hat\mu_B}&#10;=\frac{\partial^2 p}{\partial \hat\mu_B^2}&#10;\end{align*}&lt;/body&gt;&#10;  &lt;fcolor&gt;FFFFFFFF&lt;/fcolor&gt;&#10;  &lt;bcolor&gt;FFFFFFFF&lt;/bcolor&gt;&#10;  &lt;transparent&gt;True&lt;/transparent&gt;&#10;  &lt;resolution&gt;1800&lt;/resolution&gt;&#10;  &lt;imageh&gt;617&lt;/imageh&gt;&#10;  &lt;imagew&gt;2010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B31BE51F-2636-0AEB-E839-730875CF4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49" y="5344386"/>
            <a:ext cx="2127251" cy="65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Beam-Energy Dependence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78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CC297E-5BF4-9B11-F361-5596E8B7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Chemical Freezeout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8C656C-3456-D808-A95E-FED83F9F6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Picture 19" descr="tch_mub_strange_gce_w_sabita_la_pim_linear.gif">
            <a:extLst>
              <a:ext uri="{FF2B5EF4-FFF2-40B4-BE49-F238E27FC236}">
                <a16:creationId xmlns:a16="http://schemas.microsoft.com/office/drawing/2014/main" id="{E3DF22E6-F634-594C-52D6-EDF92C991C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005087"/>
            <a:ext cx="3855831" cy="32664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0D80C95E-F208-AFAC-4647-6445A2AB1C36}"/>
                  </a:ext>
                </a:extLst>
              </p:cNvPr>
              <p:cNvSpPr txBox="1"/>
              <p:nvPr/>
            </p:nvSpPr>
            <p:spPr>
              <a:xfrm>
                <a:off x="191869" y="1444838"/>
                <a:ext cx="40183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b="1" dirty="0"/>
                  <a:t>Chemical Freezeout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0D80C95E-F208-AFAC-4647-6445A2AB1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69" y="1444838"/>
                <a:ext cx="4018309" cy="523220"/>
              </a:xfrm>
              <a:prstGeom prst="rect">
                <a:avLst/>
              </a:prstGeom>
              <a:blipFill>
                <a:blip r:embed="rId3"/>
                <a:stretch>
                  <a:fillRect l="-1212" t="-10465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27CA0C-455B-66DD-A436-1DB5A78FECE2}"/>
              </a:ext>
            </a:extLst>
          </p:cNvPr>
          <p:cNvSpPr txBox="1"/>
          <p:nvPr/>
        </p:nvSpPr>
        <p:spPr>
          <a:xfrm>
            <a:off x="2667786" y="4374934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2060"/>
                </a:solidFill>
              </a:rPr>
              <a:t>STAR,2012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A1F8683-B5BC-0179-C839-EA8908E6F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735" y="2005087"/>
            <a:ext cx="4320273" cy="3266414"/>
          </a:xfrm>
          <a:prstGeom prst="rect">
            <a:avLst/>
          </a:prstGeom>
        </p:spPr>
      </p:pic>
      <p:sp>
        <p:nvSpPr>
          <p:cNvPr id="11" name="下矢印 14">
            <a:extLst>
              <a:ext uri="{FF2B5EF4-FFF2-40B4-BE49-F238E27FC236}">
                <a16:creationId xmlns:a16="http://schemas.microsoft.com/office/drawing/2014/main" id="{58039A59-B951-6C1B-D305-5EE615AEA9A6}"/>
              </a:ext>
            </a:extLst>
          </p:cNvPr>
          <p:cNvSpPr/>
          <p:nvPr/>
        </p:nvSpPr>
        <p:spPr>
          <a:xfrm rot="16200000">
            <a:off x="3312137" y="3144066"/>
            <a:ext cx="1909687" cy="743550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" name="下矢印 7">
            <a:extLst>
              <a:ext uri="{FF2B5EF4-FFF2-40B4-BE49-F238E27FC236}">
                <a16:creationId xmlns:a16="http://schemas.microsoft.com/office/drawing/2014/main" id="{7B0EB07E-7A5B-2099-2F4B-6AA254EAF749}"/>
              </a:ext>
            </a:extLst>
          </p:cNvPr>
          <p:cNvSpPr/>
          <p:nvPr/>
        </p:nvSpPr>
        <p:spPr>
          <a:xfrm flipV="1">
            <a:off x="8273034" y="4784844"/>
            <a:ext cx="484632" cy="609477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FA46820-9F93-D705-FBDA-455C5173CFC2}"/>
                  </a:ext>
                </a:extLst>
              </p:cNvPr>
              <p:cNvSpPr txBox="1"/>
              <p:nvPr/>
            </p:nvSpPr>
            <p:spPr>
              <a:xfrm>
                <a:off x="6480216" y="5163488"/>
                <a:ext cx="2532873" cy="461665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dirty="0"/>
                  <a:t>Nuclear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FA46820-9F93-D705-FBDA-455C5173C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216" y="5163488"/>
                <a:ext cx="253287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4166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Beam-Energy Dependence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08" name="グループ化 207"/>
          <p:cNvGrpSpPr/>
          <p:nvPr/>
        </p:nvGrpSpPr>
        <p:grpSpPr>
          <a:xfrm>
            <a:off x="737401" y="1951607"/>
            <a:ext cx="3347391" cy="4670720"/>
            <a:chOff x="737401" y="1951607"/>
            <a:chExt cx="3347391" cy="4670720"/>
          </a:xfrm>
        </p:grpSpPr>
        <p:sp>
          <p:nvSpPr>
            <p:cNvPr id="206" name="右矢印 205"/>
            <p:cNvSpPr/>
            <p:nvPr/>
          </p:nvSpPr>
          <p:spPr>
            <a:xfrm>
              <a:off x="3277041" y="4172214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07" name="右矢印 206"/>
            <p:cNvSpPr/>
            <p:nvPr/>
          </p:nvSpPr>
          <p:spPr>
            <a:xfrm flipH="1">
              <a:off x="795387" y="4681141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05" name="角丸四角形 204"/>
            <p:cNvSpPr/>
            <p:nvPr/>
          </p:nvSpPr>
          <p:spPr>
            <a:xfrm>
              <a:off x="1448076" y="4184325"/>
              <a:ext cx="1867833" cy="968037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514690" y="3415554"/>
              <a:ext cx="1733168" cy="461665"/>
            </a:xfrm>
            <a:prstGeom prst="rect">
              <a:avLst/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0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High energy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37401" y="5605155"/>
              <a:ext cx="3347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Nuclear transparency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043576" y="6160662"/>
              <a:ext cx="2735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net-baryon #: small</a:t>
              </a:r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1370861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1459761" y="4708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1612467" y="4836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14861" y="4564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1679961" y="4716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1726810" y="4837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741980" y="4678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1567037" y="4715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1586087" y="4942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1379940" y="4436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1645869" y="4735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1524462" y="4393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1601970" y="4475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1670219" y="4569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751195" y="4768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326816" y="458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1351711" y="4818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1553668" y="5091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1484812" y="4465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1360745" y="4918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1497512" y="4788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1419303" y="4845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423165" y="4558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11011" y="4368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1313042" y="4791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62958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1444277" y="5048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49330" y="4482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492449" y="4290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1548351" y="4975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1658087" y="502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1571750" y="4362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1681711" y="4377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1696782" y="4940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1314884" y="4703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734088" y="4484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1395289" y="4972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1580336" y="4590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1389178" y="47668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1501961" y="4888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1390283" y="4676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511581" y="4998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1649617" y="4639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1503460" y="4628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1988942" y="4807629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1489041" y="4392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1601840" y="4301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1524477" y="45380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2906645" y="4420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2995545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3148251" y="4692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3050645" y="4420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3215745" y="4572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3262594" y="4693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3277764" y="4534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3102821" y="4571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3121871" y="4798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2915724" y="4292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3181653" y="4591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3060246" y="4249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3137754" y="4331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3206003" y="4425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3286979" y="4624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2862600" y="4440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2887495" y="4674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3089452" y="4947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3020596" y="4321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2896529" y="4774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3033296" y="4644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2955087" y="4701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2958949" y="4414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946795" y="4224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848826" y="4647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3287474" y="445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980061" y="4904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2885114" y="4338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3028233" y="4146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3084135" y="4831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3193871" y="4881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3107534" y="4218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3217495" y="4233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3232566" y="4796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2850668" y="4559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3269872" y="4340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931073" y="4828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3116120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2380508" y="45749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3037745" y="4744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2926067" y="453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3047365" y="4854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3185401" y="4495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3039244" y="4484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3222212" y="4472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3024825" y="4248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3137624" y="4157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105"/>
            <p:cNvSpPr>
              <a:spLocks noChangeAspect="1"/>
            </p:cNvSpPr>
            <p:nvPr/>
          </p:nvSpPr>
          <p:spPr>
            <a:xfrm>
              <a:off x="2663898" y="443429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曲折矢印 305"/>
            <p:cNvSpPr/>
            <p:nvPr/>
          </p:nvSpPr>
          <p:spPr>
            <a:xfrm rot="16200000" flipH="1">
              <a:off x="1821298" y="1958641"/>
              <a:ext cx="1179593" cy="1165525"/>
            </a:xfrm>
            <a:prstGeom prst="bentArrow">
              <a:avLst>
                <a:gd name="adj1" fmla="val 32939"/>
                <a:gd name="adj2" fmla="val 36566"/>
                <a:gd name="adj3" fmla="val 33461"/>
                <a:gd name="adj4" fmla="val 59172"/>
              </a:avLst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C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5145585" y="1968514"/>
            <a:ext cx="2722298" cy="4653814"/>
            <a:chOff x="5145585" y="1968514"/>
            <a:chExt cx="2722298" cy="4653814"/>
          </a:xfrm>
        </p:grpSpPr>
        <p:sp>
          <p:nvSpPr>
            <p:cNvPr id="308" name="右矢印 307"/>
            <p:cNvSpPr/>
            <p:nvPr/>
          </p:nvSpPr>
          <p:spPr>
            <a:xfrm>
              <a:off x="5423545" y="4672608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09" name="右矢印 308"/>
            <p:cNvSpPr/>
            <p:nvPr/>
          </p:nvSpPr>
          <p:spPr>
            <a:xfrm flipH="1">
              <a:off x="6702915" y="4347768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5145585" y="1968514"/>
              <a:ext cx="2722298" cy="4653814"/>
              <a:chOff x="5145585" y="1968514"/>
              <a:chExt cx="2722298" cy="46538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5722703" y="3415554"/>
                <a:ext cx="1672254" cy="4616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Low energy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243447" y="5600495"/>
                <a:ext cx="26244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Baryon stopping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  <p:sp>
            <p:nvSpPr>
              <p:cNvPr id="210" name="円/楕円 209"/>
              <p:cNvSpPr>
                <a:spLocks noChangeAspect="1"/>
              </p:cNvSpPr>
              <p:nvPr/>
            </p:nvSpPr>
            <p:spPr>
              <a:xfrm>
                <a:off x="6084446" y="4735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1" name="円/楕円 210"/>
              <p:cNvSpPr>
                <a:spLocks noChangeAspect="1"/>
              </p:cNvSpPr>
              <p:nvPr/>
            </p:nvSpPr>
            <p:spPr>
              <a:xfrm>
                <a:off x="6173346" y="4879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326052" y="500824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3" name="円/楕円 212"/>
              <p:cNvSpPr>
                <a:spLocks noChangeAspect="1"/>
              </p:cNvSpPr>
              <p:nvPr/>
            </p:nvSpPr>
            <p:spPr>
              <a:xfrm>
                <a:off x="6228446" y="47358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393546" y="48882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5" name="円/楕円 214"/>
              <p:cNvSpPr>
                <a:spLocks noChangeAspect="1"/>
              </p:cNvSpPr>
              <p:nvPr/>
            </p:nvSpPr>
            <p:spPr>
              <a:xfrm>
                <a:off x="6440395" y="50094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455565" y="484991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7" name="円/楕円 216"/>
              <p:cNvSpPr>
                <a:spLocks noChangeAspect="1"/>
              </p:cNvSpPr>
              <p:nvPr/>
            </p:nvSpPr>
            <p:spPr>
              <a:xfrm>
                <a:off x="6280622" y="488676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円/楕円 217"/>
              <p:cNvSpPr>
                <a:spLocks noChangeAspect="1"/>
              </p:cNvSpPr>
              <p:nvPr/>
            </p:nvSpPr>
            <p:spPr>
              <a:xfrm>
                <a:off x="6299672" y="511399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円/楕円 218"/>
              <p:cNvSpPr>
                <a:spLocks noChangeAspect="1"/>
              </p:cNvSpPr>
              <p:nvPr/>
            </p:nvSpPr>
            <p:spPr>
              <a:xfrm>
                <a:off x="6093525" y="46085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0" name="円/楕円 219"/>
              <p:cNvSpPr>
                <a:spLocks noChangeAspect="1"/>
              </p:cNvSpPr>
              <p:nvPr/>
            </p:nvSpPr>
            <p:spPr>
              <a:xfrm>
                <a:off x="6359454" y="49070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1" name="円/楕円 220"/>
              <p:cNvSpPr>
                <a:spLocks noChangeAspect="1"/>
              </p:cNvSpPr>
              <p:nvPr/>
            </p:nvSpPr>
            <p:spPr>
              <a:xfrm>
                <a:off x="6238047" y="4565191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2" name="円/楕円 221"/>
              <p:cNvSpPr>
                <a:spLocks noChangeAspect="1"/>
              </p:cNvSpPr>
              <p:nvPr/>
            </p:nvSpPr>
            <p:spPr>
              <a:xfrm>
                <a:off x="6315555" y="46476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3" name="円/楕円 222"/>
              <p:cNvSpPr>
                <a:spLocks noChangeAspect="1"/>
              </p:cNvSpPr>
              <p:nvPr/>
            </p:nvSpPr>
            <p:spPr>
              <a:xfrm>
                <a:off x="6383804" y="474100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4" name="円/楕円 223"/>
              <p:cNvSpPr>
                <a:spLocks noChangeAspect="1"/>
              </p:cNvSpPr>
              <p:nvPr/>
            </p:nvSpPr>
            <p:spPr>
              <a:xfrm>
                <a:off x="6464780" y="49404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5" name="円/楕円 224"/>
              <p:cNvSpPr>
                <a:spLocks noChangeAspect="1"/>
              </p:cNvSpPr>
              <p:nvPr/>
            </p:nvSpPr>
            <p:spPr>
              <a:xfrm>
                <a:off x="6040401" y="47559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6" name="円/楕円 225"/>
              <p:cNvSpPr>
                <a:spLocks noChangeAspect="1"/>
              </p:cNvSpPr>
              <p:nvPr/>
            </p:nvSpPr>
            <p:spPr>
              <a:xfrm>
                <a:off x="6065296" y="4990448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7" name="円/楕円 226"/>
              <p:cNvSpPr>
                <a:spLocks noChangeAspect="1"/>
              </p:cNvSpPr>
              <p:nvPr/>
            </p:nvSpPr>
            <p:spPr>
              <a:xfrm>
                <a:off x="6267253" y="52635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8" name="円/楕円 227"/>
              <p:cNvSpPr>
                <a:spLocks noChangeAspect="1"/>
              </p:cNvSpPr>
              <p:nvPr/>
            </p:nvSpPr>
            <p:spPr>
              <a:xfrm>
                <a:off x="6198397" y="463721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9" name="円/楕円 228"/>
              <p:cNvSpPr>
                <a:spLocks noChangeAspect="1"/>
              </p:cNvSpPr>
              <p:nvPr/>
            </p:nvSpPr>
            <p:spPr>
              <a:xfrm>
                <a:off x="6074330" y="509034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0" name="円/楕円 229"/>
              <p:cNvSpPr>
                <a:spLocks noChangeAspect="1"/>
              </p:cNvSpPr>
              <p:nvPr/>
            </p:nvSpPr>
            <p:spPr>
              <a:xfrm>
                <a:off x="6211097" y="496041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1" name="円/楕円 230"/>
              <p:cNvSpPr>
                <a:spLocks noChangeAspect="1"/>
              </p:cNvSpPr>
              <p:nvPr/>
            </p:nvSpPr>
            <p:spPr>
              <a:xfrm>
                <a:off x="6132888" y="501730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2" name="円/楕円 231"/>
              <p:cNvSpPr>
                <a:spLocks noChangeAspect="1"/>
              </p:cNvSpPr>
              <p:nvPr/>
            </p:nvSpPr>
            <p:spPr>
              <a:xfrm>
                <a:off x="6136750" y="472999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3" name="円/楕円 232"/>
              <p:cNvSpPr>
                <a:spLocks noChangeAspect="1"/>
              </p:cNvSpPr>
              <p:nvPr/>
            </p:nvSpPr>
            <p:spPr>
              <a:xfrm>
                <a:off x="6124596" y="453999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4" name="円/楕円 233"/>
              <p:cNvSpPr>
                <a:spLocks noChangeAspect="1"/>
              </p:cNvSpPr>
              <p:nvPr/>
            </p:nvSpPr>
            <p:spPr>
              <a:xfrm>
                <a:off x="6026627" y="496283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5" name="円/楕円 234"/>
              <p:cNvSpPr>
                <a:spLocks noChangeAspect="1"/>
              </p:cNvSpPr>
              <p:nvPr/>
            </p:nvSpPr>
            <p:spPr>
              <a:xfrm>
                <a:off x="6465275" y="4771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6" name="円/楕円 235"/>
              <p:cNvSpPr>
                <a:spLocks noChangeAspect="1"/>
              </p:cNvSpPr>
              <p:nvPr/>
            </p:nvSpPr>
            <p:spPr>
              <a:xfrm>
                <a:off x="6157862" y="522018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7" name="円/楕円 236"/>
              <p:cNvSpPr>
                <a:spLocks noChangeAspect="1"/>
              </p:cNvSpPr>
              <p:nvPr/>
            </p:nvSpPr>
            <p:spPr>
              <a:xfrm>
                <a:off x="6062915" y="465445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8" name="円/楕円 237"/>
              <p:cNvSpPr>
                <a:spLocks noChangeAspect="1"/>
              </p:cNvSpPr>
              <p:nvPr/>
            </p:nvSpPr>
            <p:spPr>
              <a:xfrm>
                <a:off x="6206034" y="446266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9" name="円/楕円 238"/>
              <p:cNvSpPr>
                <a:spLocks noChangeAspect="1"/>
              </p:cNvSpPr>
              <p:nvPr/>
            </p:nvSpPr>
            <p:spPr>
              <a:xfrm>
                <a:off x="6261936" y="514673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0" name="円/楕円 239"/>
              <p:cNvSpPr>
                <a:spLocks noChangeAspect="1"/>
              </p:cNvSpPr>
              <p:nvPr/>
            </p:nvSpPr>
            <p:spPr>
              <a:xfrm>
                <a:off x="6371672" y="5197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1" name="円/楕円 240"/>
              <p:cNvSpPr>
                <a:spLocks noChangeAspect="1"/>
              </p:cNvSpPr>
              <p:nvPr/>
            </p:nvSpPr>
            <p:spPr>
              <a:xfrm>
                <a:off x="6285335" y="453452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2" name="円/楕円 241"/>
              <p:cNvSpPr>
                <a:spLocks noChangeAspect="1"/>
              </p:cNvSpPr>
              <p:nvPr/>
            </p:nvSpPr>
            <p:spPr>
              <a:xfrm>
                <a:off x="6395296" y="45489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3" name="円/楕円 242"/>
              <p:cNvSpPr>
                <a:spLocks noChangeAspect="1"/>
              </p:cNvSpPr>
              <p:nvPr/>
            </p:nvSpPr>
            <p:spPr>
              <a:xfrm>
                <a:off x="6410367" y="51124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4" name="円/楕円 243"/>
              <p:cNvSpPr>
                <a:spLocks noChangeAspect="1"/>
              </p:cNvSpPr>
              <p:nvPr/>
            </p:nvSpPr>
            <p:spPr>
              <a:xfrm>
                <a:off x="6028469" y="487479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5" name="円/楕円 244"/>
              <p:cNvSpPr>
                <a:spLocks noChangeAspect="1"/>
              </p:cNvSpPr>
              <p:nvPr/>
            </p:nvSpPr>
            <p:spPr>
              <a:xfrm>
                <a:off x="6447673" y="465594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6" name="円/楕円 245"/>
              <p:cNvSpPr>
                <a:spLocks noChangeAspect="1"/>
              </p:cNvSpPr>
              <p:nvPr/>
            </p:nvSpPr>
            <p:spPr>
              <a:xfrm>
                <a:off x="6108874" y="514457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7" name="円/楕円 246"/>
              <p:cNvSpPr>
                <a:spLocks noChangeAspect="1"/>
              </p:cNvSpPr>
              <p:nvPr/>
            </p:nvSpPr>
            <p:spPr>
              <a:xfrm>
                <a:off x="6293921" y="476261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8" name="円/楕円 247"/>
              <p:cNvSpPr>
                <a:spLocks noChangeAspect="1"/>
              </p:cNvSpPr>
              <p:nvPr/>
            </p:nvSpPr>
            <p:spPr>
              <a:xfrm>
                <a:off x="6102763" y="49384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9" name="円/楕円 248"/>
              <p:cNvSpPr>
                <a:spLocks noChangeAspect="1"/>
              </p:cNvSpPr>
              <p:nvPr/>
            </p:nvSpPr>
            <p:spPr>
              <a:xfrm>
                <a:off x="6215546" y="506001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0" name="円/楕円 249"/>
              <p:cNvSpPr>
                <a:spLocks noChangeAspect="1"/>
              </p:cNvSpPr>
              <p:nvPr/>
            </p:nvSpPr>
            <p:spPr>
              <a:xfrm>
                <a:off x="6103868" y="48479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1" name="円/楕円 250"/>
              <p:cNvSpPr>
                <a:spLocks noChangeAspect="1"/>
              </p:cNvSpPr>
              <p:nvPr/>
            </p:nvSpPr>
            <p:spPr>
              <a:xfrm>
                <a:off x="6225166" y="516988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2" name="円/楕円 251"/>
              <p:cNvSpPr>
                <a:spLocks noChangeAspect="1"/>
              </p:cNvSpPr>
              <p:nvPr/>
            </p:nvSpPr>
            <p:spPr>
              <a:xfrm>
                <a:off x="6363202" y="481112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3" name="円/楕円 252"/>
              <p:cNvSpPr>
                <a:spLocks noChangeAspect="1"/>
              </p:cNvSpPr>
              <p:nvPr/>
            </p:nvSpPr>
            <p:spPr>
              <a:xfrm>
                <a:off x="6217045" y="480033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4" name="円/楕円 253"/>
              <p:cNvSpPr>
                <a:spLocks noChangeAspect="1"/>
              </p:cNvSpPr>
              <p:nvPr/>
            </p:nvSpPr>
            <p:spPr>
              <a:xfrm>
                <a:off x="6400013" y="478851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5" name="円/楕円 254"/>
              <p:cNvSpPr>
                <a:spLocks noChangeAspect="1"/>
              </p:cNvSpPr>
              <p:nvPr/>
            </p:nvSpPr>
            <p:spPr>
              <a:xfrm>
                <a:off x="6202626" y="456445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6" name="円/楕円 255"/>
              <p:cNvSpPr>
                <a:spLocks noChangeAspect="1"/>
              </p:cNvSpPr>
              <p:nvPr/>
            </p:nvSpPr>
            <p:spPr>
              <a:xfrm>
                <a:off x="6315425" y="447311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7" name="円/楕円 256"/>
              <p:cNvSpPr>
                <a:spLocks noChangeAspect="1"/>
              </p:cNvSpPr>
              <p:nvPr/>
            </p:nvSpPr>
            <p:spPr>
              <a:xfrm>
                <a:off x="6238062" y="47096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8" name="円/楕円 257"/>
              <p:cNvSpPr>
                <a:spLocks noChangeAspect="1"/>
              </p:cNvSpPr>
              <p:nvPr/>
            </p:nvSpPr>
            <p:spPr>
              <a:xfrm>
                <a:off x="6271471" y="4430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9" name="円/楕円 258"/>
              <p:cNvSpPr>
                <a:spLocks noChangeAspect="1"/>
              </p:cNvSpPr>
              <p:nvPr/>
            </p:nvSpPr>
            <p:spPr>
              <a:xfrm>
                <a:off x="6360371" y="4574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0" name="円/楕円 259"/>
              <p:cNvSpPr>
                <a:spLocks noChangeAspect="1"/>
              </p:cNvSpPr>
              <p:nvPr/>
            </p:nvSpPr>
            <p:spPr>
              <a:xfrm>
                <a:off x="6513077" y="47034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6415471" y="44309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2" name="円/楕円 261"/>
              <p:cNvSpPr>
                <a:spLocks noChangeAspect="1"/>
              </p:cNvSpPr>
              <p:nvPr/>
            </p:nvSpPr>
            <p:spPr>
              <a:xfrm>
                <a:off x="6580571" y="45833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3" name="円/楕円 262"/>
              <p:cNvSpPr>
                <a:spLocks noChangeAspect="1"/>
              </p:cNvSpPr>
              <p:nvPr/>
            </p:nvSpPr>
            <p:spPr>
              <a:xfrm>
                <a:off x="6627420" y="47046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4" name="円/楕円 263"/>
              <p:cNvSpPr>
                <a:spLocks noChangeAspect="1"/>
              </p:cNvSpPr>
              <p:nvPr/>
            </p:nvSpPr>
            <p:spPr>
              <a:xfrm>
                <a:off x="6642590" y="454508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5" name="円/楕円 264"/>
              <p:cNvSpPr>
                <a:spLocks noChangeAspect="1"/>
              </p:cNvSpPr>
              <p:nvPr/>
            </p:nvSpPr>
            <p:spPr>
              <a:xfrm>
                <a:off x="6467647" y="458193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6" name="円/楕円 265"/>
              <p:cNvSpPr>
                <a:spLocks noChangeAspect="1"/>
              </p:cNvSpPr>
              <p:nvPr/>
            </p:nvSpPr>
            <p:spPr>
              <a:xfrm>
                <a:off x="6486697" y="480916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6280550" y="43037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8" name="円/楕円 267"/>
              <p:cNvSpPr>
                <a:spLocks noChangeAspect="1"/>
              </p:cNvSpPr>
              <p:nvPr/>
            </p:nvSpPr>
            <p:spPr>
              <a:xfrm>
                <a:off x="6546479" y="46022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9" name="円/楕円 268"/>
              <p:cNvSpPr>
                <a:spLocks noChangeAspect="1"/>
              </p:cNvSpPr>
              <p:nvPr/>
            </p:nvSpPr>
            <p:spPr>
              <a:xfrm>
                <a:off x="6425072" y="426036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0" name="円/楕円 269"/>
              <p:cNvSpPr>
                <a:spLocks noChangeAspect="1"/>
              </p:cNvSpPr>
              <p:nvPr/>
            </p:nvSpPr>
            <p:spPr>
              <a:xfrm>
                <a:off x="6502580" y="43428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1" name="円/楕円 270"/>
              <p:cNvSpPr>
                <a:spLocks noChangeAspect="1"/>
              </p:cNvSpPr>
              <p:nvPr/>
            </p:nvSpPr>
            <p:spPr>
              <a:xfrm>
                <a:off x="6570829" y="443617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2" name="円/楕円 271"/>
              <p:cNvSpPr>
                <a:spLocks noChangeAspect="1"/>
              </p:cNvSpPr>
              <p:nvPr/>
            </p:nvSpPr>
            <p:spPr>
              <a:xfrm>
                <a:off x="6651805" y="463565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3" name="円/楕円 272"/>
              <p:cNvSpPr>
                <a:spLocks noChangeAspect="1"/>
              </p:cNvSpPr>
              <p:nvPr/>
            </p:nvSpPr>
            <p:spPr>
              <a:xfrm>
                <a:off x="6227426" y="44511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4" name="円/楕円 273"/>
              <p:cNvSpPr>
                <a:spLocks noChangeAspect="1"/>
              </p:cNvSpPr>
              <p:nvPr/>
            </p:nvSpPr>
            <p:spPr>
              <a:xfrm>
                <a:off x="6252321" y="4685619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5" name="円/楕円 274"/>
              <p:cNvSpPr>
                <a:spLocks noChangeAspect="1"/>
              </p:cNvSpPr>
              <p:nvPr/>
            </p:nvSpPr>
            <p:spPr>
              <a:xfrm>
                <a:off x="6454278" y="495875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6" name="円/楕円 275"/>
              <p:cNvSpPr>
                <a:spLocks noChangeAspect="1"/>
              </p:cNvSpPr>
              <p:nvPr/>
            </p:nvSpPr>
            <p:spPr>
              <a:xfrm>
                <a:off x="6385422" y="433239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6261355" y="478551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8" name="円/楕円 277"/>
              <p:cNvSpPr>
                <a:spLocks noChangeAspect="1"/>
              </p:cNvSpPr>
              <p:nvPr/>
            </p:nvSpPr>
            <p:spPr>
              <a:xfrm>
                <a:off x="6398122" y="465558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9" name="円/楕円 278"/>
              <p:cNvSpPr>
                <a:spLocks noChangeAspect="1"/>
              </p:cNvSpPr>
              <p:nvPr/>
            </p:nvSpPr>
            <p:spPr>
              <a:xfrm>
                <a:off x="6319913" y="471247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0" name="円/楕円 279"/>
              <p:cNvSpPr>
                <a:spLocks noChangeAspect="1"/>
              </p:cNvSpPr>
              <p:nvPr/>
            </p:nvSpPr>
            <p:spPr>
              <a:xfrm>
                <a:off x="6323775" y="442516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1" name="円/楕円 280"/>
              <p:cNvSpPr>
                <a:spLocks noChangeAspect="1"/>
              </p:cNvSpPr>
              <p:nvPr/>
            </p:nvSpPr>
            <p:spPr>
              <a:xfrm>
                <a:off x="6311621" y="4235163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" name="円/楕円 281"/>
              <p:cNvSpPr>
                <a:spLocks noChangeAspect="1"/>
              </p:cNvSpPr>
              <p:nvPr/>
            </p:nvSpPr>
            <p:spPr>
              <a:xfrm>
                <a:off x="6213652" y="465800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6652300" y="4466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4" name="円/楕円 283"/>
              <p:cNvSpPr>
                <a:spLocks noChangeAspect="1"/>
              </p:cNvSpPr>
              <p:nvPr/>
            </p:nvSpPr>
            <p:spPr>
              <a:xfrm>
                <a:off x="6344887" y="491536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5" name="円/楕円 284"/>
              <p:cNvSpPr>
                <a:spLocks noChangeAspect="1"/>
              </p:cNvSpPr>
              <p:nvPr/>
            </p:nvSpPr>
            <p:spPr>
              <a:xfrm>
                <a:off x="6249940" y="434962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6" name="円/楕円 285"/>
              <p:cNvSpPr>
                <a:spLocks noChangeAspect="1"/>
              </p:cNvSpPr>
              <p:nvPr/>
            </p:nvSpPr>
            <p:spPr>
              <a:xfrm>
                <a:off x="6393059" y="415783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7" name="円/楕円 286"/>
              <p:cNvSpPr>
                <a:spLocks noChangeAspect="1"/>
              </p:cNvSpPr>
              <p:nvPr/>
            </p:nvSpPr>
            <p:spPr>
              <a:xfrm>
                <a:off x="6448961" y="484190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8" name="円/楕円 287"/>
              <p:cNvSpPr>
                <a:spLocks noChangeAspect="1"/>
              </p:cNvSpPr>
              <p:nvPr/>
            </p:nvSpPr>
            <p:spPr>
              <a:xfrm>
                <a:off x="6558697" y="4892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9" name="円/楕円 288"/>
              <p:cNvSpPr>
                <a:spLocks noChangeAspect="1"/>
              </p:cNvSpPr>
              <p:nvPr/>
            </p:nvSpPr>
            <p:spPr>
              <a:xfrm>
                <a:off x="6472360" y="422969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0" name="円/楕円 289"/>
              <p:cNvSpPr>
                <a:spLocks noChangeAspect="1"/>
              </p:cNvSpPr>
              <p:nvPr/>
            </p:nvSpPr>
            <p:spPr>
              <a:xfrm>
                <a:off x="6582321" y="424415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1" name="円/楕円 290"/>
              <p:cNvSpPr>
                <a:spLocks noChangeAspect="1"/>
              </p:cNvSpPr>
              <p:nvPr/>
            </p:nvSpPr>
            <p:spPr>
              <a:xfrm>
                <a:off x="6597392" y="48076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2" name="円/楕円 291"/>
              <p:cNvSpPr>
                <a:spLocks noChangeAspect="1"/>
              </p:cNvSpPr>
              <p:nvPr/>
            </p:nvSpPr>
            <p:spPr>
              <a:xfrm>
                <a:off x="6215494" y="456996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3" name="円/楕円 292"/>
              <p:cNvSpPr>
                <a:spLocks noChangeAspect="1"/>
              </p:cNvSpPr>
              <p:nvPr/>
            </p:nvSpPr>
            <p:spPr>
              <a:xfrm>
                <a:off x="6634698" y="435111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4" name="円/楕円 293"/>
              <p:cNvSpPr>
                <a:spLocks noChangeAspect="1"/>
              </p:cNvSpPr>
              <p:nvPr/>
            </p:nvSpPr>
            <p:spPr>
              <a:xfrm>
                <a:off x="6129647" y="44263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5" name="円/楕円 294"/>
              <p:cNvSpPr>
                <a:spLocks noChangeAspect="1"/>
              </p:cNvSpPr>
              <p:nvPr/>
            </p:nvSpPr>
            <p:spPr>
              <a:xfrm>
                <a:off x="6480946" y="445778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6" name="円/楕円 295"/>
              <p:cNvSpPr>
                <a:spLocks noChangeAspect="1"/>
              </p:cNvSpPr>
              <p:nvPr/>
            </p:nvSpPr>
            <p:spPr>
              <a:xfrm>
                <a:off x="6668437" y="47819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7" name="円/楕円 296"/>
              <p:cNvSpPr>
                <a:spLocks noChangeAspect="1"/>
              </p:cNvSpPr>
              <p:nvPr/>
            </p:nvSpPr>
            <p:spPr>
              <a:xfrm>
                <a:off x="6044632" y="4476596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8" name="円/楕円 297"/>
              <p:cNvSpPr>
                <a:spLocks noChangeAspect="1"/>
              </p:cNvSpPr>
              <p:nvPr/>
            </p:nvSpPr>
            <p:spPr>
              <a:xfrm>
                <a:off x="6290893" y="45431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9" name="円/楕円 298"/>
              <p:cNvSpPr>
                <a:spLocks noChangeAspect="1"/>
              </p:cNvSpPr>
              <p:nvPr/>
            </p:nvSpPr>
            <p:spPr>
              <a:xfrm>
                <a:off x="5957041" y="47930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0" name="円/楕円 299"/>
              <p:cNvSpPr>
                <a:spLocks noChangeAspect="1"/>
              </p:cNvSpPr>
              <p:nvPr/>
            </p:nvSpPr>
            <p:spPr>
              <a:xfrm>
                <a:off x="6550227" y="45062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6404070" y="449550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2" name="円/楕円 301"/>
              <p:cNvSpPr>
                <a:spLocks noChangeAspect="1"/>
              </p:cNvSpPr>
              <p:nvPr/>
            </p:nvSpPr>
            <p:spPr>
              <a:xfrm>
                <a:off x="6587038" y="448368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3" name="円/楕円 302"/>
              <p:cNvSpPr>
                <a:spLocks noChangeAspect="1"/>
              </p:cNvSpPr>
              <p:nvPr/>
            </p:nvSpPr>
            <p:spPr>
              <a:xfrm>
                <a:off x="6389651" y="425962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4" name="円/楕円 303"/>
              <p:cNvSpPr>
                <a:spLocks noChangeAspect="1"/>
              </p:cNvSpPr>
              <p:nvPr/>
            </p:nvSpPr>
            <p:spPr>
              <a:xfrm>
                <a:off x="6502450" y="4168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6425087" y="44048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" name="曲折矢印 2"/>
              <p:cNvSpPr/>
              <p:nvPr/>
            </p:nvSpPr>
            <p:spPr>
              <a:xfrm rot="5400000">
                <a:off x="5834753" y="1975548"/>
                <a:ext cx="1179593" cy="1165525"/>
              </a:xfrm>
              <a:prstGeom prst="bentArrow">
                <a:avLst>
                  <a:gd name="adj1" fmla="val 32939"/>
                  <a:gd name="adj2" fmla="val 36566"/>
                  <a:gd name="adj3" fmla="val 33461"/>
                  <a:gd name="adj4" fmla="val 591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  <p:sp>
            <p:nvSpPr>
              <p:cNvPr id="307" name="テキスト ボックス 306"/>
              <p:cNvSpPr txBox="1"/>
              <p:nvPr/>
            </p:nvSpPr>
            <p:spPr>
              <a:xfrm>
                <a:off x="5145585" y="6160663"/>
                <a:ext cx="27029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net-baryon #: large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78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A03F295-BB81-192A-4B04-963EDF322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" t="717" r="3211" b="3117"/>
          <a:stretch/>
        </p:blipFill>
        <p:spPr>
          <a:xfrm>
            <a:off x="5997855" y="1296491"/>
            <a:ext cx="3010473" cy="399085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6E42852-6696-636F-8323-76EA7B012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285396"/>
            <a:ext cx="2019670" cy="15472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836855-2854-927D-91EF-6ADACACC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Advertising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7111D4-7E21-90D4-AA80-65959F47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88CB40-9419-347C-C9FC-BC7790630C93}"/>
              </a:ext>
            </a:extLst>
          </p:cNvPr>
          <p:cNvSpPr txBox="1"/>
          <p:nvPr/>
        </p:nvSpPr>
        <p:spPr>
          <a:xfrm>
            <a:off x="311021" y="1119675"/>
            <a:ext cx="547368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 book </a:t>
            </a:r>
            <a:r>
              <a:rPr kumimoji="1" lang="en-US" altLang="ja-JP" sz="2800" b="1" dirty="0"/>
              <a:t>“Quark matter at extreme conditions: </a:t>
            </a:r>
            <a:r>
              <a:rPr kumimoji="1" lang="en-US" altLang="ja-JP" sz="2400" b="1" dirty="0"/>
              <a:t>Phase transitions in the world of elementary particles</a:t>
            </a:r>
            <a:r>
              <a:rPr kumimoji="1" lang="en-US" altLang="ja-JP" sz="2800" b="1" dirty="0"/>
              <a:t>”</a:t>
            </a:r>
          </a:p>
          <a:p>
            <a:r>
              <a:rPr lang="en-US" altLang="ja-JP" sz="2400" dirty="0"/>
              <a:t>will come soon (</a:t>
            </a:r>
            <a:r>
              <a:rPr lang="en-US" altLang="ja-JP" sz="2400" b="1" dirty="0"/>
              <a:t>end of August</a:t>
            </a:r>
            <a:r>
              <a:rPr lang="en-US" altLang="ja-JP" sz="2400" dirty="0"/>
              <a:t>)!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Intro. to hot and dense QCD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/>
              <a:t>Relativistic heavy-ion collisions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BCS theory</a:t>
            </a:r>
            <a:endParaRPr kumimoji="1" lang="en-US" altLang="ja-JP" sz="20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Phase diagram in NJL model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Linear response, collective modes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/>
              <a:t>Color superconductivity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>
                <a:solidFill>
                  <a:srgbClr val="FFFF00"/>
                </a:solidFill>
              </a:rPr>
              <a:t>Numerical codes in Python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AD65958-9BE4-4CAF-8FE7-FDAC2459B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480" y="4864359"/>
            <a:ext cx="2456407" cy="186098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B610EBD-5789-46B0-766C-112A9A155F67}"/>
              </a:ext>
            </a:extLst>
          </p:cNvPr>
          <p:cNvSpPr txBox="1"/>
          <p:nvPr/>
        </p:nvSpPr>
        <p:spPr>
          <a:xfrm>
            <a:off x="676582" y="5421569"/>
            <a:ext cx="3674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Codes at:</a:t>
            </a:r>
          </a:p>
          <a:p>
            <a:r>
              <a:rPr kumimoji="1" lang="en-US" altLang="ja-JP" sz="1600" dirty="0"/>
              <a:t>https://github.com/MasakiyoK/Saizensen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634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3F3F6D-0FE5-96B2-58B9-4D4DED10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Baryon Stopping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83C15E-77D7-8450-77C2-CFBDCB8C7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5" name="角丸四角形 19">
            <a:extLst>
              <a:ext uri="{FF2B5EF4-FFF2-40B4-BE49-F238E27FC236}">
                <a16:creationId xmlns:a16="http://schemas.microsoft.com/office/drawing/2014/main" id="{E6F909B4-B8D0-6B72-9444-36DD959EA397}"/>
              </a:ext>
            </a:extLst>
          </p:cNvPr>
          <p:cNvSpPr/>
          <p:nvPr/>
        </p:nvSpPr>
        <p:spPr>
          <a:xfrm>
            <a:off x="4939004" y="2124363"/>
            <a:ext cx="3848622" cy="3111871"/>
          </a:xfrm>
          <a:prstGeom prst="roundRect">
            <a:avLst>
              <a:gd name="adj" fmla="val 1299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DA959AB-4543-5DB4-B66C-0003612F3D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165" y="1871285"/>
            <a:ext cx="3984919" cy="39716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756E0F0-0095-1C2C-3361-4003870E4804}"/>
              </a:ext>
            </a:extLst>
          </p:cNvPr>
          <p:cNvSpPr txBox="1"/>
          <p:nvPr/>
        </p:nvSpPr>
        <p:spPr>
          <a:xfrm>
            <a:off x="2294998" y="5445477"/>
            <a:ext cx="100219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rapidity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850C3B-90CA-3FDF-5076-D7A1B5336074}"/>
              </a:ext>
            </a:extLst>
          </p:cNvPr>
          <p:cNvSpPr txBox="1"/>
          <p:nvPr/>
        </p:nvSpPr>
        <p:spPr>
          <a:xfrm>
            <a:off x="2230347" y="4041831"/>
            <a:ext cx="123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penetrate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754589-CE64-CD9B-6483-7A587CB8A3DE}"/>
              </a:ext>
            </a:extLst>
          </p:cNvPr>
          <p:cNvSpPr txBox="1"/>
          <p:nvPr/>
        </p:nvSpPr>
        <p:spPr>
          <a:xfrm>
            <a:off x="3044766" y="2206727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8000"/>
                </a:solidFill>
              </a:rPr>
              <a:t>stopping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\simeq 4-6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2000&lt;/imagew&gt;&#10;  &lt;scale&gt;50&lt;/scale&gt;&#10;  &lt;cursor&gt;50&lt;/cursor&gt;&#10;&lt;/TeXTeX&gt;">
            <a:extLst>
              <a:ext uri="{FF2B5EF4-FFF2-40B4-BE49-F238E27FC236}">
                <a16:creationId xmlns:a16="http://schemas.microsoft.com/office/drawing/2014/main" id="{86785BC3-C223-5FD4-10DA-8B83D28F1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15" y="2453845"/>
            <a:ext cx="2734651" cy="34456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76A5AD-701E-CD82-57B2-794FC9D87AB4}"/>
              </a:ext>
            </a:extLst>
          </p:cNvPr>
          <p:cNvSpPr txBox="1"/>
          <p:nvPr/>
        </p:nvSpPr>
        <p:spPr>
          <a:xfrm>
            <a:off x="5539051" y="2958665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Baryon</a:t>
            </a:r>
            <a:r>
              <a:rPr lang="ja-JP" altLang="en-US" sz="2400" dirty="0"/>
              <a:t> </a:t>
            </a:r>
            <a:r>
              <a:rPr lang="en-US" altLang="ja-JP" sz="2400" dirty="0"/>
              <a:t>stopping</a:t>
            </a:r>
            <a:endParaRPr kumimoji="1" lang="ja-JP" altLang="en-US" sz="2400" dirty="0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&amp;gt; 10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696&lt;/imagew&gt;&#10;  &lt;scale&gt;50&lt;/scale&gt;&#10;  &lt;cursor&gt;37&lt;/cursor&gt;&#10;&lt;/TeXTeX&gt;">
            <a:extLst>
              <a:ext uri="{FF2B5EF4-FFF2-40B4-BE49-F238E27FC236}">
                <a16:creationId xmlns:a16="http://schemas.microsoft.com/office/drawing/2014/main" id="{514CF06F-0C3A-CF3E-9817-9B8A2D27C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15" y="3913356"/>
            <a:ext cx="2318984" cy="34456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962F362-5A74-3A4D-2F2D-54A6CF618CFC}"/>
              </a:ext>
            </a:extLst>
          </p:cNvPr>
          <p:cNvSpPr txBox="1"/>
          <p:nvPr/>
        </p:nvSpPr>
        <p:spPr>
          <a:xfrm>
            <a:off x="5539051" y="4434261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Penetration</a:t>
            </a:r>
            <a:endParaRPr kumimoji="1" lang="ja-JP" altLang="en-US" sz="2400" dirty="0"/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5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600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3420B518-D947-0522-3E45-3CA8B8831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48" y="2098903"/>
            <a:ext cx="735167" cy="215649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2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725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530F268E-B6A5-255A-8B97-EE2F3332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8" y="2795382"/>
            <a:ext cx="888327" cy="215649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20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850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5A082F3D-8C41-4CD1-F925-23184826C8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28" y="4099685"/>
            <a:ext cx="1041487" cy="215649"/>
          </a:xfrm>
          <a:prstGeom prst="rect">
            <a:avLst/>
          </a:prstGeom>
        </p:spPr>
      </p:pic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C1B62BA-3349-F353-2D1A-482D29416285}"/>
              </a:ext>
            </a:extLst>
          </p:cNvPr>
          <p:cNvCxnSpPr/>
          <p:nvPr/>
        </p:nvCxnSpPr>
        <p:spPr>
          <a:xfrm>
            <a:off x="4779033" y="5862457"/>
            <a:ext cx="1880559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1135315-40D5-9691-DD2B-E631CE0F629B}"/>
              </a:ext>
            </a:extLst>
          </p:cNvPr>
          <p:cNvSpPr txBox="1"/>
          <p:nvPr/>
        </p:nvSpPr>
        <p:spPr>
          <a:xfrm>
            <a:off x="5008749" y="5889514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beam</a:t>
            </a:r>
            <a:r>
              <a:rPr lang="ja-JP" altLang="en-US" sz="2400" dirty="0"/>
              <a:t> </a:t>
            </a:r>
            <a:r>
              <a:rPr lang="en-US" altLang="ja-JP" sz="2400" dirty="0"/>
              <a:t>axis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537974A5-0B13-5648-613B-8C4D8EBFDF58}"/>
                  </a:ext>
                </a:extLst>
              </p:cNvPr>
              <p:cNvSpPr txBox="1"/>
              <p:nvPr/>
            </p:nvSpPr>
            <p:spPr>
              <a:xfrm rot="16200000">
                <a:off x="-1655197" y="3601728"/>
                <a:ext cx="4003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/>
                  <a:t>Net proton number </a:t>
                </a:r>
                <a:r>
                  <a:rPr kumimoji="1" lang="ja-JP" altLang="en-US" sz="2400" dirty="0"/>
                  <a:t>（</a:t>
                </a:r>
                <a:r>
                  <a:rPr kumimoji="1" lang="en-US" altLang="ja-JP" sz="2400" dirty="0"/>
                  <a:t>N</a:t>
                </a:r>
                <a:r>
                  <a:rPr kumimoji="1" lang="en-US" altLang="ja-JP" sz="2400" baseline="-25000" dirty="0"/>
                  <a:t>p</a:t>
                </a:r>
                <a:r>
                  <a:rPr kumimoji="1" lang="ja-JP" altLang="en-US" sz="2400" dirty="0"/>
                  <a:t>ー</a:t>
                </a:r>
                <a:r>
                  <a:rPr kumimoji="1" lang="en-US" altLang="ja-JP" sz="2400" dirty="0"/>
                  <a:t>N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400" b="0" i="1" baseline="-2500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0" i="1" baseline="-2500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kumimoji="1" lang="en-US" altLang="ja-JP" sz="2400" b="0" i="1" baseline="-250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 sz="2400" dirty="0"/>
                  <a:t>）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537974A5-0B13-5648-613B-8C4D8EBFD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655197" y="3601728"/>
                <a:ext cx="4003597" cy="461665"/>
              </a:xfrm>
              <a:prstGeom prst="rect">
                <a:avLst/>
              </a:prstGeom>
              <a:blipFill>
                <a:blip r:embed="rId8"/>
                <a:stretch>
                  <a:fillRect l="-15789" t="-1218" r="-30263" b="-24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823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Maximum Density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255242" y="1293631"/>
            <a:ext cx="463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Time evolution in </a:t>
            </a:r>
            <a:r>
              <a:rPr lang="en-US" altLang="ja-JP" sz="2400" i="1" dirty="0"/>
              <a:t>T</a:t>
            </a:r>
            <a:r>
              <a:rPr lang="en-US" altLang="ja-JP" sz="2400" dirty="0"/>
              <a:t>-</a:t>
            </a:r>
            <a:r>
              <a:rPr lang="en-US" altLang="ja-JP" sz="2400" dirty="0">
                <a:latin typeface="Symbol" panose="05050102010706020507" pitchFamily="18" charset="2"/>
              </a:rPr>
              <a:t>r</a:t>
            </a:r>
            <a:r>
              <a:rPr kumimoji="1" lang="en-US" altLang="ja-JP" sz="2400" dirty="0"/>
              <a:t> plane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by JAM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2"/>
                </a:solidFill>
              </a:rPr>
              <a:t>A. </a:t>
            </a:r>
            <a:r>
              <a:rPr lang="en-US" altLang="ja-JP" sz="2400" dirty="0">
                <a:solidFill>
                  <a:schemeClr val="bg2"/>
                </a:solidFill>
              </a:rPr>
              <a:t>Ohnishi, 2002</a:t>
            </a:r>
            <a:endParaRPr kumimoji="1" lang="ja-JP" altLang="en-US" sz="2400" dirty="0">
              <a:solidFill>
                <a:schemeClr val="bg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7891" y="5825191"/>
            <a:ext cx="662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Maximum density 5~10</a:t>
            </a:r>
            <a:r>
              <a:rPr lang="en-US" altLang="ja-JP" sz="2400" dirty="0">
                <a:latin typeface="Symbol" panose="05050102010706020507" pitchFamily="18" charset="2"/>
              </a:rPr>
              <a:t>r</a:t>
            </a:r>
            <a:r>
              <a:rPr lang="en-US" altLang="ja-JP" sz="2400" baseline="-25000" dirty="0"/>
              <a:t>0</a:t>
            </a:r>
            <a:r>
              <a:rPr lang="en-US" altLang="ja-JP" sz="2400" dirty="0"/>
              <a:t> @ E/A~20GeV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Large event-by-event fluctuations?</a:t>
            </a:r>
            <a:endParaRPr kumimoji="1" lang="ja-JP" altLang="en-US" sz="2400" dirty="0"/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421414" y="4383265"/>
            <a:ext cx="3271813" cy="936261"/>
            <a:chOff x="421414" y="4383265"/>
            <a:chExt cx="3271813" cy="936261"/>
          </a:xfrm>
        </p:grpSpPr>
        <p:sp>
          <p:nvSpPr>
            <p:cNvPr id="3" name="角丸四角形 2"/>
            <p:cNvSpPr/>
            <p:nvPr/>
          </p:nvSpPr>
          <p:spPr>
            <a:xfrm>
              <a:off x="3017379" y="4383265"/>
              <a:ext cx="675848" cy="423604"/>
            </a:xfrm>
            <a:prstGeom prst="roundRect">
              <a:avLst/>
            </a:prstGeom>
            <a:solidFill>
              <a:srgbClr val="0080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21414" y="4691037"/>
              <a:ext cx="2116022" cy="628489"/>
            </a:xfrm>
            <a:prstGeom prst="roundRect">
              <a:avLst/>
            </a:prstGeom>
            <a:solidFill>
              <a:srgbClr val="008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7" y="4857451"/>
              <a:ext cx="1797709" cy="295660"/>
            </a:xfrm>
            <a:prstGeom prst="rect">
              <a:avLst/>
            </a:prstGeom>
          </p:spPr>
        </p:pic>
        <p:sp>
          <p:nvSpPr>
            <p:cNvPr id="20" name="右矢印 19"/>
            <p:cNvSpPr/>
            <p:nvPr/>
          </p:nvSpPr>
          <p:spPr>
            <a:xfrm rot="19918194">
              <a:off x="2475925" y="4634598"/>
              <a:ext cx="646746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1824" y="1813545"/>
            <a:ext cx="2939036" cy="2079723"/>
            <a:chOff x="131824" y="1813545"/>
            <a:chExt cx="2939036" cy="2079723"/>
          </a:xfrm>
        </p:grpSpPr>
        <p:sp>
          <p:nvSpPr>
            <p:cNvPr id="10" name="角丸四角形 9"/>
            <p:cNvSpPr/>
            <p:nvPr/>
          </p:nvSpPr>
          <p:spPr>
            <a:xfrm>
              <a:off x="2867320" y="1813545"/>
              <a:ext cx="203540" cy="2079723"/>
            </a:xfrm>
            <a:prstGeom prst="roundRect">
              <a:avLst/>
            </a:prstGeom>
            <a:solidFill>
              <a:srgbClr val="F89708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31824" y="2005605"/>
              <a:ext cx="2275682" cy="628489"/>
            </a:xfrm>
            <a:prstGeom prst="round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7" y="2203117"/>
              <a:ext cx="2135216" cy="290537"/>
            </a:xfrm>
            <a:prstGeom prst="rect">
              <a:avLst/>
            </a:prstGeom>
          </p:spPr>
        </p:pic>
        <p:sp>
          <p:nvSpPr>
            <p:cNvPr id="21" name="右矢印 20"/>
            <p:cNvSpPr/>
            <p:nvPr/>
          </p:nvSpPr>
          <p:spPr>
            <a:xfrm rot="1534861">
              <a:off x="2340835" y="2402863"/>
              <a:ext cx="639320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05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765987"/>
            <a:ext cx="6163974" cy="429585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8410" y="1492540"/>
            <a:ext cx="0" cy="478800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>
          <a:xfrm flipV="1">
            <a:off x="586092" y="6048186"/>
            <a:ext cx="6660000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-475907" y="2317972"/>
            <a:ext cx="174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temperature</a:t>
            </a:r>
            <a:endParaRPr lang="ja-JP" altLang="en-US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9536" y="6160966"/>
            <a:ext cx="339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effectLst>
                  <a:glow rad="139700">
                    <a:srgbClr val="144460"/>
                  </a:glow>
                </a:effectLst>
                <a:latin typeface="Calibri Light" panose="020F0302020204030204"/>
                <a:ea typeface="ＭＳ Ｐゴシック" panose="020B0600070205080204" pitchFamily="50" charset="-128"/>
              </a:rPr>
              <a:t>baryon chemical potential</a:t>
            </a:r>
            <a:endParaRPr lang="ja-JP" altLang="en-US" sz="2400" dirty="0">
              <a:solidFill>
                <a:prstClr val="white"/>
              </a:solidFill>
              <a:effectLst>
                <a:glow rad="139700">
                  <a:srgbClr val="144460"/>
                </a:glow>
              </a:effectLst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 rot="490128">
            <a:off x="1289068" y="3114114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2067519">
            <a:off x="2532461" y="3800312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1184849">
            <a:off x="1924107" y="3432764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rot="162969">
            <a:off x="663032" y="2664778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フリーフォーム 27"/>
          <p:cNvSpPr/>
          <p:nvPr/>
        </p:nvSpPr>
        <p:spPr>
          <a:xfrm rot="155389">
            <a:off x="1726043" y="2896456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 cap="flat" cmpd="sng" algn="ctr">
            <a:solidFill>
              <a:srgbClr val="AD0101">
                <a:shade val="50000"/>
              </a:srgbClr>
            </a:solidFill>
            <a:prstDash val="solid"/>
            <a:headEnd type="arrow" w="lg" len="lg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540144">
            <a:off x="1892088" y="2304335"/>
            <a:ext cx="2875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RHIC</a:t>
            </a:r>
          </a:p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beam energy scan 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9785" y="213244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LHC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51437" y="4303786"/>
            <a:ext cx="2887906" cy="95410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future facilities</a:t>
            </a:r>
          </a:p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ex. J-PARC @ Tokai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3087491">
            <a:off x="2946769" y="4595307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4" name="Picture 19" descr="tch_mub_strange_gce_w_sabita_la_pim_linear.gif"/>
          <p:cNvPicPr>
            <a:picLocks noChangeAspect="1"/>
          </p:cNvPicPr>
          <p:nvPr/>
        </p:nvPicPr>
        <p:blipFill>
          <a:blip r:embed="rId4"/>
          <a:srcRect l="1420" t="8372" r="8521" b="1674"/>
          <a:stretch>
            <a:fillRect/>
          </a:stretch>
        </p:blipFill>
        <p:spPr>
          <a:xfrm>
            <a:off x="4480886" y="1148181"/>
            <a:ext cx="3855831" cy="326641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35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765987"/>
            <a:ext cx="6163974" cy="429585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8410" y="1492540"/>
            <a:ext cx="0" cy="478800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>
          <a:xfrm flipV="1">
            <a:off x="586092" y="6048186"/>
            <a:ext cx="6660000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-475907" y="2317972"/>
            <a:ext cx="174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temperature</a:t>
            </a:r>
            <a:endParaRPr lang="ja-JP" altLang="en-US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9536" y="6160966"/>
            <a:ext cx="339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effectLst>
                  <a:glow rad="139700">
                    <a:srgbClr val="144460"/>
                  </a:glow>
                </a:effectLst>
                <a:latin typeface="Calibri Light" panose="020F0302020204030204"/>
                <a:ea typeface="ＭＳ Ｐゴシック" panose="020B0600070205080204" pitchFamily="50" charset="-128"/>
              </a:rPr>
              <a:t>baryon chemical potential</a:t>
            </a:r>
            <a:endParaRPr lang="ja-JP" altLang="en-US" sz="2400" dirty="0">
              <a:solidFill>
                <a:prstClr val="white"/>
              </a:solidFill>
              <a:effectLst>
                <a:glow rad="139700">
                  <a:srgbClr val="144460"/>
                </a:glow>
              </a:effectLst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 rot="490128">
            <a:off x="1289068" y="3114114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2067519">
            <a:off x="2532461" y="3800312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1184849">
            <a:off x="1924107" y="3432765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rot="162969">
            <a:off x="663032" y="2664778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フリーフォーム 27"/>
          <p:cNvSpPr/>
          <p:nvPr/>
        </p:nvSpPr>
        <p:spPr>
          <a:xfrm rot="155389">
            <a:off x="1726043" y="2896456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 cap="flat" cmpd="sng" algn="ctr">
            <a:solidFill>
              <a:srgbClr val="AD0101">
                <a:shade val="50000"/>
              </a:srgbClr>
            </a:solidFill>
            <a:prstDash val="solid"/>
            <a:headEnd type="arrow" w="lg" len="lg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540144">
            <a:off x="1892088" y="2304335"/>
            <a:ext cx="2875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RHIC</a:t>
            </a:r>
          </a:p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beam energy scan 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9785" y="213244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LHC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51437" y="4303786"/>
            <a:ext cx="2887906" cy="95410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future facilities</a:t>
            </a:r>
          </a:p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ex. J-PARC @ Tokai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3087491">
            <a:off x="2946769" y="4595307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4" name="Picture 19" descr="tch_mub_strange_gce_w_sabita_la_pim_linear.gif"/>
          <p:cNvPicPr>
            <a:picLocks noChangeAspect="1"/>
          </p:cNvPicPr>
          <p:nvPr/>
        </p:nvPicPr>
        <p:blipFill>
          <a:blip r:embed="rId4"/>
          <a:srcRect l="1420" t="8372" r="8521" b="1674"/>
          <a:stretch>
            <a:fillRect/>
          </a:stretch>
        </p:blipFill>
        <p:spPr>
          <a:xfrm>
            <a:off x="4480886" y="1148181"/>
            <a:ext cx="3855831" cy="326641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33</a:t>
            </a:fld>
            <a:endParaRPr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6471822" y="1301633"/>
            <a:ext cx="2148394" cy="48593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75914" y="1351197"/>
            <a:ext cx="1946367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RHIC-BES</a:t>
            </a:r>
          </a:p>
          <a:p>
            <a:r>
              <a:rPr lang="en-US" altLang="ja-JP" sz="28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Phase I</a:t>
            </a:r>
          </a:p>
          <a:p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2010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~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2015</a:t>
            </a:r>
          </a:p>
          <a:p>
            <a:r>
              <a:rPr lang="en-US" altLang="ja-JP" sz="28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Phase II</a:t>
            </a:r>
          </a:p>
          <a:p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2019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~2021</a:t>
            </a:r>
          </a:p>
          <a:p>
            <a:endParaRPr lang="en-US" altLang="ja-JP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  <a:p>
            <a:r>
              <a:rPr lang="en-US" altLang="ja-JP" sz="32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GSI-FAIR</a:t>
            </a:r>
          </a:p>
          <a:p>
            <a:r>
              <a:rPr lang="en-US" altLang="ja-JP" sz="28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2026~?</a:t>
            </a:r>
          </a:p>
          <a:p>
            <a:endParaRPr lang="en-US" altLang="ja-JP" sz="1400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  <a:p>
            <a:r>
              <a:rPr lang="en-US" altLang="ja-JP" sz="32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J-PARC-HI</a:t>
            </a:r>
          </a:p>
          <a:p>
            <a:r>
              <a:rPr lang="en-US" altLang="ja-JP" sz="28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2028~??</a:t>
            </a:r>
            <a:endParaRPr lang="ja-JP" altLang="en-US" sz="2800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3212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765987"/>
            <a:ext cx="6163974" cy="429585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8410" y="1492540"/>
            <a:ext cx="0" cy="478800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>
          <a:xfrm flipV="1">
            <a:off x="586092" y="6048186"/>
            <a:ext cx="6660000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-475907" y="2317972"/>
            <a:ext cx="174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temperature</a:t>
            </a:r>
            <a:endParaRPr lang="ja-JP" altLang="en-US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9536" y="6160966"/>
            <a:ext cx="339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effectLst>
                  <a:glow rad="139700">
                    <a:srgbClr val="144460"/>
                  </a:glow>
                </a:effectLst>
                <a:latin typeface="Calibri Light" panose="020F0302020204030204"/>
                <a:ea typeface="ＭＳ Ｐゴシック" panose="020B0600070205080204" pitchFamily="50" charset="-128"/>
              </a:rPr>
              <a:t>baryon chemical potential</a:t>
            </a:r>
            <a:endParaRPr lang="ja-JP" altLang="en-US" sz="2400" dirty="0">
              <a:solidFill>
                <a:prstClr val="white"/>
              </a:solidFill>
              <a:effectLst>
                <a:glow rad="139700">
                  <a:srgbClr val="144460"/>
                </a:glow>
              </a:effectLst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 rot="490128">
            <a:off x="1289068" y="3114114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2067519">
            <a:off x="2532461" y="3800312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1184849">
            <a:off x="1924107" y="3432765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rot="162969">
            <a:off x="663032" y="2664778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フリーフォーム 27"/>
          <p:cNvSpPr/>
          <p:nvPr/>
        </p:nvSpPr>
        <p:spPr>
          <a:xfrm rot="155389">
            <a:off x="1726043" y="2896456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 cap="flat" cmpd="sng" algn="ctr">
            <a:solidFill>
              <a:srgbClr val="AD0101">
                <a:shade val="50000"/>
              </a:srgbClr>
            </a:solidFill>
            <a:prstDash val="solid"/>
            <a:headEnd type="arrow" w="lg" len="lg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540144">
            <a:off x="1892088" y="2304335"/>
            <a:ext cx="2875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RHIC</a:t>
            </a:r>
          </a:p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beam energy scan 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9785" y="213244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LHC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51437" y="4303786"/>
            <a:ext cx="2887906" cy="95410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future facilities</a:t>
            </a:r>
          </a:p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ex. J-PARC @ Tokai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3087491">
            <a:off x="2946769" y="4595307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4" name="Picture 19" descr="tch_mub_strange_gce_w_sabita_la_pim_linear.gif"/>
          <p:cNvPicPr>
            <a:picLocks noChangeAspect="1"/>
          </p:cNvPicPr>
          <p:nvPr/>
        </p:nvPicPr>
        <p:blipFill>
          <a:blip r:embed="rId4"/>
          <a:srcRect l="1420" t="8372" r="8521" b="1674"/>
          <a:stretch>
            <a:fillRect/>
          </a:stretch>
        </p:blipFill>
        <p:spPr>
          <a:xfrm>
            <a:off x="4480886" y="1148181"/>
            <a:ext cx="3855831" cy="326641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34</a:t>
            </a:fld>
            <a:endParaRPr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6471822" y="1301633"/>
            <a:ext cx="2148394" cy="48593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75914" y="1351197"/>
            <a:ext cx="1946367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RHIC-BES</a:t>
            </a:r>
          </a:p>
          <a:p>
            <a:r>
              <a:rPr lang="en-US" altLang="ja-JP" sz="28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Phase I</a:t>
            </a:r>
          </a:p>
          <a:p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2010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~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2015</a:t>
            </a:r>
          </a:p>
          <a:p>
            <a:r>
              <a:rPr lang="en-US" altLang="ja-JP" sz="28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Phase II</a:t>
            </a:r>
          </a:p>
          <a:p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2019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~2021</a:t>
            </a:r>
          </a:p>
          <a:p>
            <a:endParaRPr lang="en-US" altLang="ja-JP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  <a:p>
            <a:r>
              <a:rPr lang="en-US" altLang="ja-JP" sz="32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GSI-FAIR</a:t>
            </a:r>
          </a:p>
          <a:p>
            <a:r>
              <a:rPr lang="en-US" altLang="ja-JP" sz="28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2026~?</a:t>
            </a:r>
          </a:p>
          <a:p>
            <a:endParaRPr lang="en-US" altLang="ja-JP" sz="1400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  <a:p>
            <a:r>
              <a:rPr lang="en-US" altLang="ja-JP" sz="32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J-PARC-HI</a:t>
            </a:r>
          </a:p>
          <a:p>
            <a:r>
              <a:rPr lang="en-US" altLang="ja-JP" sz="28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2028~??</a:t>
            </a:r>
            <a:endParaRPr lang="ja-JP" altLang="en-US" sz="2800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</p:txBody>
      </p:sp>
      <p:sp>
        <p:nvSpPr>
          <p:cNvPr id="36" name="直角三角形 35">
            <a:extLst>
              <a:ext uri="{FF2B5EF4-FFF2-40B4-BE49-F238E27FC236}">
                <a16:creationId xmlns:a16="http://schemas.microsoft.com/office/drawing/2014/main" id="{07AFB34B-9F8E-4E80-9C38-DACB7E93AE29}"/>
              </a:ext>
            </a:extLst>
          </p:cNvPr>
          <p:cNvSpPr/>
          <p:nvPr/>
        </p:nvSpPr>
        <p:spPr>
          <a:xfrm flipV="1">
            <a:off x="813809" y="1760237"/>
            <a:ext cx="1216096" cy="4268546"/>
          </a:xfrm>
          <a:prstGeom prst="rtTriangle">
            <a:avLst/>
          </a:prstGeom>
          <a:gradFill flip="none" rotWithShape="1">
            <a:gsLst>
              <a:gs pos="56000">
                <a:srgbClr val="FF0000">
                  <a:alpha val="12000"/>
                </a:srgbClr>
              </a:gs>
              <a:gs pos="0">
                <a:srgbClr val="FF0000"/>
              </a:gs>
              <a:gs pos="100000">
                <a:srgbClr val="FF0000">
                  <a:alpha val="5000"/>
                </a:srgbClr>
              </a:gs>
            </a:gsLst>
            <a:lin ang="21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20A00D7-FD40-4A13-923D-76E4E5FC7574}"/>
              </a:ext>
            </a:extLst>
          </p:cNvPr>
          <p:cNvSpPr txBox="1"/>
          <p:nvPr/>
        </p:nvSpPr>
        <p:spPr>
          <a:xfrm rot="17162019">
            <a:off x="237056" y="2821339"/>
            <a:ext cx="205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Lattice QCD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66465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History of Relativistic HIC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71094" y="2028666"/>
            <a:ext cx="1305489" cy="851725"/>
            <a:chOff x="293044" y="741405"/>
            <a:chExt cx="1305489" cy="851725"/>
          </a:xfrm>
        </p:grpSpPr>
        <p:sp>
          <p:nvSpPr>
            <p:cNvPr id="12" name="正方形/長方形 1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AGS</a:t>
              </a:r>
            </a:p>
            <a:p>
              <a:pPr algn="ctr"/>
              <a:r>
                <a:rPr lang="en-US" altLang="ja-JP" dirty="0"/>
                <a:t>-1996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411956" y="2020145"/>
            <a:ext cx="1500022" cy="851725"/>
            <a:chOff x="1633906" y="732884"/>
            <a:chExt cx="1500022" cy="851725"/>
          </a:xfrm>
        </p:grpSpPr>
        <p:sp>
          <p:nvSpPr>
            <p:cNvPr id="15" name="正方形/長方形 1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SPS</a:t>
              </a:r>
            </a:p>
            <a:p>
              <a:pPr algn="ctr"/>
              <a:r>
                <a:rPr kumimoji="1" lang="en-US" altLang="ja-JP" dirty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204992" y="2023926"/>
            <a:ext cx="2060544" cy="854978"/>
            <a:chOff x="3426942" y="736665"/>
            <a:chExt cx="2060544" cy="854978"/>
          </a:xfrm>
        </p:grpSpPr>
        <p:sp>
          <p:nvSpPr>
            <p:cNvPr id="18" name="正方形/長方形 17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RHIC</a:t>
              </a:r>
            </a:p>
            <a:p>
              <a:pPr algn="ctr"/>
              <a:r>
                <a:rPr kumimoji="1" lang="en-US" altLang="ja-JP" dirty="0"/>
                <a:t>2000-</a:t>
              </a:r>
              <a:endParaRPr kumimoji="1" lang="ja-JP" altLang="en-US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396770" y="2020145"/>
            <a:ext cx="2220028" cy="864226"/>
            <a:chOff x="5618720" y="732884"/>
            <a:chExt cx="2220028" cy="864226"/>
          </a:xfrm>
        </p:grpSpPr>
        <p:sp>
          <p:nvSpPr>
            <p:cNvPr id="21" name="正方形/長方形 20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LHC</a:t>
              </a:r>
            </a:p>
            <a:p>
              <a:pPr algn="ctr"/>
              <a:r>
                <a:rPr kumimoji="1" lang="en-US" altLang="ja-JP" dirty="0"/>
                <a:t>2010-</a:t>
              </a:r>
              <a:endParaRPr kumimoji="1" lang="ja-JP" altLang="en-US" dirty="0"/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1094" y="1426104"/>
            <a:ext cx="8607111" cy="749043"/>
            <a:chOff x="71094" y="1426104"/>
            <a:chExt cx="8607111" cy="749043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4467397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6843300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4687" y="1426104"/>
              <a:ext cx="963518" cy="382641"/>
            </a:xfrm>
            <a:prstGeom prst="rect">
              <a:avLst/>
            </a:prstGeom>
          </p:spPr>
        </p:pic>
        <p:cxnSp>
          <p:nvCxnSpPr>
            <p:cNvPr id="7" name="直線コネクタ 6"/>
            <p:cNvCxnSpPr/>
            <p:nvPr/>
          </p:nvCxnSpPr>
          <p:spPr>
            <a:xfrm>
              <a:off x="2091494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866" y="1495176"/>
              <a:ext cx="760868" cy="238461"/>
            </a:xfrm>
            <a:prstGeom prst="rect">
              <a:avLst/>
            </a:prstGeom>
          </p:spPr>
        </p:pic>
        <p:pic>
          <p:nvPicPr>
  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381" y="1431425"/>
              <a:ext cx="1137166" cy="303245"/>
            </a:xfrm>
            <a:prstGeom prst="rect">
              <a:avLst/>
            </a:prstGeom>
          </p:spPr>
        </p:pic>
        <p:pic>
          <p:nvPicPr>
  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411" y="1492075"/>
              <a:ext cx="984166" cy="242596"/>
            </a:xfrm>
            <a:prstGeom prst="rect">
              <a:avLst/>
            </a:prstGeom>
          </p:spPr>
        </p:pic>
        <p:cxnSp>
          <p:nvCxnSpPr>
            <p:cNvPr id="23" name="直線矢印コネクタ 22"/>
            <p:cNvCxnSpPr/>
            <p:nvPr/>
          </p:nvCxnSpPr>
          <p:spPr>
            <a:xfrm flipV="1">
              <a:off x="71094" y="2028666"/>
              <a:ext cx="83649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右矢印 34"/>
          <p:cNvSpPr/>
          <p:nvPr/>
        </p:nvSpPr>
        <p:spPr>
          <a:xfrm>
            <a:off x="3782836" y="2579382"/>
            <a:ext cx="4653182" cy="181934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FF00">
                  <a:alpha val="8000"/>
                </a:srgbClr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235264" y="2963840"/>
            <a:ext cx="34083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~2010</a:t>
            </a:r>
          </a:p>
          <a:p>
            <a:r>
              <a:rPr kumimoji="1" lang="en-US" altLang="ja-JP" sz="2800" b="1" dirty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High Energy Frontier</a:t>
            </a:r>
            <a:endParaRPr kumimoji="1" lang="ja-JP" altLang="en-US" sz="2800" b="1" dirty="0">
              <a:effectLst>
                <a:glow rad="1270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13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History of Relativistic HIC</a:t>
            </a:r>
            <a:endParaRPr kumimoji="1" lang="ja-JP" altLang="en-US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4467397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6843300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87" y="1426104"/>
            <a:ext cx="963518" cy="382641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2091494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66" y="1495176"/>
            <a:ext cx="760868" cy="238461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81" y="1431425"/>
            <a:ext cx="1137166" cy="303245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11" y="1492075"/>
            <a:ext cx="984166" cy="242596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71094" y="2028666"/>
            <a:ext cx="1305489" cy="851725"/>
            <a:chOff x="293044" y="741405"/>
            <a:chExt cx="1305489" cy="851725"/>
          </a:xfrm>
        </p:grpSpPr>
        <p:sp>
          <p:nvSpPr>
            <p:cNvPr id="12" name="正方形/長方形 1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AGS</a:t>
              </a:r>
            </a:p>
            <a:p>
              <a:pPr algn="ctr"/>
              <a:r>
                <a:rPr lang="en-US" altLang="ja-JP" dirty="0"/>
                <a:t>-1996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411956" y="2020145"/>
            <a:ext cx="1500022" cy="851725"/>
            <a:chOff x="1633906" y="732884"/>
            <a:chExt cx="1500022" cy="851725"/>
          </a:xfrm>
        </p:grpSpPr>
        <p:sp>
          <p:nvSpPr>
            <p:cNvPr id="15" name="正方形/長方形 1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SPS</a:t>
              </a:r>
            </a:p>
            <a:p>
              <a:pPr algn="ctr"/>
              <a:r>
                <a:rPr kumimoji="1" lang="en-US" altLang="ja-JP" dirty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204992" y="2023926"/>
            <a:ext cx="2060544" cy="854978"/>
            <a:chOff x="3426942" y="736665"/>
            <a:chExt cx="2060544" cy="854978"/>
          </a:xfrm>
        </p:grpSpPr>
        <p:sp>
          <p:nvSpPr>
            <p:cNvPr id="18" name="正方形/長方形 17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RHIC</a:t>
              </a:r>
            </a:p>
            <a:p>
              <a:pPr algn="ctr"/>
              <a:r>
                <a:rPr kumimoji="1" lang="en-US" altLang="ja-JP" dirty="0"/>
                <a:t>2000-</a:t>
              </a:r>
              <a:endParaRPr kumimoji="1" lang="ja-JP" altLang="en-US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396770" y="2020145"/>
            <a:ext cx="2220028" cy="864226"/>
            <a:chOff x="5618720" y="732884"/>
            <a:chExt cx="2220028" cy="864226"/>
          </a:xfrm>
        </p:grpSpPr>
        <p:sp>
          <p:nvSpPr>
            <p:cNvPr id="21" name="正方形/長方形 20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LHC</a:t>
              </a:r>
            </a:p>
            <a:p>
              <a:pPr algn="ctr"/>
              <a:r>
                <a:rPr kumimoji="1" lang="en-US" altLang="ja-JP" dirty="0"/>
                <a:t>2010-</a:t>
              </a:r>
              <a:endParaRPr kumimoji="1" lang="ja-JP" altLang="en-US" dirty="0"/>
            </a:p>
          </p:txBody>
        </p:sp>
      </p:grpSp>
      <p:cxnSp>
        <p:nvCxnSpPr>
          <p:cNvPr id="23" name="直線矢印コネクタ 22"/>
          <p:cNvCxnSpPr/>
          <p:nvPr/>
        </p:nvCxnSpPr>
        <p:spPr>
          <a:xfrm flipV="1">
            <a:off x="71094" y="2028666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/>
          <p:cNvGrpSpPr/>
          <p:nvPr/>
        </p:nvGrpSpPr>
        <p:grpSpPr>
          <a:xfrm>
            <a:off x="1198761" y="2976064"/>
            <a:ext cx="2584075" cy="851725"/>
            <a:chOff x="1420711" y="1600023"/>
            <a:chExt cx="2584075" cy="851725"/>
          </a:xfrm>
        </p:grpSpPr>
        <p:sp>
          <p:nvSpPr>
            <p:cNvPr id="25" name="正方形/長方形 24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RHIC-BES</a:t>
              </a:r>
            </a:p>
            <a:p>
              <a:pPr algn="ctr"/>
              <a:r>
                <a:rPr kumimoji="1" lang="en-US" altLang="ja-JP" dirty="0"/>
                <a:t>2010-</a:t>
              </a:r>
              <a:endParaRPr kumimoji="1" lang="ja-JP" altLang="en-US" dirty="0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-112143" y="3697927"/>
            <a:ext cx="2717013" cy="851725"/>
            <a:chOff x="955589" y="2962999"/>
            <a:chExt cx="1849938" cy="851725"/>
          </a:xfrm>
        </p:grpSpPr>
        <p:sp>
          <p:nvSpPr>
            <p:cNvPr id="31" name="正方形/長方形 30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588336" y="3159926"/>
              <a:ext cx="579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NICA</a:t>
              </a:r>
            </a:p>
          </p:txBody>
        </p:sp>
      </p:grpSp>
      <p:sp>
        <p:nvSpPr>
          <p:cNvPr id="35" name="右矢印 34"/>
          <p:cNvSpPr/>
          <p:nvPr/>
        </p:nvSpPr>
        <p:spPr>
          <a:xfrm>
            <a:off x="3782836" y="2579382"/>
            <a:ext cx="4653182" cy="181934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FF00">
                  <a:alpha val="8000"/>
                </a:srgbClr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235264" y="2963840"/>
            <a:ext cx="34083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~2010</a:t>
            </a:r>
          </a:p>
          <a:p>
            <a:r>
              <a:rPr kumimoji="1" lang="en-US" altLang="ja-JP" sz="2800" b="1" dirty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High Energy Frontier</a:t>
            </a:r>
            <a:endParaRPr kumimoji="1" lang="ja-JP" altLang="en-US" sz="2800" b="1" dirty="0">
              <a:effectLst>
                <a:glow rad="1270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7" name="右矢印 36"/>
          <p:cNvSpPr/>
          <p:nvPr/>
        </p:nvSpPr>
        <p:spPr>
          <a:xfrm flipH="1">
            <a:off x="1852902" y="3747896"/>
            <a:ext cx="3764582" cy="183047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9900">
                  <a:alpha val="16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30247" y="4184898"/>
            <a:ext cx="23952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2010~</a:t>
            </a:r>
          </a:p>
          <a:p>
            <a:r>
              <a:rPr lang="en-US" altLang="ja-JP" sz="2800" b="1" dirty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Lower Energy</a:t>
            </a:r>
            <a:endParaRPr kumimoji="1" lang="ja-JP" altLang="en-US" sz="2800" b="1" dirty="0">
              <a:effectLst>
                <a:glow rad="1270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-242196" y="4401107"/>
            <a:ext cx="1673734" cy="851725"/>
            <a:chOff x="301549" y="2298964"/>
            <a:chExt cx="1849938" cy="851725"/>
          </a:xfrm>
        </p:grpSpPr>
        <p:sp>
          <p:nvSpPr>
            <p:cNvPr id="28" name="正方形/長方形 2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96121" y="2488797"/>
              <a:ext cx="8607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FAIR</a:t>
              </a: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-206684" y="5298608"/>
            <a:ext cx="1849938" cy="851725"/>
            <a:chOff x="301549" y="2298964"/>
            <a:chExt cx="1849938" cy="851725"/>
          </a:xfrm>
        </p:grpSpPr>
        <p:sp>
          <p:nvSpPr>
            <p:cNvPr id="42" name="正方形/長方形 41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FF7C80"/>
                </a:gs>
                <a:gs pos="85000">
                  <a:srgbClr val="FF7C80"/>
                </a:gs>
                <a:gs pos="0">
                  <a:srgbClr val="FF7C80">
                    <a:alpha val="0"/>
                  </a:srgbClr>
                </a:gs>
                <a:gs pos="100000">
                  <a:srgbClr val="FF7C8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477756" y="2497405"/>
              <a:ext cx="1497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J-PARC-HI</a:t>
              </a:r>
            </a:p>
          </p:txBody>
        </p:sp>
      </p:grpSp>
      <p:sp>
        <p:nvSpPr>
          <p:cNvPr id="46" name="角丸四角形 45"/>
          <p:cNvSpPr/>
          <p:nvPr/>
        </p:nvSpPr>
        <p:spPr>
          <a:xfrm>
            <a:off x="1632788" y="5327423"/>
            <a:ext cx="4183045" cy="1446930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808993" y="5351858"/>
            <a:ext cx="3805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Interaction rate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/>
              <a:t>FAIR, J-PARC-HI: </a:t>
            </a:r>
            <a:r>
              <a:rPr lang="en-US" altLang="ja-JP" sz="2400" b="1" dirty="0">
                <a:solidFill>
                  <a:srgbClr val="FFFF00"/>
                </a:solidFill>
              </a:rPr>
              <a:t>~10</a:t>
            </a:r>
            <a:r>
              <a:rPr lang="en-US" altLang="ja-JP" sz="2400" b="1" baseline="30000" dirty="0">
                <a:solidFill>
                  <a:srgbClr val="FFFF00"/>
                </a:solidFill>
              </a:rPr>
              <a:t>7 </a:t>
            </a:r>
            <a:r>
              <a:rPr lang="en-US" altLang="ja-JP" sz="2400" b="1" dirty="0">
                <a:solidFill>
                  <a:srgbClr val="FFFF00"/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AGS, SPS: ~10</a:t>
            </a:r>
            <a:r>
              <a:rPr kumimoji="1" lang="en-US" altLang="ja-JP" sz="2400" baseline="30000" dirty="0"/>
              <a:t>2 </a:t>
            </a:r>
            <a:r>
              <a:rPr kumimoji="1" lang="en-US" altLang="ja-JP" sz="2400" dirty="0"/>
              <a:t>Hz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430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6" grpId="0" animBg="1"/>
      <p:bldP spid="4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781DE94-53A9-4948-826C-C9E47D17C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7" y="1362823"/>
            <a:ext cx="4745620" cy="4006458"/>
          </a:xfrm>
          <a:prstGeom prst="rect">
            <a:avLst/>
          </a:prstGeom>
        </p:spPr>
      </p:pic>
      <p:sp>
        <p:nvSpPr>
          <p:cNvPr id="19" name="下矢印 25">
            <a:extLst>
              <a:ext uri="{FF2B5EF4-FFF2-40B4-BE49-F238E27FC236}">
                <a16:creationId xmlns:a16="http://schemas.microsoft.com/office/drawing/2014/main" id="{DCA543BB-4EB6-464D-9188-ECC5E0216357}"/>
              </a:ext>
            </a:extLst>
          </p:cNvPr>
          <p:cNvSpPr/>
          <p:nvPr/>
        </p:nvSpPr>
        <p:spPr>
          <a:xfrm>
            <a:off x="5903460" y="2755400"/>
            <a:ext cx="1909687" cy="479379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5142616" y="3782840"/>
            <a:ext cx="3687009" cy="1264299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Collision Rate</a:t>
            </a:r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1062842" y="3894842"/>
            <a:ext cx="649643" cy="3959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AGS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688866" y="3696879"/>
            <a:ext cx="1026055" cy="395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SPS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16483" y="1362823"/>
            <a:ext cx="402065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High-luminosity x Fixed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World highest rate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～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10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8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Hz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64727" y="3234779"/>
            <a:ext cx="38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5-order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higher than AGS,SPS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17210" y="3980803"/>
            <a:ext cx="1403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AGS, SPS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1 year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62586" y="3980803"/>
            <a:ext cx="1497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 min.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18763" y="41346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＝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05866" y="5193918"/>
            <a:ext cx="3669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High-statistical exp.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various event selections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higher order correlations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search </a:t>
            </a:r>
            <a:r>
              <a:rPr lang="en-US" altLang="ja-JP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for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rare events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0" name="下矢印 25">
            <a:extLst>
              <a:ext uri="{FF2B5EF4-FFF2-40B4-BE49-F238E27FC236}">
                <a16:creationId xmlns:a16="http://schemas.microsoft.com/office/drawing/2014/main" id="{99C849C9-8027-4BF7-9C12-C2DBB33BF9BC}"/>
              </a:ext>
            </a:extLst>
          </p:cNvPr>
          <p:cNvSpPr/>
          <p:nvPr/>
        </p:nvSpPr>
        <p:spPr>
          <a:xfrm rot="16200000">
            <a:off x="4242728" y="5519802"/>
            <a:ext cx="1153004" cy="942586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84FB246B-0520-42C5-B900-9D179F42761B}"/>
              </a:ext>
            </a:extLst>
          </p:cNvPr>
          <p:cNvSpPr/>
          <p:nvPr/>
        </p:nvSpPr>
        <p:spPr>
          <a:xfrm>
            <a:off x="860961" y="1927894"/>
            <a:ext cx="552203" cy="22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A36C6F5-AEC0-441F-8F7B-C4B001130F4B}"/>
              </a:ext>
            </a:extLst>
          </p:cNvPr>
          <p:cNvSpPr txBox="1"/>
          <p:nvPr/>
        </p:nvSpPr>
        <p:spPr>
          <a:xfrm>
            <a:off x="738886" y="1452906"/>
            <a:ext cx="120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J-PARC-HI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BBD308A-ECDE-47D8-8B6A-40B196A871BB}"/>
              </a:ext>
            </a:extLst>
          </p:cNvPr>
          <p:cNvSpPr txBox="1"/>
          <p:nvPr/>
        </p:nvSpPr>
        <p:spPr>
          <a:xfrm>
            <a:off x="67351" y="5363129"/>
            <a:ext cx="295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Galatyuk</a:t>
            </a:r>
            <a:r>
              <a:rPr kumimoji="1" lang="en-US" altLang="ja-JP" dirty="0"/>
              <a:t>, NPA982,163 (2019)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20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13" grpId="0"/>
      <p:bldP spid="14" grpId="0"/>
      <p:bldP spid="17" grpId="0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0" y="-1"/>
            <a:ext cx="9158263" cy="8077201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09055" y="301926"/>
            <a:ext cx="8540151" cy="3019183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83942" y="394444"/>
            <a:ext cx="539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</a:t>
            </a:r>
            <a:r>
              <a:rPr lang="en-US" altLang="ja-JP" sz="60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HI</a:t>
            </a:r>
            <a:endParaRPr lang="ja-JP" altLang="en-US" sz="6000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</a:t>
            </a:r>
            <a:r>
              <a:rPr lang="ja-JP" altLang="en-US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US" altLang="ja-JP" sz="36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</a:t>
            </a:r>
            <a:r>
              <a:rPr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eavy-</a:t>
            </a:r>
            <a:r>
              <a:rPr lang="en-US" altLang="ja-JP" sz="36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</a:t>
            </a:r>
            <a:r>
              <a:rPr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on Program</a:t>
            </a:r>
            <a:endParaRPr kumimoji="1" lang="en-US" altLang="ja-JP" sz="36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30854" y="2038886"/>
            <a:ext cx="5296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Heavy-ion collision experiments</a:t>
            </a:r>
          </a:p>
          <a:p>
            <a:pPr algn="ctr"/>
            <a:r>
              <a:rPr lang="en-US" altLang="ja-JP" sz="2400" dirty="0"/>
              <a:t>using accelerators in </a:t>
            </a:r>
            <a:r>
              <a:rPr kumimoji="1" lang="en-US" altLang="ja-JP" sz="2400" b="1" dirty="0">
                <a:solidFill>
                  <a:srgbClr val="FFFF00"/>
                </a:solidFill>
              </a:rPr>
              <a:t>J-PARC </a:t>
            </a:r>
            <a:r>
              <a:rPr kumimoji="1" lang="en-US" altLang="ja-JP" sz="2400" b="1" dirty="0"/>
              <a:t>(RCS/MR)</a:t>
            </a:r>
            <a:endParaRPr kumimoji="1" lang="en-US" altLang="ja-JP" sz="2400" dirty="0"/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World highest intensity / Low cost</a:t>
            </a:r>
            <a:endParaRPr kumimoji="1" lang="ja-JP" altLang="en-US" sz="2400" dirty="0"/>
          </a:p>
        </p:txBody>
      </p:sp>
      <p:sp>
        <p:nvSpPr>
          <p:cNvPr id="9" name="角丸四角形 8"/>
          <p:cNvSpPr/>
          <p:nvPr/>
        </p:nvSpPr>
        <p:spPr>
          <a:xfrm>
            <a:off x="5470170" y="4796510"/>
            <a:ext cx="3379036" cy="1701832"/>
          </a:xfrm>
          <a:prstGeom prst="roundRect">
            <a:avLst>
              <a:gd name="adj" fmla="val 10934"/>
            </a:avLst>
          </a:prstGeom>
          <a:solidFill>
            <a:srgbClr val="103F53">
              <a:alpha val="7803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56759" y="4862596"/>
            <a:ext cx="3233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err="1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E</a:t>
            </a:r>
            <a:r>
              <a:rPr lang="en-US" altLang="ja-JP" sz="2400" baseline="-25000" dirty="0" err="1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lab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~11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sym typeface="Wingdings" panose="05000000000000000000" pitchFamily="2" charset="2"/>
              </a:rPr>
              <a:t>19</a:t>
            </a:r>
            <a:r>
              <a:rPr lang="en-US" altLang="ja-JP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 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GeV</a:t>
            </a:r>
            <a:r>
              <a:rPr kumimoji="1" lang="en-US" altLang="ja-JP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√</a:t>
            </a:r>
            <a:r>
              <a:rPr lang="en-US" altLang="ja-JP" sz="2400" dirty="0">
                <a:solidFill>
                  <a:prstClr val="white"/>
                </a:solidFill>
              </a:rPr>
              <a:t>s</a:t>
            </a:r>
            <a:r>
              <a:rPr lang="en-US" altLang="ja-JP" sz="2400" baseline="-25000" dirty="0">
                <a:solidFill>
                  <a:prstClr val="white"/>
                </a:solidFill>
              </a:rPr>
              <a:t>NN</a:t>
            </a:r>
            <a:r>
              <a:rPr lang="en-US" altLang="ja-JP" sz="2400" dirty="0">
                <a:solidFill>
                  <a:prstClr val="white"/>
                </a:solidFill>
              </a:rPr>
              <a:t>~4.9</a:t>
            </a:r>
            <a:r>
              <a:rPr lang="en-US" altLang="ja-JP" sz="2400" dirty="0">
                <a:solidFill>
                  <a:prstClr val="white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dirty="0">
                <a:solidFill>
                  <a:prstClr val="white"/>
                </a:solidFill>
              </a:rPr>
              <a:t>6.2 GeV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en-US" altLang="ja-JP" sz="2400" dirty="0">
                <a:solidFill>
                  <a:prstClr val="white"/>
                </a:solidFill>
              </a:rPr>
              <a:t>Collision rate:</a:t>
            </a:r>
            <a:r>
              <a:rPr lang="ja-JP" altLang="en-US" sz="2400" dirty="0">
                <a:solidFill>
                  <a:prstClr val="white"/>
                </a:solidFill>
              </a:rPr>
              <a:t> </a:t>
            </a:r>
            <a:r>
              <a:rPr lang="en-US" altLang="ja-JP" sz="2400" dirty="0">
                <a:solidFill>
                  <a:prstClr val="white"/>
                </a:solidFill>
              </a:rPr>
              <a:t>~10</a:t>
            </a:r>
            <a:r>
              <a:rPr lang="en-US" altLang="ja-JP" sz="2400" baseline="30000" dirty="0">
                <a:solidFill>
                  <a:prstClr val="white"/>
                </a:solidFill>
              </a:rPr>
              <a:t>8</a:t>
            </a:r>
            <a:r>
              <a:rPr lang="en-US" altLang="ja-JP" sz="2400" dirty="0">
                <a:solidFill>
                  <a:prstClr val="white"/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2028~?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0" r="2433"/>
          <a:stretch/>
        </p:blipFill>
        <p:spPr>
          <a:xfrm>
            <a:off x="120769" y="3425514"/>
            <a:ext cx="5228310" cy="3072827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120769" y="3387195"/>
            <a:ext cx="2238113" cy="1409315"/>
            <a:chOff x="856957" y="1255594"/>
            <a:chExt cx="2238113" cy="1409315"/>
          </a:xfrm>
        </p:grpSpPr>
        <p:sp>
          <p:nvSpPr>
            <p:cNvPr id="15" name="1 つの角を切り取った四角形 14"/>
            <p:cNvSpPr/>
            <p:nvPr/>
          </p:nvSpPr>
          <p:spPr>
            <a:xfrm flipV="1">
              <a:off x="856957" y="1327737"/>
              <a:ext cx="2130725" cy="1337172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35000"/>
              </a:srgbClr>
            </a:solidFill>
            <a:ln w="19050" cap="flat" cmpd="sng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56957" y="1255594"/>
              <a:ext cx="22381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HI</a:t>
              </a:r>
              <a:r>
                <a:rPr kumimoji="0" lang="ja-JP" altLang="en-US" sz="3600" b="1" kern="0" dirty="0">
                  <a:solidFill>
                    <a:prstClr val="white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 </a:t>
              </a:r>
              <a:r>
                <a:rPr kumimoji="0" lang="en-US" altLang="ja-JP" sz="3600" b="1" kern="0" dirty="0">
                  <a:solidFill>
                    <a:prstClr val="white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Injector</a:t>
              </a:r>
              <a:endParaRPr kumimoji="0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1250829" y="4080294"/>
            <a:ext cx="4007923" cy="2363201"/>
            <a:chOff x="3644375" y="1958084"/>
            <a:chExt cx="4007923" cy="2363201"/>
          </a:xfrm>
        </p:grpSpPr>
        <p:sp>
          <p:nvSpPr>
            <p:cNvPr id="18" name="1 つの角を切り取った四角形 17"/>
            <p:cNvSpPr/>
            <p:nvPr/>
          </p:nvSpPr>
          <p:spPr>
            <a:xfrm flipH="1">
              <a:off x="3644375" y="1958084"/>
              <a:ext cx="4007923" cy="2363201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211985" y="2853511"/>
              <a:ext cx="231512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r">
                <a:defRPr/>
              </a:pPr>
              <a:r>
                <a:rPr kumimoji="0" lang="en-US" altLang="ja-JP" sz="2400" kern="0" dirty="0"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reliable</a:t>
              </a:r>
            </a:p>
            <a:p>
              <a:pPr lvl="0" algn="r">
                <a:defRPr/>
              </a:pPr>
              <a:r>
                <a:rPr kumimoji="0" lang="en-US" altLang="ja-JP" sz="2400" kern="0" dirty="0"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high</a:t>
              </a:r>
              <a:r>
                <a:rPr kumimoji="0" lang="ja-JP" altLang="en-US" sz="2400" kern="0" dirty="0"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 </a:t>
              </a:r>
              <a:r>
                <a:rPr kumimoji="0" lang="en-US" altLang="ja-JP" sz="2400" kern="0" dirty="0"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intensity</a:t>
              </a:r>
              <a:endParaRPr kumimoji="0" lang="ja-JP" altLang="en-US" sz="2400" kern="0" dirty="0">
                <a:solidFill>
                  <a:prstClr val="white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RCS &amp; MR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2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F47CD4-D2D8-D4BE-1B4B-7D1B1A0E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</a:t>
            </a:r>
            <a:r>
              <a:rPr lang="en-US" altLang="ja-JP" dirty="0"/>
              <a:t>PARC-HI: </a:t>
            </a:r>
            <a:r>
              <a:rPr kumimoji="1" lang="en-US" altLang="ja-JP" dirty="0"/>
              <a:t>Staging Plan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643BBA-1589-87D3-F932-61AF4450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560FDC-43DD-9464-103D-F2C28B7B89E7}"/>
              </a:ext>
            </a:extLst>
          </p:cNvPr>
          <p:cNvSpPr txBox="1"/>
          <p:nvPr/>
        </p:nvSpPr>
        <p:spPr>
          <a:xfrm>
            <a:off x="269386" y="1347123"/>
            <a:ext cx="3029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3200" b="1" dirty="0"/>
              <a:t>Phase-I </a:t>
            </a:r>
            <a:r>
              <a:rPr kumimoji="1" lang="en-US" altLang="ja-JP" sz="2400" b="1" dirty="0"/>
              <a:t>(~2026)</a:t>
            </a:r>
            <a:endParaRPr kumimoji="1" lang="ja-JP" alt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25316DD-046D-E972-075A-FB38F458A56D}"/>
                  </a:ext>
                </a:extLst>
              </p:cNvPr>
              <p:cNvSpPr txBox="1"/>
              <p:nvPr/>
            </p:nvSpPr>
            <p:spPr>
              <a:xfrm>
                <a:off x="561369" y="1931898"/>
                <a:ext cx="4083554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SC HI </a:t>
                </a:r>
                <a:r>
                  <a:rPr kumimoji="1" lang="en-US" altLang="ja-JP" sz="2400" dirty="0" err="1"/>
                  <a:t>Linac</a:t>
                </a:r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KEK PS booster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ja-JP" sz="2400" dirty="0"/>
                  <a:t>Hz</a:t>
                </a:r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E16 spectrometer (upgrade)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Thermal dileptons</a:t>
                </a:r>
                <a:endParaRPr kumimoji="1" lang="ja-JP" altLang="en-US" sz="2400" dirty="0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25316DD-046D-E972-075A-FB38F458A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69" y="1931898"/>
                <a:ext cx="4083554" cy="1569660"/>
              </a:xfrm>
              <a:prstGeom prst="rect">
                <a:avLst/>
              </a:prstGeom>
              <a:blipFill>
                <a:blip r:embed="rId2"/>
                <a:stretch>
                  <a:fillRect l="-1940" t="-3113" r="-1493" b="-81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F3FEB7CE-96DC-28B2-6C2F-6BD2DF9F0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518" y="1620403"/>
            <a:ext cx="1817108" cy="180859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53AAF90-4A57-B543-8B8F-5C81E974F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098" y="1620403"/>
            <a:ext cx="2388714" cy="180859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6964CD-73F8-82CF-730D-40D34D4EE388}"/>
              </a:ext>
            </a:extLst>
          </p:cNvPr>
          <p:cNvSpPr txBox="1"/>
          <p:nvPr/>
        </p:nvSpPr>
        <p:spPr>
          <a:xfrm>
            <a:off x="264924" y="3762286"/>
            <a:ext cx="3123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3200" b="1" dirty="0"/>
              <a:t>Phase-II </a:t>
            </a:r>
            <a:r>
              <a:rPr kumimoji="1" lang="en-US" altLang="ja-JP" sz="2400" b="1" dirty="0"/>
              <a:t>(~2032)</a:t>
            </a:r>
            <a:endParaRPr kumimoji="1" lang="ja-JP" alt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C4A97D1-E13F-8ABD-2CCF-4DF3CBB2BF32}"/>
                  </a:ext>
                </a:extLst>
              </p:cNvPr>
              <p:cNvSpPr txBox="1"/>
              <p:nvPr/>
            </p:nvSpPr>
            <p:spPr>
              <a:xfrm>
                <a:off x="561369" y="4347061"/>
                <a:ext cx="341285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b="1" dirty="0"/>
                  <a:t>New</a:t>
                </a:r>
                <a:r>
                  <a:rPr lang="en-US" altLang="ja-JP" sz="2400" dirty="0"/>
                  <a:t> booster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altLang="ja-JP" sz="2400" dirty="0"/>
                  <a:t>Hz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b="1" dirty="0"/>
                  <a:t>New</a:t>
                </a:r>
                <a:r>
                  <a:rPr kumimoji="1" lang="en-US" altLang="ja-JP" sz="2400" dirty="0"/>
                  <a:t> spectrometer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Fluctuations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Correlations</a:t>
                </a:r>
                <a:endParaRPr kumimoji="1" lang="ja-JP" altLang="en-US" sz="2400" dirty="0"/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C4A97D1-E13F-8ABD-2CCF-4DF3CBB2B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69" y="4347061"/>
                <a:ext cx="3412857" cy="1569660"/>
              </a:xfrm>
              <a:prstGeom prst="rect">
                <a:avLst/>
              </a:prstGeom>
              <a:blipFill>
                <a:blip r:embed="rId5"/>
                <a:stretch>
                  <a:fillRect l="-2321" t="-3101" r="-1786" b="-7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図 15">
            <a:extLst>
              <a:ext uri="{FF2B5EF4-FFF2-40B4-BE49-F238E27FC236}">
                <a16:creationId xmlns:a16="http://schemas.microsoft.com/office/drawing/2014/main" id="{F739370F-312E-891C-F3AE-E20159EA5D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66" r="8279"/>
          <a:stretch/>
        </p:blipFill>
        <p:spPr>
          <a:xfrm>
            <a:off x="4405889" y="4378914"/>
            <a:ext cx="4575739" cy="2346430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3566CF1-E332-473E-278A-752C2FAB82C9}"/>
              </a:ext>
            </a:extLst>
          </p:cNvPr>
          <p:cNvGrpSpPr/>
          <p:nvPr/>
        </p:nvGrpSpPr>
        <p:grpSpPr>
          <a:xfrm>
            <a:off x="3955198" y="5282520"/>
            <a:ext cx="2634510" cy="928516"/>
            <a:chOff x="65961" y="4669324"/>
            <a:chExt cx="2634510" cy="1663110"/>
          </a:xfrm>
        </p:grpSpPr>
        <p:sp>
          <p:nvSpPr>
            <p:cNvPr id="18" name="角丸四角形 27">
              <a:extLst>
                <a:ext uri="{FF2B5EF4-FFF2-40B4-BE49-F238E27FC236}">
                  <a16:creationId xmlns:a16="http://schemas.microsoft.com/office/drawing/2014/main" id="{88B24AFA-8A84-8FB4-8262-F79CE35DE788}"/>
                </a:ext>
              </a:extLst>
            </p:cNvPr>
            <p:cNvSpPr/>
            <p:nvPr/>
          </p:nvSpPr>
          <p:spPr>
            <a:xfrm>
              <a:off x="65961" y="4669324"/>
              <a:ext cx="2300324" cy="1663110"/>
            </a:xfrm>
            <a:prstGeom prst="wedgeRoundRectCallout">
              <a:avLst>
                <a:gd name="adj1" fmla="val -24004"/>
                <a:gd name="adj2" fmla="val -88141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513B470-6384-4C9E-5593-95E13EDA6BF5}"/>
                </a:ext>
              </a:extLst>
            </p:cNvPr>
            <p:cNvSpPr txBox="1"/>
            <p:nvPr/>
          </p:nvSpPr>
          <p:spPr>
            <a:xfrm>
              <a:off x="177522" y="4703261"/>
              <a:ext cx="2522949" cy="148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Phase-I</a:t>
              </a:r>
            </a:p>
            <a:p>
              <a:r>
                <a:rPr lang="en-US" altLang="ja-JP" sz="2400" dirty="0"/>
                <a:t>E16 (upgraded)</a:t>
              </a:r>
              <a:endParaRPr kumimoji="1" lang="ja-JP" altLang="en-US" sz="2400" dirty="0"/>
            </a:p>
          </p:txBody>
        </p:sp>
      </p:grpSp>
      <p:sp>
        <p:nvSpPr>
          <p:cNvPr id="20" name="角丸四角形 27">
            <a:extLst>
              <a:ext uri="{FF2B5EF4-FFF2-40B4-BE49-F238E27FC236}">
                <a16:creationId xmlns:a16="http://schemas.microsoft.com/office/drawing/2014/main" id="{FF5D9C98-6C51-3DB1-EE73-5A436ED950E8}"/>
              </a:ext>
            </a:extLst>
          </p:cNvPr>
          <p:cNvSpPr/>
          <p:nvPr/>
        </p:nvSpPr>
        <p:spPr>
          <a:xfrm>
            <a:off x="6195097" y="4073390"/>
            <a:ext cx="2674970" cy="928516"/>
          </a:xfrm>
          <a:prstGeom prst="wedgeRoundRectCallout">
            <a:avLst>
              <a:gd name="adj1" fmla="val 13584"/>
              <a:gd name="adj2" fmla="val 125385"/>
              <a:gd name="adj3" fmla="val 16667"/>
            </a:avLst>
          </a:prstGeom>
          <a:solidFill>
            <a:srgbClr val="41AEBD">
              <a:lumMod val="50000"/>
              <a:alpha val="70000"/>
            </a:srgbClr>
          </a:solidFill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BB5ACAA-13A9-EE89-0B27-DD89EBF2BB28}"/>
              </a:ext>
            </a:extLst>
          </p:cNvPr>
          <p:cNvSpPr txBox="1"/>
          <p:nvPr/>
        </p:nvSpPr>
        <p:spPr>
          <a:xfrm>
            <a:off x="6233885" y="4107779"/>
            <a:ext cx="274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Phase-II</a:t>
            </a:r>
          </a:p>
          <a:p>
            <a:r>
              <a:rPr kumimoji="1" lang="en-US" altLang="ja-JP" sz="2400" dirty="0"/>
              <a:t>New spectrometer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47403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2">
            <a:extLst>
              <a:ext uri="{FF2B5EF4-FFF2-40B4-BE49-F238E27FC236}">
                <a16:creationId xmlns:a16="http://schemas.microsoft.com/office/drawing/2014/main" id="{3054A4E8-1E30-BE80-DE04-CCFEF0493D55}"/>
              </a:ext>
            </a:extLst>
          </p:cNvPr>
          <p:cNvSpPr/>
          <p:nvPr/>
        </p:nvSpPr>
        <p:spPr>
          <a:xfrm>
            <a:off x="522514" y="1399262"/>
            <a:ext cx="8098972" cy="2029738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A4F2FD1-F9BD-60AE-1FB4-855F7579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0A0396-12BB-06F7-D940-A53C7692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3687E0-A388-FAB1-07E9-F63C7ACA9F7D}"/>
              </a:ext>
            </a:extLst>
          </p:cNvPr>
          <p:cNvSpPr txBox="1"/>
          <p:nvPr/>
        </p:nvSpPr>
        <p:spPr>
          <a:xfrm>
            <a:off x="767080" y="1404360"/>
            <a:ext cx="700986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ja-JP" sz="3600" dirty="0"/>
              <a:t>Introduction to Hot &amp; Dense QCD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phase structure of QCD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Relativistic heavy-ion collisions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Beam-Energy Scan</a:t>
            </a:r>
          </a:p>
          <a:p>
            <a:pPr marL="457200" indent="-457200">
              <a:buAutoNum type="arabicPeriod"/>
            </a:pPr>
            <a:endParaRPr kumimoji="1" lang="en-US" altLang="ja-JP" sz="3600" dirty="0"/>
          </a:p>
          <a:p>
            <a:pPr marL="457200" indent="-457200">
              <a:buAutoNum type="arabicPeriod"/>
            </a:pPr>
            <a:r>
              <a:rPr kumimoji="1" lang="en-US" altLang="ja-JP" sz="3600" dirty="0"/>
              <a:t>Search for QCD-CP: Fluctuations</a:t>
            </a:r>
          </a:p>
          <a:p>
            <a:pPr marL="457200" indent="-457200">
              <a:buAutoNum type="arabicPeriod"/>
            </a:pPr>
            <a:endParaRPr lang="en-US" altLang="ja-JP" sz="3600" dirty="0"/>
          </a:p>
          <a:p>
            <a:pPr marL="457200" indent="-457200">
              <a:buAutoNum type="arabicPeriod"/>
            </a:pPr>
            <a:r>
              <a:rPr lang="en-US" altLang="ja-JP" sz="3600" dirty="0"/>
              <a:t>Search for CSC: Precursor of CSC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00354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26719" y="1341798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 Main Goals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Exploring Dense Medium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57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R</a:t>
            </a:r>
            <a:r>
              <a:rPr kumimoji="1" lang="en-US" altLang="ja-JP" sz="3200" b="1" dirty="0"/>
              <a:t>are-event Factory</a:t>
            </a:r>
            <a:endParaRPr kumimoji="1" lang="ja-JP" altLang="en-US" sz="32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32787" y="2054237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QCD phase diagram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order phase transition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equation of state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2787" y="4812780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hyper nuclei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exotic hadrons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hadron interaction</a:t>
            </a:r>
            <a:endParaRPr kumimoji="1" lang="ja-JP" altLang="en-US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30526" t="30829" r="31991" b="20666"/>
          <a:stretch/>
        </p:blipFill>
        <p:spPr>
          <a:xfrm>
            <a:off x="789358" y="4195397"/>
            <a:ext cx="3040528" cy="2213162"/>
          </a:xfrm>
          <a:prstGeom prst="roundRect">
            <a:avLst>
              <a:gd name="adj" fmla="val 4396"/>
            </a:avLst>
          </a:prstGeom>
        </p:spPr>
      </p:pic>
    </p:spTree>
    <p:extLst>
      <p:ext uri="{BB962C8B-B14F-4D97-AF65-F5344CB8AC3E}">
        <p14:creationId xmlns:p14="http://schemas.microsoft.com/office/powerpoint/2010/main" val="1851660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 rot="17978310">
            <a:off x="3378823" y="3221384"/>
            <a:ext cx="1843183" cy="859186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Collapse of Vacuum</a:t>
            </a:r>
            <a:endParaRPr kumimoji="1" lang="ja-JP" altLang="en-US" dirty="0"/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867504" y="3952357"/>
            <a:ext cx="324000" cy="32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409999" y="2982681"/>
            <a:ext cx="324000" cy="324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33535" y="2729859"/>
            <a:ext cx="801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CB11C">
                    <a:lumMod val="40000"/>
                    <a:lumOff val="60000"/>
                  </a:srgbClr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quark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CB11C">
                  <a:lumMod val="40000"/>
                  <a:lumOff val="60000"/>
                </a:srgbClr>
              </a:solidFill>
              <a:effectLst/>
              <a:uLnTx/>
              <a:uFillTx/>
              <a:latin typeface="游ゴシック Light" panose="020B0300000000000000" pitchFamily="50" charset="-128"/>
              <a:ea typeface="游ゴシック Light" panose="020B0300000000000000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80368" y="3878579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20000"/>
                    <a:lumOff val="80000"/>
                  </a:srgbClr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anti-quark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4D7E4">
                  <a:lumMod val="20000"/>
                  <a:lumOff val="80000"/>
                </a:srgbClr>
              </a:solidFill>
              <a:effectLst/>
              <a:uLnTx/>
              <a:uFillTx/>
              <a:latin typeface="游ゴシック Light" panose="020B0300000000000000" pitchFamily="50" charset="-128"/>
              <a:ea typeface="游ゴシック Light" panose="020B0300000000000000" pitchFamily="50" charset="-128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731180" y="3094429"/>
            <a:ext cx="1337094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2375254" y="4235569"/>
            <a:ext cx="15594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1B761F-69E2-49F3-9EDB-758AD88C1292}"/>
              </a:ext>
            </a:extLst>
          </p:cNvPr>
          <p:cNvSpPr txBox="1"/>
          <p:nvPr/>
        </p:nvSpPr>
        <p:spPr>
          <a:xfrm>
            <a:off x="1330493" y="1458219"/>
            <a:ext cx="6449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Our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vacuum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is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filled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with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the quark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condensate.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 Light" panose="020B0300000000000000" pitchFamily="50" charset="-128"/>
              <a:ea typeface="游ゴシック Light" panose="020B03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9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 rot="17978310">
            <a:off x="3378823" y="3221384"/>
            <a:ext cx="1843183" cy="859186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Collapse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Vacuum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30493" y="1458219"/>
            <a:ext cx="6449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Our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vacuum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is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filled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with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the quark</a:t>
            </a:r>
            <a:r>
              <a:rPr lang="ja-JP" altLang="en-US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condensate.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 Light" panose="020B0300000000000000" pitchFamily="50" charset="-128"/>
              <a:ea typeface="游ゴシック Light" panose="020B0300000000000000" pitchFamily="50" charset="-128"/>
              <a:cs typeface="+mn-cs"/>
            </a:endParaRPr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867504" y="3952357"/>
            <a:ext cx="324000" cy="32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409999" y="2982681"/>
            <a:ext cx="324000" cy="324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33532" y="2729859"/>
            <a:ext cx="801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FCB11C">
                    <a:lumMod val="40000"/>
                    <a:lumOff val="60000"/>
                  </a:srgb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quark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CB11C">
                  <a:lumMod val="40000"/>
                  <a:lumOff val="60000"/>
                </a:srgbClr>
              </a:solidFill>
              <a:effectLst/>
              <a:uLnTx/>
              <a:uFillTx/>
              <a:latin typeface="游ゴシック Light" panose="020B0300000000000000" pitchFamily="50" charset="-128"/>
              <a:ea typeface="游ゴシック Light" panose="020B0300000000000000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80368" y="3878579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20000"/>
                    <a:lumOff val="80000"/>
                  </a:srgbClr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anti-quark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4D7E4">
                  <a:lumMod val="20000"/>
                  <a:lumOff val="80000"/>
                </a:srgbClr>
              </a:solidFill>
              <a:effectLst/>
              <a:uLnTx/>
              <a:uFillTx/>
              <a:latin typeface="游ゴシック Light" panose="020B0300000000000000" pitchFamily="50" charset="-128"/>
              <a:ea typeface="游ゴシック Light" panose="020B0300000000000000" pitchFamily="50" charset="-128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731180" y="3094429"/>
            <a:ext cx="1337094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2375254" y="4235569"/>
            <a:ext cx="15594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/>
          <p:cNvGrpSpPr/>
          <p:nvPr/>
        </p:nvGrpSpPr>
        <p:grpSpPr>
          <a:xfrm rot="2601659">
            <a:off x="594524" y="1862190"/>
            <a:ext cx="866495" cy="1843183"/>
            <a:chOff x="717653" y="3141075"/>
            <a:chExt cx="866495" cy="1843183"/>
          </a:xfrm>
        </p:grpSpPr>
        <p:sp>
          <p:nvSpPr>
            <p:cNvPr id="19" name="楕円 18"/>
            <p:cNvSpPr/>
            <p:nvPr/>
          </p:nvSpPr>
          <p:spPr>
            <a:xfrm rot="17978310">
              <a:off x="228972" y="3633074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0" name="楕円 19"/>
            <p:cNvSpPr>
              <a:spLocks noChangeAspect="1"/>
            </p:cNvSpPr>
            <p:nvPr/>
          </p:nvSpPr>
          <p:spPr>
            <a:xfrm>
              <a:off x="717653" y="4364047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1" name="楕円 20"/>
            <p:cNvSpPr>
              <a:spLocks noChangeAspect="1"/>
            </p:cNvSpPr>
            <p:nvPr/>
          </p:nvSpPr>
          <p:spPr>
            <a:xfrm>
              <a:off x="1260148" y="3394371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6823018" y="4989951"/>
            <a:ext cx="866495" cy="1843183"/>
            <a:chOff x="5304330" y="3707302"/>
            <a:chExt cx="866495" cy="1843183"/>
          </a:xfrm>
        </p:grpSpPr>
        <p:sp>
          <p:nvSpPr>
            <p:cNvPr id="23" name="楕円 22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4" name="楕円 23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5" name="楕円 24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 rot="7690859">
            <a:off x="2425890" y="5295527"/>
            <a:ext cx="866495" cy="1843183"/>
            <a:chOff x="5304330" y="3707302"/>
            <a:chExt cx="866495" cy="1843183"/>
          </a:xfrm>
        </p:grpSpPr>
        <p:sp>
          <p:nvSpPr>
            <p:cNvPr id="28" name="楕円 2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9" name="楕円 2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0" name="楕円 2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 rot="13685975">
            <a:off x="2708816" y="1693313"/>
            <a:ext cx="866495" cy="1843183"/>
            <a:chOff x="5304330" y="3707302"/>
            <a:chExt cx="866495" cy="1843183"/>
          </a:xfrm>
        </p:grpSpPr>
        <p:sp>
          <p:nvSpPr>
            <p:cNvPr id="32" name="楕円 31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3" name="楕円 32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4" name="楕円 33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35" name="グループ化 34"/>
          <p:cNvGrpSpPr/>
          <p:nvPr/>
        </p:nvGrpSpPr>
        <p:grpSpPr>
          <a:xfrm rot="15448200">
            <a:off x="8158033" y="3454589"/>
            <a:ext cx="866495" cy="1843183"/>
            <a:chOff x="5304330" y="3707302"/>
            <a:chExt cx="866495" cy="1843183"/>
          </a:xfrm>
        </p:grpSpPr>
        <p:sp>
          <p:nvSpPr>
            <p:cNvPr id="36" name="楕円 35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7" name="楕円 36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8" name="楕円 37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 rot="8439204">
            <a:off x="6389511" y="2041251"/>
            <a:ext cx="866495" cy="1843183"/>
            <a:chOff x="5304330" y="3707302"/>
            <a:chExt cx="866495" cy="1843183"/>
          </a:xfrm>
        </p:grpSpPr>
        <p:sp>
          <p:nvSpPr>
            <p:cNvPr id="40" name="楕円 39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1" name="楕円 40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2" name="楕円 41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 rot="19047489">
            <a:off x="-171784" y="4440073"/>
            <a:ext cx="866495" cy="1843183"/>
            <a:chOff x="5304330" y="3707302"/>
            <a:chExt cx="866495" cy="1843183"/>
          </a:xfrm>
        </p:grpSpPr>
        <p:sp>
          <p:nvSpPr>
            <p:cNvPr id="44" name="楕円 43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5" name="楕円 44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6" name="楕円 45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 rot="13580332">
            <a:off x="7564498" y="2020983"/>
            <a:ext cx="866495" cy="1843183"/>
            <a:chOff x="5304330" y="3707302"/>
            <a:chExt cx="866495" cy="1843183"/>
          </a:xfrm>
        </p:grpSpPr>
        <p:sp>
          <p:nvSpPr>
            <p:cNvPr id="48" name="楕円 4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9" name="楕円 4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0" name="楕円 4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51" name="グループ化 50"/>
          <p:cNvGrpSpPr/>
          <p:nvPr/>
        </p:nvGrpSpPr>
        <p:grpSpPr>
          <a:xfrm rot="3916217">
            <a:off x="5865715" y="4746462"/>
            <a:ext cx="866495" cy="1843183"/>
            <a:chOff x="5304330" y="3707302"/>
            <a:chExt cx="866495" cy="1843183"/>
          </a:xfrm>
        </p:grpSpPr>
        <p:sp>
          <p:nvSpPr>
            <p:cNvPr id="52" name="楕円 51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3" name="楕円 52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4" name="楕円 53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 rot="6634626">
            <a:off x="4771365" y="3185417"/>
            <a:ext cx="866495" cy="1843183"/>
            <a:chOff x="5304330" y="3707302"/>
            <a:chExt cx="866495" cy="1843183"/>
          </a:xfrm>
        </p:grpSpPr>
        <p:sp>
          <p:nvSpPr>
            <p:cNvPr id="56" name="楕円 55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7" name="楕円 56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8" name="楕円 57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59" name="グループ化 58"/>
          <p:cNvGrpSpPr/>
          <p:nvPr/>
        </p:nvGrpSpPr>
        <p:grpSpPr>
          <a:xfrm rot="14776934">
            <a:off x="3530936" y="5176238"/>
            <a:ext cx="866495" cy="1843183"/>
            <a:chOff x="5304330" y="3707302"/>
            <a:chExt cx="866495" cy="1843183"/>
          </a:xfrm>
        </p:grpSpPr>
        <p:sp>
          <p:nvSpPr>
            <p:cNvPr id="60" name="楕円 59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1" name="楕円 60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2" name="楕円 61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63" name="グループ化 62"/>
          <p:cNvGrpSpPr/>
          <p:nvPr/>
        </p:nvGrpSpPr>
        <p:grpSpPr>
          <a:xfrm rot="4189185">
            <a:off x="931316" y="4044866"/>
            <a:ext cx="866495" cy="1843183"/>
            <a:chOff x="5304330" y="3707302"/>
            <a:chExt cx="866495" cy="1843183"/>
          </a:xfrm>
        </p:grpSpPr>
        <p:sp>
          <p:nvSpPr>
            <p:cNvPr id="64" name="楕円 63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5" name="楕円 64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6" name="楕円 65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5456730" y="3859702"/>
            <a:ext cx="866495" cy="1843183"/>
            <a:chOff x="5304330" y="3707302"/>
            <a:chExt cx="866495" cy="1843183"/>
          </a:xfrm>
        </p:grpSpPr>
        <p:sp>
          <p:nvSpPr>
            <p:cNvPr id="68" name="楕円 6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9" name="楕円 6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0" name="楕円 6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pic>
        <p:nvPicPr>
          <p:cNvPr id="71" name="Picture 2" descr="「南部陽一郎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10" y="5211586"/>
            <a:ext cx="1326665" cy="15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838565" y="6300645"/>
            <a:ext cx="6890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white"/>
                </a:solidFill>
                <a:effectLst>
                  <a:glow rad="177800">
                    <a:srgbClr val="1C6C8E"/>
                  </a:glow>
                </a:effectLst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Spontaneous breaking of chiral symmetry (Nambu)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77800">
                  <a:srgbClr val="1C6C8E"/>
                </a:glow>
              </a:effectLst>
              <a:uLnTx/>
              <a:uFillTx/>
              <a:latin typeface="游ゴシック Light" panose="020B0300000000000000" pitchFamily="50" charset="-128"/>
              <a:ea typeface="游ゴシック Light" panose="020B03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 rot="17978310">
            <a:off x="3378823" y="3221384"/>
            <a:ext cx="1843183" cy="859186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Collapse of Vacuum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78440" y="1458219"/>
            <a:ext cx="3953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Matter modifies the vacuum.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 Light" panose="020B0300000000000000" pitchFamily="50" charset="-128"/>
              <a:ea typeface="游ゴシック Light" panose="020B0300000000000000" pitchFamily="50" charset="-128"/>
              <a:cs typeface="+mn-cs"/>
            </a:endParaRPr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867504" y="3952357"/>
            <a:ext cx="324000" cy="32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409999" y="2982681"/>
            <a:ext cx="324000" cy="324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 rot="2601659">
            <a:off x="594524" y="1862190"/>
            <a:ext cx="866495" cy="1843183"/>
            <a:chOff x="717653" y="3141075"/>
            <a:chExt cx="866495" cy="1843183"/>
          </a:xfrm>
        </p:grpSpPr>
        <p:sp>
          <p:nvSpPr>
            <p:cNvPr id="19" name="楕円 18"/>
            <p:cNvSpPr/>
            <p:nvPr/>
          </p:nvSpPr>
          <p:spPr>
            <a:xfrm rot="17978310">
              <a:off x="228972" y="3633074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0" name="楕円 19"/>
            <p:cNvSpPr>
              <a:spLocks noChangeAspect="1"/>
            </p:cNvSpPr>
            <p:nvPr/>
          </p:nvSpPr>
          <p:spPr>
            <a:xfrm>
              <a:off x="717653" y="4364047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1" name="楕円 20"/>
            <p:cNvSpPr>
              <a:spLocks noChangeAspect="1"/>
            </p:cNvSpPr>
            <p:nvPr/>
          </p:nvSpPr>
          <p:spPr>
            <a:xfrm>
              <a:off x="1260148" y="3394371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6823018" y="4989951"/>
            <a:ext cx="866495" cy="1843183"/>
            <a:chOff x="5304330" y="3707302"/>
            <a:chExt cx="866495" cy="1843183"/>
          </a:xfrm>
        </p:grpSpPr>
        <p:sp>
          <p:nvSpPr>
            <p:cNvPr id="23" name="楕円 22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4" name="楕円 23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5" name="楕円 24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 rot="7690859">
            <a:off x="2425890" y="5295527"/>
            <a:ext cx="866495" cy="1843183"/>
            <a:chOff x="5304330" y="3707302"/>
            <a:chExt cx="866495" cy="1843183"/>
          </a:xfrm>
        </p:grpSpPr>
        <p:sp>
          <p:nvSpPr>
            <p:cNvPr id="28" name="楕円 2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9" name="楕円 2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0" name="楕円 2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 rot="13685975">
            <a:off x="2708816" y="1693313"/>
            <a:ext cx="866495" cy="1843183"/>
            <a:chOff x="5304330" y="3707302"/>
            <a:chExt cx="866495" cy="1843183"/>
          </a:xfrm>
        </p:grpSpPr>
        <p:sp>
          <p:nvSpPr>
            <p:cNvPr id="32" name="楕円 31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3" name="楕円 32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4" name="楕円 33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35" name="グループ化 34"/>
          <p:cNvGrpSpPr/>
          <p:nvPr/>
        </p:nvGrpSpPr>
        <p:grpSpPr>
          <a:xfrm rot="15448200">
            <a:off x="8158033" y="3454589"/>
            <a:ext cx="866495" cy="1843183"/>
            <a:chOff x="5304330" y="3707302"/>
            <a:chExt cx="866495" cy="1843183"/>
          </a:xfrm>
        </p:grpSpPr>
        <p:sp>
          <p:nvSpPr>
            <p:cNvPr id="36" name="楕円 35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7" name="楕円 36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8" name="楕円 37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 rot="8439204">
            <a:off x="6389511" y="2041251"/>
            <a:ext cx="866495" cy="1843183"/>
            <a:chOff x="5304330" y="3707302"/>
            <a:chExt cx="866495" cy="1843183"/>
          </a:xfrm>
        </p:grpSpPr>
        <p:sp>
          <p:nvSpPr>
            <p:cNvPr id="40" name="楕円 39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1" name="楕円 40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2" name="楕円 41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 rot="19047489">
            <a:off x="-171784" y="4440073"/>
            <a:ext cx="866495" cy="1843183"/>
            <a:chOff x="5304330" y="3707302"/>
            <a:chExt cx="866495" cy="1843183"/>
          </a:xfrm>
        </p:grpSpPr>
        <p:sp>
          <p:nvSpPr>
            <p:cNvPr id="44" name="楕円 43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5" name="楕円 44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6" name="楕円 45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 rot="13580332">
            <a:off x="7564498" y="2020983"/>
            <a:ext cx="866495" cy="1843183"/>
            <a:chOff x="5304330" y="3707302"/>
            <a:chExt cx="866495" cy="1843183"/>
          </a:xfrm>
        </p:grpSpPr>
        <p:sp>
          <p:nvSpPr>
            <p:cNvPr id="48" name="楕円 4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9" name="楕円 4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0" name="楕円 4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51" name="グループ化 50"/>
          <p:cNvGrpSpPr/>
          <p:nvPr/>
        </p:nvGrpSpPr>
        <p:grpSpPr>
          <a:xfrm rot="3916217">
            <a:off x="5865715" y="4746462"/>
            <a:ext cx="866495" cy="1843183"/>
            <a:chOff x="5304330" y="3707302"/>
            <a:chExt cx="866495" cy="1843183"/>
          </a:xfrm>
        </p:grpSpPr>
        <p:sp>
          <p:nvSpPr>
            <p:cNvPr id="52" name="楕円 51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3" name="楕円 52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4" name="楕円 53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 rot="6634626">
            <a:off x="4771365" y="3185417"/>
            <a:ext cx="866495" cy="1843183"/>
            <a:chOff x="5304330" y="3707302"/>
            <a:chExt cx="866495" cy="1843183"/>
          </a:xfrm>
        </p:grpSpPr>
        <p:sp>
          <p:nvSpPr>
            <p:cNvPr id="56" name="楕円 55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7" name="楕円 56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8" name="楕円 57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59" name="グループ化 58"/>
          <p:cNvGrpSpPr/>
          <p:nvPr/>
        </p:nvGrpSpPr>
        <p:grpSpPr>
          <a:xfrm rot="14776934">
            <a:off x="3530936" y="5176238"/>
            <a:ext cx="866495" cy="1843183"/>
            <a:chOff x="5304330" y="3707302"/>
            <a:chExt cx="866495" cy="1843183"/>
          </a:xfrm>
        </p:grpSpPr>
        <p:sp>
          <p:nvSpPr>
            <p:cNvPr id="60" name="楕円 59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1" name="楕円 60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2" name="楕円 61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63" name="グループ化 62"/>
          <p:cNvGrpSpPr/>
          <p:nvPr/>
        </p:nvGrpSpPr>
        <p:grpSpPr>
          <a:xfrm rot="4189185">
            <a:off x="931316" y="4044866"/>
            <a:ext cx="866495" cy="1843183"/>
            <a:chOff x="5304330" y="3707302"/>
            <a:chExt cx="866495" cy="1843183"/>
          </a:xfrm>
        </p:grpSpPr>
        <p:sp>
          <p:nvSpPr>
            <p:cNvPr id="64" name="楕円 63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5" name="楕円 64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6" name="楕円 65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5456730" y="3859702"/>
            <a:ext cx="866495" cy="1843183"/>
            <a:chOff x="5304330" y="3707302"/>
            <a:chExt cx="866495" cy="1843183"/>
          </a:xfrm>
        </p:grpSpPr>
        <p:sp>
          <p:nvSpPr>
            <p:cNvPr id="68" name="楕円 6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9" name="楕円 6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0" name="楕円 6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2188854" y="3560430"/>
            <a:ext cx="1179240" cy="1232622"/>
            <a:chOff x="2188854" y="3560430"/>
            <a:chExt cx="1179240" cy="1232622"/>
          </a:xfrm>
        </p:grpSpPr>
        <p:sp>
          <p:nvSpPr>
            <p:cNvPr id="78" name="楕円 77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1" name="楕円 70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" name="楕円 71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3" name="楕円 72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82" name="グループ化 81"/>
          <p:cNvGrpSpPr/>
          <p:nvPr/>
        </p:nvGrpSpPr>
        <p:grpSpPr>
          <a:xfrm>
            <a:off x="740805" y="3251173"/>
            <a:ext cx="1179240" cy="1232622"/>
            <a:chOff x="2188854" y="3560430"/>
            <a:chExt cx="1179240" cy="1232622"/>
          </a:xfrm>
        </p:grpSpPr>
        <p:sp>
          <p:nvSpPr>
            <p:cNvPr id="83" name="楕円 82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4" name="楕円 83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5" name="楕円 84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6" name="楕円 85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87" name="グループ化 86"/>
          <p:cNvGrpSpPr/>
          <p:nvPr/>
        </p:nvGrpSpPr>
        <p:grpSpPr>
          <a:xfrm>
            <a:off x="4020376" y="4510571"/>
            <a:ext cx="1179240" cy="1232622"/>
            <a:chOff x="2188854" y="3560430"/>
            <a:chExt cx="1179240" cy="1232622"/>
          </a:xfrm>
        </p:grpSpPr>
        <p:sp>
          <p:nvSpPr>
            <p:cNvPr id="88" name="楕円 87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9" name="楕円 88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90" name="楕円 89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91" name="楕円 90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5065285" y="2372520"/>
            <a:ext cx="1179240" cy="1232622"/>
            <a:chOff x="2188854" y="3560430"/>
            <a:chExt cx="1179240" cy="1232622"/>
          </a:xfrm>
        </p:grpSpPr>
        <p:sp>
          <p:nvSpPr>
            <p:cNvPr id="93" name="楕円 92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94" name="楕円 93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95" name="楕円 94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96" name="楕円 95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2923882" y="6314323"/>
            <a:ext cx="418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Restoration of chiral symmetry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 Light" panose="020B0300000000000000" pitchFamily="50" charset="-128"/>
              <a:ea typeface="游ゴシック Light" panose="020B0300000000000000" pitchFamily="50" charset="-128"/>
              <a:cs typeface="+mn-cs"/>
            </a:endParaRPr>
          </a:p>
        </p:txBody>
      </p:sp>
      <p:grpSp>
        <p:nvGrpSpPr>
          <p:cNvPr id="81" name="グループ化 80"/>
          <p:cNvGrpSpPr/>
          <p:nvPr/>
        </p:nvGrpSpPr>
        <p:grpSpPr>
          <a:xfrm>
            <a:off x="6185815" y="4369511"/>
            <a:ext cx="1179240" cy="1232622"/>
            <a:chOff x="2188854" y="3560430"/>
            <a:chExt cx="1179240" cy="1232622"/>
          </a:xfrm>
        </p:grpSpPr>
        <p:sp>
          <p:nvSpPr>
            <p:cNvPr id="97" name="楕円 96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98" name="楕円 97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99" name="楕円 98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0" name="楕円 99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01" name="グループ化 100"/>
          <p:cNvGrpSpPr/>
          <p:nvPr/>
        </p:nvGrpSpPr>
        <p:grpSpPr>
          <a:xfrm>
            <a:off x="7556002" y="5435528"/>
            <a:ext cx="1179240" cy="1232622"/>
            <a:chOff x="2188854" y="3560430"/>
            <a:chExt cx="1179240" cy="1232622"/>
          </a:xfrm>
        </p:grpSpPr>
        <p:sp>
          <p:nvSpPr>
            <p:cNvPr id="102" name="楕円 101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3" name="楕円 102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4" name="楕円 103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5" name="楕円 104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06" name="グループ化 105"/>
          <p:cNvGrpSpPr/>
          <p:nvPr/>
        </p:nvGrpSpPr>
        <p:grpSpPr>
          <a:xfrm>
            <a:off x="2656058" y="4857816"/>
            <a:ext cx="1179240" cy="1232622"/>
            <a:chOff x="2188854" y="3560430"/>
            <a:chExt cx="1179240" cy="1232622"/>
          </a:xfrm>
        </p:grpSpPr>
        <p:sp>
          <p:nvSpPr>
            <p:cNvPr id="107" name="楕円 106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8" name="楕円 107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9" name="楕円 108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0" name="楕円 109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568342" y="5069006"/>
            <a:ext cx="1179240" cy="1232622"/>
            <a:chOff x="2188854" y="3560430"/>
            <a:chExt cx="1179240" cy="1232622"/>
          </a:xfrm>
        </p:grpSpPr>
        <p:sp>
          <p:nvSpPr>
            <p:cNvPr id="112" name="楕円 111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3" name="楕円 112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4" name="楕円 113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5" name="楕円 114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6" name="グループ化 115"/>
          <p:cNvGrpSpPr/>
          <p:nvPr/>
        </p:nvGrpSpPr>
        <p:grpSpPr>
          <a:xfrm>
            <a:off x="3125432" y="2461036"/>
            <a:ext cx="1179240" cy="1232622"/>
            <a:chOff x="2188854" y="3560430"/>
            <a:chExt cx="1179240" cy="1232622"/>
          </a:xfrm>
        </p:grpSpPr>
        <p:sp>
          <p:nvSpPr>
            <p:cNvPr id="117" name="楕円 116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8" name="楕円 117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9" name="楕円 118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0" name="楕円 119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7653168" y="3144681"/>
            <a:ext cx="1179240" cy="1232622"/>
            <a:chOff x="2188854" y="3560430"/>
            <a:chExt cx="1179240" cy="1232622"/>
          </a:xfrm>
        </p:grpSpPr>
        <p:sp>
          <p:nvSpPr>
            <p:cNvPr id="122" name="楕円 121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3" name="楕円 122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4" name="楕円 123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5" name="楕円 124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F3C5ADA5-1991-B54D-EE78-817302137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018" y="3415697"/>
            <a:ext cx="3909816" cy="283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角丸四角形 160"/>
          <p:cNvSpPr/>
          <p:nvPr/>
        </p:nvSpPr>
        <p:spPr>
          <a:xfrm>
            <a:off x="5742951" y="1685029"/>
            <a:ext cx="3182380" cy="4942414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楕円 79"/>
          <p:cNvSpPr/>
          <p:nvPr/>
        </p:nvSpPr>
        <p:spPr>
          <a:xfrm>
            <a:off x="-4237428" y="2193209"/>
            <a:ext cx="7920000" cy="7920000"/>
          </a:xfrm>
          <a:prstGeom prst="ellipse">
            <a:avLst/>
          </a:prstGeom>
          <a:gradFill flip="none" rotWithShape="1">
            <a:gsLst>
              <a:gs pos="43000">
                <a:srgbClr val="FFC000"/>
              </a:gs>
              <a:gs pos="4000">
                <a:srgbClr val="FF0000"/>
              </a:gs>
              <a:gs pos="89000">
                <a:schemeClr val="accent6">
                  <a:lumMod val="4000"/>
                  <a:lumOff val="96000"/>
                  <a:alpha val="11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Search </a:t>
            </a:r>
            <a:r>
              <a:rPr lang="en-US" altLang="ja-JP" dirty="0"/>
              <a:t>for</a:t>
            </a:r>
            <a:r>
              <a:rPr kumimoji="1" lang="en-US" altLang="ja-JP" dirty="0"/>
              <a:t> Rare Events</a:t>
            </a:r>
            <a:endParaRPr kumimoji="1" lang="ja-JP" altLang="en-US" dirty="0"/>
          </a:p>
        </p:txBody>
      </p:sp>
      <p:sp>
        <p:nvSpPr>
          <p:cNvPr id="5" name="円/楕円 415"/>
          <p:cNvSpPr/>
          <p:nvPr/>
        </p:nvSpPr>
        <p:spPr>
          <a:xfrm>
            <a:off x="444369" y="58277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426"/>
          <p:cNvSpPr/>
          <p:nvPr/>
        </p:nvSpPr>
        <p:spPr>
          <a:xfrm>
            <a:off x="108359" y="5175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427"/>
          <p:cNvSpPr/>
          <p:nvPr/>
        </p:nvSpPr>
        <p:spPr>
          <a:xfrm>
            <a:off x="136530" y="558183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428"/>
          <p:cNvSpPr/>
          <p:nvPr/>
        </p:nvSpPr>
        <p:spPr>
          <a:xfrm>
            <a:off x="360749" y="45637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429"/>
          <p:cNvSpPr/>
          <p:nvPr/>
        </p:nvSpPr>
        <p:spPr>
          <a:xfrm>
            <a:off x="829730" y="58088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430"/>
          <p:cNvSpPr/>
          <p:nvPr/>
        </p:nvSpPr>
        <p:spPr>
          <a:xfrm>
            <a:off x="1011698" y="617000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31"/>
          <p:cNvSpPr/>
          <p:nvPr/>
        </p:nvSpPr>
        <p:spPr>
          <a:xfrm>
            <a:off x="432208" y="596793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32"/>
          <p:cNvSpPr/>
          <p:nvPr/>
        </p:nvSpPr>
        <p:spPr>
          <a:xfrm>
            <a:off x="493637" y="5121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33"/>
          <p:cNvSpPr/>
          <p:nvPr/>
        </p:nvSpPr>
        <p:spPr>
          <a:xfrm>
            <a:off x="378208" y="53598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34"/>
          <p:cNvSpPr/>
          <p:nvPr/>
        </p:nvSpPr>
        <p:spPr>
          <a:xfrm>
            <a:off x="336868" y="5534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435"/>
          <p:cNvSpPr/>
          <p:nvPr/>
        </p:nvSpPr>
        <p:spPr>
          <a:xfrm>
            <a:off x="141193" y="657344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436"/>
          <p:cNvSpPr/>
          <p:nvPr/>
        </p:nvSpPr>
        <p:spPr>
          <a:xfrm>
            <a:off x="575334" y="46280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437"/>
          <p:cNvSpPr/>
          <p:nvPr/>
        </p:nvSpPr>
        <p:spPr>
          <a:xfrm>
            <a:off x="1007895" y="55265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38"/>
          <p:cNvSpPr/>
          <p:nvPr/>
        </p:nvSpPr>
        <p:spPr>
          <a:xfrm>
            <a:off x="1125091" y="5859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40"/>
          <p:cNvSpPr/>
          <p:nvPr/>
        </p:nvSpPr>
        <p:spPr>
          <a:xfrm>
            <a:off x="173001" y="47571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41"/>
          <p:cNvSpPr/>
          <p:nvPr/>
        </p:nvSpPr>
        <p:spPr>
          <a:xfrm>
            <a:off x="71335" y="61538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44"/>
          <p:cNvSpPr/>
          <p:nvPr/>
        </p:nvSpPr>
        <p:spPr>
          <a:xfrm>
            <a:off x="252351" y="5423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445"/>
          <p:cNvSpPr/>
          <p:nvPr/>
        </p:nvSpPr>
        <p:spPr>
          <a:xfrm>
            <a:off x="721559" y="54930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446"/>
          <p:cNvSpPr/>
          <p:nvPr/>
        </p:nvSpPr>
        <p:spPr>
          <a:xfrm>
            <a:off x="568302" y="56371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448"/>
          <p:cNvSpPr/>
          <p:nvPr/>
        </p:nvSpPr>
        <p:spPr>
          <a:xfrm>
            <a:off x="552459" y="65555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449"/>
          <p:cNvSpPr/>
          <p:nvPr/>
        </p:nvSpPr>
        <p:spPr>
          <a:xfrm>
            <a:off x="828274" y="653086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35"/>
          <p:cNvSpPr/>
          <p:nvPr/>
        </p:nvSpPr>
        <p:spPr>
          <a:xfrm>
            <a:off x="378208" y="63516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37"/>
          <p:cNvSpPr/>
          <p:nvPr/>
        </p:nvSpPr>
        <p:spPr>
          <a:xfrm>
            <a:off x="613730" y="52658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38"/>
          <p:cNvSpPr/>
          <p:nvPr/>
        </p:nvSpPr>
        <p:spPr>
          <a:xfrm>
            <a:off x="208556" y="574211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39"/>
          <p:cNvSpPr/>
          <p:nvPr/>
        </p:nvSpPr>
        <p:spPr>
          <a:xfrm>
            <a:off x="216359" y="59907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41"/>
          <p:cNvSpPr/>
          <p:nvPr/>
        </p:nvSpPr>
        <p:spPr>
          <a:xfrm>
            <a:off x="721730" y="6116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3"/>
          <p:cNvSpPr/>
          <p:nvPr/>
        </p:nvSpPr>
        <p:spPr>
          <a:xfrm>
            <a:off x="286755" y="49056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418"/>
          <p:cNvSpPr/>
          <p:nvPr/>
        </p:nvSpPr>
        <p:spPr>
          <a:xfrm>
            <a:off x="328628" y="371600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421"/>
          <p:cNvSpPr/>
          <p:nvPr/>
        </p:nvSpPr>
        <p:spPr>
          <a:xfrm>
            <a:off x="1499853" y="63436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421"/>
          <p:cNvSpPr/>
          <p:nvPr/>
        </p:nvSpPr>
        <p:spPr>
          <a:xfrm>
            <a:off x="961568" y="462366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435"/>
          <p:cNvSpPr/>
          <p:nvPr/>
        </p:nvSpPr>
        <p:spPr>
          <a:xfrm>
            <a:off x="650859" y="49240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448"/>
          <p:cNvSpPr/>
          <p:nvPr/>
        </p:nvSpPr>
        <p:spPr>
          <a:xfrm>
            <a:off x="225495" y="52888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49"/>
          <p:cNvSpPr/>
          <p:nvPr/>
        </p:nvSpPr>
        <p:spPr>
          <a:xfrm>
            <a:off x="317924" y="51248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35"/>
          <p:cNvSpPr/>
          <p:nvPr/>
        </p:nvSpPr>
        <p:spPr>
          <a:xfrm>
            <a:off x="295203" y="61631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8"/>
          <p:cNvSpPr/>
          <p:nvPr/>
        </p:nvSpPr>
        <p:spPr>
          <a:xfrm>
            <a:off x="675920" y="59121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49"/>
          <p:cNvSpPr/>
          <p:nvPr/>
        </p:nvSpPr>
        <p:spPr>
          <a:xfrm>
            <a:off x="79782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18"/>
          <p:cNvSpPr/>
          <p:nvPr/>
        </p:nvSpPr>
        <p:spPr>
          <a:xfrm>
            <a:off x="1612907" y="596793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21"/>
          <p:cNvSpPr/>
          <p:nvPr/>
        </p:nvSpPr>
        <p:spPr>
          <a:xfrm>
            <a:off x="1313066" y="489480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18"/>
          <p:cNvSpPr/>
          <p:nvPr/>
        </p:nvSpPr>
        <p:spPr>
          <a:xfrm>
            <a:off x="638730" y="402179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21"/>
          <p:cNvSpPr/>
          <p:nvPr/>
        </p:nvSpPr>
        <p:spPr>
          <a:xfrm>
            <a:off x="173001" y="405352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18"/>
          <p:cNvSpPr/>
          <p:nvPr/>
        </p:nvSpPr>
        <p:spPr>
          <a:xfrm>
            <a:off x="1237608" y="543907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21"/>
          <p:cNvSpPr/>
          <p:nvPr/>
        </p:nvSpPr>
        <p:spPr>
          <a:xfrm>
            <a:off x="1155868" y="60266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18"/>
          <p:cNvSpPr/>
          <p:nvPr/>
        </p:nvSpPr>
        <p:spPr>
          <a:xfrm>
            <a:off x="154556" y="4471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21"/>
          <p:cNvSpPr/>
          <p:nvPr/>
        </p:nvSpPr>
        <p:spPr>
          <a:xfrm>
            <a:off x="645606" y="44533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18"/>
          <p:cNvSpPr/>
          <p:nvPr/>
        </p:nvSpPr>
        <p:spPr>
          <a:xfrm>
            <a:off x="1011698" y="641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21"/>
          <p:cNvSpPr/>
          <p:nvPr/>
        </p:nvSpPr>
        <p:spPr>
          <a:xfrm>
            <a:off x="862806" y="51196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418"/>
          <p:cNvSpPr/>
          <p:nvPr/>
        </p:nvSpPr>
        <p:spPr>
          <a:xfrm>
            <a:off x="1163276" y="44120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421"/>
          <p:cNvSpPr/>
          <p:nvPr/>
        </p:nvSpPr>
        <p:spPr>
          <a:xfrm>
            <a:off x="270208" y="428846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18"/>
          <p:cNvSpPr/>
          <p:nvPr/>
        </p:nvSpPr>
        <p:spPr>
          <a:xfrm>
            <a:off x="1309356" y="57498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21"/>
          <p:cNvSpPr/>
          <p:nvPr/>
        </p:nvSpPr>
        <p:spPr>
          <a:xfrm>
            <a:off x="2518039" y="47031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18"/>
          <p:cNvSpPr/>
          <p:nvPr/>
        </p:nvSpPr>
        <p:spPr>
          <a:xfrm>
            <a:off x="-64371" y="37916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21"/>
          <p:cNvSpPr/>
          <p:nvPr/>
        </p:nvSpPr>
        <p:spPr>
          <a:xfrm>
            <a:off x="729920" y="370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418"/>
          <p:cNvSpPr/>
          <p:nvPr/>
        </p:nvSpPr>
        <p:spPr>
          <a:xfrm>
            <a:off x="1281332" y="38434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421"/>
          <p:cNvSpPr/>
          <p:nvPr/>
        </p:nvSpPr>
        <p:spPr>
          <a:xfrm>
            <a:off x="970464" y="481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418"/>
          <p:cNvSpPr/>
          <p:nvPr/>
        </p:nvSpPr>
        <p:spPr>
          <a:xfrm>
            <a:off x="2286024" y="51901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421"/>
          <p:cNvSpPr/>
          <p:nvPr/>
        </p:nvSpPr>
        <p:spPr>
          <a:xfrm>
            <a:off x="1582480" y="545407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418"/>
          <p:cNvSpPr/>
          <p:nvPr/>
        </p:nvSpPr>
        <p:spPr>
          <a:xfrm>
            <a:off x="729920" y="62733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418"/>
          <p:cNvSpPr/>
          <p:nvPr/>
        </p:nvSpPr>
        <p:spPr>
          <a:xfrm>
            <a:off x="402753" y="475197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418"/>
          <p:cNvSpPr/>
          <p:nvPr/>
        </p:nvSpPr>
        <p:spPr>
          <a:xfrm>
            <a:off x="844019" y="42766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418"/>
          <p:cNvSpPr/>
          <p:nvPr/>
        </p:nvSpPr>
        <p:spPr>
          <a:xfrm>
            <a:off x="1421066" y="608296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421"/>
          <p:cNvSpPr/>
          <p:nvPr/>
        </p:nvSpPr>
        <p:spPr>
          <a:xfrm>
            <a:off x="1889277" y="641240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421"/>
          <p:cNvSpPr/>
          <p:nvPr/>
        </p:nvSpPr>
        <p:spPr>
          <a:xfrm>
            <a:off x="1574233" y="515788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421"/>
          <p:cNvSpPr/>
          <p:nvPr/>
        </p:nvSpPr>
        <p:spPr>
          <a:xfrm>
            <a:off x="1196117" y="517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421"/>
          <p:cNvSpPr/>
          <p:nvPr/>
        </p:nvSpPr>
        <p:spPr>
          <a:xfrm>
            <a:off x="1921174" y="512689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418"/>
          <p:cNvSpPr/>
          <p:nvPr/>
        </p:nvSpPr>
        <p:spPr>
          <a:xfrm>
            <a:off x="2016783" y="57280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421"/>
          <p:cNvSpPr/>
          <p:nvPr/>
        </p:nvSpPr>
        <p:spPr>
          <a:xfrm>
            <a:off x="1759031" y="47147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421"/>
          <p:cNvSpPr/>
          <p:nvPr/>
        </p:nvSpPr>
        <p:spPr>
          <a:xfrm>
            <a:off x="1653015" y="4363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421"/>
          <p:cNvSpPr/>
          <p:nvPr/>
        </p:nvSpPr>
        <p:spPr>
          <a:xfrm>
            <a:off x="413334" y="406451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421"/>
          <p:cNvSpPr/>
          <p:nvPr/>
        </p:nvSpPr>
        <p:spPr>
          <a:xfrm>
            <a:off x="336792" y="30694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18"/>
          <p:cNvSpPr/>
          <p:nvPr/>
        </p:nvSpPr>
        <p:spPr>
          <a:xfrm>
            <a:off x="1489376" y="33970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822012" y="1866726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High density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400" dirty="0"/>
              <a:t>High luminosity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400" dirty="0"/>
              <a:t>High</a:t>
            </a:r>
            <a:r>
              <a:rPr kumimoji="1" lang="en-US" altLang="ja-JP" sz="2400" dirty="0"/>
              <a:t> strange yield</a:t>
            </a:r>
            <a:endParaRPr kumimoji="1" lang="ja-JP" altLang="en-US" sz="2400" dirty="0"/>
          </a:p>
        </p:txBody>
      </p:sp>
      <p:sp>
        <p:nvSpPr>
          <p:cNvPr id="84" name="円/楕円 421"/>
          <p:cNvSpPr/>
          <p:nvPr/>
        </p:nvSpPr>
        <p:spPr>
          <a:xfrm>
            <a:off x="1672009" y="570043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421"/>
          <p:cNvSpPr/>
          <p:nvPr/>
        </p:nvSpPr>
        <p:spPr>
          <a:xfrm>
            <a:off x="1025064" y="6642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882274" y="1375185"/>
            <a:ext cx="2499306" cy="1852636"/>
            <a:chOff x="882274" y="1375185"/>
            <a:chExt cx="2499306" cy="1852636"/>
          </a:xfrm>
        </p:grpSpPr>
        <p:sp>
          <p:nvSpPr>
            <p:cNvPr id="79" name="円/楕円 418"/>
            <p:cNvSpPr/>
            <p:nvPr/>
          </p:nvSpPr>
          <p:spPr>
            <a:xfrm>
              <a:off x="1848121" y="1752014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flipV="1">
              <a:off x="1078806" y="2081265"/>
              <a:ext cx="711427" cy="114655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円/楕円 421"/>
            <p:cNvSpPr/>
            <p:nvPr/>
          </p:nvSpPr>
          <p:spPr>
            <a:xfrm>
              <a:off x="1520609" y="148845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 flipV="1">
              <a:off x="882274" y="1802570"/>
              <a:ext cx="623061" cy="123332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/>
            <p:cNvSpPr txBox="1"/>
            <p:nvPr/>
          </p:nvSpPr>
          <p:spPr>
            <a:xfrm>
              <a:off x="2122902" y="1375185"/>
              <a:ext cx="12586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latin typeface="+mj-lt"/>
                  <a:ea typeface="游ゴシック" panose="020B0400000000000000" pitchFamily="50" charset="-128"/>
                </a:rPr>
                <a:t>Exotic</a:t>
              </a:r>
            </a:p>
            <a:p>
              <a:r>
                <a:rPr lang="en-US" altLang="ja-JP" sz="2400" dirty="0">
                  <a:latin typeface="+mj-lt"/>
                  <a:ea typeface="游ゴシック" panose="020B0400000000000000" pitchFamily="50" charset="-128"/>
                </a:rPr>
                <a:t>Hadrons</a:t>
              </a:r>
              <a:endParaRPr kumimoji="1" lang="ja-JP" altLang="en-US" sz="2400" dirty="0">
                <a:latin typeface="+mj-lt"/>
                <a:ea typeface="游ゴシック" panose="020B0400000000000000" pitchFamily="50" charset="-128"/>
              </a:endParaRPr>
            </a:p>
          </p:txBody>
        </p:sp>
      </p:grpSp>
      <p:sp>
        <p:nvSpPr>
          <p:cNvPr id="103" name="円/楕円 421"/>
          <p:cNvSpPr/>
          <p:nvPr/>
        </p:nvSpPr>
        <p:spPr>
          <a:xfrm>
            <a:off x="764669" y="6750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18"/>
          <p:cNvSpPr/>
          <p:nvPr/>
        </p:nvSpPr>
        <p:spPr>
          <a:xfrm>
            <a:off x="1745753" y="6573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421"/>
          <p:cNvSpPr/>
          <p:nvPr/>
        </p:nvSpPr>
        <p:spPr>
          <a:xfrm>
            <a:off x="1037608" y="563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418"/>
          <p:cNvSpPr/>
          <p:nvPr/>
        </p:nvSpPr>
        <p:spPr>
          <a:xfrm>
            <a:off x="735319" y="478549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421"/>
          <p:cNvSpPr/>
          <p:nvPr/>
        </p:nvSpPr>
        <p:spPr>
          <a:xfrm>
            <a:off x="1358233" y="668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418"/>
          <p:cNvSpPr/>
          <p:nvPr/>
        </p:nvSpPr>
        <p:spPr>
          <a:xfrm>
            <a:off x="1233674" y="629577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4" name="グループ化 123"/>
          <p:cNvGrpSpPr/>
          <p:nvPr/>
        </p:nvGrpSpPr>
        <p:grpSpPr>
          <a:xfrm>
            <a:off x="1869015" y="2436061"/>
            <a:ext cx="3195266" cy="1534547"/>
            <a:chOff x="1869015" y="2436061"/>
            <a:chExt cx="3195266" cy="1534547"/>
          </a:xfrm>
        </p:grpSpPr>
        <p:sp>
          <p:nvSpPr>
            <p:cNvPr id="87" name="円/楕円 421"/>
            <p:cNvSpPr/>
            <p:nvPr/>
          </p:nvSpPr>
          <p:spPr>
            <a:xfrm>
              <a:off x="3122053" y="26875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88" name="円/楕円 418"/>
            <p:cNvSpPr/>
            <p:nvPr/>
          </p:nvSpPr>
          <p:spPr>
            <a:xfrm>
              <a:off x="3167899" y="284917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89" name="円/楕円 421"/>
            <p:cNvSpPr/>
            <p:nvPr/>
          </p:nvSpPr>
          <p:spPr>
            <a:xfrm>
              <a:off x="2985695" y="28136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1" name="円/楕円 418"/>
            <p:cNvSpPr/>
            <p:nvPr/>
          </p:nvSpPr>
          <p:spPr>
            <a:xfrm>
              <a:off x="2946642" y="264874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3353556" y="2436061"/>
              <a:ext cx="17107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>
                  <a:latin typeface="+mj-lt"/>
                  <a:ea typeface="游ゴシック" panose="020B0400000000000000" pitchFamily="50" charset="-128"/>
                </a:rPr>
                <a:t>Hypernuclei</a:t>
              </a:r>
              <a:endParaRPr kumimoji="1" lang="ja-JP" altLang="en-US" sz="2400" dirty="0">
                <a:latin typeface="+mj-lt"/>
                <a:ea typeface="游ゴシック" panose="020B0400000000000000" pitchFamily="50" charset="-128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 flipV="1">
              <a:off x="1869015" y="3061089"/>
              <a:ext cx="968021" cy="90951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219393" y="3454296"/>
            <a:ext cx="3390098" cy="1163475"/>
            <a:chOff x="2219393" y="3454296"/>
            <a:chExt cx="3390098" cy="1163475"/>
          </a:xfrm>
        </p:grpSpPr>
        <p:sp>
          <p:nvSpPr>
            <p:cNvPr id="86" name="円/楕円 421"/>
            <p:cNvSpPr/>
            <p:nvPr/>
          </p:nvSpPr>
          <p:spPr>
            <a:xfrm>
              <a:off x="3664035" y="375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0" name="円/楕円 421"/>
            <p:cNvSpPr/>
            <p:nvPr/>
          </p:nvSpPr>
          <p:spPr>
            <a:xfrm>
              <a:off x="3542321" y="402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2" name="円/楕円 421"/>
            <p:cNvSpPr/>
            <p:nvPr/>
          </p:nvSpPr>
          <p:spPr>
            <a:xfrm>
              <a:off x="3481464" y="3837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3" name="円/楕円 418"/>
            <p:cNvSpPr/>
            <p:nvPr/>
          </p:nvSpPr>
          <p:spPr>
            <a:xfrm>
              <a:off x="3669224" y="390698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4" name="円/楕円 421"/>
            <p:cNvSpPr/>
            <p:nvPr/>
          </p:nvSpPr>
          <p:spPr>
            <a:xfrm>
              <a:off x="3664035" y="4053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5" name="円/楕円 421"/>
            <p:cNvSpPr/>
            <p:nvPr/>
          </p:nvSpPr>
          <p:spPr>
            <a:xfrm>
              <a:off x="3760915" y="3945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956474" y="3454296"/>
              <a:ext cx="1653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>
                  <a:latin typeface="+mj-lt"/>
                  <a:ea typeface="游ゴシック" panose="020B0400000000000000" pitchFamily="50" charset="-128"/>
                </a:rPr>
                <a:t>Strangelets</a:t>
              </a:r>
              <a:endParaRPr kumimoji="1" lang="ja-JP" altLang="en-US" sz="2400" dirty="0">
                <a:latin typeface="+mj-lt"/>
                <a:ea typeface="游ゴシック" panose="020B0400000000000000" pitchFamily="50" charset="-128"/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V="1">
              <a:off x="2219393" y="4167269"/>
              <a:ext cx="1169090" cy="45050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円/楕円 427"/>
          <p:cNvSpPr/>
          <p:nvPr/>
        </p:nvSpPr>
        <p:spPr>
          <a:xfrm>
            <a:off x="378208" y="57068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238"/>
          <p:cNvSpPr/>
          <p:nvPr/>
        </p:nvSpPr>
        <p:spPr>
          <a:xfrm>
            <a:off x="478851" y="546915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449"/>
          <p:cNvSpPr/>
          <p:nvPr/>
        </p:nvSpPr>
        <p:spPr>
          <a:xfrm>
            <a:off x="338717" y="65463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427"/>
          <p:cNvSpPr/>
          <p:nvPr/>
        </p:nvSpPr>
        <p:spPr>
          <a:xfrm>
            <a:off x="201551" y="63400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238"/>
          <p:cNvSpPr/>
          <p:nvPr/>
        </p:nvSpPr>
        <p:spPr>
          <a:xfrm>
            <a:off x="513356" y="60567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449"/>
          <p:cNvSpPr/>
          <p:nvPr/>
        </p:nvSpPr>
        <p:spPr>
          <a:xfrm>
            <a:off x="490628" y="62349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415"/>
          <p:cNvSpPr/>
          <p:nvPr/>
        </p:nvSpPr>
        <p:spPr>
          <a:xfrm>
            <a:off x="54888" y="540307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415"/>
          <p:cNvSpPr/>
          <p:nvPr/>
        </p:nvSpPr>
        <p:spPr>
          <a:xfrm>
            <a:off x="837920" y="599040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415"/>
          <p:cNvSpPr/>
          <p:nvPr/>
        </p:nvSpPr>
        <p:spPr>
          <a:xfrm>
            <a:off x="226556" y="64196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238"/>
          <p:cNvSpPr/>
          <p:nvPr/>
        </p:nvSpPr>
        <p:spPr>
          <a:xfrm>
            <a:off x="-10371" y="578020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449"/>
          <p:cNvSpPr/>
          <p:nvPr/>
        </p:nvSpPr>
        <p:spPr>
          <a:xfrm>
            <a:off x="54112" y="63766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427"/>
          <p:cNvSpPr/>
          <p:nvPr/>
        </p:nvSpPr>
        <p:spPr>
          <a:xfrm>
            <a:off x="-28270" y="56378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238"/>
          <p:cNvSpPr/>
          <p:nvPr/>
        </p:nvSpPr>
        <p:spPr>
          <a:xfrm>
            <a:off x="726379" y="56221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449"/>
          <p:cNvSpPr/>
          <p:nvPr/>
        </p:nvSpPr>
        <p:spPr>
          <a:xfrm>
            <a:off x="561352" y="67675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427"/>
          <p:cNvSpPr/>
          <p:nvPr/>
        </p:nvSpPr>
        <p:spPr>
          <a:xfrm>
            <a:off x="-10371" y="502684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238"/>
          <p:cNvSpPr/>
          <p:nvPr/>
        </p:nvSpPr>
        <p:spPr>
          <a:xfrm>
            <a:off x="665756" y="6209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449"/>
          <p:cNvSpPr/>
          <p:nvPr/>
        </p:nvSpPr>
        <p:spPr>
          <a:xfrm>
            <a:off x="31080" y="48934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427"/>
          <p:cNvSpPr/>
          <p:nvPr/>
        </p:nvSpPr>
        <p:spPr>
          <a:xfrm>
            <a:off x="-26309" y="47280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238"/>
          <p:cNvSpPr/>
          <p:nvPr/>
        </p:nvSpPr>
        <p:spPr>
          <a:xfrm>
            <a:off x="678928" y="53730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449"/>
          <p:cNvSpPr/>
          <p:nvPr/>
        </p:nvSpPr>
        <p:spPr>
          <a:xfrm>
            <a:off x="17636" y="67200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427"/>
          <p:cNvSpPr/>
          <p:nvPr/>
        </p:nvSpPr>
        <p:spPr>
          <a:xfrm>
            <a:off x="262556" y="67578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238"/>
          <p:cNvSpPr/>
          <p:nvPr/>
        </p:nvSpPr>
        <p:spPr>
          <a:xfrm>
            <a:off x="546033" y="64280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449"/>
          <p:cNvSpPr/>
          <p:nvPr/>
        </p:nvSpPr>
        <p:spPr>
          <a:xfrm>
            <a:off x="310598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427"/>
          <p:cNvSpPr/>
          <p:nvPr/>
        </p:nvSpPr>
        <p:spPr>
          <a:xfrm>
            <a:off x="-21350" y="60880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238"/>
          <p:cNvSpPr/>
          <p:nvPr/>
        </p:nvSpPr>
        <p:spPr>
          <a:xfrm>
            <a:off x="-65941" y="529894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449"/>
          <p:cNvSpPr/>
          <p:nvPr/>
        </p:nvSpPr>
        <p:spPr>
          <a:xfrm>
            <a:off x="88662" y="59667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427"/>
          <p:cNvSpPr/>
          <p:nvPr/>
        </p:nvSpPr>
        <p:spPr>
          <a:xfrm>
            <a:off x="874656" y="54232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>
            <a:off x="2332224" y="4788511"/>
            <a:ext cx="2680659" cy="1439238"/>
            <a:chOff x="2332224" y="4788511"/>
            <a:chExt cx="2680659" cy="1439238"/>
          </a:xfrm>
        </p:grpSpPr>
        <p:sp>
          <p:nvSpPr>
            <p:cNvPr id="155" name="円/楕円 418"/>
            <p:cNvSpPr/>
            <p:nvPr/>
          </p:nvSpPr>
          <p:spPr>
            <a:xfrm>
              <a:off x="4351737" y="601174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cxnSp>
          <p:nvCxnSpPr>
            <p:cNvPr id="156" name="直線矢印コネクタ 155"/>
            <p:cNvCxnSpPr/>
            <p:nvPr/>
          </p:nvCxnSpPr>
          <p:spPr>
            <a:xfrm flipV="1">
              <a:off x="2349749" y="6134406"/>
              <a:ext cx="1884223" cy="4703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矢印コネクタ 156"/>
            <p:cNvCxnSpPr/>
            <p:nvPr/>
          </p:nvCxnSpPr>
          <p:spPr>
            <a:xfrm flipV="1">
              <a:off x="2332224" y="5749857"/>
              <a:ext cx="1901748" cy="10619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円/楕円 418"/>
            <p:cNvSpPr/>
            <p:nvPr/>
          </p:nvSpPr>
          <p:spPr>
            <a:xfrm>
              <a:off x="4326540" y="565181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cxnSp>
          <p:nvCxnSpPr>
            <p:cNvPr id="159" name="直線コネクタ 158"/>
            <p:cNvCxnSpPr/>
            <p:nvPr/>
          </p:nvCxnSpPr>
          <p:spPr>
            <a:xfrm>
              <a:off x="3162642" y="5802954"/>
              <a:ext cx="39053" cy="360197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/>
            <p:cNvSpPr txBox="1"/>
            <p:nvPr/>
          </p:nvSpPr>
          <p:spPr>
            <a:xfrm>
              <a:off x="3436811" y="4788511"/>
              <a:ext cx="15760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latin typeface="+mj-lt"/>
                  <a:ea typeface="游ゴシック" panose="020B0400000000000000" pitchFamily="50" charset="-128"/>
                </a:rPr>
                <a:t>hadron</a:t>
              </a:r>
            </a:p>
            <a:p>
              <a:r>
                <a:rPr lang="en-US" altLang="ja-JP" sz="2400" dirty="0">
                  <a:latin typeface="+mj-lt"/>
                  <a:ea typeface="游ゴシック" panose="020B0400000000000000" pitchFamily="50" charset="-128"/>
                </a:rPr>
                <a:t>Interaction</a:t>
              </a:r>
              <a:endParaRPr kumimoji="1" lang="ja-JP" altLang="en-US" sz="2400" dirty="0">
                <a:latin typeface="+mj-lt"/>
                <a:ea typeface="游ゴシック" panose="020B0400000000000000" pitchFamily="50" charset="-128"/>
              </a:endParaRPr>
            </a:p>
          </p:txBody>
        </p:sp>
      </p:grpSp>
      <p:sp>
        <p:nvSpPr>
          <p:cNvPr id="76" name="テキスト ボックス 75"/>
          <p:cNvSpPr txBox="1"/>
          <p:nvPr/>
        </p:nvSpPr>
        <p:spPr>
          <a:xfrm>
            <a:off x="6373344" y="3506057"/>
            <a:ext cx="1901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Rare-event</a:t>
            </a:r>
          </a:p>
          <a:p>
            <a:pPr algn="ctr"/>
            <a:r>
              <a:rPr lang="en-US" altLang="ja-JP" sz="2800" b="1" dirty="0"/>
              <a:t>Factory</a:t>
            </a:r>
            <a:endParaRPr kumimoji="1" lang="ja-JP" altLang="en-US" sz="2800" b="1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822012" y="5052696"/>
            <a:ext cx="1919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creation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properties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interaction</a:t>
            </a:r>
          </a:p>
        </p:txBody>
      </p:sp>
      <p:sp>
        <p:nvSpPr>
          <p:cNvPr id="164" name="下矢印 163"/>
          <p:cNvSpPr/>
          <p:nvPr/>
        </p:nvSpPr>
        <p:spPr>
          <a:xfrm>
            <a:off x="6551442" y="3111869"/>
            <a:ext cx="1542445" cy="435738"/>
          </a:xfrm>
          <a:prstGeom prst="downArrow">
            <a:avLst>
              <a:gd name="adj1" fmla="val 50000"/>
              <a:gd name="adj2" fmla="val 52935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5" name="下矢印 164"/>
          <p:cNvSpPr/>
          <p:nvPr/>
        </p:nvSpPr>
        <p:spPr>
          <a:xfrm>
            <a:off x="6604675" y="4542294"/>
            <a:ext cx="1542445" cy="435738"/>
          </a:xfrm>
          <a:prstGeom prst="downArrow">
            <a:avLst>
              <a:gd name="adj1" fmla="val 50000"/>
              <a:gd name="adj2" fmla="val 52935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47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2">
            <a:extLst>
              <a:ext uri="{FF2B5EF4-FFF2-40B4-BE49-F238E27FC236}">
                <a16:creationId xmlns:a16="http://schemas.microsoft.com/office/drawing/2014/main" id="{3054A4E8-1E30-BE80-DE04-CCFEF0493D55}"/>
              </a:ext>
            </a:extLst>
          </p:cNvPr>
          <p:cNvSpPr/>
          <p:nvPr/>
        </p:nvSpPr>
        <p:spPr>
          <a:xfrm>
            <a:off x="522514" y="3734511"/>
            <a:ext cx="8098972" cy="1233565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A4F2FD1-F9BD-60AE-1FB4-855F7579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0A0396-12BB-06F7-D940-A53C7692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3687E0-A388-FAB1-07E9-F63C7ACA9F7D}"/>
              </a:ext>
            </a:extLst>
          </p:cNvPr>
          <p:cNvSpPr txBox="1"/>
          <p:nvPr/>
        </p:nvSpPr>
        <p:spPr>
          <a:xfrm>
            <a:off x="767080" y="1404360"/>
            <a:ext cx="700986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ja-JP" sz="3600" dirty="0"/>
              <a:t>Introduction to Hot &amp; Dense QCD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phase structure of QCD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Relativistic heavy-ion collisions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Beam-Energy Scan</a:t>
            </a:r>
          </a:p>
          <a:p>
            <a:pPr marL="457200" indent="-457200">
              <a:buAutoNum type="arabicPeriod"/>
            </a:pPr>
            <a:endParaRPr kumimoji="1" lang="en-US" altLang="ja-JP" sz="3600" dirty="0"/>
          </a:p>
          <a:p>
            <a:pPr marL="457200" indent="-457200">
              <a:buAutoNum type="arabicPeriod"/>
            </a:pPr>
            <a:r>
              <a:rPr kumimoji="1" lang="en-US" altLang="ja-JP" sz="3600" dirty="0"/>
              <a:t>Search for QCD-CP: Fluctuations</a:t>
            </a:r>
          </a:p>
          <a:p>
            <a:pPr marL="457200" indent="-457200">
              <a:buAutoNum type="arabicPeriod"/>
            </a:pPr>
            <a:endParaRPr lang="en-US" altLang="ja-JP" sz="3600" dirty="0"/>
          </a:p>
          <a:p>
            <a:pPr marL="457200" indent="-457200">
              <a:buAutoNum type="arabicPeriod"/>
            </a:pPr>
            <a:r>
              <a:rPr lang="en-US" altLang="ja-JP" sz="3600" dirty="0"/>
              <a:t>Search for CSC: Precursor of CSC</a:t>
            </a:r>
            <a:endParaRPr kumimoji="1" lang="ja-JP" altLang="en-US" sz="36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FA023C-CBBC-BF7C-F58E-9A3B9A48AE9C}"/>
              </a:ext>
            </a:extLst>
          </p:cNvPr>
          <p:cNvSpPr txBox="1"/>
          <p:nvPr/>
        </p:nvSpPr>
        <p:spPr>
          <a:xfrm>
            <a:off x="1448132" y="4321746"/>
            <a:ext cx="6247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Reviews: </a:t>
            </a:r>
            <a:r>
              <a:rPr lang="en-US" altLang="ja-JP" dirty="0"/>
              <a:t>Asakawa, MK, PPNP (’16); </a:t>
            </a:r>
            <a:r>
              <a:rPr kumimoji="1" lang="en-US" altLang="ja-JP" dirty="0"/>
              <a:t>Bluhm, MK+, NPA 1003 (’20)</a:t>
            </a:r>
          </a:p>
          <a:p>
            <a:r>
              <a:rPr lang="en-US" altLang="ja-JP" dirty="0"/>
              <a:t>                       MK, </a:t>
            </a:r>
            <a:r>
              <a:rPr lang="en-US" altLang="ja-JP" dirty="0" err="1"/>
              <a:t>Esumi</a:t>
            </a:r>
            <a:r>
              <a:rPr lang="en-US" altLang="ja-JP" dirty="0"/>
              <a:t>, Nonaka, JPS journal, 2021/8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0361041-FF84-168D-0FDA-6231A8A01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806" y="4916653"/>
            <a:ext cx="3240194" cy="2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1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765987"/>
            <a:ext cx="6163974" cy="429585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8410" y="1492540"/>
            <a:ext cx="0" cy="478800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>
          <a:xfrm flipV="1">
            <a:off x="586092" y="6048186"/>
            <a:ext cx="6660000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-475907" y="2317972"/>
            <a:ext cx="174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temperature</a:t>
            </a:r>
            <a:endParaRPr lang="ja-JP" altLang="en-US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9536" y="6160966"/>
            <a:ext cx="339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effectLst>
                  <a:glow rad="139700">
                    <a:srgbClr val="144460"/>
                  </a:glow>
                </a:effectLst>
                <a:latin typeface="Calibri Light" panose="020F0302020204030204"/>
                <a:ea typeface="ＭＳ Ｐゴシック" panose="020B0600070205080204" pitchFamily="50" charset="-128"/>
              </a:rPr>
              <a:t>baryon chemical potential</a:t>
            </a:r>
            <a:endParaRPr lang="ja-JP" altLang="en-US" sz="2400" dirty="0">
              <a:solidFill>
                <a:prstClr val="white"/>
              </a:solidFill>
              <a:effectLst>
                <a:glow rad="139700">
                  <a:srgbClr val="144460"/>
                </a:glow>
              </a:effectLst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 rot="490128">
            <a:off x="1289068" y="3114114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2067519">
            <a:off x="2532461" y="3800312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1184849">
            <a:off x="1924107" y="3432764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rot="162969">
            <a:off x="663032" y="2664778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フリーフォーム 27"/>
          <p:cNvSpPr/>
          <p:nvPr/>
        </p:nvSpPr>
        <p:spPr>
          <a:xfrm rot="155389">
            <a:off x="1726043" y="2896456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 cap="flat" cmpd="sng" algn="ctr">
            <a:solidFill>
              <a:srgbClr val="AD0101">
                <a:shade val="50000"/>
              </a:srgbClr>
            </a:solidFill>
            <a:prstDash val="solid"/>
            <a:headEnd type="arrow" w="lg" len="lg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540144">
            <a:off x="1892088" y="2304335"/>
            <a:ext cx="2875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RHIC</a:t>
            </a:r>
          </a:p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beam energy scan 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9785" y="213244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LHC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51437" y="4303786"/>
            <a:ext cx="2887906" cy="95410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future facilities</a:t>
            </a:r>
          </a:p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ex. J-PARC @ Tokai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3087491">
            <a:off x="2946769" y="4595307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823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Fluctuations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765300" y="2478150"/>
            <a:ext cx="2577431" cy="2124963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659713" y="3171565"/>
            <a:ext cx="798472" cy="71300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AD01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846927" y="407190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solidFill>
                  <a:srgbClr val="BBE0E3">
                    <a:lumMod val="25000"/>
                  </a:srgbClr>
                </a:solidFill>
                <a:latin typeface="Arial"/>
                <a:ea typeface="ＭＳ Ｐゴシック" panose="020B0600070205080204" pitchFamily="50" charset="-128"/>
              </a:rPr>
              <a:t>V</a:t>
            </a:r>
            <a:endParaRPr lang="ja-JP" altLang="en-US" sz="2400" i="1" dirty="0">
              <a:solidFill>
                <a:srgbClr val="BBE0E3">
                  <a:lumMod val="25000"/>
                </a:srgbClr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60448" y="1741343"/>
            <a:ext cx="6452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white"/>
                </a:solidFill>
                <a:latin typeface="+mj-lt"/>
                <a:ea typeface="ＭＳ Ｐゴシック" panose="020B0600070205080204" pitchFamily="50" charset="-128"/>
              </a:rPr>
              <a:t>Observables in equilibrium are fluctuating!</a:t>
            </a:r>
            <a:endParaRPr lang="ja-JP" altLang="en-US" sz="2800" dirty="0">
              <a:solidFill>
                <a:prstClr val="white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FF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94" y="3398134"/>
            <a:ext cx="301841" cy="245517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4990410" y="2427924"/>
            <a:ext cx="3217964" cy="2137920"/>
            <a:chOff x="4990410" y="2110932"/>
            <a:chExt cx="3217964" cy="2137920"/>
          </a:xfrm>
        </p:grpSpPr>
        <p:sp>
          <p:nvSpPr>
            <p:cNvPr id="37" name="フリーフォーム 36"/>
            <p:cNvSpPr/>
            <p:nvPr/>
          </p:nvSpPr>
          <p:spPr>
            <a:xfrm>
              <a:off x="5510897" y="2817952"/>
              <a:ext cx="1951741" cy="1271383"/>
            </a:xfrm>
            <a:custGeom>
              <a:avLst/>
              <a:gdLst>
                <a:gd name="connsiteX0" fmla="*/ 0 w 1764405"/>
                <a:gd name="connsiteY0" fmla="*/ 862889 h 891731"/>
                <a:gd name="connsiteX1" fmla="*/ 669701 w 1764405"/>
                <a:gd name="connsiteY1" fmla="*/ 785616 h 891731"/>
                <a:gd name="connsiteX2" fmla="*/ 850005 w 1764405"/>
                <a:gd name="connsiteY2" fmla="*/ 5 h 891731"/>
                <a:gd name="connsiteX3" fmla="*/ 1159098 w 1764405"/>
                <a:gd name="connsiteY3" fmla="*/ 772737 h 891731"/>
                <a:gd name="connsiteX4" fmla="*/ 1764405 w 1764405"/>
                <a:gd name="connsiteY4" fmla="*/ 875768 h 891731"/>
                <a:gd name="connsiteX0" fmla="*/ 0 w 1764405"/>
                <a:gd name="connsiteY0" fmla="*/ 862935 h 891184"/>
                <a:gd name="connsiteX1" fmla="*/ 643943 w 1764405"/>
                <a:gd name="connsiteY1" fmla="*/ 734146 h 891184"/>
                <a:gd name="connsiteX2" fmla="*/ 850005 w 1764405"/>
                <a:gd name="connsiteY2" fmla="*/ 51 h 891184"/>
                <a:gd name="connsiteX3" fmla="*/ 1159098 w 1764405"/>
                <a:gd name="connsiteY3" fmla="*/ 772783 h 891184"/>
                <a:gd name="connsiteX4" fmla="*/ 1764405 w 1764405"/>
                <a:gd name="connsiteY4" fmla="*/ 875814 h 891184"/>
                <a:gd name="connsiteX0" fmla="*/ 0 w 1764405"/>
                <a:gd name="connsiteY0" fmla="*/ 862935 h 891184"/>
                <a:gd name="connsiteX1" fmla="*/ 643943 w 1764405"/>
                <a:gd name="connsiteY1" fmla="*/ 734146 h 891184"/>
                <a:gd name="connsiteX2" fmla="*/ 850005 w 1764405"/>
                <a:gd name="connsiteY2" fmla="*/ 51 h 891184"/>
                <a:gd name="connsiteX3" fmla="*/ 1159098 w 1764405"/>
                <a:gd name="connsiteY3" fmla="*/ 772783 h 891184"/>
                <a:gd name="connsiteX4" fmla="*/ 1764405 w 1764405"/>
                <a:gd name="connsiteY4" fmla="*/ 875814 h 891184"/>
                <a:gd name="connsiteX0" fmla="*/ 0 w 1764405"/>
                <a:gd name="connsiteY0" fmla="*/ 862939 h 880255"/>
                <a:gd name="connsiteX1" fmla="*/ 643943 w 1764405"/>
                <a:gd name="connsiteY1" fmla="*/ 734150 h 880255"/>
                <a:gd name="connsiteX2" fmla="*/ 850005 w 1764405"/>
                <a:gd name="connsiteY2" fmla="*/ 55 h 880255"/>
                <a:gd name="connsiteX3" fmla="*/ 1210614 w 1764405"/>
                <a:gd name="connsiteY3" fmla="*/ 695514 h 880255"/>
                <a:gd name="connsiteX4" fmla="*/ 1764405 w 1764405"/>
                <a:gd name="connsiteY4" fmla="*/ 875818 h 880255"/>
                <a:gd name="connsiteX0" fmla="*/ 0 w 1764405"/>
                <a:gd name="connsiteY0" fmla="*/ 862939 h 880255"/>
                <a:gd name="connsiteX1" fmla="*/ 553791 w 1764405"/>
                <a:gd name="connsiteY1" fmla="*/ 734150 h 880255"/>
                <a:gd name="connsiteX2" fmla="*/ 850005 w 1764405"/>
                <a:gd name="connsiteY2" fmla="*/ 55 h 880255"/>
                <a:gd name="connsiteX3" fmla="*/ 1210614 w 1764405"/>
                <a:gd name="connsiteY3" fmla="*/ 695514 h 880255"/>
                <a:gd name="connsiteX4" fmla="*/ 1764405 w 1764405"/>
                <a:gd name="connsiteY4" fmla="*/ 875818 h 880255"/>
                <a:gd name="connsiteX0" fmla="*/ 0 w 1773832"/>
                <a:gd name="connsiteY0" fmla="*/ 862939 h 877163"/>
                <a:gd name="connsiteX1" fmla="*/ 553791 w 1773832"/>
                <a:gd name="connsiteY1" fmla="*/ 734150 h 877163"/>
                <a:gd name="connsiteX2" fmla="*/ 850005 w 1773832"/>
                <a:gd name="connsiteY2" fmla="*/ 55 h 877163"/>
                <a:gd name="connsiteX3" fmla="*/ 1210614 w 1773832"/>
                <a:gd name="connsiteY3" fmla="*/ 695514 h 877163"/>
                <a:gd name="connsiteX4" fmla="*/ 1773832 w 1773832"/>
                <a:gd name="connsiteY4" fmla="*/ 847537 h 877163"/>
                <a:gd name="connsiteX0" fmla="*/ 0 w 1688991"/>
                <a:gd name="connsiteY0" fmla="*/ 844086 h 861673"/>
                <a:gd name="connsiteX1" fmla="*/ 468950 w 1688991"/>
                <a:gd name="connsiteY1" fmla="*/ 734150 h 861673"/>
                <a:gd name="connsiteX2" fmla="*/ 765164 w 1688991"/>
                <a:gd name="connsiteY2" fmla="*/ 55 h 861673"/>
                <a:gd name="connsiteX3" fmla="*/ 1125773 w 1688991"/>
                <a:gd name="connsiteY3" fmla="*/ 695514 h 861673"/>
                <a:gd name="connsiteX4" fmla="*/ 1688991 w 1688991"/>
                <a:gd name="connsiteY4" fmla="*/ 847537 h 861673"/>
                <a:gd name="connsiteX0" fmla="*/ 0 w 1688991"/>
                <a:gd name="connsiteY0" fmla="*/ 844086 h 853990"/>
                <a:gd name="connsiteX1" fmla="*/ 468950 w 1688991"/>
                <a:gd name="connsiteY1" fmla="*/ 734150 h 853990"/>
                <a:gd name="connsiteX2" fmla="*/ 765164 w 1688991"/>
                <a:gd name="connsiteY2" fmla="*/ 55 h 853990"/>
                <a:gd name="connsiteX3" fmla="*/ 1125773 w 1688991"/>
                <a:gd name="connsiteY3" fmla="*/ 695514 h 853990"/>
                <a:gd name="connsiteX4" fmla="*/ 1688991 w 1688991"/>
                <a:gd name="connsiteY4" fmla="*/ 847537 h 853990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594398"/>
                <a:gd name="connsiteY0" fmla="*/ 854596 h 854596"/>
                <a:gd name="connsiteX1" fmla="*/ 374357 w 1594398"/>
                <a:gd name="connsiteY1" fmla="*/ 734150 h 854596"/>
                <a:gd name="connsiteX2" fmla="*/ 670571 w 1594398"/>
                <a:gd name="connsiteY2" fmla="*/ 55 h 854596"/>
                <a:gd name="connsiteX3" fmla="*/ 1031180 w 1594398"/>
                <a:gd name="connsiteY3" fmla="*/ 695514 h 854596"/>
                <a:gd name="connsiteX4" fmla="*/ 1594398 w 1594398"/>
                <a:gd name="connsiteY4" fmla="*/ 847537 h 854596"/>
                <a:gd name="connsiteX0" fmla="*/ 0 w 1594398"/>
                <a:gd name="connsiteY0" fmla="*/ 851637 h 851637"/>
                <a:gd name="connsiteX1" fmla="*/ 374357 w 1594398"/>
                <a:gd name="connsiteY1" fmla="*/ 734150 h 851637"/>
                <a:gd name="connsiteX2" fmla="*/ 670571 w 1594398"/>
                <a:gd name="connsiteY2" fmla="*/ 55 h 851637"/>
                <a:gd name="connsiteX3" fmla="*/ 1031180 w 1594398"/>
                <a:gd name="connsiteY3" fmla="*/ 695514 h 851637"/>
                <a:gd name="connsiteX4" fmla="*/ 1594398 w 1594398"/>
                <a:gd name="connsiteY4" fmla="*/ 847537 h 851637"/>
                <a:gd name="connsiteX0" fmla="*/ 0 w 1591439"/>
                <a:gd name="connsiteY0" fmla="*/ 845719 h 847882"/>
                <a:gd name="connsiteX1" fmla="*/ 371398 w 1591439"/>
                <a:gd name="connsiteY1" fmla="*/ 734150 h 847882"/>
                <a:gd name="connsiteX2" fmla="*/ 667612 w 1591439"/>
                <a:gd name="connsiteY2" fmla="*/ 55 h 847882"/>
                <a:gd name="connsiteX3" fmla="*/ 1028221 w 1591439"/>
                <a:gd name="connsiteY3" fmla="*/ 695514 h 847882"/>
                <a:gd name="connsiteX4" fmla="*/ 1591439 w 1591439"/>
                <a:gd name="connsiteY4" fmla="*/ 847537 h 847882"/>
                <a:gd name="connsiteX0" fmla="*/ 0 w 1594398"/>
                <a:gd name="connsiteY0" fmla="*/ 848679 h 848809"/>
                <a:gd name="connsiteX1" fmla="*/ 374357 w 1594398"/>
                <a:gd name="connsiteY1" fmla="*/ 734150 h 848809"/>
                <a:gd name="connsiteX2" fmla="*/ 670571 w 1594398"/>
                <a:gd name="connsiteY2" fmla="*/ 55 h 848809"/>
                <a:gd name="connsiteX3" fmla="*/ 1031180 w 1594398"/>
                <a:gd name="connsiteY3" fmla="*/ 695514 h 848809"/>
                <a:gd name="connsiteX4" fmla="*/ 1594398 w 1594398"/>
                <a:gd name="connsiteY4" fmla="*/ 847537 h 84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398" h="848809">
                  <a:moveTo>
                    <a:pt x="0" y="848679"/>
                  </a:moveTo>
                  <a:cubicBezTo>
                    <a:pt x="330005" y="844242"/>
                    <a:pt x="262595" y="875587"/>
                    <a:pt x="374357" y="734150"/>
                  </a:cubicBezTo>
                  <a:cubicBezTo>
                    <a:pt x="486119" y="592713"/>
                    <a:pt x="561101" y="6494"/>
                    <a:pt x="670571" y="55"/>
                  </a:cubicBezTo>
                  <a:cubicBezTo>
                    <a:pt x="780042" y="-6384"/>
                    <a:pt x="878780" y="549554"/>
                    <a:pt x="1031180" y="695514"/>
                  </a:cubicBezTo>
                  <a:cubicBezTo>
                    <a:pt x="1183580" y="841474"/>
                    <a:pt x="1160555" y="850148"/>
                    <a:pt x="1594398" y="847537"/>
                  </a:cubicBezTo>
                </a:path>
              </a:pathLst>
            </a:custGeom>
            <a:solidFill>
              <a:srgbClr val="570000">
                <a:alpha val="80000"/>
              </a:srgbClr>
            </a:solidFill>
            <a:ln w="28575" cap="flat" cmpd="sng" algn="ctr">
              <a:solidFill>
                <a:srgbClr val="AD0101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>
            <a:xfrm flipH="1" flipV="1">
              <a:off x="5319942" y="2514070"/>
              <a:ext cx="13014" cy="17347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w="lg" len="lg"/>
              <a:tailEnd type="arrow" w="lg" len="lg"/>
            </a:ln>
            <a:effectLst/>
          </p:spPr>
        </p:cxnSp>
        <p:sp>
          <p:nvSpPr>
            <p:cNvPr id="39" name="左右矢印 38"/>
            <p:cNvSpPr/>
            <p:nvPr/>
          </p:nvSpPr>
          <p:spPr>
            <a:xfrm>
              <a:off x="5933178" y="3313110"/>
              <a:ext cx="850274" cy="348193"/>
            </a:xfrm>
            <a:prstGeom prst="leftRightArrow">
              <a:avLst/>
            </a:prstGeom>
            <a:gradFill rotWithShape="1">
              <a:gsLst>
                <a:gs pos="0">
                  <a:srgbClr val="808DA9">
                    <a:tint val="70000"/>
                    <a:satMod val="100000"/>
                    <a:lumMod val="110000"/>
                    <a:alpha val="62000"/>
                  </a:srgbClr>
                </a:gs>
                <a:gs pos="50000">
                  <a:srgbClr val="808DA9">
                    <a:tint val="75000"/>
                    <a:satMod val="101000"/>
                    <a:lumMod val="105000"/>
                  </a:srgbClr>
                </a:gs>
                <a:gs pos="100000">
                  <a:srgbClr val="808DA9">
                    <a:tint val="82000"/>
                    <a:satMod val="104000"/>
                    <a:lumMod val="105000"/>
                    <a:alpha val="82000"/>
                  </a:srgbClr>
                </a:gs>
              </a:gsLst>
              <a:lin ang="2700000" scaled="0"/>
            </a:gradFill>
            <a:ln w="9525" cap="flat" cmpd="sng" algn="ctr">
              <a:solidFill>
                <a:srgbClr val="808DA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FFFFFF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971" y="2903094"/>
              <a:ext cx="232562" cy="193504"/>
            </a:xfrm>
            <a:prstGeom prst="rect">
              <a:avLst/>
            </a:prstGeom>
          </p:spPr>
        </p:pic>
        <p:sp>
          <p:nvSpPr>
            <p:cNvPr id="41" name="テキスト ボックス 40"/>
            <p:cNvSpPr txBox="1"/>
            <p:nvPr/>
          </p:nvSpPr>
          <p:spPr>
            <a:xfrm>
              <a:off x="6477401" y="2748405"/>
              <a:ext cx="1220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</a:rPr>
                <a:t>variance</a:t>
              </a:r>
              <a:endPara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pic>
          <p:nvPicPr>
            <p:cNvPr id="42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FF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533" y="3966576"/>
              <a:ext cx="301841" cy="245517"/>
            </a:xfrm>
            <a:prstGeom prst="rect">
              <a:avLst/>
            </a:prstGeom>
          </p:spPr>
        </p:pic>
        <p:pic>
          <p:nvPicPr>
  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FF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410" y="2110932"/>
              <a:ext cx="839089" cy="359610"/>
            </a:xfrm>
            <a:prstGeom prst="rect">
              <a:avLst/>
            </a:prstGeom>
          </p:spPr>
        </p:pic>
        <p:cxnSp>
          <p:nvCxnSpPr>
            <p:cNvPr id="45" name="直線矢印コネクタ 44"/>
            <p:cNvCxnSpPr/>
            <p:nvPr/>
          </p:nvCxnSpPr>
          <p:spPr>
            <a:xfrm flipV="1">
              <a:off x="5141331" y="4089335"/>
              <a:ext cx="2697953" cy="1746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w="lg" len="lg"/>
              <a:tailEnd type="arrow" w="lg" len="lg"/>
            </a:ln>
            <a:effectLst/>
          </p:spPr>
        </p:cxnSp>
      </p:grpSp>
      <p:sp>
        <p:nvSpPr>
          <p:cNvPr id="46" name="フリーフォーム 45"/>
          <p:cNvSpPr/>
          <p:nvPr/>
        </p:nvSpPr>
        <p:spPr>
          <a:xfrm>
            <a:off x="5492967" y="3072030"/>
            <a:ext cx="1951741" cy="1334101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73832"/>
              <a:gd name="connsiteY0" fmla="*/ 862939 h 877163"/>
              <a:gd name="connsiteX1" fmla="*/ 553791 w 1773832"/>
              <a:gd name="connsiteY1" fmla="*/ 734150 h 877163"/>
              <a:gd name="connsiteX2" fmla="*/ 850005 w 1773832"/>
              <a:gd name="connsiteY2" fmla="*/ 55 h 877163"/>
              <a:gd name="connsiteX3" fmla="*/ 1210614 w 1773832"/>
              <a:gd name="connsiteY3" fmla="*/ 695514 h 877163"/>
              <a:gd name="connsiteX4" fmla="*/ 1773832 w 1773832"/>
              <a:gd name="connsiteY4" fmla="*/ 847537 h 877163"/>
              <a:gd name="connsiteX0" fmla="*/ 0 w 1688991"/>
              <a:gd name="connsiteY0" fmla="*/ 844086 h 861673"/>
              <a:gd name="connsiteX1" fmla="*/ 468950 w 1688991"/>
              <a:gd name="connsiteY1" fmla="*/ 734150 h 861673"/>
              <a:gd name="connsiteX2" fmla="*/ 765164 w 1688991"/>
              <a:gd name="connsiteY2" fmla="*/ 55 h 861673"/>
              <a:gd name="connsiteX3" fmla="*/ 1125773 w 1688991"/>
              <a:gd name="connsiteY3" fmla="*/ 695514 h 861673"/>
              <a:gd name="connsiteX4" fmla="*/ 1688991 w 1688991"/>
              <a:gd name="connsiteY4" fmla="*/ 847537 h 861673"/>
              <a:gd name="connsiteX0" fmla="*/ 0 w 1688991"/>
              <a:gd name="connsiteY0" fmla="*/ 844086 h 853990"/>
              <a:gd name="connsiteX1" fmla="*/ 468950 w 1688991"/>
              <a:gd name="connsiteY1" fmla="*/ 734150 h 853990"/>
              <a:gd name="connsiteX2" fmla="*/ 765164 w 1688991"/>
              <a:gd name="connsiteY2" fmla="*/ 55 h 853990"/>
              <a:gd name="connsiteX3" fmla="*/ 1125773 w 1688991"/>
              <a:gd name="connsiteY3" fmla="*/ 695514 h 853990"/>
              <a:gd name="connsiteX4" fmla="*/ 1688991 w 1688991"/>
              <a:gd name="connsiteY4" fmla="*/ 847537 h 853990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594398"/>
              <a:gd name="connsiteY0" fmla="*/ 854596 h 854596"/>
              <a:gd name="connsiteX1" fmla="*/ 374357 w 1594398"/>
              <a:gd name="connsiteY1" fmla="*/ 734150 h 854596"/>
              <a:gd name="connsiteX2" fmla="*/ 670571 w 1594398"/>
              <a:gd name="connsiteY2" fmla="*/ 55 h 854596"/>
              <a:gd name="connsiteX3" fmla="*/ 1031180 w 1594398"/>
              <a:gd name="connsiteY3" fmla="*/ 695514 h 854596"/>
              <a:gd name="connsiteX4" fmla="*/ 1594398 w 1594398"/>
              <a:gd name="connsiteY4" fmla="*/ 847537 h 854596"/>
              <a:gd name="connsiteX0" fmla="*/ 0 w 1594398"/>
              <a:gd name="connsiteY0" fmla="*/ 851637 h 851637"/>
              <a:gd name="connsiteX1" fmla="*/ 374357 w 1594398"/>
              <a:gd name="connsiteY1" fmla="*/ 734150 h 851637"/>
              <a:gd name="connsiteX2" fmla="*/ 670571 w 1594398"/>
              <a:gd name="connsiteY2" fmla="*/ 55 h 851637"/>
              <a:gd name="connsiteX3" fmla="*/ 1031180 w 1594398"/>
              <a:gd name="connsiteY3" fmla="*/ 695514 h 851637"/>
              <a:gd name="connsiteX4" fmla="*/ 1594398 w 1594398"/>
              <a:gd name="connsiteY4" fmla="*/ 847537 h 851637"/>
              <a:gd name="connsiteX0" fmla="*/ 0 w 1591439"/>
              <a:gd name="connsiteY0" fmla="*/ 845719 h 847882"/>
              <a:gd name="connsiteX1" fmla="*/ 371398 w 1591439"/>
              <a:gd name="connsiteY1" fmla="*/ 734150 h 847882"/>
              <a:gd name="connsiteX2" fmla="*/ 667612 w 1591439"/>
              <a:gd name="connsiteY2" fmla="*/ 55 h 847882"/>
              <a:gd name="connsiteX3" fmla="*/ 1028221 w 1591439"/>
              <a:gd name="connsiteY3" fmla="*/ 695514 h 847882"/>
              <a:gd name="connsiteX4" fmla="*/ 1591439 w 1591439"/>
              <a:gd name="connsiteY4" fmla="*/ 847537 h 847882"/>
              <a:gd name="connsiteX0" fmla="*/ 0 w 1594398"/>
              <a:gd name="connsiteY0" fmla="*/ 848679 h 848809"/>
              <a:gd name="connsiteX1" fmla="*/ 374357 w 1594398"/>
              <a:gd name="connsiteY1" fmla="*/ 734150 h 848809"/>
              <a:gd name="connsiteX2" fmla="*/ 670571 w 1594398"/>
              <a:gd name="connsiteY2" fmla="*/ 55 h 848809"/>
              <a:gd name="connsiteX3" fmla="*/ 1031180 w 1594398"/>
              <a:gd name="connsiteY3" fmla="*/ 695514 h 848809"/>
              <a:gd name="connsiteX4" fmla="*/ 1594398 w 1594398"/>
              <a:gd name="connsiteY4" fmla="*/ 847537 h 848809"/>
              <a:gd name="connsiteX0" fmla="*/ 0 w 1594398"/>
              <a:gd name="connsiteY0" fmla="*/ 902540 h 904313"/>
              <a:gd name="connsiteX1" fmla="*/ 374357 w 1594398"/>
              <a:gd name="connsiteY1" fmla="*/ 788011 h 904313"/>
              <a:gd name="connsiteX2" fmla="*/ 736481 w 1594398"/>
              <a:gd name="connsiteY2" fmla="*/ 50 h 904313"/>
              <a:gd name="connsiteX3" fmla="*/ 1031180 w 1594398"/>
              <a:gd name="connsiteY3" fmla="*/ 749375 h 904313"/>
              <a:gd name="connsiteX4" fmla="*/ 1594398 w 1594398"/>
              <a:gd name="connsiteY4" fmla="*/ 901398 h 904313"/>
              <a:gd name="connsiteX0" fmla="*/ 0 w 1594398"/>
              <a:gd name="connsiteY0" fmla="*/ 902517 h 902517"/>
              <a:gd name="connsiteX1" fmla="*/ 440267 w 1594398"/>
              <a:gd name="connsiteY1" fmla="*/ 722152 h 902517"/>
              <a:gd name="connsiteX2" fmla="*/ 736481 w 1594398"/>
              <a:gd name="connsiteY2" fmla="*/ 27 h 902517"/>
              <a:gd name="connsiteX3" fmla="*/ 1031180 w 1594398"/>
              <a:gd name="connsiteY3" fmla="*/ 749352 h 902517"/>
              <a:gd name="connsiteX4" fmla="*/ 1594398 w 1594398"/>
              <a:gd name="connsiteY4" fmla="*/ 901375 h 902517"/>
              <a:gd name="connsiteX0" fmla="*/ 0 w 1594398"/>
              <a:gd name="connsiteY0" fmla="*/ 902566 h 902566"/>
              <a:gd name="connsiteX1" fmla="*/ 440267 w 1594398"/>
              <a:gd name="connsiteY1" fmla="*/ 722201 h 902566"/>
              <a:gd name="connsiteX2" fmla="*/ 736481 w 1594398"/>
              <a:gd name="connsiteY2" fmla="*/ 76 h 902566"/>
              <a:gd name="connsiteX3" fmla="*/ 950623 w 1594398"/>
              <a:gd name="connsiteY3" fmla="*/ 677580 h 902566"/>
              <a:gd name="connsiteX4" fmla="*/ 1594398 w 1594398"/>
              <a:gd name="connsiteY4" fmla="*/ 901424 h 902566"/>
              <a:gd name="connsiteX0" fmla="*/ 0 w 1594398"/>
              <a:gd name="connsiteY0" fmla="*/ 890597 h 890597"/>
              <a:gd name="connsiteX1" fmla="*/ 440267 w 1594398"/>
              <a:gd name="connsiteY1" fmla="*/ 710232 h 890597"/>
              <a:gd name="connsiteX2" fmla="*/ 641276 w 1594398"/>
              <a:gd name="connsiteY2" fmla="*/ 78 h 890597"/>
              <a:gd name="connsiteX3" fmla="*/ 950623 w 1594398"/>
              <a:gd name="connsiteY3" fmla="*/ 665611 h 890597"/>
              <a:gd name="connsiteX4" fmla="*/ 1594398 w 1594398"/>
              <a:gd name="connsiteY4" fmla="*/ 889455 h 890597"/>
              <a:gd name="connsiteX0" fmla="*/ 0 w 1594398"/>
              <a:gd name="connsiteY0" fmla="*/ 890733 h 890733"/>
              <a:gd name="connsiteX1" fmla="*/ 491530 w 1594398"/>
              <a:gd name="connsiteY1" fmla="*/ 740294 h 890733"/>
              <a:gd name="connsiteX2" fmla="*/ 641276 w 1594398"/>
              <a:gd name="connsiteY2" fmla="*/ 214 h 890733"/>
              <a:gd name="connsiteX3" fmla="*/ 950623 w 1594398"/>
              <a:gd name="connsiteY3" fmla="*/ 665747 h 890733"/>
              <a:gd name="connsiteX4" fmla="*/ 1594398 w 1594398"/>
              <a:gd name="connsiteY4" fmla="*/ 889591 h 890733"/>
              <a:gd name="connsiteX0" fmla="*/ 0 w 1594398"/>
              <a:gd name="connsiteY0" fmla="*/ 890548 h 890548"/>
              <a:gd name="connsiteX1" fmla="*/ 491530 w 1594398"/>
              <a:gd name="connsiteY1" fmla="*/ 692228 h 890548"/>
              <a:gd name="connsiteX2" fmla="*/ 641276 w 1594398"/>
              <a:gd name="connsiteY2" fmla="*/ 29 h 890548"/>
              <a:gd name="connsiteX3" fmla="*/ 950623 w 1594398"/>
              <a:gd name="connsiteY3" fmla="*/ 665562 h 890548"/>
              <a:gd name="connsiteX4" fmla="*/ 1594398 w 1594398"/>
              <a:gd name="connsiteY4" fmla="*/ 889406 h 890548"/>
              <a:gd name="connsiteX0" fmla="*/ 0 w 1594398"/>
              <a:gd name="connsiteY0" fmla="*/ 890681 h 890681"/>
              <a:gd name="connsiteX1" fmla="*/ 491530 w 1594398"/>
              <a:gd name="connsiteY1" fmla="*/ 692361 h 890681"/>
              <a:gd name="connsiteX2" fmla="*/ 641276 w 1594398"/>
              <a:gd name="connsiteY2" fmla="*/ 162 h 890681"/>
              <a:gd name="connsiteX3" fmla="*/ 994563 w 1594398"/>
              <a:gd name="connsiteY3" fmla="*/ 629785 h 890681"/>
              <a:gd name="connsiteX4" fmla="*/ 1594398 w 1594398"/>
              <a:gd name="connsiteY4" fmla="*/ 889539 h 8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398" h="890681">
                <a:moveTo>
                  <a:pt x="0" y="890681"/>
                </a:moveTo>
                <a:cubicBezTo>
                  <a:pt x="330005" y="886244"/>
                  <a:pt x="384651" y="840781"/>
                  <a:pt x="491530" y="692361"/>
                </a:cubicBezTo>
                <a:cubicBezTo>
                  <a:pt x="598409" y="543941"/>
                  <a:pt x="557437" y="10591"/>
                  <a:pt x="641276" y="162"/>
                </a:cubicBezTo>
                <a:cubicBezTo>
                  <a:pt x="725115" y="-10267"/>
                  <a:pt x="842163" y="483825"/>
                  <a:pt x="994563" y="629785"/>
                </a:cubicBezTo>
                <a:cubicBezTo>
                  <a:pt x="1146963" y="775745"/>
                  <a:pt x="1160555" y="892150"/>
                  <a:pt x="1594398" y="889539"/>
                </a:cubicBezTo>
              </a:path>
            </a:pathLst>
          </a:custGeom>
          <a:solidFill>
            <a:srgbClr val="00B0F0">
              <a:alpha val="50196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47" name="フリーフォーム 46"/>
          <p:cNvSpPr/>
          <p:nvPr/>
        </p:nvSpPr>
        <p:spPr>
          <a:xfrm>
            <a:off x="5332956" y="2740653"/>
            <a:ext cx="2364972" cy="1656597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73832"/>
              <a:gd name="connsiteY0" fmla="*/ 862939 h 877163"/>
              <a:gd name="connsiteX1" fmla="*/ 553791 w 1773832"/>
              <a:gd name="connsiteY1" fmla="*/ 734150 h 877163"/>
              <a:gd name="connsiteX2" fmla="*/ 850005 w 1773832"/>
              <a:gd name="connsiteY2" fmla="*/ 55 h 877163"/>
              <a:gd name="connsiteX3" fmla="*/ 1210614 w 1773832"/>
              <a:gd name="connsiteY3" fmla="*/ 695514 h 877163"/>
              <a:gd name="connsiteX4" fmla="*/ 1773832 w 1773832"/>
              <a:gd name="connsiteY4" fmla="*/ 847537 h 877163"/>
              <a:gd name="connsiteX0" fmla="*/ 0 w 1688991"/>
              <a:gd name="connsiteY0" fmla="*/ 844086 h 861673"/>
              <a:gd name="connsiteX1" fmla="*/ 468950 w 1688991"/>
              <a:gd name="connsiteY1" fmla="*/ 734150 h 861673"/>
              <a:gd name="connsiteX2" fmla="*/ 765164 w 1688991"/>
              <a:gd name="connsiteY2" fmla="*/ 55 h 861673"/>
              <a:gd name="connsiteX3" fmla="*/ 1125773 w 1688991"/>
              <a:gd name="connsiteY3" fmla="*/ 695514 h 861673"/>
              <a:gd name="connsiteX4" fmla="*/ 1688991 w 1688991"/>
              <a:gd name="connsiteY4" fmla="*/ 847537 h 861673"/>
              <a:gd name="connsiteX0" fmla="*/ 0 w 1688991"/>
              <a:gd name="connsiteY0" fmla="*/ 844086 h 853990"/>
              <a:gd name="connsiteX1" fmla="*/ 468950 w 1688991"/>
              <a:gd name="connsiteY1" fmla="*/ 734150 h 853990"/>
              <a:gd name="connsiteX2" fmla="*/ 765164 w 1688991"/>
              <a:gd name="connsiteY2" fmla="*/ 55 h 853990"/>
              <a:gd name="connsiteX3" fmla="*/ 1125773 w 1688991"/>
              <a:gd name="connsiteY3" fmla="*/ 695514 h 853990"/>
              <a:gd name="connsiteX4" fmla="*/ 1688991 w 1688991"/>
              <a:gd name="connsiteY4" fmla="*/ 847537 h 853990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594398"/>
              <a:gd name="connsiteY0" fmla="*/ 854596 h 854596"/>
              <a:gd name="connsiteX1" fmla="*/ 374357 w 1594398"/>
              <a:gd name="connsiteY1" fmla="*/ 734150 h 854596"/>
              <a:gd name="connsiteX2" fmla="*/ 670571 w 1594398"/>
              <a:gd name="connsiteY2" fmla="*/ 55 h 854596"/>
              <a:gd name="connsiteX3" fmla="*/ 1031180 w 1594398"/>
              <a:gd name="connsiteY3" fmla="*/ 695514 h 854596"/>
              <a:gd name="connsiteX4" fmla="*/ 1594398 w 1594398"/>
              <a:gd name="connsiteY4" fmla="*/ 847537 h 854596"/>
              <a:gd name="connsiteX0" fmla="*/ 0 w 1594398"/>
              <a:gd name="connsiteY0" fmla="*/ 851637 h 851637"/>
              <a:gd name="connsiteX1" fmla="*/ 374357 w 1594398"/>
              <a:gd name="connsiteY1" fmla="*/ 734150 h 851637"/>
              <a:gd name="connsiteX2" fmla="*/ 670571 w 1594398"/>
              <a:gd name="connsiteY2" fmla="*/ 55 h 851637"/>
              <a:gd name="connsiteX3" fmla="*/ 1031180 w 1594398"/>
              <a:gd name="connsiteY3" fmla="*/ 695514 h 851637"/>
              <a:gd name="connsiteX4" fmla="*/ 1594398 w 1594398"/>
              <a:gd name="connsiteY4" fmla="*/ 847537 h 851637"/>
              <a:gd name="connsiteX0" fmla="*/ 0 w 1591439"/>
              <a:gd name="connsiteY0" fmla="*/ 845719 h 847882"/>
              <a:gd name="connsiteX1" fmla="*/ 371398 w 1591439"/>
              <a:gd name="connsiteY1" fmla="*/ 734150 h 847882"/>
              <a:gd name="connsiteX2" fmla="*/ 667612 w 1591439"/>
              <a:gd name="connsiteY2" fmla="*/ 55 h 847882"/>
              <a:gd name="connsiteX3" fmla="*/ 1028221 w 1591439"/>
              <a:gd name="connsiteY3" fmla="*/ 695514 h 847882"/>
              <a:gd name="connsiteX4" fmla="*/ 1591439 w 1591439"/>
              <a:gd name="connsiteY4" fmla="*/ 847537 h 847882"/>
              <a:gd name="connsiteX0" fmla="*/ 0 w 1594398"/>
              <a:gd name="connsiteY0" fmla="*/ 848679 h 848809"/>
              <a:gd name="connsiteX1" fmla="*/ 374357 w 1594398"/>
              <a:gd name="connsiteY1" fmla="*/ 734150 h 848809"/>
              <a:gd name="connsiteX2" fmla="*/ 670571 w 1594398"/>
              <a:gd name="connsiteY2" fmla="*/ 55 h 848809"/>
              <a:gd name="connsiteX3" fmla="*/ 1031180 w 1594398"/>
              <a:gd name="connsiteY3" fmla="*/ 695514 h 848809"/>
              <a:gd name="connsiteX4" fmla="*/ 1594398 w 1594398"/>
              <a:gd name="connsiteY4" fmla="*/ 847537 h 848809"/>
              <a:gd name="connsiteX0" fmla="*/ 0 w 1594398"/>
              <a:gd name="connsiteY0" fmla="*/ 938447 h 941570"/>
              <a:gd name="connsiteX1" fmla="*/ 374357 w 1594398"/>
              <a:gd name="connsiteY1" fmla="*/ 823918 h 941570"/>
              <a:gd name="connsiteX2" fmla="*/ 677894 w 1594398"/>
              <a:gd name="connsiteY2" fmla="*/ 47 h 941570"/>
              <a:gd name="connsiteX3" fmla="*/ 1031180 w 1594398"/>
              <a:gd name="connsiteY3" fmla="*/ 785282 h 941570"/>
              <a:gd name="connsiteX4" fmla="*/ 1594398 w 1594398"/>
              <a:gd name="connsiteY4" fmla="*/ 937305 h 941570"/>
              <a:gd name="connsiteX0" fmla="*/ 0 w 1594398"/>
              <a:gd name="connsiteY0" fmla="*/ 938438 h 938438"/>
              <a:gd name="connsiteX1" fmla="*/ 484207 w 1594398"/>
              <a:gd name="connsiteY1" fmla="*/ 752088 h 938438"/>
              <a:gd name="connsiteX2" fmla="*/ 677894 w 1594398"/>
              <a:gd name="connsiteY2" fmla="*/ 38 h 938438"/>
              <a:gd name="connsiteX3" fmla="*/ 1031180 w 1594398"/>
              <a:gd name="connsiteY3" fmla="*/ 785273 h 938438"/>
              <a:gd name="connsiteX4" fmla="*/ 1594398 w 1594398"/>
              <a:gd name="connsiteY4" fmla="*/ 937296 h 938438"/>
              <a:gd name="connsiteX0" fmla="*/ 0 w 1594398"/>
              <a:gd name="connsiteY0" fmla="*/ 938416 h 938416"/>
              <a:gd name="connsiteX1" fmla="*/ 484207 w 1594398"/>
              <a:gd name="connsiteY1" fmla="*/ 752066 h 938416"/>
              <a:gd name="connsiteX2" fmla="*/ 677894 w 1594398"/>
              <a:gd name="connsiteY2" fmla="*/ 16 h 938416"/>
              <a:gd name="connsiteX3" fmla="*/ 892036 w 1594398"/>
              <a:gd name="connsiteY3" fmla="*/ 731385 h 938416"/>
              <a:gd name="connsiteX4" fmla="*/ 1594398 w 1594398"/>
              <a:gd name="connsiteY4" fmla="*/ 937274 h 938416"/>
              <a:gd name="connsiteX0" fmla="*/ 0 w 1594398"/>
              <a:gd name="connsiteY0" fmla="*/ 1105993 h 1105993"/>
              <a:gd name="connsiteX1" fmla="*/ 484207 w 1594398"/>
              <a:gd name="connsiteY1" fmla="*/ 919643 h 1105993"/>
              <a:gd name="connsiteX2" fmla="*/ 677894 w 1594398"/>
              <a:gd name="connsiteY2" fmla="*/ 11 h 1105993"/>
              <a:gd name="connsiteX3" fmla="*/ 892036 w 1594398"/>
              <a:gd name="connsiteY3" fmla="*/ 898962 h 1105993"/>
              <a:gd name="connsiteX4" fmla="*/ 1594398 w 1594398"/>
              <a:gd name="connsiteY4" fmla="*/ 1104851 h 1105993"/>
              <a:gd name="connsiteX0" fmla="*/ 0 w 1594398"/>
              <a:gd name="connsiteY0" fmla="*/ 1105989 h 1105989"/>
              <a:gd name="connsiteX1" fmla="*/ 484207 w 1594398"/>
              <a:gd name="connsiteY1" fmla="*/ 919639 h 1105989"/>
              <a:gd name="connsiteX2" fmla="*/ 677894 w 1594398"/>
              <a:gd name="connsiteY2" fmla="*/ 7 h 1105989"/>
              <a:gd name="connsiteX3" fmla="*/ 906683 w 1594398"/>
              <a:gd name="connsiteY3" fmla="*/ 934868 h 1105989"/>
              <a:gd name="connsiteX4" fmla="*/ 1594398 w 1594398"/>
              <a:gd name="connsiteY4" fmla="*/ 1104847 h 1105989"/>
              <a:gd name="connsiteX0" fmla="*/ 0 w 1594398"/>
              <a:gd name="connsiteY0" fmla="*/ 1106033 h 1112694"/>
              <a:gd name="connsiteX1" fmla="*/ 469559 w 1594398"/>
              <a:gd name="connsiteY1" fmla="*/ 979534 h 1112694"/>
              <a:gd name="connsiteX2" fmla="*/ 677894 w 1594398"/>
              <a:gd name="connsiteY2" fmla="*/ 51 h 1112694"/>
              <a:gd name="connsiteX3" fmla="*/ 906683 w 1594398"/>
              <a:gd name="connsiteY3" fmla="*/ 934912 h 1112694"/>
              <a:gd name="connsiteX4" fmla="*/ 1594398 w 1594398"/>
              <a:gd name="connsiteY4" fmla="*/ 1104891 h 1112694"/>
              <a:gd name="connsiteX0" fmla="*/ 0 w 1594398"/>
              <a:gd name="connsiteY0" fmla="*/ 1105988 h 1105988"/>
              <a:gd name="connsiteX1" fmla="*/ 498853 w 1594398"/>
              <a:gd name="connsiteY1" fmla="*/ 949564 h 1105988"/>
              <a:gd name="connsiteX2" fmla="*/ 677894 w 1594398"/>
              <a:gd name="connsiteY2" fmla="*/ 6 h 1105988"/>
              <a:gd name="connsiteX3" fmla="*/ 906683 w 1594398"/>
              <a:gd name="connsiteY3" fmla="*/ 934867 h 1105988"/>
              <a:gd name="connsiteX4" fmla="*/ 1594398 w 1594398"/>
              <a:gd name="connsiteY4" fmla="*/ 1104846 h 1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398" h="1105988">
                <a:moveTo>
                  <a:pt x="0" y="1105988"/>
                </a:moveTo>
                <a:cubicBezTo>
                  <a:pt x="330005" y="1101551"/>
                  <a:pt x="385871" y="1133894"/>
                  <a:pt x="498853" y="949564"/>
                </a:cubicBezTo>
                <a:cubicBezTo>
                  <a:pt x="611835" y="765234"/>
                  <a:pt x="609922" y="2455"/>
                  <a:pt x="677894" y="6"/>
                </a:cubicBezTo>
                <a:cubicBezTo>
                  <a:pt x="745866" y="-2443"/>
                  <a:pt x="754283" y="788907"/>
                  <a:pt x="906683" y="934867"/>
                </a:cubicBezTo>
                <a:cubicBezTo>
                  <a:pt x="1059083" y="1080827"/>
                  <a:pt x="1160555" y="1107457"/>
                  <a:pt x="1594398" y="1104846"/>
                </a:cubicBezTo>
              </a:path>
            </a:pathLst>
          </a:custGeom>
          <a:solidFill>
            <a:srgbClr val="FFC000">
              <a:alpha val="40000"/>
            </a:srgbClr>
          </a:solidFill>
          <a:ln w="28575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58" name="右矢印 57"/>
          <p:cNvSpPr/>
          <p:nvPr/>
        </p:nvSpPr>
        <p:spPr>
          <a:xfrm>
            <a:off x="3935392" y="3004251"/>
            <a:ext cx="710239" cy="1129400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9" name="スライド番号プレースホルダー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147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角丸四角形 42"/>
          <p:cNvSpPr/>
          <p:nvPr/>
        </p:nvSpPr>
        <p:spPr>
          <a:xfrm>
            <a:off x="422694" y="1663857"/>
            <a:ext cx="3450566" cy="3868337"/>
          </a:xfrm>
          <a:prstGeom prst="roundRect">
            <a:avLst>
              <a:gd name="adj" fmla="val 6661"/>
            </a:avLst>
          </a:prstGeom>
          <a:solidFill>
            <a:schemeClr val="tx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Event-by-event Fluctuations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858420" y="1320195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Review: </a:t>
            </a:r>
            <a:r>
              <a:rPr lang="en-US" altLang="ja-JP" sz="2000" dirty="0" err="1">
                <a:latin typeface="Calibri" panose="020F0502020204030204" pitchFamily="34" charset="0"/>
                <a:ea typeface="ＭＳ Ｐゴシック"/>
              </a:rPr>
              <a:t>Asakawa</a:t>
            </a: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, MK, PPNP </a:t>
            </a:r>
            <a:r>
              <a:rPr lang="en-US" altLang="ja-JP" sz="2000" b="1" dirty="0">
                <a:latin typeface="Calibri" panose="020F0502020204030204" pitchFamily="34" charset="0"/>
                <a:ea typeface="ＭＳ Ｐゴシック"/>
              </a:rPr>
              <a:t>90</a:t>
            </a: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 (2016)</a:t>
            </a:r>
          </a:p>
        </p:txBody>
      </p:sp>
      <p:pic>
        <p:nvPicPr>
          <p:cNvPr id="31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950227" y="1825414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正方形/長方形 31"/>
          <p:cNvSpPr/>
          <p:nvPr/>
        </p:nvSpPr>
        <p:spPr>
          <a:xfrm>
            <a:off x="994846" y="4561718"/>
            <a:ext cx="2304256" cy="43204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562798" y="2655374"/>
            <a:ext cx="1539557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34" name="直線コネクタ 33"/>
          <p:cNvCxnSpPr/>
          <p:nvPr/>
        </p:nvCxnSpPr>
        <p:spPr>
          <a:xfrm flipH="1" flipV="1">
            <a:off x="2146974" y="2655374"/>
            <a:ext cx="1584176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35" name="直線矢印コネクタ 34"/>
          <p:cNvCxnSpPr/>
          <p:nvPr/>
        </p:nvCxnSpPr>
        <p:spPr>
          <a:xfrm flipH="1">
            <a:off x="1786934" y="3331772"/>
            <a:ext cx="14401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>
          <a:xfrm flipH="1">
            <a:off x="1332576" y="3230887"/>
            <a:ext cx="310342" cy="41385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7" name="直線矢印コネクタ 36"/>
          <p:cNvCxnSpPr/>
          <p:nvPr/>
        </p:nvCxnSpPr>
        <p:spPr>
          <a:xfrm flipH="1">
            <a:off x="1987052" y="3437812"/>
            <a:ext cx="31812" cy="36831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8" name="直線矢印コネクタ 37"/>
          <p:cNvCxnSpPr/>
          <p:nvPr/>
        </p:nvCxnSpPr>
        <p:spPr>
          <a:xfrm>
            <a:off x="2146974" y="3414220"/>
            <a:ext cx="0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9" name="直線矢印コネクタ 38"/>
          <p:cNvCxnSpPr/>
          <p:nvPr/>
        </p:nvCxnSpPr>
        <p:spPr>
          <a:xfrm flipH="1">
            <a:off x="1642918" y="3357393"/>
            <a:ext cx="144016" cy="34022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0" name="直線矢印コネクタ 39"/>
          <p:cNvCxnSpPr/>
          <p:nvPr/>
        </p:nvCxnSpPr>
        <p:spPr>
          <a:xfrm>
            <a:off x="2817355" y="3304509"/>
            <a:ext cx="243413" cy="2666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1" name="直線矢印コネクタ 40"/>
          <p:cNvCxnSpPr/>
          <p:nvPr/>
        </p:nvCxnSpPr>
        <p:spPr>
          <a:xfrm>
            <a:off x="2431245" y="3337582"/>
            <a:ext cx="151538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2" name="直線矢印コネクタ 41"/>
          <p:cNvCxnSpPr/>
          <p:nvPr/>
        </p:nvCxnSpPr>
        <p:spPr>
          <a:xfrm>
            <a:off x="2290990" y="3390629"/>
            <a:ext cx="6448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44" y="2122546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テキスト ボックス 44"/>
          <p:cNvSpPr txBox="1"/>
          <p:nvPr/>
        </p:nvSpPr>
        <p:spPr>
          <a:xfrm>
            <a:off x="5678902" y="1801874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197743" y="5635944"/>
            <a:ext cx="3589068" cy="1153575"/>
            <a:chOff x="3197743" y="5635944"/>
            <a:chExt cx="3589068" cy="1153575"/>
          </a:xfrm>
        </p:grpSpPr>
        <p:sp>
          <p:nvSpPr>
            <p:cNvPr id="24" name="角丸四角形 23"/>
            <p:cNvSpPr/>
            <p:nvPr/>
          </p:nvSpPr>
          <p:spPr>
            <a:xfrm>
              <a:off x="3197743" y="5635944"/>
              <a:ext cx="3589068" cy="1153575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039933" y="5669259"/>
              <a:ext cx="1904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p^2 \rangle, &#10;\langle \delta N_p^3 \rangle,&#10;\langle \delta N_p^4 \rangle_c&#10;\end{align*}&lt;/body&gt;&#10;  &lt;fcolor&gt;FFFFFFFF&lt;/fcolor&gt;&#10;  &lt;bcolor&gt;FFFFFFFF&lt;/bcolor&gt;&#10;  &lt;transparent&gt;True&lt;/transparent&gt;&#10;  &lt;resolution&gt;1800&lt;/resolution&gt;&#10;  &lt;imageh&gt;314&lt;/imageh&gt;&#10;  &lt;imagew&gt;2238&lt;/imagew&gt;&#10;  &lt;scale&gt;50&lt;/scale&gt;&#10;  &lt;cursor&gt;107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990" y="6254510"/>
              <a:ext cx="2928815" cy="410924"/>
            </a:xfrm>
            <a:prstGeom prst="rect">
              <a:avLst/>
            </a:prstGeom>
          </p:spPr>
        </p:pic>
      </p:grpSp>
      <p:sp>
        <p:nvSpPr>
          <p:cNvPr id="25" name="曲折矢印 24"/>
          <p:cNvSpPr/>
          <p:nvPr/>
        </p:nvSpPr>
        <p:spPr>
          <a:xfrm rot="10800000">
            <a:off x="6839052" y="5473904"/>
            <a:ext cx="763119" cy="780606"/>
          </a:xfrm>
          <a:prstGeom prst="ben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29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7">
            <a:extLst>
              <a:ext uri="{FF2B5EF4-FFF2-40B4-BE49-F238E27FC236}">
                <a16:creationId xmlns:a16="http://schemas.microsoft.com/office/drawing/2014/main" id="{01AF39A0-6846-4862-8168-BC4920548283}"/>
              </a:ext>
            </a:extLst>
          </p:cNvPr>
          <p:cNvSpPr/>
          <p:nvPr/>
        </p:nvSpPr>
        <p:spPr>
          <a:xfrm>
            <a:off x="179462" y="1662494"/>
            <a:ext cx="3879789" cy="2844002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7ADAFC-EC1E-410E-8CEF-CEC09844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Cumulants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46FB80-32CC-4980-989A-9B74BBA9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sp>
        <p:nvSpPr>
          <p:cNvPr id="9" name="左中かっこ 8">
            <a:extLst>
              <a:ext uri="{FF2B5EF4-FFF2-40B4-BE49-F238E27FC236}">
                <a16:creationId xmlns:a16="http://schemas.microsoft.com/office/drawing/2014/main" id="{D401D690-CE21-427F-84EE-568B02A5CD61}"/>
              </a:ext>
            </a:extLst>
          </p:cNvPr>
          <p:cNvSpPr/>
          <p:nvPr/>
        </p:nvSpPr>
        <p:spPr>
          <a:xfrm>
            <a:off x="337446" y="2380204"/>
            <a:ext cx="299643" cy="1828800"/>
          </a:xfrm>
          <a:prstGeom prst="leftBrace">
            <a:avLst>
              <a:gd name="adj1" fmla="val 27443"/>
              <a:gd name="adj2" fmla="val 50000"/>
            </a:avLst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langle N \rangle_c &amp;amp;= \langle N \rangle&#10;\\&#10;\langle N^2 \rangle_c &amp;amp;= \langle \delta N^2 \rangle&#10;\\&#10;\langle N^3 \rangle_c &amp;amp;= \langle \delta N^3 \rangle&#10;\\&#10;\langle N^4 \rangle_c &amp;amp;= \langle \delta N^4 \rangle&#10;- 3 \langle \delta N^2 \rangle^2&#10;\end{align*}&lt;/body&gt;&#10;  &lt;fcolor&gt;FFFFFFFF&lt;/fcolor&gt;&#10;  &lt;bcolor&gt;FFFFFFFF&lt;/bcolor&gt;&#10;  &lt;transparent&gt;True&lt;/transparent&gt;&#10;  &lt;resolution&gt;1800&lt;/resolution&gt;&#10;  &lt;imageh&gt;1595&lt;/imageh&gt;&#10;  &lt;imagew&gt;2762&lt;/imagew&gt;&#10;  &lt;scale&gt;50&lt;/scale&gt;&#10;  &lt;cursor&gt;254&lt;/cursor&gt;&#10;&lt;/TeXTeX&gt;">
            <a:extLst>
              <a:ext uri="{FF2B5EF4-FFF2-40B4-BE49-F238E27FC236}">
                <a16:creationId xmlns:a16="http://schemas.microsoft.com/office/drawing/2014/main" id="{319AFB7A-A879-4820-87FF-B6C15E56E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2447199"/>
            <a:ext cx="2923116" cy="168804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F0F3326-1649-4121-98C4-6F58E71B9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511" y="3051935"/>
            <a:ext cx="4538043" cy="188541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5647462-128C-4353-BEB3-D6BD246FB12F}"/>
              </a:ext>
            </a:extLst>
          </p:cNvPr>
          <p:cNvSpPr txBox="1"/>
          <p:nvPr/>
        </p:nvSpPr>
        <p:spPr>
          <a:xfrm>
            <a:off x="1191858" y="1708928"/>
            <a:ext cx="185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Cumulants</a:t>
            </a:r>
            <a:endParaRPr kumimoji="1" lang="ja-JP" altLang="en-US" sz="2800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AFC3BA2-B1CA-4B90-8870-24D8F2251D48}"/>
              </a:ext>
            </a:extLst>
          </p:cNvPr>
          <p:cNvSpPr txBox="1"/>
          <p:nvPr/>
        </p:nvSpPr>
        <p:spPr>
          <a:xfrm>
            <a:off x="2675391" y="2304643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average</a:t>
            </a:r>
            <a:endParaRPr kumimoji="1" lang="ja-JP" altLang="en-US" sz="2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124B9D2-5701-482C-834D-C37781218247}"/>
              </a:ext>
            </a:extLst>
          </p:cNvPr>
          <p:cNvSpPr txBox="1"/>
          <p:nvPr/>
        </p:nvSpPr>
        <p:spPr>
          <a:xfrm>
            <a:off x="2675391" y="280143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variance</a:t>
            </a:r>
            <a:endParaRPr kumimoji="1" lang="ja-JP" altLang="en-US" sz="24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893CA75-68EC-41E8-A009-BB57EEC6305F}"/>
              </a:ext>
            </a:extLst>
          </p:cNvPr>
          <p:cNvSpPr txBox="1"/>
          <p:nvPr/>
        </p:nvSpPr>
        <p:spPr>
          <a:xfrm>
            <a:off x="4453254" y="1576702"/>
            <a:ext cx="173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</a:t>
            </a:r>
            <a:r>
              <a:rPr kumimoji="1" lang="en-US" altLang="ja-JP" sz="2400" dirty="0"/>
              <a:t>kewness</a:t>
            </a:r>
            <a:endParaRPr kumimoji="1" lang="ja-JP" altLang="en-US" sz="2400" dirty="0"/>
          </a:p>
        </p:txBody>
      </p: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S=\frac{ \langle N^3 \rangle_c }{ \langle N^2 \rangle_c^{3/2} }&#10;\end{align*}&lt;/body&gt;&#10;  &lt;fcolor&gt;FFFFFFFF&lt;/fcolor&gt;&#10;  &lt;bcolor&gt;FFFFFFFF&lt;/bcolor&gt;&#10;  &lt;transparent&gt;True&lt;/transparent&gt;&#10;  &lt;resolution&gt;1800&lt;/resolution&gt;&#10;  &lt;imageh&gt;669&lt;/imageh&gt;&#10;  &lt;imagew&gt;1361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75D73FCC-CDD7-4630-B757-305669E96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82" y="2147181"/>
            <a:ext cx="1555623" cy="764667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kappa &amp;amp;= \frac{ \langle N^4 \rangle_c }{\langle N^2 \rangle_c^2} &#10;\end{align*}&lt;/body&gt;&#10;  &lt;fcolor&gt;FFFFFFFF&lt;/fcolor&gt;&#10;  &lt;bcolor&gt;FFFFFFFF&lt;/bcolor&gt;&#10;  &lt;transparent&gt;True&lt;/transparent&gt;&#10;  &lt;resolution&gt;1800&lt;/resolution&gt;&#10;  &lt;imageh&gt;608&lt;/imageh&gt;&#10;  &lt;imagew&gt;1138&lt;/imagew&gt;&#10;  &lt;scale&gt;50&lt;/scale&gt;&#10;  &lt;cursor&gt;61&lt;/cursor&gt;&#10;&lt;/TeXTeX&gt;">
            <a:extLst>
              <a:ext uri="{FF2B5EF4-FFF2-40B4-BE49-F238E27FC236}">
                <a16:creationId xmlns:a16="http://schemas.microsoft.com/office/drawing/2014/main" id="{03D5522B-D5C4-4F07-8838-AD1EFD72D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85" y="2131581"/>
            <a:ext cx="1300734" cy="694944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E2EBEF8-D4B2-4F9E-8670-F95BA3919CAB}"/>
              </a:ext>
            </a:extLst>
          </p:cNvPr>
          <p:cNvSpPr txBox="1"/>
          <p:nvPr/>
        </p:nvSpPr>
        <p:spPr>
          <a:xfrm>
            <a:off x="6818191" y="1576702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kurtosis</a:t>
            </a:r>
            <a:endParaRPr kumimoji="1" lang="ja-JP" altLang="en-US" sz="2400" dirty="0"/>
          </a:p>
        </p:txBody>
      </p:sp>
      <p:sp>
        <p:nvSpPr>
          <p:cNvPr id="49" name="角丸四角形 27">
            <a:extLst>
              <a:ext uri="{FF2B5EF4-FFF2-40B4-BE49-F238E27FC236}">
                <a16:creationId xmlns:a16="http://schemas.microsoft.com/office/drawing/2014/main" id="{5B3E6F5F-97C4-4C02-B170-3A2FBD65661E}"/>
              </a:ext>
            </a:extLst>
          </p:cNvPr>
          <p:cNvSpPr/>
          <p:nvPr/>
        </p:nvSpPr>
        <p:spPr>
          <a:xfrm>
            <a:off x="767080" y="5059002"/>
            <a:ext cx="7748270" cy="1521136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25F4F6A-B77F-464D-AEE9-F902CBB12390}"/>
              </a:ext>
            </a:extLst>
          </p:cNvPr>
          <p:cNvSpPr txBox="1"/>
          <p:nvPr/>
        </p:nvSpPr>
        <p:spPr>
          <a:xfrm>
            <a:off x="937786" y="5132196"/>
            <a:ext cx="1431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NOTE</a:t>
            </a:r>
            <a:endParaRPr kumimoji="1" lang="ja-JP" altLang="en-US" sz="28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2CB7977-F61A-417B-94F2-17DBB17D72E4}"/>
              </a:ext>
            </a:extLst>
          </p:cNvPr>
          <p:cNvSpPr txBox="1"/>
          <p:nvPr/>
        </p:nvSpPr>
        <p:spPr>
          <a:xfrm>
            <a:off x="966590" y="5572065"/>
            <a:ext cx="291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Gauss distribution:</a:t>
            </a:r>
            <a:endParaRPr kumimoji="1" lang="ja-JP" altLang="en-US" sz="2400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\langle N^3 \rangle_c = \langle N^4 \rangle_c = \cdots = 0&#10;\end{align*}&lt;/body&gt;&#10;  &lt;fcolor&gt;FFFFFFFF&lt;/fcolor&gt;&#10;  &lt;bcolor&gt;FFFFFFFF&lt;/bcolor&gt;&#10;  &lt;transparent&gt;True&lt;/transparent&gt;&#10;  &lt;resolution&gt;1800&lt;/resolution&gt;&#10;  &lt;imageh&gt;281&lt;/imageh&gt;&#10;  &lt;imagew&gt;2643&lt;/imagew&gt;&#10;  &lt;scale&gt;50&lt;/scale&gt;&#10;  &lt;cursor&gt;74&lt;/cursor&gt;&#10;&lt;/TeXTeX&gt;">
            <a:extLst>
              <a:ext uri="{FF2B5EF4-FFF2-40B4-BE49-F238E27FC236}">
                <a16:creationId xmlns:a16="http://schemas.microsoft.com/office/drawing/2014/main" id="{D5593133-50BD-4942-965D-3698E0530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68" y="5654201"/>
            <a:ext cx="2797175" cy="297392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128949C-B8BB-4626-8D2B-F212EACF6143}"/>
              </a:ext>
            </a:extLst>
          </p:cNvPr>
          <p:cNvSpPr txBox="1"/>
          <p:nvPr/>
        </p:nvSpPr>
        <p:spPr>
          <a:xfrm>
            <a:off x="966590" y="6011934"/>
            <a:ext cx="3120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Poisson</a:t>
            </a:r>
            <a:r>
              <a:rPr kumimoji="1" lang="en-US" altLang="ja-JP" sz="2400" dirty="0"/>
              <a:t> distribution:</a:t>
            </a:r>
            <a:endParaRPr kumimoji="1" lang="ja-JP" altLang="en-US" sz="2400" dirty="0"/>
          </a:p>
        </p:txBody>
      </p:sp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\langle N^2 \rangle_c = \langle N^3 \rangle_c = \langle N^4 \rangle_c = \cdots = \langle N \rangle&#10;\end{align*}&lt;/body&gt;&#10;  &lt;fcolor&gt;FFFFFFFF&lt;/fcolor&gt;&#10;  &lt;bcolor&gt;FFFFFFFF&lt;/bcolor&gt;&#10;  &lt;transparent&gt;True&lt;/transparent&gt;&#10;  &lt;resolution&gt;1800&lt;/resolution&gt;&#10;  &lt;imageh&gt;281&lt;/imageh&gt;&#10;  &lt;imagew&gt;3890&lt;/imagew&gt;&#10;  &lt;scale&gt;50&lt;/scale&gt;&#10;  &lt;cursor&gt;114&lt;/cursor&gt;&#10;&lt;/TeXTeX&gt;">
            <a:extLst>
              <a:ext uri="{FF2B5EF4-FFF2-40B4-BE49-F238E27FC236}">
                <a16:creationId xmlns:a16="http://schemas.microsoft.com/office/drawing/2014/main" id="{BFF2B6AB-7D88-4C25-9D44-933E21577B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72" y="6094070"/>
            <a:ext cx="4116917" cy="297392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ED94DA1-10E7-4519-93AA-22BC700CAD65}"/>
              </a:ext>
            </a:extLst>
          </p:cNvPr>
          <p:cNvSpPr/>
          <p:nvPr/>
        </p:nvSpPr>
        <p:spPr>
          <a:xfrm>
            <a:off x="5763010" y="6535487"/>
            <a:ext cx="3380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Calibri" panose="020F0502020204030204" pitchFamily="34" charset="0"/>
                <a:ea typeface="ＭＳ Ｐゴシック"/>
              </a:rPr>
              <a:t>Review: </a:t>
            </a:r>
            <a:r>
              <a:rPr lang="en-US" altLang="ja-JP" sz="1600" dirty="0" err="1">
                <a:latin typeface="Calibri" panose="020F0502020204030204" pitchFamily="34" charset="0"/>
                <a:ea typeface="ＭＳ Ｐゴシック"/>
              </a:rPr>
              <a:t>Asakawa</a:t>
            </a:r>
            <a:r>
              <a:rPr lang="en-US" altLang="ja-JP" sz="1600" dirty="0">
                <a:latin typeface="Calibri" panose="020F0502020204030204" pitchFamily="34" charset="0"/>
                <a:ea typeface="ＭＳ Ｐゴシック"/>
              </a:rPr>
              <a:t>, MK, PPNP </a:t>
            </a:r>
            <a:r>
              <a:rPr lang="en-US" altLang="ja-JP" sz="1600" b="1" dirty="0">
                <a:latin typeface="Calibri" panose="020F0502020204030204" pitchFamily="34" charset="0"/>
                <a:ea typeface="ＭＳ Ｐゴシック"/>
              </a:rPr>
              <a:t>90</a:t>
            </a:r>
            <a:r>
              <a:rPr lang="en-US" altLang="ja-JP" sz="1600" dirty="0">
                <a:latin typeface="Calibri" panose="020F0502020204030204" pitchFamily="34" charset="0"/>
                <a:ea typeface="ＭＳ Ｐゴシック"/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415515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ECEADA-F460-4929-A5A6-79EB428A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Quantum </a:t>
            </a:r>
            <a:r>
              <a:rPr kumimoji="1" lang="en-US" altLang="ja-JP" dirty="0" err="1"/>
              <a:t>ChromoDynamics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D611EF-04FA-4DCC-8306-DD42B46F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D8B2F1-445A-4AC1-A653-58BC2694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63" y="2272686"/>
            <a:ext cx="5080302" cy="158280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26817C-0C1F-4F17-8E0F-968FB828DDBE}"/>
              </a:ext>
            </a:extLst>
          </p:cNvPr>
          <p:cNvSpPr txBox="1"/>
          <p:nvPr/>
        </p:nvSpPr>
        <p:spPr>
          <a:xfrm>
            <a:off x="2296356" y="1811020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nucleus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556683-C276-4812-98D2-575F9F1C9E1E}"/>
              </a:ext>
            </a:extLst>
          </p:cNvPr>
          <p:cNvSpPr txBox="1"/>
          <p:nvPr/>
        </p:nvSpPr>
        <p:spPr>
          <a:xfrm>
            <a:off x="4311800" y="1880165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nucleon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DBE898-B7E2-42EA-B7B5-D43DCC89BD64}"/>
              </a:ext>
            </a:extLst>
          </p:cNvPr>
          <p:cNvSpPr txBox="1"/>
          <p:nvPr/>
        </p:nvSpPr>
        <p:spPr>
          <a:xfrm>
            <a:off x="6118638" y="2110998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quark</a:t>
            </a:r>
            <a:endParaRPr kumimoji="1" lang="ja-JP" altLang="en-US" sz="2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5A8A3F-500B-43B0-969E-BD3F4AB8816E}"/>
              </a:ext>
            </a:extLst>
          </p:cNvPr>
          <p:cNvSpPr txBox="1"/>
          <p:nvPr/>
        </p:nvSpPr>
        <p:spPr>
          <a:xfrm>
            <a:off x="445008" y="1327181"/>
            <a:ext cx="453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Building blocks of matter</a:t>
            </a:r>
            <a:endParaRPr kumimoji="1" lang="ja-JP" altLang="en-US" sz="28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C706B6-FA0F-4654-9FBB-5485F75B3786}"/>
              </a:ext>
            </a:extLst>
          </p:cNvPr>
          <p:cNvSpPr/>
          <p:nvPr/>
        </p:nvSpPr>
        <p:spPr>
          <a:xfrm>
            <a:off x="6753138" y="3598877"/>
            <a:ext cx="343948" cy="176169"/>
          </a:xfrm>
          <a:prstGeom prst="rect">
            <a:avLst/>
          </a:prstGeom>
          <a:solidFill>
            <a:srgbClr val="12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316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 Coin Game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245" y="1604092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Bet 25 Euro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7" name="角丸四角形 6"/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B. 25 x 2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A. 50</a:t>
                </a:r>
                <a:r>
                  <a:rPr kumimoji="1" lang="ja-JP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x 1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FB97309-18AB-99C2-9706-F15D4024F70A}"/>
              </a:ext>
            </a:extLst>
          </p:cNvPr>
          <p:cNvSpPr txBox="1"/>
          <p:nvPr/>
        </p:nvSpPr>
        <p:spPr>
          <a:xfrm>
            <a:off x="1550619" y="5483931"/>
            <a:ext cx="372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Same expectation value.</a:t>
            </a:r>
          </a:p>
        </p:txBody>
      </p:sp>
    </p:spTree>
    <p:extLst>
      <p:ext uri="{BB962C8B-B14F-4D97-AF65-F5344CB8AC3E}">
        <p14:creationId xmlns:p14="http://schemas.microsoft.com/office/powerpoint/2010/main" val="364806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 Coin Game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50619" y="5483931"/>
            <a:ext cx="40496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Same expectation value.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But, different fluctuations!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7" name="角丸四角形 6"/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B. 25 x 2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A. 50</a:t>
                </a:r>
                <a:r>
                  <a:rPr kumimoji="1" lang="ja-JP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x 1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  <p:grpSp>
        <p:nvGrpSpPr>
          <p:cNvPr id="22" name="グループ化 21"/>
          <p:cNvGrpSpPr/>
          <p:nvPr/>
        </p:nvGrpSpPr>
        <p:grpSpPr>
          <a:xfrm>
            <a:off x="6156176" y="4036761"/>
            <a:ext cx="2869034" cy="2272559"/>
            <a:chOff x="6156176" y="4036761"/>
            <a:chExt cx="2869034" cy="2272559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6156176" y="4036761"/>
              <a:ext cx="2869034" cy="2272559"/>
              <a:chOff x="6156176" y="4036761"/>
              <a:chExt cx="2869034" cy="2272559"/>
            </a:xfrm>
          </p:grpSpPr>
          <p:sp>
            <p:nvSpPr>
              <p:cNvPr id="19" name="角丸四角形 18"/>
              <p:cNvSpPr/>
              <p:nvPr/>
            </p:nvSpPr>
            <p:spPr>
              <a:xfrm>
                <a:off x="6156176" y="4036761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6505781" y="4178763"/>
                <a:ext cx="21698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C. 1 x 50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690" y="4685927"/>
              <a:ext cx="2484842" cy="1397724"/>
            </a:xfrm>
            <a:prstGeom prst="rect">
              <a:avLst/>
            </a:prstGeom>
          </p:spPr>
        </p:pic>
      </p:grpSp>
      <p:sp>
        <p:nvSpPr>
          <p:cNvPr id="23" name="テキスト ボックス 22"/>
          <p:cNvSpPr txBox="1"/>
          <p:nvPr/>
        </p:nvSpPr>
        <p:spPr>
          <a:xfrm>
            <a:off x="1187245" y="1604092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Bet 25 Euro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5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474819" y="1988840"/>
            <a:ext cx="6155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The noise is the signal.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64998" y="3668831"/>
            <a:ext cx="2382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R. </a:t>
            </a:r>
            <a:r>
              <a:rPr kumimoji="1" lang="en-US" altLang="ja-JP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Landauer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Song Std L" panose="02020300000000000000" pitchFamily="18" charset="-128"/>
              <a:ea typeface="Adobe Song Std L" panose="020203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5141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Fluctuations </a:t>
            </a:r>
            <a:r>
              <a:rPr kumimoji="1" lang="en-US" altLang="ja-JP" sz="2800" dirty="0"/>
              <a:t>in QCD Phase Diagram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1073" y="1486949"/>
            <a:ext cx="3209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QCD</a:t>
            </a:r>
            <a:r>
              <a:rPr lang="ja-JP" altLang="en-US" sz="3200" b="1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200" b="1" dirty="0">
                <a:solidFill>
                  <a:prstClr val="black"/>
                </a:solidFill>
                <a:latin typeface="Calibri"/>
                <a:ea typeface="ＭＳ Ｐゴシック"/>
              </a:rPr>
              <a:t>Critical</a:t>
            </a:r>
            <a:r>
              <a:rPr lang="ja-JP" altLang="en-US" sz="3200" b="1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200" b="1" dirty="0">
                <a:solidFill>
                  <a:prstClr val="black"/>
                </a:solidFill>
                <a:latin typeface="Calibri"/>
                <a:ea typeface="ＭＳ Ｐゴシック"/>
              </a:rPr>
              <a:t>point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17618" y="1484784"/>
            <a:ext cx="2490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Onset of QGP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21" y="2428734"/>
            <a:ext cx="567566" cy="56756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87" y="4102395"/>
            <a:ext cx="551822" cy="5617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94" y="2991102"/>
            <a:ext cx="567566" cy="56756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0" y="4102395"/>
            <a:ext cx="551822" cy="56179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94" y="2423536"/>
            <a:ext cx="567566" cy="56756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0" y="3542626"/>
            <a:ext cx="551822" cy="56179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61" y="2988503"/>
            <a:ext cx="567566" cy="56756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96" y="2986478"/>
            <a:ext cx="551822" cy="56179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92" y="3548272"/>
            <a:ext cx="567566" cy="56756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38" y="4104420"/>
            <a:ext cx="551822" cy="56179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94" y="3550584"/>
            <a:ext cx="567566" cy="56756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58" y="3555057"/>
            <a:ext cx="551822" cy="56179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61" y="2423536"/>
            <a:ext cx="567566" cy="56756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0" y="2423536"/>
            <a:ext cx="551822" cy="561794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34" y="2988503"/>
            <a:ext cx="567566" cy="56756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5" y="4099796"/>
            <a:ext cx="551822" cy="561794"/>
          </a:xfrm>
          <a:prstGeom prst="rect">
            <a:avLst/>
          </a:prstGeom>
        </p:spPr>
      </p:pic>
      <p:cxnSp>
        <p:nvCxnSpPr>
          <p:cNvPr id="24" name="直線矢印コネクタ 23"/>
          <p:cNvCxnSpPr>
            <a:endCxn id="21" idx="2"/>
          </p:cNvCxnSpPr>
          <p:nvPr/>
        </p:nvCxnSpPr>
        <p:spPr>
          <a:xfrm>
            <a:off x="1425725" y="2704433"/>
            <a:ext cx="1251292" cy="851636"/>
          </a:xfrm>
          <a:prstGeom prst="straightConnector1">
            <a:avLst/>
          </a:prstGeom>
          <a:ln w="31750">
            <a:solidFill>
              <a:schemeClr val="tx1"/>
            </a:solidFill>
            <a:headEnd type="arrow" w="lg" len="lg"/>
            <a:tailEnd type="arrow" w="lg" len="lg"/>
          </a:ln>
          <a:effectLst>
            <a:glow rad="63500">
              <a:schemeClr val="bg1">
                <a:alpha val="6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xi&#10;\end{align*}&lt;/body&gt;&#10;  &lt;fcolor&gt;FF000000&lt;/fcolor&gt;&#10;  &lt;bcolor&gt;FFFFFFFF&lt;/bcolor&gt;&#10;  &lt;transparent&gt;True&lt;/transparent&gt;&#10;  &lt;resolution&gt;1800&lt;/resolution&gt;&#10;  &lt;imageh&gt;223&lt;/imageh&gt;&#10;  &lt;imagew&gt;10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67" y="2701834"/>
            <a:ext cx="179512" cy="377653"/>
          </a:xfrm>
          <a:prstGeom prst="rect">
            <a:avLst/>
          </a:prstGeom>
          <a:effectLst>
            <a:glow rad="63500">
              <a:schemeClr val="bg1">
                <a:alpha val="63000"/>
              </a:schemeClr>
            </a:glow>
          </a:effectLst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944"/>
            <a:ext cx="1277653" cy="127765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38" y="2808432"/>
            <a:ext cx="951492" cy="92770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84" y="3291198"/>
            <a:ext cx="951492" cy="927704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5936772" y="2996300"/>
            <a:ext cx="651865" cy="111520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56332" y="4825054"/>
            <a:ext cx="3291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Fluctuations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increase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70257" y="4821657"/>
            <a:ext cx="3384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Fluctuations</a:t>
            </a:r>
            <a:r>
              <a:rPr lang="ja-JP" altLang="en-US" sz="2800" b="1" dirty="0">
                <a:solidFill>
                  <a:srgbClr val="9F2936">
                    <a:lumMod val="50000"/>
                  </a:srgbClr>
                </a:solidFill>
                <a:latin typeface="Calibri"/>
                <a:ea typeface="ＭＳ Ｐゴシック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decrease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98030" y="6005988"/>
            <a:ext cx="420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Stephanov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Rajagopal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Shuryak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1998; 1999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768095" y="5867488"/>
            <a:ext cx="2989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Heinz, Muller, 2000;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Jeon, Koch, 2000</a:t>
            </a:r>
          </a:p>
        </p:txBody>
      </p:sp>
    </p:spTree>
    <p:extLst>
      <p:ext uri="{BB962C8B-B14F-4D97-AF65-F5344CB8AC3E}">
        <p14:creationId xmlns:p14="http://schemas.microsoft.com/office/powerpoint/2010/main" val="3926473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Shot Noise</a:t>
            </a:r>
            <a:r>
              <a:rPr kumimoji="1" lang="ja-JP" altLang="en-US" dirty="0"/>
              <a:t> </a:t>
            </a:r>
            <a:r>
              <a:rPr kumimoji="1" lang="en-US" altLang="ja-JP" sz="3200" dirty="0"/>
              <a:t>(</a:t>
            </a:r>
            <a:r>
              <a:rPr lang="ja-JP" altLang="en-US" sz="3200" dirty="0"/>
              <a:t>電流雑音 </a:t>
            </a:r>
            <a:r>
              <a:rPr kumimoji="1" lang="en-US" altLang="ja-JP" sz="3200" dirty="0"/>
              <a:t>)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595437" y="1224906"/>
            <a:ext cx="7783033" cy="2348110"/>
          </a:xfrm>
          <a:prstGeom prst="roundRect">
            <a:avLst/>
          </a:prstGeom>
          <a:solidFill>
            <a:srgbClr val="424E5B"/>
          </a:solidFill>
          <a:ln w="12700" cap="flat" cmpd="sng" algn="ctr">
            <a:solidFill>
              <a:srgbClr val="424E5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323845" y="1927017"/>
            <a:ext cx="2825657" cy="1107160"/>
          </a:xfrm>
          <a:prstGeom prst="rect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S_{\rm shot} =2e^*\langle I\rangle&#10;\end{align*}&lt;/body&gt;&#10;  &lt;fcolor&gt;FFFFFFFF&lt;/fcolor&gt;&#10;  &lt;bcolor&gt;FFFFFFFF&lt;/bcolor&gt;&#10;  &lt;transparent&gt;True&lt;/transparent&gt;&#10;  &lt;resolution&gt;1800&lt;/resolution&gt;&#10;  &lt;imageh&gt;249&lt;/imageh&gt;&#10;  &lt;imagew&gt;1501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76" y="2097299"/>
            <a:ext cx="2254955" cy="37407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705818" y="1519696"/>
            <a:ext cx="2061714" cy="793070"/>
          </a:xfrm>
          <a:prstGeom prst="rect">
            <a:avLst/>
          </a:prstGeom>
          <a:gradFill rotWithShape="1">
            <a:gsLst>
              <a:gs pos="0">
                <a:srgbClr val="424E5B">
                  <a:tint val="70000"/>
                  <a:satMod val="100000"/>
                  <a:lumMod val="110000"/>
                </a:srgbClr>
              </a:gs>
              <a:gs pos="50000">
                <a:srgbClr val="424E5B">
                  <a:tint val="75000"/>
                  <a:satMod val="101000"/>
                  <a:lumMod val="105000"/>
                </a:srgbClr>
              </a:gs>
              <a:gs pos="100000">
                <a:srgbClr val="424E5B">
                  <a:tint val="82000"/>
                  <a:satMod val="104000"/>
                  <a:lumMod val="105000"/>
                </a:srgbClr>
              </a:gs>
            </a:gsLst>
            <a:lin ang="2700000" scaled="0"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636497" y="2876494"/>
            <a:ext cx="234840" cy="370400"/>
          </a:xfrm>
          <a:prstGeom prst="rect">
            <a:avLst/>
          </a:prstGeom>
          <a:solidFill>
            <a:srgbClr val="424E5B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2624537" y="2876494"/>
            <a:ext cx="0" cy="345056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0" name="直線コネクタ 9"/>
          <p:cNvCxnSpPr/>
          <p:nvPr/>
        </p:nvCxnSpPr>
        <p:spPr>
          <a:xfrm flipV="1">
            <a:off x="2856506" y="2772982"/>
            <a:ext cx="0" cy="576000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S_{\rm shot} \sim\langle \delta I^2\rangle&#10;\end{align*}&lt;/body&gt;&#10;  &lt;fcolor&gt;FFFFFFFF&lt;/fcolor&gt;&#10;  &lt;bcolor&gt;FFFFFFFF&lt;/bcolor&gt;&#10;  &lt;transparent&gt;True&lt;/transparent&gt;&#10;  &lt;resolution&gt;1800&lt;/resolution&gt;&#10;  &lt;imageh&gt;281&lt;/imageh&gt;&#10;  &lt;imagew&gt;1377&lt;/imagew&gt;&#10;  &lt;scale&gt;50&lt;/scale&gt;&#10;  &lt;cursor&gt;5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76" y="1538607"/>
            <a:ext cx="2068670" cy="42214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103378" y="2827359"/>
            <a:ext cx="3199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FFFF00"/>
                </a:solidFill>
                <a:latin typeface="Calibri Light" panose="020F0302020204030204"/>
                <a:ea typeface="HGPｺﾞｼｯｸM"/>
              </a:rPr>
              <a:t>charge</a:t>
            </a:r>
            <a:r>
              <a:rPr lang="ja-JP" altLang="en-US" sz="2400" dirty="0">
                <a:solidFill>
                  <a:srgbClr val="FFFF00"/>
                </a:solidFill>
                <a:latin typeface="Calibri Light" panose="020F0302020204030204"/>
                <a:ea typeface="HGPｺﾞｼｯｸM"/>
              </a:rPr>
              <a:t> </a:t>
            </a:r>
            <a:r>
              <a:rPr lang="en-US" altLang="ja-JP" sz="2400" dirty="0">
                <a:solidFill>
                  <a:srgbClr val="FFFF00"/>
                </a:solidFill>
                <a:latin typeface="Calibri Light" panose="020F0302020204030204"/>
                <a:ea typeface="HGPｺﾞｼｯｸM"/>
              </a:rPr>
              <a:t>of quasi-particles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HGPｺﾞｼｯｸM"/>
              <a:cs typeface="+mn-cs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2736673" y="2025901"/>
            <a:ext cx="0" cy="288000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4" name="直線コネクタ 13"/>
          <p:cNvCxnSpPr/>
          <p:nvPr/>
        </p:nvCxnSpPr>
        <p:spPr>
          <a:xfrm flipV="1">
            <a:off x="2736673" y="1522509"/>
            <a:ext cx="0" cy="288000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15" name="円/楕円 13"/>
          <p:cNvSpPr>
            <a:spLocks noChangeAspect="1"/>
          </p:cNvSpPr>
          <p:nvPr/>
        </p:nvSpPr>
        <p:spPr>
          <a:xfrm>
            <a:off x="2210703" y="1716037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4"/>
          <p:cNvSpPr>
            <a:spLocks noChangeAspect="1"/>
          </p:cNvSpPr>
          <p:nvPr/>
        </p:nvSpPr>
        <p:spPr>
          <a:xfrm>
            <a:off x="2196608" y="2049830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5"/>
          <p:cNvSpPr>
            <a:spLocks noChangeAspect="1"/>
          </p:cNvSpPr>
          <p:nvPr/>
        </p:nvSpPr>
        <p:spPr>
          <a:xfrm>
            <a:off x="2490536" y="2045184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6"/>
          <p:cNvSpPr>
            <a:spLocks noChangeAspect="1"/>
          </p:cNvSpPr>
          <p:nvPr/>
        </p:nvSpPr>
        <p:spPr>
          <a:xfrm>
            <a:off x="1917147" y="1793331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7"/>
          <p:cNvSpPr>
            <a:spLocks noChangeAspect="1"/>
          </p:cNvSpPr>
          <p:nvPr/>
        </p:nvSpPr>
        <p:spPr>
          <a:xfrm>
            <a:off x="3073167" y="1802571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8"/>
          <p:cNvSpPr>
            <a:spLocks noChangeAspect="1"/>
          </p:cNvSpPr>
          <p:nvPr/>
        </p:nvSpPr>
        <p:spPr>
          <a:xfrm>
            <a:off x="1894661" y="2020837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19"/>
          <p:cNvSpPr>
            <a:spLocks noChangeAspect="1"/>
          </p:cNvSpPr>
          <p:nvPr/>
        </p:nvSpPr>
        <p:spPr>
          <a:xfrm>
            <a:off x="2462442" y="1616407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0"/>
          <p:cNvSpPr>
            <a:spLocks noChangeAspect="1"/>
          </p:cNvSpPr>
          <p:nvPr/>
        </p:nvSpPr>
        <p:spPr>
          <a:xfrm>
            <a:off x="1803717" y="1593224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右矢印 22"/>
          <p:cNvSpPr/>
          <p:nvPr/>
        </p:nvSpPr>
        <p:spPr>
          <a:xfrm flipH="1">
            <a:off x="2299585" y="2185053"/>
            <a:ext cx="831273" cy="347219"/>
          </a:xfrm>
          <a:prstGeom prst="rightArrow">
            <a:avLst/>
          </a:prstGeom>
          <a:solidFill>
            <a:srgbClr val="AD0101">
              <a:alpha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I&#10;\end{align*}&lt;/body&gt;&#10;  &lt;fcolor&gt;FFFFFFFF&lt;/fcolor&gt;&#10;  &lt;bcolor&gt;FFFFFFFF&lt;/bcolor&gt;&#10;  &lt;transparent&gt;True&lt;/transparent&gt;&#10;  &lt;resolution&gt;1800&lt;/resolution&gt;&#10;  &lt;imageh&gt;170&lt;/imageh&gt;&#10;  &lt;imagew&gt;11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21" y="2422309"/>
            <a:ext cx="186562" cy="273410"/>
          </a:xfrm>
          <a:prstGeom prst="rect">
            <a:avLst/>
          </a:prstGeom>
        </p:spPr>
      </p:pic>
      <p:cxnSp>
        <p:nvCxnSpPr>
          <p:cNvPr id="25" name="直線矢印コネクタ 24"/>
          <p:cNvCxnSpPr/>
          <p:nvPr/>
        </p:nvCxnSpPr>
        <p:spPr>
          <a:xfrm flipV="1">
            <a:off x="2591219" y="1905598"/>
            <a:ext cx="396884" cy="30340"/>
          </a:xfrm>
          <a:prstGeom prst="straightConnector1">
            <a:avLst/>
          </a:prstGeom>
          <a:noFill/>
          <a:ln w="28575" cap="flat" cmpd="sng" algn="ctr">
            <a:solidFill>
              <a:srgbClr val="AD0101"/>
            </a:solidFill>
            <a:prstDash val="solid"/>
            <a:tailEnd type="triangle" w="lg" len="lg"/>
          </a:ln>
          <a:effectLst/>
        </p:spPr>
      </p:cxnSp>
      <p:sp>
        <p:nvSpPr>
          <p:cNvPr id="26" name="正方形/長方形 25"/>
          <p:cNvSpPr/>
          <p:nvPr/>
        </p:nvSpPr>
        <p:spPr>
          <a:xfrm>
            <a:off x="6355378" y="2097299"/>
            <a:ext cx="349437" cy="352241"/>
          </a:xfrm>
          <a:prstGeom prst="rect">
            <a:avLst/>
          </a:prstGeom>
          <a:solidFill>
            <a:srgbClr val="FFFF00">
              <a:alpha val="25098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flipV="1">
            <a:off x="6278272" y="2493950"/>
            <a:ext cx="434495" cy="287134"/>
          </a:xfrm>
          <a:prstGeom prst="downArrow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14068" y="144613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HGPｺﾞｼｯｸM"/>
                <a:cs typeface="Times New Roman" panose="02020603050405020304" pitchFamily="18" charset="0"/>
              </a:rPr>
              <a:t>e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HGPｺﾞｼｯｸM"/>
                <a:cs typeface="Times New Roman" panose="02020603050405020304" pitchFamily="18" charset="0"/>
              </a:rPr>
              <a:t>*</a:t>
            </a:r>
            <a:endParaRPr kumimoji="1" lang="ja-JP" altLang="en-US" sz="2400" b="0" i="1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HGPｺﾞｼｯｸM"/>
              <a:cs typeface="Times New Roman" panose="02020603050405020304" pitchFamily="18" charset="0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5557274" y="3709278"/>
            <a:ext cx="3420872" cy="2439555"/>
          </a:xfrm>
          <a:prstGeom prst="roundRect">
            <a:avLst>
              <a:gd name="adj" fmla="val 6237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rgbClr val="AD0101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222643" y="3709278"/>
            <a:ext cx="5144494" cy="2439555"/>
          </a:xfrm>
          <a:prstGeom prst="roundRect">
            <a:avLst>
              <a:gd name="adj" fmla="val 6237"/>
            </a:avLst>
          </a:prstGeom>
          <a:solidFill>
            <a:schemeClr val="bg2">
              <a:lumMod val="50000"/>
            </a:schemeClr>
          </a:solidFill>
          <a:ln w="25400" cap="flat" cmpd="sng" algn="ctr">
            <a:solidFill>
              <a:srgbClr val="AC956E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24639" y="3709278"/>
            <a:ext cx="2592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AD0101">
                    <a:lumMod val="20000"/>
                    <a:lumOff val="80000"/>
                  </a:srgbClr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Quantum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dirty="0">
                <a:solidFill>
                  <a:srgbClr val="AD0101">
                    <a:lumMod val="20000"/>
                    <a:lumOff val="80000"/>
                  </a:srgbClr>
                </a:solidFill>
                <a:latin typeface="游ゴシック"/>
                <a:ea typeface="游ゴシック"/>
              </a:rPr>
              <a:t>Effect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AD0101">
                  <a:lumMod val="20000"/>
                  <a:lumOff val="80000"/>
                </a:srgbClr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04768" y="3709278"/>
            <a:ext cx="2316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AC956E">
                    <a:lumMod val="40000"/>
                    <a:lumOff val="60000"/>
                  </a:srgbClr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Super-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AC956E">
                    <a:lumMod val="40000"/>
                    <a:lumOff val="60000"/>
                  </a:srgbClr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conductivity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AC956E">
                  <a:lumMod val="40000"/>
                  <a:lumOff val="60000"/>
                </a:srgbClr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e^*=\frac qp e&#10;\end{align*}&lt;/body&gt;&#10;  &lt;fcolor&gt;FFFFFFFF&lt;/fcolor&gt;&#10;  &lt;bcolor&gt;FFFFFFFF&lt;/bcolor&gt;&#10;  &lt;transparent&gt;True&lt;/transparent&gt;&#10;  &lt;resolution&gt;1800&lt;/resolution&gt;&#10;  &lt;imageh&gt;497&lt;/imageh&gt;&#10;  &lt;imagew&gt;844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79" y="4715027"/>
            <a:ext cx="1267943" cy="746644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e^*=2 e&#10;\end{align*}&lt;/body&gt;&#10;  &lt;fcolor&gt;FFFFFFFF&lt;/fcolor&gt;&#10;  &lt;bcolor&gt;FFFFFFFF&lt;/bcolor&gt;&#10;  &lt;transparent&gt;True&lt;/transparent&gt;&#10;  &lt;resolution&gt;1800&lt;/resolution&gt;&#10;  &lt;imageh&gt;186&lt;/imageh&gt;&#10;  &lt;imagew&gt;784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99" y="4889887"/>
            <a:ext cx="1177805" cy="27942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67" y="3914790"/>
            <a:ext cx="2124669" cy="204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301466" y="5607422"/>
            <a:ext cx="275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HGPｺﾞｼｯｸM"/>
                <a:cs typeface="+mn-cs"/>
              </a:rPr>
              <a:t>Jehl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HGPｺﾞｼｯｸM"/>
                <a:cs typeface="+mn-cs"/>
              </a:rPr>
              <a:t>+, Nature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HGPｺﾞｼｯｸM"/>
                <a:cs typeface="+mn-cs"/>
              </a:rPr>
              <a:t>405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HGPｺﾞｼｯｸM"/>
                <a:cs typeface="+mn-cs"/>
              </a:rPr>
              <a:t>,50 (2000)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 Light" panose="020F0302020204030204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624639" y="5598034"/>
            <a:ext cx="3347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HGPｺﾞｼｯｸM"/>
                <a:cs typeface="+mn-cs"/>
              </a:rPr>
              <a:t>Saminadayar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HGPｺﾞｼｯｸM"/>
                <a:cs typeface="+mn-cs"/>
              </a:rPr>
              <a:t>+, PRL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HGPｺﾞｼｯｸM"/>
                <a:cs typeface="+mn-cs"/>
              </a:rPr>
              <a:t>79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HGPｺﾞｼｯｸM"/>
                <a:cs typeface="+mn-cs"/>
              </a:rPr>
              <a:t>,2526 (1997)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 Light" panose="020F0302020204030204"/>
              <a:ea typeface="HGPｺﾞｼｯｸM"/>
              <a:cs typeface="+mn-cs"/>
            </a:endParaRPr>
          </a:p>
        </p:txBody>
      </p:sp>
      <p:sp>
        <p:nvSpPr>
          <p:cNvPr id="38" name="下矢印 37"/>
          <p:cNvSpPr/>
          <p:nvPr/>
        </p:nvSpPr>
        <p:spPr>
          <a:xfrm flipV="1">
            <a:off x="4188586" y="4789830"/>
            <a:ext cx="368039" cy="479542"/>
          </a:xfrm>
          <a:prstGeom prst="downArrow">
            <a:avLst/>
          </a:prstGeom>
          <a:solidFill>
            <a:srgbClr val="AC956E"/>
          </a:solidFill>
          <a:ln w="12700" cap="flat" cmpd="sng" algn="ctr">
            <a:solidFill>
              <a:srgbClr val="AC956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723654" y="4394424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AC956E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HGPｺﾞｼｯｸM"/>
                <a:cs typeface="+mn-cs"/>
              </a:rPr>
              <a:t>doubled!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AC956E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HGPｺﾞｼｯｸM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248007" y="6313406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Higher orders: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563888" y="6229558"/>
            <a:ext cx="475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3rd order: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ex.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Beenakker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+, PRL90,176802(2003)</a:t>
            </a:r>
          </a:p>
        </p:txBody>
      </p:sp>
      <p:sp>
        <p:nvSpPr>
          <p:cNvPr id="42" name="正方形/長方形 41"/>
          <p:cNvSpPr/>
          <p:nvPr/>
        </p:nvSpPr>
        <p:spPr>
          <a:xfrm>
            <a:off x="3563888" y="6516052"/>
            <a:ext cx="5561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up to 5th order: </a:t>
            </a:r>
            <a:r>
              <a:rPr kumimoji="1" lang="fr-FR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Gustavsson+, Surf.Sci.Rep.</a:t>
            </a:r>
            <a:r>
              <a:rPr kumimoji="1" lang="fr-FR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64</a:t>
            </a:r>
            <a:r>
              <a:rPr kumimoji="1" lang="fr-FR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,191(2009)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460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9284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Higher Order Cumulants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4871318" y="1196753"/>
            <a:ext cx="2869034" cy="2272559"/>
            <a:chOff x="4582326" y="2896770"/>
            <a:chExt cx="2869034" cy="2272559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B. 25 x 2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0" name="グループ化 9"/>
          <p:cNvGrpSpPr/>
          <p:nvPr/>
        </p:nvGrpSpPr>
        <p:grpSpPr>
          <a:xfrm>
            <a:off x="1476616" y="1196752"/>
            <a:ext cx="2869034" cy="2272559"/>
            <a:chOff x="1187624" y="2896769"/>
            <a:chExt cx="2869034" cy="2272559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14" name="角丸四角形 13"/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A. 50</a:t>
                </a:r>
                <a:r>
                  <a:rPr kumimoji="1" lang="ja-JP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x 1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2179529" y="3789040"/>
            <a:ext cx="4611675" cy="905507"/>
            <a:chOff x="2179529" y="3789040"/>
            <a:chExt cx="4611675" cy="905507"/>
          </a:xfrm>
        </p:grpSpPr>
        <p:pic>
          <p:nvPicPr>
  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2 \langle \quad ~ \rangle ~ = \langle \quad ~ \rangle &#10;\end{align*}&lt;/body&gt;&#10;  &lt;fcolor&gt;FF000000&lt;/fcolor&gt;&#10;  &lt;bcolor&gt;FFFFFFFF&lt;/bcolor&gt;&#10;  &lt;transparent&gt;True&lt;/transparent&gt;&#10;  &lt;resolution&gt;1800&lt;/resolution&gt;&#10;  &lt;imageh&gt;250&lt;/imageh&gt;&#10;  &lt;imagew&gt;1553&lt;/imagew&gt;&#10;  &lt;scale&gt;50&lt;/scale&gt;&#10;  &lt;cursor&gt;69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529" y="3807898"/>
              <a:ext cx="4224886" cy="68011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715678" y="3789040"/>
              <a:ext cx="1010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d</a:t>
              </a: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2</a:t>
              </a:r>
              <a:endParaRPr kumimoji="1" lang="ja-JP" alt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84" y="4220631"/>
              <a:ext cx="486069" cy="473916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655" y="4218998"/>
              <a:ext cx="475549" cy="475549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5258256" y="3789040"/>
              <a:ext cx="1010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d</a:t>
              </a: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2</a:t>
              </a:r>
              <a:endParaRPr kumimoji="1" lang="ja-JP" alt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2162784" y="4807742"/>
            <a:ext cx="4624155" cy="905507"/>
            <a:chOff x="2162784" y="4807742"/>
            <a:chExt cx="4624155" cy="905507"/>
          </a:xfrm>
        </p:grpSpPr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4 \langle \quad ~ \rangle ~ = \langle \quad ~ \rangle &#10;\end{align*}&lt;/body&gt;&#10;  &lt;fcolor&gt;FF000000&lt;/fcolor&gt;&#10;  &lt;bcolor&gt;FFFFFFFF&lt;/bcolor&gt;&#10;  &lt;transparent&gt;True&lt;/transparent&gt;&#10;  &lt;resolution&gt;1800&lt;/resolution&gt;&#10;  &lt;imageh&gt;250&lt;/imageh&gt;&#10;  &lt;imagew&gt;1558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784" y="4826600"/>
              <a:ext cx="4238488" cy="680116"/>
            </a:xfrm>
            <a:prstGeom prst="rect">
              <a:avLst/>
            </a:prstGeom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2711413" y="4807742"/>
              <a:ext cx="1010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d</a:t>
              </a: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3</a:t>
              </a:r>
              <a:endParaRPr kumimoji="1" lang="ja-JP" alt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19" y="5239333"/>
              <a:ext cx="486069" cy="473916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390" y="5237700"/>
              <a:ext cx="475549" cy="475549"/>
            </a:xfrm>
            <a:prstGeom prst="rect">
              <a:avLst/>
            </a:prstGeom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5253991" y="4807742"/>
              <a:ext cx="1010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d</a:t>
              </a: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3</a:t>
              </a:r>
              <a:endParaRPr kumimoji="1" lang="ja-JP" alt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2134074" y="5912817"/>
            <a:ext cx="4853246" cy="905507"/>
            <a:chOff x="2134074" y="5912817"/>
            <a:chExt cx="4853246" cy="905507"/>
          </a:xfrm>
        </p:grpSpPr>
        <p:pic>
          <p:nvPicPr>
  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8 \langle \quad  \rangle_{\rm c} ~= \langle \quad 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1598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074" y="5931675"/>
              <a:ext cx="4347308" cy="680116"/>
            </a:xfrm>
            <a:prstGeom prst="rect">
              <a:avLst/>
            </a:prstGeom>
          </p:spPr>
        </p:pic>
        <p:sp>
          <p:nvSpPr>
            <p:cNvPr id="34" name="テキスト ボックス 33"/>
            <p:cNvSpPr txBox="1"/>
            <p:nvPr/>
          </p:nvSpPr>
          <p:spPr>
            <a:xfrm>
              <a:off x="2678461" y="5912817"/>
              <a:ext cx="7312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4</a:t>
              </a:r>
              <a:endParaRPr kumimoji="1" lang="ja-JP" alt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452" y="6297537"/>
              <a:ext cx="486069" cy="473916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771" y="6342775"/>
              <a:ext cx="475549" cy="475549"/>
            </a:xfrm>
            <a:prstGeom prst="rect">
              <a:avLst/>
            </a:prstGeom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5280870" y="5912817"/>
              <a:ext cx="7312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4</a:t>
              </a:r>
              <a:endParaRPr kumimoji="1" lang="ja-JP" alt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7541775" y="5848123"/>
            <a:ext cx="1621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MK,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PPNP 90, 299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(2016)</a:t>
            </a:r>
          </a:p>
        </p:txBody>
      </p:sp>
    </p:spTree>
    <p:extLst>
      <p:ext uri="{BB962C8B-B14F-4D97-AF65-F5344CB8AC3E}">
        <p14:creationId xmlns:p14="http://schemas.microsoft.com/office/powerpoint/2010/main" val="176504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Non-Gaussian</a:t>
            </a:r>
            <a:r>
              <a:rPr lang="ja-JP" altLang="en-US" dirty="0"/>
              <a:t> </a:t>
            </a:r>
            <a:r>
              <a:rPr lang="en-US" altLang="ja-JP" dirty="0"/>
              <a:t>Fluctuations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24944"/>
            <a:ext cx="1277653" cy="12776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06" y="2808432"/>
            <a:ext cx="951492" cy="9277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52" y="3291198"/>
            <a:ext cx="951492" cy="927704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2048340" y="2996300"/>
            <a:ext cx="651865" cy="111520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57563" y="5626164"/>
            <a:ext cx="263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Ejiri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Karsch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Redlich, 2006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31" y="2433932"/>
            <a:ext cx="567566" cy="56756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97" y="4107593"/>
            <a:ext cx="551822" cy="56179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04" y="2996300"/>
            <a:ext cx="567566" cy="56756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20" y="4107593"/>
            <a:ext cx="551822" cy="56179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04" y="2428734"/>
            <a:ext cx="567566" cy="56756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20" y="3547824"/>
            <a:ext cx="551822" cy="56179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71" y="2993701"/>
            <a:ext cx="567566" cy="56756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06" y="2991676"/>
            <a:ext cx="551822" cy="56179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02" y="3553470"/>
            <a:ext cx="567566" cy="56756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8" y="4109618"/>
            <a:ext cx="551822" cy="561794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04" y="3555782"/>
            <a:ext cx="567566" cy="567566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68" y="3560255"/>
            <a:ext cx="551822" cy="56179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71" y="2428734"/>
            <a:ext cx="567566" cy="567566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20" y="2428734"/>
            <a:ext cx="551822" cy="56179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44" y="2993701"/>
            <a:ext cx="567566" cy="56756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25" y="4104994"/>
            <a:ext cx="551822" cy="561794"/>
          </a:xfrm>
          <a:prstGeom prst="rect">
            <a:avLst/>
          </a:prstGeom>
        </p:spPr>
      </p:pic>
      <p:cxnSp>
        <p:nvCxnSpPr>
          <p:cNvPr id="28" name="直線矢印コネクタ 27"/>
          <p:cNvCxnSpPr>
            <a:endCxn id="26" idx="2"/>
          </p:cNvCxnSpPr>
          <p:nvPr/>
        </p:nvCxnSpPr>
        <p:spPr>
          <a:xfrm>
            <a:off x="5425835" y="2709631"/>
            <a:ext cx="1251292" cy="851636"/>
          </a:xfrm>
          <a:prstGeom prst="straightConnector1">
            <a:avLst/>
          </a:prstGeom>
          <a:ln w="31750">
            <a:solidFill>
              <a:schemeClr val="tx1"/>
            </a:solidFill>
            <a:headEnd type="arrow" w="lg" len="lg"/>
            <a:tailEnd type="arrow" w="lg" len="lg"/>
          </a:ln>
          <a:effectLst>
            <a:glow rad="63500">
              <a:schemeClr val="bg1">
                <a:alpha val="6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xi&#10;\end{align*}&lt;/body&gt;&#10;  &lt;fcolor&gt;FF000000&lt;/fcolor&gt;&#10;  &lt;bcolor&gt;FFFFFFFF&lt;/bcolor&gt;&#10;  &lt;transparent&gt;True&lt;/transparent&gt;&#10;  &lt;resolution&gt;1800&lt;/resolution&gt;&#10;  &lt;imageh&gt;223&lt;/imageh&gt;&#10;  &lt;imagew&gt;10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77" y="2707032"/>
            <a:ext cx="179512" cy="377653"/>
          </a:xfrm>
          <a:prstGeom prst="rect">
            <a:avLst/>
          </a:prstGeom>
          <a:effectLst>
            <a:glow rad="63500">
              <a:schemeClr val="bg1">
                <a:alpha val="63000"/>
              </a:schemeClr>
            </a:glow>
          </a:effectLst>
        </p:spPr>
      </p:pic>
      <p:sp>
        <p:nvSpPr>
          <p:cNvPr id="31" name="テキスト ボックス 30"/>
          <p:cNvSpPr txBox="1"/>
          <p:nvPr/>
        </p:nvSpPr>
        <p:spPr>
          <a:xfrm>
            <a:off x="5536419" y="5626164"/>
            <a:ext cx="174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Stephanov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2009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91" y="2194330"/>
            <a:ext cx="3873260" cy="2706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テキスト ボックス 32"/>
          <p:cNvSpPr txBox="1"/>
          <p:nvPr/>
        </p:nvSpPr>
        <p:spPr>
          <a:xfrm>
            <a:off x="5017618" y="1493809"/>
            <a:ext cx="3201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QCD Critical Point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57563" y="1494149"/>
            <a:ext cx="2490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Onset of QGP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BB7CDD5-FB9E-3495-3195-E74CD840B649}"/>
              </a:ext>
            </a:extLst>
          </p:cNvPr>
          <p:cNvSpPr txBox="1"/>
          <p:nvPr/>
        </p:nvSpPr>
        <p:spPr>
          <a:xfrm>
            <a:off x="709089" y="5110304"/>
            <a:ext cx="3384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Fluctuations </a:t>
            </a:r>
            <a:r>
              <a:rPr lang="en-US" altLang="ja-JP" sz="2800" b="1" dirty="0">
                <a:solidFill>
                  <a:srgbClr val="9F2936">
                    <a:lumMod val="50000"/>
                  </a:srgbClr>
                </a:solidFill>
                <a:latin typeface="Calibri"/>
                <a:ea typeface="ＭＳ Ｐゴシック"/>
              </a:rPr>
              <a:t>de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crease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6B707CA-4153-5A68-5B97-68247888CD18}"/>
              </a:ext>
            </a:extLst>
          </p:cNvPr>
          <p:cNvSpPr txBox="1"/>
          <p:nvPr/>
        </p:nvSpPr>
        <p:spPr>
          <a:xfrm>
            <a:off x="4615988" y="5106907"/>
            <a:ext cx="3291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Fluctuations</a:t>
            </a:r>
            <a:r>
              <a:rPr lang="ja-JP" altLang="en-US" sz="2800" b="1" dirty="0">
                <a:solidFill>
                  <a:srgbClr val="9F2936">
                    <a:lumMod val="50000"/>
                  </a:srgbClr>
                </a:solidFill>
                <a:latin typeface="Calibri"/>
                <a:ea typeface="ＭＳ Ｐゴシック"/>
              </a:rPr>
              <a:t> </a:t>
            </a:r>
            <a:r>
              <a:rPr lang="en-US" altLang="ja-JP" sz="2800" b="1" dirty="0">
                <a:solidFill>
                  <a:srgbClr val="9F2936">
                    <a:lumMod val="50000"/>
                  </a:srgbClr>
                </a:solidFill>
                <a:latin typeface="Calibri"/>
                <a:ea typeface="ＭＳ Ｐゴシック"/>
              </a:rPr>
              <a:t>in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crease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5AD07A-A19B-1C9E-21B2-4B48CB05FDF9}"/>
              </a:ext>
            </a:extLst>
          </p:cNvPr>
          <p:cNvSpPr txBox="1"/>
          <p:nvPr/>
        </p:nvSpPr>
        <p:spPr>
          <a:xfrm>
            <a:off x="1648764" y="6335281"/>
            <a:ext cx="584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2">
                    <a:lumMod val="50000"/>
                  </a:schemeClr>
                </a:solidFill>
              </a:rPr>
              <a:t>More amplified for higher order cumulants</a:t>
            </a:r>
            <a:r>
              <a:rPr kumimoji="1" lang="en-US" altLang="ja-JP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1" lang="ja-JP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2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Sign Change of Cumulant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57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7772" y="1520424"/>
            <a:ext cx="6345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b="1" dirty="0"/>
              <a:t>Geometric interpretation on the signs</a:t>
            </a:r>
            <a:endParaRPr kumimoji="1" lang="en-US" altLang="ja-JP" sz="2400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5537353" y="2074726"/>
            <a:ext cx="3208403" cy="227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41" y="2153766"/>
            <a:ext cx="848748" cy="37917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931" y="4498848"/>
            <a:ext cx="3812994" cy="201677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850558" y="1065040"/>
            <a:ext cx="3121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/>
              <a:t>Asakawa, </a:t>
            </a:r>
            <a:r>
              <a:rPr kumimoji="1" lang="en-US" altLang="ja-JP" sz="2000" dirty="0" err="1"/>
              <a:t>Ejiri</a:t>
            </a:r>
            <a:r>
              <a:rPr kumimoji="1" lang="en-US" altLang="ja-JP" sz="2000" dirty="0"/>
              <a:t>, MK, PRL ’09</a:t>
            </a:r>
            <a:endParaRPr kumimoji="1" lang="ja-JP" altLang="en-US" sz="2000" dirty="0"/>
          </a:p>
        </p:txBody>
      </p:sp>
      <p:sp>
        <p:nvSpPr>
          <p:cNvPr id="19" name="角丸四角形 18"/>
          <p:cNvSpPr/>
          <p:nvPr/>
        </p:nvSpPr>
        <p:spPr>
          <a:xfrm>
            <a:off x="628650" y="3549941"/>
            <a:ext cx="4053078" cy="1588987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47978" y="3667494"/>
            <a:ext cx="341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err="1"/>
              <a:t>Themodynamic</a:t>
            </a:r>
            <a:r>
              <a:rPr kumimoji="1" lang="en-US" altLang="ja-JP" sz="2400" dirty="0"/>
              <a:t> Relation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4BDB247-FC19-465F-BD8C-C052C548B54B}"/>
                  </a:ext>
                </a:extLst>
              </p:cNvPr>
              <p:cNvSpPr txBox="1"/>
              <p:nvPr/>
            </p:nvSpPr>
            <p:spPr>
              <a:xfrm>
                <a:off x="1002111" y="2127307"/>
                <a:ext cx="3438144" cy="925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Fluctuations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diverge at the QCD-CP.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4BDB247-FC19-465F-BD8C-C052C548B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111" y="2127307"/>
                <a:ext cx="3438144" cy="925190"/>
              </a:xfrm>
              <a:prstGeom prst="rect">
                <a:avLst/>
              </a:prstGeom>
              <a:blipFill>
                <a:blip r:embed="rId5"/>
                <a:stretch>
                  <a:fillRect l="-2660" t="-1974" b="-138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下矢印 269">
            <a:extLst>
              <a:ext uri="{FF2B5EF4-FFF2-40B4-BE49-F238E27FC236}">
                <a16:creationId xmlns:a16="http://schemas.microsoft.com/office/drawing/2014/main" id="{80752C26-95EE-42F5-9BCD-D9CEF8898E71}"/>
              </a:ext>
            </a:extLst>
          </p:cNvPr>
          <p:cNvSpPr/>
          <p:nvPr/>
        </p:nvSpPr>
        <p:spPr>
          <a:xfrm>
            <a:off x="1776465" y="3080212"/>
            <a:ext cx="1198052" cy="445759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" name="下矢印 269">
            <a:extLst>
              <a:ext uri="{FF2B5EF4-FFF2-40B4-BE49-F238E27FC236}">
                <a16:creationId xmlns:a16="http://schemas.microsoft.com/office/drawing/2014/main" id="{FC4B1498-E93B-44C8-920F-3B3AEFF00A65}"/>
              </a:ext>
            </a:extLst>
          </p:cNvPr>
          <p:cNvSpPr/>
          <p:nvPr/>
        </p:nvSpPr>
        <p:spPr>
          <a:xfrm>
            <a:off x="1782520" y="5212996"/>
            <a:ext cx="1198052" cy="445759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BE151BA-BE59-40ED-A13E-E864BDAD1C44}"/>
                  </a:ext>
                </a:extLst>
              </p:cNvPr>
              <p:cNvSpPr txBox="1"/>
              <p:nvPr/>
            </p:nvSpPr>
            <p:spPr>
              <a:xfrm>
                <a:off x="947978" y="5666518"/>
                <a:ext cx="4053078" cy="946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Sign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can distinguish near and away sides!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BE151BA-BE59-40ED-A13E-E864BDAD1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78" y="5666518"/>
                <a:ext cx="4053078" cy="946541"/>
              </a:xfrm>
              <a:prstGeom prst="rect">
                <a:avLst/>
              </a:prstGeom>
              <a:blipFill>
                <a:blip r:embed="rId6"/>
                <a:stretch>
                  <a:fillRect l="-2410" t="-1935" b="-116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langle N_{\rm B}^{m+1} \rangle_c &#10;= T \frac{\partial  \langle N_{\rm B}^m \rangle_c }{ \partial \mu_{\rm B}}&#10;\end{align*}&lt;/body&gt;&#10;  &lt;fcolor&gt;FFFFFFFF&lt;/fcolor&gt;&#10;  &lt;bcolor&gt;FFFFFFFF&lt;/bcolor&gt;&#10;  &lt;transparent&gt;True&lt;/transparent&gt;&#10;  &lt;resolution&gt;1800&lt;/resolution&gt;&#10;  &lt;imageh&gt;577&lt;/imageh&gt;&#10;  &lt;imagew&gt;2338&lt;/imagew&gt;&#10;  &lt;scale&gt;50&lt;/scale&gt;&#10;  &lt;cursor&gt;124&lt;/cursor&gt;&#10;&lt;/TeXTeX&gt;">
            <a:extLst>
              <a:ext uri="{FF2B5EF4-FFF2-40B4-BE49-F238E27FC236}">
                <a16:creationId xmlns:a16="http://schemas.microsoft.com/office/drawing/2014/main" id="{53007048-ADBB-42FD-844D-5A8DF2C28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39" y="4241258"/>
            <a:ext cx="3212870" cy="7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8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19B3F8-6FA5-4F36-9617-87EF3025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58</a:t>
            </a:fld>
            <a:endParaRPr lang="ja-JP" altLang="en-US" dirty="0"/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6D7D6968-204F-4F9E-B0D3-85A5AF0F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5147" r="6668" b="11482"/>
          <a:stretch>
            <a:fillRect/>
          </a:stretch>
        </p:blipFill>
        <p:spPr bwMode="auto">
          <a:xfrm>
            <a:off x="0" y="989013"/>
            <a:ext cx="9144000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4">
            <a:extLst>
              <a:ext uri="{FF2B5EF4-FFF2-40B4-BE49-F238E27FC236}">
                <a16:creationId xmlns:a16="http://schemas.microsoft.com/office/drawing/2014/main" id="{70A5D24C-1EC5-4829-B121-F2314813D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141" y="4221163"/>
            <a:ext cx="8137525" cy="1584325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A297DC78-039D-4D6C-9A69-380C84E99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84" y="4293393"/>
            <a:ext cx="7991475" cy="14398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5">
                <a:extLst>
                  <a:ext uri="{FF2B5EF4-FFF2-40B4-BE49-F238E27FC236}">
                    <a16:creationId xmlns:a16="http://schemas.microsoft.com/office/drawing/2014/main" id="{5F9BECA3-59DF-4489-9F72-C7A32E2805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8291" y="4340225"/>
                <a:ext cx="6925037" cy="5558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dirty="0"/>
                  <a:t>Once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ja-JP" dirty="0"/>
                  <a:t> is established, it is evidences that</a:t>
                </a:r>
              </a:p>
            </p:txBody>
          </p:sp>
        </mc:Choice>
        <mc:Fallback xmlns="">
          <p:sp>
            <p:nvSpPr>
              <p:cNvPr id="8" name="Text Box 5">
                <a:extLst>
                  <a:ext uri="{FF2B5EF4-FFF2-40B4-BE49-F238E27FC236}">
                    <a16:creationId xmlns:a16="http://schemas.microsoft.com/office/drawing/2014/main" id="{5F9BECA3-59DF-4489-9F72-C7A32E280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8291" y="4340225"/>
                <a:ext cx="6925037" cy="555858"/>
              </a:xfrm>
              <a:prstGeom prst="rect">
                <a:avLst/>
              </a:prstGeom>
              <a:blipFill>
                <a:blip r:embed="rId3"/>
                <a:stretch>
                  <a:fillRect l="-1408" t="-4396" r="-440" b="-1208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6">
            <a:extLst>
              <a:ext uri="{FF2B5EF4-FFF2-40B4-BE49-F238E27FC236}">
                <a16:creationId xmlns:a16="http://schemas.microsoft.com/office/drawing/2014/main" id="{14087F44-6A76-45E8-AE95-C3D1ABE1E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504" y="4797425"/>
            <a:ext cx="73104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/>
              <a:t>(1) </a:t>
            </a:r>
            <a:r>
              <a:rPr lang="en-US" altLang="ja-JP" i="1">
                <a:latin typeface="Symbol" panose="05050102010706020507" pitchFamily="18" charset="2"/>
              </a:rPr>
              <a:t>c</a:t>
            </a:r>
            <a:r>
              <a:rPr lang="en-US" altLang="ja-JP" baseline="-25000"/>
              <a:t>B</a:t>
            </a:r>
            <a:r>
              <a:rPr lang="en-US" altLang="ja-JP"/>
              <a:t> has a peak structure in the QCD phase diagram.</a:t>
            </a:r>
          </a:p>
          <a:p>
            <a:pPr eaLnBrk="1" hangingPunct="1"/>
            <a:r>
              <a:rPr lang="en-US" altLang="ja-JP"/>
              <a:t>(2) Hot matter beyond the peak is created in the collisions.</a:t>
            </a:r>
          </a:p>
        </p:txBody>
      </p:sp>
      <p:sp>
        <p:nvSpPr>
          <p:cNvPr id="11" name="AutoShape 26">
            <a:extLst>
              <a:ext uri="{FF2B5EF4-FFF2-40B4-BE49-F238E27FC236}">
                <a16:creationId xmlns:a16="http://schemas.microsoft.com/office/drawing/2014/main" id="{75CB0AEE-01EA-418A-B9C3-550A14C33F78}"/>
              </a:ext>
            </a:extLst>
          </p:cNvPr>
          <p:cNvSpPr>
            <a:spLocks/>
          </p:cNvSpPr>
          <p:nvPr/>
        </p:nvSpPr>
        <p:spPr bwMode="auto">
          <a:xfrm>
            <a:off x="1178941" y="4868863"/>
            <a:ext cx="215900" cy="720725"/>
          </a:xfrm>
          <a:prstGeom prst="leftBrace">
            <a:avLst>
              <a:gd name="adj1" fmla="val 278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2" name="Group 34">
            <a:extLst>
              <a:ext uri="{FF2B5EF4-FFF2-40B4-BE49-F238E27FC236}">
                <a16:creationId xmlns:a16="http://schemas.microsoft.com/office/drawing/2014/main" id="{87DC95F3-6758-4C85-B16E-DCF380244941}"/>
              </a:ext>
            </a:extLst>
          </p:cNvPr>
          <p:cNvGrpSpPr>
            <a:grpSpLocks/>
          </p:cNvGrpSpPr>
          <p:nvPr/>
        </p:nvGrpSpPr>
        <p:grpSpPr bwMode="auto">
          <a:xfrm>
            <a:off x="2107121" y="5973445"/>
            <a:ext cx="6465889" cy="830263"/>
            <a:chOff x="567" y="3748"/>
            <a:chExt cx="4073" cy="523"/>
          </a:xfrm>
        </p:grpSpPr>
        <p:sp>
          <p:nvSpPr>
            <p:cNvPr id="13" name="Text Box 31">
              <a:extLst>
                <a:ext uri="{FF2B5EF4-FFF2-40B4-BE49-F238E27FC236}">
                  <a16:creationId xmlns:a16="http://schemas.microsoft.com/office/drawing/2014/main" id="{57387E0D-A50F-42D6-8213-42181A286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" y="3748"/>
              <a:ext cx="399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Clr>
                  <a:schemeClr val="tx1"/>
                </a:buClr>
                <a:buFontTx/>
                <a:buChar char="•"/>
              </a:pPr>
              <a:r>
                <a:rPr lang="en-US" altLang="ja-JP" b="1" dirty="0">
                  <a:latin typeface="+mj-lt"/>
                </a:rPr>
                <a:t>No</a:t>
              </a:r>
              <a:r>
                <a:rPr lang="en-US" altLang="ja-JP" dirty="0">
                  <a:latin typeface="+mj-lt"/>
                </a:rPr>
                <a:t> dependence on any specific models.</a:t>
              </a:r>
            </a:p>
            <a:p>
              <a:pPr eaLnBrk="1" hangingPunct="1">
                <a:buClr>
                  <a:schemeClr val="tx1"/>
                </a:buClr>
                <a:buFontTx/>
                <a:buChar char="•"/>
              </a:pPr>
              <a:r>
                <a:rPr lang="en-US" altLang="ja-JP" dirty="0">
                  <a:latin typeface="+mj-lt"/>
                </a:rPr>
                <a:t>Just the sign! </a:t>
              </a:r>
              <a:r>
                <a:rPr lang="en-US" altLang="ja-JP" b="1" dirty="0">
                  <a:latin typeface="+mj-lt"/>
                </a:rPr>
                <a:t>No</a:t>
              </a:r>
              <a:r>
                <a:rPr lang="en-US" altLang="ja-JP" dirty="0">
                  <a:latin typeface="+mj-lt"/>
                </a:rPr>
                <a:t> normalization (such as by </a:t>
              </a:r>
              <a:r>
                <a:rPr lang="en-US" altLang="ja-JP" i="1" dirty="0" err="1">
                  <a:latin typeface="+mj-lt"/>
                </a:rPr>
                <a:t>N</a:t>
              </a:r>
              <a:r>
                <a:rPr lang="en-US" altLang="ja-JP" baseline="-25000" dirty="0" err="1">
                  <a:latin typeface="+mj-lt"/>
                </a:rPr>
                <a:t>ch</a:t>
              </a:r>
              <a:r>
                <a:rPr lang="en-US" altLang="ja-JP" dirty="0">
                  <a:latin typeface="+mj-lt"/>
                </a:rPr>
                <a:t>).</a:t>
              </a:r>
            </a:p>
          </p:txBody>
        </p:sp>
        <p:sp>
          <p:nvSpPr>
            <p:cNvPr id="15" name="AutoShape 33">
              <a:extLst>
                <a:ext uri="{FF2B5EF4-FFF2-40B4-BE49-F238E27FC236}">
                  <a16:creationId xmlns:a16="http://schemas.microsoft.com/office/drawing/2014/main" id="{63745582-50B7-4E87-BCAD-88B357C8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" y="3838"/>
              <a:ext cx="90" cy="363"/>
            </a:xfrm>
            <a:prstGeom prst="leftBrace">
              <a:avLst>
                <a:gd name="adj1" fmla="val 33611"/>
                <a:gd name="adj2" fmla="val 2589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7A6F5DCC-EE24-45E9-88C0-E9C8F0A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29472"/>
            <a:ext cx="7886700" cy="1325563"/>
          </a:xfrm>
        </p:spPr>
        <p:txBody>
          <a:bodyPr/>
          <a:lstStyle/>
          <a:p>
            <a:r>
              <a:rPr lang="en-US" altLang="ja-JP" dirty="0"/>
              <a:t>Impact of Negative Cumulants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F65084E-AAC7-43CD-B54D-7FDF51B14098}"/>
              </a:ext>
            </a:extLst>
          </p:cNvPr>
          <p:cNvSpPr txBox="1"/>
          <p:nvPr/>
        </p:nvSpPr>
        <p:spPr>
          <a:xfrm>
            <a:off x="6022633" y="1006320"/>
            <a:ext cx="3121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/>
              <a:t>Asakawa, </a:t>
            </a:r>
            <a:r>
              <a:rPr kumimoji="1" lang="en-US" altLang="ja-JP" sz="2000" dirty="0" err="1"/>
              <a:t>Ejiri</a:t>
            </a:r>
            <a:r>
              <a:rPr kumimoji="1" lang="en-US" altLang="ja-JP" sz="2000" dirty="0"/>
              <a:t>, MK, PRL ’09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682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8316069D-9663-4334-A04C-2DA09B88374D}"/>
              </a:ext>
            </a:extLst>
          </p:cNvPr>
          <p:cNvSpPr/>
          <p:nvPr/>
        </p:nvSpPr>
        <p:spPr>
          <a:xfrm>
            <a:off x="1059681" y="5707962"/>
            <a:ext cx="7068317" cy="1017382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685524" y="1937526"/>
            <a:ext cx="3442475" cy="3395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188721" y="1938484"/>
            <a:ext cx="3279763" cy="3395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2407" b="-11313"/>
          <a:stretch/>
        </p:blipFill>
        <p:spPr>
          <a:xfrm>
            <a:off x="1193807" y="1999604"/>
            <a:ext cx="3274677" cy="33548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Proton Number Cumulants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336"/>
          <a:stretch/>
        </p:blipFill>
        <p:spPr>
          <a:xfrm>
            <a:off x="4705845" y="1938485"/>
            <a:ext cx="3368479" cy="30063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l="28809" t="90233" r="25289" b="1091"/>
          <a:stretch/>
        </p:blipFill>
        <p:spPr>
          <a:xfrm>
            <a:off x="1741087" y="4944853"/>
            <a:ext cx="2180114" cy="38930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l="28809" t="90233" r="25289" b="1091"/>
          <a:stretch/>
        </p:blipFill>
        <p:spPr>
          <a:xfrm>
            <a:off x="5300026" y="4944853"/>
            <a:ext cx="2180114" cy="38930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65216" y="5745496"/>
            <a:ext cx="7222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b="1" dirty="0">
                <a:solidFill>
                  <a:srgbClr val="FFFF00"/>
                </a:solidFill>
              </a:rPr>
              <a:t>Nonzero and non-</a:t>
            </a:r>
            <a:r>
              <a:rPr lang="en-US" altLang="ja-JP" sz="2800" b="1" dirty="0" err="1">
                <a:solidFill>
                  <a:srgbClr val="FFFF00"/>
                </a:solidFill>
              </a:rPr>
              <a:t>Poissonian</a:t>
            </a:r>
            <a:r>
              <a:rPr lang="en-US" altLang="ja-JP" sz="2800" b="1" dirty="0">
                <a:solidFill>
                  <a:srgbClr val="FFFF00"/>
                </a:solidFill>
              </a:rPr>
              <a:t> cumulants are experimentally established.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59</a:t>
            </a:fld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95073" y="5353882"/>
            <a:ext cx="2110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STAR, 2001.06419</a:t>
            </a:r>
            <a:endParaRPr kumimoji="1" lang="ja-JP" altLang="en-US" sz="2000" dirty="0"/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N_p^3 \rangle_c / \langle N_p^2 \rangle_c &#10;\end{align*}&lt;/body&gt;&#10;  &lt;fcolor&gt;FFFFFFFF&lt;/fcolor&gt;&#10;  &lt;bcolor&gt;FFFFFFFF&lt;/bcolor&gt;&#10;  &lt;transparent&gt;True&lt;/transparent&gt;&#10;  &lt;resolution&gt;1800&lt;/resolution&gt;&#10;  &lt;imageh&gt;313&lt;/imageh&gt;&#10;  &lt;imagew&gt;1350&lt;/imagew&gt;&#10;  &lt;scale&gt;50&lt;/scale&gt;&#10;  &lt;cursor&gt;5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20" y="1352505"/>
            <a:ext cx="2171081" cy="503369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langle N_p^4 \rangle_c / \langle N_p^2 \rangle_c &#10;\end{align*}&lt;/body&gt;&#10;  &lt;fcolor&gt;FFFFFFFF&lt;/fcolor&gt;&#10;  &lt;bcolor&gt;FFFFFFFF&lt;/bcolor&gt;&#10;  &lt;transparent&gt;True&lt;/transparent&gt;&#10;  &lt;resolution&gt;1800&lt;/resolution&gt;&#10;  &lt;imageh&gt;314&lt;/imageh&gt;&#10;  &lt;imagew&gt;1350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61" y="1352505"/>
            <a:ext cx="2244044" cy="521947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F3F2AD00-5ACD-4F26-8EA8-5BB6A4CE40DB}"/>
              </a:ext>
            </a:extLst>
          </p:cNvPr>
          <p:cNvSpPr/>
          <p:nvPr/>
        </p:nvSpPr>
        <p:spPr>
          <a:xfrm>
            <a:off x="1567486" y="2399251"/>
            <a:ext cx="1439712" cy="834830"/>
          </a:xfrm>
          <a:prstGeom prst="downArrow">
            <a:avLst/>
          </a:prstGeom>
          <a:gradFill>
            <a:gsLst>
              <a:gs pos="0">
                <a:srgbClr val="FF0000">
                  <a:alpha val="42000"/>
                </a:srgbClr>
              </a:gs>
              <a:gs pos="100000">
                <a:srgbClr val="FF0000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D066A1-5D3F-4262-AAC5-D7284992BA7A}"/>
              </a:ext>
            </a:extLst>
          </p:cNvPr>
          <p:cNvSpPr txBox="1"/>
          <p:nvPr/>
        </p:nvSpPr>
        <p:spPr>
          <a:xfrm>
            <a:off x="1135046" y="3133881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</a:rPr>
              <a:t>suppression?</a:t>
            </a:r>
            <a:endParaRPr kumimoji="1" lang="ja-JP" altLang="en-US" sz="2400" b="1" dirty="0">
              <a:solidFill>
                <a:srgbClr val="FF0000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A71514-5772-4C52-A2FD-81EBFE4B35F5}"/>
              </a:ext>
            </a:extLst>
          </p:cNvPr>
          <p:cNvSpPr txBox="1"/>
          <p:nvPr/>
        </p:nvSpPr>
        <p:spPr>
          <a:xfrm rot="2344447">
            <a:off x="5347407" y="3240024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</a:rPr>
              <a:t>non-monotonic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27E9F7E-29E6-4DBC-8054-B45C4D5AC4A7}"/>
              </a:ext>
            </a:extLst>
          </p:cNvPr>
          <p:cNvSpPr/>
          <p:nvPr/>
        </p:nvSpPr>
        <p:spPr>
          <a:xfrm rot="2418703">
            <a:off x="5062056" y="3526732"/>
            <a:ext cx="1873798" cy="1003669"/>
          </a:xfrm>
          <a:prstGeom prst="ellipse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480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165">
            <a:extLst>
              <a:ext uri="{FF2B5EF4-FFF2-40B4-BE49-F238E27FC236}">
                <a16:creationId xmlns:a16="http://schemas.microsoft.com/office/drawing/2014/main" id="{D0D5DDE0-FDDF-4BD5-B826-8F0AB4A48CDD}"/>
              </a:ext>
            </a:extLst>
          </p:cNvPr>
          <p:cNvSpPr/>
          <p:nvPr/>
        </p:nvSpPr>
        <p:spPr>
          <a:xfrm>
            <a:off x="815715" y="5053681"/>
            <a:ext cx="5864875" cy="1507797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FECEADA-F460-4929-A5A6-79EB428A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Quantum </a:t>
            </a:r>
            <a:r>
              <a:rPr kumimoji="1" lang="en-US" altLang="ja-JP" dirty="0" err="1"/>
              <a:t>ChromoDynamics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D611EF-04FA-4DCC-8306-DD42B46F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CCE272-8C6B-4909-A4FF-58F4731D4E2B}"/>
              </a:ext>
            </a:extLst>
          </p:cNvPr>
          <p:cNvSpPr txBox="1"/>
          <p:nvPr/>
        </p:nvSpPr>
        <p:spPr>
          <a:xfrm>
            <a:off x="852488" y="453046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=Fundamental theory of strong interaction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D8B2F1-445A-4AC1-A653-58BC2694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63" y="2272686"/>
            <a:ext cx="5080302" cy="158280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26817C-0C1F-4F17-8E0F-968FB828DDBE}"/>
              </a:ext>
            </a:extLst>
          </p:cNvPr>
          <p:cNvSpPr txBox="1"/>
          <p:nvPr/>
        </p:nvSpPr>
        <p:spPr>
          <a:xfrm>
            <a:off x="2296356" y="1811020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nucleus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556683-C276-4812-98D2-575F9F1C9E1E}"/>
              </a:ext>
            </a:extLst>
          </p:cNvPr>
          <p:cNvSpPr txBox="1"/>
          <p:nvPr/>
        </p:nvSpPr>
        <p:spPr>
          <a:xfrm>
            <a:off x="4311800" y="1880165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nucleon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DBE898-B7E2-42EA-B7B5-D43DCC89BD64}"/>
              </a:ext>
            </a:extLst>
          </p:cNvPr>
          <p:cNvSpPr txBox="1"/>
          <p:nvPr/>
        </p:nvSpPr>
        <p:spPr>
          <a:xfrm>
            <a:off x="6118638" y="2110998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quark</a:t>
            </a:r>
            <a:endParaRPr kumimoji="1" lang="ja-JP" altLang="en-US" sz="2400" dirty="0"/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(i\rlap{\hspace{2pt}/}D-m)\psi - \frac14 F_{\mu\nu,a}F^{\mu\nu}_{a}&#10;\end{align*}&lt;/body&gt;&#10;  &lt;fcolor&gt;FFFFFFFF&lt;/fcolor&gt;&#10;  &lt;bcolor&gt;FFFFFFFF&lt;/bcolor&gt;&#10;  &lt;transparent&gt;True&lt;/transparent&gt;&#10;  &lt;resolution&gt;1800&lt;/resolution&gt;&#10;  &lt;imageh&gt;503&lt;/imageh&gt;&#10;  &lt;imagew&gt;3322&lt;/imagew&gt;&#10;  &lt;scale&gt;50&lt;/scale&gt;&#10;  &lt;cursor&gt;101&lt;/cursor&gt;&#10;&lt;/TeXTeX&gt;">
            <a:extLst>
              <a:ext uri="{FF2B5EF4-FFF2-40B4-BE49-F238E27FC236}">
                <a16:creationId xmlns:a16="http://schemas.microsoft.com/office/drawing/2014/main" id="{459851FB-5866-45A1-8954-7DC49841C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48" y="5207466"/>
            <a:ext cx="4974628" cy="67700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C39DA99-6F41-4076-8038-EF42C104CB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111" r="12032"/>
          <a:stretch/>
        </p:blipFill>
        <p:spPr>
          <a:xfrm>
            <a:off x="6999389" y="4634128"/>
            <a:ext cx="1786855" cy="192735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5A8A3F-500B-43B0-969E-BD3F4AB8816E}"/>
              </a:ext>
            </a:extLst>
          </p:cNvPr>
          <p:cNvSpPr txBox="1"/>
          <p:nvPr/>
        </p:nvSpPr>
        <p:spPr>
          <a:xfrm>
            <a:off x="445008" y="1327181"/>
            <a:ext cx="453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Building blocks of matter</a:t>
            </a:r>
            <a:endParaRPr kumimoji="1" lang="ja-JP" altLang="en-US" sz="28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53962E-C106-4AFD-B33D-1BBA2942C7E1}"/>
              </a:ext>
            </a:extLst>
          </p:cNvPr>
          <p:cNvSpPr txBox="1"/>
          <p:nvPr/>
        </p:nvSpPr>
        <p:spPr>
          <a:xfrm>
            <a:off x="445008" y="4010024"/>
            <a:ext cx="5864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Quantum </a:t>
            </a:r>
            <a:r>
              <a:rPr lang="en-US" altLang="ja-JP" sz="2800" b="1" dirty="0"/>
              <a:t>chromodynamics (QCD)</a:t>
            </a:r>
            <a:endParaRPr kumimoji="1" lang="ja-JP" altLang="en-US" sz="28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B420B24-D13B-4C05-A71A-AC61DF0B098F}"/>
              </a:ext>
            </a:extLst>
          </p:cNvPr>
          <p:cNvSpPr txBox="1"/>
          <p:nvPr/>
        </p:nvSpPr>
        <p:spPr>
          <a:xfrm>
            <a:off x="2276090" y="5949117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quarks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B6D2458-E1E2-4F11-8950-299B0B8CBCC8}"/>
              </a:ext>
            </a:extLst>
          </p:cNvPr>
          <p:cNvSpPr txBox="1"/>
          <p:nvPr/>
        </p:nvSpPr>
        <p:spPr>
          <a:xfrm>
            <a:off x="4691634" y="6099813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gluons</a:t>
            </a:r>
            <a:endParaRPr kumimoji="1" lang="ja-JP" altLang="en-US" sz="2400" dirty="0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69D5627-E76E-41F0-8E4D-1F223C2E713B}"/>
              </a:ext>
            </a:extLst>
          </p:cNvPr>
          <p:cNvCxnSpPr/>
          <p:nvPr/>
        </p:nvCxnSpPr>
        <p:spPr>
          <a:xfrm>
            <a:off x="4569036" y="5884472"/>
            <a:ext cx="1441140" cy="0"/>
          </a:xfrm>
          <a:prstGeom prst="line">
            <a:avLst/>
          </a:prstGeom>
          <a:ln w="158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AB491D9-85C5-45BF-AB47-86C326070C51}"/>
              </a:ext>
            </a:extLst>
          </p:cNvPr>
          <p:cNvCxnSpPr>
            <a:cxnSpLocks/>
          </p:cNvCxnSpPr>
          <p:nvPr/>
        </p:nvCxnSpPr>
        <p:spPr>
          <a:xfrm flipV="1">
            <a:off x="5217501" y="5884472"/>
            <a:ext cx="1" cy="315203"/>
          </a:xfrm>
          <a:prstGeom prst="straightConnector1">
            <a:avLst/>
          </a:prstGeom>
          <a:ln w="15875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75B276D-3994-46AB-B5EE-080C20AFA5B2}"/>
              </a:ext>
            </a:extLst>
          </p:cNvPr>
          <p:cNvCxnSpPr>
            <a:cxnSpLocks/>
          </p:cNvCxnSpPr>
          <p:nvPr/>
        </p:nvCxnSpPr>
        <p:spPr>
          <a:xfrm>
            <a:off x="3546698" y="5874112"/>
            <a:ext cx="308558" cy="0"/>
          </a:xfrm>
          <a:prstGeom prst="line">
            <a:avLst/>
          </a:prstGeom>
          <a:ln w="15875">
            <a:solidFill>
              <a:srgbClr val="FFCC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76E2A30A-C1ED-42E7-9B8E-A33C94862197}"/>
              </a:ext>
            </a:extLst>
          </p:cNvPr>
          <p:cNvCxnSpPr>
            <a:cxnSpLocks/>
          </p:cNvCxnSpPr>
          <p:nvPr/>
        </p:nvCxnSpPr>
        <p:spPr>
          <a:xfrm flipV="1">
            <a:off x="3692236" y="5884472"/>
            <a:ext cx="1" cy="315203"/>
          </a:xfrm>
          <a:prstGeom prst="straightConnector1">
            <a:avLst/>
          </a:prstGeom>
          <a:ln w="15875">
            <a:solidFill>
              <a:srgbClr val="FFCC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F03C3D2-FC00-4CFE-96E2-C3CCB1AF4343}"/>
              </a:ext>
            </a:extLst>
          </p:cNvPr>
          <p:cNvCxnSpPr>
            <a:cxnSpLocks/>
          </p:cNvCxnSpPr>
          <p:nvPr/>
        </p:nvCxnSpPr>
        <p:spPr>
          <a:xfrm>
            <a:off x="1728506" y="5874112"/>
            <a:ext cx="308558" cy="0"/>
          </a:xfrm>
          <a:prstGeom prst="line">
            <a:avLst/>
          </a:prstGeom>
          <a:ln w="15875">
            <a:solidFill>
              <a:srgbClr val="FFCC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2AD3794B-5227-4660-9AEE-FD872411B9B2}"/>
              </a:ext>
            </a:extLst>
          </p:cNvPr>
          <p:cNvCxnSpPr>
            <a:cxnSpLocks/>
          </p:cNvCxnSpPr>
          <p:nvPr/>
        </p:nvCxnSpPr>
        <p:spPr>
          <a:xfrm flipV="1">
            <a:off x="1874044" y="5884472"/>
            <a:ext cx="1" cy="315203"/>
          </a:xfrm>
          <a:prstGeom prst="straightConnector1">
            <a:avLst/>
          </a:prstGeom>
          <a:ln w="15875">
            <a:solidFill>
              <a:srgbClr val="FFCC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FFB8B8FF-C000-4B0F-A401-31AD8FBA490B}"/>
              </a:ext>
            </a:extLst>
          </p:cNvPr>
          <p:cNvCxnSpPr>
            <a:cxnSpLocks/>
          </p:cNvCxnSpPr>
          <p:nvPr/>
        </p:nvCxnSpPr>
        <p:spPr>
          <a:xfrm>
            <a:off x="1874044" y="6199675"/>
            <a:ext cx="368687" cy="0"/>
          </a:xfrm>
          <a:prstGeom prst="line">
            <a:avLst/>
          </a:prstGeom>
          <a:ln w="15875">
            <a:solidFill>
              <a:srgbClr val="FFCC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7785C395-6B10-44FF-A9A4-1C92962CB35A}"/>
              </a:ext>
            </a:extLst>
          </p:cNvPr>
          <p:cNvCxnSpPr>
            <a:cxnSpLocks/>
          </p:cNvCxnSpPr>
          <p:nvPr/>
        </p:nvCxnSpPr>
        <p:spPr>
          <a:xfrm>
            <a:off x="3321134" y="6199675"/>
            <a:ext cx="368687" cy="0"/>
          </a:xfrm>
          <a:prstGeom prst="line">
            <a:avLst/>
          </a:prstGeom>
          <a:ln w="15875">
            <a:solidFill>
              <a:srgbClr val="FFCC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EF07E15-4167-47AD-9C78-AAEFA93FB953}"/>
              </a:ext>
            </a:extLst>
          </p:cNvPr>
          <p:cNvSpPr txBox="1"/>
          <p:nvPr/>
        </p:nvSpPr>
        <p:spPr>
          <a:xfrm>
            <a:off x="7422520" y="5699703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gluons</a:t>
            </a:r>
            <a:endParaRPr kumimoji="1" lang="ja-JP" altLang="en-US" sz="20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D1467C2-5D66-457A-8210-53155EFE80AD}"/>
              </a:ext>
            </a:extLst>
          </p:cNvPr>
          <p:cNvSpPr/>
          <p:nvPr/>
        </p:nvSpPr>
        <p:spPr>
          <a:xfrm>
            <a:off x="6753138" y="3598877"/>
            <a:ext cx="343948" cy="176169"/>
          </a:xfrm>
          <a:prstGeom prst="rect">
            <a:avLst/>
          </a:prstGeom>
          <a:solidFill>
            <a:srgbClr val="12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63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27">
            <a:extLst>
              <a:ext uri="{FF2B5EF4-FFF2-40B4-BE49-F238E27FC236}">
                <a16:creationId xmlns:a16="http://schemas.microsoft.com/office/drawing/2014/main" id="{F4ED1563-A81D-BD11-30A5-A937D80DCF39}"/>
              </a:ext>
            </a:extLst>
          </p:cNvPr>
          <p:cNvSpPr/>
          <p:nvPr/>
        </p:nvSpPr>
        <p:spPr>
          <a:xfrm>
            <a:off x="865026" y="2126688"/>
            <a:ext cx="3879789" cy="1528308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45A039-7F1D-96CE-4A66-BC2277C8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Cumulants of Conserved Charges</a:t>
            </a:r>
            <a:br>
              <a:rPr kumimoji="1" lang="en-US" altLang="ja-JP" dirty="0"/>
            </a:br>
            <a:r>
              <a:rPr kumimoji="1" lang="en-US" altLang="ja-JP" sz="3600" dirty="0"/>
              <a:t>=Observable on the Lattice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D77BC1-8B06-B3A9-8DAB-4FCC534FD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60</a:t>
            </a:fld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EC134A-4506-3060-9521-D8F6680D076C}"/>
              </a:ext>
            </a:extLst>
          </p:cNvPr>
          <p:cNvSpPr txBox="1"/>
          <p:nvPr/>
        </p:nvSpPr>
        <p:spPr>
          <a:xfrm>
            <a:off x="381788" y="1538916"/>
            <a:ext cx="5207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Fluctuation-Response Relations</a:t>
            </a:r>
            <a:endParaRPr kumimoji="1" lang="ja-JP" altLang="en-US" sz="2800" dirty="0"/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N_B^m \rangle_c = V\chi_m^B&#10;\end{align*}&lt;/body&gt;&#10;  &lt;fcolor&gt;FFFFFFFF&lt;/fcolor&gt;&#10;  &lt;bcolor&gt;FFFFFFFF&lt;/bcolor&gt;&#10;  &lt;transparent&gt;True&lt;/transparent&gt;&#10;  &lt;resolution&gt;1800&lt;/resolution&gt;&#10;  &lt;imageh&gt;285&lt;/imageh&gt;&#10;  &lt;imagew&gt;1542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3EE848BA-D582-1993-FBF6-A64FDA6FC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14" y="2279177"/>
            <a:ext cx="2076757" cy="38383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747C591-7D33-7782-E180-C0B3D4D9290F}"/>
              </a:ext>
            </a:extLst>
          </p:cNvPr>
          <p:cNvSpPr txBox="1"/>
          <p:nvPr/>
        </p:nvSpPr>
        <p:spPr>
          <a:xfrm>
            <a:off x="1211167" y="2926289"/>
            <a:ext cx="1440571" cy="653796"/>
          </a:xfrm>
          <a:prstGeom prst="wedgeRoundRectCallout">
            <a:avLst>
              <a:gd name="adj1" fmla="val 19830"/>
              <a:gd name="adj2" fmla="val -75697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>
                <a:solidFill>
                  <a:srgbClr val="FFFF00"/>
                </a:solidFill>
              </a:rPr>
              <a:t>Thermal</a:t>
            </a:r>
          </a:p>
          <a:p>
            <a:pPr>
              <a:lnSpc>
                <a:spcPct val="80000"/>
              </a:lnSpc>
            </a:pPr>
            <a:r>
              <a:rPr kumimoji="1" lang="en-US" altLang="ja-JP" sz="2000" dirty="0">
                <a:solidFill>
                  <a:srgbClr val="FFFF00"/>
                </a:solidFill>
              </a:rPr>
              <a:t>Fluctuation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6EA156D-0530-AD1E-4821-BCCD329EC472}"/>
              </a:ext>
            </a:extLst>
          </p:cNvPr>
          <p:cNvSpPr txBox="1"/>
          <p:nvPr/>
        </p:nvSpPr>
        <p:spPr>
          <a:xfrm>
            <a:off x="2985450" y="2926289"/>
            <a:ext cx="1649042" cy="442674"/>
          </a:xfrm>
          <a:prstGeom prst="wedgeRoundRectCallout">
            <a:avLst>
              <a:gd name="adj1" fmla="val -21936"/>
              <a:gd name="adj2" fmla="val -95370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</a:rPr>
              <a:t>Susceptibility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\chi_m^B \sim \frac{\partial^m p}{\partial \mu_B^m}&#10;\end{align*}&lt;/body&gt;&#10;  &lt;fcolor&gt;FFFFFFFF&lt;/fcolor&gt;&#10;  &lt;bcolor&gt;FFFFFFFF&lt;/bcolor&gt;&#10;  &lt;transparent&gt;True&lt;/transparent&gt;&#10;  &lt;resolution&gt;1800&lt;/resolution&gt;&#10;  &lt;imageh&gt;588&lt;/imageh&gt;&#10;  &lt;imagew&gt;1186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40A9815C-D9D6-B32B-6305-B16E981C8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69" y="2211493"/>
            <a:ext cx="1379897" cy="684131"/>
          </a:xfrm>
          <a:prstGeom prst="rect">
            <a:avLst/>
          </a:prstGeom>
        </p:spPr>
      </p:pic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p(T,\mu) = p(T,0) &#10;+ \frac{\chi_2}2 \Big(\frac\mu{T}\Big)^2&#10;+ \cdots&#10;\end{align*}&lt;/body&gt;&#10;  &lt;fcolor&gt;FFFFFFFF&lt;/fcolor&gt;&#10;  &lt;bcolor&gt;FFFFFFFF&lt;/bcolor&gt;&#10;  &lt;transparent&gt;True&lt;/transparent&gt;&#10;  &lt;resolution&gt;1800&lt;/resolution&gt;&#10;  &lt;imageh&gt;510&lt;/imageh&gt;&#10;  &lt;imagew&gt;3660&lt;/imagew&gt;&#10;  &lt;scale&gt;50&lt;/scale&gt;&#10;  &lt;cursor&gt;75&lt;/cursor&gt;&#10;&lt;/TeXTeX&gt;">
            <a:extLst>
              <a:ext uri="{FF2B5EF4-FFF2-40B4-BE49-F238E27FC236}">
                <a16:creationId xmlns:a16="http://schemas.microsoft.com/office/drawing/2014/main" id="{A783F7E0-FF56-14AC-7F8B-39888EF64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69" y="3040291"/>
            <a:ext cx="3873500" cy="539750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4BCED3D4-2F88-FD6D-42A4-3E8A5B3FED4A}"/>
              </a:ext>
            </a:extLst>
          </p:cNvPr>
          <p:cNvGrpSpPr/>
          <p:nvPr/>
        </p:nvGrpSpPr>
        <p:grpSpPr>
          <a:xfrm>
            <a:off x="381570" y="4008617"/>
            <a:ext cx="8467981" cy="2768449"/>
            <a:chOff x="381570" y="4008617"/>
            <a:chExt cx="8467981" cy="2768449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62F7517-55BA-30E9-9136-84B5080D0387}"/>
                </a:ext>
              </a:extLst>
            </p:cNvPr>
            <p:cNvSpPr txBox="1"/>
            <p:nvPr/>
          </p:nvSpPr>
          <p:spPr>
            <a:xfrm>
              <a:off x="381570" y="4008617"/>
              <a:ext cx="42431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800" dirty="0"/>
                <a:t>Volume dependence canceled out in ratios</a:t>
              </a:r>
              <a:endParaRPr kumimoji="1" lang="ja-JP" altLang="en-US" sz="2800" dirty="0"/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2F49B91-1A53-FC80-E6DD-FBC852D6A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700"/>
            <a:stretch/>
          </p:blipFill>
          <p:spPr>
            <a:xfrm>
              <a:off x="5158796" y="4143460"/>
              <a:ext cx="3578161" cy="2321601"/>
            </a:xfrm>
            <a:prstGeom prst="rect">
              <a:avLst/>
            </a:prstGeom>
          </p:spPr>
        </p:pic>
        <p:pic>
          <p:nvPicPr>
  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_B^4 \rangle_c / \langle N_B^2 \rangle_c&#10;\end{align*}&lt;/body&gt;&#10;  &lt;fcolor&gt;FFFFFFFF&lt;/fcolor&gt;&#10;  &lt;bcolor&gt;FFFFFFFF&lt;/bcolor&gt;&#10;  &lt;transparent&gt;True&lt;/transparent&gt;&#10;  &lt;resolution&gt;1800&lt;/resolution&gt;&#10;  &lt;imageh&gt;281&lt;/imageh&gt;&#10;  &lt;imagew&gt;1415&lt;/imagew&gt;&#10;  &lt;scale&gt;50&lt;/scale&gt;&#10;  &lt;cursor&gt;65&lt;/cursor&gt;&#10;&lt;/TeXTeX&gt;">
              <a:extLst>
                <a:ext uri="{FF2B5EF4-FFF2-40B4-BE49-F238E27FC236}">
                  <a16:creationId xmlns:a16="http://schemas.microsoft.com/office/drawing/2014/main" id="{A979EB25-B30D-5B5A-4281-32E1C2FBF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50005" y="5054286"/>
              <a:ext cx="1933277" cy="383923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3762298-C47C-0A7E-7CE4-5E595B354736}"/>
                </a:ext>
              </a:extLst>
            </p:cNvPr>
            <p:cNvSpPr txBox="1"/>
            <p:nvPr/>
          </p:nvSpPr>
          <p:spPr>
            <a:xfrm>
              <a:off x="4277551" y="6398930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dirty="0" err="1"/>
                <a:t>HotQCD</a:t>
              </a:r>
              <a:r>
                <a:rPr lang="en-US" altLang="ja-JP" dirty="0"/>
                <a:t>, PRD</a:t>
              </a:r>
              <a:r>
                <a:rPr lang="en-US" altLang="ja-JP" b="1" dirty="0"/>
                <a:t>101</a:t>
              </a:r>
              <a:r>
                <a:rPr lang="en-US" altLang="ja-JP" dirty="0"/>
                <a:t> (2020)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86E548D-7B52-46A4-9A81-A9203A42C1CF}"/>
                </a:ext>
              </a:extLst>
            </p:cNvPr>
            <p:cNvSpPr txBox="1"/>
            <p:nvPr/>
          </p:nvSpPr>
          <p:spPr>
            <a:xfrm>
              <a:off x="1248951" y="5116712"/>
              <a:ext cx="29290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useful for comparison</a:t>
              </a:r>
            </a:p>
            <a:p>
              <a:r>
                <a:rPr kumimoji="1" lang="en-US" altLang="ja-JP" sz="2400" dirty="0"/>
                <a:t>w/ HIC</a:t>
              </a:r>
              <a:endParaRPr kumimoji="1" lang="ja-JP" altLang="en-US" sz="2400" dirty="0"/>
            </a:p>
          </p:txBody>
        </p:sp>
        <p:sp>
          <p:nvSpPr>
            <p:cNvPr id="27" name="下矢印 269">
              <a:extLst>
                <a:ext uri="{FF2B5EF4-FFF2-40B4-BE49-F238E27FC236}">
                  <a16:creationId xmlns:a16="http://schemas.microsoft.com/office/drawing/2014/main" id="{25641742-CBE5-A6AF-C3AD-7CBE66C0065F}"/>
                </a:ext>
              </a:extLst>
            </p:cNvPr>
            <p:cNvSpPr/>
            <p:nvPr/>
          </p:nvSpPr>
          <p:spPr>
            <a:xfrm rot="16200000">
              <a:off x="888133" y="5177116"/>
              <a:ext cx="337711" cy="383924"/>
            </a:xfrm>
            <a:prstGeom prst="downArrow">
              <a:avLst/>
            </a:prstGeom>
            <a:gradFill rotWithShape="1">
              <a:gsLst>
                <a:gs pos="0">
                  <a:srgbClr val="F4DE3A">
                    <a:satMod val="103000"/>
                    <a:lumMod val="102000"/>
                    <a:tint val="94000"/>
                  </a:srgbClr>
                </a:gs>
                <a:gs pos="50000">
                  <a:srgbClr val="F4DE3A">
                    <a:satMod val="110000"/>
                    <a:lumMod val="100000"/>
                    <a:shade val="100000"/>
                  </a:srgbClr>
                </a:gs>
                <a:gs pos="100000">
                  <a:srgbClr val="F4DE3A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4DE3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57CD33B-D93C-E5F4-FAA0-D119B2870C45}"/>
                </a:ext>
              </a:extLst>
            </p:cNvPr>
            <p:cNvSpPr txBox="1"/>
            <p:nvPr/>
          </p:nvSpPr>
          <p:spPr>
            <a:xfrm>
              <a:off x="1974710" y="6099958"/>
              <a:ext cx="24400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under magnetic field:</a:t>
              </a:r>
            </a:p>
            <a:p>
              <a:r>
                <a:rPr lang="en-US" altLang="ja-JP" dirty="0"/>
                <a:t>Ding+, </a:t>
              </a:r>
              <a:r>
                <a:rPr kumimoji="1" lang="en-US" altLang="ja-JP" dirty="0"/>
                <a:t>2104.06843</a:t>
              </a:r>
              <a:endParaRPr kumimoji="1" lang="ja-JP" altLang="en-US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ED4CAB2-FFB3-7EA2-F4B1-F225C3F38827}"/>
                </a:ext>
              </a:extLst>
            </p:cNvPr>
            <p:cNvSpPr txBox="1"/>
            <p:nvPr/>
          </p:nvSpPr>
          <p:spPr>
            <a:xfrm>
              <a:off x="2248055" y="4802804"/>
              <a:ext cx="2251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err="1"/>
                <a:t>Ejiri</a:t>
              </a:r>
              <a:r>
                <a:rPr kumimoji="1" lang="en-US" altLang="ja-JP" sz="1600" dirty="0"/>
                <a:t>, </a:t>
              </a:r>
              <a:r>
                <a:rPr kumimoji="1" lang="en-US" altLang="ja-JP" sz="1600" dirty="0" err="1"/>
                <a:t>Karsch</a:t>
              </a:r>
              <a:r>
                <a:rPr kumimoji="1" lang="en-US" altLang="ja-JP" sz="1600" dirty="0"/>
                <a:t>, Redlich, ’05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597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F8C6C3-08CA-4B5B-867E-C9206CC8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to be Resolved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F6EF00-E6A4-4BCF-933C-A42373CD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61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47C7AF1-FCAB-493B-8602-DBAB91B7CF84}"/>
              </a:ext>
            </a:extLst>
          </p:cNvPr>
          <p:cNvSpPr txBox="1"/>
          <p:nvPr/>
        </p:nvSpPr>
        <p:spPr>
          <a:xfrm>
            <a:off x="399527" y="1332713"/>
            <a:ext cx="77583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Experiments measure </a:t>
            </a:r>
            <a:r>
              <a:rPr kumimoji="1" lang="en-US" altLang="ja-JP" sz="2400" b="1" dirty="0">
                <a:solidFill>
                  <a:srgbClr val="FFFF00"/>
                </a:solidFill>
              </a:rPr>
              <a:t>proton</a:t>
            </a:r>
            <a:r>
              <a:rPr kumimoji="1" lang="en-US" altLang="ja-JP" sz="2400" dirty="0"/>
              <a:t> </a:t>
            </a:r>
            <a:r>
              <a:rPr lang="en-US" altLang="ja-JP" sz="2400" dirty="0"/>
              <a:t>number </a:t>
            </a:r>
            <a:r>
              <a:rPr kumimoji="1" lang="en-US" altLang="ja-JP" sz="2400" dirty="0"/>
              <a:t>cumulants, while lattice calculates </a:t>
            </a:r>
            <a:r>
              <a:rPr kumimoji="1" lang="en-US" altLang="ja-JP" sz="2400" b="1" dirty="0">
                <a:solidFill>
                  <a:srgbClr val="FFFF00"/>
                </a:solidFill>
              </a:rPr>
              <a:t>baryon</a:t>
            </a:r>
            <a:r>
              <a:rPr kumimoji="1" lang="en-US" altLang="ja-JP" sz="2400" dirty="0"/>
              <a:t>’s.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Experiments measure </a:t>
            </a:r>
            <a:r>
              <a:rPr kumimoji="1" lang="en-US" altLang="ja-JP" sz="2400" b="1" dirty="0">
                <a:solidFill>
                  <a:srgbClr val="FFFF00"/>
                </a:solidFill>
              </a:rPr>
              <a:t>the final state of the dynamical evolution</a:t>
            </a:r>
            <a:r>
              <a:rPr kumimoji="1" lang="en-US" altLang="ja-JP" sz="2400" dirty="0"/>
              <a:t>, while the lattice measures an equilibrium state.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And, other issues: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Volume fluctuation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Efficiency correction / </a:t>
            </a:r>
            <a:r>
              <a:rPr lang="en-US" altLang="ja-JP" sz="2400" dirty="0"/>
              <a:t>imperfect </a:t>
            </a:r>
            <a:r>
              <a:rPr kumimoji="1" lang="en-US" altLang="ja-JP" sz="2400" dirty="0"/>
              <a:t>acceptance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Measurement in momentum space</a:t>
            </a:r>
            <a:endParaRPr kumimoji="1" lang="en-US" altLang="ja-JP" sz="2400" dirty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Resonance decays, </a:t>
            </a:r>
            <a:r>
              <a:rPr kumimoji="1" lang="en-US" altLang="ja-JP" sz="2400" dirty="0"/>
              <a:t>Jets, </a:t>
            </a:r>
            <a:r>
              <a:rPr lang="en-US" altLang="ja-JP" sz="2400" dirty="0"/>
              <a:t>… </a:t>
            </a:r>
            <a:endParaRPr kumimoji="1"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325085-46C6-4CBF-86EE-17537374BBCC}"/>
              </a:ext>
            </a:extLst>
          </p:cNvPr>
          <p:cNvSpPr txBox="1"/>
          <p:nvPr/>
        </p:nvSpPr>
        <p:spPr>
          <a:xfrm>
            <a:off x="4768700" y="6488668"/>
            <a:ext cx="4375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See,  Asakawa, MK, Mueller, PRC 101 (2020)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CF994B-07CA-2CE7-BA32-DED17A5D99E7}"/>
              </a:ext>
            </a:extLst>
          </p:cNvPr>
          <p:cNvSpPr txBox="1"/>
          <p:nvPr/>
        </p:nvSpPr>
        <p:spPr>
          <a:xfrm>
            <a:off x="1459609" y="5487697"/>
            <a:ext cx="622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M</a:t>
            </a:r>
            <a:r>
              <a:rPr kumimoji="1" lang="en-US" altLang="ja-JP" sz="2400" b="1" dirty="0">
                <a:solidFill>
                  <a:srgbClr val="FFFF00"/>
                </a:solidFill>
              </a:rPr>
              <a:t>ore problematic for higher order cumulants!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234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490332" cy="584775"/>
          </a:xfrm>
        </p:spPr>
        <p:txBody>
          <a:bodyPr/>
          <a:lstStyle/>
          <a:p>
            <a:r>
              <a:rPr kumimoji="1" lang="en-US" altLang="ja-JP" dirty="0"/>
              <a:t> Slot Machine Analogy  </a:t>
            </a:r>
            <a:endParaRPr kumimoji="1" lang="ja-JP" altLang="en-US" dirty="0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b="10450"/>
          <a:stretch/>
        </p:blipFill>
        <p:spPr bwMode="auto">
          <a:xfrm>
            <a:off x="1259632" y="1173083"/>
            <a:ext cx="2076821" cy="239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2989596" cy="152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テキスト ボックス 50"/>
          <p:cNvSpPr txBox="1"/>
          <p:nvPr/>
        </p:nvSpPr>
        <p:spPr>
          <a:xfrm>
            <a:off x="7619415" y="291623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387167" y="2416534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531183" y="3010600"/>
            <a:ext cx="144016" cy="19802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5675199" y="2812578"/>
            <a:ext cx="144016" cy="39604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5819215" y="2488542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5963230" y="2416534"/>
            <a:ext cx="144017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6107247" y="2200510"/>
            <a:ext cx="144016" cy="100811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6251263" y="2056494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6395279" y="2056494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6539295" y="2272518"/>
            <a:ext cx="144016" cy="93610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6683311" y="2416534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827327" y="2488542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6971343" y="2668562"/>
            <a:ext cx="144016" cy="54006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7115359" y="2920590"/>
            <a:ext cx="144016" cy="28803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7259375" y="3017596"/>
            <a:ext cx="144016" cy="1910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644008" y="1188041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(</a:t>
            </a: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634636" y="573761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5402388" y="5237911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5546404" y="5669959"/>
            <a:ext cx="144016" cy="36004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5690420" y="5489939"/>
            <a:ext cx="128795" cy="54006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5834436" y="5309919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5978452" y="5237911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6122468" y="5489939"/>
            <a:ext cx="128795" cy="54006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6266484" y="5309919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6410500" y="5561947"/>
            <a:ext cx="144016" cy="46805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6554516" y="5795973"/>
            <a:ext cx="144016" cy="23402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6698532" y="5669959"/>
            <a:ext cx="144016" cy="36004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6842548" y="5849979"/>
            <a:ext cx="144016" cy="1800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7125989" y="5930988"/>
            <a:ext cx="144016" cy="9901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644008" y="3933056"/>
            <a:ext cx="1354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 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</a:t>
            </a: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下矢印 80"/>
          <p:cNvSpPr/>
          <p:nvPr/>
        </p:nvSpPr>
        <p:spPr>
          <a:xfrm>
            <a:off x="1619672" y="3789040"/>
            <a:ext cx="1584176" cy="58477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円/楕円 52"/>
          <p:cNvSpPr/>
          <p:nvPr/>
        </p:nvSpPr>
        <p:spPr>
          <a:xfrm>
            <a:off x="6588224" y="690955"/>
            <a:ext cx="489653" cy="457934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7116282" y="574438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=     +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579940" y="658084"/>
            <a:ext cx="520452" cy="5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444036" y="658084"/>
            <a:ext cx="520452" cy="5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88827" y="4251806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027194" y="6031171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円/楕円 59"/>
          <p:cNvSpPr/>
          <p:nvPr/>
        </p:nvSpPr>
        <p:spPr>
          <a:xfrm>
            <a:off x="7993445" y="3275563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b="16137"/>
          <a:stretch/>
        </p:blipFill>
        <p:spPr bwMode="auto">
          <a:xfrm>
            <a:off x="5002344" y="1531034"/>
            <a:ext cx="276857" cy="33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0" name="直線矢印コネクタ 89"/>
          <p:cNvCxnSpPr/>
          <p:nvPr/>
        </p:nvCxnSpPr>
        <p:spPr>
          <a:xfrm flipV="1">
            <a:off x="5387167" y="1840470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1" name="直線矢印コネクタ 90"/>
          <p:cNvCxnSpPr/>
          <p:nvPr/>
        </p:nvCxnSpPr>
        <p:spPr>
          <a:xfrm>
            <a:off x="5171143" y="3208622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2" name="直線矢印コネクタ 91"/>
          <p:cNvCxnSpPr/>
          <p:nvPr/>
        </p:nvCxnSpPr>
        <p:spPr>
          <a:xfrm flipV="1">
            <a:off x="5402388" y="4661847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3" name="直線矢印コネクタ 92"/>
          <p:cNvCxnSpPr/>
          <p:nvPr/>
        </p:nvCxnSpPr>
        <p:spPr>
          <a:xfrm>
            <a:off x="5186364" y="6029999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746490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490332" cy="584775"/>
          </a:xfrm>
        </p:spPr>
        <p:txBody>
          <a:bodyPr/>
          <a:lstStyle/>
          <a:p>
            <a:r>
              <a:rPr kumimoji="1" lang="en-US" altLang="ja-JP" dirty="0"/>
              <a:t> Slot Machine Analogy  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b="10450"/>
          <a:stretch/>
        </p:blipFill>
        <p:spPr bwMode="auto">
          <a:xfrm>
            <a:off x="107504" y="1252518"/>
            <a:ext cx="1513860" cy="174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383013" y="2552671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022973" y="1500370"/>
            <a:ext cx="144016" cy="13446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19"/>
          <p:cNvSpPr/>
          <p:nvPr/>
        </p:nvSpPr>
        <p:spPr>
          <a:xfrm>
            <a:off x="4757043" y="2912001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2150765" y="1476908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" name="直線矢印コネクタ 8"/>
          <p:cNvCxnSpPr/>
          <p:nvPr/>
        </p:nvCxnSpPr>
        <p:spPr>
          <a:xfrm>
            <a:off x="1934741" y="2845060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0" name="テキスト ボックス 9"/>
          <p:cNvSpPr txBox="1"/>
          <p:nvPr/>
        </p:nvSpPr>
        <p:spPr>
          <a:xfrm>
            <a:off x="2015271" y="879103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Fixed # of coins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40802" y="256054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908554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052570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196586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340602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484617" y="2132856"/>
            <a:ext cx="144017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628634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772650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916666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0682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204698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348714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492730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636746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780762" y="2132856"/>
            <a:ext cx="144016" cy="72007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5908554" y="1484784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7" name="直線矢印コネクタ 26"/>
          <p:cNvCxnSpPr/>
          <p:nvPr/>
        </p:nvCxnSpPr>
        <p:spPr>
          <a:xfrm>
            <a:off x="5692530" y="2852936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8" name="テキスト ボックス 27"/>
          <p:cNvSpPr txBox="1"/>
          <p:nvPr/>
        </p:nvSpPr>
        <p:spPr>
          <a:xfrm>
            <a:off x="5527837" y="908720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Constant probabilities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383013" y="528897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438797" y="5482352"/>
            <a:ext cx="144016" cy="9901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582813" y="5288974"/>
            <a:ext cx="144015" cy="2923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726828" y="5005300"/>
            <a:ext cx="144017" cy="57606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870845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014861" y="4429236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158877" y="4429236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3302893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446909" y="5005300"/>
            <a:ext cx="144016" cy="57606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590925" y="5288974"/>
            <a:ext cx="144016" cy="29238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734941" y="5482352"/>
            <a:ext cx="144016" cy="9901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flipV="1">
            <a:off x="2150765" y="4213212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1" name="直線矢印コネクタ 40"/>
          <p:cNvCxnSpPr/>
          <p:nvPr/>
        </p:nvCxnSpPr>
        <p:spPr>
          <a:xfrm>
            <a:off x="1934741" y="5581364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42" name="テキスト ボックス 41"/>
          <p:cNvSpPr txBox="1"/>
          <p:nvPr/>
        </p:nvSpPr>
        <p:spPr>
          <a:xfrm>
            <a:off x="8140802" y="528897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908554" y="4861284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052570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196586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340602" y="4653136"/>
            <a:ext cx="144015" cy="9282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484617" y="4581128"/>
            <a:ext cx="144017" cy="100023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6628634" y="4581128"/>
            <a:ext cx="144016" cy="100023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772650" y="4653136"/>
            <a:ext cx="144016" cy="9282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916666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060682" y="5005300"/>
            <a:ext cx="144016" cy="57606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7204698" y="5153254"/>
            <a:ext cx="144016" cy="42811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7348714" y="5293332"/>
            <a:ext cx="144016" cy="28803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7492730" y="5435168"/>
            <a:ext cx="144016" cy="14619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636746" y="5482352"/>
            <a:ext cx="144016" cy="9901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56" name="直線矢印コネクタ 55"/>
          <p:cNvCxnSpPr/>
          <p:nvPr/>
        </p:nvCxnSpPr>
        <p:spPr>
          <a:xfrm flipV="1">
            <a:off x="5908554" y="4213212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57" name="直線矢印コネクタ 56"/>
          <p:cNvCxnSpPr/>
          <p:nvPr/>
        </p:nvCxnSpPr>
        <p:spPr>
          <a:xfrm>
            <a:off x="5692530" y="5581364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pic>
        <p:nvPicPr>
          <p:cNvPr id="5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1520" y="4365103"/>
            <a:ext cx="1224136" cy="126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下矢印 58"/>
          <p:cNvSpPr/>
          <p:nvPr/>
        </p:nvSpPr>
        <p:spPr>
          <a:xfrm>
            <a:off x="2438798" y="3429000"/>
            <a:ext cx="1368152" cy="576064"/>
          </a:xfrm>
          <a:prstGeom prst="downArrow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下矢印 59"/>
          <p:cNvSpPr/>
          <p:nvPr/>
        </p:nvSpPr>
        <p:spPr>
          <a:xfrm>
            <a:off x="6383394" y="3429000"/>
            <a:ext cx="1368152" cy="576064"/>
          </a:xfrm>
          <a:prstGeom prst="downArrow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1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523392" y="5581364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757043" y="5581362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円/楕円 86"/>
          <p:cNvSpPr/>
          <p:nvPr/>
        </p:nvSpPr>
        <p:spPr>
          <a:xfrm>
            <a:off x="8530755" y="2924944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090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147289" cy="584775"/>
          </a:xfrm>
        </p:spPr>
        <p:txBody>
          <a:bodyPr/>
          <a:lstStyle/>
          <a:p>
            <a:r>
              <a:rPr kumimoji="1" lang="en-US" altLang="ja-JP" dirty="0"/>
              <a:t> The Binomial Model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66200" y="173128"/>
            <a:ext cx="2857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2012; 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Bzdak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Koch, 2012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3608" y="1009577"/>
            <a:ext cx="7189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When efficiency for individual particles are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independent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609543" y="1670280"/>
            <a:ext cx="6156535" cy="142185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6228184" y="3284984"/>
            <a:ext cx="2495105" cy="878765"/>
          </a:xfrm>
          <a:prstGeom prst="wedgeRoundRectCallout">
            <a:avLst>
              <a:gd name="adj1" fmla="val -28168"/>
              <a:gd name="adj2" fmla="val -10267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dist.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func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original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particle #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539552" y="3284984"/>
            <a:ext cx="2842793" cy="878765"/>
          </a:xfrm>
          <a:prstGeom prst="wedgeRoundRectCallout">
            <a:avLst>
              <a:gd name="adj1" fmla="val 30472"/>
              <a:gd name="adj2" fmla="val -8628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dist.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func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observed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particle #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3959850" y="3308298"/>
            <a:ext cx="1858684" cy="878765"/>
          </a:xfrm>
          <a:prstGeom prst="wedgeRoundRectCallout">
            <a:avLst>
              <a:gd name="adj1" fmla="val 18537"/>
              <a:gd name="adj2" fmla="val -1309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binmial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dist.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func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2082258" y="4293096"/>
            <a:ext cx="5613867" cy="1921043"/>
            <a:chOff x="2082258" y="4293096"/>
            <a:chExt cx="5613867" cy="1921043"/>
          </a:xfrm>
        </p:grpSpPr>
        <p:sp>
          <p:nvSpPr>
            <p:cNvPr id="6" name="角丸四角形 5"/>
            <p:cNvSpPr/>
            <p:nvPr/>
          </p:nvSpPr>
          <p:spPr>
            <a:xfrm>
              <a:off x="2082258" y="4777147"/>
              <a:ext cx="5613867" cy="143699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pic>
          <p:nvPicPr>
  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666&lt;/imagew&gt;&#10;  &lt;scale&gt;50&lt;/scale&gt;&#10;  &lt;cursor&gt;27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804" y="5482501"/>
              <a:ext cx="1280858" cy="480802"/>
            </a:xfrm>
            <a:prstGeom prst="rect">
              <a:avLst/>
            </a:prstGeom>
          </p:spPr>
        </p:pic>
        <p:pic>
          <p:nvPicPr>
  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588&lt;/imagew&gt;&#10;  &lt;scale&gt;50&lt;/scale&gt;&#10;  &lt;cursor&gt;2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354" y="5482501"/>
              <a:ext cx="1130848" cy="480802"/>
            </a:xfrm>
            <a:prstGeom prst="rect">
              <a:avLst/>
            </a:prstGeom>
          </p:spPr>
        </p:pic>
        <p:sp>
          <p:nvSpPr>
            <p:cNvPr id="14" name="左右矢印 13"/>
            <p:cNvSpPr/>
            <p:nvPr/>
          </p:nvSpPr>
          <p:spPr>
            <a:xfrm>
              <a:off x="4240927" y="5478671"/>
              <a:ext cx="1216152" cy="484632"/>
            </a:xfrm>
            <a:prstGeom prst="left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208920" y="4863274"/>
              <a:ext cx="5441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The 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connected with each other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>
              <a:off x="3761723" y="4293096"/>
              <a:ext cx="2304477" cy="631868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790986" y="6427906"/>
            <a:ext cx="7807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Caveat: Effects of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nonvanishing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correlations: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Holtzman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+ 2016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P_{\rm obs}(n) &#10;= \sum_{N}&#10;B_{p}(n;N)&#10;P(N)&#10;\end{align*}&lt;/body&gt;&#10;  &lt;fcolor&gt;FF000000&lt;/fcolor&gt;&#10;  &lt;bcolor&gt;FFFFFFFF&lt;/bcolor&gt;&#10;  &lt;transparent&gt;True&lt;/transparent&gt;&#10;  &lt;resolution&gt;1800&lt;/resolution&gt;&#10;  &lt;imageh&gt;534&lt;/imageh&gt;&#10;  &lt;imagew&gt;3104&lt;/imagew&gt;&#10;  &lt;scale&gt;50&lt;/scale&gt;&#10;  &lt;cursor&gt;4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8" y="1972636"/>
            <a:ext cx="5316155" cy="9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27">
            <a:extLst>
              <a:ext uri="{FF2B5EF4-FFF2-40B4-BE49-F238E27FC236}">
                <a16:creationId xmlns:a16="http://schemas.microsoft.com/office/drawing/2014/main" id="{00B46FD7-FB96-4F78-A99C-971DF8DD2693}"/>
              </a:ext>
            </a:extLst>
          </p:cNvPr>
          <p:cNvSpPr/>
          <p:nvPr/>
        </p:nvSpPr>
        <p:spPr>
          <a:xfrm>
            <a:off x="602638" y="1503724"/>
            <a:ext cx="7796172" cy="1468687"/>
          </a:xfrm>
          <a:prstGeom prst="roundRect">
            <a:avLst>
              <a:gd name="adj" fmla="val 159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B6D75E7-E787-429D-8CEF-6355DF29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Proton vs Baryon Cumulants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70B7E9-DAD9-440B-8DDD-59332737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8BFE728-8C5F-4774-A1B5-F69A1E7FF7E8}"/>
                  </a:ext>
                </a:extLst>
              </p:cNvPr>
              <p:cNvSpPr txBox="1"/>
              <p:nvPr/>
            </p:nvSpPr>
            <p:spPr>
              <a:xfrm>
                <a:off x="806624" y="1585458"/>
                <a:ext cx="7708726" cy="1332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kumimoji="1" lang="en-US" altLang="ja-JP" sz="2400" dirty="0"/>
              </a:p>
              <a:p>
                <a:pPr marL="457200" indent="-4572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can be obtained from the distribution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thanks to the isospin randomization.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8BFE728-8C5F-4774-A1B5-F69A1E7FF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24" y="1585458"/>
                <a:ext cx="7708726" cy="1332160"/>
              </a:xfrm>
              <a:prstGeom prst="rect">
                <a:avLst/>
              </a:prstGeom>
              <a:blipFill>
                <a:blip r:embed="rId2"/>
                <a:stretch>
                  <a:fillRect l="-1028" b="-91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5EB6468-8856-412E-86CB-456AE211E28A}"/>
              </a:ext>
            </a:extLst>
          </p:cNvPr>
          <p:cNvSpPr txBox="1"/>
          <p:nvPr/>
        </p:nvSpPr>
        <p:spPr>
          <a:xfrm>
            <a:off x="5596349" y="1002423"/>
            <a:ext cx="338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MK, Asakawa, 2012; 2012</a:t>
            </a:r>
            <a:endParaRPr kumimoji="1" lang="ja-JP" altLang="en-US" sz="2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441E12F-31CB-499A-AF49-7DD72AEF6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709" y="3110154"/>
            <a:ext cx="4337797" cy="121646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407352D-4132-42AA-ACC5-C5447FB4A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709" y="5150787"/>
            <a:ext cx="4598336" cy="1216468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N_B\to N_p:&#10;\end{align*}&lt;/body&gt;&#10;  &lt;fcolor&gt;FFFFFFFF&lt;/fcolor&gt;&#10;  &lt;bcolor&gt;FFFFFFFF&lt;/bcolor&gt;&#10;  &lt;transparent&gt;True&lt;/transparent&gt;&#10;  &lt;resolution&gt;1800&lt;/resolution&gt;&#10;  &lt;imageh&gt;242&lt;/imageh&gt;&#10;  &lt;imagew&gt;1181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A1155BC7-A96D-4883-864A-AFF10929D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5" y="3614461"/>
            <a:ext cx="1249892" cy="256117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N_p\to N_B:&#10;\end{align*}&lt;/body&gt;&#10;  &lt;fcolor&gt;FFFFFFFF&lt;/fcolor&gt;&#10;  &lt;bcolor&gt;FFFFFFFF&lt;/bcolor&gt;&#10;  &lt;transparent&gt;True&lt;/transparent&gt;&#10;  &lt;resolution&gt;1800&lt;/resolution&gt;&#10;  &lt;imageh&gt;242&lt;/imageh&gt;&#10;  &lt;imagew&gt;1181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6AB07729-4EF2-4D18-9A45-2006C9242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5" y="5588074"/>
            <a:ext cx="1249892" cy="256117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50E51-CECA-47C9-96AD-273A80A31FC5}"/>
              </a:ext>
            </a:extLst>
          </p:cNvPr>
          <p:cNvSpPr/>
          <p:nvPr/>
        </p:nvSpPr>
        <p:spPr>
          <a:xfrm>
            <a:off x="6212541" y="5150787"/>
            <a:ext cx="260539" cy="765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2E854D1-1C56-4CAA-95C1-862413DBFE86}"/>
              </a:ext>
            </a:extLst>
          </p:cNvPr>
          <p:cNvSpPr txBox="1"/>
          <p:nvPr/>
        </p:nvSpPr>
        <p:spPr>
          <a:xfrm>
            <a:off x="3700744" y="4346296"/>
            <a:ext cx="5544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</a:rPr>
              <a:t>Information of baryon # cumulants are more suppressed in higher order proton # cumulants! 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23" name="矢印: 折線 22">
            <a:extLst>
              <a:ext uri="{FF2B5EF4-FFF2-40B4-BE49-F238E27FC236}">
                <a16:creationId xmlns:a16="http://schemas.microsoft.com/office/drawing/2014/main" id="{5556831A-BED7-4F1D-B997-2B7EB12826B7}"/>
              </a:ext>
            </a:extLst>
          </p:cNvPr>
          <p:cNvSpPr/>
          <p:nvPr/>
        </p:nvSpPr>
        <p:spPr>
          <a:xfrm rot="16200000">
            <a:off x="3257681" y="4354621"/>
            <a:ext cx="457258" cy="428869"/>
          </a:xfrm>
          <a:prstGeom prst="bentArrow">
            <a:avLst>
              <a:gd name="adj1" fmla="val 31271"/>
              <a:gd name="adj2" fmla="val 35452"/>
              <a:gd name="adj3" fmla="val 43813"/>
              <a:gd name="adj4" fmla="val 3747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95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Diffusion of Non-Gaussian </a:t>
            </a:r>
            <a:r>
              <a:rPr kumimoji="1" lang="en-US" altLang="ja-JP" dirty="0" err="1"/>
              <a:t>Fluc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84841" y="1390495"/>
            <a:ext cx="8951655" cy="3107794"/>
          </a:xfrm>
          <a:prstGeom prst="rect">
            <a:avLst/>
          </a:prstGeom>
          <a:gradFill flip="none" rotWithShape="1">
            <a:gsLst>
              <a:gs pos="35000">
                <a:srgbClr val="FFC000"/>
              </a:gs>
              <a:gs pos="0">
                <a:srgbClr val="FF0000"/>
              </a:gs>
              <a:gs pos="84000">
                <a:srgbClr val="F79646">
                  <a:lumMod val="4000"/>
                  <a:lumOff val="96000"/>
                </a:srgbClr>
              </a:gs>
              <a:gs pos="100000">
                <a:srgbClr val="F79646">
                  <a:lumMod val="4000"/>
                  <a:lumOff val="96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>
            <a:softEdge rad="5080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" name="円/楕円 205"/>
          <p:cNvSpPr/>
          <p:nvPr/>
        </p:nvSpPr>
        <p:spPr>
          <a:xfrm>
            <a:off x="4524849" y="184304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" name="円/楕円 206"/>
          <p:cNvSpPr/>
          <p:nvPr/>
        </p:nvSpPr>
        <p:spPr>
          <a:xfrm>
            <a:off x="2800150" y="33990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" name="円/楕円 207"/>
          <p:cNvSpPr/>
          <p:nvPr/>
        </p:nvSpPr>
        <p:spPr>
          <a:xfrm>
            <a:off x="878432" y="289425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" name="円/楕円 208"/>
          <p:cNvSpPr/>
          <p:nvPr/>
        </p:nvSpPr>
        <p:spPr>
          <a:xfrm>
            <a:off x="1029003" y="341818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" name="円/楕円 209"/>
          <p:cNvSpPr/>
          <p:nvPr/>
        </p:nvSpPr>
        <p:spPr>
          <a:xfrm>
            <a:off x="853162" y="222621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" name="円/楕円 210"/>
          <p:cNvSpPr/>
          <p:nvPr/>
        </p:nvSpPr>
        <p:spPr>
          <a:xfrm>
            <a:off x="2335514" y="272899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4" name="円/楕円 211"/>
          <p:cNvSpPr/>
          <p:nvPr/>
        </p:nvSpPr>
        <p:spPr>
          <a:xfrm>
            <a:off x="1486426" y="395866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" name="円/楕円 212"/>
          <p:cNvSpPr/>
          <p:nvPr/>
        </p:nvSpPr>
        <p:spPr>
          <a:xfrm>
            <a:off x="2335514" y="377822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" name="円/楕円 213"/>
          <p:cNvSpPr/>
          <p:nvPr/>
        </p:nvSpPr>
        <p:spPr>
          <a:xfrm>
            <a:off x="1861268" y="312096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" name="円/楕円 214"/>
          <p:cNvSpPr/>
          <p:nvPr/>
        </p:nvSpPr>
        <p:spPr>
          <a:xfrm>
            <a:off x="3646666" y="363420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8" name="円/楕円 215"/>
          <p:cNvSpPr/>
          <p:nvPr/>
        </p:nvSpPr>
        <p:spPr>
          <a:xfrm>
            <a:off x="1431888" y="297696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9" name="円/楕円 216"/>
          <p:cNvSpPr/>
          <p:nvPr/>
        </p:nvSpPr>
        <p:spPr>
          <a:xfrm>
            <a:off x="3173130" y="396363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0" name="円/楕円 217"/>
          <p:cNvSpPr/>
          <p:nvPr/>
        </p:nvSpPr>
        <p:spPr>
          <a:xfrm>
            <a:off x="6386649" y="153449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1" name="円/楕円 218"/>
          <p:cNvSpPr/>
          <p:nvPr/>
        </p:nvSpPr>
        <p:spPr>
          <a:xfrm>
            <a:off x="1521301" y="225629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2" name="円/楕円 219"/>
          <p:cNvSpPr/>
          <p:nvPr/>
        </p:nvSpPr>
        <p:spPr>
          <a:xfrm>
            <a:off x="4365139" y="153640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3" name="円/楕円 220"/>
          <p:cNvSpPr/>
          <p:nvPr/>
        </p:nvSpPr>
        <p:spPr>
          <a:xfrm>
            <a:off x="1011395" y="41498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4" name="円/楕円 221"/>
          <p:cNvSpPr/>
          <p:nvPr/>
        </p:nvSpPr>
        <p:spPr>
          <a:xfrm>
            <a:off x="5004048" y="305812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5" name="円/楕円 222"/>
          <p:cNvSpPr/>
          <p:nvPr/>
        </p:nvSpPr>
        <p:spPr>
          <a:xfrm>
            <a:off x="4788024" y="197800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6" name="円/楕円 223"/>
          <p:cNvSpPr/>
          <p:nvPr/>
        </p:nvSpPr>
        <p:spPr>
          <a:xfrm>
            <a:off x="4856001" y="160840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7" name="円/楕円 224"/>
          <p:cNvSpPr/>
          <p:nvPr/>
        </p:nvSpPr>
        <p:spPr>
          <a:xfrm>
            <a:off x="5529356" y="247168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8" name="円/楕円 225"/>
          <p:cNvSpPr/>
          <p:nvPr/>
        </p:nvSpPr>
        <p:spPr>
          <a:xfrm>
            <a:off x="5457071" y="16271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9" name="円/楕円 226"/>
          <p:cNvSpPr/>
          <p:nvPr/>
        </p:nvSpPr>
        <p:spPr>
          <a:xfrm>
            <a:off x="5385071" y="417509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0" name="円/楕円 227"/>
          <p:cNvSpPr/>
          <p:nvPr/>
        </p:nvSpPr>
        <p:spPr>
          <a:xfrm>
            <a:off x="6454962" y="423088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1" name="円/楕円 228"/>
          <p:cNvSpPr/>
          <p:nvPr/>
        </p:nvSpPr>
        <p:spPr>
          <a:xfrm>
            <a:off x="4928001" y="254954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229"/>
          <p:cNvSpPr/>
          <p:nvPr/>
        </p:nvSpPr>
        <p:spPr>
          <a:xfrm>
            <a:off x="6094922" y="257240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230"/>
          <p:cNvSpPr/>
          <p:nvPr/>
        </p:nvSpPr>
        <p:spPr>
          <a:xfrm>
            <a:off x="2422514" y="161798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231"/>
          <p:cNvSpPr/>
          <p:nvPr/>
        </p:nvSpPr>
        <p:spPr>
          <a:xfrm>
            <a:off x="5746356" y="323134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232"/>
          <p:cNvSpPr/>
          <p:nvPr/>
        </p:nvSpPr>
        <p:spPr>
          <a:xfrm>
            <a:off x="3284332" y="232672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233"/>
          <p:cNvSpPr/>
          <p:nvPr/>
        </p:nvSpPr>
        <p:spPr>
          <a:xfrm>
            <a:off x="1633785" y="15467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234"/>
          <p:cNvSpPr/>
          <p:nvPr/>
        </p:nvSpPr>
        <p:spPr>
          <a:xfrm>
            <a:off x="3459289" y="154835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235"/>
          <p:cNvSpPr/>
          <p:nvPr/>
        </p:nvSpPr>
        <p:spPr>
          <a:xfrm>
            <a:off x="2166827" y="154597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236"/>
          <p:cNvSpPr/>
          <p:nvPr/>
        </p:nvSpPr>
        <p:spPr>
          <a:xfrm>
            <a:off x="2154440" y="250920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237"/>
          <p:cNvSpPr/>
          <p:nvPr/>
        </p:nvSpPr>
        <p:spPr>
          <a:xfrm>
            <a:off x="1794890" y="197802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238"/>
          <p:cNvSpPr/>
          <p:nvPr/>
        </p:nvSpPr>
        <p:spPr>
          <a:xfrm>
            <a:off x="2237451" y="188601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239"/>
          <p:cNvSpPr/>
          <p:nvPr/>
        </p:nvSpPr>
        <p:spPr>
          <a:xfrm>
            <a:off x="3155913" y="277009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240"/>
          <p:cNvSpPr/>
          <p:nvPr/>
        </p:nvSpPr>
        <p:spPr>
          <a:xfrm>
            <a:off x="2565085" y="324101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241"/>
          <p:cNvSpPr/>
          <p:nvPr/>
        </p:nvSpPr>
        <p:spPr>
          <a:xfrm>
            <a:off x="4078714" y="269808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242"/>
          <p:cNvSpPr/>
          <p:nvPr/>
        </p:nvSpPr>
        <p:spPr>
          <a:xfrm>
            <a:off x="4300160" y="348087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243"/>
          <p:cNvSpPr/>
          <p:nvPr/>
        </p:nvSpPr>
        <p:spPr>
          <a:xfrm>
            <a:off x="4453936" y="316901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244"/>
          <p:cNvSpPr/>
          <p:nvPr/>
        </p:nvSpPr>
        <p:spPr>
          <a:xfrm>
            <a:off x="4854459" y="343705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245"/>
          <p:cNvSpPr/>
          <p:nvPr/>
        </p:nvSpPr>
        <p:spPr>
          <a:xfrm>
            <a:off x="3958883" y="176014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246"/>
          <p:cNvSpPr/>
          <p:nvPr/>
        </p:nvSpPr>
        <p:spPr>
          <a:xfrm>
            <a:off x="3146117" y="175174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247"/>
          <p:cNvSpPr/>
          <p:nvPr/>
        </p:nvSpPr>
        <p:spPr>
          <a:xfrm>
            <a:off x="3896304" y="147396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248"/>
          <p:cNvSpPr/>
          <p:nvPr/>
        </p:nvSpPr>
        <p:spPr>
          <a:xfrm>
            <a:off x="4079682" y="201898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249"/>
          <p:cNvSpPr/>
          <p:nvPr/>
        </p:nvSpPr>
        <p:spPr>
          <a:xfrm>
            <a:off x="3408639" y="194698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250"/>
          <p:cNvSpPr/>
          <p:nvPr/>
        </p:nvSpPr>
        <p:spPr>
          <a:xfrm>
            <a:off x="3749783" y="209098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251"/>
          <p:cNvSpPr/>
          <p:nvPr/>
        </p:nvSpPr>
        <p:spPr>
          <a:xfrm>
            <a:off x="3548890" y="291411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252"/>
          <p:cNvSpPr/>
          <p:nvPr/>
        </p:nvSpPr>
        <p:spPr>
          <a:xfrm>
            <a:off x="3534372" y="396363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253"/>
          <p:cNvSpPr/>
          <p:nvPr/>
        </p:nvSpPr>
        <p:spPr>
          <a:xfrm>
            <a:off x="4544542" y="372928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254"/>
          <p:cNvSpPr/>
          <p:nvPr/>
        </p:nvSpPr>
        <p:spPr>
          <a:xfrm>
            <a:off x="4654778" y="415283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255"/>
          <p:cNvSpPr/>
          <p:nvPr/>
        </p:nvSpPr>
        <p:spPr>
          <a:xfrm>
            <a:off x="3796894" y="415888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256"/>
          <p:cNvSpPr/>
          <p:nvPr/>
        </p:nvSpPr>
        <p:spPr>
          <a:xfrm>
            <a:off x="4138038" y="430288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257"/>
          <p:cNvSpPr/>
          <p:nvPr/>
        </p:nvSpPr>
        <p:spPr>
          <a:xfrm>
            <a:off x="5000001" y="424457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258"/>
          <p:cNvSpPr/>
          <p:nvPr/>
        </p:nvSpPr>
        <p:spPr>
          <a:xfrm>
            <a:off x="1861268" y="254900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259"/>
          <p:cNvSpPr/>
          <p:nvPr/>
        </p:nvSpPr>
        <p:spPr>
          <a:xfrm>
            <a:off x="2459350" y="417652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260"/>
          <p:cNvSpPr/>
          <p:nvPr/>
        </p:nvSpPr>
        <p:spPr>
          <a:xfrm>
            <a:off x="3218117" y="346078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261"/>
          <p:cNvSpPr/>
          <p:nvPr/>
        </p:nvSpPr>
        <p:spPr>
          <a:xfrm>
            <a:off x="1853994" y="356994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5" name="円/楕円 262"/>
          <p:cNvSpPr/>
          <p:nvPr/>
        </p:nvSpPr>
        <p:spPr>
          <a:xfrm>
            <a:off x="2813161" y="183400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6" name="円/楕円 263"/>
          <p:cNvSpPr/>
          <p:nvPr/>
        </p:nvSpPr>
        <p:spPr>
          <a:xfrm>
            <a:off x="1918474" y="399806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7" name="円/楕円 264"/>
          <p:cNvSpPr/>
          <p:nvPr/>
        </p:nvSpPr>
        <p:spPr>
          <a:xfrm>
            <a:off x="1012839" y="385616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8" name="円/楕円 265"/>
          <p:cNvSpPr/>
          <p:nvPr/>
        </p:nvSpPr>
        <p:spPr>
          <a:xfrm>
            <a:off x="1691696" y="411683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9" name="円/楕円 266"/>
          <p:cNvSpPr/>
          <p:nvPr/>
        </p:nvSpPr>
        <p:spPr>
          <a:xfrm>
            <a:off x="1948043" y="425691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0" name="円/楕円 267"/>
          <p:cNvSpPr/>
          <p:nvPr/>
        </p:nvSpPr>
        <p:spPr>
          <a:xfrm>
            <a:off x="3579736" y="248206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1" name="円/楕円 268"/>
          <p:cNvSpPr/>
          <p:nvPr/>
        </p:nvSpPr>
        <p:spPr>
          <a:xfrm>
            <a:off x="1547664" y="428226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2" name="円/楕円 269"/>
          <p:cNvSpPr/>
          <p:nvPr/>
        </p:nvSpPr>
        <p:spPr>
          <a:xfrm>
            <a:off x="2200791" y="423517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3" name="円/楕円 270"/>
          <p:cNvSpPr/>
          <p:nvPr/>
        </p:nvSpPr>
        <p:spPr>
          <a:xfrm>
            <a:off x="3961558" y="340887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4" name="円/楕円 271"/>
          <p:cNvSpPr/>
          <p:nvPr/>
        </p:nvSpPr>
        <p:spPr>
          <a:xfrm>
            <a:off x="2566546" y="248206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5" name="円/楕円 272"/>
          <p:cNvSpPr/>
          <p:nvPr/>
        </p:nvSpPr>
        <p:spPr>
          <a:xfrm>
            <a:off x="2885161" y="313015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6" name="円/楕円 273"/>
          <p:cNvSpPr/>
          <p:nvPr/>
        </p:nvSpPr>
        <p:spPr>
          <a:xfrm>
            <a:off x="2009946" y="290912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7" name="円/楕円 274"/>
          <p:cNvSpPr/>
          <p:nvPr/>
        </p:nvSpPr>
        <p:spPr>
          <a:xfrm>
            <a:off x="2351090" y="305312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8" name="円/楕円 275"/>
          <p:cNvSpPr/>
          <p:nvPr/>
        </p:nvSpPr>
        <p:spPr>
          <a:xfrm>
            <a:off x="1029976" y="203604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9" name="円/楕円 276"/>
          <p:cNvSpPr/>
          <p:nvPr/>
        </p:nvSpPr>
        <p:spPr>
          <a:xfrm>
            <a:off x="2207118" y="350959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0" name="円/楕円 277"/>
          <p:cNvSpPr/>
          <p:nvPr/>
        </p:nvSpPr>
        <p:spPr>
          <a:xfrm>
            <a:off x="3029161" y="423435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1" name="円/楕円 278"/>
          <p:cNvSpPr/>
          <p:nvPr/>
        </p:nvSpPr>
        <p:spPr>
          <a:xfrm>
            <a:off x="1138037" y="266285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2" name="円/楕円 279"/>
          <p:cNvSpPr/>
          <p:nvPr/>
        </p:nvSpPr>
        <p:spPr>
          <a:xfrm>
            <a:off x="1431888" y="206403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3" name="円/楕円 280"/>
          <p:cNvSpPr/>
          <p:nvPr/>
        </p:nvSpPr>
        <p:spPr>
          <a:xfrm>
            <a:off x="2697202" y="425435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4" name="円/楕円 281"/>
          <p:cNvSpPr/>
          <p:nvPr/>
        </p:nvSpPr>
        <p:spPr>
          <a:xfrm>
            <a:off x="1170172" y="146260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5" name="円/楕円 282"/>
          <p:cNvSpPr/>
          <p:nvPr/>
        </p:nvSpPr>
        <p:spPr>
          <a:xfrm>
            <a:off x="3210392" y="320025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6" name="円/楕円 283"/>
          <p:cNvSpPr/>
          <p:nvPr/>
        </p:nvSpPr>
        <p:spPr>
          <a:xfrm>
            <a:off x="827584" y="147396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7" name="円/楕円 284"/>
          <p:cNvSpPr/>
          <p:nvPr/>
        </p:nvSpPr>
        <p:spPr>
          <a:xfrm>
            <a:off x="1290971" y="168999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8" name="円/楕円 285"/>
          <p:cNvSpPr/>
          <p:nvPr/>
        </p:nvSpPr>
        <p:spPr>
          <a:xfrm>
            <a:off x="1739117" y="284334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9" name="円/楕円 286"/>
          <p:cNvSpPr/>
          <p:nvPr/>
        </p:nvSpPr>
        <p:spPr>
          <a:xfrm>
            <a:off x="961072" y="170135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0" name="円/楕円 287"/>
          <p:cNvSpPr/>
          <p:nvPr/>
        </p:nvSpPr>
        <p:spPr>
          <a:xfrm>
            <a:off x="1558434" y="327416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1" name="円/楕円 288"/>
          <p:cNvSpPr/>
          <p:nvPr/>
        </p:nvSpPr>
        <p:spPr>
          <a:xfrm>
            <a:off x="2828651" y="367592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2" name="円/楕円 289"/>
          <p:cNvSpPr/>
          <p:nvPr/>
        </p:nvSpPr>
        <p:spPr>
          <a:xfrm>
            <a:off x="639284" y="341816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3" name="円/楕円 290"/>
          <p:cNvSpPr/>
          <p:nvPr/>
        </p:nvSpPr>
        <p:spPr>
          <a:xfrm>
            <a:off x="2782570" y="262154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4" name="円/楕円 291"/>
          <p:cNvSpPr/>
          <p:nvPr/>
        </p:nvSpPr>
        <p:spPr>
          <a:xfrm>
            <a:off x="2479514" y="2122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5" name="円/楕円 292"/>
          <p:cNvSpPr/>
          <p:nvPr/>
        </p:nvSpPr>
        <p:spPr>
          <a:xfrm>
            <a:off x="709908" y="384134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6" name="円/楕円 293"/>
          <p:cNvSpPr/>
          <p:nvPr/>
        </p:nvSpPr>
        <p:spPr>
          <a:xfrm>
            <a:off x="1494932" y="362562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7" name="円/楕円 294"/>
          <p:cNvSpPr/>
          <p:nvPr/>
        </p:nvSpPr>
        <p:spPr>
          <a:xfrm>
            <a:off x="885976" y="251885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8" name="円/楕円 295"/>
          <p:cNvSpPr/>
          <p:nvPr/>
        </p:nvSpPr>
        <p:spPr>
          <a:xfrm>
            <a:off x="1146971" y="236676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9" name="円/楕円 296"/>
          <p:cNvSpPr/>
          <p:nvPr/>
        </p:nvSpPr>
        <p:spPr>
          <a:xfrm>
            <a:off x="840460" y="316309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0" name="円/楕円 297"/>
          <p:cNvSpPr/>
          <p:nvPr/>
        </p:nvSpPr>
        <p:spPr>
          <a:xfrm>
            <a:off x="1187159" y="297527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1" name="円/楕円 298"/>
          <p:cNvSpPr/>
          <p:nvPr/>
        </p:nvSpPr>
        <p:spPr>
          <a:xfrm>
            <a:off x="1269561" y="324181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2" name="円/楕円 299"/>
          <p:cNvSpPr/>
          <p:nvPr/>
        </p:nvSpPr>
        <p:spPr>
          <a:xfrm>
            <a:off x="1250487" y="426083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3" name="円/楕円 300"/>
          <p:cNvSpPr/>
          <p:nvPr/>
        </p:nvSpPr>
        <p:spPr>
          <a:xfrm>
            <a:off x="2160238" y="211229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4" name="円/楕円 301"/>
          <p:cNvSpPr/>
          <p:nvPr/>
        </p:nvSpPr>
        <p:spPr>
          <a:xfrm>
            <a:off x="3029130" y="207774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5" name="円/楕円 302"/>
          <p:cNvSpPr/>
          <p:nvPr/>
        </p:nvSpPr>
        <p:spPr>
          <a:xfrm>
            <a:off x="454292" y="221581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6" name="円/楕円 303"/>
          <p:cNvSpPr/>
          <p:nvPr/>
        </p:nvSpPr>
        <p:spPr>
          <a:xfrm>
            <a:off x="1883199" y="168040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7" name="円/楕円 304"/>
          <p:cNvSpPr/>
          <p:nvPr/>
        </p:nvSpPr>
        <p:spPr>
          <a:xfrm>
            <a:off x="1566932" y="179753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8" name="円/楕円 305"/>
          <p:cNvSpPr/>
          <p:nvPr/>
        </p:nvSpPr>
        <p:spPr>
          <a:xfrm>
            <a:off x="3664864" y="31774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9" name="円/楕円 306"/>
          <p:cNvSpPr/>
          <p:nvPr/>
        </p:nvSpPr>
        <p:spPr>
          <a:xfrm>
            <a:off x="5878922" y="160213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0" name="円/楕円 307"/>
          <p:cNvSpPr/>
          <p:nvPr/>
        </p:nvSpPr>
        <p:spPr>
          <a:xfrm>
            <a:off x="3408639" y="422483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1" name="円/楕円 308"/>
          <p:cNvSpPr/>
          <p:nvPr/>
        </p:nvSpPr>
        <p:spPr>
          <a:xfrm>
            <a:off x="2699816" y="147397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2" name="円/楕円 309"/>
          <p:cNvSpPr/>
          <p:nvPr/>
        </p:nvSpPr>
        <p:spPr>
          <a:xfrm>
            <a:off x="1539413" y="253386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3" name="円/楕円 310"/>
          <p:cNvSpPr/>
          <p:nvPr/>
        </p:nvSpPr>
        <p:spPr>
          <a:xfrm>
            <a:off x="262274" y="334616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4" name="円/楕円 311"/>
          <p:cNvSpPr/>
          <p:nvPr/>
        </p:nvSpPr>
        <p:spPr>
          <a:xfrm>
            <a:off x="531994" y="324934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5" name="円/楕円 312"/>
          <p:cNvSpPr/>
          <p:nvPr/>
        </p:nvSpPr>
        <p:spPr>
          <a:xfrm>
            <a:off x="370672" y="254097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6" name="円/楕円 313"/>
          <p:cNvSpPr/>
          <p:nvPr/>
        </p:nvSpPr>
        <p:spPr>
          <a:xfrm>
            <a:off x="441912" y="406067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7" name="円/楕円 314"/>
          <p:cNvSpPr/>
          <p:nvPr/>
        </p:nvSpPr>
        <p:spPr>
          <a:xfrm>
            <a:off x="169365" y="427757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8" name="円/楕円 315"/>
          <p:cNvSpPr/>
          <p:nvPr/>
        </p:nvSpPr>
        <p:spPr>
          <a:xfrm>
            <a:off x="423994" y="352980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9" name="円/楕円 316"/>
          <p:cNvSpPr/>
          <p:nvPr/>
        </p:nvSpPr>
        <p:spPr>
          <a:xfrm>
            <a:off x="503560" y="15099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0" name="円/楕円 317"/>
          <p:cNvSpPr/>
          <p:nvPr/>
        </p:nvSpPr>
        <p:spPr>
          <a:xfrm>
            <a:off x="388131" y="174792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1" name="円/楕円 318"/>
          <p:cNvSpPr/>
          <p:nvPr/>
        </p:nvSpPr>
        <p:spPr>
          <a:xfrm>
            <a:off x="346791" y="192251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2" name="円/楕円 319"/>
          <p:cNvSpPr/>
          <p:nvPr/>
        </p:nvSpPr>
        <p:spPr>
          <a:xfrm>
            <a:off x="389903" y="277468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3" name="円/楕円 320"/>
          <p:cNvSpPr/>
          <p:nvPr/>
        </p:nvSpPr>
        <p:spPr>
          <a:xfrm>
            <a:off x="585257" y="260527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4" name="円/楕円 321"/>
          <p:cNvSpPr/>
          <p:nvPr/>
        </p:nvSpPr>
        <p:spPr>
          <a:xfrm>
            <a:off x="223365" y="396640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5" name="円/楕円 322"/>
          <p:cNvSpPr/>
          <p:nvPr/>
        </p:nvSpPr>
        <p:spPr>
          <a:xfrm>
            <a:off x="590020" y="306013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6" name="円/楕円 323"/>
          <p:cNvSpPr/>
          <p:nvPr/>
        </p:nvSpPr>
        <p:spPr>
          <a:xfrm>
            <a:off x="804460" y="36759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7" name="円/楕円 324"/>
          <p:cNvSpPr/>
          <p:nvPr/>
        </p:nvSpPr>
        <p:spPr>
          <a:xfrm>
            <a:off x="182924" y="273440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8" name="円/楕円 325"/>
          <p:cNvSpPr/>
          <p:nvPr/>
        </p:nvSpPr>
        <p:spPr>
          <a:xfrm>
            <a:off x="517621" y="428176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9" name="円/楕円 326"/>
          <p:cNvSpPr/>
          <p:nvPr/>
        </p:nvSpPr>
        <p:spPr>
          <a:xfrm>
            <a:off x="694322" y="280611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0" name="円/楕円 327"/>
          <p:cNvSpPr/>
          <p:nvPr/>
        </p:nvSpPr>
        <p:spPr>
          <a:xfrm>
            <a:off x="655908" y="239872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1" name="円/楕円 328"/>
          <p:cNvSpPr/>
          <p:nvPr/>
        </p:nvSpPr>
        <p:spPr>
          <a:xfrm>
            <a:off x="262274" y="181201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2" name="円/楕円 329"/>
          <p:cNvSpPr/>
          <p:nvPr/>
        </p:nvSpPr>
        <p:spPr>
          <a:xfrm>
            <a:off x="218479" y="308496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3" name="円/楕円 330"/>
          <p:cNvSpPr/>
          <p:nvPr/>
        </p:nvSpPr>
        <p:spPr>
          <a:xfrm>
            <a:off x="578225" y="202524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4" name="円/楕円 331"/>
          <p:cNvSpPr/>
          <p:nvPr/>
        </p:nvSpPr>
        <p:spPr>
          <a:xfrm>
            <a:off x="744247" y="414052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5" name="円/楕円 332"/>
          <p:cNvSpPr/>
          <p:nvPr/>
        </p:nvSpPr>
        <p:spPr>
          <a:xfrm>
            <a:off x="226282" y="356218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6" name="円/楕円 333"/>
          <p:cNvSpPr/>
          <p:nvPr/>
        </p:nvSpPr>
        <p:spPr>
          <a:xfrm>
            <a:off x="358994" y="300253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grpSp>
        <p:nvGrpSpPr>
          <p:cNvPr id="137" name="グループ化 136"/>
          <p:cNvGrpSpPr/>
          <p:nvPr/>
        </p:nvGrpSpPr>
        <p:grpSpPr>
          <a:xfrm>
            <a:off x="1055775" y="3713940"/>
            <a:ext cx="7415411" cy="461153"/>
            <a:chOff x="973013" y="3436739"/>
            <a:chExt cx="7415411" cy="461153"/>
          </a:xfrm>
        </p:grpSpPr>
        <p:cxnSp>
          <p:nvCxnSpPr>
            <p:cNvPr id="138" name="直線コネクタ 137"/>
            <p:cNvCxnSpPr/>
            <p:nvPr/>
          </p:nvCxnSpPr>
          <p:spPr>
            <a:xfrm flipV="1">
              <a:off x="2482323" y="3717032"/>
              <a:ext cx="161203" cy="160345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39" name="直線コネクタ 138"/>
            <p:cNvCxnSpPr/>
            <p:nvPr/>
          </p:nvCxnSpPr>
          <p:spPr>
            <a:xfrm flipV="1">
              <a:off x="4626260" y="3709492"/>
              <a:ext cx="375992" cy="147972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0" name="直線コネクタ 139"/>
            <p:cNvCxnSpPr/>
            <p:nvPr/>
          </p:nvCxnSpPr>
          <p:spPr>
            <a:xfrm>
              <a:off x="3620998" y="3458605"/>
              <a:ext cx="218974" cy="130956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1" name="直線コネクタ 140"/>
            <p:cNvCxnSpPr/>
            <p:nvPr/>
          </p:nvCxnSpPr>
          <p:spPr>
            <a:xfrm flipV="1">
              <a:off x="1438612" y="3521092"/>
              <a:ext cx="298591" cy="136939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2" name="直線コネクタ 141"/>
            <p:cNvCxnSpPr/>
            <p:nvPr/>
          </p:nvCxnSpPr>
          <p:spPr>
            <a:xfrm>
              <a:off x="973013" y="3436739"/>
              <a:ext cx="483638" cy="211977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3" name="直線コネクタ 142"/>
            <p:cNvCxnSpPr/>
            <p:nvPr/>
          </p:nvCxnSpPr>
          <p:spPr>
            <a:xfrm>
              <a:off x="1716840" y="3521092"/>
              <a:ext cx="766928" cy="376800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4" name="直線コネクタ 143"/>
            <p:cNvCxnSpPr/>
            <p:nvPr/>
          </p:nvCxnSpPr>
          <p:spPr>
            <a:xfrm flipV="1">
              <a:off x="4968596" y="3521092"/>
              <a:ext cx="3419828" cy="201868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tailEnd type="arrow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5" name="直線コネクタ 144"/>
            <p:cNvCxnSpPr/>
            <p:nvPr/>
          </p:nvCxnSpPr>
          <p:spPr>
            <a:xfrm flipV="1">
              <a:off x="2643526" y="3458605"/>
              <a:ext cx="977472" cy="250887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6" name="直線コネクタ 145"/>
            <p:cNvCxnSpPr/>
            <p:nvPr/>
          </p:nvCxnSpPr>
          <p:spPr>
            <a:xfrm flipH="1" flipV="1">
              <a:off x="3839972" y="3589561"/>
              <a:ext cx="804036" cy="266796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</p:grpSp>
      <p:grpSp>
        <p:nvGrpSpPr>
          <p:cNvPr id="147" name="グループ化 146"/>
          <p:cNvGrpSpPr/>
          <p:nvPr/>
        </p:nvGrpSpPr>
        <p:grpSpPr>
          <a:xfrm>
            <a:off x="1064175" y="2812429"/>
            <a:ext cx="7407011" cy="887800"/>
            <a:chOff x="981413" y="2535228"/>
            <a:chExt cx="7407011" cy="887800"/>
          </a:xfrm>
        </p:grpSpPr>
        <p:cxnSp>
          <p:nvCxnSpPr>
            <p:cNvPr id="148" name="直線コネクタ 147"/>
            <p:cNvCxnSpPr/>
            <p:nvPr/>
          </p:nvCxnSpPr>
          <p:spPr>
            <a:xfrm flipV="1">
              <a:off x="2482323" y="2733864"/>
              <a:ext cx="161203" cy="230748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9" name="直線コネクタ 148"/>
            <p:cNvCxnSpPr/>
            <p:nvPr/>
          </p:nvCxnSpPr>
          <p:spPr>
            <a:xfrm flipV="1">
              <a:off x="4045549" y="2535228"/>
              <a:ext cx="297779" cy="75817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0" name="直線コネクタ 149"/>
            <p:cNvCxnSpPr/>
            <p:nvPr/>
          </p:nvCxnSpPr>
          <p:spPr>
            <a:xfrm flipV="1">
              <a:off x="4932056" y="2564888"/>
              <a:ext cx="230072" cy="214445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1" name="直線コネクタ 150"/>
            <p:cNvCxnSpPr/>
            <p:nvPr/>
          </p:nvCxnSpPr>
          <p:spPr>
            <a:xfrm flipV="1">
              <a:off x="981413" y="2964611"/>
              <a:ext cx="1545579" cy="458417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2" name="直線コネクタ 151"/>
            <p:cNvCxnSpPr/>
            <p:nvPr/>
          </p:nvCxnSpPr>
          <p:spPr>
            <a:xfrm flipV="1">
              <a:off x="3640974" y="2600909"/>
              <a:ext cx="404575" cy="298269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3" name="直線コネクタ 152"/>
            <p:cNvCxnSpPr/>
            <p:nvPr/>
          </p:nvCxnSpPr>
          <p:spPr>
            <a:xfrm>
              <a:off x="5162128" y="2564888"/>
              <a:ext cx="3226296" cy="268445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  <a:tailEnd type="arrow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4" name="直線コネクタ 153"/>
            <p:cNvCxnSpPr/>
            <p:nvPr/>
          </p:nvCxnSpPr>
          <p:spPr>
            <a:xfrm>
              <a:off x="2643526" y="2733864"/>
              <a:ext cx="977472" cy="186059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5" name="直線コネクタ 154"/>
            <p:cNvCxnSpPr/>
            <p:nvPr/>
          </p:nvCxnSpPr>
          <p:spPr>
            <a:xfrm>
              <a:off x="4332024" y="2535228"/>
              <a:ext cx="583673" cy="244105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</p:grpSp>
      <p:grpSp>
        <p:nvGrpSpPr>
          <p:cNvPr id="156" name="グループ化 155"/>
          <p:cNvGrpSpPr/>
          <p:nvPr/>
        </p:nvGrpSpPr>
        <p:grpSpPr>
          <a:xfrm>
            <a:off x="466994" y="1735043"/>
            <a:ext cx="8004192" cy="819030"/>
            <a:chOff x="384232" y="1457842"/>
            <a:chExt cx="8004192" cy="819030"/>
          </a:xfrm>
        </p:grpSpPr>
        <p:cxnSp>
          <p:nvCxnSpPr>
            <p:cNvPr id="157" name="直線コネクタ 156"/>
            <p:cNvCxnSpPr/>
            <p:nvPr/>
          </p:nvCxnSpPr>
          <p:spPr>
            <a:xfrm flipV="1">
              <a:off x="928633" y="1588814"/>
              <a:ext cx="216600" cy="184003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8" name="直線コネクタ 157"/>
            <p:cNvCxnSpPr/>
            <p:nvPr/>
          </p:nvCxnSpPr>
          <p:spPr>
            <a:xfrm>
              <a:off x="1695023" y="1825485"/>
              <a:ext cx="298591" cy="260515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9" name="直線コネクタ 158"/>
            <p:cNvCxnSpPr/>
            <p:nvPr/>
          </p:nvCxnSpPr>
          <p:spPr>
            <a:xfrm flipV="1">
              <a:off x="2526992" y="2116825"/>
              <a:ext cx="307276" cy="106115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0" name="直線コネクタ 159"/>
            <p:cNvCxnSpPr/>
            <p:nvPr/>
          </p:nvCxnSpPr>
          <p:spPr>
            <a:xfrm flipV="1">
              <a:off x="3501690" y="2044817"/>
              <a:ext cx="225986" cy="221668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1" name="直線コネクタ 160"/>
            <p:cNvCxnSpPr/>
            <p:nvPr/>
          </p:nvCxnSpPr>
          <p:spPr>
            <a:xfrm>
              <a:off x="4773239" y="1862832"/>
              <a:ext cx="308032" cy="92910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2" name="直線コネクタ 161"/>
            <p:cNvCxnSpPr/>
            <p:nvPr/>
          </p:nvCxnSpPr>
          <p:spPr>
            <a:xfrm>
              <a:off x="384232" y="1628800"/>
              <a:ext cx="597181" cy="144016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3" name="直線コネクタ 162"/>
            <p:cNvCxnSpPr/>
            <p:nvPr/>
          </p:nvCxnSpPr>
          <p:spPr>
            <a:xfrm>
              <a:off x="1959407" y="2086000"/>
              <a:ext cx="597181" cy="144016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4" name="直線コネクタ 163"/>
            <p:cNvCxnSpPr/>
            <p:nvPr/>
          </p:nvCxnSpPr>
          <p:spPr>
            <a:xfrm>
              <a:off x="1140022" y="1588814"/>
              <a:ext cx="597181" cy="264394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5" name="直線コネクタ 164"/>
            <p:cNvCxnSpPr/>
            <p:nvPr/>
          </p:nvCxnSpPr>
          <p:spPr>
            <a:xfrm>
              <a:off x="2834268" y="2116833"/>
              <a:ext cx="662706" cy="160039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6" name="直線コネクタ 165"/>
            <p:cNvCxnSpPr/>
            <p:nvPr/>
          </p:nvCxnSpPr>
          <p:spPr>
            <a:xfrm flipV="1">
              <a:off x="3680561" y="1853208"/>
              <a:ext cx="1091136" cy="191611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7" name="直線コネクタ 166"/>
            <p:cNvCxnSpPr/>
            <p:nvPr/>
          </p:nvCxnSpPr>
          <p:spPr>
            <a:xfrm flipV="1">
              <a:off x="5076056" y="1457842"/>
              <a:ext cx="3312368" cy="512990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  <a:tailEnd type="arrow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</p:grpSp>
      <p:sp>
        <p:nvSpPr>
          <p:cNvPr id="168" name="円/楕円 375"/>
          <p:cNvSpPr/>
          <p:nvPr/>
        </p:nvSpPr>
        <p:spPr>
          <a:xfrm>
            <a:off x="531994" y="381496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9" name="円/楕円 376"/>
          <p:cNvSpPr/>
          <p:nvPr/>
        </p:nvSpPr>
        <p:spPr>
          <a:xfrm>
            <a:off x="623653" y="16539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0" name="円/楕円 377"/>
          <p:cNvSpPr/>
          <p:nvPr/>
        </p:nvSpPr>
        <p:spPr>
          <a:xfrm>
            <a:off x="218479" y="214003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cxnSp>
        <p:nvCxnSpPr>
          <p:cNvPr id="171" name="直線コネクタ 170"/>
          <p:cNvCxnSpPr/>
          <p:nvPr/>
        </p:nvCxnSpPr>
        <p:spPr>
          <a:xfrm>
            <a:off x="858362" y="1329937"/>
            <a:ext cx="98" cy="4208702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72" name="直線コネクタ 171"/>
          <p:cNvCxnSpPr/>
          <p:nvPr/>
        </p:nvCxnSpPr>
        <p:spPr>
          <a:xfrm>
            <a:off x="1173577" y="1329937"/>
            <a:ext cx="4382" cy="4208702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73" name="直線コネクタ 172"/>
          <p:cNvCxnSpPr/>
          <p:nvPr/>
        </p:nvCxnSpPr>
        <p:spPr>
          <a:xfrm>
            <a:off x="5074896" y="1329937"/>
            <a:ext cx="0" cy="4208702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176" name="円/楕円 383"/>
          <p:cNvSpPr/>
          <p:nvPr/>
        </p:nvSpPr>
        <p:spPr>
          <a:xfrm>
            <a:off x="226282" y="237885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7" name="円/楕円 384"/>
          <p:cNvSpPr/>
          <p:nvPr/>
        </p:nvSpPr>
        <p:spPr>
          <a:xfrm>
            <a:off x="226282" y="150981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8" name="円/楕円 385"/>
          <p:cNvSpPr/>
          <p:nvPr/>
        </p:nvSpPr>
        <p:spPr>
          <a:xfrm>
            <a:off x="316672" y="374429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9" name="テキスト ボックス 178"/>
          <p:cNvSpPr txBox="1"/>
          <p:nvPr/>
        </p:nvSpPr>
        <p:spPr>
          <a:xfrm rot="16200000">
            <a:off x="73179" y="4817318"/>
            <a:ext cx="1197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hadronize</a:t>
            </a:r>
            <a:endParaRPr lang="ja-JP" altLang="en-US" sz="20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0" name="テキスト ボックス 179"/>
          <p:cNvSpPr txBox="1"/>
          <p:nvPr/>
        </p:nvSpPr>
        <p:spPr>
          <a:xfrm rot="16200000">
            <a:off x="446634" y="4778498"/>
            <a:ext cx="1193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chem. </a:t>
            </a:r>
            <a:r>
              <a:rPr lang="en-US" altLang="ja-JP" sz="2000" dirty="0" err="1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f.o</a:t>
            </a:r>
            <a:r>
              <a:rPr lang="en-US" altLang="ja-JP" sz="20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.</a:t>
            </a:r>
            <a:endParaRPr lang="ja-JP" altLang="en-US" sz="20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1" name="テキスト ボックス 180"/>
          <p:cNvSpPr txBox="1"/>
          <p:nvPr/>
        </p:nvSpPr>
        <p:spPr>
          <a:xfrm rot="16200000">
            <a:off x="4287070" y="4814321"/>
            <a:ext cx="1237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kinetic </a:t>
            </a:r>
            <a:r>
              <a:rPr lang="en-US" altLang="ja-JP" sz="2000" dirty="0" err="1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f.o</a:t>
            </a:r>
            <a:r>
              <a:rPr lang="en-US" altLang="ja-JP" sz="20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.</a:t>
            </a:r>
            <a:endParaRPr lang="ja-JP" altLang="en-US" sz="20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5" name="下矢印 184"/>
          <p:cNvSpPr/>
          <p:nvPr/>
        </p:nvSpPr>
        <p:spPr>
          <a:xfrm rot="16200000">
            <a:off x="7421655" y="3962406"/>
            <a:ext cx="578589" cy="1759526"/>
          </a:xfrm>
          <a:prstGeom prst="downArrow">
            <a:avLst>
              <a:gd name="adj1" fmla="val 50000"/>
              <a:gd name="adj2" fmla="val 75346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86" name="テキスト ボックス 185"/>
          <p:cNvSpPr txBox="1"/>
          <p:nvPr/>
        </p:nvSpPr>
        <p:spPr>
          <a:xfrm>
            <a:off x="7089434" y="4921242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FF00"/>
                </a:solidFill>
              </a:rPr>
              <a:t>time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grpSp>
        <p:nvGrpSpPr>
          <p:cNvPr id="193" name="グループ化 192"/>
          <p:cNvGrpSpPr/>
          <p:nvPr/>
        </p:nvGrpSpPr>
        <p:grpSpPr>
          <a:xfrm>
            <a:off x="872084" y="5449049"/>
            <a:ext cx="3329000" cy="1296831"/>
            <a:chOff x="872084" y="5449049"/>
            <a:chExt cx="3329000" cy="1296831"/>
          </a:xfrm>
        </p:grpSpPr>
        <p:sp>
          <p:nvSpPr>
            <p:cNvPr id="188" name="角丸四角形吹き出し 187"/>
            <p:cNvSpPr/>
            <p:nvPr/>
          </p:nvSpPr>
          <p:spPr>
            <a:xfrm>
              <a:off x="872084" y="5449049"/>
              <a:ext cx="3000001" cy="1296831"/>
            </a:xfrm>
            <a:prstGeom prst="wedgeRoundRectCallout">
              <a:avLst>
                <a:gd name="adj1" fmla="val -35901"/>
                <a:gd name="adj2" fmla="val -115679"/>
                <a:gd name="adj3" fmla="val 16667"/>
              </a:avLst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89" name="テキスト ボックス 188"/>
            <p:cNvSpPr txBox="1"/>
            <p:nvPr/>
          </p:nvSpPr>
          <p:spPr>
            <a:xfrm>
              <a:off x="1027468" y="5504520"/>
              <a:ext cx="3173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We want to see fluctuations around phase transition</a:t>
              </a:r>
            </a:p>
          </p:txBody>
        </p:sp>
      </p:grpSp>
      <p:grpSp>
        <p:nvGrpSpPr>
          <p:cNvPr id="194" name="グループ化 193"/>
          <p:cNvGrpSpPr/>
          <p:nvPr/>
        </p:nvGrpSpPr>
        <p:grpSpPr>
          <a:xfrm>
            <a:off x="3984389" y="5385577"/>
            <a:ext cx="5052107" cy="1474544"/>
            <a:chOff x="3984389" y="5385577"/>
            <a:chExt cx="5052107" cy="1474544"/>
          </a:xfrm>
        </p:grpSpPr>
        <p:sp>
          <p:nvSpPr>
            <p:cNvPr id="191" name="右矢印 190"/>
            <p:cNvSpPr/>
            <p:nvPr/>
          </p:nvSpPr>
          <p:spPr>
            <a:xfrm>
              <a:off x="3984389" y="5385577"/>
              <a:ext cx="5052107" cy="1474544"/>
            </a:xfrm>
            <a:prstGeom prst="rightArrow">
              <a:avLst>
                <a:gd name="adj1" fmla="val 60530"/>
                <a:gd name="adj2" fmla="val 50000"/>
              </a:avLst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92" name="テキスト ボックス 191"/>
            <p:cNvSpPr txBox="1"/>
            <p:nvPr/>
          </p:nvSpPr>
          <p:spPr>
            <a:xfrm>
              <a:off x="4102883" y="5696139"/>
              <a:ext cx="46362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But, fluctuations are modified</a:t>
              </a:r>
            </a:p>
            <a:p>
              <a:r>
                <a:rPr lang="en-US" altLang="ja-JP" sz="2400" dirty="0"/>
                <a:t>due to diffusion before observation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3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29396" y="1869355"/>
            <a:ext cx="5339751" cy="3886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Rapidity Window dependence</a:t>
            </a:r>
            <a:br>
              <a:rPr lang="en-US" altLang="ja-JP" dirty="0"/>
            </a:br>
            <a:r>
              <a:rPr lang="en-US" altLang="ja-JP" sz="3600" dirty="0"/>
              <a:t>as a Result of Diffusion</a:t>
            </a:r>
            <a:endParaRPr kumimoji="1" lang="ja-JP" altLang="en-US" sz="3600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27" y="5345519"/>
            <a:ext cx="1467818" cy="3174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628650" y="1869355"/>
            <a:ext cx="4624837" cy="3499472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 flipH="1">
            <a:off x="3242279" y="2182492"/>
            <a:ext cx="1253" cy="289957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4865" y="3447377"/>
            <a:ext cx="2315709" cy="343427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3394265" y="4451952"/>
            <a:ext cx="1967052" cy="998570"/>
          </a:xfrm>
          <a:prstGeom prst="wedgeRoundRectCallout">
            <a:avLst>
              <a:gd name="adj1" fmla="val -55712"/>
              <a:gd name="adj2" fmla="val -89021"/>
              <a:gd name="adj3" fmla="val 16667"/>
            </a:avLst>
          </a:prstGeom>
          <a:solidFill>
            <a:srgbClr val="103F5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96704" y="494618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(rough estimate)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Delta\eta\simeq 1.0&#10;\end{align*}&lt;/body&gt;&#10;  &lt;fcolor&gt;FFFFFFFF&lt;/fcolor&gt;&#10;  &lt;bcolor&gt;FFFFFFFF&lt;/bcolor&gt;&#10;  &lt;transparent&gt;True&lt;/transparent&gt;&#10;  &lt;resolution&gt;1800&lt;/resolution&gt;&#10;  &lt;imageh&gt;226&lt;/imageh&gt;&#10;  &lt;imagew&gt;968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33" y="4662376"/>
            <a:ext cx="1215623" cy="2838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41281" y="5983661"/>
            <a:ext cx="8061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Higher order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 can behave non-monotonically.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>
                <a:latin typeface="Symbol" panose="05050102010706020507" pitchFamily="18" charset="2"/>
                <a:ea typeface="ＭＳ Ｐゴシック"/>
              </a:rPr>
              <a:t>Dh</a:t>
            </a:r>
            <a:r>
              <a:rPr lang="en-US" altLang="ja-JP" sz="2400" dirty="0">
                <a:latin typeface="Arial"/>
                <a:ea typeface="ＭＳ Ｐゴシック"/>
              </a:rPr>
              <a:t> dependence encodes history of time evolution.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5793023" y="1766950"/>
            <a:ext cx="2722327" cy="38271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2015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122948"/>
            <a:ext cx="1975172" cy="671460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=4&#10;\end{align*}&lt;/body&gt;&#10;  &lt;fcolor&gt;FFFFFFFF&lt;/fcolor&gt;&#10;  &lt;bcolor&gt;FFFFFFFF&lt;/bcolor&gt;&#10;  &lt;transparent&gt;True&lt;/transparent&gt;&#10;  &lt;resolution&gt;1800&lt;/resolution&gt;&#10;  &lt;imageh&gt;686&lt;/imageh&gt;&#10;  &lt;imagew&gt;2087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2623651"/>
            <a:ext cx="1877932" cy="617278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1374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900664"/>
            <a:ext cx="1330027" cy="663077"/>
          </a:xfrm>
          <a:prstGeom prst="rect">
            <a:avLst/>
          </a:prstGeom>
        </p:spPr>
      </p:pic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=1&#10;\end{align*}&lt;/body&gt;&#10;  &lt;fcolor&gt;FFFFFFFF&lt;/fcolor&gt;&#10;  &lt;bcolor&gt;FFFFFFFF&lt;/bcolor&gt;&#10;  &lt;transparent&gt;True&lt;/transparent&gt;&#10;  &lt;resolution&gt;1800&lt;/resolution&gt;&#10;  &lt;imageh&gt;685&lt;/imageh&gt;&#10;  &lt;imagew&gt;2074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3343645"/>
            <a:ext cx="1877934" cy="62024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6143279" y="1893654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Parameters</a:t>
            </a:r>
            <a:endParaRPr kumimoji="1" lang="ja-JP" altLang="en-US" sz="28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22202" y="1337694"/>
            <a:ext cx="258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MK+ (2014); MK (2015)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181235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29396" y="1869355"/>
            <a:ext cx="5339751" cy="3886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Rapidity Window dependence</a:t>
            </a:r>
            <a:br>
              <a:rPr lang="en-US" altLang="ja-JP" dirty="0"/>
            </a:br>
            <a:r>
              <a:rPr lang="en-US" altLang="ja-JP" sz="3600" dirty="0"/>
              <a:t>as a Result of Diffusion</a:t>
            </a:r>
            <a:endParaRPr kumimoji="1" lang="ja-JP" altLang="en-US" sz="3600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27" y="5345519"/>
            <a:ext cx="1467818" cy="3174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628650" y="1869355"/>
            <a:ext cx="4624837" cy="3499472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 flipH="1">
            <a:off x="3242279" y="2182492"/>
            <a:ext cx="1253" cy="289957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4865" y="3447377"/>
            <a:ext cx="2315709" cy="343427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3394265" y="4451952"/>
            <a:ext cx="1967052" cy="998570"/>
          </a:xfrm>
          <a:prstGeom prst="wedgeRoundRectCallout">
            <a:avLst>
              <a:gd name="adj1" fmla="val -55712"/>
              <a:gd name="adj2" fmla="val -89021"/>
              <a:gd name="adj3" fmla="val 16667"/>
            </a:avLst>
          </a:prstGeom>
          <a:solidFill>
            <a:srgbClr val="103F5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96704" y="494618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(rough estimate)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Delta\eta\simeq 1.0&#10;\end{align*}&lt;/body&gt;&#10;  &lt;fcolor&gt;FFFFFFFF&lt;/fcolor&gt;&#10;  &lt;bcolor&gt;FFFFFFFF&lt;/bcolor&gt;&#10;  &lt;transparent&gt;True&lt;/transparent&gt;&#10;  &lt;resolution&gt;1800&lt;/resolution&gt;&#10;  &lt;imageh&gt;226&lt;/imageh&gt;&#10;  &lt;imagew&gt;968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33" y="4662376"/>
            <a:ext cx="1215623" cy="2838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41281" y="5983661"/>
            <a:ext cx="8061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Higher order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 can behave non-monotonically.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>
                <a:latin typeface="Symbol" panose="05050102010706020507" pitchFamily="18" charset="2"/>
                <a:ea typeface="ＭＳ Ｐゴシック"/>
              </a:rPr>
              <a:t>Dh</a:t>
            </a:r>
            <a:r>
              <a:rPr lang="en-US" altLang="ja-JP" sz="2400" dirty="0">
                <a:latin typeface="Arial"/>
                <a:ea typeface="ＭＳ Ｐゴシック"/>
              </a:rPr>
              <a:t> dependence encodes history of time evolution.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5793023" y="1766950"/>
            <a:ext cx="2722327" cy="38271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2015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122948"/>
            <a:ext cx="1975172" cy="671460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=4&#10;\end{align*}&lt;/body&gt;&#10;  &lt;fcolor&gt;FFFFFFFF&lt;/fcolor&gt;&#10;  &lt;bcolor&gt;FFFFFFFF&lt;/bcolor&gt;&#10;  &lt;transparent&gt;True&lt;/transparent&gt;&#10;  &lt;resolution&gt;1800&lt;/resolution&gt;&#10;  &lt;imageh&gt;686&lt;/imageh&gt;&#10;  &lt;imagew&gt;2087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2623651"/>
            <a:ext cx="1877932" cy="617278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1374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900664"/>
            <a:ext cx="1330027" cy="663077"/>
          </a:xfrm>
          <a:prstGeom prst="rect">
            <a:avLst/>
          </a:prstGeom>
        </p:spPr>
      </p:pic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=1&#10;\end{align*}&lt;/body&gt;&#10;  &lt;fcolor&gt;FFFFFFFF&lt;/fcolor&gt;&#10;  &lt;bcolor&gt;FFFFFFFF&lt;/bcolor&gt;&#10;  &lt;transparent&gt;True&lt;/transparent&gt;&#10;  &lt;resolution&gt;1800&lt;/resolution&gt;&#10;  &lt;imageh&gt;685&lt;/imageh&gt;&#10;  &lt;imagew&gt;2074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3343645"/>
            <a:ext cx="1877934" cy="62024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6143279" y="1893654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Parameters</a:t>
            </a:r>
            <a:endParaRPr kumimoji="1" lang="ja-JP" altLang="en-US" sz="2800" b="1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4655" y="2105652"/>
            <a:ext cx="3960440" cy="309519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7702785" y="2413437"/>
            <a:ext cx="135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FF0000"/>
                </a:solidFill>
                <a:latin typeface="+mj-lt"/>
                <a:ea typeface="ＭＳ Ｐゴシック"/>
              </a:rPr>
              <a:t>STAR 2015</a:t>
            </a:r>
            <a:endParaRPr lang="ja-JP" altLang="en-US" b="1" dirty="0">
              <a:solidFill>
                <a:srgbClr val="FF0000"/>
              </a:solidFill>
              <a:latin typeface="+mj-lt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22202" y="1337694"/>
            <a:ext cx="258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MK+ (2014); MK (2015)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537583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8">
            <a:extLst>
              <a:ext uri="{FF2B5EF4-FFF2-40B4-BE49-F238E27FC236}">
                <a16:creationId xmlns:a16="http://schemas.microsoft.com/office/drawing/2014/main" id="{A3C6262C-44F3-4CC5-B21F-AF06221CC0F6}"/>
              </a:ext>
            </a:extLst>
          </p:cNvPr>
          <p:cNvSpPr/>
          <p:nvPr/>
        </p:nvSpPr>
        <p:spPr>
          <a:xfrm>
            <a:off x="908304" y="5615771"/>
            <a:ext cx="7479792" cy="1036953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Time Evolution of Cumulants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69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50" y="1201806"/>
            <a:ext cx="5990686" cy="4347496"/>
          </a:xfrm>
          <a:prstGeom prst="rect">
            <a:avLst/>
          </a:prstGeom>
        </p:spPr>
      </p:pic>
      <p:sp>
        <p:nvSpPr>
          <p:cNvPr id="256" name="下矢印 255"/>
          <p:cNvSpPr/>
          <p:nvPr/>
        </p:nvSpPr>
        <p:spPr>
          <a:xfrm rot="1190015">
            <a:off x="3345524" y="2745517"/>
            <a:ext cx="618565" cy="2152431"/>
          </a:xfrm>
          <a:prstGeom prst="downArrow">
            <a:avLst>
              <a:gd name="adj1" fmla="val 50000"/>
              <a:gd name="adj2" fmla="val 126399"/>
            </a:avLst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4011861" y="3073811"/>
            <a:ext cx="2535244" cy="974951"/>
            <a:chOff x="5873478" y="3010339"/>
            <a:chExt cx="2535244" cy="974951"/>
          </a:xfrm>
        </p:grpSpPr>
        <p:sp>
          <p:nvSpPr>
            <p:cNvPr id="266" name="角丸四角形吹き出し 265"/>
            <p:cNvSpPr/>
            <p:nvPr/>
          </p:nvSpPr>
          <p:spPr>
            <a:xfrm>
              <a:off x="5873478" y="3010339"/>
              <a:ext cx="2364555" cy="974951"/>
            </a:xfrm>
            <a:prstGeom prst="wedgeRoundRectCallout">
              <a:avLst>
                <a:gd name="adj1" fmla="val -62695"/>
                <a:gd name="adj2" fmla="val 19525"/>
                <a:gd name="adj3" fmla="val 16667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7" name="テキスト ボックス 266"/>
            <p:cNvSpPr txBox="1"/>
            <p:nvPr/>
          </p:nvSpPr>
          <p:spPr>
            <a:xfrm>
              <a:off x="5923958" y="3081820"/>
              <a:ext cx="24847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Critical slowing down around CP</a:t>
              </a:r>
              <a:endParaRPr kumimoji="1" lang="ja-JP" altLang="en-US" sz="2400" dirty="0"/>
            </a:p>
          </p:txBody>
        </p:sp>
      </p:grpSp>
      <p:sp>
        <p:nvSpPr>
          <p:cNvPr id="268" name="角丸四角形吹き出し 267"/>
          <p:cNvSpPr/>
          <p:nvPr/>
        </p:nvSpPr>
        <p:spPr>
          <a:xfrm>
            <a:off x="3881190" y="4077816"/>
            <a:ext cx="2014195" cy="974951"/>
          </a:xfrm>
          <a:prstGeom prst="wedgeRoundRectCallout">
            <a:avLst>
              <a:gd name="adj1" fmla="val -64250"/>
              <a:gd name="adj2" fmla="val -20303"/>
              <a:gd name="adj3" fmla="val 16667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32387" y="4144285"/>
            <a:ext cx="184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diffusion of fluctuations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8650" y="5672012"/>
            <a:ext cx="791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Proper understanding of the time evolution of fluctuations is indispensable.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18" name="角丸四角形吹き出し 267">
            <a:extLst>
              <a:ext uri="{FF2B5EF4-FFF2-40B4-BE49-F238E27FC236}">
                <a16:creationId xmlns:a16="http://schemas.microsoft.com/office/drawing/2014/main" id="{A3C79DD5-7E11-4392-94C0-481EB2822A6A}"/>
              </a:ext>
            </a:extLst>
          </p:cNvPr>
          <p:cNvSpPr/>
          <p:nvPr/>
        </p:nvSpPr>
        <p:spPr>
          <a:xfrm>
            <a:off x="2229174" y="1757250"/>
            <a:ext cx="2014195" cy="974951"/>
          </a:xfrm>
          <a:prstGeom prst="wedgeRoundRectCallout">
            <a:avLst>
              <a:gd name="adj1" fmla="val 31691"/>
              <a:gd name="adj2" fmla="val 77863"/>
              <a:gd name="adj3" fmla="val 16667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7EE21C7-D0E0-4F70-ACD4-E9DD67D884AE}"/>
              </a:ext>
            </a:extLst>
          </p:cNvPr>
          <p:cNvSpPr txBox="1"/>
          <p:nvPr/>
        </p:nvSpPr>
        <p:spPr>
          <a:xfrm>
            <a:off x="2380371" y="1823719"/>
            <a:ext cx="184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initial</a:t>
            </a:r>
          </a:p>
          <a:p>
            <a:r>
              <a:rPr kumimoji="1" lang="en-US" altLang="ja-JP" sz="2400" dirty="0"/>
              <a:t>fluctuations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2812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角丸四角形 27">
            <a:extLst>
              <a:ext uri="{FF2B5EF4-FFF2-40B4-BE49-F238E27FC236}">
                <a16:creationId xmlns:a16="http://schemas.microsoft.com/office/drawing/2014/main" id="{8DC7F43F-FB07-F1EF-166E-17D05427FD71}"/>
              </a:ext>
            </a:extLst>
          </p:cNvPr>
          <p:cNvSpPr/>
          <p:nvPr/>
        </p:nvSpPr>
        <p:spPr>
          <a:xfrm>
            <a:off x="646924" y="1903514"/>
            <a:ext cx="7506115" cy="2380269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Confinement of Quarks</a:t>
            </a:r>
            <a:endParaRPr kumimoji="1" lang="ja-JP" altLang="en-US" dirty="0"/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944562" y="2009103"/>
            <a:ext cx="71304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</a:rPr>
              <a:t>If one wants to pick up a quark from a nucleon… </a:t>
            </a:r>
          </a:p>
        </p:txBody>
      </p: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1341045" y="2773065"/>
            <a:ext cx="5545137" cy="731837"/>
            <a:chOff x="793" y="3468"/>
            <a:chExt cx="3493" cy="461"/>
          </a:xfrm>
        </p:grpSpPr>
        <p:sp>
          <p:nvSpPr>
            <p:cNvPr id="7" name="Oval 73"/>
            <p:cNvSpPr>
              <a:spLocks noChangeArrowheads="1"/>
            </p:cNvSpPr>
            <p:nvPr/>
          </p:nvSpPr>
          <p:spPr bwMode="auto">
            <a:xfrm>
              <a:off x="3560" y="3657"/>
              <a:ext cx="409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Oval 72"/>
            <p:cNvSpPr>
              <a:spLocks noChangeArrowheads="1"/>
            </p:cNvSpPr>
            <p:nvPr/>
          </p:nvSpPr>
          <p:spPr bwMode="auto">
            <a:xfrm>
              <a:off x="3061" y="3521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1694" y="3468"/>
              <a:ext cx="611" cy="416"/>
            </a:xfrm>
            <a:custGeom>
              <a:avLst/>
              <a:gdLst>
                <a:gd name="T0" fmla="*/ 415 w 611"/>
                <a:gd name="T1" fmla="*/ 98 h 416"/>
                <a:gd name="T2" fmla="*/ 279 w 611"/>
                <a:gd name="T3" fmla="*/ 7 h 416"/>
                <a:gd name="T4" fmla="*/ 52 w 611"/>
                <a:gd name="T5" fmla="*/ 53 h 416"/>
                <a:gd name="T6" fmla="*/ 7 w 611"/>
                <a:gd name="T7" fmla="*/ 234 h 416"/>
                <a:gd name="T8" fmla="*/ 97 w 611"/>
                <a:gd name="T9" fmla="*/ 370 h 416"/>
                <a:gd name="T10" fmla="*/ 233 w 611"/>
                <a:gd name="T11" fmla="*/ 416 h 416"/>
                <a:gd name="T12" fmla="*/ 415 w 611"/>
                <a:gd name="T13" fmla="*/ 370 h 416"/>
                <a:gd name="T14" fmla="*/ 551 w 611"/>
                <a:gd name="T15" fmla="*/ 370 h 416"/>
                <a:gd name="T16" fmla="*/ 596 w 611"/>
                <a:gd name="T17" fmla="*/ 234 h 416"/>
                <a:gd name="T18" fmla="*/ 460 w 611"/>
                <a:gd name="T19" fmla="*/ 144 h 416"/>
                <a:gd name="T20" fmla="*/ 415 w 611"/>
                <a:gd name="T21" fmla="*/ 98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1" h="416">
                  <a:moveTo>
                    <a:pt x="415" y="98"/>
                  </a:moveTo>
                  <a:cubicBezTo>
                    <a:pt x="377" y="56"/>
                    <a:pt x="340" y="14"/>
                    <a:pt x="279" y="7"/>
                  </a:cubicBezTo>
                  <a:cubicBezTo>
                    <a:pt x="218" y="0"/>
                    <a:pt x="97" y="15"/>
                    <a:pt x="52" y="53"/>
                  </a:cubicBezTo>
                  <a:cubicBezTo>
                    <a:pt x="7" y="91"/>
                    <a:pt x="0" y="181"/>
                    <a:pt x="7" y="234"/>
                  </a:cubicBezTo>
                  <a:cubicBezTo>
                    <a:pt x="14" y="287"/>
                    <a:pt x="60" y="340"/>
                    <a:pt x="97" y="370"/>
                  </a:cubicBezTo>
                  <a:cubicBezTo>
                    <a:pt x="134" y="400"/>
                    <a:pt x="180" y="416"/>
                    <a:pt x="233" y="416"/>
                  </a:cubicBezTo>
                  <a:cubicBezTo>
                    <a:pt x="286" y="416"/>
                    <a:pt x="362" y="378"/>
                    <a:pt x="415" y="370"/>
                  </a:cubicBezTo>
                  <a:cubicBezTo>
                    <a:pt x="468" y="362"/>
                    <a:pt x="521" y="393"/>
                    <a:pt x="551" y="370"/>
                  </a:cubicBezTo>
                  <a:cubicBezTo>
                    <a:pt x="581" y="347"/>
                    <a:pt x="611" y="272"/>
                    <a:pt x="596" y="234"/>
                  </a:cubicBezTo>
                  <a:cubicBezTo>
                    <a:pt x="581" y="196"/>
                    <a:pt x="483" y="159"/>
                    <a:pt x="460" y="144"/>
                  </a:cubicBezTo>
                  <a:cubicBezTo>
                    <a:pt x="460" y="144"/>
                    <a:pt x="415" y="98"/>
                    <a:pt x="415" y="9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72941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Oval 49"/>
            <p:cNvSpPr>
              <a:spLocks noChangeArrowheads="1"/>
            </p:cNvSpPr>
            <p:nvPr/>
          </p:nvSpPr>
          <p:spPr bwMode="auto">
            <a:xfrm>
              <a:off x="793" y="3475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50"/>
            <p:cNvSpPr>
              <a:spLocks noChangeArrowheads="1"/>
            </p:cNvSpPr>
            <p:nvPr/>
          </p:nvSpPr>
          <p:spPr bwMode="auto">
            <a:xfrm>
              <a:off x="930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51"/>
            <p:cNvSpPr>
              <a:spLocks noChangeArrowheads="1"/>
            </p:cNvSpPr>
            <p:nvPr/>
          </p:nvSpPr>
          <p:spPr bwMode="auto">
            <a:xfrm>
              <a:off x="1066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52"/>
            <p:cNvSpPr>
              <a:spLocks noChangeArrowheads="1"/>
            </p:cNvSpPr>
            <p:nvPr/>
          </p:nvSpPr>
          <p:spPr bwMode="auto">
            <a:xfrm>
              <a:off x="884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Oval 54"/>
            <p:cNvSpPr>
              <a:spLocks noChangeArrowheads="1"/>
            </p:cNvSpPr>
            <p:nvPr/>
          </p:nvSpPr>
          <p:spPr bwMode="auto">
            <a:xfrm>
              <a:off x="1837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auto">
            <a:xfrm>
              <a:off x="2109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auto">
            <a:xfrm>
              <a:off x="1791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Line 58"/>
            <p:cNvSpPr>
              <a:spLocks noChangeShapeType="1"/>
            </p:cNvSpPr>
            <p:nvPr/>
          </p:nvSpPr>
          <p:spPr bwMode="auto">
            <a:xfrm>
              <a:off x="2245" y="3747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Oval 60"/>
            <p:cNvSpPr>
              <a:spLocks noChangeArrowheads="1"/>
            </p:cNvSpPr>
            <p:nvPr/>
          </p:nvSpPr>
          <p:spPr bwMode="auto">
            <a:xfrm>
              <a:off x="3198" y="3567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Oval 61"/>
            <p:cNvSpPr>
              <a:spLocks noChangeArrowheads="1"/>
            </p:cNvSpPr>
            <p:nvPr/>
          </p:nvSpPr>
          <p:spPr bwMode="auto">
            <a:xfrm>
              <a:off x="3334" y="3703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Oval 62"/>
            <p:cNvSpPr>
              <a:spLocks noChangeArrowheads="1"/>
            </p:cNvSpPr>
            <p:nvPr/>
          </p:nvSpPr>
          <p:spPr bwMode="auto">
            <a:xfrm>
              <a:off x="3152" y="3748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3787" y="3748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Oval 65" descr="右上がり対角線 (太)"/>
            <p:cNvSpPr>
              <a:spLocks noChangeArrowheads="1"/>
            </p:cNvSpPr>
            <p:nvPr/>
          </p:nvSpPr>
          <p:spPr bwMode="auto">
            <a:xfrm>
              <a:off x="3606" y="3702"/>
              <a:ext cx="136" cy="136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Line 66"/>
            <p:cNvSpPr>
              <a:spLocks noChangeShapeType="1"/>
            </p:cNvSpPr>
            <p:nvPr/>
          </p:nvSpPr>
          <p:spPr bwMode="auto">
            <a:xfrm>
              <a:off x="3923" y="3793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Oval 74"/>
            <p:cNvSpPr>
              <a:spLocks noChangeArrowheads="1"/>
            </p:cNvSpPr>
            <p:nvPr/>
          </p:nvSpPr>
          <p:spPr bwMode="auto">
            <a:xfrm>
              <a:off x="3288" y="3657"/>
              <a:ext cx="499" cy="227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67"/>
              <p:cNvSpPr txBox="1">
                <a:spLocks noChangeArrowheads="1"/>
              </p:cNvSpPr>
              <p:nvPr/>
            </p:nvSpPr>
            <p:spPr bwMode="auto">
              <a:xfrm>
                <a:off x="1581752" y="3664455"/>
                <a:ext cx="585609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2400" dirty="0">
                    <a:latin typeface="Arial" panose="020B0604020202020204" pitchFamily="34" charset="0"/>
                  </a:rPr>
                  <a:t>A meson is formed via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ja-JP" sz="2400" dirty="0">
                    <a:latin typeface="Arial" panose="020B0604020202020204" pitchFamily="34" charset="0"/>
                  </a:rPr>
                  <a:t> pair production.</a:t>
                </a:r>
                <a:endParaRPr lang="ja-JP" altLang="en-US" sz="24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 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1752" y="3664455"/>
                <a:ext cx="5856090" cy="461665"/>
              </a:xfrm>
              <a:prstGeom prst="rect">
                <a:avLst/>
              </a:prstGeom>
              <a:blipFill>
                <a:blip r:embed="rId2"/>
                <a:stretch>
                  <a:fillRect l="-1249" t="-9211" r="-1249" b="-302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7970A50-E741-4FFA-2BFF-8BE80411D868}"/>
              </a:ext>
            </a:extLst>
          </p:cNvPr>
          <p:cNvGrpSpPr/>
          <p:nvPr/>
        </p:nvGrpSpPr>
        <p:grpSpPr>
          <a:xfrm>
            <a:off x="2141670" y="4608074"/>
            <a:ext cx="6502535" cy="1846155"/>
            <a:chOff x="2141670" y="4608074"/>
            <a:chExt cx="6502535" cy="1846155"/>
          </a:xfrm>
        </p:grpSpPr>
        <p:sp>
          <p:nvSpPr>
            <p:cNvPr id="43" name="角丸四角形 27">
              <a:extLst>
                <a:ext uri="{FF2B5EF4-FFF2-40B4-BE49-F238E27FC236}">
                  <a16:creationId xmlns:a16="http://schemas.microsoft.com/office/drawing/2014/main" id="{F5B4387F-E11C-2852-4BE4-014EADEDD2DA}"/>
                </a:ext>
              </a:extLst>
            </p:cNvPr>
            <p:cNvSpPr/>
            <p:nvPr/>
          </p:nvSpPr>
          <p:spPr>
            <a:xfrm>
              <a:off x="3189452" y="4608074"/>
              <a:ext cx="5454753" cy="1846155"/>
            </a:xfrm>
            <a:prstGeom prst="roundRect">
              <a:avLst>
                <a:gd name="adj" fmla="val 12634"/>
              </a:avLst>
            </a:prstGeom>
            <a:solidFill>
              <a:srgbClr val="41AEBD">
                <a:lumMod val="50000"/>
                <a:alpha val="7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495908" y="4697990"/>
              <a:ext cx="4892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/>
                <a:t>Basic degrees of freedom around us</a:t>
              </a:r>
              <a:endParaRPr kumimoji="1" lang="ja-JP" altLang="en-US" sz="2400" b="1" dirty="0"/>
            </a:p>
          </p:txBody>
        </p:sp>
        <p:sp>
          <p:nvSpPr>
            <p:cNvPr id="32" name="Oval 49"/>
            <p:cNvSpPr>
              <a:spLocks noChangeArrowheads="1"/>
            </p:cNvSpPr>
            <p:nvPr/>
          </p:nvSpPr>
          <p:spPr bwMode="auto">
            <a:xfrm>
              <a:off x="3730266" y="5189263"/>
              <a:ext cx="720725" cy="6477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Oval 50"/>
            <p:cNvSpPr>
              <a:spLocks noChangeArrowheads="1"/>
            </p:cNvSpPr>
            <p:nvPr/>
          </p:nvSpPr>
          <p:spPr bwMode="auto">
            <a:xfrm>
              <a:off x="3947753" y="5262288"/>
              <a:ext cx="215900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Oval 51"/>
            <p:cNvSpPr>
              <a:spLocks noChangeArrowheads="1"/>
            </p:cNvSpPr>
            <p:nvPr/>
          </p:nvSpPr>
          <p:spPr bwMode="auto">
            <a:xfrm>
              <a:off x="4163653" y="5478188"/>
              <a:ext cx="215900" cy="2159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Oval 52"/>
            <p:cNvSpPr>
              <a:spLocks noChangeArrowheads="1"/>
            </p:cNvSpPr>
            <p:nvPr/>
          </p:nvSpPr>
          <p:spPr bwMode="auto">
            <a:xfrm>
              <a:off x="3874728" y="5549626"/>
              <a:ext cx="215900" cy="2159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Oval 73"/>
            <p:cNvSpPr>
              <a:spLocks noChangeArrowheads="1"/>
            </p:cNvSpPr>
            <p:nvPr/>
          </p:nvSpPr>
          <p:spPr bwMode="auto">
            <a:xfrm>
              <a:off x="3748893" y="5926716"/>
              <a:ext cx="649287" cy="4318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Oval 64"/>
            <p:cNvSpPr>
              <a:spLocks noChangeArrowheads="1"/>
            </p:cNvSpPr>
            <p:nvPr/>
          </p:nvSpPr>
          <p:spPr bwMode="auto">
            <a:xfrm>
              <a:off x="4109256" y="6071179"/>
              <a:ext cx="215900" cy="2159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Oval 65" descr="右上がり対角線 (太)"/>
            <p:cNvSpPr>
              <a:spLocks noChangeArrowheads="1"/>
            </p:cNvSpPr>
            <p:nvPr/>
          </p:nvSpPr>
          <p:spPr bwMode="auto">
            <a:xfrm>
              <a:off x="3821918" y="5998154"/>
              <a:ext cx="215900" cy="215900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4569129" y="5294102"/>
              <a:ext cx="1218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Baryons</a:t>
              </a:r>
              <a:endParaRPr kumimoji="1" lang="ja-JP" altLang="en-US" sz="24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565557" y="5897356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Mesons</a:t>
              </a:r>
              <a:endParaRPr kumimoji="1" lang="ja-JP" altLang="en-US" sz="2400" dirty="0"/>
            </a:p>
          </p:txBody>
        </p:sp>
        <p:sp>
          <p:nvSpPr>
            <p:cNvPr id="28" name="右中かっこ 27"/>
            <p:cNvSpPr/>
            <p:nvPr/>
          </p:nvSpPr>
          <p:spPr>
            <a:xfrm>
              <a:off x="6082894" y="5249570"/>
              <a:ext cx="303011" cy="1103855"/>
            </a:xfrm>
            <a:prstGeom prst="rightBrace">
              <a:avLst>
                <a:gd name="adj1" fmla="val 3119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414902" y="5569892"/>
              <a:ext cx="12586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Hadrons</a:t>
              </a:r>
              <a:endParaRPr kumimoji="1" lang="ja-JP" altLang="en-US" sz="2400" dirty="0"/>
            </a:p>
          </p:txBody>
        </p:sp>
        <p:sp>
          <p:nvSpPr>
            <p:cNvPr id="44" name="右矢印 57">
              <a:extLst>
                <a:ext uri="{FF2B5EF4-FFF2-40B4-BE49-F238E27FC236}">
                  <a16:creationId xmlns:a16="http://schemas.microsoft.com/office/drawing/2014/main" id="{37E430BC-A860-BAC3-C66C-2550C27A1928}"/>
                </a:ext>
              </a:extLst>
            </p:cNvPr>
            <p:cNvSpPr/>
            <p:nvPr/>
          </p:nvSpPr>
          <p:spPr>
            <a:xfrm>
              <a:off x="2141670" y="4755107"/>
              <a:ext cx="974454" cy="1129400"/>
            </a:xfrm>
            <a:prstGeom prst="rightArrow">
              <a:avLst/>
            </a:prstGeom>
            <a:gradFill rotWithShape="1">
              <a:gsLst>
                <a:gs pos="0">
                  <a:srgbClr val="F4DE3A">
                    <a:satMod val="103000"/>
                    <a:lumMod val="102000"/>
                    <a:tint val="94000"/>
                  </a:srgbClr>
                </a:gs>
                <a:gs pos="50000">
                  <a:srgbClr val="F4DE3A">
                    <a:satMod val="110000"/>
                    <a:lumMod val="100000"/>
                    <a:shade val="100000"/>
                  </a:srgbClr>
                </a:gs>
                <a:gs pos="100000">
                  <a:srgbClr val="F4DE3A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46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18">
            <a:extLst>
              <a:ext uri="{FF2B5EF4-FFF2-40B4-BE49-F238E27FC236}">
                <a16:creationId xmlns:a16="http://schemas.microsoft.com/office/drawing/2014/main" id="{099533E1-73A0-4DE8-9A78-72D2BA059EA1}"/>
              </a:ext>
            </a:extLst>
          </p:cNvPr>
          <p:cNvSpPr/>
          <p:nvPr/>
        </p:nvSpPr>
        <p:spPr>
          <a:xfrm>
            <a:off x="1389888" y="5873904"/>
            <a:ext cx="6833616" cy="928779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Rapidity Window Dependence</a:t>
            </a:r>
            <a:br>
              <a:rPr lang="en-US" altLang="ja-JP" dirty="0"/>
            </a:br>
            <a:r>
              <a:rPr lang="en-US" altLang="ja-JP" sz="3200" dirty="0"/>
              <a:t>around QCD-CP in Stochastic Models</a:t>
            </a:r>
            <a:endParaRPr kumimoji="1" lang="ja-JP" altLang="en-US" sz="2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70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1534160" y="5926580"/>
                <a:ext cx="66083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Font typeface="Wingdings" panose="05000000000000000000" pitchFamily="2" charset="2"/>
                  <a:buChar char="p"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Non-monotonic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/>
                        <a:cs typeface="+mn-cs"/>
                      </a:rPr>
                      <m:t>Δ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/>
                        <a:cs typeface="+mn-cs"/>
                      </a:rPr>
                      <m:t>𝑦</m:t>
                    </m:r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dependence can emerge </a:t>
                </a:r>
                <a:r>
                  <a:rPr lang="en-US" altLang="ja-JP" sz="2400" noProof="0" dirty="0">
                    <a:latin typeface="Arial"/>
                    <a:ea typeface="ＭＳ Ｐゴシック"/>
                  </a:rPr>
                  <a:t>reflecting the dynamical evolution.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5926580"/>
                <a:ext cx="6608354" cy="830997"/>
              </a:xfrm>
              <a:prstGeom prst="rect">
                <a:avLst/>
              </a:prstGeom>
              <a:blipFill>
                <a:blip r:embed="rId5"/>
                <a:stretch>
                  <a:fillRect l="-1292" t="-5109" r="-923" b="-160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図 15">
            <a:extLst>
              <a:ext uri="{FF2B5EF4-FFF2-40B4-BE49-F238E27FC236}">
                <a16:creationId xmlns:a16="http://schemas.microsoft.com/office/drawing/2014/main" id="{E9EDEFD3-C57E-4157-97D5-BC059AD404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6" r="4111"/>
          <a:stretch/>
        </p:blipFill>
        <p:spPr>
          <a:xfrm>
            <a:off x="313699" y="2548820"/>
            <a:ext cx="4171216" cy="318783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A998B7-71E8-4A9A-9BC8-5D85DF2A61D7}"/>
              </a:ext>
            </a:extLst>
          </p:cNvPr>
          <p:cNvSpPr txBox="1"/>
          <p:nvPr/>
        </p:nvSpPr>
        <p:spPr>
          <a:xfrm>
            <a:off x="745293" y="1885040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analytic solution</a:t>
            </a:r>
            <a:endParaRPr kumimoji="1"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CEFC868-3916-4876-AC59-99F0644FFDCF}"/>
              </a:ext>
            </a:extLst>
          </p:cNvPr>
          <p:cNvSpPr txBox="1"/>
          <p:nvPr/>
        </p:nvSpPr>
        <p:spPr>
          <a:xfrm>
            <a:off x="287896" y="1450405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/>
              <a:t>2</a:t>
            </a:r>
            <a:r>
              <a:rPr lang="en-US" altLang="ja-JP" sz="2400" b="1" baseline="30000" dirty="0"/>
              <a:t>nd</a:t>
            </a:r>
            <a:r>
              <a:rPr lang="en-US" altLang="ja-JP" sz="2400" b="1" dirty="0"/>
              <a:t> </a:t>
            </a:r>
            <a:r>
              <a:rPr kumimoji="1" lang="en-US" altLang="ja-JP" sz="2400" b="1" dirty="0"/>
              <a:t> order cumulant</a:t>
            </a:r>
            <a:endParaRPr kumimoji="1" lang="ja-JP" altLang="en-US" sz="2400" b="1" dirty="0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^2\rangle_c (\Delta y)/\Delta y&#10;\end{align*}&lt;/body&gt;&#10;  &lt;fcolor&gt;FF000000&lt;/fcolor&gt;&#10;  &lt;bcolor&gt;FFFFFFFF&lt;/bcolor&gt;&#10;  &lt;transparent&gt;True&lt;/transparent&gt;&#10;  &lt;resolution&gt;1800&lt;/resolution&gt;&#10;  &lt;imageh&gt;280&lt;/imageh&gt;&#10;  &lt;imagew&gt;1596&lt;/imagew&gt;&#10;  &lt;scale&gt;50&lt;/scale&gt;&#10;  &lt;cursor&gt;45&lt;/cursor&gt;&#10;&lt;/TeXTeX&gt;">
            <a:extLst>
              <a:ext uri="{FF2B5EF4-FFF2-40B4-BE49-F238E27FC236}">
                <a16:creationId xmlns:a16="http://schemas.microsoft.com/office/drawing/2014/main" id="{4338977B-3693-4698-AB41-EFCFB2545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4846" y="3787036"/>
            <a:ext cx="1929959" cy="3385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48F712-F4EF-476A-B85B-4EE6AB6E211F}"/>
              </a:ext>
            </a:extLst>
          </p:cNvPr>
          <p:cNvSpPr txBox="1"/>
          <p:nvPr/>
        </p:nvSpPr>
        <p:spPr>
          <a:xfrm>
            <a:off x="1221362" y="2214715"/>
            <a:ext cx="336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sakaida</a:t>
            </a:r>
            <a:r>
              <a:rPr kumimoji="1" lang="en-US" altLang="ja-JP" dirty="0"/>
              <a:t>, Asakawa, </a:t>
            </a:r>
            <a:r>
              <a:rPr kumimoji="1" lang="en-US" altLang="ja-JP" dirty="0" err="1"/>
              <a:t>Fujii</a:t>
            </a:r>
            <a:r>
              <a:rPr kumimoji="1" lang="en-US" altLang="ja-JP" dirty="0"/>
              <a:t>, MK, 2018</a:t>
            </a:r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15195E4-3136-E899-BC6D-6EA9227EDE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913" y="2548819"/>
            <a:ext cx="3533438" cy="318783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4672191-A032-E468-F6A8-A843DB74E8C2}"/>
              </a:ext>
            </a:extLst>
          </p:cNvPr>
          <p:cNvSpPr txBox="1"/>
          <p:nvPr/>
        </p:nvSpPr>
        <p:spPr>
          <a:xfrm>
            <a:off x="5534841" y="2179488"/>
            <a:ext cx="203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Pihan</a:t>
            </a:r>
            <a:r>
              <a:rPr kumimoji="1" lang="en-US" altLang="ja-JP" dirty="0"/>
              <a:t>+, 2205.12834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0F9AB6B-2C97-A127-62F6-EC2911193B05}"/>
              </a:ext>
            </a:extLst>
          </p:cNvPr>
          <p:cNvSpPr txBox="1"/>
          <p:nvPr/>
        </p:nvSpPr>
        <p:spPr>
          <a:xfrm>
            <a:off x="4981912" y="1487210"/>
            <a:ext cx="368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/>
              <a:t>higher </a:t>
            </a:r>
            <a:r>
              <a:rPr kumimoji="1" lang="en-US" altLang="ja-JP" sz="2400" b="1" dirty="0"/>
              <a:t> order cumulants</a:t>
            </a:r>
            <a:endParaRPr kumimoji="1" lang="ja-JP" altLang="en-US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E4F25D8-FAB7-DA41-55BA-D65204770426}"/>
              </a:ext>
            </a:extLst>
          </p:cNvPr>
          <p:cNvSpPr txBox="1"/>
          <p:nvPr/>
        </p:nvSpPr>
        <p:spPr>
          <a:xfrm>
            <a:off x="5342552" y="1827330"/>
            <a:ext cx="355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numerical implementation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233270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2">
            <a:extLst>
              <a:ext uri="{FF2B5EF4-FFF2-40B4-BE49-F238E27FC236}">
                <a16:creationId xmlns:a16="http://schemas.microsoft.com/office/drawing/2014/main" id="{3054A4E8-1E30-BE80-DE04-CCFEF0493D55}"/>
              </a:ext>
            </a:extLst>
          </p:cNvPr>
          <p:cNvSpPr/>
          <p:nvPr/>
        </p:nvSpPr>
        <p:spPr>
          <a:xfrm>
            <a:off x="522514" y="4845469"/>
            <a:ext cx="8098972" cy="1068222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A4F2FD1-F9BD-60AE-1FB4-855F7579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0A0396-12BB-06F7-D940-A53C7692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71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3687E0-A388-FAB1-07E9-F63C7ACA9F7D}"/>
              </a:ext>
            </a:extLst>
          </p:cNvPr>
          <p:cNvSpPr txBox="1"/>
          <p:nvPr/>
        </p:nvSpPr>
        <p:spPr>
          <a:xfrm>
            <a:off x="767080" y="1404360"/>
            <a:ext cx="700986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ja-JP" sz="3600" dirty="0"/>
              <a:t>Introduction to Hot &amp; Dense QCD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phase structure of QCD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Relativistic heavy-ion collisions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Beam-Energy Scan</a:t>
            </a:r>
          </a:p>
          <a:p>
            <a:pPr marL="457200" indent="-457200">
              <a:buAutoNum type="arabicPeriod"/>
            </a:pPr>
            <a:endParaRPr kumimoji="1" lang="en-US" altLang="ja-JP" sz="3600" dirty="0"/>
          </a:p>
          <a:p>
            <a:pPr marL="457200" indent="-457200">
              <a:buAutoNum type="arabicPeriod"/>
            </a:pPr>
            <a:r>
              <a:rPr kumimoji="1" lang="en-US" altLang="ja-JP" sz="3600" dirty="0"/>
              <a:t>Search for QCD-CP: Fluctuations</a:t>
            </a:r>
          </a:p>
          <a:p>
            <a:pPr marL="457200" indent="-457200">
              <a:buAutoNum type="arabicPeriod"/>
            </a:pPr>
            <a:endParaRPr lang="en-US" altLang="ja-JP" sz="3600" dirty="0"/>
          </a:p>
          <a:p>
            <a:pPr marL="457200" indent="-457200">
              <a:buAutoNum type="arabicPeriod"/>
            </a:pPr>
            <a:r>
              <a:rPr lang="en-US" altLang="ja-JP" sz="3600" dirty="0"/>
              <a:t>Search for CSC: Precursor of CSC</a:t>
            </a:r>
            <a:endParaRPr kumimoji="1" lang="ja-JP" altLang="en-US" sz="3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870E030-FA0C-F033-8E7D-4BEF3D562987}"/>
              </a:ext>
            </a:extLst>
          </p:cNvPr>
          <p:cNvSpPr txBox="1"/>
          <p:nvPr/>
        </p:nvSpPr>
        <p:spPr>
          <a:xfrm>
            <a:off x="3299649" y="5453640"/>
            <a:ext cx="4721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en-US" altLang="ja-JP" sz="2000" dirty="0"/>
              <a:t>Nishimura, MK, </a:t>
            </a:r>
            <a:r>
              <a:rPr kumimoji="1" lang="en-US" altLang="ja-JP" sz="2000" dirty="0" err="1"/>
              <a:t>Kunihiro</a:t>
            </a:r>
            <a:r>
              <a:rPr kumimoji="1" lang="en-US" altLang="ja-JP" sz="2000" dirty="0"/>
              <a:t>, arXiv:2201.01963</a:t>
            </a:r>
          </a:p>
        </p:txBody>
      </p:sp>
    </p:spTree>
    <p:extLst>
      <p:ext uri="{BB962C8B-B14F-4D97-AF65-F5344CB8AC3E}">
        <p14:creationId xmlns:p14="http://schemas.microsoft.com/office/powerpoint/2010/main" val="13449244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CC7B1A-3664-43EC-BF9E-9FC99F2C9FCB}"/>
              </a:ext>
            </a:extLst>
          </p:cNvPr>
          <p:cNvSpPr txBox="1"/>
          <p:nvPr/>
        </p:nvSpPr>
        <p:spPr>
          <a:xfrm>
            <a:off x="449397" y="1920895"/>
            <a:ext cx="82452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4000" dirty="0"/>
              <a:t>Search for </a:t>
            </a:r>
            <a:r>
              <a:rPr lang="en-US" altLang="ja-JP" sz="4800" b="1" dirty="0"/>
              <a:t>CSC Phase Transition</a:t>
            </a:r>
          </a:p>
          <a:p>
            <a:pPr algn="l"/>
            <a:r>
              <a:rPr kumimoji="1" lang="en-US" altLang="ja-JP" sz="4400" dirty="0"/>
              <a:t>	</a:t>
            </a:r>
            <a:r>
              <a:rPr kumimoji="1" lang="en-US" altLang="ja-JP" sz="4000" dirty="0"/>
              <a:t>using dilepton production rates</a:t>
            </a:r>
            <a:endParaRPr kumimoji="1" lang="ja-JP" altLang="en-US" sz="4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5CB62E-8D2E-4440-AD13-5E3F8549B72B}"/>
              </a:ext>
            </a:extLst>
          </p:cNvPr>
          <p:cNvSpPr txBox="1"/>
          <p:nvPr/>
        </p:nvSpPr>
        <p:spPr>
          <a:xfrm>
            <a:off x="3754149" y="3837071"/>
            <a:ext cx="4721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en-US" altLang="ja-JP" sz="2000" dirty="0"/>
              <a:t>Nishimura, MK, </a:t>
            </a:r>
            <a:r>
              <a:rPr kumimoji="1" lang="en-US" altLang="ja-JP" sz="2000" dirty="0" err="1"/>
              <a:t>Kunihiro</a:t>
            </a:r>
            <a:r>
              <a:rPr kumimoji="1" lang="en-US" altLang="ja-JP" sz="2000" dirty="0"/>
              <a:t>, arXiv:2201.01963</a:t>
            </a:r>
          </a:p>
        </p:txBody>
      </p:sp>
    </p:spTree>
    <p:extLst>
      <p:ext uri="{BB962C8B-B14F-4D97-AF65-F5344CB8AC3E}">
        <p14:creationId xmlns:p14="http://schemas.microsoft.com/office/powerpoint/2010/main" val="4577953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9032B9-FF93-47A1-ACE3-FB5E98F9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Color Superconductivity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D5C9141-8B05-4E48-B29C-62379BCDD1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6034" y="1510954"/>
            <a:ext cx="7675529" cy="4743099"/>
          </a:xfrm>
          <a:prstGeom prst="rect">
            <a:avLst/>
          </a:prstGeom>
        </p:spPr>
      </p:pic>
      <p:sp>
        <p:nvSpPr>
          <p:cNvPr id="5" name="円弧 4">
            <a:extLst>
              <a:ext uri="{FF2B5EF4-FFF2-40B4-BE49-F238E27FC236}">
                <a16:creationId xmlns:a16="http://schemas.microsoft.com/office/drawing/2014/main" id="{A731EE81-57B5-4A0A-845C-428C38AD1B4E}"/>
              </a:ext>
            </a:extLst>
          </p:cNvPr>
          <p:cNvSpPr/>
          <p:nvPr/>
        </p:nvSpPr>
        <p:spPr>
          <a:xfrm>
            <a:off x="-1383568" y="3583918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6FAB16-BBE5-4DE9-8CCF-4E0B80E3DF5D}"/>
              </a:ext>
            </a:extLst>
          </p:cNvPr>
          <p:cNvSpPr txBox="1"/>
          <p:nvPr/>
        </p:nvSpPr>
        <p:spPr>
          <a:xfrm>
            <a:off x="1882713" y="2317413"/>
            <a:ext cx="4152099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 panose="020B0503020204020204"/>
                <a:ea typeface="HGS明朝E"/>
                <a:cs typeface="+mn-cs"/>
              </a:rPr>
              <a:t>Quark-Gluon Plasma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rbel" panose="020B0503020204020204"/>
              <a:ea typeface="HGS明朝E"/>
              <a:cs typeface="+mn-cs"/>
            </a:endParaRPr>
          </a:p>
        </p:txBody>
      </p:sp>
      <p:sp>
        <p:nvSpPr>
          <p:cNvPr id="7" name="円/楕円 654">
            <a:extLst>
              <a:ext uri="{FF2B5EF4-FFF2-40B4-BE49-F238E27FC236}">
                <a16:creationId xmlns:a16="http://schemas.microsoft.com/office/drawing/2014/main" id="{4489394C-5061-4AF8-A11B-68D724215FB9}"/>
              </a:ext>
            </a:extLst>
          </p:cNvPr>
          <p:cNvSpPr/>
          <p:nvPr/>
        </p:nvSpPr>
        <p:spPr>
          <a:xfrm>
            <a:off x="2396270" y="532858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655">
            <a:extLst>
              <a:ext uri="{FF2B5EF4-FFF2-40B4-BE49-F238E27FC236}">
                <a16:creationId xmlns:a16="http://schemas.microsoft.com/office/drawing/2014/main" id="{4BCF7679-B8DE-4B1F-9F79-E120D15748C9}"/>
              </a:ext>
            </a:extLst>
          </p:cNvPr>
          <p:cNvSpPr/>
          <p:nvPr/>
        </p:nvSpPr>
        <p:spPr>
          <a:xfrm>
            <a:off x="2577245" y="552543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656">
            <a:extLst>
              <a:ext uri="{FF2B5EF4-FFF2-40B4-BE49-F238E27FC236}">
                <a16:creationId xmlns:a16="http://schemas.microsoft.com/office/drawing/2014/main" id="{BFD07CF8-68E5-4B61-9481-4720946F348F}"/>
              </a:ext>
            </a:extLst>
          </p:cNvPr>
          <p:cNvSpPr/>
          <p:nvPr/>
        </p:nvSpPr>
        <p:spPr>
          <a:xfrm>
            <a:off x="2461357" y="548891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657">
            <a:extLst>
              <a:ext uri="{FF2B5EF4-FFF2-40B4-BE49-F238E27FC236}">
                <a16:creationId xmlns:a16="http://schemas.microsoft.com/office/drawing/2014/main" id="{47852EB2-CBBA-41FF-8729-B58FC3421A9E}"/>
              </a:ext>
            </a:extLst>
          </p:cNvPr>
          <p:cNvSpPr/>
          <p:nvPr/>
        </p:nvSpPr>
        <p:spPr>
          <a:xfrm>
            <a:off x="2555020" y="539366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659">
            <a:extLst>
              <a:ext uri="{FF2B5EF4-FFF2-40B4-BE49-F238E27FC236}">
                <a16:creationId xmlns:a16="http://schemas.microsoft.com/office/drawing/2014/main" id="{6CC6047B-6B54-4DE1-81F5-2F7EFF5C7378}"/>
              </a:ext>
            </a:extLst>
          </p:cNvPr>
          <p:cNvSpPr/>
          <p:nvPr/>
        </p:nvSpPr>
        <p:spPr>
          <a:xfrm>
            <a:off x="1797782" y="5195329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666">
            <a:extLst>
              <a:ext uri="{FF2B5EF4-FFF2-40B4-BE49-F238E27FC236}">
                <a16:creationId xmlns:a16="http://schemas.microsoft.com/office/drawing/2014/main" id="{EEA62234-9908-4047-B448-6EFA19BF3B57}"/>
              </a:ext>
            </a:extLst>
          </p:cNvPr>
          <p:cNvSpPr/>
          <p:nvPr/>
        </p:nvSpPr>
        <p:spPr>
          <a:xfrm>
            <a:off x="3320195" y="5006318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667">
            <a:extLst>
              <a:ext uri="{FF2B5EF4-FFF2-40B4-BE49-F238E27FC236}">
                <a16:creationId xmlns:a16="http://schemas.microsoft.com/office/drawing/2014/main" id="{BBE5AC1E-33D1-46E4-ACE6-3088A78A9734}"/>
              </a:ext>
            </a:extLst>
          </p:cNvPr>
          <p:cNvSpPr/>
          <p:nvPr/>
        </p:nvSpPr>
        <p:spPr>
          <a:xfrm>
            <a:off x="3521807" y="539366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668">
            <a:extLst>
              <a:ext uri="{FF2B5EF4-FFF2-40B4-BE49-F238E27FC236}">
                <a16:creationId xmlns:a16="http://schemas.microsoft.com/office/drawing/2014/main" id="{00C27259-D75C-4956-8D46-8711E669F147}"/>
              </a:ext>
            </a:extLst>
          </p:cNvPr>
          <p:cNvSpPr/>
          <p:nvPr/>
        </p:nvSpPr>
        <p:spPr>
          <a:xfrm>
            <a:off x="3918682" y="5199993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681">
            <a:extLst>
              <a:ext uri="{FF2B5EF4-FFF2-40B4-BE49-F238E27FC236}">
                <a16:creationId xmlns:a16="http://schemas.microsoft.com/office/drawing/2014/main" id="{9F5381DF-80CE-44E3-9C67-908DA29F9760}"/>
              </a:ext>
            </a:extLst>
          </p:cNvPr>
          <p:cNvSpPr/>
          <p:nvPr/>
        </p:nvSpPr>
        <p:spPr>
          <a:xfrm>
            <a:off x="3653570" y="545875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685">
            <a:extLst>
              <a:ext uri="{FF2B5EF4-FFF2-40B4-BE49-F238E27FC236}">
                <a16:creationId xmlns:a16="http://schemas.microsoft.com/office/drawing/2014/main" id="{AA87F753-A939-4A7A-AD5F-5A2FC2D1D6DD}"/>
              </a:ext>
            </a:extLst>
          </p:cNvPr>
          <p:cNvSpPr/>
          <p:nvPr/>
        </p:nvSpPr>
        <p:spPr>
          <a:xfrm>
            <a:off x="3453545" y="5199993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689">
            <a:extLst>
              <a:ext uri="{FF2B5EF4-FFF2-40B4-BE49-F238E27FC236}">
                <a16:creationId xmlns:a16="http://schemas.microsoft.com/office/drawing/2014/main" id="{B15E57EC-9790-47C3-A359-C3C4EFB1E4A1}"/>
              </a:ext>
            </a:extLst>
          </p:cNvPr>
          <p:cNvSpPr/>
          <p:nvPr/>
        </p:nvSpPr>
        <p:spPr>
          <a:xfrm>
            <a:off x="1848582" y="525882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700">
            <a:extLst>
              <a:ext uri="{FF2B5EF4-FFF2-40B4-BE49-F238E27FC236}">
                <a16:creationId xmlns:a16="http://schemas.microsoft.com/office/drawing/2014/main" id="{5CAE70D8-B01C-4910-82AA-5D09BDB27475}"/>
              </a:ext>
            </a:extLst>
          </p:cNvPr>
          <p:cNvSpPr/>
          <p:nvPr/>
        </p:nvSpPr>
        <p:spPr>
          <a:xfrm>
            <a:off x="4117120" y="5265080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701">
            <a:extLst>
              <a:ext uri="{FF2B5EF4-FFF2-40B4-BE49-F238E27FC236}">
                <a16:creationId xmlns:a16="http://schemas.microsoft.com/office/drawing/2014/main" id="{43BCDAC6-7907-4D3D-857C-54DDC27FA8C1}"/>
              </a:ext>
            </a:extLst>
          </p:cNvPr>
          <p:cNvSpPr/>
          <p:nvPr/>
        </p:nvSpPr>
        <p:spPr>
          <a:xfrm>
            <a:off x="3983770" y="5328580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703">
            <a:extLst>
              <a:ext uri="{FF2B5EF4-FFF2-40B4-BE49-F238E27FC236}">
                <a16:creationId xmlns:a16="http://schemas.microsoft.com/office/drawing/2014/main" id="{F84ADB98-7EA6-4915-8C8D-72C0B4B6FE46}"/>
              </a:ext>
            </a:extLst>
          </p:cNvPr>
          <p:cNvSpPr/>
          <p:nvPr/>
        </p:nvSpPr>
        <p:spPr>
          <a:xfrm>
            <a:off x="3720245" y="558734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704">
            <a:extLst>
              <a:ext uri="{FF2B5EF4-FFF2-40B4-BE49-F238E27FC236}">
                <a16:creationId xmlns:a16="http://schemas.microsoft.com/office/drawing/2014/main" id="{89AE22C4-6DDA-4D25-93D4-71930DC14E6E}"/>
              </a:ext>
            </a:extLst>
          </p:cNvPr>
          <p:cNvSpPr/>
          <p:nvPr/>
        </p:nvSpPr>
        <p:spPr>
          <a:xfrm>
            <a:off x="3585307" y="558734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705">
            <a:extLst>
              <a:ext uri="{FF2B5EF4-FFF2-40B4-BE49-F238E27FC236}">
                <a16:creationId xmlns:a16="http://schemas.microsoft.com/office/drawing/2014/main" id="{8E3094B5-9FFC-4481-A281-7ACB88904D45}"/>
              </a:ext>
            </a:extLst>
          </p:cNvPr>
          <p:cNvSpPr/>
          <p:nvPr/>
        </p:nvSpPr>
        <p:spPr>
          <a:xfrm>
            <a:off x="1951770" y="526676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706">
            <a:extLst>
              <a:ext uri="{FF2B5EF4-FFF2-40B4-BE49-F238E27FC236}">
                <a16:creationId xmlns:a16="http://schemas.microsoft.com/office/drawing/2014/main" id="{B16000DD-2BFB-4AC4-86CC-B9C8ECB019E8}"/>
              </a:ext>
            </a:extLst>
          </p:cNvPr>
          <p:cNvSpPr/>
          <p:nvPr/>
        </p:nvSpPr>
        <p:spPr>
          <a:xfrm>
            <a:off x="3390045" y="5071405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707">
            <a:extLst>
              <a:ext uri="{FF2B5EF4-FFF2-40B4-BE49-F238E27FC236}">
                <a16:creationId xmlns:a16="http://schemas.microsoft.com/office/drawing/2014/main" id="{1A6B5EA9-F9A4-43B6-8BBD-E238C8674DF2}"/>
              </a:ext>
            </a:extLst>
          </p:cNvPr>
          <p:cNvSpPr/>
          <p:nvPr/>
        </p:nvSpPr>
        <p:spPr>
          <a:xfrm>
            <a:off x="3521807" y="5115855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837">
            <a:extLst>
              <a:ext uri="{FF2B5EF4-FFF2-40B4-BE49-F238E27FC236}">
                <a16:creationId xmlns:a16="http://schemas.microsoft.com/office/drawing/2014/main" id="{8CFECDF3-D2E5-4F38-911C-4F1BF2301BDF}"/>
              </a:ext>
            </a:extLst>
          </p:cNvPr>
          <p:cNvSpPr/>
          <p:nvPr/>
        </p:nvSpPr>
        <p:spPr>
          <a:xfrm>
            <a:off x="4072670" y="5393668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664">
            <a:extLst>
              <a:ext uri="{FF2B5EF4-FFF2-40B4-BE49-F238E27FC236}">
                <a16:creationId xmlns:a16="http://schemas.microsoft.com/office/drawing/2014/main" id="{C8285947-79E2-4A2A-97B4-A7A95BDFD43D}"/>
              </a:ext>
            </a:extLst>
          </p:cNvPr>
          <p:cNvSpPr>
            <a:spLocks noChangeArrowheads="1"/>
          </p:cNvSpPr>
          <p:nvPr/>
        </p:nvSpPr>
        <p:spPr bwMode="auto">
          <a:xfrm rot="-4990811">
            <a:off x="1933513" y="413310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665">
            <a:extLst>
              <a:ext uri="{FF2B5EF4-FFF2-40B4-BE49-F238E27FC236}">
                <a16:creationId xmlns:a16="http://schemas.microsoft.com/office/drawing/2014/main" id="{AF4DB2D4-AF31-45A0-926F-B887A9E2BAF1}"/>
              </a:ext>
            </a:extLst>
          </p:cNvPr>
          <p:cNvSpPr>
            <a:spLocks noChangeArrowheads="1"/>
          </p:cNvSpPr>
          <p:nvPr/>
        </p:nvSpPr>
        <p:spPr bwMode="auto">
          <a:xfrm rot="5190236">
            <a:off x="2461358" y="4099855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687">
            <a:extLst>
              <a:ext uri="{FF2B5EF4-FFF2-40B4-BE49-F238E27FC236}">
                <a16:creationId xmlns:a16="http://schemas.microsoft.com/office/drawing/2014/main" id="{8D68A2B0-3C5C-4915-B413-E13F671E95B9}"/>
              </a:ext>
            </a:extLst>
          </p:cNvPr>
          <p:cNvSpPr/>
          <p:nvPr/>
        </p:nvSpPr>
        <p:spPr>
          <a:xfrm>
            <a:off x="2047020" y="416088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691">
            <a:extLst>
              <a:ext uri="{FF2B5EF4-FFF2-40B4-BE49-F238E27FC236}">
                <a16:creationId xmlns:a16="http://schemas.microsoft.com/office/drawing/2014/main" id="{E16D0AD1-6866-4998-8F25-33C123918FE6}"/>
              </a:ext>
            </a:extLst>
          </p:cNvPr>
          <p:cNvSpPr/>
          <p:nvPr/>
        </p:nvSpPr>
        <p:spPr>
          <a:xfrm>
            <a:off x="2555020" y="4099855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708">
            <a:extLst>
              <a:ext uri="{FF2B5EF4-FFF2-40B4-BE49-F238E27FC236}">
                <a16:creationId xmlns:a16="http://schemas.microsoft.com/office/drawing/2014/main" id="{2B2AE12F-F0E3-4D74-82FD-3511301F8311}"/>
              </a:ext>
            </a:extLst>
          </p:cNvPr>
          <p:cNvSpPr/>
          <p:nvPr/>
        </p:nvSpPr>
        <p:spPr>
          <a:xfrm>
            <a:off x="2396270" y="4552293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732">
            <a:extLst>
              <a:ext uri="{FF2B5EF4-FFF2-40B4-BE49-F238E27FC236}">
                <a16:creationId xmlns:a16="http://schemas.microsoft.com/office/drawing/2014/main" id="{67667A6B-2A3A-40AB-B83D-EA9023BD68A9}"/>
              </a:ext>
            </a:extLst>
          </p:cNvPr>
          <p:cNvSpPr/>
          <p:nvPr/>
        </p:nvSpPr>
        <p:spPr>
          <a:xfrm>
            <a:off x="2570895" y="4206218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735">
            <a:extLst>
              <a:ext uri="{FF2B5EF4-FFF2-40B4-BE49-F238E27FC236}">
                <a16:creationId xmlns:a16="http://schemas.microsoft.com/office/drawing/2014/main" id="{A515F4E9-18AA-4FA4-8522-6740DF4FB646}"/>
              </a:ext>
            </a:extLst>
          </p:cNvPr>
          <p:cNvSpPr/>
          <p:nvPr/>
        </p:nvSpPr>
        <p:spPr>
          <a:xfrm>
            <a:off x="2002570" y="42513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736">
            <a:extLst>
              <a:ext uri="{FF2B5EF4-FFF2-40B4-BE49-F238E27FC236}">
                <a16:creationId xmlns:a16="http://schemas.microsoft.com/office/drawing/2014/main" id="{B1954275-A941-4B0B-A3F4-F5C97B96712C}"/>
              </a:ext>
            </a:extLst>
          </p:cNvPr>
          <p:cNvSpPr/>
          <p:nvPr/>
        </p:nvSpPr>
        <p:spPr>
          <a:xfrm>
            <a:off x="2326420" y="46570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847">
            <a:extLst>
              <a:ext uri="{FF2B5EF4-FFF2-40B4-BE49-F238E27FC236}">
                <a16:creationId xmlns:a16="http://schemas.microsoft.com/office/drawing/2014/main" id="{20C8E1BF-6C49-4357-917D-7A0CBF618E55}"/>
              </a:ext>
            </a:extLst>
          </p:cNvPr>
          <p:cNvSpPr/>
          <p:nvPr/>
        </p:nvSpPr>
        <p:spPr>
          <a:xfrm>
            <a:off x="3453545" y="4360205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848">
            <a:extLst>
              <a:ext uri="{FF2B5EF4-FFF2-40B4-BE49-F238E27FC236}">
                <a16:creationId xmlns:a16="http://schemas.microsoft.com/office/drawing/2014/main" id="{4E78F27D-A2BA-4132-949B-13EA9F7C6EE3}"/>
              </a:ext>
            </a:extLst>
          </p:cNvPr>
          <p:cNvSpPr/>
          <p:nvPr/>
        </p:nvSpPr>
        <p:spPr>
          <a:xfrm>
            <a:off x="3653570" y="4425293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849">
            <a:extLst>
              <a:ext uri="{FF2B5EF4-FFF2-40B4-BE49-F238E27FC236}">
                <a16:creationId xmlns:a16="http://schemas.microsoft.com/office/drawing/2014/main" id="{9A046CD3-2BEA-443E-B5A1-51B6BE27CB7C}"/>
              </a:ext>
            </a:extLst>
          </p:cNvPr>
          <p:cNvSpPr/>
          <p:nvPr/>
        </p:nvSpPr>
        <p:spPr>
          <a:xfrm>
            <a:off x="3521807" y="4490380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850">
            <a:extLst>
              <a:ext uri="{FF2B5EF4-FFF2-40B4-BE49-F238E27FC236}">
                <a16:creationId xmlns:a16="http://schemas.microsoft.com/office/drawing/2014/main" id="{02AA032F-6AFE-4A8D-8001-AE7AB5D84BE5}"/>
              </a:ext>
            </a:extLst>
          </p:cNvPr>
          <p:cNvSpPr/>
          <p:nvPr/>
        </p:nvSpPr>
        <p:spPr>
          <a:xfrm>
            <a:off x="3609120" y="4552293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851">
            <a:extLst>
              <a:ext uri="{FF2B5EF4-FFF2-40B4-BE49-F238E27FC236}">
                <a16:creationId xmlns:a16="http://schemas.microsoft.com/office/drawing/2014/main" id="{3DE2253A-E61F-4016-8C6F-3D926E2CB03F}"/>
              </a:ext>
            </a:extLst>
          </p:cNvPr>
          <p:cNvSpPr/>
          <p:nvPr/>
        </p:nvSpPr>
        <p:spPr>
          <a:xfrm>
            <a:off x="2989995" y="4164943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852">
            <a:extLst>
              <a:ext uri="{FF2B5EF4-FFF2-40B4-BE49-F238E27FC236}">
                <a16:creationId xmlns:a16="http://schemas.microsoft.com/office/drawing/2014/main" id="{903A77DC-A191-46F1-B156-2AC2C871EA03}"/>
              </a:ext>
            </a:extLst>
          </p:cNvPr>
          <p:cNvSpPr/>
          <p:nvPr/>
        </p:nvSpPr>
        <p:spPr>
          <a:xfrm>
            <a:off x="3042382" y="4230030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853">
            <a:extLst>
              <a:ext uri="{FF2B5EF4-FFF2-40B4-BE49-F238E27FC236}">
                <a16:creationId xmlns:a16="http://schemas.microsoft.com/office/drawing/2014/main" id="{D712B2B9-E401-4843-B0B5-FDDF2CFF3B6D}"/>
              </a:ext>
            </a:extLst>
          </p:cNvPr>
          <p:cNvSpPr/>
          <p:nvPr/>
        </p:nvSpPr>
        <p:spPr>
          <a:xfrm>
            <a:off x="3143982" y="4239555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2B5CAAE-C7CE-4FE0-BBCD-0AE42F8F87D4}"/>
              </a:ext>
            </a:extLst>
          </p:cNvPr>
          <p:cNvSpPr txBox="1"/>
          <p:nvPr/>
        </p:nvSpPr>
        <p:spPr>
          <a:xfrm>
            <a:off x="2131951" y="4609201"/>
            <a:ext cx="1534394" cy="9541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 panose="020B0503020204020204"/>
                <a:ea typeface="HGS明朝E"/>
                <a:cs typeface="+mn-cs"/>
              </a:rPr>
              <a:t>Hadronic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 panose="020B0503020204020204"/>
                <a:ea typeface="HGS明朝E"/>
                <a:cs typeface="+mn-cs"/>
              </a:rPr>
              <a:t>Phase</a:t>
            </a:r>
          </a:p>
        </p:txBody>
      </p:sp>
      <p:pic>
        <p:nvPicPr>
          <p:cNvPr id="4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08868C6D-04D4-4CFF-8FB0-6B7985AE1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2A140334-822C-4726-B382-6990D3B08A87}"/>
              </a:ext>
            </a:extLst>
          </p:cNvPr>
          <p:cNvCxnSpPr/>
          <p:nvPr/>
        </p:nvCxnSpPr>
        <p:spPr>
          <a:xfrm>
            <a:off x="4719927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850AC517-7D47-496C-B9A4-AE8718EFB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95" y="5866732"/>
            <a:ext cx="282290" cy="199852"/>
          </a:xfrm>
          <a:prstGeom prst="rect">
            <a:avLst/>
          </a:prstGeom>
        </p:spPr>
      </p:pic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E98645B7-E00F-482D-ACB7-29DA031150E4}"/>
              </a:ext>
            </a:extLst>
          </p:cNvPr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72F7C2E2-81C5-4F6B-B0C4-B501B43BB3BB}"/>
              </a:ext>
            </a:extLst>
          </p:cNvPr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47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BBC6A65C-14CC-4F71-AB06-9A4410D2C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DC6BA19-E7D5-4ED5-AF3F-DF3E2E9D4E3B}"/>
              </a:ext>
            </a:extLst>
          </p:cNvPr>
          <p:cNvSpPr txBox="1"/>
          <p:nvPr/>
        </p:nvSpPr>
        <p:spPr>
          <a:xfrm>
            <a:off x="5439344" y="4935663"/>
            <a:ext cx="1832553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 panose="020B0503020204020204"/>
                <a:ea typeface="HGS明朝E"/>
                <a:cs typeface="+mn-cs"/>
              </a:rPr>
              <a:t>Color SC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rbel" panose="020B0503020204020204"/>
              <a:ea typeface="HGS明朝E"/>
              <a:cs typeface="+mn-cs"/>
            </a:endParaRPr>
          </a:p>
        </p:txBody>
      </p:sp>
      <p:sp>
        <p:nvSpPr>
          <p:cNvPr id="49" name="フリーフォーム 51">
            <a:extLst>
              <a:ext uri="{FF2B5EF4-FFF2-40B4-BE49-F238E27FC236}">
                <a16:creationId xmlns:a16="http://schemas.microsoft.com/office/drawing/2014/main" id="{CCBFBBB0-0B6D-4441-BE18-AD84B76777BB}"/>
              </a:ext>
            </a:extLst>
          </p:cNvPr>
          <p:cNvSpPr/>
          <p:nvPr/>
        </p:nvSpPr>
        <p:spPr>
          <a:xfrm>
            <a:off x="3681540" y="414137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75ED780-1A64-4C9F-BC26-17F2E1EC5C60}"/>
              </a:ext>
            </a:extLst>
          </p:cNvPr>
          <p:cNvSpPr txBox="1"/>
          <p:nvPr/>
        </p:nvSpPr>
        <p:spPr>
          <a:xfrm>
            <a:off x="3711165" y="352389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ＱＣＤ 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Critical Point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AC327D20-93CA-4544-A9EA-E1895A85461C}"/>
              </a:ext>
            </a:extLst>
          </p:cNvPr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3D48388-E7D6-40AC-8563-33B38D39F86E}"/>
              </a:ext>
            </a:extLst>
          </p:cNvPr>
          <p:cNvSpPr txBox="1"/>
          <p:nvPr/>
        </p:nvSpPr>
        <p:spPr>
          <a:xfrm rot="16200000">
            <a:off x="417633" y="1819123"/>
            <a:ext cx="183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Temperature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341D333-0549-4C70-8D39-0D840384CD06}"/>
              </a:ext>
            </a:extLst>
          </p:cNvPr>
          <p:cNvSpPr txBox="1"/>
          <p:nvPr/>
        </p:nvSpPr>
        <p:spPr>
          <a:xfrm>
            <a:off x="6126391" y="5852457"/>
            <a:ext cx="2291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 chemical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potential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A127B8E0-F8E8-4045-A131-67E08BAEA69D}"/>
              </a:ext>
            </a:extLst>
          </p:cNvPr>
          <p:cNvSpPr/>
          <p:nvPr/>
        </p:nvSpPr>
        <p:spPr>
          <a:xfrm>
            <a:off x="4799512" y="4617379"/>
            <a:ext cx="3038199" cy="124935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97B225DD-73F4-48F0-9A23-F56392D6F783}"/>
              </a:ext>
            </a:extLst>
          </p:cNvPr>
          <p:cNvGrpSpPr/>
          <p:nvPr/>
        </p:nvGrpSpPr>
        <p:grpSpPr>
          <a:xfrm>
            <a:off x="6022727" y="3401506"/>
            <a:ext cx="2561686" cy="998570"/>
            <a:chOff x="6022727" y="3401506"/>
            <a:chExt cx="2561686" cy="998570"/>
          </a:xfrm>
        </p:grpSpPr>
        <p:sp>
          <p:nvSpPr>
            <p:cNvPr id="55" name="角丸四角形吹き出し 13">
              <a:extLst>
                <a:ext uri="{FF2B5EF4-FFF2-40B4-BE49-F238E27FC236}">
                  <a16:creationId xmlns:a16="http://schemas.microsoft.com/office/drawing/2014/main" id="{3C034BD0-27EB-43A3-B510-B7CF1D9AFBF1}"/>
                </a:ext>
              </a:extLst>
            </p:cNvPr>
            <p:cNvSpPr/>
            <p:nvPr/>
          </p:nvSpPr>
          <p:spPr>
            <a:xfrm>
              <a:off x="6022727" y="3401506"/>
              <a:ext cx="2561686" cy="998570"/>
            </a:xfrm>
            <a:prstGeom prst="wedgeRoundRectCallout">
              <a:avLst>
                <a:gd name="adj1" fmla="val -41822"/>
                <a:gd name="adj2" fmla="val 108020"/>
                <a:gd name="adj3" fmla="val 16667"/>
              </a:avLst>
            </a:prstGeom>
            <a:solidFill>
              <a:srgbClr val="103F53">
                <a:alpha val="74902"/>
              </a:srgb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02B3EEB-8B03-4B50-9DE7-103D8DA77740}"/>
                </a:ext>
              </a:extLst>
            </p:cNvPr>
            <p:cNvSpPr txBox="1"/>
            <p:nvPr/>
          </p:nvSpPr>
          <p:spPr>
            <a:xfrm>
              <a:off x="6126391" y="3485293"/>
              <a:ext cx="22829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Measurement of</a:t>
              </a:r>
            </a:p>
            <a:p>
              <a:r>
                <a:rPr lang="en-US" altLang="ja-JP" sz="2400" dirty="0"/>
                <a:t>CSC in HIC?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17631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Color</a:t>
            </a:r>
            <a:r>
              <a:rPr lang="ja-JP" altLang="en-US" dirty="0"/>
              <a:t> </a:t>
            </a:r>
            <a:r>
              <a:rPr lang="en-US" altLang="ja-JP" dirty="0"/>
              <a:t>Superconductivity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2789" y="1828746"/>
            <a:ext cx="767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Fermi particles </a:t>
            </a:r>
            <a:r>
              <a:rPr kumimoji="1" lang="ja-JP" altLang="en-US" sz="2400" dirty="0"/>
              <a:t>＋ </a:t>
            </a:r>
            <a:r>
              <a:rPr kumimoji="1" lang="en-US" altLang="ja-JP" sz="2400" dirty="0"/>
              <a:t>attractive interaction @ Fermi surface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663114" y="1305526"/>
            <a:ext cx="3733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p"/>
            </a:pPr>
            <a:r>
              <a:rPr lang="en-US" altLang="ja-JP" sz="2800" b="1" dirty="0">
                <a:solidFill>
                  <a:prstClr val="white"/>
                </a:solidFill>
                <a:latin typeface="游ゴシック"/>
                <a:ea typeface="游ゴシック"/>
              </a:rPr>
              <a:t>Cooper Instability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322543" y="2341449"/>
            <a:ext cx="5830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400" b="1" dirty="0">
                <a:solidFill>
                  <a:prstClr val="white"/>
                </a:solidFill>
                <a:sym typeface="Wingdings" panose="05000000000000000000" pitchFamily="2" charset="2"/>
              </a:rPr>
              <a:t>Superconductivity  at sufficiently low </a:t>
            </a:r>
            <a:r>
              <a:rPr lang="en-US" altLang="ja-JP" sz="2400" b="1" i="1" dirty="0">
                <a:solidFill>
                  <a:prstClr val="white"/>
                </a:solidFill>
                <a:sym typeface="Wingdings" panose="05000000000000000000" pitchFamily="2" charset="2"/>
              </a:rPr>
              <a:t>T</a:t>
            </a:r>
            <a:endParaRPr lang="ja-JP" altLang="en-US" sz="2400" b="1" i="1" dirty="0">
              <a:solidFill>
                <a:prstClr val="white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663114" y="3063332"/>
            <a:ext cx="8148384" cy="1925301"/>
            <a:chOff x="663114" y="3063332"/>
            <a:chExt cx="8148384" cy="1925301"/>
          </a:xfrm>
        </p:grpSpPr>
        <p:sp>
          <p:nvSpPr>
            <p:cNvPr id="5" name="正方形/長方形 4"/>
            <p:cNvSpPr/>
            <p:nvPr/>
          </p:nvSpPr>
          <p:spPr>
            <a:xfrm>
              <a:off x="663114" y="3171707"/>
              <a:ext cx="41889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lvl="0" indent="-457200">
                <a:buFont typeface="Wingdings" panose="05000000000000000000" pitchFamily="2" charset="2"/>
                <a:buChar char="p"/>
              </a:pPr>
              <a:r>
                <a:rPr lang="en-US" altLang="ja-JP" sz="2800" b="1" dirty="0">
                  <a:solidFill>
                    <a:prstClr val="white"/>
                  </a:solidFill>
                  <a:latin typeface="游ゴシック"/>
                  <a:ea typeface="游ゴシック"/>
                </a:rPr>
                <a:t>Dense Quark Matter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972789" y="3672641"/>
              <a:ext cx="47259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kumimoji="1" lang="en-US" altLang="ja-JP" sz="2400" dirty="0"/>
                <a:t>Quarks = fermions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ja-JP" sz="2400" dirty="0"/>
                <a:t>Attractive int. by gluon exchange</a:t>
              </a:r>
              <a:endParaRPr kumimoji="1" lang="ja-JP" altLang="en-US" sz="2400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322543" y="4526968"/>
              <a:ext cx="66934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ja-JP" sz="2400" b="1" dirty="0">
                  <a:solidFill>
                    <a:srgbClr val="FFFF00"/>
                  </a:solidFill>
                  <a:sym typeface="Wingdings" panose="05000000000000000000" pitchFamily="2" charset="2"/>
                </a:rPr>
                <a:t>Cold quark matter is a superconducting state</a:t>
              </a:r>
              <a:endParaRPr lang="ja-JP" altLang="en-US" sz="2400" b="1" dirty="0">
                <a:solidFill>
                  <a:srgbClr val="FFFF00"/>
                </a:solidFill>
              </a:endParaRPr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6978769" y="3063332"/>
              <a:ext cx="1832729" cy="1438034"/>
              <a:chOff x="7435610" y="3668804"/>
              <a:chExt cx="1295400" cy="1079500"/>
            </a:xfrm>
          </p:grpSpPr>
          <p:sp>
            <p:nvSpPr>
              <p:cNvPr id="10" name="Line 25"/>
              <p:cNvSpPr>
                <a:spLocks noChangeShapeType="1"/>
              </p:cNvSpPr>
              <p:nvPr/>
            </p:nvSpPr>
            <p:spPr bwMode="auto">
              <a:xfrm flipV="1">
                <a:off x="7435610" y="4172042"/>
                <a:ext cx="287337" cy="5048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Line 26"/>
              <p:cNvSpPr>
                <a:spLocks noChangeShapeType="1"/>
              </p:cNvSpPr>
              <p:nvPr/>
            </p:nvSpPr>
            <p:spPr bwMode="auto">
              <a:xfrm flipV="1">
                <a:off x="7722947" y="3668804"/>
                <a:ext cx="0" cy="5032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Freeform 27"/>
              <p:cNvSpPr>
                <a:spLocks/>
              </p:cNvSpPr>
              <p:nvPr/>
            </p:nvSpPr>
            <p:spPr bwMode="auto">
              <a:xfrm>
                <a:off x="7722947" y="4022817"/>
                <a:ext cx="720725" cy="293687"/>
              </a:xfrm>
              <a:custGeom>
                <a:avLst/>
                <a:gdLst>
                  <a:gd name="T0" fmla="*/ 0 w 454"/>
                  <a:gd name="T1" fmla="*/ 94 h 185"/>
                  <a:gd name="T2" fmla="*/ 45 w 454"/>
                  <a:gd name="T3" fmla="*/ 3 h 185"/>
                  <a:gd name="T4" fmla="*/ 88 w 454"/>
                  <a:gd name="T5" fmla="*/ 77 h 185"/>
                  <a:gd name="T6" fmla="*/ 82 w 454"/>
                  <a:gd name="T7" fmla="*/ 152 h 185"/>
                  <a:gd name="T8" fmla="*/ 45 w 454"/>
                  <a:gd name="T9" fmla="*/ 94 h 185"/>
                  <a:gd name="T10" fmla="*/ 145 w 454"/>
                  <a:gd name="T11" fmla="*/ 15 h 185"/>
                  <a:gd name="T12" fmla="*/ 227 w 454"/>
                  <a:gd name="T13" fmla="*/ 140 h 185"/>
                  <a:gd name="T14" fmla="*/ 170 w 454"/>
                  <a:gd name="T15" fmla="*/ 159 h 185"/>
                  <a:gd name="T16" fmla="*/ 170 w 454"/>
                  <a:gd name="T17" fmla="*/ 77 h 185"/>
                  <a:gd name="T18" fmla="*/ 272 w 454"/>
                  <a:gd name="T19" fmla="*/ 49 h 185"/>
                  <a:gd name="T20" fmla="*/ 364 w 454"/>
                  <a:gd name="T21" fmla="*/ 115 h 185"/>
                  <a:gd name="T22" fmla="*/ 320 w 454"/>
                  <a:gd name="T23" fmla="*/ 177 h 185"/>
                  <a:gd name="T24" fmla="*/ 314 w 454"/>
                  <a:gd name="T25" fmla="*/ 96 h 185"/>
                  <a:gd name="T26" fmla="*/ 408 w 454"/>
                  <a:gd name="T27" fmla="*/ 94 h 185"/>
                  <a:gd name="T28" fmla="*/ 454 w 454"/>
                  <a:gd name="T29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54" h="185">
                    <a:moveTo>
                      <a:pt x="0" y="94"/>
                    </a:moveTo>
                    <a:cubicBezTo>
                      <a:pt x="15" y="41"/>
                      <a:pt x="30" y="6"/>
                      <a:pt x="45" y="3"/>
                    </a:cubicBezTo>
                    <a:cubicBezTo>
                      <a:pt x="60" y="0"/>
                      <a:pt x="82" y="52"/>
                      <a:pt x="88" y="77"/>
                    </a:cubicBezTo>
                    <a:cubicBezTo>
                      <a:pt x="94" y="102"/>
                      <a:pt x="89" y="149"/>
                      <a:pt x="82" y="152"/>
                    </a:cubicBezTo>
                    <a:cubicBezTo>
                      <a:pt x="75" y="155"/>
                      <a:pt x="35" y="117"/>
                      <a:pt x="45" y="94"/>
                    </a:cubicBezTo>
                    <a:cubicBezTo>
                      <a:pt x="55" y="71"/>
                      <a:pt x="115" y="7"/>
                      <a:pt x="145" y="15"/>
                    </a:cubicBezTo>
                    <a:cubicBezTo>
                      <a:pt x="175" y="23"/>
                      <a:pt x="223" y="116"/>
                      <a:pt x="227" y="140"/>
                    </a:cubicBezTo>
                    <a:cubicBezTo>
                      <a:pt x="231" y="164"/>
                      <a:pt x="179" y="169"/>
                      <a:pt x="170" y="159"/>
                    </a:cubicBezTo>
                    <a:cubicBezTo>
                      <a:pt x="161" y="149"/>
                      <a:pt x="153" y="95"/>
                      <a:pt x="170" y="77"/>
                    </a:cubicBezTo>
                    <a:cubicBezTo>
                      <a:pt x="187" y="59"/>
                      <a:pt x="240" y="43"/>
                      <a:pt x="272" y="49"/>
                    </a:cubicBezTo>
                    <a:cubicBezTo>
                      <a:pt x="304" y="55"/>
                      <a:pt x="356" y="94"/>
                      <a:pt x="364" y="115"/>
                    </a:cubicBezTo>
                    <a:cubicBezTo>
                      <a:pt x="372" y="136"/>
                      <a:pt x="328" y="180"/>
                      <a:pt x="320" y="177"/>
                    </a:cubicBezTo>
                    <a:cubicBezTo>
                      <a:pt x="312" y="174"/>
                      <a:pt x="299" y="110"/>
                      <a:pt x="314" y="96"/>
                    </a:cubicBezTo>
                    <a:cubicBezTo>
                      <a:pt x="329" y="82"/>
                      <a:pt x="385" y="79"/>
                      <a:pt x="408" y="94"/>
                    </a:cubicBezTo>
                    <a:cubicBezTo>
                      <a:pt x="431" y="109"/>
                      <a:pt x="446" y="170"/>
                      <a:pt x="454" y="18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" name="Line 28"/>
              <p:cNvSpPr>
                <a:spLocks noChangeShapeType="1"/>
              </p:cNvSpPr>
              <p:nvPr/>
            </p:nvSpPr>
            <p:spPr bwMode="auto">
              <a:xfrm flipH="1" flipV="1">
                <a:off x="8443672" y="4316504"/>
                <a:ext cx="71438" cy="431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Line 29"/>
              <p:cNvSpPr>
                <a:spLocks noChangeShapeType="1"/>
              </p:cNvSpPr>
              <p:nvPr/>
            </p:nvSpPr>
            <p:spPr bwMode="auto">
              <a:xfrm flipV="1">
                <a:off x="8443672" y="3884704"/>
                <a:ext cx="287338" cy="431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18" name="グループ化 17"/>
          <p:cNvGrpSpPr/>
          <p:nvPr/>
        </p:nvGrpSpPr>
        <p:grpSpPr>
          <a:xfrm>
            <a:off x="848857" y="5238243"/>
            <a:ext cx="7167100" cy="1550392"/>
            <a:chOff x="301925" y="5238243"/>
            <a:chExt cx="7167100" cy="1550392"/>
          </a:xfrm>
        </p:grpSpPr>
        <p:sp>
          <p:nvSpPr>
            <p:cNvPr id="17" name="角丸四角形 16"/>
            <p:cNvSpPr/>
            <p:nvPr/>
          </p:nvSpPr>
          <p:spPr>
            <a:xfrm>
              <a:off x="301925" y="5238243"/>
              <a:ext cx="7167100" cy="1550392"/>
            </a:xfrm>
            <a:prstGeom prst="roundRect">
              <a:avLst>
                <a:gd name="adj" fmla="val 10928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8650" y="5377438"/>
              <a:ext cx="6453177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latin typeface="+mj-ea"/>
                  <a:ea typeface="+mj-ea"/>
                </a:rPr>
                <a:t>1998~1999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/>
                <a:t>Possible large diquark gap</a:t>
              </a:r>
              <a:r>
                <a:rPr lang="ja-JP" altLang="en-US" sz="2400" dirty="0"/>
                <a:t> </a:t>
              </a:r>
              <a:r>
                <a:rPr lang="en-US" altLang="ja-JP" sz="2400" dirty="0"/>
                <a:t>(Son,’99; …)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/>
                <a:t>Various phases: 2SC, CFL, etc.</a:t>
              </a:r>
              <a:r>
                <a:rPr lang="ja-JP" altLang="en-US" sz="2400" dirty="0"/>
                <a:t> </a:t>
              </a:r>
              <a:r>
                <a:rPr lang="en-US" altLang="ja-JP" sz="2400" dirty="0"/>
                <a:t>(Alford+, ’99; …)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81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角丸四角形 59"/>
          <p:cNvSpPr/>
          <p:nvPr/>
        </p:nvSpPr>
        <p:spPr>
          <a:xfrm>
            <a:off x="2796403" y="3874395"/>
            <a:ext cx="6061629" cy="2854572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5891595" y="1133474"/>
            <a:ext cx="3129786" cy="2472367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Variety</a:t>
            </a:r>
            <a:r>
              <a:rPr kumimoji="1" lang="ja-JP" altLang="en-US" dirty="0"/>
              <a:t> </a:t>
            </a:r>
            <a:r>
              <a:rPr kumimoji="1" lang="en-US" altLang="ja-JP" dirty="0"/>
              <a:t>of</a:t>
            </a:r>
            <a:r>
              <a:rPr kumimoji="1" lang="ja-JP" altLang="en-US" dirty="0"/>
              <a:t> </a:t>
            </a:r>
            <a:r>
              <a:rPr kumimoji="1" lang="en-US" altLang="ja-JP" dirty="0"/>
              <a:t>Color</a:t>
            </a:r>
            <a:r>
              <a:rPr kumimoji="1" lang="ja-JP" altLang="en-US" dirty="0"/>
              <a:t> </a:t>
            </a:r>
            <a:r>
              <a:rPr kumimoji="1" lang="en-US" altLang="ja-JP" dirty="0"/>
              <a:t>SC</a:t>
            </a:r>
            <a:endParaRPr kumimoji="1" lang="ja-JP" altLang="en-US" dirty="0"/>
          </a:p>
        </p:txBody>
      </p: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7289800" y="1247891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baseline="-25000" dirty="0"/>
              <a:t>ud</a:t>
            </a:r>
          </a:p>
        </p:txBody>
      </p: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6449144" y="2600327"/>
            <a:ext cx="550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err="1">
                <a:latin typeface="Symbol" panose="05050102010706020507" pitchFamily="18" charset="2"/>
              </a:rPr>
              <a:t>D</a:t>
            </a:r>
            <a:r>
              <a:rPr lang="en-US" altLang="ja-JP" baseline="-25000" dirty="0" err="1"/>
              <a:t>us</a:t>
            </a:r>
            <a:endParaRPr lang="en-US" altLang="ja-JP" baseline="-25000" dirty="0"/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8263731" y="2610653"/>
            <a:ext cx="550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err="1">
                <a:latin typeface="Symbol" panose="05050102010706020507" pitchFamily="18" charset="2"/>
              </a:rPr>
              <a:t>D</a:t>
            </a:r>
            <a:r>
              <a:rPr lang="en-US" altLang="ja-JP" baseline="-25000" dirty="0" err="1"/>
              <a:t>ds</a:t>
            </a:r>
            <a:endParaRPr lang="en-US" altLang="ja-JP" baseline="-25000" dirty="0"/>
          </a:p>
        </p:txBody>
      </p:sp>
      <p:graphicFrame>
        <p:nvGraphicFramePr>
          <p:cNvPr id="38" name="Object 17"/>
          <p:cNvGraphicFramePr>
            <a:graphicFrameLocks noChangeAspect="1"/>
          </p:cNvGraphicFramePr>
          <p:nvPr/>
        </p:nvGraphicFramePr>
        <p:xfrm>
          <a:off x="6448425" y="1592265"/>
          <a:ext cx="10207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グラフ" r:id="rId2" imgW="4095565" imgH="3876544" progId="MSGraph.Chart.8">
                  <p:embed followColorScheme="full"/>
                </p:oleObj>
              </mc:Choice>
              <mc:Fallback>
                <p:oleObj name="グラフ" r:id="rId2" imgW="4095565" imgH="3876544" progId="MSGraph.Chart.8">
                  <p:embed followColorScheme="full"/>
                  <p:pic>
                    <p:nvPicPr>
                      <p:cNvPr id="3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8425" y="1592265"/>
                        <a:ext cx="10207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Oval 20"/>
          <p:cNvSpPr>
            <a:spLocks noChangeArrowheads="1"/>
          </p:cNvSpPr>
          <p:nvPr/>
        </p:nvSpPr>
        <p:spPr bwMode="auto">
          <a:xfrm>
            <a:off x="6630988" y="1751015"/>
            <a:ext cx="649287" cy="6477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tint val="93725"/>
                  <a:invGamma/>
                  <a:alpha val="10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rPr>
              <a:t>u</a:t>
            </a:r>
          </a:p>
        </p:txBody>
      </p:sp>
      <p:grpSp>
        <p:nvGrpSpPr>
          <p:cNvPr id="40" name="Group 49"/>
          <p:cNvGrpSpPr>
            <a:grpSpLocks/>
          </p:cNvGrpSpPr>
          <p:nvPr/>
        </p:nvGrpSpPr>
        <p:grpSpPr bwMode="auto">
          <a:xfrm>
            <a:off x="7613650" y="1590677"/>
            <a:ext cx="1008063" cy="965200"/>
            <a:chOff x="4796" y="714"/>
            <a:chExt cx="635" cy="608"/>
          </a:xfrm>
        </p:grpSpPr>
        <p:graphicFrame>
          <p:nvGraphicFramePr>
            <p:cNvPr id="41" name="Object 18"/>
            <p:cNvGraphicFramePr>
              <a:graphicFrameLocks noChangeAspect="1"/>
            </p:cNvGraphicFramePr>
            <p:nvPr/>
          </p:nvGraphicFramePr>
          <p:xfrm>
            <a:off x="4796" y="714"/>
            <a:ext cx="635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グラフ" r:id="rId4" imgW="4095565" imgH="3876544" progId="MSGraph.Chart.8">
                    <p:embed followColorScheme="full"/>
                  </p:oleObj>
                </mc:Choice>
                <mc:Fallback>
                  <p:oleObj name="グラフ" r:id="rId4" imgW="4095565" imgH="3876544" progId="MSGraph.Chart.8">
                    <p:embed followColorScheme="full"/>
                    <p:pic>
                      <p:nvPicPr>
                        <p:cNvPr id="41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6" y="714"/>
                          <a:ext cx="635" cy="6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Oval 21"/>
            <p:cNvSpPr>
              <a:spLocks noChangeArrowheads="1"/>
            </p:cNvSpPr>
            <p:nvPr/>
          </p:nvSpPr>
          <p:spPr bwMode="auto">
            <a:xfrm>
              <a:off x="4909" y="815"/>
              <a:ext cx="408" cy="40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tint val="93725"/>
                    <a:invGamma/>
                    <a:alpha val="10001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d</a:t>
              </a:r>
            </a:p>
          </p:txBody>
        </p:sp>
      </p:grpSp>
      <p:grpSp>
        <p:nvGrpSpPr>
          <p:cNvPr id="43" name="Group 48"/>
          <p:cNvGrpSpPr>
            <a:grpSpLocks/>
          </p:cNvGrpSpPr>
          <p:nvPr/>
        </p:nvGrpSpPr>
        <p:grpSpPr bwMode="auto">
          <a:xfrm>
            <a:off x="7024688" y="2487615"/>
            <a:ext cx="1020762" cy="976312"/>
            <a:chOff x="4425" y="1279"/>
            <a:chExt cx="643" cy="615"/>
          </a:xfrm>
        </p:grpSpPr>
        <p:graphicFrame>
          <p:nvGraphicFramePr>
            <p:cNvPr id="44" name="Object 19"/>
            <p:cNvGraphicFramePr>
              <a:graphicFrameLocks noChangeAspect="1"/>
            </p:cNvGraphicFramePr>
            <p:nvPr/>
          </p:nvGraphicFramePr>
          <p:xfrm>
            <a:off x="4425" y="1279"/>
            <a:ext cx="643" cy="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グラフ" r:id="rId6" imgW="4095565" imgH="3876544" progId="MSGraph.Chart.8">
                    <p:embed followColorScheme="full"/>
                  </p:oleObj>
                </mc:Choice>
                <mc:Fallback>
                  <p:oleObj name="グラフ" r:id="rId6" imgW="4095565" imgH="3876544" progId="MSGraph.Chart.8">
                    <p:embed followColorScheme="full"/>
                    <p:pic>
                      <p:nvPicPr>
                        <p:cNvPr id="44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5" y="1279"/>
                          <a:ext cx="643" cy="6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Oval 22"/>
            <p:cNvSpPr>
              <a:spLocks noChangeArrowheads="1"/>
            </p:cNvSpPr>
            <p:nvPr/>
          </p:nvSpPr>
          <p:spPr bwMode="auto">
            <a:xfrm>
              <a:off x="4534" y="1383"/>
              <a:ext cx="409" cy="40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tint val="93725"/>
                    <a:invGamma/>
                    <a:alpha val="10001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s</a:t>
              </a:r>
            </a:p>
          </p:txBody>
        </p:sp>
      </p:grpSp>
      <p:sp>
        <p:nvSpPr>
          <p:cNvPr id="46" name="Freeform 23"/>
          <p:cNvSpPr>
            <a:spLocks/>
          </p:cNvSpPr>
          <p:nvPr/>
        </p:nvSpPr>
        <p:spPr bwMode="auto">
          <a:xfrm>
            <a:off x="6737350" y="2239965"/>
            <a:ext cx="503238" cy="792162"/>
          </a:xfrm>
          <a:custGeom>
            <a:avLst/>
            <a:gdLst>
              <a:gd name="T0" fmla="*/ 0 w 317"/>
              <a:gd name="T1" fmla="*/ 0 h 499"/>
              <a:gd name="T2" fmla="*/ 53 w 317"/>
              <a:gd name="T3" fmla="*/ 295 h 499"/>
              <a:gd name="T4" fmla="*/ 317 w 317"/>
              <a:gd name="T5" fmla="*/ 499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" h="499">
                <a:moveTo>
                  <a:pt x="0" y="0"/>
                </a:moveTo>
                <a:cubicBezTo>
                  <a:pt x="9" y="49"/>
                  <a:pt x="0" y="212"/>
                  <a:pt x="53" y="295"/>
                </a:cubicBezTo>
                <a:cubicBezTo>
                  <a:pt x="106" y="378"/>
                  <a:pt x="262" y="457"/>
                  <a:pt x="317" y="499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 type="triangle" w="med" len="lg"/>
            <a:tailEnd type="triangle" w="med" len="lg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47" name="Freeform 24"/>
          <p:cNvSpPr>
            <a:spLocks/>
          </p:cNvSpPr>
          <p:nvPr/>
        </p:nvSpPr>
        <p:spPr bwMode="auto">
          <a:xfrm>
            <a:off x="7818438" y="2311402"/>
            <a:ext cx="503237" cy="720725"/>
          </a:xfrm>
          <a:custGeom>
            <a:avLst/>
            <a:gdLst>
              <a:gd name="T0" fmla="*/ 317 w 317"/>
              <a:gd name="T1" fmla="*/ 0 h 454"/>
              <a:gd name="T2" fmla="*/ 240 w 317"/>
              <a:gd name="T3" fmla="*/ 294 h 454"/>
              <a:gd name="T4" fmla="*/ 0 w 317"/>
              <a:gd name="T5" fmla="*/ 45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" h="454">
                <a:moveTo>
                  <a:pt x="317" y="0"/>
                </a:moveTo>
                <a:cubicBezTo>
                  <a:pt x="304" y="49"/>
                  <a:pt x="293" y="218"/>
                  <a:pt x="240" y="294"/>
                </a:cubicBezTo>
                <a:cubicBezTo>
                  <a:pt x="187" y="370"/>
                  <a:pt x="50" y="421"/>
                  <a:pt x="0" y="454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 type="triangle" w="med" len="lg"/>
            <a:tailEnd type="triangle" w="med" len="lg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>
            <a:off x="7169150" y="2311402"/>
            <a:ext cx="287338" cy="431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triangle" w="med" len="med"/>
            <a:tailEnd type="triangl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17961" dir="2700000" algn="ctr" rotWithShape="0">
              <a:srgbClr val="808080">
                <a:gamma/>
                <a:shade val="60000"/>
                <a:invGamma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49" name="Line 26"/>
          <p:cNvSpPr>
            <a:spLocks noChangeShapeType="1"/>
          </p:cNvSpPr>
          <p:nvPr/>
        </p:nvSpPr>
        <p:spPr bwMode="auto">
          <a:xfrm flipV="1">
            <a:off x="7672388" y="2311402"/>
            <a:ext cx="288925" cy="431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triangle" w="med" len="med"/>
            <a:tailEnd type="triangl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17961" dir="2700000" algn="ctr" rotWithShape="0">
              <a:srgbClr val="808080">
                <a:gamma/>
                <a:shade val="60000"/>
                <a:invGamma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50" name="Freeform 27"/>
          <p:cNvSpPr>
            <a:spLocks/>
          </p:cNvSpPr>
          <p:nvPr/>
        </p:nvSpPr>
        <p:spPr bwMode="auto">
          <a:xfrm>
            <a:off x="7024688" y="1712915"/>
            <a:ext cx="1008062" cy="96837"/>
          </a:xfrm>
          <a:custGeom>
            <a:avLst/>
            <a:gdLst>
              <a:gd name="T0" fmla="*/ 0 w 635"/>
              <a:gd name="T1" fmla="*/ 60 h 61"/>
              <a:gd name="T2" fmla="*/ 322 w 635"/>
              <a:gd name="T3" fmla="*/ 0 h 61"/>
              <a:gd name="T4" fmla="*/ 635 w 635"/>
              <a:gd name="T5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5" h="61">
                <a:moveTo>
                  <a:pt x="0" y="60"/>
                </a:moveTo>
                <a:cubicBezTo>
                  <a:pt x="54" y="50"/>
                  <a:pt x="216" y="0"/>
                  <a:pt x="322" y="0"/>
                </a:cubicBezTo>
                <a:cubicBezTo>
                  <a:pt x="428" y="0"/>
                  <a:pt x="570" y="48"/>
                  <a:pt x="635" y="61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 type="triangle" w="med" len="lg"/>
            <a:tailEnd type="triangle" w="med" len="lg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 flipV="1">
            <a:off x="7254875" y="2085977"/>
            <a:ext cx="576263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triangle" w="med" len="med"/>
            <a:tailEnd type="triangl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17961" dir="2700000" algn="ctr" rotWithShape="0">
              <a:srgbClr val="808080">
                <a:gamma/>
                <a:shade val="60000"/>
                <a:invGamma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36024" y="1225305"/>
            <a:ext cx="53879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+mj-ea"/>
                <a:ea typeface="+mj-ea"/>
              </a:rPr>
              <a:t>Various Cooper Pairs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anti-symmetric </a:t>
            </a:r>
            <a:r>
              <a:rPr kumimoji="1" lang="ja-JP" altLang="en-US" sz="2400" dirty="0"/>
              <a:t>（</a:t>
            </a:r>
            <a:r>
              <a:rPr kumimoji="1" lang="en-US" altLang="ja-JP" sz="2400" dirty="0"/>
              <a:t>Pauli principle</a:t>
            </a:r>
            <a:r>
              <a:rPr kumimoji="1" lang="ja-JP" altLang="en-US" sz="2400" dirty="0"/>
              <a:t>）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attractive int. in color anti-</a:t>
            </a:r>
            <a:r>
              <a:rPr kumimoji="1" lang="en-US" altLang="ja-JP" sz="2400" dirty="0" err="1"/>
              <a:t>symm</a:t>
            </a:r>
            <a:r>
              <a:rPr kumimoji="1" lang="en-US" altLang="ja-JP" sz="2400" dirty="0"/>
              <a:t>. channel in 1-gluon exchange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Scalar Cooper pairs</a:t>
            </a:r>
            <a:endParaRPr kumimoji="1" lang="en-US" altLang="ja-JP" sz="2400" dirty="0"/>
          </a:p>
          <a:p>
            <a:r>
              <a:rPr lang="ja-JP" altLang="en-US" sz="2400" dirty="0"/>
              <a:t>　</a:t>
            </a:r>
            <a:r>
              <a:rPr lang="en-US" altLang="ja-JP" sz="2400" dirty="0">
                <a:sym typeface="Wingdings" panose="05000000000000000000" pitchFamily="2" charset="2"/>
              </a:rPr>
              <a:t>anti-</a:t>
            </a:r>
            <a:r>
              <a:rPr lang="en-US" altLang="ja-JP" sz="2400" dirty="0" err="1">
                <a:sym typeface="Wingdings" panose="05000000000000000000" pitchFamily="2" charset="2"/>
              </a:rPr>
              <a:t>symm</a:t>
            </a:r>
            <a:r>
              <a:rPr lang="en-US" altLang="ja-JP" sz="2400" dirty="0">
                <a:sym typeface="Wingdings" panose="05000000000000000000" pitchFamily="2" charset="2"/>
              </a:rPr>
              <a:t>.</a:t>
            </a:r>
            <a:r>
              <a:rPr lang="ja-JP" altLang="en-US" sz="2400" dirty="0">
                <a:sym typeface="Wingdings" panose="05000000000000000000" pitchFamily="2" charset="2"/>
              </a:rPr>
              <a:t> </a:t>
            </a:r>
            <a:r>
              <a:rPr lang="en-US" altLang="ja-JP" sz="2400" dirty="0">
                <a:sym typeface="Wingdings" panose="05000000000000000000" pitchFamily="2" charset="2"/>
              </a:rPr>
              <a:t>in</a:t>
            </a:r>
            <a:r>
              <a:rPr lang="ja-JP" altLang="en-US" sz="2400" dirty="0">
                <a:sym typeface="Wingdings" panose="05000000000000000000" pitchFamily="2" charset="2"/>
              </a:rPr>
              <a:t> </a:t>
            </a:r>
            <a:r>
              <a:rPr lang="en-US" altLang="ja-JP" sz="2400" dirty="0">
                <a:sym typeface="Wingdings" panose="05000000000000000000" pitchFamily="2" charset="2"/>
              </a:rPr>
              <a:t>flavor</a:t>
            </a:r>
            <a:r>
              <a:rPr lang="ja-JP" altLang="en-US" sz="2400" dirty="0">
                <a:sym typeface="Wingdings" panose="05000000000000000000" pitchFamily="2" charset="2"/>
              </a:rPr>
              <a:t> </a:t>
            </a:r>
            <a:r>
              <a:rPr lang="en-US" altLang="ja-JP" sz="2400" dirty="0">
                <a:sym typeface="Wingdings" panose="05000000000000000000" pitchFamily="2" charset="2"/>
              </a:rPr>
              <a:t>channel</a:t>
            </a:r>
            <a:endParaRPr kumimoji="1" lang="ja-JP" altLang="en-US" sz="2400" dirty="0"/>
          </a:p>
        </p:txBody>
      </p:sp>
      <p:graphicFrame>
        <p:nvGraphicFramePr>
          <p:cNvPr id="57" name="Group 21"/>
          <p:cNvGraphicFramePr>
            <a:graphicFrameLocks noGrp="1"/>
          </p:cNvGraphicFramePr>
          <p:nvPr/>
        </p:nvGraphicFramePr>
        <p:xfrm>
          <a:off x="3154415" y="4543579"/>
          <a:ext cx="5256212" cy="914400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val="1664914835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3898810654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3920775542"/>
                    </a:ext>
                  </a:extLst>
                </a:gridCol>
              </a:tblGrid>
              <a:tr h="450850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ud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</a:t>
                      </a:r>
                      <a:r>
                        <a:rPr kumimoji="1" lang="en-US" altLang="ja-JP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</a:t>
                      </a:r>
                      <a:r>
                        <a:rPr kumimoji="1" lang="en-US" altLang="ja-JP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ds</a:t>
                      </a:r>
                      <a:r>
                        <a:rPr kumimoji="1" lang="en-US" altLang="ja-JP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CFL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Alford, et al. ‘98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15659"/>
                  </a:ext>
                </a:extLst>
              </a:tr>
              <a:tr h="450850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ud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&gt;0, </a:t>
                      </a:r>
                      <a:r>
                        <a:rPr kumimoji="1" lang="en-US" altLang="ja-JP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</a:t>
                      </a:r>
                      <a:r>
                        <a:rPr kumimoji="1" lang="en-US" altLang="ja-JP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ds</a:t>
                      </a:r>
                      <a:r>
                        <a:rPr kumimoji="1" lang="en-US" altLang="ja-JP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2SC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Bailin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, Love ‘84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248986"/>
                  </a:ext>
                </a:extLst>
              </a:tr>
            </a:tbl>
          </a:graphicData>
        </a:graphic>
      </p:graphicFrame>
      <p:graphicFrame>
        <p:nvGraphicFramePr>
          <p:cNvPr id="58" name="Group 36"/>
          <p:cNvGraphicFramePr>
            <a:graphicFrameLocks noGrp="1"/>
          </p:cNvGraphicFramePr>
          <p:nvPr/>
        </p:nvGraphicFramePr>
        <p:xfrm>
          <a:off x="3154415" y="5623079"/>
          <a:ext cx="5543550" cy="914400"/>
        </p:xfrm>
        <a:graphic>
          <a:graphicData uri="http://schemas.openxmlformats.org/drawingml/2006/table">
            <a:tbl>
              <a:tblPr/>
              <a:tblGrid>
                <a:gridCol w="2665412">
                  <a:extLst>
                    <a:ext uri="{9D8B030D-6E8A-4147-A177-3AD203B41FA5}">
                      <a16:colId xmlns:a16="http://schemas.microsoft.com/office/drawing/2014/main" val="1753054758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669678682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2357573647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ud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&gt;0, 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, D</a:t>
                      </a:r>
                      <a:r>
                        <a:rPr kumimoji="1" lang="en-US" altLang="ja-JP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ds 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Ruster, et al. ‘03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210061"/>
                  </a:ext>
                </a:extLst>
              </a:tr>
              <a:tr h="431800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ud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&gt;0, 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ds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, D</a:t>
                      </a:r>
                      <a:r>
                        <a:rPr kumimoji="1" lang="en-US" altLang="ja-JP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 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dSC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Matsuura, et al., ‘04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216927"/>
                  </a:ext>
                </a:extLst>
              </a:tr>
            </a:tbl>
          </a:graphicData>
        </a:graphic>
      </p:graphicFrame>
      <p:sp>
        <p:nvSpPr>
          <p:cNvPr id="59" name="テキスト ボックス 58"/>
          <p:cNvSpPr txBox="1"/>
          <p:nvPr/>
        </p:nvSpPr>
        <p:spPr>
          <a:xfrm>
            <a:off x="3022652" y="4034140"/>
            <a:ext cx="3606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latin typeface="+mj-ea"/>
                <a:ea typeface="+mj-ea"/>
              </a:rPr>
              <a:t>Various</a:t>
            </a:r>
            <a:r>
              <a:rPr lang="ja-JP" altLang="en-US" sz="2800" b="1" dirty="0">
                <a:latin typeface="+mj-ea"/>
                <a:ea typeface="+mj-ea"/>
              </a:rPr>
              <a:t> </a:t>
            </a:r>
            <a:r>
              <a:rPr lang="en-US" altLang="ja-JP" sz="2800" b="1" dirty="0">
                <a:latin typeface="+mj-ea"/>
                <a:ea typeface="+mj-ea"/>
              </a:rPr>
              <a:t>Color</a:t>
            </a:r>
            <a:r>
              <a:rPr lang="ja-JP" altLang="en-US" sz="2800" b="1" dirty="0">
                <a:latin typeface="+mj-ea"/>
                <a:ea typeface="+mj-ea"/>
              </a:rPr>
              <a:t> </a:t>
            </a:r>
            <a:r>
              <a:rPr lang="en-US" altLang="ja-JP" sz="2800" b="1" dirty="0">
                <a:latin typeface="+mj-ea"/>
                <a:ea typeface="+mj-ea"/>
              </a:rPr>
              <a:t>SC</a:t>
            </a:r>
            <a:r>
              <a:rPr lang="ja-JP" altLang="en-US" sz="2800" b="1" dirty="0">
                <a:latin typeface="+mj-ea"/>
                <a:ea typeface="+mj-ea"/>
              </a:rPr>
              <a:t> </a:t>
            </a:r>
            <a:r>
              <a:rPr lang="en-US" altLang="ja-JP" sz="2800" b="1" dirty="0">
                <a:latin typeface="+mj-ea"/>
                <a:ea typeface="+mj-ea"/>
              </a:rPr>
              <a:t>States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sp>
        <p:nvSpPr>
          <p:cNvPr id="62" name="右矢印 61"/>
          <p:cNvSpPr/>
          <p:nvPr/>
        </p:nvSpPr>
        <p:spPr>
          <a:xfrm>
            <a:off x="1934862" y="3878087"/>
            <a:ext cx="772148" cy="1790631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Example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Phase</a:t>
            </a:r>
            <a:r>
              <a:rPr lang="ja-JP" altLang="en-US" dirty="0"/>
              <a:t> </a:t>
            </a:r>
            <a:r>
              <a:rPr lang="en-US" altLang="ja-JP" dirty="0"/>
              <a:t>Structure</a:t>
            </a:r>
            <a:endParaRPr kumimoji="1" lang="ja-JP" altLang="en-US" dirty="0"/>
          </a:p>
        </p:txBody>
      </p:sp>
      <p:pic>
        <p:nvPicPr>
          <p:cNvPr id="6" name="Picture 62" descr="pd_RWBS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32" y="1743731"/>
            <a:ext cx="5569136" cy="3953354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250825" y="5591175"/>
            <a:ext cx="8496300" cy="1114425"/>
            <a:chOff x="204" y="527"/>
            <a:chExt cx="5109" cy="702"/>
          </a:xfrm>
        </p:grpSpPr>
        <p:sp>
          <p:nvSpPr>
            <p:cNvPr id="10" name="Freeform 54"/>
            <p:cNvSpPr>
              <a:spLocks/>
            </p:cNvSpPr>
            <p:nvPr/>
          </p:nvSpPr>
          <p:spPr bwMode="auto">
            <a:xfrm>
              <a:off x="695" y="1007"/>
              <a:ext cx="4474" cy="149"/>
            </a:xfrm>
            <a:custGeom>
              <a:avLst/>
              <a:gdLst>
                <a:gd name="T0" fmla="*/ 634 w 2064"/>
                <a:gd name="T1" fmla="*/ 20 h 273"/>
                <a:gd name="T2" fmla="*/ 1405 w 2064"/>
                <a:gd name="T3" fmla="*/ 6 h 273"/>
                <a:gd name="T4" fmla="*/ 2064 w 2064"/>
                <a:gd name="T5" fmla="*/ 0 h 273"/>
                <a:gd name="T6" fmla="*/ 2064 w 2064"/>
                <a:gd name="T7" fmla="*/ 270 h 273"/>
                <a:gd name="T8" fmla="*/ 34 w 2064"/>
                <a:gd name="T9" fmla="*/ 273 h 273"/>
                <a:gd name="T10" fmla="*/ 0 w 2064"/>
                <a:gd name="T11" fmla="*/ 4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4" h="273">
                  <a:moveTo>
                    <a:pt x="634" y="20"/>
                  </a:moveTo>
                  <a:cubicBezTo>
                    <a:pt x="762" y="19"/>
                    <a:pt x="1167" y="9"/>
                    <a:pt x="1405" y="6"/>
                  </a:cubicBezTo>
                  <a:lnTo>
                    <a:pt x="2064" y="0"/>
                  </a:lnTo>
                  <a:lnTo>
                    <a:pt x="2064" y="270"/>
                  </a:lnTo>
                  <a:lnTo>
                    <a:pt x="34" y="273"/>
                  </a:lnTo>
                  <a:lnTo>
                    <a:pt x="0" y="43"/>
                  </a:lnTo>
                </a:path>
              </a:pathLst>
            </a:custGeom>
            <a:gradFill rotWithShape="0">
              <a:gsLst>
                <a:gs pos="0">
                  <a:srgbClr val="0F3F55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55"/>
            <p:cNvSpPr>
              <a:spLocks/>
            </p:cNvSpPr>
            <p:nvPr/>
          </p:nvSpPr>
          <p:spPr bwMode="auto">
            <a:xfrm>
              <a:off x="252" y="709"/>
              <a:ext cx="624" cy="446"/>
            </a:xfrm>
            <a:custGeom>
              <a:avLst/>
              <a:gdLst>
                <a:gd name="T0" fmla="*/ 255 w 862"/>
                <a:gd name="T1" fmla="*/ 12 h 768"/>
                <a:gd name="T2" fmla="*/ 495 w 862"/>
                <a:gd name="T3" fmla="*/ 90 h 768"/>
                <a:gd name="T4" fmla="*/ 709 w 862"/>
                <a:gd name="T5" fmla="*/ 250 h 768"/>
                <a:gd name="T6" fmla="*/ 844 w 862"/>
                <a:gd name="T7" fmla="*/ 509 h 768"/>
                <a:gd name="T8" fmla="*/ 862 w 862"/>
                <a:gd name="T9" fmla="*/ 768 h 768"/>
                <a:gd name="T10" fmla="*/ 0 w 862"/>
                <a:gd name="T11" fmla="*/ 767 h 768"/>
                <a:gd name="T12" fmla="*/ 0 w 862"/>
                <a:gd name="T13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2" h="768">
                  <a:moveTo>
                    <a:pt x="255" y="12"/>
                  </a:moveTo>
                  <a:cubicBezTo>
                    <a:pt x="295" y="25"/>
                    <a:pt x="419" y="50"/>
                    <a:pt x="495" y="90"/>
                  </a:cubicBezTo>
                  <a:cubicBezTo>
                    <a:pt x="571" y="130"/>
                    <a:pt x="651" y="180"/>
                    <a:pt x="709" y="250"/>
                  </a:cubicBezTo>
                  <a:cubicBezTo>
                    <a:pt x="767" y="320"/>
                    <a:pt x="819" y="423"/>
                    <a:pt x="844" y="509"/>
                  </a:cubicBezTo>
                  <a:lnTo>
                    <a:pt x="862" y="768"/>
                  </a:lnTo>
                  <a:lnTo>
                    <a:pt x="0" y="76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0F3F55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56"/>
            <p:cNvSpPr>
              <a:spLocks noChangeShapeType="1"/>
            </p:cNvSpPr>
            <p:nvPr/>
          </p:nvSpPr>
          <p:spPr bwMode="auto">
            <a:xfrm>
              <a:off x="204" y="1155"/>
              <a:ext cx="510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57"/>
            <p:cNvSpPr>
              <a:spLocks noChangeShapeType="1"/>
            </p:cNvSpPr>
            <p:nvPr/>
          </p:nvSpPr>
          <p:spPr bwMode="auto">
            <a:xfrm flipV="1">
              <a:off x="252" y="527"/>
              <a:ext cx="0" cy="7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14496" y="5353999"/>
            <a:ext cx="343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 dirty="0"/>
              <a:t>T</a:t>
            </a:r>
          </a:p>
        </p:txBody>
      </p:sp>
      <p:sp>
        <p:nvSpPr>
          <p:cNvPr id="15" name="Text Box 59"/>
          <p:cNvSpPr txBox="1">
            <a:spLocks noChangeArrowheads="1"/>
          </p:cNvSpPr>
          <p:nvPr/>
        </p:nvSpPr>
        <p:spPr bwMode="auto">
          <a:xfrm>
            <a:off x="8565825" y="6077248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 dirty="0"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067361" y="6167886"/>
            <a:ext cx="720071" cy="53771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1067361" y="1743731"/>
            <a:ext cx="720071" cy="44155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1787432" y="5697085"/>
            <a:ext cx="5569136" cy="100851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3556786" y="1231504"/>
            <a:ext cx="2030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err="1"/>
              <a:t>Ruster</a:t>
            </a:r>
            <a:r>
              <a:rPr lang="en-US" altLang="ja-JP" sz="2400" dirty="0"/>
              <a:t>+ (2005)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903576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EF8FD4-3204-4C07-9375-EE3B6DAB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Observing </a:t>
            </a:r>
            <a:r>
              <a:rPr kumimoji="1" lang="en-US" altLang="ja-JP" dirty="0">
                <a:solidFill>
                  <a:schemeClr val="tx1"/>
                </a:solidFill>
              </a:rPr>
              <a:t>CSC</a:t>
            </a:r>
            <a:r>
              <a:rPr kumimoji="1" lang="en-US" altLang="ja-JP" dirty="0"/>
              <a:t> in HIC?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92BFE-337F-4C05-AEDD-3C97F0D88B9F}"/>
              </a:ext>
            </a:extLst>
          </p:cNvPr>
          <p:cNvSpPr txBox="1"/>
          <p:nvPr/>
        </p:nvSpPr>
        <p:spPr>
          <a:xfrm>
            <a:off x="804188" y="1915244"/>
            <a:ext cx="4139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Creation of CSC itself </a:t>
            </a:r>
            <a:r>
              <a:rPr lang="en-US" altLang="ja-JP" sz="2400" dirty="0"/>
              <a:t>would be impossible.</a:t>
            </a:r>
          </a:p>
          <a:p>
            <a:r>
              <a:rPr kumimoji="1" lang="en-US" altLang="ja-JP" sz="2400" dirty="0"/>
              <a:t>CSC would be realized only in the early stage. 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8AB2215-6F31-4F0A-8676-57AC34F50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615" y="1284176"/>
            <a:ext cx="3159579" cy="23470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C0C105-9105-43E5-9289-D346A4BBB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" r="12160"/>
          <a:stretch/>
        </p:blipFill>
        <p:spPr>
          <a:xfrm>
            <a:off x="5133756" y="3631235"/>
            <a:ext cx="4010245" cy="32267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75E611A-3C9B-4F51-8069-23FF7F830916}"/>
              </a:ext>
            </a:extLst>
          </p:cNvPr>
          <p:cNvSpPr txBox="1"/>
          <p:nvPr/>
        </p:nvSpPr>
        <p:spPr>
          <a:xfrm>
            <a:off x="346107" y="1456151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Difficulties</a:t>
            </a:r>
            <a:endParaRPr kumimoji="1" lang="ja-JP" altLang="en-US" sz="28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7A00EA-8BFA-4ED3-8F08-5FB661936CA9}"/>
              </a:ext>
            </a:extLst>
          </p:cNvPr>
          <p:cNvSpPr txBox="1"/>
          <p:nvPr/>
        </p:nvSpPr>
        <p:spPr>
          <a:xfrm>
            <a:off x="463344" y="1915244"/>
            <a:ext cx="434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1)</a:t>
            </a:r>
          </a:p>
          <a:p>
            <a:endParaRPr lang="en-US" altLang="ja-JP" sz="2400" dirty="0"/>
          </a:p>
          <a:p>
            <a:r>
              <a:rPr kumimoji="1" lang="en-US" altLang="ja-JP" sz="2400" dirty="0"/>
              <a:t>2)</a:t>
            </a:r>
            <a:endParaRPr kumimoji="1" lang="ja-JP" altLang="en-US" sz="2400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E37D14F-6248-4BF5-B058-72C5754920DD}"/>
              </a:ext>
            </a:extLst>
          </p:cNvPr>
          <p:cNvGrpSpPr/>
          <p:nvPr/>
        </p:nvGrpSpPr>
        <p:grpSpPr>
          <a:xfrm>
            <a:off x="261257" y="3801153"/>
            <a:ext cx="4683017" cy="2673126"/>
            <a:chOff x="261257" y="3801153"/>
            <a:chExt cx="4683017" cy="2673126"/>
          </a:xfrm>
        </p:grpSpPr>
        <p:sp>
          <p:nvSpPr>
            <p:cNvPr id="13" name="角丸四角形 8">
              <a:extLst>
                <a:ext uri="{FF2B5EF4-FFF2-40B4-BE49-F238E27FC236}">
                  <a16:creationId xmlns:a16="http://schemas.microsoft.com/office/drawing/2014/main" id="{F97660FB-3C0B-4171-A765-CB308D7786F9}"/>
                </a:ext>
              </a:extLst>
            </p:cNvPr>
            <p:cNvSpPr/>
            <p:nvPr/>
          </p:nvSpPr>
          <p:spPr>
            <a:xfrm>
              <a:off x="261257" y="4376058"/>
              <a:ext cx="4683017" cy="2098221"/>
            </a:xfrm>
            <a:prstGeom prst="roundRect">
              <a:avLst>
                <a:gd name="adj" fmla="val 13794"/>
              </a:avLst>
            </a:prstGeom>
            <a:solidFill>
              <a:srgbClr val="41AEBD">
                <a:lumMod val="50000"/>
                <a:alpha val="9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DC6849B-8F1D-45E2-B1CD-740E8126D30A}"/>
                </a:ext>
              </a:extLst>
            </p:cNvPr>
            <p:cNvSpPr txBox="1"/>
            <p:nvPr/>
          </p:nvSpPr>
          <p:spPr>
            <a:xfrm>
              <a:off x="432631" y="4478043"/>
              <a:ext cx="15007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Solution</a:t>
              </a:r>
              <a:endParaRPr kumimoji="1" lang="ja-JP" altLang="en-US" sz="2800" b="1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9F9E640-878C-42B3-869A-A9DCCABB0A02}"/>
                </a:ext>
              </a:extLst>
            </p:cNvPr>
            <p:cNvSpPr txBox="1"/>
            <p:nvPr/>
          </p:nvSpPr>
          <p:spPr>
            <a:xfrm>
              <a:off x="964184" y="4940600"/>
              <a:ext cx="35469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Focus on </a:t>
              </a:r>
              <a:r>
                <a:rPr kumimoji="1" lang="en-US" altLang="ja-JP" sz="2400" b="1" dirty="0">
                  <a:solidFill>
                    <a:srgbClr val="FFFF00"/>
                  </a:solidFill>
                </a:rPr>
                <a:t>precursor of CSC</a:t>
              </a:r>
              <a:endParaRPr lang="en-US" altLang="ja-JP" sz="2400" b="1" dirty="0"/>
            </a:p>
            <a:p>
              <a:r>
                <a:rPr kumimoji="1" lang="en-US" altLang="ja-JP" sz="2400" dirty="0"/>
                <a:t>Use </a:t>
              </a:r>
              <a:r>
                <a:rPr kumimoji="1" lang="en-US" altLang="ja-JP" sz="2400" b="1" dirty="0">
                  <a:solidFill>
                    <a:srgbClr val="FFFF00"/>
                  </a:solidFill>
                </a:rPr>
                <a:t>dilepton production</a:t>
              </a:r>
              <a:endParaRPr kumimoji="1" lang="ja-JP" alt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3029578-3475-4CB0-A348-85AB0AF2A3CB}"/>
                </a:ext>
              </a:extLst>
            </p:cNvPr>
            <p:cNvSpPr txBox="1"/>
            <p:nvPr/>
          </p:nvSpPr>
          <p:spPr>
            <a:xfrm>
              <a:off x="623340" y="4940600"/>
              <a:ext cx="4347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1)</a:t>
              </a:r>
              <a:endParaRPr lang="en-US" altLang="ja-JP" sz="2400" dirty="0"/>
            </a:p>
            <a:p>
              <a:r>
                <a:rPr kumimoji="1" lang="en-US" altLang="ja-JP" sz="2400" dirty="0"/>
                <a:t>2)</a:t>
              </a:r>
              <a:endParaRPr kumimoji="1" lang="ja-JP" altLang="en-US" sz="2400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9E387BE-A023-4429-9598-EDD797034070}"/>
                </a:ext>
              </a:extLst>
            </p:cNvPr>
            <p:cNvSpPr txBox="1"/>
            <p:nvPr/>
          </p:nvSpPr>
          <p:spPr>
            <a:xfrm>
              <a:off x="1058074" y="5909711"/>
              <a:ext cx="3707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/>
                <a:t>Nishimura, MK, </a:t>
              </a:r>
              <a:r>
                <a:rPr kumimoji="1" lang="en-US" altLang="ja-JP" dirty="0" err="1"/>
                <a:t>Kunihiro</a:t>
              </a:r>
              <a:r>
                <a:rPr lang="en-US" altLang="ja-JP" dirty="0"/>
                <a:t>, 2201.01963</a:t>
              </a:r>
              <a:endParaRPr kumimoji="1" lang="ja-JP" altLang="en-US" dirty="0"/>
            </a:p>
          </p:txBody>
        </p:sp>
        <p:sp>
          <p:nvSpPr>
            <p:cNvPr id="16" name="右矢印 30">
              <a:extLst>
                <a:ext uri="{FF2B5EF4-FFF2-40B4-BE49-F238E27FC236}">
                  <a16:creationId xmlns:a16="http://schemas.microsoft.com/office/drawing/2014/main" id="{5F2D1E25-6EA5-4CF4-A189-71D208408AEA}"/>
                </a:ext>
              </a:extLst>
            </p:cNvPr>
            <p:cNvSpPr/>
            <p:nvPr/>
          </p:nvSpPr>
          <p:spPr>
            <a:xfrm rot="5400000">
              <a:off x="875302" y="3360699"/>
              <a:ext cx="676676" cy="1557583"/>
            </a:xfrm>
            <a:prstGeom prst="rightArrow">
              <a:avLst/>
            </a:prstGeom>
            <a:gradFill rotWithShape="1">
              <a:gsLst>
                <a:gs pos="0">
                  <a:srgbClr val="F4DE3A">
                    <a:satMod val="103000"/>
                    <a:lumMod val="102000"/>
                    <a:tint val="94000"/>
                  </a:srgbClr>
                </a:gs>
                <a:gs pos="50000">
                  <a:srgbClr val="F4DE3A">
                    <a:satMod val="110000"/>
                    <a:lumMod val="100000"/>
                    <a:shade val="100000"/>
                  </a:srgbClr>
                </a:gs>
                <a:gs pos="100000">
                  <a:srgbClr val="F4DE3A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428C905-357C-4396-9AD4-3E8ED8483645}"/>
              </a:ext>
            </a:extLst>
          </p:cNvPr>
          <p:cNvGrpSpPr/>
          <p:nvPr/>
        </p:nvGrpSpPr>
        <p:grpSpPr>
          <a:xfrm>
            <a:off x="6677651" y="5204492"/>
            <a:ext cx="1455226" cy="665914"/>
            <a:chOff x="6677651" y="5204492"/>
            <a:chExt cx="1455226" cy="665914"/>
          </a:xfrm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3CDA9E90-3FE3-4ED2-A2A8-F5DF002A6A3E}"/>
                </a:ext>
              </a:extLst>
            </p:cNvPr>
            <p:cNvSpPr/>
            <p:nvPr/>
          </p:nvSpPr>
          <p:spPr>
            <a:xfrm rot="20955316">
              <a:off x="6892670" y="5479832"/>
              <a:ext cx="1240207" cy="390574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38100">
              <a:solidFill>
                <a:srgbClr val="FF000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66092"/>
                        <a:gd name="connsiteY0" fmla="*/ 194244 h 388487"/>
                        <a:gd name="connsiteX1" fmla="*/ 583046 w 1166092"/>
                        <a:gd name="connsiteY1" fmla="*/ 0 h 388487"/>
                        <a:gd name="connsiteX2" fmla="*/ 1166092 w 1166092"/>
                        <a:gd name="connsiteY2" fmla="*/ 194244 h 388487"/>
                        <a:gd name="connsiteX3" fmla="*/ 583046 w 1166092"/>
                        <a:gd name="connsiteY3" fmla="*/ 388488 h 388487"/>
                        <a:gd name="connsiteX4" fmla="*/ 0 w 1166092"/>
                        <a:gd name="connsiteY4" fmla="*/ 194244 h 388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66092" h="388487" fill="none" extrusionOk="0">
                          <a:moveTo>
                            <a:pt x="0" y="194244"/>
                          </a:moveTo>
                          <a:cubicBezTo>
                            <a:pt x="34892" y="91105"/>
                            <a:pt x="278002" y="-34910"/>
                            <a:pt x="583046" y="0"/>
                          </a:cubicBezTo>
                          <a:cubicBezTo>
                            <a:pt x="889098" y="-2443"/>
                            <a:pt x="1162473" y="90373"/>
                            <a:pt x="1166092" y="194244"/>
                          </a:cubicBezTo>
                          <a:cubicBezTo>
                            <a:pt x="1161741" y="260032"/>
                            <a:pt x="877479" y="426809"/>
                            <a:pt x="583046" y="388488"/>
                          </a:cubicBezTo>
                          <a:cubicBezTo>
                            <a:pt x="272027" y="394640"/>
                            <a:pt x="20170" y="306372"/>
                            <a:pt x="0" y="194244"/>
                          </a:cubicBezTo>
                          <a:close/>
                        </a:path>
                        <a:path w="1166092" h="388487" stroke="0" extrusionOk="0">
                          <a:moveTo>
                            <a:pt x="0" y="194244"/>
                          </a:moveTo>
                          <a:cubicBezTo>
                            <a:pt x="-30391" y="68220"/>
                            <a:pt x="244031" y="6383"/>
                            <a:pt x="583046" y="0"/>
                          </a:cubicBezTo>
                          <a:cubicBezTo>
                            <a:pt x="906810" y="370"/>
                            <a:pt x="1153943" y="87352"/>
                            <a:pt x="1166092" y="194244"/>
                          </a:cubicBezTo>
                          <a:cubicBezTo>
                            <a:pt x="1147401" y="319775"/>
                            <a:pt x="896281" y="436975"/>
                            <a:pt x="583046" y="388488"/>
                          </a:cubicBezTo>
                          <a:cubicBezTo>
                            <a:pt x="243337" y="378803"/>
                            <a:pt x="14457" y="308430"/>
                            <a:pt x="0" y="19424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DC4A4C33-4CF3-4DE4-9F1E-F08A55AD13EF}"/>
                </a:ext>
              </a:extLst>
            </p:cNvPr>
            <p:cNvSpPr txBox="1"/>
            <p:nvPr/>
          </p:nvSpPr>
          <p:spPr>
            <a:xfrm rot="20829364">
              <a:off x="6677651" y="5204492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precursor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85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1E9057E-AA0C-4A89-93FD-F1182129F344}"/>
              </a:ext>
            </a:extLst>
          </p:cNvPr>
          <p:cNvSpPr/>
          <p:nvPr/>
        </p:nvSpPr>
        <p:spPr>
          <a:xfrm>
            <a:off x="5714224" y="2259119"/>
            <a:ext cx="2250024" cy="1654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336B81C-8250-482C-82F6-AAE5F2CB1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Precursory Phenomena</a:t>
            </a:r>
            <a:br>
              <a:rPr kumimoji="1" lang="en-US" altLang="ja-JP" dirty="0"/>
            </a:b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= anomalous behavior of observables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near but above T</a:t>
            </a:r>
            <a:r>
              <a:rPr kumimoji="1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6D1809-006D-43C9-B155-BB4B6219A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6" b="3328"/>
          <a:stretch/>
        </p:blipFill>
        <p:spPr>
          <a:xfrm>
            <a:off x="992154" y="1892759"/>
            <a:ext cx="2632670" cy="201595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84E509-247C-4D7C-8494-5C96D26FEFD2}"/>
              </a:ext>
            </a:extLst>
          </p:cNvPr>
          <p:cNvSpPr txBox="1"/>
          <p:nvPr/>
        </p:nvSpPr>
        <p:spPr>
          <a:xfrm>
            <a:off x="1525800" y="2007081"/>
            <a:ext cx="9348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 err="1">
                <a:solidFill>
                  <a:srgbClr val="0070C0"/>
                </a:solidFill>
              </a:rPr>
              <a:t>Skopal</a:t>
            </a:r>
            <a:r>
              <a:rPr kumimoji="1" lang="en-US" altLang="ja-JP" sz="1600" dirty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kumimoji="1" lang="en-US" altLang="ja-JP" sz="1600" dirty="0" err="1">
                <a:solidFill>
                  <a:srgbClr val="0070C0"/>
                </a:solidFill>
              </a:rPr>
              <a:t>Tinkham</a:t>
            </a:r>
            <a:endParaRPr kumimoji="1" lang="en-US" altLang="ja-JP" sz="1600" dirty="0">
              <a:solidFill>
                <a:srgbClr val="0070C0"/>
              </a:solidFill>
            </a:endParaRPr>
          </a:p>
          <a:p>
            <a:pPr algn="l"/>
            <a:r>
              <a:rPr lang="en-US" altLang="ja-JP" sz="1600" dirty="0">
                <a:solidFill>
                  <a:srgbClr val="0070C0"/>
                </a:solidFill>
              </a:rPr>
              <a:t>1975</a:t>
            </a:r>
            <a:endParaRPr kumimoji="1" lang="en-US" altLang="ja-JP" sz="16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306541-8161-4786-A863-85378A2A1ADF}"/>
              </a:ext>
            </a:extLst>
          </p:cNvPr>
          <p:cNvSpPr txBox="1"/>
          <p:nvPr/>
        </p:nvSpPr>
        <p:spPr>
          <a:xfrm>
            <a:off x="214961" y="1329550"/>
            <a:ext cx="4562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Electric conductivity </a:t>
            </a:r>
            <a:r>
              <a:rPr kumimoji="1" lang="en-US" altLang="ja-JP" sz="2400" dirty="0"/>
              <a:t>in metals</a:t>
            </a:r>
            <a:endParaRPr kumimoji="1" lang="ja-JP" altLang="en-US" dirty="0"/>
          </a:p>
        </p:txBody>
      </p:sp>
      <p:graphicFrame>
        <p:nvGraphicFramePr>
          <p:cNvPr id="11" name="グラフ 10">
            <a:extLst>
              <a:ext uri="{FF2B5EF4-FFF2-40B4-BE49-F238E27FC236}">
                <a16:creationId xmlns:a16="http://schemas.microsoft.com/office/drawing/2014/main" id="{D494FA2B-6696-4B02-A510-8B1C07AFFDFE}"/>
              </a:ext>
            </a:extLst>
          </p:cNvPr>
          <p:cNvGraphicFramePr>
            <a:graphicFrameLocks/>
          </p:cNvGraphicFramePr>
          <p:nvPr/>
        </p:nvGraphicFramePr>
        <p:xfrm>
          <a:off x="5601901" y="2107002"/>
          <a:ext cx="2256065" cy="1876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Delta&#10;\end{align*}&lt;/body&gt;&#10;  &lt;fcolor&gt;FF000000&lt;/fcolor&gt;&#10;  &lt;bcolor&gt;FFFFFFFF&lt;/bcolor&gt;&#10;  &lt;transparent&gt;True&lt;/transparent&gt;&#10;  &lt;resolution&gt;1800&lt;/resolution&gt;&#10;  &lt;imageh&gt;175&lt;/imageh&gt;&#10;  &lt;imagew&gt;183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491855B6-8051-45B3-BA85-A922D96D6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10" y="3259883"/>
            <a:ext cx="150258" cy="143689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V(\Delta)&#10;\end{align*}&lt;/body&gt;&#10;  &lt;fcolor&gt;FF000000&lt;/fcolor&gt;&#10;  &lt;bcolor&gt;FFFFFFFF&lt;/bcolor&gt;&#10;  &lt;transparent&gt;True&lt;/transparent&gt;&#10;  &lt;resolution&gt;1800&lt;/resolution&gt;&#10;  &lt;imageh&gt;250&lt;/imageh&gt;&#10;  &lt;imagew&gt;564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4B3AEDD2-9414-43C6-9E00-F31BB159A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54" y="2397737"/>
            <a:ext cx="535205" cy="23723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552E76-94E1-4BE8-B2E9-6651C28166F1}"/>
              </a:ext>
            </a:extLst>
          </p:cNvPr>
          <p:cNvSpPr txBox="1"/>
          <p:nvPr/>
        </p:nvSpPr>
        <p:spPr>
          <a:xfrm>
            <a:off x="7298694" y="2279599"/>
            <a:ext cx="61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0000"/>
                </a:solidFill>
              </a:rPr>
              <a:t>T&gt;T</a:t>
            </a:r>
            <a:r>
              <a:rPr kumimoji="1" lang="en-US" altLang="ja-JP" baseline="-25000" dirty="0">
                <a:solidFill>
                  <a:srgbClr val="FF0000"/>
                </a:solidFill>
              </a:rPr>
              <a:t>c</a:t>
            </a:r>
            <a:endParaRPr kumimoji="1" lang="ja-JP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F75B0D1-6030-4877-BD73-A74CDC1D5093}"/>
              </a:ext>
            </a:extLst>
          </p:cNvPr>
          <p:cNvSpPr txBox="1"/>
          <p:nvPr/>
        </p:nvSpPr>
        <p:spPr>
          <a:xfrm>
            <a:off x="7351836" y="3519952"/>
            <a:ext cx="61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T&lt;T</a:t>
            </a:r>
            <a:r>
              <a:rPr kumimoji="1" lang="en-US" altLang="ja-JP" baseline="-25000" dirty="0">
                <a:solidFill>
                  <a:srgbClr val="0070C0"/>
                </a:solidFill>
              </a:rPr>
              <a:t>c</a:t>
            </a:r>
            <a:endParaRPr kumimoji="1" lang="ja-JP" altLang="en-US" baseline="-25000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DC1C153-0CBD-4870-9B96-A54C79B92BD6}"/>
              </a:ext>
            </a:extLst>
          </p:cNvPr>
          <p:cNvSpPr txBox="1"/>
          <p:nvPr/>
        </p:nvSpPr>
        <p:spPr>
          <a:xfrm>
            <a:off x="5593635" y="1836590"/>
            <a:ext cx="2451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Landau’s </a:t>
            </a:r>
            <a:r>
              <a:rPr lang="en-US" altLang="ja-JP" sz="2000" dirty="0"/>
              <a:t>F</a:t>
            </a:r>
            <a:r>
              <a:rPr kumimoji="1" lang="en-US" altLang="ja-JP" sz="2000" dirty="0"/>
              <a:t>ree </a:t>
            </a:r>
            <a:r>
              <a:rPr lang="en-US" altLang="ja-JP" sz="2000" dirty="0"/>
              <a:t>E</a:t>
            </a:r>
            <a:r>
              <a:rPr kumimoji="1" lang="en-US" altLang="ja-JP" sz="2000" dirty="0"/>
              <a:t>nergy</a:t>
            </a:r>
            <a:endParaRPr kumimoji="1" lang="ja-JP" altLang="en-US" sz="2000" dirty="0"/>
          </a:p>
        </p:txBody>
      </p:sp>
      <p:sp>
        <p:nvSpPr>
          <p:cNvPr id="18" name="右矢印 30">
            <a:extLst>
              <a:ext uri="{FF2B5EF4-FFF2-40B4-BE49-F238E27FC236}">
                <a16:creationId xmlns:a16="http://schemas.microsoft.com/office/drawing/2014/main" id="{441E2770-91F2-4CD2-98FE-B57E6D88871E}"/>
              </a:ext>
            </a:extLst>
          </p:cNvPr>
          <p:cNvSpPr/>
          <p:nvPr/>
        </p:nvSpPr>
        <p:spPr>
          <a:xfrm rot="10800000">
            <a:off x="4258331" y="2203961"/>
            <a:ext cx="1038051" cy="700968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\varepsilon = \frac{T-T_c}{T_c}&#10;\end{align*}&lt;/body&gt;&#10;  &lt;fcolor&gt;FFFFFFFF&lt;/fcolor&gt;&#10;  &lt;bcolor&gt;FFFFFFFF&lt;/bcolor&gt;&#10;  &lt;transparent&gt;True&lt;/transparent&gt;&#10;  &lt;resolution&gt;1800&lt;/resolution&gt;&#10;  &lt;imageh&gt;546&lt;/imageh&gt;&#10;  &lt;imagew&gt;1202&lt;/imagew&gt;&#10;  &lt;scale&gt;50&lt;/scale&gt;&#10;  &lt;cursor&gt;47&lt;/cursor&gt;&#10;&lt;/TeXTeX&gt;">
            <a:extLst>
              <a:ext uri="{FF2B5EF4-FFF2-40B4-BE49-F238E27FC236}">
                <a16:creationId xmlns:a16="http://schemas.microsoft.com/office/drawing/2014/main" id="{5635721F-1220-401A-ACC2-CB2226F31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35" y="3405250"/>
            <a:ext cx="1272117" cy="577850"/>
          </a:xfrm>
          <a:prstGeom prst="rect">
            <a:avLst/>
          </a:prstGeom>
        </p:spPr>
      </p:pic>
      <p:sp>
        <p:nvSpPr>
          <p:cNvPr id="25" name="矢印: 左右 24">
            <a:extLst>
              <a:ext uri="{FF2B5EF4-FFF2-40B4-BE49-F238E27FC236}">
                <a16:creationId xmlns:a16="http://schemas.microsoft.com/office/drawing/2014/main" id="{BFE196B1-40D5-4E90-911E-C793893F913B}"/>
              </a:ext>
            </a:extLst>
          </p:cNvPr>
          <p:cNvSpPr/>
          <p:nvPr/>
        </p:nvSpPr>
        <p:spPr>
          <a:xfrm>
            <a:off x="6338586" y="3169984"/>
            <a:ext cx="826561" cy="344425"/>
          </a:xfrm>
          <a:prstGeom prst="leftRightArrow">
            <a:avLst/>
          </a:prstGeom>
          <a:solidFill>
            <a:srgbClr val="F07F09">
              <a:alpha val="80000"/>
            </a:srgbClr>
          </a:solidFill>
          <a:ln w="28575">
            <a:solidFill>
              <a:srgbClr val="F07F09">
                <a:alpha val="69804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51C3629-78E8-451F-99C0-262BE38F38FD}"/>
              </a:ext>
            </a:extLst>
          </p:cNvPr>
          <p:cNvSpPr txBox="1"/>
          <p:nvPr/>
        </p:nvSpPr>
        <p:spPr>
          <a:xfrm>
            <a:off x="6163929" y="2773591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50000"/>
                  </a:schemeClr>
                </a:solidFill>
              </a:rPr>
              <a:t>fluctuation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FE1F7DB-06CB-4B2D-A02D-8E22FA76F7DD}"/>
              </a:ext>
            </a:extLst>
          </p:cNvPr>
          <p:cNvCxnSpPr>
            <a:cxnSpLocks/>
          </p:cNvCxnSpPr>
          <p:nvPr/>
        </p:nvCxnSpPr>
        <p:spPr>
          <a:xfrm>
            <a:off x="5779538" y="3513683"/>
            <a:ext cx="2034730" cy="0"/>
          </a:xfrm>
          <a:prstGeom prst="line">
            <a:avLst/>
          </a:prstGeom>
          <a:ln>
            <a:tailEnd type="arrow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48D7AA1-BE9A-40AD-8436-7BCE93FAFA63}"/>
              </a:ext>
            </a:extLst>
          </p:cNvPr>
          <p:cNvCxnSpPr>
            <a:cxnSpLocks/>
          </p:cNvCxnSpPr>
          <p:nvPr/>
        </p:nvCxnSpPr>
        <p:spPr>
          <a:xfrm flipV="1">
            <a:off x="6751868" y="2436996"/>
            <a:ext cx="0" cy="1373913"/>
          </a:xfrm>
          <a:prstGeom prst="straightConnector1">
            <a:avLst/>
          </a:prstGeom>
          <a:ln>
            <a:tailEnd type="arrow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0E9E0E7C-6F8D-42F0-9E4D-D42FD665D3A0}"/>
              </a:ext>
            </a:extLst>
          </p:cNvPr>
          <p:cNvGrpSpPr/>
          <p:nvPr/>
        </p:nvGrpSpPr>
        <p:grpSpPr>
          <a:xfrm>
            <a:off x="261257" y="4245308"/>
            <a:ext cx="8651174" cy="2480036"/>
            <a:chOff x="261257" y="4245308"/>
            <a:chExt cx="8651174" cy="2480036"/>
          </a:xfrm>
        </p:grpSpPr>
        <p:sp>
          <p:nvSpPr>
            <p:cNvPr id="32" name="角丸四角形 8">
              <a:extLst>
                <a:ext uri="{FF2B5EF4-FFF2-40B4-BE49-F238E27FC236}">
                  <a16:creationId xmlns:a16="http://schemas.microsoft.com/office/drawing/2014/main" id="{C0A2A615-F5DF-436A-9BFB-4EB9208029DC}"/>
                </a:ext>
              </a:extLst>
            </p:cNvPr>
            <p:cNvSpPr/>
            <p:nvPr/>
          </p:nvSpPr>
          <p:spPr>
            <a:xfrm>
              <a:off x="261257" y="4245308"/>
              <a:ext cx="8651174" cy="2480036"/>
            </a:xfrm>
            <a:prstGeom prst="roundRect">
              <a:avLst>
                <a:gd name="adj" fmla="val 11397"/>
              </a:avLst>
            </a:prstGeom>
            <a:solidFill>
              <a:srgbClr val="41AEBD">
                <a:lumMod val="50000"/>
                <a:alpha val="9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DE7A1209-37B9-475A-96EB-2C76B0DD7331}"/>
                </a:ext>
              </a:extLst>
            </p:cNvPr>
            <p:cNvSpPr txBox="1"/>
            <p:nvPr/>
          </p:nvSpPr>
          <p:spPr>
            <a:xfrm>
              <a:off x="470284" y="4281031"/>
              <a:ext cx="3206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/>
                <a:t>Precursor of </a:t>
              </a:r>
              <a:r>
                <a:rPr kumimoji="1" lang="en-US" altLang="ja-JP" sz="3200" b="1" dirty="0">
                  <a:solidFill>
                    <a:srgbClr val="FFFF00"/>
                  </a:solidFill>
                </a:rPr>
                <a:t>CSC</a:t>
              </a:r>
              <a:endParaRPr kumimoji="1" lang="ja-JP" altLang="en-US" sz="3200" b="1" dirty="0">
                <a:solidFill>
                  <a:srgbClr val="FFFF00"/>
                </a:solidFill>
              </a:endParaRPr>
            </a:p>
          </p:txBody>
        </p:sp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BEC384B5-103B-4F3A-B09E-756023134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68233" y="4719160"/>
              <a:ext cx="2110302" cy="1569660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2AA16A5-6338-49AE-A361-B55D2A0BB03A}"/>
                </a:ext>
              </a:extLst>
            </p:cNvPr>
            <p:cNvSpPr txBox="1"/>
            <p:nvPr/>
          </p:nvSpPr>
          <p:spPr>
            <a:xfrm>
              <a:off x="556182" y="4804251"/>
              <a:ext cx="37551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b="1" dirty="0" err="1">
                  <a:solidFill>
                    <a:srgbClr val="FFFF00"/>
                  </a:solidFill>
                </a:rPr>
                <a:t>Pseudogap</a:t>
              </a:r>
              <a:r>
                <a:rPr kumimoji="1" lang="en-US" altLang="ja-JP" sz="2400" dirty="0"/>
                <a:t> = Depression in the density of states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/>
                <a:t>Specific heat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/>
                <a:t>etc. </a:t>
              </a:r>
              <a:endParaRPr kumimoji="1" lang="ja-JP" altLang="en-US" sz="2400" dirty="0"/>
            </a:p>
          </p:txBody>
        </p: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A15C5091-86EE-4EC7-B9B4-6C3BB97AF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58619" y="4716268"/>
              <a:ext cx="2092561" cy="1575444"/>
            </a:xfrm>
            <a:prstGeom prst="rect">
              <a:avLst/>
            </a:prstGeom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D91D877A-74DB-48F3-94A2-EDEAAD96F46B}"/>
                </a:ext>
              </a:extLst>
            </p:cNvPr>
            <p:cNvSpPr txBox="1"/>
            <p:nvPr/>
          </p:nvSpPr>
          <p:spPr>
            <a:xfrm>
              <a:off x="5032120" y="6255457"/>
              <a:ext cx="3801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dirty="0"/>
                <a:t>MK, Koide, </a:t>
              </a:r>
              <a:r>
                <a:rPr kumimoji="1" lang="en-US" altLang="ja-JP" dirty="0" err="1"/>
                <a:t>Kunihiro</a:t>
              </a:r>
              <a:r>
                <a:rPr kumimoji="1" lang="en-US" altLang="ja-JP" dirty="0"/>
                <a:t>, </a:t>
              </a:r>
              <a:r>
                <a:rPr kumimoji="1" lang="en-US" altLang="ja-JP" dirty="0" err="1"/>
                <a:t>Nemoto</a:t>
              </a:r>
              <a:r>
                <a:rPr kumimoji="1" lang="en-US" altLang="ja-JP" dirty="0"/>
                <a:t>, ’03, ’05</a:t>
              </a:r>
              <a:endParaRPr kumimoji="1" lang="ja-JP" altLang="en-US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D5DEF772-C689-45DE-9D8C-926711840C90}"/>
                </a:ext>
              </a:extLst>
            </p:cNvPr>
            <p:cNvSpPr txBox="1"/>
            <p:nvPr/>
          </p:nvSpPr>
          <p:spPr>
            <a:xfrm>
              <a:off x="4429297" y="4349310"/>
              <a:ext cx="19881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Density of States</a:t>
              </a:r>
              <a:endParaRPr kumimoji="1" lang="ja-JP" altLang="en-US" sz="2000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75863C0-9F10-49B4-BBC3-01FD5E7ACB49}"/>
                </a:ext>
              </a:extLst>
            </p:cNvPr>
            <p:cNvSpPr txBox="1"/>
            <p:nvPr/>
          </p:nvSpPr>
          <p:spPr>
            <a:xfrm>
              <a:off x="6814458" y="4347916"/>
              <a:ext cx="1580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Specific Heat</a:t>
              </a:r>
              <a:endParaRPr kumimoji="1"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443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角丸四角形 27">
            <a:extLst>
              <a:ext uri="{FF2B5EF4-FFF2-40B4-BE49-F238E27FC236}">
                <a16:creationId xmlns:a16="http://schemas.microsoft.com/office/drawing/2014/main" id="{EEE2BA75-8716-D633-ED27-8756EA4F6D23}"/>
              </a:ext>
            </a:extLst>
          </p:cNvPr>
          <p:cNvSpPr/>
          <p:nvPr/>
        </p:nvSpPr>
        <p:spPr>
          <a:xfrm>
            <a:off x="1429289" y="4851840"/>
            <a:ext cx="2796856" cy="1734161"/>
          </a:xfrm>
          <a:prstGeom prst="roundRect">
            <a:avLst>
              <a:gd name="adj" fmla="val 12634"/>
            </a:avLst>
          </a:prstGeom>
          <a:solidFill>
            <a:srgbClr val="41AEBD">
              <a:lumMod val="50000"/>
              <a:alpha val="70000"/>
            </a:srgbClr>
          </a:solidFill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D94084F-4625-AFC5-A30D-A19F2F70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 Production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AE6771-A360-2657-D543-9581BEEA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79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9F19A5A-4236-D0E9-B4D3-96F4F5B37F77}"/>
              </a:ext>
            </a:extLst>
          </p:cNvPr>
          <p:cNvSpPr txBox="1"/>
          <p:nvPr/>
        </p:nvSpPr>
        <p:spPr>
          <a:xfrm>
            <a:off x="4523627" y="1355581"/>
            <a:ext cx="41247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Production rate of virtual photons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Once virtual photons are produced, they almost penetrate the hot medium.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Rate of the primordial medium is accessible.</a:t>
            </a:r>
            <a:endParaRPr lang="ja-JP" altLang="en-US" sz="2400" dirty="0"/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A5AAC0AC-D9FB-30BB-E6D1-D0CDB905DCB8}"/>
              </a:ext>
            </a:extLst>
          </p:cNvPr>
          <p:cNvCxnSpPr>
            <a:cxnSpLocks/>
          </p:cNvCxnSpPr>
          <p:nvPr/>
        </p:nvCxnSpPr>
        <p:spPr>
          <a:xfrm flipV="1">
            <a:off x="2629041" y="1857024"/>
            <a:ext cx="1061193" cy="39796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43F73F7-3E1C-0A8D-DDFD-13C727B224F3}"/>
              </a:ext>
            </a:extLst>
          </p:cNvPr>
          <p:cNvCxnSpPr>
            <a:cxnSpLocks/>
          </p:cNvCxnSpPr>
          <p:nvPr/>
        </p:nvCxnSpPr>
        <p:spPr>
          <a:xfrm>
            <a:off x="2620403" y="2250657"/>
            <a:ext cx="1069831" cy="3000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e^+\\ e^-&#10;\end{align*}&lt;/body&gt;&#10;  &lt;fcolor&gt;FFFFFFFF&lt;/fcolor&gt;&#10;  &lt;bcolor&gt;FFFFFFFF&lt;/bcolor&gt;&#10;  &lt;transparent&gt;True&lt;/transparent&gt;&#10;  &lt;resolution&gt;1800&lt;/resolution&gt;&#10;  &lt;imageh&gt;662&lt;/imageh&gt;&#10;  &lt;imagew&gt;246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A7C3D00D-1439-241C-DC67-14E5B1037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28" y="1647663"/>
            <a:ext cx="260350" cy="700617"/>
          </a:xfrm>
          <a:prstGeom prst="rect">
            <a:avLst/>
          </a:prstGeom>
        </p:spPr>
      </p:pic>
      <p:sp>
        <p:nvSpPr>
          <p:cNvPr id="35" name="円/楕円 2">
            <a:extLst>
              <a:ext uri="{FF2B5EF4-FFF2-40B4-BE49-F238E27FC236}">
                <a16:creationId xmlns:a16="http://schemas.microsoft.com/office/drawing/2014/main" id="{2C64E44B-50BC-FADC-CCB1-8A15BC210C3F}"/>
              </a:ext>
            </a:extLst>
          </p:cNvPr>
          <p:cNvSpPr/>
          <p:nvPr/>
        </p:nvSpPr>
        <p:spPr>
          <a:xfrm>
            <a:off x="-3388026" y="1539027"/>
            <a:ext cx="5827699" cy="3063183"/>
          </a:xfrm>
          <a:prstGeom prst="ellipse">
            <a:avLst/>
          </a:prstGeom>
          <a:gradFill flip="none" rotWithShape="1">
            <a:gsLst>
              <a:gs pos="0">
                <a:srgbClr val="E9943A">
                  <a:lumMod val="67000"/>
                </a:srgbClr>
              </a:gs>
              <a:gs pos="48000">
                <a:srgbClr val="E9943A">
                  <a:lumMod val="97000"/>
                  <a:lumOff val="3000"/>
                </a:srgbClr>
              </a:gs>
              <a:gs pos="100000">
                <a:srgbClr val="E9943A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6" name="円/楕円 10">
            <a:extLst>
              <a:ext uri="{FF2B5EF4-FFF2-40B4-BE49-F238E27FC236}">
                <a16:creationId xmlns:a16="http://schemas.microsoft.com/office/drawing/2014/main" id="{A9C8FB20-9DC9-DD15-BC8D-45AE72E696CE}"/>
              </a:ext>
            </a:extLst>
          </p:cNvPr>
          <p:cNvSpPr/>
          <p:nvPr/>
        </p:nvSpPr>
        <p:spPr>
          <a:xfrm>
            <a:off x="-2212494" y="1805506"/>
            <a:ext cx="3476634" cy="2553222"/>
          </a:xfrm>
          <a:prstGeom prst="ellipse">
            <a:avLst/>
          </a:prstGeom>
          <a:gradFill flip="none" rotWithShape="1">
            <a:gsLst>
              <a:gs pos="0">
                <a:srgbClr val="E33D6F"/>
              </a:gs>
              <a:gs pos="100000">
                <a:srgbClr val="B31166">
                  <a:lumMod val="100000"/>
                  <a:alpha val="31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8" name="Freeform 488">
            <a:extLst>
              <a:ext uri="{FF2B5EF4-FFF2-40B4-BE49-F238E27FC236}">
                <a16:creationId xmlns:a16="http://schemas.microsoft.com/office/drawing/2014/main" id="{291E1304-027F-A569-2B59-C717CDA5D7B4}"/>
              </a:ext>
            </a:extLst>
          </p:cNvPr>
          <p:cNvSpPr>
            <a:spLocks/>
          </p:cNvSpPr>
          <p:nvPr/>
        </p:nvSpPr>
        <p:spPr bwMode="auto">
          <a:xfrm rot="20980365">
            <a:off x="844319" y="2229316"/>
            <a:ext cx="1781980" cy="191621"/>
          </a:xfrm>
          <a:custGeom>
            <a:avLst/>
            <a:gdLst>
              <a:gd name="T0" fmla="*/ 0 w 1451"/>
              <a:gd name="T1" fmla="*/ 91 h 91"/>
              <a:gd name="T2" fmla="*/ 181 w 1451"/>
              <a:gd name="T3" fmla="*/ 0 h 91"/>
              <a:gd name="T4" fmla="*/ 363 w 1451"/>
              <a:gd name="T5" fmla="*/ 91 h 91"/>
              <a:gd name="T6" fmla="*/ 544 w 1451"/>
              <a:gd name="T7" fmla="*/ 0 h 91"/>
              <a:gd name="T8" fmla="*/ 726 w 1451"/>
              <a:gd name="T9" fmla="*/ 91 h 91"/>
              <a:gd name="T10" fmla="*/ 907 w 1451"/>
              <a:gd name="T11" fmla="*/ 0 h 91"/>
              <a:gd name="T12" fmla="*/ 1089 w 1451"/>
              <a:gd name="T13" fmla="*/ 91 h 91"/>
              <a:gd name="T14" fmla="*/ 1270 w 1451"/>
              <a:gd name="T15" fmla="*/ 0 h 91"/>
              <a:gd name="T16" fmla="*/ 1451 w 1451"/>
              <a:gd name="T17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51" h="91">
                <a:moveTo>
                  <a:pt x="0" y="91"/>
                </a:moveTo>
                <a:cubicBezTo>
                  <a:pt x="60" y="45"/>
                  <a:pt x="121" y="0"/>
                  <a:pt x="181" y="0"/>
                </a:cubicBezTo>
                <a:cubicBezTo>
                  <a:pt x="241" y="0"/>
                  <a:pt x="303" y="91"/>
                  <a:pt x="363" y="91"/>
                </a:cubicBezTo>
                <a:cubicBezTo>
                  <a:pt x="423" y="91"/>
                  <a:pt x="484" y="0"/>
                  <a:pt x="544" y="0"/>
                </a:cubicBezTo>
                <a:cubicBezTo>
                  <a:pt x="604" y="0"/>
                  <a:pt x="666" y="91"/>
                  <a:pt x="726" y="91"/>
                </a:cubicBezTo>
                <a:cubicBezTo>
                  <a:pt x="786" y="91"/>
                  <a:pt x="847" y="0"/>
                  <a:pt x="907" y="0"/>
                </a:cubicBezTo>
                <a:cubicBezTo>
                  <a:pt x="967" y="0"/>
                  <a:pt x="1029" y="91"/>
                  <a:pt x="1089" y="91"/>
                </a:cubicBezTo>
                <a:cubicBezTo>
                  <a:pt x="1149" y="91"/>
                  <a:pt x="1210" y="0"/>
                  <a:pt x="1270" y="0"/>
                </a:cubicBezTo>
                <a:cubicBezTo>
                  <a:pt x="1330" y="0"/>
                  <a:pt x="1390" y="45"/>
                  <a:pt x="1451" y="91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8577D9A7-BAA5-482F-7D3D-B2E7A8130B77}"/>
                  </a:ext>
                </a:extLst>
              </p:cNvPr>
              <p:cNvSpPr txBox="1"/>
              <p:nvPr/>
            </p:nvSpPr>
            <p:spPr>
              <a:xfrm>
                <a:off x="1539284" y="4931200"/>
                <a:ext cx="257314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Real photons: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Virtual photons: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8577D9A7-BAA5-482F-7D3D-B2E7A8130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284" y="4931200"/>
                <a:ext cx="2573140" cy="1569660"/>
              </a:xfrm>
              <a:prstGeom prst="rect">
                <a:avLst/>
              </a:prstGeom>
              <a:blipFill>
                <a:blip r:embed="rId3"/>
                <a:stretch>
                  <a:fillRect l="-3318" t="-3113" r="-2607" b="-23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図 41">
            <a:extLst>
              <a:ext uri="{FF2B5EF4-FFF2-40B4-BE49-F238E27FC236}">
                <a16:creationId xmlns:a16="http://schemas.microsoft.com/office/drawing/2014/main" id="{A820E1C7-319F-8E40-E2CA-8D096CB6D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658" y="4033237"/>
            <a:ext cx="3516685" cy="26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46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Quark-Gluon Plasma (QGP)</a:t>
            </a:r>
            <a:endParaRPr kumimoji="1" lang="ja-JP" altLang="en-US" dirty="0"/>
          </a:p>
        </p:txBody>
      </p:sp>
      <p:sp>
        <p:nvSpPr>
          <p:cNvPr id="18" name="角丸四角形 17"/>
          <p:cNvSpPr/>
          <p:nvPr/>
        </p:nvSpPr>
        <p:spPr>
          <a:xfrm>
            <a:off x="492919" y="2540444"/>
            <a:ext cx="2419003" cy="2468880"/>
          </a:xfrm>
          <a:prstGeom prst="roundRect">
            <a:avLst/>
          </a:prstGeom>
          <a:gradFill>
            <a:gsLst>
              <a:gs pos="0">
                <a:srgbClr val="C9E4FF"/>
              </a:gs>
              <a:gs pos="98000">
                <a:srgbClr val="B3D9FF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3"/>
          <p:cNvSpPr>
            <a:spLocks noChangeAspect="1"/>
          </p:cNvSpPr>
          <p:nvPr/>
        </p:nvSpPr>
        <p:spPr>
          <a:xfrm>
            <a:off x="1004455" y="3095106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64328" y="1853737"/>
            <a:ext cx="133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C9E4FF"/>
                </a:solidFill>
                <a:latin typeface="+mj-ea"/>
                <a:ea typeface="+mj-ea"/>
              </a:rPr>
              <a:t>vacuum</a:t>
            </a:r>
            <a:endParaRPr lang="ja-JP" altLang="en-US" sz="2800" dirty="0">
              <a:solidFill>
                <a:srgbClr val="C9E4FF"/>
              </a:solidFill>
              <a:latin typeface="+mj-ea"/>
              <a:ea typeface="+mj-ea"/>
            </a:endParaRPr>
          </a:p>
        </p:txBody>
      </p:sp>
      <p:sp>
        <p:nvSpPr>
          <p:cNvPr id="21" name="円/楕円 9"/>
          <p:cNvSpPr/>
          <p:nvPr/>
        </p:nvSpPr>
        <p:spPr>
          <a:xfrm>
            <a:off x="1212142" y="31917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10"/>
          <p:cNvSpPr/>
          <p:nvPr/>
        </p:nvSpPr>
        <p:spPr>
          <a:xfrm>
            <a:off x="1212142" y="33581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11"/>
          <p:cNvSpPr/>
          <p:nvPr/>
        </p:nvSpPr>
        <p:spPr>
          <a:xfrm>
            <a:off x="1078742" y="323216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14"/>
          <p:cNvSpPr>
            <a:spLocks/>
          </p:cNvSpPr>
          <p:nvPr/>
        </p:nvSpPr>
        <p:spPr>
          <a:xfrm rot="20482384">
            <a:off x="1920296" y="382281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15"/>
          <p:cNvSpPr/>
          <p:nvPr/>
        </p:nvSpPr>
        <p:spPr>
          <a:xfrm>
            <a:off x="2031309" y="403744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16"/>
          <p:cNvSpPr/>
          <p:nvPr/>
        </p:nvSpPr>
        <p:spPr>
          <a:xfrm>
            <a:off x="2001983" y="390450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64399" y="2876763"/>
            <a:ext cx="8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baryon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17174" y="408059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meson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>
            <a:off x="1764399" y="3218684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0" name="直線矢印コネクタ 29"/>
          <p:cNvCxnSpPr>
            <a:endCxn id="19" idx="6"/>
          </p:cNvCxnSpPr>
          <p:nvPr/>
        </p:nvCxnSpPr>
        <p:spPr>
          <a:xfrm flipH="1">
            <a:off x="1436455" y="3218684"/>
            <a:ext cx="327944" cy="92422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cxnSp>
        <p:nvCxnSpPr>
          <p:cNvPr id="31" name="直線コネクタ 30"/>
          <p:cNvCxnSpPr/>
          <p:nvPr/>
        </p:nvCxnSpPr>
        <p:spPr>
          <a:xfrm flipH="1">
            <a:off x="804198" y="4398836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2" name="直線矢印コネクタ 31"/>
          <p:cNvCxnSpPr/>
          <p:nvPr/>
        </p:nvCxnSpPr>
        <p:spPr>
          <a:xfrm flipV="1">
            <a:off x="1629051" y="4127780"/>
            <a:ext cx="307814" cy="268766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272200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四角形吹き出し 217"/>
          <p:cNvSpPr/>
          <p:nvPr/>
        </p:nvSpPr>
        <p:spPr>
          <a:xfrm>
            <a:off x="6689788" y="3703440"/>
            <a:ext cx="2357470" cy="1869534"/>
          </a:xfrm>
          <a:prstGeom prst="wedgeRectCallout">
            <a:avLst>
              <a:gd name="adj1" fmla="val -74915"/>
              <a:gd name="adj2" fmla="val -21383"/>
            </a:avLst>
          </a:prstGeom>
          <a:solidFill>
            <a:schemeClr val="tx1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Multi-Messenger Observation</a:t>
            </a:r>
            <a:endParaRPr kumimoji="1" lang="ja-JP" altLang="en-US" dirty="0"/>
          </a:p>
        </p:txBody>
      </p:sp>
      <p:pic>
        <p:nvPicPr>
          <p:cNvPr id="109" name="図 108"/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683209" y="1463805"/>
            <a:ext cx="2848125" cy="2402330"/>
          </a:xfrm>
          <a:prstGeom prst="rect">
            <a:avLst/>
          </a:prstGeom>
        </p:spPr>
      </p:pic>
      <p:sp>
        <p:nvSpPr>
          <p:cNvPr id="110" name="右矢印 109"/>
          <p:cNvSpPr/>
          <p:nvPr/>
        </p:nvSpPr>
        <p:spPr>
          <a:xfrm>
            <a:off x="2808907" y="251772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581809" y="2256119"/>
            <a:ext cx="3526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electromagnetic waves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2" name="右矢印 111"/>
          <p:cNvSpPr/>
          <p:nvPr/>
        </p:nvSpPr>
        <p:spPr>
          <a:xfrm>
            <a:off x="1982369" y="2072599"/>
            <a:ext cx="277366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1600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495856" y="1722828"/>
            <a:ext cx="297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Calibri" panose="020F0502020204030204"/>
                <a:ea typeface="游ゴシック" panose="020B0400000000000000" pitchFamily="50" charset="-128"/>
              </a:rPr>
              <a:t>gravitational</a:t>
            </a:r>
            <a:r>
              <a:rPr lang="ja-JP" altLang="en-US" sz="2800" dirty="0"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2800" dirty="0">
                <a:latin typeface="Calibri" panose="020F0502020204030204"/>
                <a:ea typeface="游ゴシック" panose="020B0400000000000000" pitchFamily="50" charset="-128"/>
              </a:rPr>
              <a:t>waves</a:t>
            </a:r>
            <a:endParaRPr lang="ja-JP" altLang="en-US" sz="2800" dirty="0"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4" name="円/楕円 6"/>
          <p:cNvSpPr>
            <a:spLocks noChangeAspect="1"/>
          </p:cNvSpPr>
          <p:nvPr/>
        </p:nvSpPr>
        <p:spPr>
          <a:xfrm>
            <a:off x="2020552" y="5091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5" name="円/楕円 7"/>
          <p:cNvSpPr>
            <a:spLocks noChangeAspect="1"/>
          </p:cNvSpPr>
          <p:nvPr/>
        </p:nvSpPr>
        <p:spPr>
          <a:xfrm>
            <a:off x="2178209" y="534683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6" name="円/楕円 8"/>
          <p:cNvSpPr>
            <a:spLocks noChangeAspect="1"/>
          </p:cNvSpPr>
          <p:nvPr/>
        </p:nvSpPr>
        <p:spPr>
          <a:xfrm>
            <a:off x="2449019" y="55745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7" name="円/楕円 9"/>
          <p:cNvSpPr>
            <a:spLocks noChangeAspect="1"/>
          </p:cNvSpPr>
          <p:nvPr/>
        </p:nvSpPr>
        <p:spPr>
          <a:xfrm>
            <a:off x="2275924" y="509146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8" name="円/楕円 10"/>
          <p:cNvSpPr>
            <a:spLocks noChangeAspect="1"/>
          </p:cNvSpPr>
          <p:nvPr/>
        </p:nvSpPr>
        <p:spPr>
          <a:xfrm>
            <a:off x="2568714" y="5361736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9" name="円/楕円 11"/>
          <p:cNvSpPr>
            <a:spLocks noChangeAspect="1"/>
          </p:cNvSpPr>
          <p:nvPr/>
        </p:nvSpPr>
        <p:spPr>
          <a:xfrm>
            <a:off x="2651796" y="55768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0" name="円/楕円 12"/>
          <p:cNvSpPr>
            <a:spLocks noChangeAspect="1"/>
          </p:cNvSpPr>
          <p:nvPr/>
        </p:nvSpPr>
        <p:spPr>
          <a:xfrm>
            <a:off x="2678699" y="52938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1" name="円/楕円 13"/>
          <p:cNvSpPr>
            <a:spLocks noChangeAspect="1"/>
          </p:cNvSpPr>
          <p:nvPr/>
        </p:nvSpPr>
        <p:spPr>
          <a:xfrm>
            <a:off x="2368453" y="53591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2" name="円/楕円 14"/>
          <p:cNvSpPr>
            <a:spLocks noChangeAspect="1"/>
          </p:cNvSpPr>
          <p:nvPr/>
        </p:nvSpPr>
        <p:spPr>
          <a:xfrm>
            <a:off x="2402237" y="57621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3" name="円/楕円 15"/>
          <p:cNvSpPr>
            <a:spLocks noChangeAspect="1"/>
          </p:cNvSpPr>
          <p:nvPr/>
        </p:nvSpPr>
        <p:spPr>
          <a:xfrm>
            <a:off x="2036653" y="486586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4" name="円/楕円 16"/>
          <p:cNvSpPr>
            <a:spLocks noChangeAspect="1"/>
          </p:cNvSpPr>
          <p:nvPr/>
        </p:nvSpPr>
        <p:spPr>
          <a:xfrm>
            <a:off x="2508255" y="539515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5" name="円/楕円 17"/>
          <p:cNvSpPr>
            <a:spLocks noChangeAspect="1"/>
          </p:cNvSpPr>
          <p:nvPr/>
        </p:nvSpPr>
        <p:spPr>
          <a:xfrm>
            <a:off x="2292950" y="4788887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6" name="円/楕円 18"/>
          <p:cNvSpPr>
            <a:spLocks noChangeAspect="1"/>
          </p:cNvSpPr>
          <p:nvPr/>
        </p:nvSpPr>
        <p:spPr>
          <a:xfrm>
            <a:off x="2430404" y="49351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7" name="円/楕円 19"/>
          <p:cNvSpPr>
            <a:spLocks noChangeAspect="1"/>
          </p:cNvSpPr>
          <p:nvPr/>
        </p:nvSpPr>
        <p:spPr>
          <a:xfrm>
            <a:off x="2551437" y="510067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8" name="円/楕円 20"/>
          <p:cNvSpPr>
            <a:spLocks noChangeAspect="1"/>
          </p:cNvSpPr>
          <p:nvPr/>
        </p:nvSpPr>
        <p:spPr>
          <a:xfrm>
            <a:off x="2695041" y="54544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9" name="円/楕円 21"/>
          <p:cNvSpPr>
            <a:spLocks noChangeAspect="1"/>
          </p:cNvSpPr>
          <p:nvPr/>
        </p:nvSpPr>
        <p:spPr>
          <a:xfrm>
            <a:off x="1942442" y="51271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0" name="円/楕円 22"/>
          <p:cNvSpPr>
            <a:spLocks noChangeAspect="1"/>
          </p:cNvSpPr>
          <p:nvPr/>
        </p:nvSpPr>
        <p:spPr>
          <a:xfrm>
            <a:off x="1986591" y="5543042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1" name="円/楕円 23"/>
          <p:cNvSpPr>
            <a:spLocks noChangeAspect="1"/>
          </p:cNvSpPr>
          <p:nvPr/>
        </p:nvSpPr>
        <p:spPr>
          <a:xfrm>
            <a:off x="2344744" y="602741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2" name="円/楕円 24"/>
          <p:cNvSpPr>
            <a:spLocks noChangeAspect="1"/>
          </p:cNvSpPr>
          <p:nvPr/>
        </p:nvSpPr>
        <p:spPr>
          <a:xfrm>
            <a:off x="2222634" y="491662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3" name="円/楕円 25"/>
          <p:cNvSpPr>
            <a:spLocks noChangeAspect="1"/>
          </p:cNvSpPr>
          <p:nvPr/>
        </p:nvSpPr>
        <p:spPr>
          <a:xfrm>
            <a:off x="2002612" y="572020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4" name="円/楕円 26"/>
          <p:cNvSpPr>
            <a:spLocks noChangeAspect="1"/>
          </p:cNvSpPr>
          <p:nvPr/>
        </p:nvSpPr>
        <p:spPr>
          <a:xfrm>
            <a:off x="2245157" y="54897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5" name="円/楕円 27"/>
          <p:cNvSpPr>
            <a:spLocks noChangeAspect="1"/>
          </p:cNvSpPr>
          <p:nvPr/>
        </p:nvSpPr>
        <p:spPr>
          <a:xfrm>
            <a:off x="2106460" y="55906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6" name="円/楕円 28"/>
          <p:cNvSpPr>
            <a:spLocks noChangeAspect="1"/>
          </p:cNvSpPr>
          <p:nvPr/>
        </p:nvSpPr>
        <p:spPr>
          <a:xfrm>
            <a:off x="2113309" y="508115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7" name="円/楕円 29"/>
          <p:cNvSpPr>
            <a:spLocks noChangeAspect="1"/>
          </p:cNvSpPr>
          <p:nvPr/>
        </p:nvSpPr>
        <p:spPr>
          <a:xfrm>
            <a:off x="2091755" y="474419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8" name="円/楕円 30"/>
          <p:cNvSpPr>
            <a:spLocks noChangeAspect="1"/>
          </p:cNvSpPr>
          <p:nvPr/>
        </p:nvSpPr>
        <p:spPr>
          <a:xfrm>
            <a:off x="1918015" y="54940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9" name="円/楕円 32"/>
          <p:cNvSpPr>
            <a:spLocks noChangeAspect="1"/>
          </p:cNvSpPr>
          <p:nvPr/>
        </p:nvSpPr>
        <p:spPr>
          <a:xfrm>
            <a:off x="2150749" y="5950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0" name="円/楕円 33"/>
          <p:cNvSpPr>
            <a:spLocks noChangeAspect="1"/>
          </p:cNvSpPr>
          <p:nvPr/>
        </p:nvSpPr>
        <p:spPr>
          <a:xfrm>
            <a:off x="1982369" y="494719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1" name="円/楕円 34"/>
          <p:cNvSpPr>
            <a:spLocks noChangeAspect="1"/>
          </p:cNvSpPr>
          <p:nvPr/>
        </p:nvSpPr>
        <p:spPr>
          <a:xfrm>
            <a:off x="2236178" y="46070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2" name="円/楕円 35"/>
          <p:cNvSpPr>
            <a:spLocks noChangeAspect="1"/>
          </p:cNvSpPr>
          <p:nvPr/>
        </p:nvSpPr>
        <p:spPr>
          <a:xfrm>
            <a:off x="2335315" y="582020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3" name="円/楕円 36"/>
          <p:cNvSpPr>
            <a:spLocks noChangeAspect="1"/>
          </p:cNvSpPr>
          <p:nvPr/>
        </p:nvSpPr>
        <p:spPr>
          <a:xfrm>
            <a:off x="2529922" y="590963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4" name="円/楕円 37"/>
          <p:cNvSpPr>
            <a:spLocks noChangeAspect="1"/>
          </p:cNvSpPr>
          <p:nvPr/>
        </p:nvSpPr>
        <p:spPr>
          <a:xfrm>
            <a:off x="2376811" y="473449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5" name="円/楕円 38"/>
          <p:cNvSpPr>
            <a:spLocks noChangeAspect="1"/>
          </p:cNvSpPr>
          <p:nvPr/>
        </p:nvSpPr>
        <p:spPr>
          <a:xfrm>
            <a:off x="2571817" y="476015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6" name="円/楕円 39"/>
          <p:cNvSpPr>
            <a:spLocks noChangeAspect="1"/>
          </p:cNvSpPr>
          <p:nvPr/>
        </p:nvSpPr>
        <p:spPr>
          <a:xfrm>
            <a:off x="2598544" y="57594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7" name="円/楕円 40"/>
          <p:cNvSpPr>
            <a:spLocks noChangeAspect="1"/>
          </p:cNvSpPr>
          <p:nvPr/>
        </p:nvSpPr>
        <p:spPr>
          <a:xfrm>
            <a:off x="1921282" y="533794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8" name="円/楕円 41"/>
          <p:cNvSpPr>
            <a:spLocks noChangeAspect="1"/>
          </p:cNvSpPr>
          <p:nvPr/>
        </p:nvSpPr>
        <p:spPr>
          <a:xfrm>
            <a:off x="2664703" y="49498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9" name="円/楕円 42"/>
          <p:cNvSpPr>
            <a:spLocks noChangeAspect="1"/>
          </p:cNvSpPr>
          <p:nvPr/>
        </p:nvSpPr>
        <p:spPr>
          <a:xfrm>
            <a:off x="2063873" y="58163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0" name="円/楕円 43"/>
          <p:cNvSpPr>
            <a:spLocks noChangeAspect="1"/>
          </p:cNvSpPr>
          <p:nvPr/>
        </p:nvSpPr>
        <p:spPr>
          <a:xfrm>
            <a:off x="2392038" y="513900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1" name="円/楕円 44"/>
          <p:cNvSpPr>
            <a:spLocks noChangeAspect="1"/>
          </p:cNvSpPr>
          <p:nvPr/>
        </p:nvSpPr>
        <p:spPr>
          <a:xfrm>
            <a:off x="1766206" y="56950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2" name="円/楕円 45"/>
          <p:cNvSpPr>
            <a:spLocks noChangeAspect="1"/>
          </p:cNvSpPr>
          <p:nvPr/>
        </p:nvSpPr>
        <p:spPr>
          <a:xfrm>
            <a:off x="2253047" y="566641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3" name="円/楕円 46"/>
          <p:cNvSpPr>
            <a:spLocks noChangeAspect="1"/>
          </p:cNvSpPr>
          <p:nvPr/>
        </p:nvSpPr>
        <p:spPr>
          <a:xfrm>
            <a:off x="1149545" y="542920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4" name="円/楕円 47"/>
          <p:cNvSpPr>
            <a:spLocks noChangeAspect="1"/>
          </p:cNvSpPr>
          <p:nvPr/>
        </p:nvSpPr>
        <p:spPr>
          <a:xfrm>
            <a:off x="1626995" y="553823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5" name="円/楕円 48"/>
          <p:cNvSpPr>
            <a:spLocks noChangeAspect="1"/>
          </p:cNvSpPr>
          <p:nvPr/>
        </p:nvSpPr>
        <p:spPr>
          <a:xfrm>
            <a:off x="1391600" y="55568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6" name="円/楕円 49"/>
          <p:cNvSpPr>
            <a:spLocks noChangeAspect="1"/>
          </p:cNvSpPr>
          <p:nvPr/>
        </p:nvSpPr>
        <p:spPr>
          <a:xfrm>
            <a:off x="2255705" y="520588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7" name="円/楕円 51"/>
          <p:cNvSpPr>
            <a:spLocks noChangeAspect="1"/>
          </p:cNvSpPr>
          <p:nvPr/>
        </p:nvSpPr>
        <p:spPr>
          <a:xfrm>
            <a:off x="2230134" y="47875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8" name="円/楕円 52"/>
          <p:cNvSpPr>
            <a:spLocks noChangeAspect="1"/>
          </p:cNvSpPr>
          <p:nvPr/>
        </p:nvSpPr>
        <p:spPr>
          <a:xfrm>
            <a:off x="2430173" y="462560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9" name="円/楕円 53"/>
          <p:cNvSpPr>
            <a:spLocks noChangeAspect="1"/>
          </p:cNvSpPr>
          <p:nvPr/>
        </p:nvSpPr>
        <p:spPr>
          <a:xfrm>
            <a:off x="1717482" y="595046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0" name="円/楕円 54"/>
          <p:cNvSpPr>
            <a:spLocks noChangeAspect="1"/>
          </p:cNvSpPr>
          <p:nvPr/>
        </p:nvSpPr>
        <p:spPr>
          <a:xfrm>
            <a:off x="1317399" y="44555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1" name="円/楕円 55"/>
          <p:cNvSpPr>
            <a:spLocks noChangeAspect="1"/>
          </p:cNvSpPr>
          <p:nvPr/>
        </p:nvSpPr>
        <p:spPr>
          <a:xfrm>
            <a:off x="1475056" y="471091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2" name="円/楕円 56"/>
          <p:cNvSpPr>
            <a:spLocks noChangeAspect="1"/>
          </p:cNvSpPr>
          <p:nvPr/>
        </p:nvSpPr>
        <p:spPr>
          <a:xfrm>
            <a:off x="1745866" y="49386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3" name="円/楕円 57"/>
          <p:cNvSpPr>
            <a:spLocks noChangeAspect="1"/>
          </p:cNvSpPr>
          <p:nvPr/>
        </p:nvSpPr>
        <p:spPr>
          <a:xfrm>
            <a:off x="1572771" y="4455541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4" name="円/楕円 58"/>
          <p:cNvSpPr>
            <a:spLocks noChangeAspect="1"/>
          </p:cNvSpPr>
          <p:nvPr/>
        </p:nvSpPr>
        <p:spPr>
          <a:xfrm>
            <a:off x="1865561" y="472580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5" name="円/楕円 59"/>
          <p:cNvSpPr>
            <a:spLocks noChangeAspect="1"/>
          </p:cNvSpPr>
          <p:nvPr/>
        </p:nvSpPr>
        <p:spPr>
          <a:xfrm>
            <a:off x="1948643" y="494090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6" name="円/楕円 60"/>
          <p:cNvSpPr>
            <a:spLocks noChangeAspect="1"/>
          </p:cNvSpPr>
          <p:nvPr/>
        </p:nvSpPr>
        <p:spPr>
          <a:xfrm>
            <a:off x="1975546" y="46578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7" name="円/楕円 61"/>
          <p:cNvSpPr>
            <a:spLocks noChangeAspect="1"/>
          </p:cNvSpPr>
          <p:nvPr/>
        </p:nvSpPr>
        <p:spPr>
          <a:xfrm>
            <a:off x="1665300" y="47232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8" name="円/楕円 62"/>
          <p:cNvSpPr>
            <a:spLocks noChangeAspect="1"/>
          </p:cNvSpPr>
          <p:nvPr/>
        </p:nvSpPr>
        <p:spPr>
          <a:xfrm>
            <a:off x="1699084" y="512621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9" name="円/楕円 63"/>
          <p:cNvSpPr>
            <a:spLocks noChangeAspect="1"/>
          </p:cNvSpPr>
          <p:nvPr/>
        </p:nvSpPr>
        <p:spPr>
          <a:xfrm>
            <a:off x="1333500" y="422993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0" name="円/楕円 64"/>
          <p:cNvSpPr>
            <a:spLocks noChangeAspect="1"/>
          </p:cNvSpPr>
          <p:nvPr/>
        </p:nvSpPr>
        <p:spPr>
          <a:xfrm>
            <a:off x="1805102" y="475922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1" name="円/楕円 65"/>
          <p:cNvSpPr>
            <a:spLocks noChangeAspect="1"/>
          </p:cNvSpPr>
          <p:nvPr/>
        </p:nvSpPr>
        <p:spPr>
          <a:xfrm>
            <a:off x="1589797" y="4152959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2" name="円/楕円 66"/>
          <p:cNvSpPr>
            <a:spLocks noChangeAspect="1"/>
          </p:cNvSpPr>
          <p:nvPr/>
        </p:nvSpPr>
        <p:spPr>
          <a:xfrm>
            <a:off x="1727251" y="429920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3" name="円/楕円 67"/>
          <p:cNvSpPr>
            <a:spLocks noChangeAspect="1"/>
          </p:cNvSpPr>
          <p:nvPr/>
        </p:nvSpPr>
        <p:spPr>
          <a:xfrm>
            <a:off x="1848284" y="446474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4" name="円/楕円 68"/>
          <p:cNvSpPr>
            <a:spLocks noChangeAspect="1"/>
          </p:cNvSpPr>
          <p:nvPr/>
        </p:nvSpPr>
        <p:spPr>
          <a:xfrm>
            <a:off x="2344744" y="438283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5" name="円/楕円 69"/>
          <p:cNvSpPr>
            <a:spLocks noChangeAspect="1"/>
          </p:cNvSpPr>
          <p:nvPr/>
        </p:nvSpPr>
        <p:spPr>
          <a:xfrm>
            <a:off x="1239289" y="449126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6" name="円/楕円 70"/>
          <p:cNvSpPr>
            <a:spLocks noChangeAspect="1"/>
          </p:cNvSpPr>
          <p:nvPr/>
        </p:nvSpPr>
        <p:spPr>
          <a:xfrm>
            <a:off x="1283439" y="4907115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7" name="円/楕円 71"/>
          <p:cNvSpPr>
            <a:spLocks noChangeAspect="1"/>
          </p:cNvSpPr>
          <p:nvPr/>
        </p:nvSpPr>
        <p:spPr>
          <a:xfrm>
            <a:off x="1641591" y="539149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8" name="円/楕円 72"/>
          <p:cNvSpPr>
            <a:spLocks noChangeAspect="1"/>
          </p:cNvSpPr>
          <p:nvPr/>
        </p:nvSpPr>
        <p:spPr>
          <a:xfrm>
            <a:off x="1519481" y="428069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9" name="円/楕円 73"/>
          <p:cNvSpPr>
            <a:spLocks noChangeAspect="1"/>
          </p:cNvSpPr>
          <p:nvPr/>
        </p:nvSpPr>
        <p:spPr>
          <a:xfrm>
            <a:off x="1299460" y="508427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0" name="円/楕円 74"/>
          <p:cNvSpPr>
            <a:spLocks noChangeAspect="1"/>
          </p:cNvSpPr>
          <p:nvPr/>
        </p:nvSpPr>
        <p:spPr>
          <a:xfrm>
            <a:off x="1542004" y="485384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1" name="円/楕円 75"/>
          <p:cNvSpPr>
            <a:spLocks noChangeAspect="1"/>
          </p:cNvSpPr>
          <p:nvPr/>
        </p:nvSpPr>
        <p:spPr>
          <a:xfrm>
            <a:off x="1403307" y="495474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2" name="円/楕円 76"/>
          <p:cNvSpPr>
            <a:spLocks noChangeAspect="1"/>
          </p:cNvSpPr>
          <p:nvPr/>
        </p:nvSpPr>
        <p:spPr>
          <a:xfrm>
            <a:off x="1410156" y="44452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3" name="円/楕円 77"/>
          <p:cNvSpPr>
            <a:spLocks noChangeAspect="1"/>
          </p:cNvSpPr>
          <p:nvPr/>
        </p:nvSpPr>
        <p:spPr>
          <a:xfrm>
            <a:off x="1388602" y="41082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4" name="円/楕円 78"/>
          <p:cNvSpPr>
            <a:spLocks noChangeAspect="1"/>
          </p:cNvSpPr>
          <p:nvPr/>
        </p:nvSpPr>
        <p:spPr>
          <a:xfrm>
            <a:off x="1214862" y="485813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5" name="円/楕円 79"/>
          <p:cNvSpPr>
            <a:spLocks noChangeAspect="1"/>
          </p:cNvSpPr>
          <p:nvPr/>
        </p:nvSpPr>
        <p:spPr>
          <a:xfrm>
            <a:off x="1992766" y="451823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6" name="円/楕円 80"/>
          <p:cNvSpPr>
            <a:spLocks noChangeAspect="1"/>
          </p:cNvSpPr>
          <p:nvPr/>
        </p:nvSpPr>
        <p:spPr>
          <a:xfrm>
            <a:off x="1447596" y="53145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7" name="円/楕円 81"/>
          <p:cNvSpPr>
            <a:spLocks noChangeAspect="1"/>
          </p:cNvSpPr>
          <p:nvPr/>
        </p:nvSpPr>
        <p:spPr>
          <a:xfrm>
            <a:off x="1279216" y="431126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8" name="円/楕円 82"/>
          <p:cNvSpPr>
            <a:spLocks noChangeAspect="1"/>
          </p:cNvSpPr>
          <p:nvPr/>
        </p:nvSpPr>
        <p:spPr>
          <a:xfrm>
            <a:off x="1533025" y="397114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9" name="円/楕円 83"/>
          <p:cNvSpPr>
            <a:spLocks noChangeAspect="1"/>
          </p:cNvSpPr>
          <p:nvPr/>
        </p:nvSpPr>
        <p:spPr>
          <a:xfrm>
            <a:off x="1632162" y="518428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0" name="円/楕円 84"/>
          <p:cNvSpPr>
            <a:spLocks noChangeAspect="1"/>
          </p:cNvSpPr>
          <p:nvPr/>
        </p:nvSpPr>
        <p:spPr>
          <a:xfrm>
            <a:off x="1826769" y="527370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1" name="円/楕円 85"/>
          <p:cNvSpPr>
            <a:spLocks noChangeAspect="1"/>
          </p:cNvSpPr>
          <p:nvPr/>
        </p:nvSpPr>
        <p:spPr>
          <a:xfrm>
            <a:off x="1673658" y="409856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2" name="円/楕円 86"/>
          <p:cNvSpPr>
            <a:spLocks noChangeAspect="1"/>
          </p:cNvSpPr>
          <p:nvPr/>
        </p:nvSpPr>
        <p:spPr>
          <a:xfrm>
            <a:off x="1868664" y="412422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3" name="円/楕円 87"/>
          <p:cNvSpPr>
            <a:spLocks noChangeAspect="1"/>
          </p:cNvSpPr>
          <p:nvPr/>
        </p:nvSpPr>
        <p:spPr>
          <a:xfrm>
            <a:off x="1895391" y="51234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4" name="円/楕円 88"/>
          <p:cNvSpPr>
            <a:spLocks noChangeAspect="1"/>
          </p:cNvSpPr>
          <p:nvPr/>
        </p:nvSpPr>
        <p:spPr>
          <a:xfrm>
            <a:off x="1218129" y="470202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5" name="円/楕円 89"/>
          <p:cNvSpPr>
            <a:spLocks noChangeAspect="1"/>
          </p:cNvSpPr>
          <p:nvPr/>
        </p:nvSpPr>
        <p:spPr>
          <a:xfrm>
            <a:off x="1961550" y="431390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6" name="円/楕円 90"/>
          <p:cNvSpPr>
            <a:spLocks noChangeAspect="1"/>
          </p:cNvSpPr>
          <p:nvPr/>
        </p:nvSpPr>
        <p:spPr>
          <a:xfrm>
            <a:off x="1360720" y="518044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7" name="円/楕円 91"/>
          <p:cNvSpPr>
            <a:spLocks noChangeAspect="1"/>
          </p:cNvSpPr>
          <p:nvPr/>
        </p:nvSpPr>
        <p:spPr>
          <a:xfrm>
            <a:off x="1688885" y="450307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8" name="円/楕円 93"/>
          <p:cNvSpPr>
            <a:spLocks noChangeAspect="1"/>
          </p:cNvSpPr>
          <p:nvPr/>
        </p:nvSpPr>
        <p:spPr>
          <a:xfrm>
            <a:off x="2557858" y="438595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9" name="円/楕円 94"/>
          <p:cNvSpPr>
            <a:spLocks noChangeAspect="1"/>
          </p:cNvSpPr>
          <p:nvPr/>
        </p:nvSpPr>
        <p:spPr>
          <a:xfrm>
            <a:off x="1351843" y="46544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0" name="円/楕円 95"/>
          <p:cNvSpPr>
            <a:spLocks noChangeAspect="1"/>
          </p:cNvSpPr>
          <p:nvPr/>
        </p:nvSpPr>
        <p:spPr>
          <a:xfrm>
            <a:off x="2089373" y="42664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1" name="円/楕円 96"/>
          <p:cNvSpPr>
            <a:spLocks noChangeAspect="1"/>
          </p:cNvSpPr>
          <p:nvPr/>
        </p:nvSpPr>
        <p:spPr>
          <a:xfrm>
            <a:off x="2101588" y="40406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2" name="円/楕円 97"/>
          <p:cNvSpPr>
            <a:spLocks noChangeAspect="1"/>
          </p:cNvSpPr>
          <p:nvPr/>
        </p:nvSpPr>
        <p:spPr>
          <a:xfrm>
            <a:off x="2143687" y="4421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3" name="円/楕円 98"/>
          <p:cNvSpPr>
            <a:spLocks noChangeAspect="1"/>
          </p:cNvSpPr>
          <p:nvPr/>
        </p:nvSpPr>
        <p:spPr>
          <a:xfrm>
            <a:off x="1570295" y="5745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4" name="円/楕円 99"/>
          <p:cNvSpPr>
            <a:spLocks noChangeAspect="1"/>
          </p:cNvSpPr>
          <p:nvPr/>
        </p:nvSpPr>
        <p:spPr>
          <a:xfrm>
            <a:off x="1526981" y="415165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5" name="円/楕円 100"/>
          <p:cNvSpPr>
            <a:spLocks noChangeAspect="1"/>
          </p:cNvSpPr>
          <p:nvPr/>
        </p:nvSpPr>
        <p:spPr>
          <a:xfrm>
            <a:off x="1727020" y="39896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4779153" y="3925514"/>
            <a:ext cx="14394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leptons, </a:t>
            </a:r>
          </a:p>
          <a:p>
            <a:r>
              <a:rPr lang="en-US" altLang="ja-JP" sz="2800" dirty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photons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8" name="右矢印 207"/>
          <p:cNvSpPr/>
          <p:nvPr/>
        </p:nvSpPr>
        <p:spPr>
          <a:xfrm>
            <a:off x="2808907" y="4860353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9F2936">
                  <a:satMod val="103000"/>
                  <a:lumMod val="102000"/>
                  <a:tint val="94000"/>
                  <a:alpha val="0"/>
                </a:srgbClr>
              </a:gs>
              <a:gs pos="16000">
                <a:srgbClr val="9F2936">
                  <a:satMod val="103000"/>
                  <a:lumMod val="102000"/>
                  <a:tint val="94000"/>
                </a:srgbClr>
              </a:gs>
              <a:gs pos="50000">
                <a:srgbClr val="9F2936">
                  <a:satMod val="110000"/>
                  <a:lumMod val="100000"/>
                  <a:shade val="100000"/>
                </a:srgbClr>
              </a:gs>
              <a:gs pos="100000">
                <a:srgbClr val="9F2936">
                  <a:lumMod val="99000"/>
                  <a:satMod val="120000"/>
                  <a:shade val="78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3670314" y="5504198"/>
            <a:ext cx="328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CCFF"/>
                </a:solidFill>
                <a:latin typeface="Calibri" panose="020F0502020204030204"/>
                <a:ea typeface="游ゴシック" panose="020B0400000000000000" pitchFamily="50" charset="-128"/>
              </a:rPr>
              <a:t>hadronic observables</a:t>
            </a:r>
            <a:endParaRPr lang="ja-JP" altLang="en-US" sz="2800" dirty="0">
              <a:solidFill>
                <a:srgbClr val="FFCCFF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13790" y="3354427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time scale</a:t>
            </a:r>
            <a:r>
              <a: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-1</a:t>
            </a:r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563143" y="5889427"/>
            <a:ext cx="2762295" cy="461665"/>
          </a:xfrm>
          <a:prstGeom prst="rect">
            <a:avLst/>
          </a:prstGeom>
          <a:solidFill>
            <a:srgbClr val="104258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time scale</a:t>
            </a:r>
            <a:r>
              <a: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-22</a:t>
            </a:r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17" name="図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502" y="3832117"/>
            <a:ext cx="2170922" cy="1638703"/>
          </a:xfrm>
          <a:prstGeom prst="rect">
            <a:avLst/>
          </a:prstGeom>
        </p:spPr>
      </p:pic>
      <p:sp>
        <p:nvSpPr>
          <p:cNvPr id="220" name="右矢印 219"/>
          <p:cNvSpPr/>
          <p:nvPr/>
        </p:nvSpPr>
        <p:spPr>
          <a:xfrm>
            <a:off x="1766206" y="439973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886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FC25E2-911C-4236-D55C-845890F25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 Production 2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37641D-51F3-82A9-37FC-99D73A92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15CC4B-E78C-516A-EC60-0662E1F09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47" y="1676862"/>
            <a:ext cx="3870354" cy="21770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4D4803B-5313-126A-E418-6724E92D9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79" y="4097964"/>
            <a:ext cx="3859122" cy="217075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F3B7C93-61E5-6434-4649-730F3C452468}"/>
              </a:ext>
            </a:extLst>
          </p:cNvPr>
          <p:cNvSpPr txBox="1"/>
          <p:nvPr/>
        </p:nvSpPr>
        <p:spPr>
          <a:xfrm>
            <a:off x="314848" y="2418652"/>
            <a:ext cx="456094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latin typeface="+mj-ea"/>
                <a:ea typeface="+mj-ea"/>
              </a:rPr>
              <a:t>Pros:</a:t>
            </a:r>
            <a:endParaRPr kumimoji="1" lang="en-US" altLang="ja-JP" sz="2800" b="1" dirty="0"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Once produced, they arrive at the detector directly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Initial</a:t>
            </a:r>
            <a:r>
              <a:rPr lang="ja-JP" altLang="en-US" sz="2400" dirty="0"/>
              <a:t> </a:t>
            </a:r>
            <a:r>
              <a:rPr lang="en-US" altLang="ja-JP" sz="2400" dirty="0"/>
              <a:t>state</a:t>
            </a:r>
            <a:r>
              <a:rPr lang="ja-JP" altLang="en-US" sz="2400" dirty="0"/>
              <a:t> </a:t>
            </a:r>
            <a:r>
              <a:rPr lang="en-US" altLang="ja-JP" sz="2400" dirty="0"/>
              <a:t>can</a:t>
            </a:r>
            <a:r>
              <a:rPr lang="ja-JP" altLang="en-US" sz="2400" dirty="0"/>
              <a:t> </a:t>
            </a:r>
            <a:r>
              <a:rPr lang="en-US" altLang="ja-JP" sz="2400" dirty="0"/>
              <a:t>be</a:t>
            </a:r>
            <a:r>
              <a:rPr lang="ja-JP" altLang="en-US" sz="2400" dirty="0"/>
              <a:t> </a:t>
            </a:r>
            <a:r>
              <a:rPr lang="en-US" altLang="ja-JP" sz="2400" dirty="0"/>
              <a:t>observable</a:t>
            </a:r>
          </a:p>
          <a:p>
            <a:endParaRPr kumimoji="1" lang="en-US" altLang="ja-JP" sz="1400" b="1" dirty="0">
              <a:latin typeface="+mj-ea"/>
              <a:ea typeface="+mj-ea"/>
            </a:endParaRPr>
          </a:p>
          <a:p>
            <a:r>
              <a:rPr lang="en-US" altLang="ja-JP" sz="2400" b="1" dirty="0">
                <a:latin typeface="+mj-ea"/>
                <a:ea typeface="+mj-ea"/>
              </a:rPr>
              <a:t>Cons:</a:t>
            </a:r>
            <a:endParaRPr kumimoji="1" lang="en-US" altLang="ja-JP" sz="2400" b="1" dirty="0"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generation</a:t>
            </a:r>
            <a:r>
              <a:rPr lang="ja-JP" altLang="en-US" sz="2400" dirty="0"/>
              <a:t> </a:t>
            </a:r>
            <a:r>
              <a:rPr lang="en-US" altLang="ja-JP" sz="2400" dirty="0"/>
              <a:t>at</a:t>
            </a:r>
            <a:r>
              <a:rPr lang="ja-JP" altLang="en-US" sz="2400" dirty="0"/>
              <a:t> </a:t>
            </a:r>
            <a:r>
              <a:rPr lang="en-US" altLang="ja-JP" sz="2400" dirty="0"/>
              <a:t>all</a:t>
            </a:r>
            <a:r>
              <a:rPr lang="ja-JP" altLang="en-US" sz="2400" dirty="0"/>
              <a:t> </a:t>
            </a:r>
            <a:r>
              <a:rPr lang="en-US" altLang="ja-JP" sz="2400" dirty="0"/>
              <a:t>stages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superposition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of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various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signals</a:t>
            </a:r>
            <a:endParaRPr kumimoji="1" lang="ja-JP" altLang="en-US" sz="2400" dirty="0"/>
          </a:p>
        </p:txBody>
      </p:sp>
      <p:sp>
        <p:nvSpPr>
          <p:cNvPr id="8" name="Oval 72">
            <a:extLst>
              <a:ext uri="{FF2B5EF4-FFF2-40B4-BE49-F238E27FC236}">
                <a16:creationId xmlns:a16="http://schemas.microsoft.com/office/drawing/2014/main" id="{C5763885-D231-602D-D5BE-4340555A4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08" y="962282"/>
            <a:ext cx="1933575" cy="1205013"/>
          </a:xfrm>
          <a:prstGeom prst="ellipse">
            <a:avLst/>
          </a:prstGeom>
          <a:gradFill rotWithShape="1">
            <a:gsLst>
              <a:gs pos="0">
                <a:srgbClr val="FF0000">
                  <a:gamma/>
                  <a:tint val="48627"/>
                  <a:invGamma/>
                </a:srgbClr>
              </a:gs>
              <a:gs pos="100000">
                <a:srgbClr val="FF0000">
                  <a:alpha val="8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9" name="Group 73">
            <a:extLst>
              <a:ext uri="{FF2B5EF4-FFF2-40B4-BE49-F238E27FC236}">
                <a16:creationId xmlns:a16="http://schemas.microsoft.com/office/drawing/2014/main" id="{E8E9841C-DF37-82A9-DD75-37454D6D0BBE}"/>
              </a:ext>
            </a:extLst>
          </p:cNvPr>
          <p:cNvGrpSpPr>
            <a:grpSpLocks/>
          </p:cNvGrpSpPr>
          <p:nvPr/>
        </p:nvGrpSpPr>
        <p:grpSpPr bwMode="auto">
          <a:xfrm rot="1677174">
            <a:off x="1937757" y="1569325"/>
            <a:ext cx="862013" cy="71437"/>
            <a:chOff x="916" y="1979"/>
            <a:chExt cx="1502" cy="108"/>
          </a:xfrm>
        </p:grpSpPr>
        <p:sp>
          <p:nvSpPr>
            <p:cNvPr id="10" name="Arc 74">
              <a:extLst>
                <a:ext uri="{FF2B5EF4-FFF2-40B4-BE49-F238E27FC236}">
                  <a16:creationId xmlns:a16="http://schemas.microsoft.com/office/drawing/2014/main" id="{EBB98A3B-3671-62DA-53BD-F2AFCC8DC4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6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Arc 75">
              <a:extLst>
                <a:ext uri="{FF2B5EF4-FFF2-40B4-BE49-F238E27FC236}">
                  <a16:creationId xmlns:a16="http://schemas.microsoft.com/office/drawing/2014/main" id="{6B7E3FE8-1128-F0DD-51D1-A7D673CDB82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104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Arc 76">
              <a:extLst>
                <a:ext uri="{FF2B5EF4-FFF2-40B4-BE49-F238E27FC236}">
                  <a16:creationId xmlns:a16="http://schemas.microsoft.com/office/drawing/2014/main" id="{F8070910-CB6A-9E7E-3524-4799325AA2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67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Arc 77">
              <a:extLst>
                <a:ext uri="{FF2B5EF4-FFF2-40B4-BE49-F238E27FC236}">
                  <a16:creationId xmlns:a16="http://schemas.microsoft.com/office/drawing/2014/main" id="{1F31703A-AF5C-88F8-EB2C-29B8B7CA7F4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855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Arc 78">
              <a:extLst>
                <a:ext uri="{FF2B5EF4-FFF2-40B4-BE49-F238E27FC236}">
                  <a16:creationId xmlns:a16="http://schemas.microsoft.com/office/drawing/2014/main" id="{71017CCE-FB47-7D4A-5566-572ACCB22C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91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Arc 79">
              <a:extLst>
                <a:ext uri="{FF2B5EF4-FFF2-40B4-BE49-F238E27FC236}">
                  <a16:creationId xmlns:a16="http://schemas.microsoft.com/office/drawing/2014/main" id="{340A3446-99BC-756F-E6CB-F58350D2343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479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Arc 80">
              <a:extLst>
                <a:ext uri="{FF2B5EF4-FFF2-40B4-BE49-F238E27FC236}">
                  <a16:creationId xmlns:a16="http://schemas.microsoft.com/office/drawing/2014/main" id="{19A9F07B-359D-118C-F23D-6375C4D65F0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42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Arc 81">
              <a:extLst>
                <a:ext uri="{FF2B5EF4-FFF2-40B4-BE49-F238E27FC236}">
                  <a16:creationId xmlns:a16="http://schemas.microsoft.com/office/drawing/2014/main" id="{903B17B4-EC35-B491-AADB-CB27A3985BF3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230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8" name="Line 82">
            <a:extLst>
              <a:ext uri="{FF2B5EF4-FFF2-40B4-BE49-F238E27FC236}">
                <a16:creationId xmlns:a16="http://schemas.microsoft.com/office/drawing/2014/main" id="{D1FF2A5C-0A81-825A-E9A7-FC91439382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1032" y="1807450"/>
            <a:ext cx="136683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Line 83">
            <a:extLst>
              <a:ext uri="{FF2B5EF4-FFF2-40B4-BE49-F238E27FC236}">
                <a16:creationId xmlns:a16="http://schemas.microsoft.com/office/drawing/2014/main" id="{FCEB8DFD-A7FF-DDF4-14D7-B1BDEA9762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1032" y="1807450"/>
            <a:ext cx="12239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" name="Text Box 84">
            <a:extLst>
              <a:ext uri="{FF2B5EF4-FFF2-40B4-BE49-F238E27FC236}">
                <a16:creationId xmlns:a16="http://schemas.microsoft.com/office/drawing/2014/main" id="{F91B87CD-856A-DD8D-0BE5-B93901C37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9895" y="1755062"/>
            <a:ext cx="433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e</a:t>
            </a:r>
            <a:r>
              <a:rPr lang="en-US" altLang="ja-JP" baseline="30000"/>
              <a:t>+</a:t>
            </a:r>
          </a:p>
        </p:txBody>
      </p:sp>
      <p:sp>
        <p:nvSpPr>
          <p:cNvPr id="21" name="Text Box 85">
            <a:extLst>
              <a:ext uri="{FF2B5EF4-FFF2-40B4-BE49-F238E27FC236}">
                <a16:creationId xmlns:a16="http://schemas.microsoft.com/office/drawing/2014/main" id="{121FA8A0-6432-D3BF-4A62-EFD7D4156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857" y="21217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e</a:t>
            </a:r>
            <a:r>
              <a:rPr lang="en-US" altLang="ja-JP" baseline="30000"/>
              <a:t>-</a:t>
            </a:r>
          </a:p>
        </p:txBody>
      </p:sp>
      <p:sp>
        <p:nvSpPr>
          <p:cNvPr id="22" name="Text Box 86">
            <a:extLst>
              <a:ext uri="{FF2B5EF4-FFF2-40B4-BE49-F238E27FC236}">
                <a16:creationId xmlns:a16="http://schemas.microsoft.com/office/drawing/2014/main" id="{E772B7A5-79C2-9F4A-C402-FF4E680A0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681" y="1487976"/>
            <a:ext cx="309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1" dirty="0">
                <a:latin typeface="Symbol" panose="05050102010706020507" pitchFamily="18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64352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8">
            <a:extLst>
              <a:ext uri="{FF2B5EF4-FFF2-40B4-BE49-F238E27FC236}">
                <a16:creationId xmlns:a16="http://schemas.microsoft.com/office/drawing/2014/main" id="{EAC8028F-B598-43F8-AA65-825531BB3C65}"/>
              </a:ext>
            </a:extLst>
          </p:cNvPr>
          <p:cNvSpPr/>
          <p:nvPr/>
        </p:nvSpPr>
        <p:spPr>
          <a:xfrm>
            <a:off x="244929" y="1130373"/>
            <a:ext cx="5347607" cy="3198345"/>
          </a:xfrm>
          <a:prstGeom prst="roundRect">
            <a:avLst>
              <a:gd name="adj" fmla="val 10122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5D9BB0F-B6AE-4046-9DD5-0F5C433A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Model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9626F4-664C-4505-B614-437E788E54C4}"/>
              </a:ext>
            </a:extLst>
          </p:cNvPr>
          <p:cNvSpPr txBox="1"/>
          <p:nvPr/>
        </p:nvSpPr>
        <p:spPr>
          <a:xfrm>
            <a:off x="2422566" y="3194953"/>
            <a:ext cx="2235651" cy="442674"/>
          </a:xfrm>
          <a:prstGeom prst="wedgeRoundRectCallout">
            <a:avLst>
              <a:gd name="adj1" fmla="val -56497"/>
              <a:gd name="adj2" fmla="val -4491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diquark interaction</a:t>
            </a:r>
            <a:endParaRPr kumimoji="1" lang="ja-JP" altLang="en-US" sz="2000" dirty="0"/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{\cal L} =&amp;amp; \bar\psi i \partial \hspace{-5pt}/ \psi + {\cal L}_S + {\cal L}_C&#10;\end{align*}&lt;/body&gt;&#10;  &lt;fcolor&gt;FFFFFFFF&lt;/fcolor&gt;&#10;  &lt;bcolor&gt;FFFFFFFF&lt;/bcolor&gt;&#10;  &lt;transparent&gt;True&lt;/transparent&gt;&#10;  &lt;resolution&gt;1800&lt;/resolution&gt;&#10;  &lt;imageh&gt;271&lt;/imageh&gt;&#10;  &lt;imagew&gt;2244&lt;/imagew&gt;&#10;  &lt;scale&gt;50&lt;/scale&gt;&#10;  &lt;cursor&gt;93&lt;/cursor&gt;&#10;&lt;/TeXTeX&gt;">
            <a:extLst>
              <a:ext uri="{FF2B5EF4-FFF2-40B4-BE49-F238E27FC236}">
                <a16:creationId xmlns:a16="http://schemas.microsoft.com/office/drawing/2014/main" id="{EBC642AB-2581-453F-8B53-823D5FDC0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0" y="1819758"/>
            <a:ext cx="2374898" cy="286808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{\cal L}_S =&amp;amp; G_S \big( (\bar\psi\psi)^2+(\bar\psi i\gamma_5 \tau \psi)^2 \big) \\&#10;{\cal L}_C =&amp;amp; G_C \big( (\bar\psi i\gamma_5 \tau_A \lambda_A \psi^C)({\rm h.c.})&#10;\end{align*}&lt;/body&gt;&#10;  &lt;fcolor&gt;FFFFFFFF&lt;/fcolor&gt;&#10;  &lt;bcolor&gt;FFFFFFFF&lt;/bcolor&gt;&#10;  &lt;transparent&gt;True&lt;/transparent&gt;&#10;  &lt;resolution&gt;1800&lt;/resolution&gt;&#10;  &lt;imageh&gt;752&lt;/imageh&gt;&#10;  &lt;imagew&gt;3237&lt;/imagew&gt;&#10;  &lt;scale&gt;50&lt;/scale&gt;&#10;  &lt;cursor&gt;116&lt;/cursor&gt;&#10;&lt;/TeXTeX&gt;">
            <a:extLst>
              <a:ext uri="{FF2B5EF4-FFF2-40B4-BE49-F238E27FC236}">
                <a16:creationId xmlns:a16="http://schemas.microsoft.com/office/drawing/2014/main" id="{89D09BFE-DCB8-4E1C-A54D-AF63DB55E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0" y="2363495"/>
            <a:ext cx="3425822" cy="79586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D93ADE-CC09-4AA9-BB8E-C75CFBAC1997}"/>
              </a:ext>
            </a:extLst>
          </p:cNvPr>
          <p:cNvSpPr txBox="1"/>
          <p:nvPr/>
        </p:nvSpPr>
        <p:spPr>
          <a:xfrm>
            <a:off x="449037" y="1130373"/>
            <a:ext cx="207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NJL model</a:t>
            </a:r>
            <a:endParaRPr kumimoji="1" lang="ja-JP" altLang="en-US" sz="32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93C4AF9-63D2-4013-B3E9-9CBA365F8881}"/>
              </a:ext>
            </a:extLst>
          </p:cNvPr>
          <p:cNvSpPr txBox="1"/>
          <p:nvPr/>
        </p:nvSpPr>
        <p:spPr>
          <a:xfrm>
            <a:off x="2422566" y="1230436"/>
            <a:ext cx="2549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(massless 2-flavor)</a:t>
            </a:r>
            <a:endParaRPr kumimoji="1" lang="ja-JP" altLang="en-US" sz="2400" dirty="0"/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G_S=5.01~{\rm GeV}^{-2},&#10;~~&#10;\Lambda=650{\rm MeV}&#10;\end{align*}&lt;/body&gt;&#10;  &lt;fcolor&gt;FFFFFFFF&lt;/fcolor&gt;&#10;  &lt;bcolor&gt;FFFFFFFF&lt;/bcolor&gt;&#10;  &lt;transparent&gt;True&lt;/transparent&gt;&#10;  &lt;resolution&gt;1800&lt;/resolution&gt;&#10;  &lt;imageh&gt;270&lt;/imageh&gt;&#10;  &lt;imagew&gt;3625&lt;/imagew&gt;&#10;  &lt;scale&gt;50&lt;/scale&gt;&#10;  &lt;cursor&gt;64&lt;/cursor&gt;&#10;&lt;/TeXTeX&gt;">
            <a:extLst>
              <a:ext uri="{FF2B5EF4-FFF2-40B4-BE49-F238E27FC236}">
                <a16:creationId xmlns:a16="http://schemas.microsoft.com/office/drawing/2014/main" id="{04432B57-A2D3-4326-81CF-2496FFE42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0" y="3703491"/>
            <a:ext cx="3836458" cy="28575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72F7AFD-E658-4667-B5DB-524F1DB48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043" y="3567792"/>
            <a:ext cx="4248403" cy="312154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5DF6110-2FB9-4BF6-B98C-E18B120FC679}"/>
              </a:ext>
            </a:extLst>
          </p:cNvPr>
          <p:cNvSpPr txBox="1"/>
          <p:nvPr/>
        </p:nvSpPr>
        <p:spPr>
          <a:xfrm>
            <a:off x="5157190" y="3087730"/>
            <a:ext cx="3624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Phase Diagram in MFA</a:t>
            </a:r>
            <a:endParaRPr kumimoji="1" lang="ja-JP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58CD01A-7BA5-4174-9F1F-30D306863696}"/>
                  </a:ext>
                </a:extLst>
              </p:cNvPr>
              <p:cNvSpPr txBox="1"/>
              <p:nvPr/>
            </p:nvSpPr>
            <p:spPr>
              <a:xfrm>
                <a:off x="449037" y="4538447"/>
                <a:ext cx="2926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: free parameter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58CD01A-7BA5-4174-9F1F-30D306863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7" y="4538447"/>
                <a:ext cx="2926570" cy="461665"/>
              </a:xfrm>
              <a:prstGeom prst="rect">
                <a:avLst/>
              </a:prstGeom>
              <a:blipFill>
                <a:blip r:embed="rId6"/>
                <a:stretch>
                  <a:fillRect l="-2917" t="-10526" r="-2083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57C35EE-B115-4ADF-AB8D-15FF37545466}"/>
              </a:ext>
            </a:extLst>
          </p:cNvPr>
          <p:cNvSpPr txBox="1"/>
          <p:nvPr/>
        </p:nvSpPr>
        <p:spPr>
          <a:xfrm>
            <a:off x="223842" y="5851193"/>
            <a:ext cx="331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Order of CSC phase transition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0606E9-4625-42E2-ADA7-22613891482D}"/>
              </a:ext>
            </a:extLst>
          </p:cNvPr>
          <p:cNvSpPr txBox="1"/>
          <p:nvPr/>
        </p:nvSpPr>
        <p:spPr>
          <a:xfrm>
            <a:off x="282988" y="6159168"/>
            <a:ext cx="3341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/>
              <a:t>Matsuura+(’04), </a:t>
            </a:r>
            <a:r>
              <a:rPr lang="en-US" altLang="ja-JP" sz="1600" dirty="0" err="1"/>
              <a:t>Giannakis</a:t>
            </a:r>
            <a:r>
              <a:rPr lang="en-US" altLang="ja-JP" sz="1600" dirty="0"/>
              <a:t>+(’04)</a:t>
            </a:r>
          </a:p>
          <a:p>
            <a:pPr algn="l"/>
            <a:r>
              <a:rPr kumimoji="1" lang="en-US" altLang="ja-JP" sz="1600" dirty="0"/>
              <a:t>Noronha+(’06), </a:t>
            </a:r>
            <a:r>
              <a:rPr lang="en-US" altLang="ja-JP" sz="1600" dirty="0" err="1"/>
              <a:t>Fejos</a:t>
            </a:r>
            <a:r>
              <a:rPr lang="en-US" altLang="ja-JP" sz="1600" dirty="0"/>
              <a:t>, Yamamoto(’19)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85274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角丸四角形 8">
            <a:extLst>
              <a:ext uri="{FF2B5EF4-FFF2-40B4-BE49-F238E27FC236}">
                <a16:creationId xmlns:a16="http://schemas.microsoft.com/office/drawing/2014/main" id="{E89A1A5B-F1FE-45BB-9483-9498253727DF}"/>
              </a:ext>
            </a:extLst>
          </p:cNvPr>
          <p:cNvSpPr/>
          <p:nvPr/>
        </p:nvSpPr>
        <p:spPr>
          <a:xfrm>
            <a:off x="207196" y="1320582"/>
            <a:ext cx="5205725" cy="3198345"/>
          </a:xfrm>
          <a:prstGeom prst="roundRect">
            <a:avLst>
              <a:gd name="adj" fmla="val 7569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AC30B14-D641-483A-BA82-853151EB5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Diquark Mode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D7DA61-0974-428B-8570-87303637FC74}"/>
              </a:ext>
            </a:extLst>
          </p:cNvPr>
          <p:cNvSpPr txBox="1"/>
          <p:nvPr/>
        </p:nvSpPr>
        <p:spPr>
          <a:xfrm>
            <a:off x="294984" y="5024488"/>
            <a:ext cx="4804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ja-JP" sz="2400" dirty="0"/>
              <a:t>M</a:t>
            </a:r>
            <a:r>
              <a:rPr kumimoji="1" lang="en-US" altLang="ja-JP" sz="2400" dirty="0"/>
              <a:t>assless at T=T</a:t>
            </a:r>
            <a:r>
              <a:rPr kumimoji="1" lang="en-US" altLang="ja-JP" sz="2400" baseline="-25000" dirty="0"/>
              <a:t>c</a:t>
            </a:r>
            <a:r>
              <a:rPr kumimoji="1" lang="en-US" altLang="ja-JP" sz="2400" dirty="0"/>
              <a:t> as a s</a:t>
            </a:r>
            <a:r>
              <a:rPr lang="en-US" altLang="ja-JP" sz="2400" dirty="0"/>
              <a:t>oft mode of CSC transition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ja-JP" sz="2400" dirty="0"/>
              <a:t>Strength in the space-like region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1D265D-A0E6-4A5E-938C-7100F1A7B78D}"/>
              </a:ext>
            </a:extLst>
          </p:cNvPr>
          <p:cNvSpPr txBox="1"/>
          <p:nvPr/>
        </p:nvSpPr>
        <p:spPr>
          <a:xfrm>
            <a:off x="1699725" y="6350183"/>
            <a:ext cx="371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MK, Koide, </a:t>
            </a:r>
            <a:r>
              <a:rPr kumimoji="1" lang="en-US" altLang="ja-JP" dirty="0" err="1"/>
              <a:t>Kunihiro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Nemoto</a:t>
            </a:r>
            <a:r>
              <a:rPr kumimoji="1" lang="en-US" altLang="ja-JP" dirty="0"/>
              <a:t>, ’01,’05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D8FE48-61D2-4D69-98C2-70A82BD86F02}"/>
              </a:ext>
            </a:extLst>
          </p:cNvPr>
          <p:cNvSpPr txBox="1"/>
          <p:nvPr/>
        </p:nvSpPr>
        <p:spPr>
          <a:xfrm>
            <a:off x="5994274" y="1041625"/>
            <a:ext cx="297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/>
              <a:t>Dynamical Structure </a:t>
            </a:r>
          </a:p>
          <a:p>
            <a:pPr algn="ctr"/>
            <a:r>
              <a:rPr kumimoji="1" lang="en-US" altLang="ja-JP" sz="2400" b="1" dirty="0"/>
              <a:t>Factor</a:t>
            </a:r>
            <a:endParaRPr kumimoji="1" lang="ja-JP" altLang="en-US" sz="2400" b="1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2F501D1-998C-44A2-BEC0-99005CBC7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13"/>
          <a:stretch/>
        </p:blipFill>
        <p:spPr>
          <a:xfrm>
            <a:off x="5880167" y="1836975"/>
            <a:ext cx="2375191" cy="426767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82A4005-A8C3-4867-9B49-13FC1B6B5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96"/>
          <a:stretch/>
        </p:blipFill>
        <p:spPr>
          <a:xfrm>
            <a:off x="8222485" y="1836975"/>
            <a:ext cx="746193" cy="42676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C94D8F1-67C0-4CD2-B928-6242F2913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86" t="91714" r="27976" b="-672"/>
          <a:stretch/>
        </p:blipFill>
        <p:spPr>
          <a:xfrm>
            <a:off x="6803883" y="5721132"/>
            <a:ext cx="1765530" cy="383519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T=1.05T_c&#10;\end{align*}&lt;/body&gt;&#10;  &lt;fcolor&gt;FF000000&lt;/fcolor&gt;&#10;  &lt;bcolor&gt;FFFFFFFF&lt;/bcolor&gt;&#10;  &lt;transparent&gt;True&lt;/transparent&gt;&#10;  &lt;resolution&gt;1800&lt;/resolution&gt;&#10;  &lt;imageh&gt;208&lt;/imageh&gt;&#10;  &lt;imagew&gt;1180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0D05E4E5-6F3D-4660-8D5D-C511C84D7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48" y="1889965"/>
            <a:ext cx="1248833" cy="22013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BCCFA55-4130-4123-A455-13EBB1997694}"/>
              </a:ext>
            </a:extLst>
          </p:cNvPr>
          <p:cNvSpPr txBox="1"/>
          <p:nvPr/>
        </p:nvSpPr>
        <p:spPr>
          <a:xfrm>
            <a:off x="358604" y="1476421"/>
            <a:ext cx="4891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Diquark Propagator (T-matrix)</a:t>
            </a:r>
            <a:endParaRPr kumimoji="1" lang="ja-JP" altLang="en-US" sz="28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A6F6A9A-83C7-42E7-8377-6550200C649A}"/>
              </a:ext>
            </a:extLst>
          </p:cNvPr>
          <p:cNvSpPr txBox="1"/>
          <p:nvPr/>
        </p:nvSpPr>
        <p:spPr>
          <a:xfrm>
            <a:off x="358604" y="1999097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in random-</a:t>
            </a:r>
            <a:r>
              <a:rPr lang="en-US" altLang="ja-JP" sz="2400" dirty="0"/>
              <a:t>p</a:t>
            </a:r>
            <a:r>
              <a:rPr kumimoji="1" lang="en-US" altLang="ja-JP" sz="2400" dirty="0"/>
              <a:t>hase </a:t>
            </a:r>
            <a:r>
              <a:rPr kumimoji="1" lang="en-US" altLang="ja-JP" sz="2400" dirty="0" err="1"/>
              <a:t>approximaion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A8E4E4D-77EA-42C5-93BC-6CF019AA34E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036229" y="3040702"/>
                <a:ext cx="113243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∙∙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A8E4E4D-77EA-42C5-93BC-6CF019AA3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229" y="3040702"/>
                <a:ext cx="1132435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EE4DEA4-1C5B-44B2-A2D8-595F88BDD8B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997353" y="3051166"/>
                <a:ext cx="69964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EE4DEA4-1C5B-44B2-A2D8-595F88BDD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353" y="3051166"/>
                <a:ext cx="6996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A92F714B-1B37-42C4-88AE-212AE46D7AD5}"/>
              </a:ext>
            </a:extLst>
          </p:cNvPr>
          <p:cNvGrpSpPr/>
          <p:nvPr/>
        </p:nvGrpSpPr>
        <p:grpSpPr>
          <a:xfrm rot="5400000">
            <a:off x="1339429" y="2877216"/>
            <a:ext cx="747976" cy="817150"/>
            <a:chOff x="2868256" y="3322071"/>
            <a:chExt cx="747976" cy="817150"/>
          </a:xfrm>
        </p:grpSpPr>
        <p:sp>
          <p:nvSpPr>
            <p:cNvPr id="22" name="円弧 21">
              <a:extLst>
                <a:ext uri="{FF2B5EF4-FFF2-40B4-BE49-F238E27FC236}">
                  <a16:creationId xmlns:a16="http://schemas.microsoft.com/office/drawing/2014/main" id="{46736310-FE76-49EF-99BB-F3345A38AB28}"/>
                </a:ext>
              </a:extLst>
            </p:cNvPr>
            <p:cNvSpPr/>
            <p:nvPr/>
          </p:nvSpPr>
          <p:spPr>
            <a:xfrm rot="16200000">
              <a:off x="2937687" y="3460676"/>
              <a:ext cx="817149" cy="539940"/>
            </a:xfrm>
            <a:prstGeom prst="arc">
              <a:avLst>
                <a:gd name="adj1" fmla="val 11672158"/>
                <a:gd name="adj2" fmla="val 2074675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円弧 22">
              <a:extLst>
                <a:ext uri="{FF2B5EF4-FFF2-40B4-BE49-F238E27FC236}">
                  <a16:creationId xmlns:a16="http://schemas.microsoft.com/office/drawing/2014/main" id="{75523796-5CAA-4A31-AFFC-21CACA827D20}"/>
                </a:ext>
              </a:extLst>
            </p:cNvPr>
            <p:cNvSpPr/>
            <p:nvPr/>
          </p:nvSpPr>
          <p:spPr>
            <a:xfrm rot="5400000">
              <a:off x="2729652" y="3460678"/>
              <a:ext cx="817147" cy="539940"/>
            </a:xfrm>
            <a:prstGeom prst="arc">
              <a:avLst>
                <a:gd name="adj1" fmla="val 11675154"/>
                <a:gd name="adj2" fmla="val 2076664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二等辺三角形 23">
              <a:extLst>
                <a:ext uri="{FF2B5EF4-FFF2-40B4-BE49-F238E27FC236}">
                  <a16:creationId xmlns:a16="http://schemas.microsoft.com/office/drawing/2014/main" id="{15A16848-3A04-4BC6-B572-0B2D97B59A17}"/>
                </a:ext>
              </a:extLst>
            </p:cNvPr>
            <p:cNvSpPr/>
            <p:nvPr/>
          </p:nvSpPr>
          <p:spPr>
            <a:xfrm>
              <a:off x="3037750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二等辺三角形 24">
              <a:extLst>
                <a:ext uri="{FF2B5EF4-FFF2-40B4-BE49-F238E27FC236}">
                  <a16:creationId xmlns:a16="http://schemas.microsoft.com/office/drawing/2014/main" id="{FE5D8FE8-2688-4D5A-B9D0-2AC5B94CACFC}"/>
                </a:ext>
              </a:extLst>
            </p:cNvPr>
            <p:cNvSpPr/>
            <p:nvPr/>
          </p:nvSpPr>
          <p:spPr>
            <a:xfrm>
              <a:off x="3371565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EC942F6F-10D6-4612-BDA2-029AE9B09840}"/>
              </a:ext>
            </a:extLst>
          </p:cNvPr>
          <p:cNvGrpSpPr/>
          <p:nvPr/>
        </p:nvGrpSpPr>
        <p:grpSpPr>
          <a:xfrm rot="5400000">
            <a:off x="3378900" y="2871585"/>
            <a:ext cx="747976" cy="817150"/>
            <a:chOff x="2868256" y="3322071"/>
            <a:chExt cx="747976" cy="817150"/>
          </a:xfrm>
        </p:grpSpPr>
        <p:sp>
          <p:nvSpPr>
            <p:cNvPr id="28" name="円弧 27">
              <a:extLst>
                <a:ext uri="{FF2B5EF4-FFF2-40B4-BE49-F238E27FC236}">
                  <a16:creationId xmlns:a16="http://schemas.microsoft.com/office/drawing/2014/main" id="{2EF24FAA-C138-4E3E-B8EB-C4B220C61A48}"/>
                </a:ext>
              </a:extLst>
            </p:cNvPr>
            <p:cNvSpPr/>
            <p:nvPr/>
          </p:nvSpPr>
          <p:spPr>
            <a:xfrm rot="16200000">
              <a:off x="2937687" y="3460676"/>
              <a:ext cx="817149" cy="539940"/>
            </a:xfrm>
            <a:prstGeom prst="arc">
              <a:avLst>
                <a:gd name="adj1" fmla="val 11672158"/>
                <a:gd name="adj2" fmla="val 2074675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円弧 28">
              <a:extLst>
                <a:ext uri="{FF2B5EF4-FFF2-40B4-BE49-F238E27FC236}">
                  <a16:creationId xmlns:a16="http://schemas.microsoft.com/office/drawing/2014/main" id="{C9C676C0-169A-4C59-9DD7-34ADE5E85C66}"/>
                </a:ext>
              </a:extLst>
            </p:cNvPr>
            <p:cNvSpPr/>
            <p:nvPr/>
          </p:nvSpPr>
          <p:spPr>
            <a:xfrm rot="5400000">
              <a:off x="2729652" y="3460678"/>
              <a:ext cx="817147" cy="539940"/>
            </a:xfrm>
            <a:prstGeom prst="arc">
              <a:avLst>
                <a:gd name="adj1" fmla="val 11675154"/>
                <a:gd name="adj2" fmla="val 2076664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二等辺三角形 29">
              <a:extLst>
                <a:ext uri="{FF2B5EF4-FFF2-40B4-BE49-F238E27FC236}">
                  <a16:creationId xmlns:a16="http://schemas.microsoft.com/office/drawing/2014/main" id="{95398068-7293-477F-82B9-2B581E9620C1}"/>
                </a:ext>
              </a:extLst>
            </p:cNvPr>
            <p:cNvSpPr/>
            <p:nvPr/>
          </p:nvSpPr>
          <p:spPr>
            <a:xfrm>
              <a:off x="3037750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二等辺三角形 30">
              <a:extLst>
                <a:ext uri="{FF2B5EF4-FFF2-40B4-BE49-F238E27FC236}">
                  <a16:creationId xmlns:a16="http://schemas.microsoft.com/office/drawing/2014/main" id="{E5A088FF-B058-48E0-B621-FCA95C66ACCD}"/>
                </a:ext>
              </a:extLst>
            </p:cNvPr>
            <p:cNvSpPr/>
            <p:nvPr/>
          </p:nvSpPr>
          <p:spPr>
            <a:xfrm>
              <a:off x="3371565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B65F15E9-31BD-4795-9E19-7C1F239BB1B0}"/>
              </a:ext>
            </a:extLst>
          </p:cNvPr>
          <p:cNvGrpSpPr/>
          <p:nvPr/>
        </p:nvGrpSpPr>
        <p:grpSpPr>
          <a:xfrm rot="5400000">
            <a:off x="2602941" y="2871585"/>
            <a:ext cx="747976" cy="817150"/>
            <a:chOff x="2868256" y="3322071"/>
            <a:chExt cx="747976" cy="817150"/>
          </a:xfrm>
        </p:grpSpPr>
        <p:sp>
          <p:nvSpPr>
            <p:cNvPr id="33" name="円弧 32">
              <a:extLst>
                <a:ext uri="{FF2B5EF4-FFF2-40B4-BE49-F238E27FC236}">
                  <a16:creationId xmlns:a16="http://schemas.microsoft.com/office/drawing/2014/main" id="{76F1228B-7841-4C68-BAEB-8200557B8D54}"/>
                </a:ext>
              </a:extLst>
            </p:cNvPr>
            <p:cNvSpPr/>
            <p:nvPr/>
          </p:nvSpPr>
          <p:spPr>
            <a:xfrm rot="16200000">
              <a:off x="2937687" y="3460676"/>
              <a:ext cx="817149" cy="539940"/>
            </a:xfrm>
            <a:prstGeom prst="arc">
              <a:avLst>
                <a:gd name="adj1" fmla="val 11672158"/>
                <a:gd name="adj2" fmla="val 2074675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円弧 33">
              <a:extLst>
                <a:ext uri="{FF2B5EF4-FFF2-40B4-BE49-F238E27FC236}">
                  <a16:creationId xmlns:a16="http://schemas.microsoft.com/office/drawing/2014/main" id="{1A36A181-A84B-491E-9A22-2B6510F04029}"/>
                </a:ext>
              </a:extLst>
            </p:cNvPr>
            <p:cNvSpPr/>
            <p:nvPr/>
          </p:nvSpPr>
          <p:spPr>
            <a:xfrm rot="5400000">
              <a:off x="2729652" y="3460678"/>
              <a:ext cx="817147" cy="539940"/>
            </a:xfrm>
            <a:prstGeom prst="arc">
              <a:avLst>
                <a:gd name="adj1" fmla="val 11675154"/>
                <a:gd name="adj2" fmla="val 2076664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二等辺三角形 34">
              <a:extLst>
                <a:ext uri="{FF2B5EF4-FFF2-40B4-BE49-F238E27FC236}">
                  <a16:creationId xmlns:a16="http://schemas.microsoft.com/office/drawing/2014/main" id="{14376520-A7D1-44E5-AB50-F05BC9AD34B6}"/>
                </a:ext>
              </a:extLst>
            </p:cNvPr>
            <p:cNvSpPr/>
            <p:nvPr/>
          </p:nvSpPr>
          <p:spPr>
            <a:xfrm>
              <a:off x="3037750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二等辺三角形 35">
              <a:extLst>
                <a:ext uri="{FF2B5EF4-FFF2-40B4-BE49-F238E27FC236}">
                  <a16:creationId xmlns:a16="http://schemas.microsoft.com/office/drawing/2014/main" id="{FFD69DFB-1A78-4067-88B6-13EFB5E19B00}"/>
                </a:ext>
              </a:extLst>
            </p:cNvPr>
            <p:cNvSpPr/>
            <p:nvPr/>
          </p:nvSpPr>
          <p:spPr>
            <a:xfrm>
              <a:off x="3371565" y="3692100"/>
              <a:ext cx="76122" cy="48580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8" name="TexTeXPicture" descr="&lt;?xml version=&quot;1.0&quot; encoding=&quot;utf-16&quot;?&gt;&#10;&lt;TeXTeX&gt;&#10;  &lt;preamble&gt;\documentclass{jarticle}&#10;\usepackage{amsmath}&#10;\usepackage{bm}&#10;\pagestyle{empty}&lt;/preamble&gt;&#10;  &lt;body&gt;\begin{align*} &#10;\Xi^R(\bm{k},\omega)=&#10;\end{align*}&lt;/body&gt;&#10;  &lt;fcolor&gt;FFFFFFFF&lt;/fcolor&gt;&#10;  &lt;bcolor&gt;FFFFFFFF&lt;/bcolor&gt;&#10;  &lt;transparent&gt;True&lt;/transparent&gt;&#10;  &lt;resolution&gt;1800&lt;/resolution&gt;&#10;  &lt;imageh&gt;285&lt;/imageh&gt;&#10;  &lt;imagew&gt;1191&lt;/imagew&gt;&#10;  &lt;scale&gt;50&lt;/scale&gt;&#10;  &lt;cursor&gt;37&lt;/cursor&gt;&#10;&lt;/TeXTeX&gt;">
            <a:extLst>
              <a:ext uri="{FF2B5EF4-FFF2-40B4-BE49-F238E27FC236}">
                <a16:creationId xmlns:a16="http://schemas.microsoft.com/office/drawing/2014/main" id="{3209A68A-52F9-4640-BA0E-498C66873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6" y="2551911"/>
            <a:ext cx="1537201" cy="367844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= \frac{ Q^R(\bm{k},\omega) }{ 1 + G_C Q^R(\bm{k},\omega)}&#10;\end{align*}&lt;/body&gt;&#10;  &lt;fcolor&gt;FFFFFFFF&lt;/fcolor&gt;&#10;  &lt;bcolor&gt;FFFFFFFF&lt;/bcolor&gt;&#10;  &lt;transparent&gt;True&lt;/transparent&gt;&#10;  &lt;resolution&gt;1800&lt;/resolution&gt;&#10;  &lt;imageh&gt;611&lt;/imageh&gt;&#10;  &lt;imagew&gt;2055&lt;/imagew&gt;&#10;  &lt;scale&gt;50&lt;/scale&gt;&#10;  &lt;cursor&gt;55&lt;/cursor&gt;&#10;&lt;/TeXTeX&gt;">
            <a:extLst>
              <a:ext uri="{FF2B5EF4-FFF2-40B4-BE49-F238E27FC236}">
                <a16:creationId xmlns:a16="http://schemas.microsoft.com/office/drawing/2014/main" id="{7D9DCC59-9DB9-443D-8C1C-0E2EBBA6B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63" y="3770422"/>
            <a:ext cx="2174875" cy="6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227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角丸四角形 8">
            <a:extLst>
              <a:ext uri="{FF2B5EF4-FFF2-40B4-BE49-F238E27FC236}">
                <a16:creationId xmlns:a16="http://schemas.microsoft.com/office/drawing/2014/main" id="{91560392-3C8F-4A00-A359-FA4462DF8DF0}"/>
              </a:ext>
            </a:extLst>
          </p:cNvPr>
          <p:cNvSpPr/>
          <p:nvPr/>
        </p:nvSpPr>
        <p:spPr>
          <a:xfrm>
            <a:off x="485898" y="2925183"/>
            <a:ext cx="8172203" cy="2579118"/>
          </a:xfrm>
          <a:prstGeom prst="roundRect">
            <a:avLst>
              <a:gd name="adj" fmla="val 11950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1D430417-3CAC-40F6-8F43-EB7514D29B86}"/>
              </a:ext>
            </a:extLst>
          </p:cNvPr>
          <p:cNvSpPr/>
          <p:nvPr/>
        </p:nvSpPr>
        <p:spPr>
          <a:xfrm>
            <a:off x="3490668" y="3918158"/>
            <a:ext cx="4820560" cy="9882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角丸四角形 8">
            <a:extLst>
              <a:ext uri="{FF2B5EF4-FFF2-40B4-BE49-F238E27FC236}">
                <a16:creationId xmlns:a16="http://schemas.microsoft.com/office/drawing/2014/main" id="{CB7CF515-D94F-4DB3-9408-FD224DBF5271}"/>
              </a:ext>
            </a:extLst>
          </p:cNvPr>
          <p:cNvSpPr/>
          <p:nvPr/>
        </p:nvSpPr>
        <p:spPr>
          <a:xfrm>
            <a:off x="831273" y="1199888"/>
            <a:ext cx="7558644" cy="1546086"/>
          </a:xfrm>
          <a:prstGeom prst="roundRect">
            <a:avLst>
              <a:gd name="adj" fmla="val 15634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6AA3B92-EFD4-49BB-9BA0-82AD38CB7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Photon Self-Energy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407675D-3604-4816-911E-4599FB93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25" y="3918158"/>
            <a:ext cx="2478016" cy="13814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D37A398-05A2-48DA-83E3-222D223A1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668" y="3918158"/>
            <a:ext cx="1763204" cy="9882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5123B6E-92A2-4069-B1EE-EF5C7B215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96"/>
          <a:stretch/>
        </p:blipFill>
        <p:spPr>
          <a:xfrm>
            <a:off x="5243428" y="4026325"/>
            <a:ext cx="1532639" cy="7817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F0A9F31-8DD5-4F88-B250-11D05A4AFE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95"/>
          <a:stretch/>
        </p:blipFill>
        <p:spPr>
          <a:xfrm>
            <a:off x="6776068" y="4025039"/>
            <a:ext cx="1535160" cy="78300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031660-B98F-4D37-AE87-60C0BFE35375}"/>
              </a:ext>
            </a:extLst>
          </p:cNvPr>
          <p:cNvSpPr txBox="1"/>
          <p:nvPr/>
        </p:nvSpPr>
        <p:spPr>
          <a:xfrm>
            <a:off x="1059465" y="1206306"/>
            <a:ext cx="422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Dilepton Production Rate</a:t>
            </a:r>
            <a:endParaRPr kumimoji="1" lang="ja-JP" altLang="en-US" sz="2800" b="1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FEB857A-6F00-4AC2-B364-5BED7E970301}"/>
              </a:ext>
            </a:extLst>
          </p:cNvPr>
          <p:cNvSpPr/>
          <p:nvPr/>
        </p:nvSpPr>
        <p:spPr>
          <a:xfrm>
            <a:off x="6067660" y="1943036"/>
            <a:ext cx="853726" cy="64387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1F95DF54-23FA-43BA-B18A-9C53A4F61BCC}"/>
              </a:ext>
            </a:extLst>
          </p:cNvPr>
          <p:cNvSpPr/>
          <p:nvPr/>
        </p:nvSpPr>
        <p:spPr>
          <a:xfrm>
            <a:off x="6166560" y="1878715"/>
            <a:ext cx="655926" cy="769441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87F22B43-82FB-4662-9AF0-A7887AC50FBF}"/>
              </a:ext>
            </a:extLst>
          </p:cNvPr>
          <p:cNvSpPr/>
          <p:nvPr/>
        </p:nvSpPr>
        <p:spPr>
          <a:xfrm rot="3109050" flipH="1">
            <a:off x="6138221" y="2030015"/>
            <a:ext cx="44849" cy="64069"/>
          </a:xfrm>
          <a:prstGeom prst="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57761518-AF2F-420E-8A0C-A0CA5F8D4DCC}"/>
              </a:ext>
            </a:extLst>
          </p:cNvPr>
          <p:cNvSpPr/>
          <p:nvPr/>
        </p:nvSpPr>
        <p:spPr>
          <a:xfrm rot="18490950" flipH="1" flipV="1">
            <a:off x="6802404" y="2030149"/>
            <a:ext cx="44849" cy="64069"/>
          </a:xfrm>
          <a:prstGeom prst="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二等辺三角形 13">
            <a:extLst>
              <a:ext uri="{FF2B5EF4-FFF2-40B4-BE49-F238E27FC236}">
                <a16:creationId xmlns:a16="http://schemas.microsoft.com/office/drawing/2014/main" id="{5BD0BEE6-477F-4550-9D58-8D703C5D08EF}"/>
              </a:ext>
            </a:extLst>
          </p:cNvPr>
          <p:cNvSpPr/>
          <p:nvPr/>
        </p:nvSpPr>
        <p:spPr>
          <a:xfrm rot="3109050" flipV="1">
            <a:off x="6799589" y="2438863"/>
            <a:ext cx="44849" cy="64069"/>
          </a:xfrm>
          <a:prstGeom prst="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BB299B34-54AC-4BBE-82E9-EC01571525AE}"/>
              </a:ext>
            </a:extLst>
          </p:cNvPr>
          <p:cNvSpPr/>
          <p:nvPr/>
        </p:nvSpPr>
        <p:spPr>
          <a:xfrm rot="18490950">
            <a:off x="6136439" y="2434184"/>
            <a:ext cx="44849" cy="64069"/>
          </a:xfrm>
          <a:prstGeom prst="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9F7A4F8-337B-4C22-80F4-86FDF0FA2F9C}"/>
              </a:ext>
            </a:extLst>
          </p:cNvPr>
          <p:cNvGrpSpPr>
            <a:grpSpLocks noChangeAspect="1"/>
          </p:cNvGrpSpPr>
          <p:nvPr/>
        </p:nvGrpSpPr>
        <p:grpSpPr>
          <a:xfrm>
            <a:off x="5695643" y="2186464"/>
            <a:ext cx="373038" cy="196555"/>
            <a:chOff x="1225742" y="2927997"/>
            <a:chExt cx="1880179" cy="990671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E92542C7-31D2-4B44-A83C-2B6398CB7EE9}"/>
                </a:ext>
              </a:extLst>
            </p:cNvPr>
            <p:cNvGrpSpPr/>
            <p:nvPr/>
          </p:nvGrpSpPr>
          <p:grpSpPr>
            <a:xfrm>
              <a:off x="2154093" y="2927997"/>
              <a:ext cx="951828" cy="990671"/>
              <a:chOff x="1353452" y="2880284"/>
              <a:chExt cx="951828" cy="990671"/>
            </a:xfrm>
          </p:grpSpPr>
          <p:sp>
            <p:nvSpPr>
              <p:cNvPr id="24" name="円弧 23">
                <a:extLst>
                  <a:ext uri="{FF2B5EF4-FFF2-40B4-BE49-F238E27FC236}">
                    <a16:creationId xmlns:a16="http://schemas.microsoft.com/office/drawing/2014/main" id="{4BE8D3AC-99FC-4FAB-B516-68760BFF4947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" name="円弧 24">
                <a:extLst>
                  <a:ext uri="{FF2B5EF4-FFF2-40B4-BE49-F238E27FC236}">
                    <a16:creationId xmlns:a16="http://schemas.microsoft.com/office/drawing/2014/main" id="{B257C46A-2032-4CE6-A908-DC7DE2B52105}"/>
                  </a:ext>
                </a:extLst>
              </p:cNvPr>
              <p:cNvSpPr/>
              <p:nvPr/>
            </p:nvSpPr>
            <p:spPr>
              <a:xfrm flipH="1" flipV="1">
                <a:off x="1821874" y="2880284"/>
                <a:ext cx="483406" cy="775907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ADEBA7EE-3CD9-4737-AE73-7BE9C582BCC8}"/>
                </a:ext>
              </a:extLst>
            </p:cNvPr>
            <p:cNvGrpSpPr/>
            <p:nvPr/>
          </p:nvGrpSpPr>
          <p:grpSpPr>
            <a:xfrm>
              <a:off x="1225742" y="2927997"/>
              <a:ext cx="947400" cy="990671"/>
              <a:chOff x="1353452" y="2880284"/>
              <a:chExt cx="947400" cy="990671"/>
            </a:xfrm>
          </p:grpSpPr>
          <p:sp>
            <p:nvSpPr>
              <p:cNvPr id="22" name="円弧 21">
                <a:extLst>
                  <a:ext uri="{FF2B5EF4-FFF2-40B4-BE49-F238E27FC236}">
                    <a16:creationId xmlns:a16="http://schemas.microsoft.com/office/drawing/2014/main" id="{836349C1-E3F5-42BE-8769-DD4A0B4F8080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3" name="円弧 22">
                <a:extLst>
                  <a:ext uri="{FF2B5EF4-FFF2-40B4-BE49-F238E27FC236}">
                    <a16:creationId xmlns:a16="http://schemas.microsoft.com/office/drawing/2014/main" id="{793B74EC-FF9B-49FC-8B89-9CE61B4CE5D8}"/>
                  </a:ext>
                </a:extLst>
              </p:cNvPr>
              <p:cNvSpPr/>
              <p:nvPr/>
            </p:nvSpPr>
            <p:spPr>
              <a:xfrm flipH="1" flipV="1">
                <a:off x="1817446" y="2880284"/>
                <a:ext cx="483406" cy="775907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777ADC1-C5B6-479C-BCC2-E47D66924A12}"/>
              </a:ext>
            </a:extLst>
          </p:cNvPr>
          <p:cNvGrpSpPr>
            <a:grpSpLocks noChangeAspect="1"/>
          </p:cNvGrpSpPr>
          <p:nvPr/>
        </p:nvGrpSpPr>
        <p:grpSpPr>
          <a:xfrm>
            <a:off x="6918588" y="2187718"/>
            <a:ext cx="372229" cy="196555"/>
            <a:chOff x="297042" y="2927997"/>
            <a:chExt cx="1876100" cy="990671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52B5E585-71EA-445F-B4D7-F33D7D73845E}"/>
                </a:ext>
              </a:extLst>
            </p:cNvPr>
            <p:cNvGrpSpPr/>
            <p:nvPr/>
          </p:nvGrpSpPr>
          <p:grpSpPr>
            <a:xfrm>
              <a:off x="1225742" y="2927997"/>
              <a:ext cx="947400" cy="990671"/>
              <a:chOff x="1353452" y="2880284"/>
              <a:chExt cx="947400" cy="990671"/>
            </a:xfrm>
          </p:grpSpPr>
          <p:sp>
            <p:nvSpPr>
              <p:cNvPr id="32" name="円弧 31">
                <a:extLst>
                  <a:ext uri="{FF2B5EF4-FFF2-40B4-BE49-F238E27FC236}">
                    <a16:creationId xmlns:a16="http://schemas.microsoft.com/office/drawing/2014/main" id="{DC64B807-EC6B-4536-A506-2331E7DD81CF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" name="円弧 32">
                <a:extLst>
                  <a:ext uri="{FF2B5EF4-FFF2-40B4-BE49-F238E27FC236}">
                    <a16:creationId xmlns:a16="http://schemas.microsoft.com/office/drawing/2014/main" id="{4B3BCF5C-9F57-4C7D-93B9-83A69E9D2075}"/>
                  </a:ext>
                </a:extLst>
              </p:cNvPr>
              <p:cNvSpPr/>
              <p:nvPr/>
            </p:nvSpPr>
            <p:spPr>
              <a:xfrm flipH="1" flipV="1">
                <a:off x="1817446" y="2880284"/>
                <a:ext cx="483406" cy="775907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FFD10B34-A065-4825-AF15-BB4D7982EF91}"/>
                </a:ext>
              </a:extLst>
            </p:cNvPr>
            <p:cNvGrpSpPr/>
            <p:nvPr/>
          </p:nvGrpSpPr>
          <p:grpSpPr>
            <a:xfrm>
              <a:off x="297042" y="2927997"/>
              <a:ext cx="947401" cy="990671"/>
              <a:chOff x="1353452" y="2880284"/>
              <a:chExt cx="947401" cy="990671"/>
            </a:xfrm>
          </p:grpSpPr>
          <p:sp>
            <p:nvSpPr>
              <p:cNvPr id="30" name="円弧 29">
                <a:extLst>
                  <a:ext uri="{FF2B5EF4-FFF2-40B4-BE49-F238E27FC236}">
                    <a16:creationId xmlns:a16="http://schemas.microsoft.com/office/drawing/2014/main" id="{D3F5ABDF-F47F-407F-AECC-DA8E8DF4BDE4}"/>
                  </a:ext>
                </a:extLst>
              </p:cNvPr>
              <p:cNvSpPr/>
              <p:nvPr/>
            </p:nvSpPr>
            <p:spPr>
              <a:xfrm flipH="1">
                <a:off x="1353452" y="3095047"/>
                <a:ext cx="483406" cy="775908"/>
              </a:xfrm>
              <a:prstGeom prst="arc">
                <a:avLst>
                  <a:gd name="adj1" fmla="val 12287645"/>
                  <a:gd name="adj2" fmla="val 2030051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" name="円弧 30">
                <a:extLst>
                  <a:ext uri="{FF2B5EF4-FFF2-40B4-BE49-F238E27FC236}">
                    <a16:creationId xmlns:a16="http://schemas.microsoft.com/office/drawing/2014/main" id="{36D96B94-9D5B-4893-B19C-79713F8DE443}"/>
                  </a:ext>
                </a:extLst>
              </p:cNvPr>
              <p:cNvSpPr/>
              <p:nvPr/>
            </p:nvSpPr>
            <p:spPr>
              <a:xfrm flipH="1" flipV="1">
                <a:off x="1817447" y="2880284"/>
                <a:ext cx="483406" cy="775908"/>
              </a:xfrm>
              <a:prstGeom prst="arc">
                <a:avLst>
                  <a:gd name="adj1" fmla="val 12194826"/>
                  <a:gd name="adj2" fmla="val 2013740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913F45F-CC08-4D6B-B37C-91CC70B00866}"/>
              </a:ext>
            </a:extLst>
          </p:cNvPr>
          <p:cNvCxnSpPr>
            <a:cxnSpLocks/>
          </p:cNvCxnSpPr>
          <p:nvPr/>
        </p:nvCxnSpPr>
        <p:spPr>
          <a:xfrm flipV="1">
            <a:off x="7299031" y="2024620"/>
            <a:ext cx="643720" cy="26465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04812DB-4EA6-4932-B002-EFD82677D862}"/>
              </a:ext>
            </a:extLst>
          </p:cNvPr>
          <p:cNvCxnSpPr>
            <a:cxnSpLocks/>
          </p:cNvCxnSpPr>
          <p:nvPr/>
        </p:nvCxnSpPr>
        <p:spPr>
          <a:xfrm>
            <a:off x="7290393" y="2284945"/>
            <a:ext cx="652358" cy="16743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frac{d^4\Gamma}{dk^4} = \frac{\alpha}{12\pi^4} \frac1{k^2} \frac1{e^{\beta\omega-1}} {\rm Im}\Pi^{R\mu}_\mu(k)&#10;\end{align*}&lt;/body&gt;&#10;  &lt;fcolor&gt;FFFFFFFF&lt;/fcolor&gt;&#10;  &lt;bcolor&gt;FFFFFFFF&lt;/bcolor&gt;&#10;  &lt;transparent&gt;True&lt;/transparent&gt;&#10;  &lt;resolution&gt;1800&lt;/resolution&gt;&#10;  &lt;imageh&gt;547&lt;/imageh&gt;&#10;  &lt;imagew&gt;3411&lt;/imagew&gt;&#10;  &lt;scale&gt;50&lt;/scale&gt;&#10;  &lt;cursor&gt;101&lt;/cursor&gt;&#10;&lt;/TeXTeX&gt;">
            <a:extLst>
              <a:ext uri="{FF2B5EF4-FFF2-40B4-BE49-F238E27FC236}">
                <a16:creationId xmlns:a16="http://schemas.microsoft.com/office/drawing/2014/main" id="{4DFE121F-F11C-47E2-8EAB-0F0AA8DD6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55" y="1769670"/>
            <a:ext cx="3609975" cy="578908"/>
          </a:xfrm>
          <a:prstGeom prst="rect">
            <a:avLst/>
          </a:prstGeom>
        </p:spPr>
      </p:pic>
      <p:pic>
        <p:nvPicPr>
          <p:cNvPr id="44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gamma^\mu&#10;\end{align*}&lt;/body&gt;&#10;  &lt;fcolor&gt;FFFFFFFF&lt;/fcolor&gt;&#10;  &lt;bcolor&gt;FFFFFFFF&lt;/bcolor&gt;&#10;  &lt;transparent&gt;True&lt;/transparent&gt;&#10;  &lt;resolution&gt;1800&lt;/resolution&gt;&#10;  &lt;imageh&gt;230&lt;/imageh&gt;&#10;  &lt;imagew&gt;249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8DBD2C22-4C69-4742-85FC-F0B25649D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21" y="1924415"/>
            <a:ext cx="263525" cy="243417"/>
          </a:xfrm>
          <a:prstGeom prst="rect">
            <a:avLst/>
          </a:prstGeom>
        </p:spPr>
      </p:pic>
      <p:pic>
        <p:nvPicPr>
          <p:cNvPr id="46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gamma^\nu&#10;\end{align*}&lt;/body&gt;&#10;  &lt;fcolor&gt;FFFFFFFF&lt;/fcolor&gt;&#10;  &lt;bcolor&gt;FFFFFFFF&lt;/bcolor&gt;&#10;  &lt;transparent&gt;True&lt;/transparent&gt;&#10;  &lt;resolution&gt;1800&lt;/resolution&gt;&#10;  &lt;imageh&gt;230&lt;/imageh&gt;&#10;  &lt;imagew&gt;239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87DBDC90-CCF3-41F6-B8CB-289C340AE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60" y="1909657"/>
            <a:ext cx="252942" cy="243417"/>
          </a:xfrm>
          <a:prstGeom prst="rect">
            <a:avLst/>
          </a:prstGeom>
        </p:spPr>
      </p:pic>
      <p:pic>
        <p:nvPicPr>
          <p:cNvPr id="49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e^+\\ e^-&#10;\end{align*}&lt;/body&gt;&#10;  &lt;fcolor&gt;FFFFFFFF&lt;/fcolor&gt;&#10;  &lt;bcolor&gt;FFFFFFFF&lt;/bcolor&gt;&#10;  &lt;transparent&gt;True&lt;/transparent&gt;&#10;  &lt;resolution&gt;1800&lt;/resolution&gt;&#10;  &lt;imageh&gt;662&lt;/imageh&gt;&#10;  &lt;imagew&gt;246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3FD6FB16-305A-4D58-9E86-7B992246C9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708" y="1878765"/>
            <a:ext cx="260350" cy="700617"/>
          </a:xfrm>
          <a:prstGeom prst="rect">
            <a:avLst/>
          </a:prstGeom>
        </p:spPr>
      </p:pic>
      <p:pic>
        <p:nvPicPr>
          <p:cNvPr id="51" name="TexTeXPicture" descr="&lt;?xml version=&quot;1.0&quot; encoding=&quot;utf-16&quot;?&gt;&#10;&lt;TeXTeX&gt;&#10;  &lt;preamble&gt;\documentclass{jarticle}&#10;\usepackage{amsmath}&#10;\usepackage{bm}&#10;\pagestyle{empty}&lt;/preamble&gt;&#10;  &lt;body&gt;\begin{align*} &#10;\Pi^{\mu\nu}(k)=&#10;\end{align*}&lt;/body&gt;&#10;  &lt;fcolor&gt;FFFFFFFF&lt;/fcolor&gt;&#10;  &lt;bcolor&gt;FFFFFFFF&lt;/bcolor&gt;&#10;  &lt;transparent&gt;True&lt;/transparent&gt;&#10;  &lt;resolution&gt;1800&lt;/resolution&gt;&#10;  &lt;imageh&gt;250&lt;/imageh&gt;&#10;  &lt;imagew&gt;1003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E360CB8C-10BB-4D98-B00A-85FE1D9393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89" y="1519812"/>
            <a:ext cx="1213747" cy="302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20E7AFE5-18DB-4266-96A3-D21ABAE50CF5}"/>
                  </a:ext>
                </a:extLst>
              </p:cNvPr>
              <p:cNvSpPr txBox="1"/>
              <p:nvPr/>
            </p:nvSpPr>
            <p:spPr>
              <a:xfrm>
                <a:off x="766178" y="3013236"/>
                <a:ext cx="35689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b="1" dirty="0"/>
                  <a:t>Terms included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0" smtClean="0"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p>
                        <m: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  <m:t>𝝁𝝂</m:t>
                        </m:r>
                      </m:sup>
                    </m:sSup>
                  </m:oMath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20E7AFE5-18DB-4266-96A3-D21ABAE50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78" y="3013236"/>
                <a:ext cx="3568926" cy="523220"/>
              </a:xfrm>
              <a:prstGeom prst="rect">
                <a:avLst/>
              </a:prstGeom>
              <a:blipFill>
                <a:blip r:embed="rId11"/>
                <a:stretch>
                  <a:fillRect l="-3590" t="-10465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8D2FDB7-BCB9-4A8C-9722-05F92D74C188}"/>
              </a:ext>
            </a:extLst>
          </p:cNvPr>
          <p:cNvSpPr txBox="1"/>
          <p:nvPr/>
        </p:nvSpPr>
        <p:spPr>
          <a:xfrm>
            <a:off x="913198" y="3489728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Aslamasov</a:t>
            </a:r>
            <a:r>
              <a:rPr kumimoji="1" lang="en-US" altLang="ja-JP" sz="2400" dirty="0"/>
              <a:t>-Larkin</a:t>
            </a:r>
            <a:endParaRPr kumimoji="1" lang="ja-JP" altLang="en-US" sz="24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DAF87A3-EAE9-4653-9950-CCF240355B24}"/>
              </a:ext>
            </a:extLst>
          </p:cNvPr>
          <p:cNvSpPr txBox="1"/>
          <p:nvPr/>
        </p:nvSpPr>
        <p:spPr>
          <a:xfrm>
            <a:off x="3969694" y="3549925"/>
            <a:ext cx="382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Maki-Thompson, Density of states</a:t>
            </a:r>
            <a:endParaRPr kumimoji="1" lang="ja-JP" altLang="en-US" sz="20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D2ABE0A3-1CF2-4FFA-999C-E0C1FE8F98BD}"/>
              </a:ext>
            </a:extLst>
          </p:cNvPr>
          <p:cNvSpPr txBox="1"/>
          <p:nvPr/>
        </p:nvSpPr>
        <p:spPr>
          <a:xfrm>
            <a:off x="766178" y="5570901"/>
            <a:ext cx="5948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/>
              <a:t>common in metallic superconductors (conductivity)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/>
              <a:t>time-dependent GL approx. for diquark field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/>
              <a:t>gauge-invariant construction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0BA95DA-0563-424C-9FAC-082B6C32B652}"/>
              </a:ext>
            </a:extLst>
          </p:cNvPr>
          <p:cNvSpPr txBox="1"/>
          <p:nvPr/>
        </p:nvSpPr>
        <p:spPr>
          <a:xfrm>
            <a:off x="5388923" y="6488524"/>
            <a:ext cx="370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Nishimura, MK, </a:t>
            </a:r>
            <a:r>
              <a:rPr kumimoji="1" lang="en-US" altLang="ja-JP" dirty="0" err="1"/>
              <a:t>Kunihiro</a:t>
            </a:r>
            <a:r>
              <a:rPr lang="en-US" altLang="ja-JP" dirty="0"/>
              <a:t>, 2201.01963</a:t>
            </a:r>
            <a:endParaRPr kumimoji="1" lang="ja-JP" altLang="en-US" dirty="0"/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A71AE1BB-2BC0-4149-B274-22D401AFC2DB}"/>
              </a:ext>
            </a:extLst>
          </p:cNvPr>
          <p:cNvCxnSpPr/>
          <p:nvPr/>
        </p:nvCxnSpPr>
        <p:spPr>
          <a:xfrm>
            <a:off x="5078077" y="5173906"/>
            <a:ext cx="906818" cy="0"/>
          </a:xfrm>
          <a:prstGeom prst="line">
            <a:avLst/>
          </a:prstGeom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二等辺三角形 60">
            <a:extLst>
              <a:ext uri="{FF2B5EF4-FFF2-40B4-BE49-F238E27FC236}">
                <a16:creationId xmlns:a16="http://schemas.microsoft.com/office/drawing/2014/main" id="{EB6CE6F9-9BE6-422D-80BD-E7F31663DAD5}"/>
              </a:ext>
            </a:extLst>
          </p:cNvPr>
          <p:cNvSpPr/>
          <p:nvPr/>
        </p:nvSpPr>
        <p:spPr>
          <a:xfrm rot="5400000">
            <a:off x="5444665" y="5080723"/>
            <a:ext cx="173641" cy="20102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B44F6A32-256F-4186-ADEF-4448BB3C91A6}"/>
              </a:ext>
            </a:extLst>
          </p:cNvPr>
          <p:cNvSpPr txBox="1"/>
          <p:nvPr/>
        </p:nvSpPr>
        <p:spPr>
          <a:xfrm>
            <a:off x="5984894" y="4948969"/>
            <a:ext cx="2414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= diquark </a:t>
            </a:r>
            <a:r>
              <a:rPr lang="en-US" altLang="ja-JP" sz="2000" dirty="0"/>
              <a:t>propagator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951243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4270AA-3ED8-4183-A16B-1AA2D022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 Production Rates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05AFC92-00D7-4B1C-8F7F-3B5A9EDC7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4" r="2255" b="1392"/>
          <a:stretch/>
        </p:blipFill>
        <p:spPr>
          <a:xfrm>
            <a:off x="164773" y="1223159"/>
            <a:ext cx="4798599" cy="410886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ABD362-D2F7-45C5-92FD-A23B9859D7A5}"/>
              </a:ext>
            </a:extLst>
          </p:cNvPr>
          <p:cNvSpPr txBox="1"/>
          <p:nvPr/>
        </p:nvSpPr>
        <p:spPr>
          <a:xfrm>
            <a:off x="5065057" y="2101470"/>
            <a:ext cx="3914170" cy="9194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</a:rPr>
              <a:t>Red</a:t>
            </a:r>
            <a:r>
              <a:rPr kumimoji="1" lang="en-US" altLang="ja-JP" sz="2400" dirty="0"/>
              <a:t>: fluctuation contribution</a:t>
            </a:r>
          </a:p>
          <a:p>
            <a:pPr algn="l"/>
            <a:r>
              <a:rPr lang="en-US" altLang="ja-JP" sz="2400" dirty="0">
                <a:solidFill>
                  <a:srgbClr val="00B0F0"/>
                </a:solidFill>
              </a:rPr>
              <a:t>Blue</a:t>
            </a:r>
            <a:r>
              <a:rPr lang="en-US" altLang="ja-JP" sz="2400" dirty="0"/>
              <a:t>: free quarks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A6B18AEB-75A2-4E7D-9928-1E713504C3EF}"/>
                  </a:ext>
                </a:extLst>
              </p:cNvPr>
              <p:cNvSpPr txBox="1"/>
              <p:nvPr/>
            </p:nvSpPr>
            <p:spPr>
              <a:xfrm>
                <a:off x="345908" y="5706442"/>
                <a:ext cx="845218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Diquark fluctuations give rise to anomalous enhancement  in the low energy-momentum region for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&lt;1.5</m:t>
                    </m:r>
                    <m:sSub>
                      <m:sSub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.</a:t>
                </a: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A6B18AEB-75A2-4E7D-9928-1E713504C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08" y="5706442"/>
                <a:ext cx="8452183" cy="830997"/>
              </a:xfrm>
              <a:prstGeom prst="rect">
                <a:avLst/>
              </a:prstGeom>
              <a:blipFill>
                <a:blip r:embed="rId4"/>
                <a:stretch>
                  <a:fillRect l="-1010"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frac{d^4\Gamma}{dk^4} (\omega,k)&#10;\end{align*}&lt;/body&gt;&#10;  &lt;fcolor&gt;FFFFFFFF&lt;/fcolor&gt;&#10;  &lt;bcolor&gt;FFFFFFFF&lt;/bcolor&gt;&#10;  &lt;transparent&gt;True&lt;/transparent&gt;&#10;  &lt;resolution&gt;1800&lt;/resolution&gt;&#10;  &lt;imageh&gt;547&lt;/imageh&gt;&#10;  &lt;imagew&gt;1008&lt;/imagew&gt;&#10;  &lt;scale&gt;50&lt;/scale&gt;&#10;  &lt;cursor&gt;49&lt;/cursor&gt;&#10;&lt;/TeXTeX&gt;">
            <a:extLst>
              <a:ext uri="{FF2B5EF4-FFF2-40B4-BE49-F238E27FC236}">
                <a16:creationId xmlns:a16="http://schemas.microsoft.com/office/drawing/2014/main" id="{69F46936-28FD-4138-A3E8-CCDA90408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57" y="1223159"/>
            <a:ext cx="1274726" cy="691741"/>
          </a:xfrm>
          <a:prstGeom prst="rect">
            <a:avLst/>
          </a:prstGeom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9F221E51-7346-4D77-B38F-EED74723DC39}"/>
              </a:ext>
            </a:extLst>
          </p:cNvPr>
          <p:cNvSpPr/>
          <p:nvPr/>
        </p:nvSpPr>
        <p:spPr>
          <a:xfrm flipV="1">
            <a:off x="2580775" y="2332036"/>
            <a:ext cx="1401678" cy="1533381"/>
          </a:xfrm>
          <a:prstGeom prst="downArrow">
            <a:avLst>
              <a:gd name="adj1" fmla="val 50000"/>
              <a:gd name="adj2" fmla="val 56432"/>
            </a:avLst>
          </a:prstGeom>
          <a:gradFill>
            <a:gsLst>
              <a:gs pos="0">
                <a:srgbClr val="FF0000">
                  <a:alpha val="30000"/>
                </a:srgbClr>
              </a:gs>
              <a:gs pos="100000">
                <a:srgbClr val="FF0000">
                  <a:alpha val="60000"/>
                </a:srgbClr>
              </a:gs>
            </a:gsLst>
            <a:lin ang="5400000" scaled="1"/>
          </a:gradFill>
          <a:ln>
            <a:noFill/>
          </a:ln>
          <a:scene3d>
            <a:camera prst="isometricOffAxis2Right">
              <a:rot lat="1650484" lon="17761634" rev="215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F46DA13-B072-40CA-9362-1F01C69E2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4" t="3859" r="21798" b="79315"/>
          <a:stretch/>
        </p:blipFill>
        <p:spPr>
          <a:xfrm>
            <a:off x="288038" y="1162300"/>
            <a:ext cx="3786659" cy="84908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4120F14-8845-42AA-99B8-86F9C8A54452}"/>
              </a:ext>
            </a:extLst>
          </p:cNvPr>
          <p:cNvSpPr txBox="1"/>
          <p:nvPr/>
        </p:nvSpPr>
        <p:spPr>
          <a:xfrm>
            <a:off x="6263338" y="4749671"/>
            <a:ext cx="2630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Nishimura, MK, </a:t>
            </a:r>
            <a:r>
              <a:rPr kumimoji="1" lang="en-US" altLang="ja-JP" dirty="0" err="1"/>
              <a:t>Kunihiro</a:t>
            </a:r>
            <a:r>
              <a:rPr lang="en-US" altLang="ja-JP" dirty="0"/>
              <a:t>,</a:t>
            </a:r>
          </a:p>
          <a:p>
            <a:pPr algn="r"/>
            <a:r>
              <a:rPr lang="en-US" altLang="ja-JP" dirty="0"/>
              <a:t>2201.01963</a:t>
            </a:r>
            <a:endParaRPr kumimoji="1" lang="ja-JP" altLang="en-US" dirty="0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usepackage{bm}&#10;\pagestyle{empty}&lt;/preamble&gt;&#10;  &lt;body&gt;\begin{align*} &#10;&amp;amp;\mu=350~{\rm MeV} \\&#10;&amp;amp;G_C=0.7G_S,~~&#10;(T_c \simeq 43~{\rm MeV})&#10;\end{align*}&lt;/body&gt;&#10;  &lt;fcolor&gt;FFFFFFFF&lt;/fcolor&gt;&#10;  &lt;bcolor&gt;FFFFFFFF&lt;/bcolor&gt;&#10;  &lt;transparent&gt;True&lt;/transparent&gt;&#10;  &lt;resolution&gt;1800&lt;/resolution&gt;&#10;  &lt;imageh&gt;682&lt;/imageh&gt;&#10;  &lt;imagew&gt;3233&lt;/imagew&gt;&#10;  &lt;scale&gt;50&lt;/scale&gt;&#10;  &lt;cursor&gt;67&lt;/cursor&gt;&#10;&lt;/TeXTeX&gt;">
            <a:extLst>
              <a:ext uri="{FF2B5EF4-FFF2-40B4-BE49-F238E27FC236}">
                <a16:creationId xmlns:a16="http://schemas.microsoft.com/office/drawing/2014/main" id="{B5D11127-F0F3-4EA2-A924-4A2390AB7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58" y="3255858"/>
            <a:ext cx="3421592" cy="7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167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619E8D-CD6F-4E22-A934-7C80308E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Invariant-Mass Spectrum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98C676-3B37-4132-B9CB-781F04465467}"/>
              </a:ext>
            </a:extLst>
          </p:cNvPr>
          <p:cNvSpPr txBox="1"/>
          <p:nvPr/>
        </p:nvSpPr>
        <p:spPr>
          <a:xfrm>
            <a:off x="1193799" y="1044609"/>
            <a:ext cx="2959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Fixed Temperature</a:t>
            </a:r>
            <a:endParaRPr kumimoji="1" lang="ja-JP" altLang="en-US" sz="2800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437CF53-235F-461B-A28E-FC3922CDF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99"/>
          <a:stretch/>
        </p:blipFill>
        <p:spPr>
          <a:xfrm>
            <a:off x="490711" y="1567829"/>
            <a:ext cx="4110526" cy="32474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806B65D-68F9-43DD-961D-F894BEEFB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97" t="8986" r="1808" b="68241"/>
          <a:stretch/>
        </p:blipFill>
        <p:spPr>
          <a:xfrm>
            <a:off x="1951766" y="1857220"/>
            <a:ext cx="2760075" cy="1028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BDAB884-EDD6-47AE-9983-F5F9B260DA18}"/>
                  </a:ext>
                </a:extLst>
              </p:cNvPr>
              <p:cNvSpPr txBox="1"/>
              <p:nvPr/>
            </p:nvSpPr>
            <p:spPr>
              <a:xfrm>
                <a:off x="383179" y="5104672"/>
                <a:ext cx="738486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Strong enhancement at low invariant mass, though the range of 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400" dirty="0"/>
                  <a:t> is narrower than the previous results.</a:t>
                </a:r>
              </a:p>
              <a:p>
                <a:pPr marL="342900" indent="-342900" algn="l">
                  <a:buFont typeface="Wingdings" panose="05000000000000000000" pitchFamily="2" charset="2"/>
                  <a:buChar char="p"/>
                </a:pPr>
                <a:r>
                  <a:rPr lang="en-US" altLang="ja-JP" sz="2400" b="1" dirty="0"/>
                  <a:t>Observable in the HIC? </a:t>
                </a:r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BDAB884-EDD6-47AE-9983-F5F9B260D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79" y="5104672"/>
                <a:ext cx="7384868" cy="1200329"/>
              </a:xfrm>
              <a:prstGeom prst="rect">
                <a:avLst/>
              </a:prstGeom>
              <a:blipFill>
                <a:blip r:embed="rId3"/>
                <a:stretch>
                  <a:fillRect l="-1156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>
            <a:extLst>
              <a:ext uri="{FF2B5EF4-FFF2-40B4-BE49-F238E27FC236}">
                <a16:creationId xmlns:a16="http://schemas.microsoft.com/office/drawing/2014/main" id="{A44C6DA2-D228-44D0-BA8C-75D755E9F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130" y="2016829"/>
            <a:ext cx="3843916" cy="2824341"/>
          </a:xfrm>
          <a:prstGeom prst="rect">
            <a:avLst/>
          </a:prstGeom>
        </p:spPr>
      </p:pic>
      <p:sp>
        <p:nvSpPr>
          <p:cNvPr id="12" name="矢印: 下 11">
            <a:extLst>
              <a:ext uri="{FF2B5EF4-FFF2-40B4-BE49-F238E27FC236}">
                <a16:creationId xmlns:a16="http://schemas.microsoft.com/office/drawing/2014/main" id="{51B22394-EB90-4F89-8234-5FAFC24DF5E6}"/>
              </a:ext>
            </a:extLst>
          </p:cNvPr>
          <p:cNvSpPr/>
          <p:nvPr/>
        </p:nvSpPr>
        <p:spPr>
          <a:xfrm>
            <a:off x="7690230" y="2982475"/>
            <a:ext cx="234891" cy="31039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4F350F-EAEF-4188-BBD2-075173A95147}"/>
              </a:ext>
            </a:extLst>
          </p:cNvPr>
          <p:cNvSpPr txBox="1"/>
          <p:nvPr/>
        </p:nvSpPr>
        <p:spPr>
          <a:xfrm>
            <a:off x="7218411" y="2613143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accent1">
                    <a:lumMod val="50000"/>
                  </a:schemeClr>
                </a:solidFill>
              </a:rPr>
              <a:t>This point</a:t>
            </a:r>
            <a:endParaRPr kumimoji="1" lang="ja-JP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BD47C6EF-1809-4D8A-A181-2209BACB24E9}"/>
              </a:ext>
            </a:extLst>
          </p:cNvPr>
          <p:cNvSpPr/>
          <p:nvPr/>
        </p:nvSpPr>
        <p:spPr>
          <a:xfrm flipV="1">
            <a:off x="1364320" y="2768235"/>
            <a:ext cx="584561" cy="869969"/>
          </a:xfrm>
          <a:prstGeom prst="downArrow">
            <a:avLst>
              <a:gd name="adj1" fmla="val 50000"/>
              <a:gd name="adj2" fmla="val 44571"/>
            </a:avLst>
          </a:prstGeom>
          <a:gradFill>
            <a:gsLst>
              <a:gs pos="0">
                <a:srgbClr val="FF0000">
                  <a:alpha val="30000"/>
                </a:srgbClr>
              </a:gs>
              <a:gs pos="100000">
                <a:srgbClr val="FF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8B35F1-FF19-48D8-87D6-59A096163D52}"/>
              </a:ext>
            </a:extLst>
          </p:cNvPr>
          <p:cNvSpPr txBox="1"/>
          <p:nvPr/>
        </p:nvSpPr>
        <p:spPr>
          <a:xfrm>
            <a:off x="1917461" y="2890294"/>
            <a:ext cx="1790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enhancement at low M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frac{d\Gamma}{dM^2}=\int \frac{d^3k}{2\omega} \frac{d^4\Gamma}{dk^4}\Big|_{\omega=E_k}&#10;\end{align*}&lt;/body&gt;&#10;  &lt;fcolor&gt;FFFFFFFF&lt;/fcolor&gt;&#10;  &lt;bcolor&gt;FFFFFFFF&lt;/bcolor&gt;&#10;  &lt;transparent&gt;True&lt;/transparent&gt;&#10;  &lt;resolution&gt;1800&lt;/resolution&gt;&#10;  &lt;imageh&gt;588&lt;/imageh&gt;&#10;  &lt;imagew&gt;2654&lt;/imagew&gt;&#10;  &lt;scale&gt;50&lt;/scale&gt;&#10;  &lt;cursor&gt;88&lt;/cursor&gt;&#10;&lt;/TeXTeX&gt;">
            <a:extLst>
              <a:ext uri="{FF2B5EF4-FFF2-40B4-BE49-F238E27FC236}">
                <a16:creationId xmlns:a16="http://schemas.microsoft.com/office/drawing/2014/main" id="{649B8D85-823E-4093-92B8-EA730B3E2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44" y="1326261"/>
            <a:ext cx="2808817" cy="6223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0B19C49-2BB4-4BBD-BA3D-B832B32B8927}"/>
              </a:ext>
            </a:extLst>
          </p:cNvPr>
          <p:cNvSpPr txBox="1"/>
          <p:nvPr/>
        </p:nvSpPr>
        <p:spPr>
          <a:xfrm>
            <a:off x="5356309" y="6488668"/>
            <a:ext cx="370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Nishimura, MK, </a:t>
            </a:r>
            <a:r>
              <a:rPr kumimoji="1" lang="en-US" altLang="ja-JP" dirty="0" err="1"/>
              <a:t>Kunihiro</a:t>
            </a:r>
            <a:r>
              <a:rPr lang="en-US" altLang="ja-JP" dirty="0"/>
              <a:t>, 2201.01963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45638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0857" y="1553225"/>
            <a:ext cx="83494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>
                <a:effectLst>
                  <a:glow rad="101600">
                    <a:srgbClr val="104157"/>
                  </a:glow>
                </a:effectLst>
              </a:rPr>
              <a:t>Exploring dense medium in relativistic heavy-ion collisions is </a:t>
            </a:r>
            <a:r>
              <a:rPr lang="en-US" altLang="ja-JP" sz="2400" dirty="0">
                <a:effectLst>
                  <a:glow rad="101600">
                    <a:srgbClr val="104157"/>
                  </a:glow>
                </a:effectLst>
              </a:rPr>
              <a:t>a</a:t>
            </a:r>
            <a:r>
              <a:rPr kumimoji="1" lang="en-US" altLang="ja-JP" sz="2400" dirty="0">
                <a:effectLst>
                  <a:glow rad="101600">
                    <a:srgbClr val="104157"/>
                  </a:glow>
                </a:effectLst>
              </a:rPr>
              <a:t> hot topic in this field. The beam-energy scan is ongoing, and many new experiments will start </a:t>
            </a:r>
            <a:r>
              <a:rPr lang="en-US" altLang="ja-JP" sz="2400" dirty="0">
                <a:effectLst>
                  <a:glow rad="101600">
                    <a:srgbClr val="104157"/>
                  </a:glow>
                </a:effectLst>
              </a:rPr>
              <a:t>in the near future! 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>
              <a:effectLst>
                <a:glow rad="101600">
                  <a:srgbClr val="104157"/>
                </a:glow>
              </a:effectLst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>
                <a:effectLst>
                  <a:glow rad="101600">
                    <a:srgbClr val="104157"/>
                  </a:glow>
                </a:effectLst>
              </a:rPr>
              <a:t>Among them, search for 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>
                <a:solidFill>
                  <a:srgbClr val="FFFF00"/>
                </a:solidFill>
                <a:effectLst>
                  <a:glow rad="101600">
                    <a:srgbClr val="104157"/>
                  </a:glow>
                </a:effectLst>
              </a:rPr>
              <a:t>QCD critical point </a:t>
            </a:r>
            <a:r>
              <a:rPr lang="en-US" altLang="ja-JP" sz="2400" dirty="0">
                <a:effectLst>
                  <a:glow rad="101600">
                    <a:srgbClr val="104157"/>
                  </a:glow>
                </a:effectLst>
              </a:rPr>
              <a:t>using fluctuation observables 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>
                <a:solidFill>
                  <a:srgbClr val="FFFF00"/>
                </a:solidFill>
                <a:effectLst>
                  <a:glow rad="101600">
                    <a:srgbClr val="104157"/>
                  </a:glow>
                </a:effectLst>
              </a:rPr>
              <a:t>color superconductivity </a:t>
            </a:r>
            <a:r>
              <a:rPr lang="en-US" altLang="ja-JP" sz="2400" dirty="0">
                <a:effectLst>
                  <a:glow rad="101600">
                    <a:srgbClr val="104157"/>
                  </a:glow>
                </a:effectLst>
              </a:rPr>
              <a:t>using dileptons</a:t>
            </a:r>
          </a:p>
          <a:p>
            <a:r>
              <a:rPr lang="en-US" altLang="ja-JP" sz="2400" dirty="0">
                <a:effectLst>
                  <a:glow rad="101600">
                    <a:srgbClr val="104157"/>
                  </a:glow>
                </a:effectLst>
              </a:rPr>
              <a:t>      are especially interesting and important.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>
              <a:effectLst>
                <a:glow rad="101600">
                  <a:srgbClr val="104157"/>
                </a:glow>
              </a:effectLst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>
                <a:effectLst>
                  <a:glow rad="101600">
                    <a:srgbClr val="104157"/>
                  </a:glow>
                </a:effectLst>
              </a:rPr>
              <a:t>Heavy-ion collisions at J-PARC will play important roles in pursuing these subjects.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>
              <a:effectLst>
                <a:glow rad="101600">
                  <a:srgbClr val="104157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0316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AD1800-23E2-4CEE-B19E-37074B9F1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Critical Points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5FD516-FB4D-4CB0-848D-F7AAEF35C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88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5F19A73-A3DD-4812-98CD-E474051053D8}"/>
              </a:ext>
            </a:extLst>
          </p:cNvPr>
          <p:cNvSpPr txBox="1"/>
          <p:nvPr/>
        </p:nvSpPr>
        <p:spPr>
          <a:xfrm>
            <a:off x="475047" y="140340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Water</a:t>
            </a:r>
            <a:endParaRPr kumimoji="1" lang="ja-JP" altLang="en-US" sz="28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E7C942-2BEC-49FE-AE00-D599A97BD7AA}"/>
              </a:ext>
            </a:extLst>
          </p:cNvPr>
          <p:cNvSpPr txBox="1"/>
          <p:nvPr/>
        </p:nvSpPr>
        <p:spPr>
          <a:xfrm>
            <a:off x="5132144" y="1404220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err="1"/>
              <a:t>Ising</a:t>
            </a:r>
            <a:r>
              <a:rPr kumimoji="1" lang="en-US" altLang="ja-JP" sz="2800" b="1" dirty="0"/>
              <a:t> Model</a:t>
            </a:r>
            <a:endParaRPr kumimoji="1" lang="ja-JP" altLang="en-US" sz="2800" b="1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EBD1FEE1-4382-4EAC-9A0E-2C7A3519DFF4}"/>
              </a:ext>
            </a:extLst>
          </p:cNvPr>
          <p:cNvCxnSpPr/>
          <p:nvPr/>
        </p:nvCxnSpPr>
        <p:spPr>
          <a:xfrm flipV="1">
            <a:off x="1377790" y="2170850"/>
            <a:ext cx="0" cy="230118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D57A5EE-CEEA-4F00-9EE3-F613B4420BC3}"/>
              </a:ext>
            </a:extLst>
          </p:cNvPr>
          <p:cNvCxnSpPr>
            <a:cxnSpLocks/>
          </p:cNvCxnSpPr>
          <p:nvPr/>
        </p:nvCxnSpPr>
        <p:spPr>
          <a:xfrm>
            <a:off x="1237582" y="4278936"/>
            <a:ext cx="224942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076DA0CF-F086-42B0-A3B3-9D054E7157C4}"/>
              </a:ext>
            </a:extLst>
          </p:cNvPr>
          <p:cNvCxnSpPr/>
          <p:nvPr/>
        </p:nvCxnSpPr>
        <p:spPr>
          <a:xfrm>
            <a:off x="2164174" y="2170850"/>
            <a:ext cx="0" cy="2108086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7D81B0D-231D-4C8F-9F50-0E0ED9565E32}"/>
              </a:ext>
            </a:extLst>
          </p:cNvPr>
          <p:cNvCxnSpPr>
            <a:cxnSpLocks/>
          </p:cNvCxnSpPr>
          <p:nvPr/>
        </p:nvCxnSpPr>
        <p:spPr>
          <a:xfrm>
            <a:off x="1377790" y="3614472"/>
            <a:ext cx="786384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19808DE-851D-4B0E-981F-F5A4231489BA}"/>
              </a:ext>
            </a:extLst>
          </p:cNvPr>
          <p:cNvCxnSpPr>
            <a:cxnSpLocks/>
          </p:cNvCxnSpPr>
          <p:nvPr/>
        </p:nvCxnSpPr>
        <p:spPr>
          <a:xfrm>
            <a:off x="1377790" y="2962200"/>
            <a:ext cx="786384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16619AC7-F488-4C66-B841-CF949CF18282}"/>
              </a:ext>
            </a:extLst>
          </p:cNvPr>
          <p:cNvSpPr/>
          <p:nvPr/>
        </p:nvSpPr>
        <p:spPr>
          <a:xfrm>
            <a:off x="1938622" y="2423270"/>
            <a:ext cx="975360" cy="1005840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005840">
                <a:moveTo>
                  <a:pt x="0" y="1005840"/>
                </a:moveTo>
                <a:cubicBezTo>
                  <a:pt x="67056" y="821944"/>
                  <a:pt x="85344" y="741680"/>
                  <a:pt x="231648" y="554736"/>
                </a:cubicBezTo>
                <a:cubicBezTo>
                  <a:pt x="377952" y="367792"/>
                  <a:pt x="585216" y="226568"/>
                  <a:pt x="975360" y="0"/>
                </a:cubicBezTo>
              </a:path>
            </a:pathLst>
          </a:custGeom>
          <a:noFill/>
          <a:ln w="25400">
            <a:solidFill>
              <a:srgbClr val="FFFF0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1F81399D-2F6B-4076-9BF1-787F343DCFAB}"/>
              </a:ext>
            </a:extLst>
          </p:cNvPr>
          <p:cNvSpPr/>
          <p:nvPr/>
        </p:nvSpPr>
        <p:spPr>
          <a:xfrm>
            <a:off x="1941548" y="3447619"/>
            <a:ext cx="1505712" cy="371856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1115568"/>
              <a:gd name="connsiteY0" fmla="*/ 871728 h 871728"/>
              <a:gd name="connsiteX1" fmla="*/ 371856 w 1115568"/>
              <a:gd name="connsiteY1" fmla="*/ 554736 h 871728"/>
              <a:gd name="connsiteX2" fmla="*/ 1115568 w 1115568"/>
              <a:gd name="connsiteY2" fmla="*/ 0 h 871728"/>
              <a:gd name="connsiteX0" fmla="*/ 0 w 1499616"/>
              <a:gd name="connsiteY0" fmla="*/ 336949 h 828971"/>
              <a:gd name="connsiteX1" fmla="*/ 371856 w 1499616"/>
              <a:gd name="connsiteY1" fmla="*/ 19957 h 828971"/>
              <a:gd name="connsiteX2" fmla="*/ 1499616 w 1499616"/>
              <a:gd name="connsiteY2" fmla="*/ 800245 h 828971"/>
              <a:gd name="connsiteX0" fmla="*/ 0 w 1499616"/>
              <a:gd name="connsiteY0" fmla="*/ 39442 h 547417"/>
              <a:gd name="connsiteX1" fmla="*/ 371856 w 1499616"/>
              <a:gd name="connsiteY1" fmla="*/ 197938 h 547417"/>
              <a:gd name="connsiteX2" fmla="*/ 1499616 w 1499616"/>
              <a:gd name="connsiteY2" fmla="*/ 502738 h 547417"/>
              <a:gd name="connsiteX0" fmla="*/ 0 w 1499616"/>
              <a:gd name="connsiteY0" fmla="*/ 39442 h 564724"/>
              <a:gd name="connsiteX1" fmla="*/ 371856 w 1499616"/>
              <a:gd name="connsiteY1" fmla="*/ 197938 h 564724"/>
              <a:gd name="connsiteX2" fmla="*/ 1499616 w 1499616"/>
              <a:gd name="connsiteY2" fmla="*/ 502738 h 564724"/>
              <a:gd name="connsiteX0" fmla="*/ 0 w 1499616"/>
              <a:gd name="connsiteY0" fmla="*/ 0 h 463296"/>
              <a:gd name="connsiteX1" fmla="*/ 1499616 w 1499616"/>
              <a:gd name="connsiteY1" fmla="*/ 463296 h 463296"/>
              <a:gd name="connsiteX0" fmla="*/ 0 w 1499616"/>
              <a:gd name="connsiteY0" fmla="*/ 0 h 384048"/>
              <a:gd name="connsiteX1" fmla="*/ 1499616 w 1499616"/>
              <a:gd name="connsiteY1" fmla="*/ 384048 h 384048"/>
              <a:gd name="connsiteX0" fmla="*/ 0 w 1499616"/>
              <a:gd name="connsiteY0" fmla="*/ 0 h 384048"/>
              <a:gd name="connsiteX1" fmla="*/ 438912 w 1499616"/>
              <a:gd name="connsiteY1" fmla="*/ 118304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505712"/>
              <a:gd name="connsiteY0" fmla="*/ 0 h 371856"/>
              <a:gd name="connsiteX1" fmla="*/ 408432 w 1505712"/>
              <a:gd name="connsiteY1" fmla="*/ 209744 h 371856"/>
              <a:gd name="connsiteX2" fmla="*/ 1505712 w 1505712"/>
              <a:gd name="connsiteY2" fmla="*/ 371856 h 371856"/>
              <a:gd name="connsiteX0" fmla="*/ 0 w 1505712"/>
              <a:gd name="connsiteY0" fmla="*/ 0 h 371856"/>
              <a:gd name="connsiteX1" fmla="*/ 408432 w 1505712"/>
              <a:gd name="connsiteY1" fmla="*/ 209744 h 371856"/>
              <a:gd name="connsiteX2" fmla="*/ 1505712 w 1505712"/>
              <a:gd name="connsiteY2" fmla="*/ 371856 h 37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5712" h="371856">
                <a:moveTo>
                  <a:pt x="0" y="0"/>
                </a:moveTo>
                <a:cubicBezTo>
                  <a:pt x="128016" y="73979"/>
                  <a:pt x="157480" y="147768"/>
                  <a:pt x="408432" y="209744"/>
                </a:cubicBezTo>
                <a:cubicBezTo>
                  <a:pt x="659384" y="271720"/>
                  <a:pt x="1072896" y="329184"/>
                  <a:pt x="1505712" y="371856"/>
                </a:cubicBezTo>
              </a:path>
            </a:pathLst>
          </a:cu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DF1D605B-32EC-4B59-A045-41FD1DA8D4D7}"/>
              </a:ext>
            </a:extLst>
          </p:cNvPr>
          <p:cNvSpPr/>
          <p:nvPr/>
        </p:nvSpPr>
        <p:spPr>
          <a:xfrm>
            <a:off x="1515188" y="3429111"/>
            <a:ext cx="440136" cy="459460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005840">
                <a:moveTo>
                  <a:pt x="0" y="1005840"/>
                </a:moveTo>
                <a:cubicBezTo>
                  <a:pt x="67056" y="821944"/>
                  <a:pt x="85344" y="741680"/>
                  <a:pt x="231648" y="554736"/>
                </a:cubicBezTo>
                <a:cubicBezTo>
                  <a:pt x="377952" y="367792"/>
                  <a:pt x="585216" y="226568"/>
                  <a:pt x="975360" y="0"/>
                </a:cubicBezTo>
              </a:path>
            </a:pathLst>
          </a:cu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A04CE2-C201-4A4E-9BBB-461D8E66A917}"/>
              </a:ext>
            </a:extLst>
          </p:cNvPr>
          <p:cNvSpPr txBox="1"/>
          <p:nvPr/>
        </p:nvSpPr>
        <p:spPr>
          <a:xfrm>
            <a:off x="2542281" y="3193637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liquid</a:t>
            </a:r>
            <a:endParaRPr kumimoji="1" lang="ja-JP" altLang="en-US" sz="2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7F23D1D-71D2-40D1-BF2A-D2DA3B1C2C49}"/>
              </a:ext>
            </a:extLst>
          </p:cNvPr>
          <p:cNvSpPr txBox="1"/>
          <p:nvPr/>
        </p:nvSpPr>
        <p:spPr>
          <a:xfrm>
            <a:off x="1911817" y="3767687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solid</a:t>
            </a:r>
            <a:endParaRPr kumimoji="1" lang="ja-JP" altLang="en-US" sz="2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3D71E75-41AE-40EE-BD15-3E20C84FBE5E}"/>
              </a:ext>
            </a:extLst>
          </p:cNvPr>
          <p:cNvSpPr txBox="1"/>
          <p:nvPr/>
        </p:nvSpPr>
        <p:spPr>
          <a:xfrm>
            <a:off x="1879066" y="2207738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101600">
                    <a:srgbClr val="10445C"/>
                  </a:glow>
                </a:effectLst>
              </a:rPr>
              <a:t>gas</a:t>
            </a:r>
            <a:endParaRPr kumimoji="1" lang="ja-JP" altLang="en-US" sz="2400" dirty="0">
              <a:effectLst>
                <a:glow rad="101600">
                  <a:srgbClr val="10445C"/>
                </a:glow>
              </a:effectLst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E75EF66-80EC-4FDB-8E72-17C0A74278E7}"/>
              </a:ext>
            </a:extLst>
          </p:cNvPr>
          <p:cNvSpPr txBox="1"/>
          <p:nvPr/>
        </p:nvSpPr>
        <p:spPr>
          <a:xfrm rot="16200000">
            <a:off x="306482" y="2675687"/>
            <a:ext cx="1566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Temperature</a:t>
            </a:r>
            <a:endParaRPr kumimoji="1" lang="ja-JP" altLang="en-US" sz="20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8DB8D3-7063-4927-909E-20817750D397}"/>
              </a:ext>
            </a:extLst>
          </p:cNvPr>
          <p:cNvSpPr txBox="1"/>
          <p:nvPr/>
        </p:nvSpPr>
        <p:spPr>
          <a:xfrm>
            <a:off x="2502955" y="4271981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pressure</a:t>
            </a:r>
            <a:endParaRPr kumimoji="1" lang="ja-JP" altLang="en-US" sz="2000" dirty="0"/>
          </a:p>
        </p:txBody>
      </p:sp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1{\rm atm}&#10;\end{align*}&lt;/body&gt;&#10;  &lt;fcolor&gt;FFFFFFFF&lt;/fcolor&gt;&#10;  &lt;bcolor&gt;FFFFFFFF&lt;/bcolor&gt;&#10;  &lt;transparent&gt;True&lt;/transparent&gt;&#10;  &lt;resolution&gt;1800&lt;/resolution&gt;&#10;  &lt;imageh&gt;166&lt;/imageh&gt;&#10;  &lt;imagew&gt;525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C85836DD-1AD0-4BFE-9402-5A48A473E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91" y="4354400"/>
            <a:ext cx="421811" cy="133372"/>
          </a:xfrm>
          <a:prstGeom prst="rect">
            <a:avLst/>
          </a:prstGeom>
        </p:spPr>
      </p:pic>
      <p:pic>
        <p:nvPicPr>
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100{}^\circ\mathrm{C}&#10;\end{align*}&lt;/body&gt;&#10;  &lt;fcolor&gt;FFFFFFFF&lt;/fcolor&gt;&#10;  &lt;bcolor&gt;FFFFFFFF&lt;/bcolor&gt;&#10;  &lt;transparent&gt;True&lt;/transparent&gt;&#10;  &lt;resolution&gt;1800&lt;/resolution&gt;&#10;  &lt;imageh&gt;187&lt;/imageh&gt;&#10;  &lt;imagew&gt;630&lt;/imagew&gt;&#10;  &lt;scale&gt;50&lt;/scale&gt;&#10;  &lt;cursor&gt;37&lt;/cursor&gt;&#10;&lt;/TeXTeX&gt;">
            <a:extLst>
              <a:ext uri="{FF2B5EF4-FFF2-40B4-BE49-F238E27FC236}">
                <a16:creationId xmlns:a16="http://schemas.microsoft.com/office/drawing/2014/main" id="{9F8EFE26-A87F-4AE6-9011-974F5BC6B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00" y="2752830"/>
            <a:ext cx="506173" cy="150244"/>
          </a:xfrm>
          <a:prstGeom prst="rect">
            <a:avLst/>
          </a:prstGeom>
        </p:spPr>
      </p:pic>
      <p:pic>
        <p:nvPicPr>
          <p:cNvPr id="42" name="TexTeXPicture" descr="&lt;?xml version=&quot;1.0&quot; encoding=&quot;utf-16&quot;?&gt;&#10;&lt;TeXTeX&gt;&#10;  &lt;preamble&gt;\documentclass{jarticle}&#10;\usepackage{amsmath}&#10;\pagestyle{empty}&lt;/preamble&gt;&#10;  &lt;body&gt;\begin{align*} &#10;0{}^\circ\mathrm{C}&#10;\end{align*}&lt;/body&gt;&#10;  &lt;fcolor&gt;FFFFFFFF&lt;/fcolor&gt;&#10;  &lt;bcolor&gt;FFFFFFFF&lt;/bcolor&gt;&#10;  &lt;transparent&gt;True&lt;/transparent&gt;&#10;  &lt;resolution&gt;1800&lt;/resolution&gt;&#10;  &lt;imageh&gt;187&lt;/imageh&gt;&#10;  &lt;imagew&gt;394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86977E0D-8CA4-43B4-9D76-DA022F104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61" y="3404943"/>
            <a:ext cx="316559" cy="150244"/>
          </a:xfrm>
          <a:prstGeom prst="rect">
            <a:avLst/>
          </a:prstGeom>
        </p:spPr>
      </p:pic>
      <p:sp>
        <p:nvSpPr>
          <p:cNvPr id="43" name="吹き出し: 角を丸めた四角形 42">
            <a:extLst>
              <a:ext uri="{FF2B5EF4-FFF2-40B4-BE49-F238E27FC236}">
                <a16:creationId xmlns:a16="http://schemas.microsoft.com/office/drawing/2014/main" id="{C1F2C7D4-2BEF-4666-A2F2-3D4A893498E7}"/>
              </a:ext>
            </a:extLst>
          </p:cNvPr>
          <p:cNvSpPr/>
          <p:nvPr/>
        </p:nvSpPr>
        <p:spPr>
          <a:xfrm>
            <a:off x="3272127" y="2178131"/>
            <a:ext cx="1214472" cy="784043"/>
          </a:xfrm>
          <a:prstGeom prst="wedgeRoundRectCallout">
            <a:avLst>
              <a:gd name="adj1" fmla="val -68907"/>
              <a:gd name="adj2" fmla="val -19379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02A667E1-4B3A-49A6-8306-501D0B5547AF}"/>
              </a:ext>
            </a:extLst>
          </p:cNvPr>
          <p:cNvCxnSpPr/>
          <p:nvPr/>
        </p:nvCxnSpPr>
        <p:spPr>
          <a:xfrm flipV="1">
            <a:off x="6663022" y="2174229"/>
            <a:ext cx="0" cy="230118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42FD2F2C-6592-4D02-8986-9705B3B0187C}"/>
              </a:ext>
            </a:extLst>
          </p:cNvPr>
          <p:cNvCxnSpPr>
            <a:cxnSpLocks/>
          </p:cNvCxnSpPr>
          <p:nvPr/>
        </p:nvCxnSpPr>
        <p:spPr>
          <a:xfrm>
            <a:off x="5608414" y="3279192"/>
            <a:ext cx="224942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A723F63B-9080-4F71-86B8-B7EB4C195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72" y="2191403"/>
            <a:ext cx="80433" cy="166158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0CAD8B29-E494-4644-A154-81AE260C7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10" y="3417523"/>
            <a:ext cx="130175" cy="185208"/>
          </a:xfrm>
          <a:prstGeom prst="rect">
            <a:avLst/>
          </a:prstGeom>
        </p:spPr>
      </p:pic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12689800-162D-424C-A4DA-77C9FF9802D2}"/>
              </a:ext>
            </a:extLst>
          </p:cNvPr>
          <p:cNvCxnSpPr/>
          <p:nvPr/>
        </p:nvCxnSpPr>
        <p:spPr>
          <a:xfrm flipV="1">
            <a:off x="6663022" y="3279192"/>
            <a:ext cx="0" cy="1196223"/>
          </a:xfrm>
          <a:prstGeom prst="line">
            <a:avLst/>
          </a:prstGeom>
          <a:ln w="381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5C9EA1A-685F-4B6A-825B-F130C016DE74}"/>
              </a:ext>
            </a:extLst>
          </p:cNvPr>
          <p:cNvSpPr txBox="1"/>
          <p:nvPr/>
        </p:nvSpPr>
        <p:spPr>
          <a:xfrm rot="19259428">
            <a:off x="2223970" y="2592048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77B336E-9566-4F31-AFA1-404E6229D757}"/>
              </a:ext>
            </a:extLst>
          </p:cNvPr>
          <p:cNvSpPr txBox="1"/>
          <p:nvPr/>
        </p:nvSpPr>
        <p:spPr>
          <a:xfrm rot="16200000">
            <a:off x="6458475" y="3600507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5" name="吹き出し: 角を丸めた四角形 54">
            <a:extLst>
              <a:ext uri="{FF2B5EF4-FFF2-40B4-BE49-F238E27FC236}">
                <a16:creationId xmlns:a16="http://schemas.microsoft.com/office/drawing/2014/main" id="{8F8A1863-7C71-41C1-A94B-AB1BD66DB5FA}"/>
              </a:ext>
            </a:extLst>
          </p:cNvPr>
          <p:cNvSpPr/>
          <p:nvPr/>
        </p:nvSpPr>
        <p:spPr>
          <a:xfrm>
            <a:off x="5181247" y="3425074"/>
            <a:ext cx="1214472" cy="784043"/>
          </a:xfrm>
          <a:prstGeom prst="wedgeRoundRectCallout">
            <a:avLst>
              <a:gd name="adj1" fmla="val 63105"/>
              <a:gd name="adj2" fmla="val -54367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C00E9DC-F577-4E4A-BE02-951E5BA0AA80}"/>
              </a:ext>
            </a:extLst>
          </p:cNvPr>
          <p:cNvGrpSpPr/>
          <p:nvPr/>
        </p:nvGrpSpPr>
        <p:grpSpPr>
          <a:xfrm>
            <a:off x="987540" y="5081165"/>
            <a:ext cx="6828792" cy="1486715"/>
            <a:chOff x="987540" y="5081165"/>
            <a:chExt cx="6828792" cy="1486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6EA73231-4D09-4062-BAB7-76CFFA870EDF}"/>
                    </a:ext>
                  </a:extLst>
                </p:cNvPr>
                <p:cNvSpPr txBox="1"/>
                <p:nvPr/>
              </p:nvSpPr>
              <p:spPr>
                <a:xfrm>
                  <a:off x="987540" y="5081165"/>
                  <a:ext cx="6828792" cy="510778"/>
                </a:xfrm>
                <a:prstGeom prst="roundRect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400" dirty="0">
                      <a:solidFill>
                        <a:srgbClr val="FFFF00"/>
                      </a:solidFill>
                    </a:rPr>
                    <a:t>These CPs belong to the same </a:t>
                  </a:r>
                  <a:r>
                    <a:rPr lang="en-US" altLang="ja-JP" sz="2400" dirty="0">
                      <a:solidFill>
                        <a:srgbClr val="FFFF00"/>
                      </a:solidFill>
                    </a:rPr>
                    <a:t>u</a:t>
                  </a:r>
                  <a:r>
                    <a:rPr kumimoji="1" lang="en-US" altLang="ja-JP" sz="2400" dirty="0">
                      <a:solidFill>
                        <a:srgbClr val="FFFF00"/>
                      </a:solidFill>
                    </a:rPr>
                    <a:t>niversality class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ja-JP" sz="2400" b="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kumimoji="1" lang="en-US" altLang="ja-JP" sz="2400" dirty="0">
                      <a:solidFill>
                        <a:srgbClr val="FFFF00"/>
                      </a:solidFill>
                    </a:rPr>
                    <a:t>).</a:t>
                  </a:r>
                  <a:endParaRPr kumimoji="1" lang="ja-JP" altLang="en-US" sz="24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6EA73231-4D09-4062-BAB7-76CFFA870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540" y="5081165"/>
                  <a:ext cx="6828792" cy="510778"/>
                </a:xfrm>
                <a:prstGeom prst="roundRect">
                  <a:avLst/>
                </a:prstGeom>
                <a:blipFill>
                  <a:blip r:embed="rId7"/>
                  <a:stretch>
                    <a:fillRect l="-712" t="-3488" r="-712" b="-19767"/>
                  </a:stretch>
                </a:blipFill>
                <a:ln w="1905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DC2DB15-CBBC-4B67-B984-3DB8BE44A705}"/>
                </a:ext>
              </a:extLst>
            </p:cNvPr>
            <p:cNvSpPr txBox="1"/>
            <p:nvPr/>
          </p:nvSpPr>
          <p:spPr>
            <a:xfrm>
              <a:off x="2303110" y="5736883"/>
              <a:ext cx="37449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Common</a:t>
              </a:r>
              <a:r>
                <a:rPr kumimoji="1" lang="en-US" altLang="ja-JP" sz="2400" dirty="0"/>
                <a:t> critical exponents.</a:t>
              </a:r>
            </a:p>
            <a:p>
              <a:r>
                <a:rPr lang="en-US" altLang="ja-JP" sz="2400" dirty="0"/>
                <a:t>ex.</a:t>
              </a:r>
              <a:endParaRPr kumimoji="1" lang="ja-JP" altLang="en-US" sz="2400" dirty="0"/>
            </a:p>
          </p:txBody>
        </p:sp>
        <p:sp>
          <p:nvSpPr>
            <p:cNvPr id="56" name="下矢印 13">
              <a:extLst>
                <a:ext uri="{FF2B5EF4-FFF2-40B4-BE49-F238E27FC236}">
                  <a16:creationId xmlns:a16="http://schemas.microsoft.com/office/drawing/2014/main" id="{2D2054F8-0EF8-4ED4-8D63-F14D295464BA}"/>
                </a:ext>
              </a:extLst>
            </p:cNvPr>
            <p:cNvSpPr/>
            <p:nvPr/>
          </p:nvSpPr>
          <p:spPr>
            <a:xfrm rot="16200000">
              <a:off x="1842683" y="5688076"/>
              <a:ext cx="363448" cy="557407"/>
            </a:xfrm>
            <a:prstGeom prst="downArrow">
              <a:avLst/>
            </a:prstGeom>
            <a:gradFill rotWithShape="1">
              <a:gsLst>
                <a:gs pos="0">
                  <a:srgbClr val="F4DE3A">
                    <a:satMod val="103000"/>
                    <a:lumMod val="102000"/>
                    <a:tint val="94000"/>
                  </a:srgbClr>
                </a:gs>
                <a:gs pos="50000">
                  <a:srgbClr val="F4DE3A">
                    <a:satMod val="110000"/>
                    <a:lumMod val="100000"/>
                    <a:shade val="100000"/>
                  </a:srgbClr>
                </a:gs>
                <a:gs pos="100000">
                  <a:srgbClr val="F4DE3A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4DE3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58" name="TexTeXPicture" descr="&lt;?xml version=&quot;1.0&quot; encoding=&quot;utf-16&quot;?&gt;&#10;&lt;TeXTeX&gt;&#10;  &lt;preamble&gt;\documentclass{jarticle}&#10;\usepackage{amsmath}&#10;\pagestyle{empty}&lt;/preamble&gt;&#10;  &lt;body&gt;\begin{align*} &#10;C \sim (T-T_c)^{-\alpha}&#10;\end{align*}&lt;/body&gt;&#10;  &lt;fcolor&gt;FFFFFFFF&lt;/fcolor&gt;&#10;  &lt;bcolor&gt;FFFFFFFF&lt;/bcolor&gt;&#10;  &lt;transparent&gt;True&lt;/transparent&gt;&#10;  &lt;resolution&gt;1800&lt;/resolution&gt;&#10;  &lt;imageh&gt;250&lt;/imageh&gt;&#10;  &lt;imagew&gt;1712&lt;/imagew&gt;&#10;  &lt;scale&gt;50&lt;/scale&gt;&#10;  &lt;cursor&gt;40&lt;/cursor&gt;&#10;&lt;/TeXTeX&gt;">
              <a:extLst>
                <a:ext uri="{FF2B5EF4-FFF2-40B4-BE49-F238E27FC236}">
                  <a16:creationId xmlns:a16="http://schemas.microsoft.com/office/drawing/2014/main" id="{92BE8C43-917B-4EF2-9CB5-0AA9B043A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763" y="6254731"/>
              <a:ext cx="1811867" cy="26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61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Maximum Density Scan?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74911"/>
            <a:ext cx="3587034" cy="266458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>
          <a:xfrm>
            <a:off x="2299990" y="1926352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3302237" y="1653023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775" y="1220559"/>
            <a:ext cx="455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Large event-by-event fluctuations even with</a:t>
            </a:r>
            <a:r>
              <a:rPr kumimoji="1" lang="en-US" altLang="ja-JP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fixed centrality.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5775" y="2444695"/>
            <a:ext cx="4336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“</a:t>
            </a:r>
            <a:r>
              <a:rPr lang="en-US" altLang="ja-JP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aximum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density” dependence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may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be studied experimentally.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710284" y="4346315"/>
            <a:ext cx="3594176" cy="2348731"/>
            <a:chOff x="710284" y="4346315"/>
            <a:chExt cx="3594176" cy="2348731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929492" y="6540413"/>
              <a:ext cx="33749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1087431" y="4346315"/>
              <a:ext cx="1" cy="23487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758641" y="5157192"/>
              <a:ext cx="889860" cy="1383221"/>
            </a:xfrm>
            <a:custGeom>
              <a:avLst/>
              <a:gdLst>
                <a:gd name="T0" fmla="*/ 2049 w 2049"/>
                <a:gd name="T1" fmla="*/ 2115 h 2115"/>
                <a:gd name="T2" fmla="*/ 1976 w 2049"/>
                <a:gd name="T3" fmla="*/ 1691 h 2115"/>
                <a:gd name="T4" fmla="*/ 1777 w 2049"/>
                <a:gd name="T5" fmla="*/ 1201 h 2115"/>
                <a:gd name="T6" fmla="*/ 1360 w 2049"/>
                <a:gd name="T7" fmla="*/ 731 h 2115"/>
                <a:gd name="T8" fmla="*/ 817 w 2049"/>
                <a:gd name="T9" fmla="*/ 321 h 2115"/>
                <a:gd name="T10" fmla="*/ 426 w 2049"/>
                <a:gd name="T11" fmla="*/ 119 h 2115"/>
                <a:gd name="T12" fmla="*/ 0 w 2049"/>
                <a:gd name="T13" fmla="*/ 0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9" h="2115">
                  <a:moveTo>
                    <a:pt x="2049" y="2115"/>
                  </a:moveTo>
                  <a:cubicBezTo>
                    <a:pt x="2036" y="2044"/>
                    <a:pt x="2021" y="1843"/>
                    <a:pt x="1976" y="1691"/>
                  </a:cubicBezTo>
                  <a:cubicBezTo>
                    <a:pt x="1931" y="1539"/>
                    <a:pt x="1880" y="1361"/>
                    <a:pt x="1777" y="1201"/>
                  </a:cubicBezTo>
                  <a:cubicBezTo>
                    <a:pt x="1674" y="1041"/>
                    <a:pt x="1520" y="878"/>
                    <a:pt x="1360" y="731"/>
                  </a:cubicBezTo>
                  <a:cubicBezTo>
                    <a:pt x="1200" y="584"/>
                    <a:pt x="973" y="423"/>
                    <a:pt x="817" y="321"/>
                  </a:cubicBezTo>
                  <a:cubicBezTo>
                    <a:pt x="661" y="219"/>
                    <a:pt x="562" y="172"/>
                    <a:pt x="426" y="119"/>
                  </a:cubicBezTo>
                  <a:cubicBezTo>
                    <a:pt x="290" y="66"/>
                    <a:pt x="89" y="25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736287" y="5097862"/>
              <a:ext cx="144463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1243292" y="4824533"/>
              <a:ext cx="2009447" cy="1211235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433608 w 2428373"/>
                <a:gd name="connsiteY1" fmla="*/ 303318 h 1058665"/>
                <a:gd name="connsiteX2" fmla="*/ 2428373 w 2428373"/>
                <a:gd name="connsiteY2" fmla="*/ 1058665 h 105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8373" h="1058665">
                  <a:moveTo>
                    <a:pt x="0" y="0"/>
                  </a:moveTo>
                  <a:cubicBezTo>
                    <a:pt x="481790" y="40871"/>
                    <a:pt x="1028879" y="126874"/>
                    <a:pt x="1433608" y="303318"/>
                  </a:cubicBezTo>
                  <a:cubicBezTo>
                    <a:pt x="1838337" y="479762"/>
                    <a:pt x="2231300" y="817272"/>
                    <a:pt x="2428373" y="1058665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E8A12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1731335">
              <a:off x="1002085" y="5317813"/>
              <a:ext cx="22544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Beam-energy scan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(no event selection)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1564422" y="4814730"/>
              <a:ext cx="1880983" cy="1291782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067008 w 3276686"/>
                <a:gd name="connsiteY1" fmla="*/ 172569 h 878860"/>
                <a:gd name="connsiteX2" fmla="*/ 3276686 w 3276686"/>
                <a:gd name="connsiteY2" fmla="*/ 878860 h 878860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132731 w 2974357"/>
                <a:gd name="connsiteY1" fmla="*/ 199795 h 846189"/>
                <a:gd name="connsiteX2" fmla="*/ 2974357 w 2974357"/>
                <a:gd name="connsiteY2" fmla="*/ 846189 h 84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4357" h="846189">
                  <a:moveTo>
                    <a:pt x="0" y="0"/>
                  </a:moveTo>
                  <a:cubicBezTo>
                    <a:pt x="534369" y="24534"/>
                    <a:pt x="1637005" y="58764"/>
                    <a:pt x="2132731" y="199795"/>
                  </a:cubicBezTo>
                  <a:cubicBezTo>
                    <a:pt x="2628457" y="340827"/>
                    <a:pt x="2772687" y="593923"/>
                    <a:pt x="2974357" y="846189"/>
                  </a:cubicBezTo>
                </a:path>
              </a:pathLst>
            </a:custGeom>
            <a:noFill/>
            <a:ln w="31750">
              <a:solidFill>
                <a:srgbClr val="FFCCFF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V="1">
              <a:off x="3021186" y="5591060"/>
              <a:ext cx="208625" cy="54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 rot="1486114">
              <a:off x="1803562" y="4647763"/>
              <a:ext cx="2175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CFF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 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V="1">
              <a:off x="2768210" y="5318631"/>
              <a:ext cx="320187" cy="625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V="1">
              <a:off x="2403535" y="5053795"/>
              <a:ext cx="338480" cy="52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84" y="4492123"/>
              <a:ext cx="260940" cy="260940"/>
            </a:xfrm>
            <a:prstGeom prst="rect">
              <a:avLst/>
            </a:prstGeom>
          </p:spPr>
        </p:pic>
        <p:pic>
          <p:nvPicPr>
  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FFFFFF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07" y="6190570"/>
              <a:ext cx="224256" cy="265785"/>
            </a:xfrm>
            <a:prstGeom prst="rect">
              <a:avLst/>
            </a:prstGeom>
          </p:spPr>
        </p:pic>
      </p:grpSp>
      <p:grpSp>
        <p:nvGrpSpPr>
          <p:cNvPr id="20" name="グループ化 19"/>
          <p:cNvGrpSpPr/>
          <p:nvPr/>
        </p:nvGrpSpPr>
        <p:grpSpPr>
          <a:xfrm>
            <a:off x="4844471" y="3489686"/>
            <a:ext cx="4048009" cy="3256894"/>
            <a:chOff x="4844471" y="3489686"/>
            <a:chExt cx="4048009" cy="3256894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0527" y="3989768"/>
              <a:ext cx="2949150" cy="275681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5167975" y="3489686"/>
              <a:ext cx="35942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average transverse energy 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971716" y="5318631"/>
              <a:ext cx="1928337" cy="1273042"/>
            </a:xfrm>
            <a:custGeom>
              <a:avLst/>
              <a:gdLst>
                <a:gd name="connsiteX0" fmla="*/ 6759 w 1719181"/>
                <a:gd name="connsiteY0" fmla="*/ 1064030 h 1098322"/>
                <a:gd name="connsiteX1" fmla="*/ 15072 w 1719181"/>
                <a:gd name="connsiteY1" fmla="*/ 1005840 h 1098322"/>
                <a:gd name="connsiteX2" fmla="*/ 139763 w 1719181"/>
                <a:gd name="connsiteY2" fmla="*/ 274320 h 1098322"/>
                <a:gd name="connsiteX3" fmla="*/ 306017 w 1719181"/>
                <a:gd name="connsiteY3" fmla="*/ 108066 h 1098322"/>
                <a:gd name="connsiteX4" fmla="*/ 705028 w 1719181"/>
                <a:gd name="connsiteY4" fmla="*/ 290946 h 1098322"/>
                <a:gd name="connsiteX5" fmla="*/ 1253668 w 1719181"/>
                <a:gd name="connsiteY5" fmla="*/ 191193 h 1098322"/>
                <a:gd name="connsiteX6" fmla="*/ 1719181 w 1719181"/>
                <a:gd name="connsiteY6" fmla="*/ 0 h 109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181" h="1098322">
                  <a:moveTo>
                    <a:pt x="6759" y="1064030"/>
                  </a:moveTo>
                  <a:cubicBezTo>
                    <a:pt x="-168" y="1100744"/>
                    <a:pt x="-7095" y="1137458"/>
                    <a:pt x="15072" y="1005840"/>
                  </a:cubicBezTo>
                  <a:cubicBezTo>
                    <a:pt x="37239" y="874222"/>
                    <a:pt x="91272" y="423949"/>
                    <a:pt x="139763" y="274320"/>
                  </a:cubicBezTo>
                  <a:cubicBezTo>
                    <a:pt x="188254" y="124691"/>
                    <a:pt x="211806" y="105295"/>
                    <a:pt x="306017" y="108066"/>
                  </a:cubicBezTo>
                  <a:cubicBezTo>
                    <a:pt x="400228" y="110837"/>
                    <a:pt x="547086" y="277091"/>
                    <a:pt x="705028" y="290946"/>
                  </a:cubicBezTo>
                  <a:cubicBezTo>
                    <a:pt x="862970" y="304800"/>
                    <a:pt x="1084643" y="239684"/>
                    <a:pt x="1253668" y="191193"/>
                  </a:cubicBezTo>
                  <a:cubicBezTo>
                    <a:pt x="1422693" y="142702"/>
                    <a:pt x="1570937" y="71351"/>
                    <a:pt x="1719181" y="0"/>
                  </a:cubicBezTo>
                </a:path>
              </a:pathLst>
            </a:custGeom>
            <a:noFill/>
            <a:ln w="57150">
              <a:solidFill>
                <a:srgbClr val="00206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844471" y="5750293"/>
              <a:ext cx="1135082" cy="783193"/>
            </a:xfrm>
            <a:prstGeom prst="wedgeRoundRectCallout">
              <a:avLst>
                <a:gd name="adj1" fmla="val 61892"/>
                <a:gd name="adj2" fmla="val -58079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faster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increase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799295" y="3981443"/>
              <a:ext cx="2093185" cy="1055608"/>
            </a:xfrm>
            <a:prstGeom prst="wedgeRoundRectCallout">
              <a:avLst>
                <a:gd name="adj1" fmla="val -45058"/>
                <a:gd name="adj2" fmla="val 103006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non-monotonic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behavior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as evidence of 1st.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?</a:t>
              </a:r>
            </a:p>
          </p:txBody>
        </p:sp>
        <p:pic>
          <p:nvPicPr>
  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sqrt{s_{NN}}&#10;\end{align*}&lt;/body&gt;&#10;  &lt;fcolor&gt;FF000000&lt;/fcolor&gt;&#10;  &lt;bcolor&gt;FFFFFFFF&lt;/bcolor&gt;&#10;  &lt;transparent&gt;True&lt;/transparent&gt;&#10;  &lt;resolution&gt;1800&lt;/resolution&gt;&#10;  &lt;imageh&gt;249&lt;/imageh&gt;&#10;  &lt;imagew&gt;673&lt;/imagew&gt;&#10;  &lt;scale&gt;50&lt;/scale&gt;&#10;  &lt;cursor&gt;29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92" y="6141890"/>
              <a:ext cx="781235" cy="28904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518010" y="5627209"/>
              <a:ext cx="13915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22" name="下矢印 21"/>
          <p:cNvSpPr/>
          <p:nvPr/>
        </p:nvSpPr>
        <p:spPr>
          <a:xfrm>
            <a:off x="5833917" y="2051556"/>
            <a:ext cx="1368186" cy="43166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9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Quark-Gluon Plasma (QGP)</a:t>
            </a:r>
            <a:endParaRPr kumimoji="1" lang="ja-JP" altLang="en-US" dirty="0"/>
          </a:p>
        </p:txBody>
      </p:sp>
      <p:sp>
        <p:nvSpPr>
          <p:cNvPr id="18" name="角丸四角形 17"/>
          <p:cNvSpPr/>
          <p:nvPr/>
        </p:nvSpPr>
        <p:spPr>
          <a:xfrm>
            <a:off x="492919" y="2540444"/>
            <a:ext cx="2419003" cy="2468880"/>
          </a:xfrm>
          <a:prstGeom prst="roundRect">
            <a:avLst/>
          </a:prstGeom>
          <a:gradFill>
            <a:gsLst>
              <a:gs pos="0">
                <a:srgbClr val="C9E4FF"/>
              </a:gs>
              <a:gs pos="98000">
                <a:srgbClr val="B3D9FF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3"/>
          <p:cNvSpPr>
            <a:spLocks noChangeAspect="1"/>
          </p:cNvSpPr>
          <p:nvPr/>
        </p:nvSpPr>
        <p:spPr>
          <a:xfrm>
            <a:off x="1004455" y="3095106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64328" y="1853737"/>
            <a:ext cx="133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C9E4FF"/>
                </a:solidFill>
                <a:latin typeface="+mj-ea"/>
                <a:ea typeface="+mj-ea"/>
              </a:rPr>
              <a:t>vacuum</a:t>
            </a:r>
            <a:endParaRPr lang="ja-JP" altLang="en-US" sz="2800" dirty="0">
              <a:solidFill>
                <a:srgbClr val="C9E4FF"/>
              </a:solidFill>
              <a:latin typeface="+mj-ea"/>
              <a:ea typeface="+mj-ea"/>
            </a:endParaRPr>
          </a:p>
        </p:txBody>
      </p:sp>
      <p:sp>
        <p:nvSpPr>
          <p:cNvPr id="21" name="円/楕円 9"/>
          <p:cNvSpPr/>
          <p:nvPr/>
        </p:nvSpPr>
        <p:spPr>
          <a:xfrm>
            <a:off x="1212142" y="31917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10"/>
          <p:cNvSpPr/>
          <p:nvPr/>
        </p:nvSpPr>
        <p:spPr>
          <a:xfrm>
            <a:off x="1212142" y="33581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11"/>
          <p:cNvSpPr/>
          <p:nvPr/>
        </p:nvSpPr>
        <p:spPr>
          <a:xfrm>
            <a:off x="1078742" y="323216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14"/>
          <p:cNvSpPr>
            <a:spLocks/>
          </p:cNvSpPr>
          <p:nvPr/>
        </p:nvSpPr>
        <p:spPr>
          <a:xfrm rot="20482384">
            <a:off x="1920296" y="382281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15"/>
          <p:cNvSpPr/>
          <p:nvPr/>
        </p:nvSpPr>
        <p:spPr>
          <a:xfrm>
            <a:off x="2031309" y="403744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16"/>
          <p:cNvSpPr/>
          <p:nvPr/>
        </p:nvSpPr>
        <p:spPr>
          <a:xfrm>
            <a:off x="2001983" y="390450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64399" y="2876763"/>
            <a:ext cx="8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baryon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17174" y="408059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meson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>
            <a:off x="1764399" y="3218684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0" name="直線矢印コネクタ 29"/>
          <p:cNvCxnSpPr>
            <a:endCxn id="19" idx="6"/>
          </p:cNvCxnSpPr>
          <p:nvPr/>
        </p:nvCxnSpPr>
        <p:spPr>
          <a:xfrm flipH="1">
            <a:off x="1436455" y="3218684"/>
            <a:ext cx="327944" cy="92422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cxnSp>
        <p:nvCxnSpPr>
          <p:cNvPr id="31" name="直線コネクタ 30"/>
          <p:cNvCxnSpPr/>
          <p:nvPr/>
        </p:nvCxnSpPr>
        <p:spPr>
          <a:xfrm flipH="1">
            <a:off x="804198" y="4398836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2" name="直線矢印コネクタ 31"/>
          <p:cNvCxnSpPr/>
          <p:nvPr/>
        </p:nvCxnSpPr>
        <p:spPr>
          <a:xfrm flipV="1">
            <a:off x="1629051" y="4127780"/>
            <a:ext cx="307814" cy="268766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3627946" y="1622469"/>
            <a:ext cx="2026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CCCC"/>
                </a:solidFill>
                <a:latin typeface="+mj-ea"/>
                <a:ea typeface="+mj-ea"/>
              </a:rPr>
              <a:t>temperature</a:t>
            </a:r>
            <a:endParaRPr lang="ja-JP" altLang="en-US" sz="2800" dirty="0">
              <a:solidFill>
                <a:srgbClr val="FFCCCC"/>
              </a:solidFill>
              <a:latin typeface="+mj-ea"/>
              <a:ea typeface="+mj-ea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3356568" y="2540444"/>
            <a:ext cx="2419003" cy="2468880"/>
          </a:xfrm>
          <a:prstGeom prst="roundRect">
            <a:avLst/>
          </a:prstGeom>
          <a:gradFill>
            <a:gsLst>
              <a:gs pos="0">
                <a:srgbClr val="FFCC99"/>
              </a:gs>
              <a:gs pos="98000">
                <a:srgbClr val="FF9999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17"/>
          <p:cNvSpPr>
            <a:spLocks noChangeAspect="1"/>
          </p:cNvSpPr>
          <p:nvPr/>
        </p:nvSpPr>
        <p:spPr>
          <a:xfrm>
            <a:off x="4026132" y="2924697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19"/>
          <p:cNvSpPr/>
          <p:nvPr/>
        </p:nvSpPr>
        <p:spPr>
          <a:xfrm>
            <a:off x="4378534" y="406118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21"/>
          <p:cNvSpPr>
            <a:spLocks/>
          </p:cNvSpPr>
          <p:nvPr/>
        </p:nvSpPr>
        <p:spPr>
          <a:xfrm rot="1228704">
            <a:off x="3777723" y="360904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23"/>
          <p:cNvSpPr/>
          <p:nvPr/>
        </p:nvSpPr>
        <p:spPr>
          <a:xfrm>
            <a:off x="5245198" y="461221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1"/>
          <p:cNvSpPr>
            <a:spLocks noChangeAspect="1"/>
          </p:cNvSpPr>
          <p:nvPr/>
        </p:nvSpPr>
        <p:spPr>
          <a:xfrm>
            <a:off x="4333319" y="3974838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2"/>
          <p:cNvSpPr/>
          <p:nvPr/>
        </p:nvSpPr>
        <p:spPr>
          <a:xfrm>
            <a:off x="4290308" y="316887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4085004" y="313790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35"/>
          <p:cNvSpPr>
            <a:spLocks/>
          </p:cNvSpPr>
          <p:nvPr/>
        </p:nvSpPr>
        <p:spPr>
          <a:xfrm rot="5085779">
            <a:off x="4703969" y="297614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38"/>
          <p:cNvSpPr>
            <a:spLocks/>
          </p:cNvSpPr>
          <p:nvPr/>
        </p:nvSpPr>
        <p:spPr>
          <a:xfrm rot="18258488">
            <a:off x="4697821" y="359227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39"/>
          <p:cNvSpPr>
            <a:spLocks/>
          </p:cNvSpPr>
          <p:nvPr/>
        </p:nvSpPr>
        <p:spPr>
          <a:xfrm rot="7329639">
            <a:off x="3880263" y="423093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0"/>
          <p:cNvSpPr>
            <a:spLocks/>
          </p:cNvSpPr>
          <p:nvPr/>
        </p:nvSpPr>
        <p:spPr>
          <a:xfrm rot="612483">
            <a:off x="5184736" y="344766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1"/>
          <p:cNvSpPr>
            <a:spLocks/>
          </p:cNvSpPr>
          <p:nvPr/>
        </p:nvSpPr>
        <p:spPr>
          <a:xfrm rot="17901955">
            <a:off x="5100240" y="437569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2"/>
          <p:cNvSpPr>
            <a:spLocks/>
          </p:cNvSpPr>
          <p:nvPr/>
        </p:nvSpPr>
        <p:spPr>
          <a:xfrm rot="3041351">
            <a:off x="5040797" y="376202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3"/>
          <p:cNvSpPr>
            <a:spLocks/>
          </p:cNvSpPr>
          <p:nvPr/>
        </p:nvSpPr>
        <p:spPr>
          <a:xfrm rot="18258488">
            <a:off x="3583416" y="303538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4"/>
          <p:cNvSpPr>
            <a:spLocks/>
          </p:cNvSpPr>
          <p:nvPr/>
        </p:nvSpPr>
        <p:spPr>
          <a:xfrm rot="18258488">
            <a:off x="4222665" y="340659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5"/>
          <p:cNvSpPr>
            <a:spLocks/>
          </p:cNvSpPr>
          <p:nvPr/>
        </p:nvSpPr>
        <p:spPr>
          <a:xfrm rot="18944790">
            <a:off x="5183850" y="281914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46"/>
          <p:cNvSpPr>
            <a:spLocks/>
          </p:cNvSpPr>
          <p:nvPr/>
        </p:nvSpPr>
        <p:spPr>
          <a:xfrm rot="5190448">
            <a:off x="4388708" y="450063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48"/>
          <p:cNvSpPr/>
          <p:nvPr/>
        </p:nvSpPr>
        <p:spPr>
          <a:xfrm>
            <a:off x="4404132" y="469041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49"/>
          <p:cNvSpPr/>
          <p:nvPr/>
        </p:nvSpPr>
        <p:spPr>
          <a:xfrm>
            <a:off x="5141609" y="44539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1"/>
          <p:cNvSpPr/>
          <p:nvPr/>
        </p:nvSpPr>
        <p:spPr>
          <a:xfrm>
            <a:off x="4557382" y="406118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2"/>
          <p:cNvSpPr/>
          <p:nvPr/>
        </p:nvSpPr>
        <p:spPr>
          <a:xfrm>
            <a:off x="4276775" y="297635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3"/>
          <p:cNvSpPr/>
          <p:nvPr/>
        </p:nvSpPr>
        <p:spPr>
          <a:xfrm>
            <a:off x="4527066" y="429149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20"/>
          <p:cNvSpPr/>
          <p:nvPr/>
        </p:nvSpPr>
        <p:spPr>
          <a:xfrm>
            <a:off x="4121587" y="44026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18"/>
          <p:cNvSpPr/>
          <p:nvPr/>
        </p:nvSpPr>
        <p:spPr>
          <a:xfrm>
            <a:off x="3785300" y="31470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33"/>
          <p:cNvSpPr/>
          <p:nvPr/>
        </p:nvSpPr>
        <p:spPr>
          <a:xfrm>
            <a:off x="3887456" y="367919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0"/>
          <p:cNvSpPr/>
          <p:nvPr/>
        </p:nvSpPr>
        <p:spPr>
          <a:xfrm>
            <a:off x="4726052" y="316222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54"/>
          <p:cNvSpPr/>
          <p:nvPr/>
        </p:nvSpPr>
        <p:spPr>
          <a:xfrm>
            <a:off x="4847898" y="382549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55"/>
          <p:cNvSpPr/>
          <p:nvPr/>
        </p:nvSpPr>
        <p:spPr>
          <a:xfrm>
            <a:off x="4300947" y="344547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57"/>
          <p:cNvSpPr/>
          <p:nvPr/>
        </p:nvSpPr>
        <p:spPr>
          <a:xfrm>
            <a:off x="5373789" y="360200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58"/>
          <p:cNvSpPr/>
          <p:nvPr/>
        </p:nvSpPr>
        <p:spPr>
          <a:xfrm>
            <a:off x="5226610" y="291346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59"/>
          <p:cNvSpPr/>
          <p:nvPr/>
        </p:nvSpPr>
        <p:spPr>
          <a:xfrm>
            <a:off x="5065989" y="385648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6"/>
          <p:cNvSpPr/>
          <p:nvPr/>
        </p:nvSpPr>
        <p:spPr>
          <a:xfrm>
            <a:off x="4737874" y="3704264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7"/>
          <p:cNvSpPr/>
          <p:nvPr/>
        </p:nvSpPr>
        <p:spPr>
          <a:xfrm>
            <a:off x="3889483" y="4429045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8"/>
          <p:cNvSpPr/>
          <p:nvPr/>
        </p:nvSpPr>
        <p:spPr>
          <a:xfrm>
            <a:off x="3875990" y="383514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9"/>
          <p:cNvSpPr/>
          <p:nvPr/>
        </p:nvSpPr>
        <p:spPr>
          <a:xfrm>
            <a:off x="3597493" y="324571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70"/>
          <p:cNvSpPr/>
          <p:nvPr/>
        </p:nvSpPr>
        <p:spPr>
          <a:xfrm>
            <a:off x="5209904" y="3927851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1"/>
          <p:cNvSpPr/>
          <p:nvPr/>
        </p:nvSpPr>
        <p:spPr>
          <a:xfrm>
            <a:off x="4314051" y="364858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2"/>
          <p:cNvSpPr/>
          <p:nvPr/>
        </p:nvSpPr>
        <p:spPr>
          <a:xfrm>
            <a:off x="5184268" y="3630302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3"/>
          <p:cNvSpPr/>
          <p:nvPr/>
        </p:nvSpPr>
        <p:spPr>
          <a:xfrm>
            <a:off x="4884237" y="3062995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4"/>
          <p:cNvSpPr/>
          <p:nvPr/>
        </p:nvSpPr>
        <p:spPr>
          <a:xfrm>
            <a:off x="5373789" y="2916937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5"/>
          <p:cNvSpPr/>
          <p:nvPr/>
        </p:nvSpPr>
        <p:spPr>
          <a:xfrm>
            <a:off x="4573678" y="4567247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200C1EC6-8E05-4405-8269-79848EAB1E98}"/>
              </a:ext>
            </a:extLst>
          </p:cNvPr>
          <p:cNvSpPr/>
          <p:nvPr/>
        </p:nvSpPr>
        <p:spPr>
          <a:xfrm>
            <a:off x="3380721" y="2002143"/>
            <a:ext cx="2839497" cy="470785"/>
          </a:xfrm>
          <a:prstGeom prst="rightArrow">
            <a:avLst>
              <a:gd name="adj1" fmla="val 50000"/>
              <a:gd name="adj2" fmla="val 117333"/>
            </a:avLst>
          </a:prstGeom>
          <a:solidFill>
            <a:srgbClr val="FF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8927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Strangeness Factory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57" y="1382590"/>
            <a:ext cx="4903317" cy="406700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366734" y="1440462"/>
            <a:ext cx="482997" cy="340674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0333" y="5870817"/>
            <a:ext cx="8663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Particle yields having strangeness</a:t>
            </a:r>
            <a:r>
              <a:rPr lang="en-US" altLang="ja-JP" sz="2400" dirty="0"/>
              <a:t> have maximum at J-PARC energy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142368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Various Observables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6121" y="1458219"/>
            <a:ext cx="535114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/>
              <a:t>Flow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err="1"/>
              <a:t>Dilepton</a:t>
            </a:r>
            <a:r>
              <a:rPr lang="en-US" altLang="ja-JP" sz="2400" dirty="0"/>
              <a:t> / photon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Fluctuations, higher-order </a:t>
            </a:r>
            <a:r>
              <a:rPr kumimoji="1" lang="en-US" altLang="ja-JP" sz="2400" dirty="0" err="1"/>
              <a:t>cumulants</a:t>
            </a:r>
            <a:endParaRPr kumimoji="1" lang="en-US" altLang="ja-JP" sz="2400" dirty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>
                <a:latin typeface="Symbol" panose="05050102010706020507" pitchFamily="18" charset="2"/>
              </a:rPr>
              <a:t>X, W, </a:t>
            </a:r>
            <a:r>
              <a:rPr lang="en-US" altLang="ja-JP" sz="2400" dirty="0"/>
              <a:t>… 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endParaRPr kumimoji="1" lang="en-US" altLang="ja-JP" dirty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>
                <a:solidFill>
                  <a:srgbClr val="FFFF00"/>
                </a:solidFill>
              </a:rPr>
              <a:t>Sophisticated event selections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400" dirty="0">
                <a:solidFill>
                  <a:srgbClr val="FFFF00"/>
                </a:solidFill>
              </a:rPr>
              <a:t>Various correlations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328" y="1911052"/>
            <a:ext cx="2679494" cy="202259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28" y="4068468"/>
            <a:ext cx="2679494" cy="253560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758" y="4068467"/>
            <a:ext cx="3412672" cy="253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53378"/>
      </p:ext>
    </p:extLst>
  </p:cSld>
  <p:clrMapOvr>
    <a:masterClrMapping/>
  </p:clrMapOvr>
</p:sld>
</file>

<file path=ppt/theme/theme1.xml><?xml version="1.0" encoding="utf-8"?>
<a:theme xmlns:a="http://schemas.openxmlformats.org/drawingml/2006/main" name="奥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8">
      <a:majorFont>
        <a:latin typeface="Corbel"/>
        <a:ea typeface="小塚ゴシック Pr6N B"/>
        <a:cs typeface=""/>
      </a:majorFont>
      <a:minorFont>
        <a:latin typeface="Corbel"/>
        <a:ea typeface="HGPｺﾞｼｯｸM"/>
        <a:cs typeface="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5875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0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3">
      <a:majorFont>
        <a:latin typeface="Corbel"/>
        <a:ea typeface="游ゴシック"/>
        <a:cs typeface=""/>
      </a:majorFont>
      <a:minorFont>
        <a:latin typeface="Corbel"/>
        <a:ea typeface="HGPｺﾞｼｯ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0">
          <a:solidFill>
            <a:schemeClr val="tx1"/>
          </a:solidFill>
          <a:headEnd type="none" w="med" len="med"/>
          <a:tailEnd type="arrow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1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 \ p a g e s t y l e { e m p t y } 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ADCECAC2-9424-4B15-A77B-A3FC13944F9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奥行</Template>
  <TotalTime>7867</TotalTime>
  <Words>3018</Words>
  <Application>Microsoft Office PowerPoint</Application>
  <PresentationFormat>画面に合わせる (4:3)</PresentationFormat>
  <Paragraphs>857</Paragraphs>
  <Slides>91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91</vt:i4>
      </vt:variant>
    </vt:vector>
  </HeadingPairs>
  <TitlesOfParts>
    <vt:vector size="115" baseType="lpstr">
      <vt:lpstr>Adobe Song Std L</vt:lpstr>
      <vt:lpstr>HG丸ｺﾞｼｯｸM-PRO</vt:lpstr>
      <vt:lpstr>メイリオ</vt:lpstr>
      <vt:lpstr>小塚ゴシック Pr6N B</vt:lpstr>
      <vt:lpstr>游ゴシック</vt:lpstr>
      <vt:lpstr>游ゴシック Light</vt:lpstr>
      <vt:lpstr>游明朝 Demibold</vt:lpstr>
      <vt:lpstr>Arial</vt:lpstr>
      <vt:lpstr>Arial Black</vt:lpstr>
      <vt:lpstr>Calibri</vt:lpstr>
      <vt:lpstr>Calibri Light</vt:lpstr>
      <vt:lpstr>Cambria Math</vt:lpstr>
      <vt:lpstr>Century Gothic</vt:lpstr>
      <vt:lpstr>Corbel</vt:lpstr>
      <vt:lpstr>Symbol</vt:lpstr>
      <vt:lpstr>Times New Roman</vt:lpstr>
      <vt:lpstr>Trebuchet MS</vt:lpstr>
      <vt:lpstr>Wingdings</vt:lpstr>
      <vt:lpstr>奥行</vt:lpstr>
      <vt:lpstr>10_標準デザイン</vt:lpstr>
      <vt:lpstr>1_標準デザイン</vt:lpstr>
      <vt:lpstr>Office テーマ</vt:lpstr>
      <vt:lpstr>11_標準デザイン</vt:lpstr>
      <vt:lpstr>グラフ</vt:lpstr>
      <vt:lpstr>Phase Structure of  Hot and Dense QCD and its Experimental Search</vt:lpstr>
      <vt:lpstr>Contents</vt:lpstr>
      <vt:lpstr>Advertising</vt:lpstr>
      <vt:lpstr>Contents</vt:lpstr>
      <vt:lpstr>Quantum ChromoDynamics</vt:lpstr>
      <vt:lpstr>Quantum ChromoDynamics</vt:lpstr>
      <vt:lpstr>Confinement of Quarks</vt:lpstr>
      <vt:lpstr>Quark-Gluon Plasma (QGP)</vt:lpstr>
      <vt:lpstr>Quark-Gluon Plasma (QGP)</vt:lpstr>
      <vt:lpstr>Quark-Gluon Plasma (QGP)</vt:lpstr>
      <vt:lpstr>QCD Phase Diagram</vt:lpstr>
      <vt:lpstr>QCD Phase Diagram</vt:lpstr>
      <vt:lpstr>QCD Phase Diagram</vt:lpstr>
      <vt:lpstr>Two Experimental Tools</vt:lpstr>
      <vt:lpstr>Lattice QCD Numerical Simulations</vt:lpstr>
      <vt:lpstr>Sign Problem (Complex-Phase Problem)</vt:lpstr>
      <vt:lpstr>QCD Thermodynamics</vt:lpstr>
      <vt:lpstr>Stefan-Boltzmann Limit</vt:lpstr>
      <vt:lpstr>Hadron Resonance Gas (HRG) Model</vt:lpstr>
      <vt:lpstr>HRG Model 2</vt:lpstr>
      <vt:lpstr>Relativistic Heavy-Ion Collisions</vt:lpstr>
      <vt:lpstr>Relativistic Heavy-Ion Collisions</vt:lpstr>
      <vt:lpstr>Relativistic Heavy-Ion Collisions</vt:lpstr>
      <vt:lpstr>Relativistic Heavy-Ion Collisions</vt:lpstr>
      <vt:lpstr>Chemical Freezeout</vt:lpstr>
      <vt:lpstr>Pseudo-Critical Temperature obtained on the lattice</vt:lpstr>
      <vt:lpstr>Beam-Energy Dependence</vt:lpstr>
      <vt:lpstr>Chemical Freezeout</vt:lpstr>
      <vt:lpstr>Beam-Energy Dependence</vt:lpstr>
      <vt:lpstr>Baryon Stopping</vt:lpstr>
      <vt:lpstr>Maximum Density</vt:lpstr>
      <vt:lpstr>Beam-Energy Scan</vt:lpstr>
      <vt:lpstr>Beam-Energy Scan</vt:lpstr>
      <vt:lpstr>Beam-Energy Scan</vt:lpstr>
      <vt:lpstr>Brief History of Relativistic HIC</vt:lpstr>
      <vt:lpstr>Brief History of Relativistic HIC</vt:lpstr>
      <vt:lpstr>Collision Rate</vt:lpstr>
      <vt:lpstr>PowerPoint プレゼンテーション</vt:lpstr>
      <vt:lpstr>J-PARC-HI: Staging Plan</vt:lpstr>
      <vt:lpstr>2 Main Goals</vt:lpstr>
      <vt:lpstr>Collapse of Vacuum</vt:lpstr>
      <vt:lpstr>Collapse of Vacuum</vt:lpstr>
      <vt:lpstr>Collapse of Vacuum</vt:lpstr>
      <vt:lpstr>Search for Rare Events</vt:lpstr>
      <vt:lpstr>Contents</vt:lpstr>
      <vt:lpstr>Beam-Energy Scan</vt:lpstr>
      <vt:lpstr>Fluctuations</vt:lpstr>
      <vt:lpstr>Event-by-event Fluctuations</vt:lpstr>
      <vt:lpstr>Cumulants</vt:lpstr>
      <vt:lpstr>A Coin Game</vt:lpstr>
      <vt:lpstr>A Coin Game</vt:lpstr>
      <vt:lpstr>PowerPoint プレゼンテーション</vt:lpstr>
      <vt:lpstr>Fluctuations in QCD Phase Diagram</vt:lpstr>
      <vt:lpstr>Shot Noise (電流雑音 )</vt:lpstr>
      <vt:lpstr>Higher Order Cumulants</vt:lpstr>
      <vt:lpstr>Non-Gaussian Fluctuations</vt:lpstr>
      <vt:lpstr>Sign Change of Cumulant</vt:lpstr>
      <vt:lpstr>Impact of Negative Cumulants</vt:lpstr>
      <vt:lpstr>Proton Number Cumulants</vt:lpstr>
      <vt:lpstr>Cumulants of Conserved Charges =Observable on the Lattice</vt:lpstr>
      <vt:lpstr>Issues to be Resolved</vt:lpstr>
      <vt:lpstr> Slot Machine Analogy  </vt:lpstr>
      <vt:lpstr> Slot Machine Analogy  </vt:lpstr>
      <vt:lpstr> The Binomial Model  </vt:lpstr>
      <vt:lpstr>Proton vs Baryon Cumulants</vt:lpstr>
      <vt:lpstr>Diffusion of Non-Gaussian Fluc.</vt:lpstr>
      <vt:lpstr>Rapidity Window dependence as a Result of Diffusion</vt:lpstr>
      <vt:lpstr>Rapidity Window dependence as a Result of Diffusion</vt:lpstr>
      <vt:lpstr>Time Evolution of Cumulants</vt:lpstr>
      <vt:lpstr>Rapidity Window Dependence around QCD-CP in Stochastic Models</vt:lpstr>
      <vt:lpstr>Contents</vt:lpstr>
      <vt:lpstr>PowerPoint プレゼンテーション</vt:lpstr>
      <vt:lpstr>Color Superconductivity</vt:lpstr>
      <vt:lpstr>Color Superconductivity</vt:lpstr>
      <vt:lpstr>Variety of Color SC</vt:lpstr>
      <vt:lpstr>Example of Phase Structure</vt:lpstr>
      <vt:lpstr>Observing CSC in HIC?</vt:lpstr>
      <vt:lpstr>Precursory Phenomena = anomalous behavior of observables near but above Tc</vt:lpstr>
      <vt:lpstr>Dilepton Production</vt:lpstr>
      <vt:lpstr>Multi-Messenger Observation</vt:lpstr>
      <vt:lpstr>Dilepton Production 2</vt:lpstr>
      <vt:lpstr>Model</vt:lpstr>
      <vt:lpstr>Diquark Mode</vt:lpstr>
      <vt:lpstr>Photon Self-Energy</vt:lpstr>
      <vt:lpstr>Dilepton Production Rates</vt:lpstr>
      <vt:lpstr>Invariant-Mass Spectrum</vt:lpstr>
      <vt:lpstr>Summary</vt:lpstr>
      <vt:lpstr>Critical Points</vt:lpstr>
      <vt:lpstr>Maximum Density Scan?</vt:lpstr>
      <vt:lpstr>Strangeness Factory</vt:lpstr>
      <vt:lpstr>Various Observables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J-PARCが行う 重イオン衝突実験</dc:title>
  <dc:creator>Masakiyo Kitazawa</dc:creator>
  <cp:lastModifiedBy>Kitazawa Masakiyo</cp:lastModifiedBy>
  <cp:revision>508</cp:revision>
  <dcterms:created xsi:type="dcterms:W3CDTF">2015-11-23T09:24:11Z</dcterms:created>
  <dcterms:modified xsi:type="dcterms:W3CDTF">2022-06-22T02:10:48Z</dcterms:modified>
</cp:coreProperties>
</file>