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122"/>
  </p:notesMasterIdLst>
  <p:sldIdLst>
    <p:sldId id="256" r:id="rId4"/>
    <p:sldId id="538" r:id="rId5"/>
    <p:sldId id="543" r:id="rId6"/>
    <p:sldId id="483" r:id="rId7"/>
    <p:sldId id="544" r:id="rId8"/>
    <p:sldId id="515" r:id="rId9"/>
    <p:sldId id="518" r:id="rId10"/>
    <p:sldId id="619" r:id="rId11"/>
    <p:sldId id="580" r:id="rId12"/>
    <p:sldId id="484" r:id="rId13"/>
    <p:sldId id="542" r:id="rId14"/>
    <p:sldId id="581" r:id="rId15"/>
    <p:sldId id="486" r:id="rId16"/>
    <p:sldId id="487" r:id="rId17"/>
    <p:sldId id="488" r:id="rId18"/>
    <p:sldId id="489" r:id="rId19"/>
    <p:sldId id="490" r:id="rId20"/>
    <p:sldId id="545" r:id="rId21"/>
    <p:sldId id="546" r:id="rId22"/>
    <p:sldId id="491" r:id="rId23"/>
    <p:sldId id="547" r:id="rId24"/>
    <p:sldId id="548" r:id="rId25"/>
    <p:sldId id="550" r:id="rId26"/>
    <p:sldId id="495" r:id="rId27"/>
    <p:sldId id="553" r:id="rId28"/>
    <p:sldId id="551" r:id="rId29"/>
    <p:sldId id="552" r:id="rId30"/>
    <p:sldId id="582" r:id="rId31"/>
    <p:sldId id="554" r:id="rId32"/>
    <p:sldId id="555" r:id="rId33"/>
    <p:sldId id="556" r:id="rId34"/>
    <p:sldId id="557" r:id="rId35"/>
    <p:sldId id="558" r:id="rId36"/>
    <p:sldId id="559" r:id="rId37"/>
    <p:sldId id="583" r:id="rId38"/>
    <p:sldId id="560" r:id="rId39"/>
    <p:sldId id="561" r:id="rId40"/>
    <p:sldId id="573" r:id="rId41"/>
    <p:sldId id="562" r:id="rId42"/>
    <p:sldId id="563" r:id="rId43"/>
    <p:sldId id="564" r:id="rId44"/>
    <p:sldId id="565" r:id="rId45"/>
    <p:sldId id="566" r:id="rId46"/>
    <p:sldId id="571" r:id="rId47"/>
    <p:sldId id="567" r:id="rId48"/>
    <p:sldId id="584" r:id="rId49"/>
    <p:sldId id="568" r:id="rId50"/>
    <p:sldId id="493" r:id="rId51"/>
    <p:sldId id="569" r:id="rId52"/>
    <p:sldId id="570" r:id="rId53"/>
    <p:sldId id="503" r:id="rId54"/>
    <p:sldId id="504" r:id="rId55"/>
    <p:sldId id="585" r:id="rId56"/>
    <p:sldId id="530" r:id="rId57"/>
    <p:sldId id="531" r:id="rId58"/>
    <p:sldId id="529" r:id="rId59"/>
    <p:sldId id="532" r:id="rId60"/>
    <p:sldId id="533" r:id="rId61"/>
    <p:sldId id="534" r:id="rId62"/>
    <p:sldId id="536" r:id="rId63"/>
    <p:sldId id="535" r:id="rId64"/>
    <p:sldId id="586" r:id="rId65"/>
    <p:sldId id="519" r:id="rId66"/>
    <p:sldId id="587" r:id="rId67"/>
    <p:sldId id="475" r:id="rId68"/>
    <p:sldId id="588" r:id="rId69"/>
    <p:sldId id="574" r:id="rId70"/>
    <p:sldId id="575" r:id="rId71"/>
    <p:sldId id="576" r:id="rId72"/>
    <p:sldId id="577" r:id="rId73"/>
    <p:sldId id="578" r:id="rId74"/>
    <p:sldId id="624" r:id="rId75"/>
    <p:sldId id="512" r:id="rId76"/>
    <p:sldId id="625" r:id="rId77"/>
    <p:sldId id="478" r:id="rId78"/>
    <p:sldId id="589" r:id="rId79"/>
    <p:sldId id="507" r:id="rId80"/>
    <p:sldId id="620" r:id="rId81"/>
    <p:sldId id="621" r:id="rId82"/>
    <p:sldId id="623" r:id="rId83"/>
    <p:sldId id="526" r:id="rId84"/>
    <p:sldId id="528" r:id="rId85"/>
    <p:sldId id="591" r:id="rId86"/>
    <p:sldId id="592" r:id="rId87"/>
    <p:sldId id="593" r:id="rId88"/>
    <p:sldId id="594" r:id="rId89"/>
    <p:sldId id="595" r:id="rId90"/>
    <p:sldId id="590" r:id="rId91"/>
    <p:sldId id="421" r:id="rId92"/>
    <p:sldId id="502" r:id="rId93"/>
    <p:sldId id="596" r:id="rId94"/>
    <p:sldId id="374" r:id="rId95"/>
    <p:sldId id="381" r:id="rId96"/>
    <p:sldId id="597" r:id="rId97"/>
    <p:sldId id="598" r:id="rId98"/>
    <p:sldId id="599" r:id="rId99"/>
    <p:sldId id="602" r:id="rId100"/>
    <p:sldId id="603" r:id="rId101"/>
    <p:sldId id="604" r:id="rId102"/>
    <p:sldId id="605" r:id="rId103"/>
    <p:sldId id="626" r:id="rId104"/>
    <p:sldId id="610" r:id="rId105"/>
    <p:sldId id="611" r:id="rId106"/>
    <p:sldId id="612" r:id="rId107"/>
    <p:sldId id="613" r:id="rId108"/>
    <p:sldId id="614" r:id="rId109"/>
    <p:sldId id="615" r:id="rId110"/>
    <p:sldId id="616" r:id="rId111"/>
    <p:sldId id="617" r:id="rId112"/>
    <p:sldId id="618" r:id="rId113"/>
    <p:sldId id="286" r:id="rId114"/>
    <p:sldId id="287" r:id="rId115"/>
    <p:sldId id="305" r:id="rId116"/>
    <p:sldId id="337" r:id="rId117"/>
    <p:sldId id="336" r:id="rId118"/>
    <p:sldId id="288" r:id="rId119"/>
    <p:sldId id="609" r:id="rId120"/>
    <p:sldId id="579" r:id="rId1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963"/>
    <a:srgbClr val="11455D"/>
    <a:srgbClr val="FF5050"/>
    <a:srgbClr val="FF0000"/>
    <a:srgbClr val="FFCCFF"/>
    <a:srgbClr val="10445C"/>
    <a:srgbClr val="12465D"/>
    <a:srgbClr val="124760"/>
    <a:srgbClr val="2DC9D7"/>
    <a:srgbClr val="0F4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740A7-BC57-4B66-ADDC-57155F3F8E48}" v="3127" dt="2022-06-28T06:38:29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128" Type="http://schemas.microsoft.com/office/2015/10/relationships/revisionInfo" Target="revisionInfo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2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microsoft.com/office/2016/11/relationships/changesInfo" Target="changesInfos/changesInfo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B89740A7-BC57-4B66-ADDC-57155F3F8E48}"/>
    <pc:docChg chg="undo redo custSel addSld delSld modSld sldOrd">
      <pc:chgData name="Kitazawa Masakiyo" userId="2bf3742da7ad8ecb" providerId="LiveId" clId="{B89740A7-BC57-4B66-ADDC-57155F3F8E48}" dt="2022-06-28T06:38:29.718" v="18231" actId="113"/>
      <pc:docMkLst>
        <pc:docMk/>
      </pc:docMkLst>
      <pc:sldChg chg="addSp modSp mod">
        <pc:chgData name="Kitazawa Masakiyo" userId="2bf3742da7ad8ecb" providerId="LiveId" clId="{B89740A7-BC57-4B66-ADDC-57155F3F8E48}" dt="2022-06-28T00:16:06.716" v="14645" actId="1076"/>
        <pc:sldMkLst>
          <pc:docMk/>
          <pc:sldMk cId="1851464119" sldId="256"/>
        </pc:sldMkLst>
        <pc:spChg chg="mod">
          <ac:chgData name="Kitazawa Masakiyo" userId="2bf3742da7ad8ecb" providerId="LiveId" clId="{B89740A7-BC57-4B66-ADDC-57155F3F8E48}" dt="2022-06-27T04:51:50.318" v="1057" actId="20577"/>
          <ac:spMkLst>
            <pc:docMk/>
            <pc:sldMk cId="1851464119" sldId="256"/>
            <ac:spMk id="2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7T04:48:11.861" v="954" actId="6549"/>
          <ac:spMkLst>
            <pc:docMk/>
            <pc:sldMk cId="1851464119" sldId="256"/>
            <ac:spMk id="4" creationId="{00000000-0000-0000-0000-000000000000}"/>
          </ac:spMkLst>
        </pc:spChg>
        <pc:spChg chg="add mod">
          <ac:chgData name="Kitazawa Masakiyo" userId="2bf3742da7ad8ecb" providerId="LiveId" clId="{B89740A7-BC57-4B66-ADDC-57155F3F8E48}" dt="2022-06-28T00:16:06.716" v="14645" actId="1076"/>
          <ac:spMkLst>
            <pc:docMk/>
            <pc:sldMk cId="1851464119" sldId="256"/>
            <ac:spMk id="5" creationId="{3CEEC102-575F-D8F4-877C-F0BE8E7F92DF}"/>
          </ac:spMkLst>
        </pc:spChg>
        <pc:spChg chg="add mod">
          <ac:chgData name="Kitazawa Masakiyo" userId="2bf3742da7ad8ecb" providerId="LiveId" clId="{B89740A7-BC57-4B66-ADDC-57155F3F8E48}" dt="2022-06-28T00:16:06.716" v="14645" actId="1076"/>
          <ac:spMkLst>
            <pc:docMk/>
            <pc:sldMk cId="1851464119" sldId="256"/>
            <ac:spMk id="6" creationId="{3CAF1D01-6EB9-3FE7-4C6E-03F625F5FB1E}"/>
          </ac:spMkLst>
        </pc:spChg>
        <pc:spChg chg="add mod">
          <ac:chgData name="Kitazawa Masakiyo" userId="2bf3742da7ad8ecb" providerId="LiveId" clId="{B89740A7-BC57-4B66-ADDC-57155F3F8E48}" dt="2022-06-28T00:16:06.716" v="14645" actId="1076"/>
          <ac:spMkLst>
            <pc:docMk/>
            <pc:sldMk cId="1851464119" sldId="256"/>
            <ac:spMk id="7" creationId="{47252E9D-B13E-93EA-036E-0E72802F8B2F}"/>
          </ac:spMkLst>
        </pc:spChg>
        <pc:spChg chg="add mod">
          <ac:chgData name="Kitazawa Masakiyo" userId="2bf3742da7ad8ecb" providerId="LiveId" clId="{B89740A7-BC57-4B66-ADDC-57155F3F8E48}" dt="2022-06-28T00:16:06.716" v="14645" actId="1076"/>
          <ac:spMkLst>
            <pc:docMk/>
            <pc:sldMk cId="1851464119" sldId="256"/>
            <ac:spMk id="8" creationId="{D8C48A6B-2A79-E769-BE44-3C458EF8D4F3}"/>
          </ac:spMkLst>
        </pc:spChg>
        <pc:picChg chg="add mod">
          <ac:chgData name="Kitazawa Masakiyo" userId="2bf3742da7ad8ecb" providerId="LiveId" clId="{B89740A7-BC57-4B66-ADDC-57155F3F8E48}" dt="2022-06-28T00:16:06.716" v="14645" actId="1076"/>
          <ac:picMkLst>
            <pc:docMk/>
            <pc:sldMk cId="1851464119" sldId="256"/>
            <ac:picMk id="9" creationId="{AE41EBF8-A6FB-27BB-C1C2-0434A7D1083F}"/>
          </ac:picMkLst>
        </pc:picChg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633408377" sldId="268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4081363426" sldId="270"/>
        </pc:sldMkLst>
      </pc:sldChg>
      <pc:sldChg chg="del">
        <pc:chgData name="Kitazawa Masakiyo" userId="2bf3742da7ad8ecb" providerId="LiveId" clId="{B89740A7-BC57-4B66-ADDC-57155F3F8E48}" dt="2022-06-28T06:26:10.253" v="18216" actId="2696"/>
        <pc:sldMkLst>
          <pc:docMk/>
          <pc:sldMk cId="2709409131" sldId="275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537226406" sldId="279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3185153033" sldId="319"/>
        </pc:sldMkLst>
      </pc:sldChg>
      <pc:sldChg chg="del">
        <pc:chgData name="Kitazawa Masakiyo" userId="2bf3742da7ad8ecb" providerId="LiveId" clId="{B89740A7-BC57-4B66-ADDC-57155F3F8E48}" dt="2022-06-28T06:26:10.253" v="18216" actId="2696"/>
        <pc:sldMkLst>
          <pc:docMk/>
          <pc:sldMk cId="730794192" sldId="334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274276480" sldId="345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170139666" sldId="359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374432455" sldId="371"/>
        </pc:sldMkLst>
      </pc:sldChg>
      <pc:sldChg chg="modSp mod">
        <pc:chgData name="Kitazawa Masakiyo" userId="2bf3742da7ad8ecb" providerId="LiveId" clId="{B89740A7-BC57-4B66-ADDC-57155F3F8E48}" dt="2022-06-28T06:22:09.504" v="18108" actId="14100"/>
        <pc:sldMkLst>
          <pc:docMk/>
          <pc:sldMk cId="2114607377" sldId="374"/>
        </pc:sldMkLst>
        <pc:spChg chg="mod">
          <ac:chgData name="Kitazawa Masakiyo" userId="2bf3742da7ad8ecb" providerId="LiveId" clId="{B89740A7-BC57-4B66-ADDC-57155F3F8E48}" dt="2022-06-28T06:21:56.174" v="18105" actId="20577"/>
          <ac:spMkLst>
            <pc:docMk/>
            <pc:sldMk cId="2114607377" sldId="374"/>
            <ac:spMk id="12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22:09.504" v="18108" actId="14100"/>
          <ac:spMkLst>
            <pc:docMk/>
            <pc:sldMk cId="2114607377" sldId="374"/>
            <ac:spMk id="16" creationId="{00000000-0000-0000-0000-000000000000}"/>
          </ac:spMkLst>
        </pc:spChg>
        <pc:grpChg chg="mod">
          <ac:chgData name="Kitazawa Masakiyo" userId="2bf3742da7ad8ecb" providerId="LiveId" clId="{B89740A7-BC57-4B66-ADDC-57155F3F8E48}" dt="2022-06-28T06:22:03.936" v="18106" actId="1076"/>
          <ac:grpSpMkLst>
            <pc:docMk/>
            <pc:sldMk cId="2114607377" sldId="374"/>
            <ac:grpSpMk id="11" creationId="{00000000-0000-0000-0000-000000000000}"/>
          </ac:grpSpMkLst>
        </pc:grpChg>
        <pc:picChg chg="mod">
          <ac:chgData name="Kitazawa Masakiyo" userId="2bf3742da7ad8ecb" providerId="LiveId" clId="{B89740A7-BC57-4B66-ADDC-57155F3F8E48}" dt="2022-06-28T06:22:07.050" v="18107" actId="1076"/>
          <ac:picMkLst>
            <pc:docMk/>
            <pc:sldMk cId="2114607377" sldId="374"/>
            <ac:picMk id="6" creationId="{00000000-0000-0000-0000-000000000000}"/>
          </ac:picMkLst>
        </pc:picChg>
      </pc:sldChg>
      <pc:sldChg chg="del">
        <pc:chgData name="Kitazawa Masakiyo" userId="2bf3742da7ad8ecb" providerId="LiveId" clId="{B89740A7-BC57-4B66-ADDC-57155F3F8E48}" dt="2022-06-28T06:25:47.818" v="18214" actId="2696"/>
        <pc:sldMkLst>
          <pc:docMk/>
          <pc:sldMk cId="503448000" sldId="391"/>
        </pc:sldMkLst>
      </pc:sldChg>
      <pc:sldChg chg="del">
        <pc:chgData name="Kitazawa Masakiyo" userId="2bf3742da7ad8ecb" providerId="LiveId" clId="{B89740A7-BC57-4B66-ADDC-57155F3F8E48}" dt="2022-06-28T04:31:29.894" v="16172" actId="2696"/>
        <pc:sldMkLst>
          <pc:docMk/>
          <pc:sldMk cId="127184788" sldId="407"/>
        </pc:sldMkLst>
      </pc:sldChg>
      <pc:sldChg chg="del">
        <pc:chgData name="Kitazawa Masakiyo" userId="2bf3742da7ad8ecb" providerId="LiveId" clId="{B89740A7-BC57-4B66-ADDC-57155F3F8E48}" dt="2022-06-28T06:26:10.253" v="18216" actId="2696"/>
        <pc:sldMkLst>
          <pc:docMk/>
          <pc:sldMk cId="4007122266" sldId="409"/>
        </pc:sldMkLst>
      </pc:sldChg>
      <pc:sldChg chg="del">
        <pc:chgData name="Kitazawa Masakiyo" userId="2bf3742da7ad8ecb" providerId="LiveId" clId="{B89740A7-BC57-4B66-ADDC-57155F3F8E48}" dt="2022-06-28T04:31:29.894" v="16172" actId="2696"/>
        <pc:sldMkLst>
          <pc:docMk/>
          <pc:sldMk cId="491461290" sldId="415"/>
        </pc:sldMkLst>
      </pc:sldChg>
      <pc:sldChg chg="del">
        <pc:chgData name="Kitazawa Masakiyo" userId="2bf3742da7ad8ecb" providerId="LiveId" clId="{B89740A7-BC57-4B66-ADDC-57155F3F8E48}" dt="2022-06-28T06:26:10.253" v="18216" actId="2696"/>
        <pc:sldMkLst>
          <pc:docMk/>
          <pc:sldMk cId="4026792948" sldId="427"/>
        </pc:sldMkLst>
      </pc:sldChg>
      <pc:sldChg chg="del">
        <pc:chgData name="Kitazawa Masakiyo" userId="2bf3742da7ad8ecb" providerId="LiveId" clId="{B89740A7-BC57-4B66-ADDC-57155F3F8E48}" dt="2022-06-28T06:26:10.253" v="18216" actId="2696"/>
        <pc:sldMkLst>
          <pc:docMk/>
          <pc:sldMk cId="4009353827" sldId="428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35707483" sldId="429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248041983" sldId="430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3178188571" sldId="431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075767641" sldId="432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758484689" sldId="435"/>
        </pc:sldMkLst>
      </pc:sldChg>
      <pc:sldChg chg="del">
        <pc:chgData name="Kitazawa Masakiyo" userId="2bf3742da7ad8ecb" providerId="LiveId" clId="{B89740A7-BC57-4B66-ADDC-57155F3F8E48}" dt="2022-06-28T04:31:21.304" v="16171" actId="2696"/>
        <pc:sldMkLst>
          <pc:docMk/>
          <pc:sldMk cId="2255180814" sldId="436"/>
        </pc:sldMkLst>
      </pc:sldChg>
      <pc:sldChg chg="del">
        <pc:chgData name="Kitazawa Masakiyo" userId="2bf3742da7ad8ecb" providerId="LiveId" clId="{B89740A7-BC57-4B66-ADDC-57155F3F8E48}" dt="2022-06-28T04:31:21.304" v="16171" actId="2696"/>
        <pc:sldMkLst>
          <pc:docMk/>
          <pc:sldMk cId="1676669173" sldId="437"/>
        </pc:sldMkLst>
      </pc:sldChg>
      <pc:sldChg chg="del">
        <pc:chgData name="Kitazawa Masakiyo" userId="2bf3742da7ad8ecb" providerId="LiveId" clId="{B89740A7-BC57-4B66-ADDC-57155F3F8E48}" dt="2022-06-28T04:31:21.304" v="16171" actId="2696"/>
        <pc:sldMkLst>
          <pc:docMk/>
          <pc:sldMk cId="1178469360" sldId="438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308878558" sldId="439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377982207" sldId="440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279857954" sldId="441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939593391" sldId="442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874165601" sldId="443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458947801" sldId="444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200169567" sldId="445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3123775425" sldId="446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3740546523" sldId="447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243561397" sldId="448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395569110" sldId="449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552334302" sldId="450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494708370" sldId="451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803036515" sldId="452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303925437" sldId="453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052097374" sldId="454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57303747" sldId="455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335045867" sldId="456"/>
        </pc:sldMkLst>
      </pc:sldChg>
      <pc:sldChg chg="del">
        <pc:chgData name="Kitazawa Masakiyo" userId="2bf3742da7ad8ecb" providerId="LiveId" clId="{B89740A7-BC57-4B66-ADDC-57155F3F8E48}" dt="2022-06-28T06:26:04.126" v="18215" actId="2696"/>
        <pc:sldMkLst>
          <pc:docMk/>
          <pc:sldMk cId="823068128" sldId="457"/>
        </pc:sldMkLst>
      </pc:sldChg>
      <pc:sldChg chg="del">
        <pc:chgData name="Kitazawa Masakiyo" userId="2bf3742da7ad8ecb" providerId="LiveId" clId="{B89740A7-BC57-4B66-ADDC-57155F3F8E48}" dt="2022-06-28T06:26:04.126" v="18215" actId="2696"/>
        <pc:sldMkLst>
          <pc:docMk/>
          <pc:sldMk cId="62558005" sldId="458"/>
        </pc:sldMkLst>
      </pc:sldChg>
      <pc:sldChg chg="del">
        <pc:chgData name="Kitazawa Masakiyo" userId="2bf3742da7ad8ecb" providerId="LiveId" clId="{B89740A7-BC57-4B66-ADDC-57155F3F8E48}" dt="2022-06-28T06:26:04.126" v="18215" actId="2696"/>
        <pc:sldMkLst>
          <pc:docMk/>
          <pc:sldMk cId="88080116" sldId="459"/>
        </pc:sldMkLst>
      </pc:sldChg>
      <pc:sldChg chg="del">
        <pc:chgData name="Kitazawa Masakiyo" userId="2bf3742da7ad8ecb" providerId="LiveId" clId="{B89740A7-BC57-4B66-ADDC-57155F3F8E48}" dt="2022-06-28T06:26:04.126" v="18215" actId="2696"/>
        <pc:sldMkLst>
          <pc:docMk/>
          <pc:sldMk cId="3301876019" sldId="460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644419776" sldId="462"/>
        </pc:sldMkLst>
      </pc:sldChg>
      <pc:sldChg chg="del">
        <pc:chgData name="Kitazawa Masakiyo" userId="2bf3742da7ad8ecb" providerId="LiveId" clId="{B89740A7-BC57-4B66-ADDC-57155F3F8E48}" dt="2022-06-28T06:26:04.126" v="18215" actId="2696"/>
        <pc:sldMkLst>
          <pc:docMk/>
          <pc:sldMk cId="81660024" sldId="463"/>
        </pc:sldMkLst>
      </pc:sldChg>
      <pc:sldChg chg="del">
        <pc:chgData name="Kitazawa Masakiyo" userId="2bf3742da7ad8ecb" providerId="LiveId" clId="{B89740A7-BC57-4B66-ADDC-57155F3F8E48}" dt="2022-06-28T06:26:04.126" v="18215" actId="2696"/>
        <pc:sldMkLst>
          <pc:docMk/>
          <pc:sldMk cId="688086241" sldId="464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472778859" sldId="466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3400863956" sldId="467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4205717732" sldId="468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3510269670" sldId="469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1306831887" sldId="472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625692860" sldId="473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3277357410" sldId="474"/>
        </pc:sldMkLst>
      </pc:sldChg>
      <pc:sldChg chg="del">
        <pc:chgData name="Kitazawa Masakiyo" userId="2bf3742da7ad8ecb" providerId="LiveId" clId="{B89740A7-BC57-4B66-ADDC-57155F3F8E48}" dt="2022-06-28T04:31:14.641" v="16170" actId="2696"/>
        <pc:sldMkLst>
          <pc:docMk/>
          <pc:sldMk cId="2303066506" sldId="475"/>
        </pc:sldMkLst>
      </pc:sldChg>
      <pc:sldChg chg="ord">
        <pc:chgData name="Kitazawa Masakiyo" userId="2bf3742da7ad8ecb" providerId="LiveId" clId="{B89740A7-BC57-4B66-ADDC-57155F3F8E48}" dt="2022-06-28T06:18:10.659" v="18018"/>
        <pc:sldMkLst>
          <pc:docMk/>
          <pc:sldMk cId="3940480334" sldId="478"/>
        </pc:sldMkLst>
      </pc:sldChg>
      <pc:sldChg chg="del">
        <pc:chgData name="Kitazawa Masakiyo" userId="2bf3742da7ad8ecb" providerId="LiveId" clId="{B89740A7-BC57-4B66-ADDC-57155F3F8E48}" dt="2022-06-28T06:25:42.399" v="18213" actId="2696"/>
        <pc:sldMkLst>
          <pc:docMk/>
          <pc:sldMk cId="3567316603" sldId="481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2760378283" sldId="482"/>
        </pc:sldMkLst>
      </pc:sldChg>
      <pc:sldChg chg="modSp mod modAnim">
        <pc:chgData name="Kitazawa Masakiyo" userId="2bf3742da7ad8ecb" providerId="LiveId" clId="{B89740A7-BC57-4B66-ADDC-57155F3F8E48}" dt="2022-06-28T00:17:48.034" v="14681"/>
        <pc:sldMkLst>
          <pc:docMk/>
          <pc:sldMk cId="875365851" sldId="483"/>
        </pc:sldMkLst>
        <pc:spChg chg="mod">
          <ac:chgData name="Kitazawa Masakiyo" userId="2bf3742da7ad8ecb" providerId="LiveId" clId="{B89740A7-BC57-4B66-ADDC-57155F3F8E48}" dt="2022-06-28T00:17:21.290" v="14680" actId="6549"/>
          <ac:spMkLst>
            <pc:docMk/>
            <pc:sldMk cId="875365851" sldId="483"/>
            <ac:spMk id="4" creationId="{00000000-0000-0000-0000-000000000000}"/>
          </ac:spMkLst>
        </pc:spChg>
      </pc:sldChg>
      <pc:sldChg chg="addSp modSp mod ord modAnim">
        <pc:chgData name="Kitazawa Masakiyo" userId="2bf3742da7ad8ecb" providerId="LiveId" clId="{B89740A7-BC57-4B66-ADDC-57155F3F8E48}" dt="2022-06-28T00:20:46.555" v="14743" actId="1076"/>
        <pc:sldMkLst>
          <pc:docMk/>
          <pc:sldMk cId="2317649247" sldId="484"/>
        </pc:sldMkLst>
        <pc:spChg chg="mod ord">
          <ac:chgData name="Kitazawa Masakiyo" userId="2bf3742da7ad8ecb" providerId="LiveId" clId="{B89740A7-BC57-4B66-ADDC-57155F3F8E48}" dt="2022-06-28T00:20:40.583" v="14742" actId="1076"/>
          <ac:spMkLst>
            <pc:docMk/>
            <pc:sldMk cId="2317649247" sldId="484"/>
            <ac:spMk id="5" creationId="{00000000-0000-0000-0000-000000000000}"/>
          </ac:spMkLst>
        </pc:spChg>
        <pc:spChg chg="add mod">
          <ac:chgData name="Kitazawa Masakiyo" userId="2bf3742da7ad8ecb" providerId="LiveId" clId="{B89740A7-BC57-4B66-ADDC-57155F3F8E48}" dt="2022-06-28T00:19:32.675" v="14733" actId="164"/>
          <ac:spMkLst>
            <pc:docMk/>
            <pc:sldMk cId="2317649247" sldId="484"/>
            <ac:spMk id="6" creationId="{66A9BE8D-43EB-5071-D2FF-9A073DEE9FF5}"/>
          </ac:spMkLst>
        </pc:spChg>
        <pc:spChg chg="add mod">
          <ac:chgData name="Kitazawa Masakiyo" userId="2bf3742da7ad8ecb" providerId="LiveId" clId="{B89740A7-BC57-4B66-ADDC-57155F3F8E48}" dt="2022-06-28T00:19:38.981" v="14734" actId="164"/>
          <ac:spMkLst>
            <pc:docMk/>
            <pc:sldMk cId="2317649247" sldId="484"/>
            <ac:spMk id="7" creationId="{7D31AC74-C4C6-F267-4FD1-4B461CF85B5C}"/>
          </ac:spMkLst>
        </pc:spChg>
        <pc:spChg chg="add mod">
          <ac:chgData name="Kitazawa Masakiyo" userId="2bf3742da7ad8ecb" providerId="LiveId" clId="{B89740A7-BC57-4B66-ADDC-57155F3F8E48}" dt="2022-06-28T00:20:46.555" v="14743" actId="1076"/>
          <ac:spMkLst>
            <pc:docMk/>
            <pc:sldMk cId="2317649247" sldId="484"/>
            <ac:spMk id="8" creationId="{B554F081-B726-F704-84FE-7DC07B4A6C86}"/>
          </ac:spMkLst>
        </pc:spChg>
        <pc:grpChg chg="add mod">
          <ac:chgData name="Kitazawa Masakiyo" userId="2bf3742da7ad8ecb" providerId="LiveId" clId="{B89740A7-BC57-4B66-ADDC-57155F3F8E48}" dt="2022-06-28T00:19:32.675" v="14733" actId="164"/>
          <ac:grpSpMkLst>
            <pc:docMk/>
            <pc:sldMk cId="2317649247" sldId="484"/>
            <ac:grpSpMk id="3" creationId="{85081066-876A-D5E3-80F0-D49519A4EB22}"/>
          </ac:grpSpMkLst>
        </pc:grpChg>
        <pc:grpChg chg="add mod">
          <ac:chgData name="Kitazawa Masakiyo" userId="2bf3742da7ad8ecb" providerId="LiveId" clId="{B89740A7-BC57-4B66-ADDC-57155F3F8E48}" dt="2022-06-28T00:19:38.981" v="14734" actId="164"/>
          <ac:grpSpMkLst>
            <pc:docMk/>
            <pc:sldMk cId="2317649247" sldId="484"/>
            <ac:grpSpMk id="9" creationId="{AA178DAC-859A-E548-E4EC-E68C81D115D5}"/>
          </ac:grpSpMkLst>
        </pc:grpChg>
      </pc:sldChg>
      <pc:sldChg chg="modSp del mod">
        <pc:chgData name="Kitazawa Masakiyo" userId="2bf3742da7ad8ecb" providerId="LiveId" clId="{B89740A7-BC57-4B66-ADDC-57155F3F8E48}" dt="2022-06-28T04:33:26.384" v="16198" actId="2696"/>
        <pc:sldMkLst>
          <pc:docMk/>
          <pc:sldMk cId="3652847972" sldId="485"/>
        </pc:sldMkLst>
        <pc:spChg chg="mod">
          <ac:chgData name="Kitazawa Masakiyo" userId="2bf3742da7ad8ecb" providerId="LiveId" clId="{B89740A7-BC57-4B66-ADDC-57155F3F8E48}" dt="2022-06-28T04:33:12.372" v="16197" actId="20577"/>
          <ac:spMkLst>
            <pc:docMk/>
            <pc:sldMk cId="3652847972" sldId="485"/>
            <ac:spMk id="4" creationId="{00000000-0000-0000-0000-000000000000}"/>
          </ac:spMkLst>
        </pc:spChg>
      </pc:sldChg>
      <pc:sldChg chg="modSp mod">
        <pc:chgData name="Kitazawa Masakiyo" userId="2bf3742da7ad8ecb" providerId="LiveId" clId="{B89740A7-BC57-4B66-ADDC-57155F3F8E48}" dt="2022-06-28T05:20:02.519" v="17206" actId="20577"/>
        <pc:sldMkLst>
          <pc:docMk/>
          <pc:sldMk cId="773686739" sldId="487"/>
        </pc:sldMkLst>
        <pc:spChg chg="mod">
          <ac:chgData name="Kitazawa Masakiyo" userId="2bf3742da7ad8ecb" providerId="LiveId" clId="{B89740A7-BC57-4B66-ADDC-57155F3F8E48}" dt="2022-06-28T05:20:02.519" v="17206" actId="20577"/>
          <ac:spMkLst>
            <pc:docMk/>
            <pc:sldMk cId="773686739" sldId="487"/>
            <ac:spMk id="2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0:22:59.991" v="14761" actId="6549"/>
          <ac:spMkLst>
            <pc:docMk/>
            <pc:sldMk cId="773686739" sldId="487"/>
            <ac:spMk id="6" creationId="{00000000-0000-0000-0000-000000000000}"/>
          </ac:spMkLst>
        </pc:spChg>
      </pc:sldChg>
      <pc:sldChg chg="modSp mod">
        <pc:chgData name="Kitazawa Masakiyo" userId="2bf3742da7ad8ecb" providerId="LiveId" clId="{B89740A7-BC57-4B66-ADDC-57155F3F8E48}" dt="2022-06-27T14:25:10.039" v="12338" actId="113"/>
        <pc:sldMkLst>
          <pc:docMk/>
          <pc:sldMk cId="1621722310" sldId="488"/>
        </pc:sldMkLst>
        <pc:spChg chg="mod">
          <ac:chgData name="Kitazawa Masakiyo" userId="2bf3742da7ad8ecb" providerId="LiveId" clId="{B89740A7-BC57-4B66-ADDC-57155F3F8E48}" dt="2022-06-27T14:25:10.039" v="12338" actId="113"/>
          <ac:spMkLst>
            <pc:docMk/>
            <pc:sldMk cId="1621722310" sldId="488"/>
            <ac:spMk id="25" creationId="{00000000-0000-0000-0000-000000000000}"/>
          </ac:spMkLst>
        </pc:spChg>
      </pc:sldChg>
      <pc:sldChg chg="modSp mod">
        <pc:chgData name="Kitazawa Masakiyo" userId="2bf3742da7ad8ecb" providerId="LiveId" clId="{B89740A7-BC57-4B66-ADDC-57155F3F8E48}" dt="2022-06-27T14:30:23.387" v="12354" actId="20577"/>
        <pc:sldMkLst>
          <pc:docMk/>
          <pc:sldMk cId="3266618974" sldId="489"/>
        </pc:sldMkLst>
        <pc:spChg chg="mod">
          <ac:chgData name="Kitazawa Masakiyo" userId="2bf3742da7ad8ecb" providerId="LiveId" clId="{B89740A7-BC57-4B66-ADDC-57155F3F8E48}" dt="2022-06-27T14:30:23.387" v="12354" actId="20577"/>
          <ac:spMkLst>
            <pc:docMk/>
            <pc:sldMk cId="3266618974" sldId="489"/>
            <ac:spMk id="22" creationId="{00000000-0000-0000-0000-000000000000}"/>
          </ac:spMkLst>
        </pc:spChg>
      </pc:sldChg>
      <pc:sldChg chg="modSp mod">
        <pc:chgData name="Kitazawa Masakiyo" userId="2bf3742da7ad8ecb" providerId="LiveId" clId="{B89740A7-BC57-4B66-ADDC-57155F3F8E48}" dt="2022-06-28T00:25:30.056" v="14767" actId="1038"/>
        <pc:sldMkLst>
          <pc:docMk/>
          <pc:sldMk cId="3123319508" sldId="490"/>
        </pc:sldMkLst>
        <pc:spChg chg="mod">
          <ac:chgData name="Kitazawa Masakiyo" userId="2bf3742da7ad8ecb" providerId="LiveId" clId="{B89740A7-BC57-4B66-ADDC-57155F3F8E48}" dt="2022-06-28T00:25:21.030" v="14762" actId="113"/>
          <ac:spMkLst>
            <pc:docMk/>
            <pc:sldMk cId="3123319508" sldId="490"/>
            <ac:spMk id="20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0:25:23.816" v="14763" actId="113"/>
          <ac:spMkLst>
            <pc:docMk/>
            <pc:sldMk cId="3123319508" sldId="490"/>
            <ac:spMk id="22" creationId="{00000000-0000-0000-0000-000000000000}"/>
          </ac:spMkLst>
        </pc:spChg>
        <pc:picChg chg="mod">
          <ac:chgData name="Kitazawa Masakiyo" userId="2bf3742da7ad8ecb" providerId="LiveId" clId="{B89740A7-BC57-4B66-ADDC-57155F3F8E48}" dt="2022-06-28T00:25:30.056" v="14767" actId="1038"/>
          <ac:picMkLst>
            <pc:docMk/>
            <pc:sldMk cId="3123319508" sldId="490"/>
            <ac:picMk id="16" creationId="{00000000-0000-0000-0000-000000000000}"/>
          </ac:picMkLst>
        </pc:picChg>
        <pc:picChg chg="mod">
          <ac:chgData name="Kitazawa Masakiyo" userId="2bf3742da7ad8ecb" providerId="LiveId" clId="{B89740A7-BC57-4B66-ADDC-57155F3F8E48}" dt="2022-06-28T00:25:30.056" v="14767" actId="1038"/>
          <ac:picMkLst>
            <pc:docMk/>
            <pc:sldMk cId="3123319508" sldId="490"/>
            <ac:picMk id="17" creationId="{00000000-0000-0000-0000-000000000000}"/>
          </ac:picMkLst>
        </pc:picChg>
        <pc:picChg chg="mod">
          <ac:chgData name="Kitazawa Masakiyo" userId="2bf3742da7ad8ecb" providerId="LiveId" clId="{B89740A7-BC57-4B66-ADDC-57155F3F8E48}" dt="2022-06-28T00:25:30.056" v="14767" actId="1038"/>
          <ac:picMkLst>
            <pc:docMk/>
            <pc:sldMk cId="3123319508" sldId="490"/>
            <ac:picMk id="23" creationId="{00000000-0000-0000-0000-000000000000}"/>
          </ac:picMkLst>
        </pc:picChg>
      </pc:sldChg>
      <pc:sldChg chg="addSp delSp modSp mod">
        <pc:chgData name="Kitazawa Masakiyo" userId="2bf3742da7ad8ecb" providerId="LiveId" clId="{B89740A7-BC57-4B66-ADDC-57155F3F8E48}" dt="2022-06-27T14:31:57.127" v="12366" actId="20577"/>
        <pc:sldMkLst>
          <pc:docMk/>
          <pc:sldMk cId="1574463306" sldId="491"/>
        </pc:sldMkLst>
        <pc:spChg chg="mod">
          <ac:chgData name="Kitazawa Masakiyo" userId="2bf3742da7ad8ecb" providerId="LiveId" clId="{B89740A7-BC57-4B66-ADDC-57155F3F8E48}" dt="2022-06-27T06:53:12.857" v="2124" actId="20577"/>
          <ac:spMkLst>
            <pc:docMk/>
            <pc:sldMk cId="1574463306" sldId="491"/>
            <ac:spMk id="2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7T14:31:57.127" v="12366" actId="20577"/>
          <ac:spMkLst>
            <pc:docMk/>
            <pc:sldMk cId="1574463306" sldId="491"/>
            <ac:spMk id="23" creationId="{00000000-0000-0000-0000-000000000000}"/>
          </ac:spMkLst>
        </pc:spChg>
        <pc:spChg chg="add del mod">
          <ac:chgData name="Kitazawa Masakiyo" userId="2bf3742da7ad8ecb" providerId="LiveId" clId="{B89740A7-BC57-4B66-ADDC-57155F3F8E48}" dt="2022-06-27T11:15:12.422" v="5917" actId="21"/>
          <ac:spMkLst>
            <pc:docMk/>
            <pc:sldMk cId="1574463306" sldId="491"/>
            <ac:spMk id="47" creationId="{6BB07A57-8CED-8C68-0327-B6AA66BE3092}"/>
          </ac:spMkLst>
        </pc:spChg>
      </pc:sldChg>
      <pc:sldChg chg="del">
        <pc:chgData name="Kitazawa Masakiyo" userId="2bf3742da7ad8ecb" providerId="LiveId" clId="{B89740A7-BC57-4B66-ADDC-57155F3F8E48}" dt="2022-06-27T08:20:58.078" v="4897" actId="2696"/>
        <pc:sldMkLst>
          <pc:docMk/>
          <pc:sldMk cId="3487779803" sldId="492"/>
        </pc:sldMkLst>
      </pc:sldChg>
      <pc:sldChg chg="addSp delSp modSp mod ord">
        <pc:chgData name="Kitazawa Masakiyo" userId="2bf3742da7ad8ecb" providerId="LiveId" clId="{B89740A7-BC57-4B66-ADDC-57155F3F8E48}" dt="2022-06-28T06:08:10.933" v="17982" actId="164"/>
        <pc:sldMkLst>
          <pc:docMk/>
          <pc:sldMk cId="28415440" sldId="493"/>
        </pc:sldMkLst>
        <pc:spChg chg="mod">
          <ac:chgData name="Kitazawa Masakiyo" userId="2bf3742da7ad8ecb" providerId="LiveId" clId="{B89740A7-BC57-4B66-ADDC-57155F3F8E48}" dt="2022-06-28T01:03:57.322" v="16003"/>
          <ac:spMkLst>
            <pc:docMk/>
            <pc:sldMk cId="28415440" sldId="493"/>
            <ac:spMk id="2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08:10.933" v="17982" actId="164"/>
          <ac:spMkLst>
            <pc:docMk/>
            <pc:sldMk cId="28415440" sldId="493"/>
            <ac:spMk id="29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08:10.933" v="17982" actId="164"/>
          <ac:spMkLst>
            <pc:docMk/>
            <pc:sldMk cId="28415440" sldId="493"/>
            <ac:spMk id="30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08:10.933" v="17982" actId="164"/>
          <ac:spMkLst>
            <pc:docMk/>
            <pc:sldMk cId="28415440" sldId="493"/>
            <ac:spMk id="33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08:10.933" v="17982" actId="164"/>
          <ac:spMkLst>
            <pc:docMk/>
            <pc:sldMk cId="28415440" sldId="493"/>
            <ac:spMk id="34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08:10.933" v="17982" actId="164"/>
          <ac:spMkLst>
            <pc:docMk/>
            <pc:sldMk cId="28415440" sldId="493"/>
            <ac:spMk id="35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6:08:10.933" v="17982" actId="164"/>
          <ac:spMkLst>
            <pc:docMk/>
            <pc:sldMk cId="28415440" sldId="493"/>
            <ac:spMk id="36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1:04:30.355" v="16006" actId="20577"/>
          <ac:spMkLst>
            <pc:docMk/>
            <pc:sldMk cId="28415440" sldId="493"/>
            <ac:spMk id="37" creationId="{00000000-0000-0000-0000-000000000000}"/>
          </ac:spMkLst>
        </pc:spChg>
        <pc:grpChg chg="add mod">
          <ac:chgData name="Kitazawa Masakiyo" userId="2bf3742da7ad8ecb" providerId="LiveId" clId="{B89740A7-BC57-4B66-ADDC-57155F3F8E48}" dt="2022-06-28T06:08:10.933" v="17982" actId="164"/>
          <ac:grpSpMkLst>
            <pc:docMk/>
            <pc:sldMk cId="28415440" sldId="493"/>
            <ac:grpSpMk id="18" creationId="{0C19B385-4D91-7029-5DA6-2F2EEA646FB6}"/>
          </ac:grpSpMkLst>
        </pc:grpChg>
        <pc:picChg chg="del">
          <ac:chgData name="Kitazawa Masakiyo" userId="2bf3742da7ad8ecb" providerId="LiveId" clId="{B89740A7-BC57-4B66-ADDC-57155F3F8E48}" dt="2022-06-27T12:30:15.819" v="11094" actId="478"/>
          <ac:picMkLst>
            <pc:docMk/>
            <pc:sldMk cId="28415440" sldId="493"/>
            <ac:picMk id="28" creationId="{00000000-0000-0000-0000-000000000000}"/>
          </ac:picMkLst>
        </pc:picChg>
        <pc:picChg chg="mod">
          <ac:chgData name="Kitazawa Masakiyo" userId="2bf3742da7ad8ecb" providerId="LiveId" clId="{B89740A7-BC57-4B66-ADDC-57155F3F8E48}" dt="2022-06-28T06:08:10.933" v="17982" actId="164"/>
          <ac:picMkLst>
            <pc:docMk/>
            <pc:sldMk cId="28415440" sldId="493"/>
            <ac:picMk id="31" creationId="{00000000-0000-0000-0000-000000000000}"/>
          </ac:picMkLst>
        </pc:picChg>
        <pc:picChg chg="mod">
          <ac:chgData name="Kitazawa Masakiyo" userId="2bf3742da7ad8ecb" providerId="LiveId" clId="{B89740A7-BC57-4B66-ADDC-57155F3F8E48}" dt="2022-06-28T06:08:10.933" v="17982" actId="164"/>
          <ac:picMkLst>
            <pc:docMk/>
            <pc:sldMk cId="28415440" sldId="493"/>
            <ac:picMk id="32" creationId="{00000000-0000-0000-0000-000000000000}"/>
          </ac:picMkLst>
        </pc:picChg>
        <pc:picChg chg="add mod">
          <ac:chgData name="Kitazawa Masakiyo" userId="2bf3742da7ad8ecb" providerId="LiveId" clId="{B89740A7-BC57-4B66-ADDC-57155F3F8E48}" dt="2022-06-28T06:08:10.933" v="17982" actId="164"/>
          <ac:picMkLst>
            <pc:docMk/>
            <pc:sldMk cId="28415440" sldId="493"/>
            <ac:picMk id="38" creationId="{017107D6-85AA-C9C4-9D53-998E95F3497F}"/>
          </ac:picMkLst>
        </pc:picChg>
      </pc:sldChg>
      <pc:sldChg chg="del">
        <pc:chgData name="Kitazawa Masakiyo" userId="2bf3742da7ad8ecb" providerId="LiveId" clId="{B89740A7-BC57-4B66-ADDC-57155F3F8E48}" dt="2022-06-27T11:50:17.425" v="8200" actId="2696"/>
        <pc:sldMkLst>
          <pc:docMk/>
          <pc:sldMk cId="734338911" sldId="494"/>
        </pc:sldMkLst>
      </pc:sldChg>
      <pc:sldChg chg="addSp modSp mod ord modAnim">
        <pc:chgData name="Kitazawa Masakiyo" userId="2bf3742da7ad8ecb" providerId="LiveId" clId="{B89740A7-BC57-4B66-ADDC-57155F3F8E48}" dt="2022-06-28T05:36:39.119" v="17371"/>
        <pc:sldMkLst>
          <pc:docMk/>
          <pc:sldMk cId="3922002978" sldId="495"/>
        </pc:sldMkLst>
        <pc:spChg chg="mod">
          <ac:chgData name="Kitazawa Masakiyo" userId="2bf3742da7ad8ecb" providerId="LiveId" clId="{B89740A7-BC57-4B66-ADDC-57155F3F8E48}" dt="2022-06-28T05:36:38.109" v="17370" actId="164"/>
          <ac:spMkLst>
            <pc:docMk/>
            <pc:sldMk cId="3922002978" sldId="495"/>
            <ac:spMk id="34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7T14:45:49.345" v="12674" actId="14100"/>
          <ac:spMkLst>
            <pc:docMk/>
            <pc:sldMk cId="3922002978" sldId="495"/>
            <ac:spMk id="44" creationId="{00000000-0000-0000-0000-000000000000}"/>
          </ac:spMkLst>
        </pc:spChg>
        <pc:spChg chg="mod">
          <ac:chgData name="Kitazawa Masakiyo" userId="2bf3742da7ad8ecb" providerId="LiveId" clId="{B89740A7-BC57-4B66-ADDC-57155F3F8E48}" dt="2022-06-28T05:36:38.109" v="17370" actId="164"/>
          <ac:spMkLst>
            <pc:docMk/>
            <pc:sldMk cId="3922002978" sldId="495"/>
            <ac:spMk id="45" creationId="{00000000-0000-0000-0000-000000000000}"/>
          </ac:spMkLst>
        </pc:spChg>
        <pc:grpChg chg="add mod">
          <ac:chgData name="Kitazawa Masakiyo" userId="2bf3742da7ad8ecb" providerId="LiveId" clId="{B89740A7-BC57-4B66-ADDC-57155F3F8E48}" dt="2022-06-28T05:36:38.109" v="17370" actId="164"/>
          <ac:grpSpMkLst>
            <pc:docMk/>
            <pc:sldMk cId="3922002978" sldId="495"/>
            <ac:grpSpMk id="35" creationId="{A59265CA-CB4B-6C9A-72EC-933C9FDEFEB8}"/>
          </ac:grpSpMkLst>
        </pc:grpChg>
        <pc:picChg chg="mod">
          <ac:chgData name="Kitazawa Masakiyo" userId="2bf3742da7ad8ecb" providerId="LiveId" clId="{B89740A7-BC57-4B66-ADDC-57155F3F8E48}" dt="2022-06-27T14:46:13.964" v="12700" actId="14100"/>
          <ac:picMkLst>
            <pc:docMk/>
            <pc:sldMk cId="3922002978" sldId="495"/>
            <ac:picMk id="38" creationId="{00000000-0000-0000-0000-000000000000}"/>
          </ac:picMkLst>
        </pc:picChg>
        <pc:picChg chg="mod">
          <ac:chgData name="Kitazawa Masakiyo" userId="2bf3742da7ad8ecb" providerId="LiveId" clId="{B89740A7-BC57-4B66-ADDC-57155F3F8E48}" dt="2022-06-27T14:46:05.850" v="12699" actId="1036"/>
          <ac:picMkLst>
            <pc:docMk/>
            <pc:sldMk cId="3922002978" sldId="495"/>
            <ac:picMk id="40" creationId="{00000000-0000-0000-0000-000000000000}"/>
          </ac:picMkLst>
        </pc:picChg>
      </pc:sldChg>
      <pc:sldChg chg="del">
        <pc:chgData name="Kitazawa Masakiyo" userId="2bf3742da7ad8ecb" providerId="LiveId" clId="{B89740A7-BC57-4B66-ADDC-57155F3F8E48}" dt="2022-06-28T01:10:02.169" v="16007" actId="2696"/>
        <pc:sldMkLst>
          <pc:docMk/>
          <pc:sldMk cId="3876583526" sldId="496"/>
        </pc:sldMkLst>
      </pc:sldChg>
      <pc:sldChg chg="del">
        <pc:chgData name="Kitazawa Masakiyo" userId="2bf3742da7ad8ecb" providerId="LiveId" clId="{B89740A7-BC57-4B66-ADDC-57155F3F8E48}" dt="2022-06-28T04:41:33.852" v="16426" actId="2696"/>
        <pc:sldMkLst>
          <pc:docMk/>
          <pc:sldMk cId="3052951888" sldId="497"/>
        </pc:sldMkLst>
      </pc:sldChg>
      <pc:sldChg chg="del">
        <pc:chgData name="Kitazawa Masakiyo" userId="2bf3742da7ad8ecb" providerId="LiveId" clId="{B89740A7-BC57-4B66-ADDC-57155F3F8E48}" dt="2022-06-28T04:35:58.830" v="16311" actId="2696"/>
        <pc:sldMkLst>
          <pc:docMk/>
          <pc:sldMk cId="328607782" sldId="498"/>
        </pc:sldMkLst>
      </pc:sldChg>
      <pc:sldChg chg="del">
        <pc:chgData name="Kitazawa Masakiyo" userId="2bf3742da7ad8ecb" providerId="LiveId" clId="{B89740A7-BC57-4B66-ADDC-57155F3F8E48}" dt="2022-06-28T04:29:41.851" v="16168" actId="2696"/>
        <pc:sldMkLst>
          <pc:docMk/>
          <pc:sldMk cId="67631331" sldId="499"/>
        </pc:sldMkLst>
      </pc:sldChg>
      <pc:sldChg chg="del">
        <pc:chgData name="Kitazawa Masakiyo" userId="2bf3742da7ad8ecb" providerId="LiveId" clId="{B89740A7-BC57-4B66-ADDC-57155F3F8E48}" dt="2022-06-28T04:29:41.851" v="16168" actId="2696"/>
        <pc:sldMkLst>
          <pc:docMk/>
          <pc:sldMk cId="1458366354" sldId="500"/>
        </pc:sldMkLst>
      </pc:sldChg>
      <pc:sldChg chg="del">
        <pc:chgData name="Kitazawa Masakiyo" userId="2bf3742da7ad8ecb" providerId="LiveId" clId="{B89740A7-BC57-4B66-ADDC-57155F3F8E48}" dt="2022-06-28T06:19:52.906" v="18022" actId="2696"/>
        <pc:sldMkLst>
          <pc:docMk/>
          <pc:sldMk cId="3924769862" sldId="501"/>
        </pc:sldMkLst>
      </pc:sldChg>
      <pc:sldChg chg="ord">
        <pc:chgData name="Kitazawa Masakiyo" userId="2bf3742da7ad8ecb" providerId="LiveId" clId="{B89740A7-BC57-4B66-ADDC-57155F3F8E48}" dt="2022-06-27T12:41:22.747" v="11592"/>
        <pc:sldMkLst>
          <pc:docMk/>
          <pc:sldMk cId="2469022931" sldId="503"/>
        </pc:sldMkLst>
      </pc:sldChg>
      <pc:sldChg chg="ord">
        <pc:chgData name="Kitazawa Masakiyo" userId="2bf3742da7ad8ecb" providerId="LiveId" clId="{B89740A7-BC57-4B66-ADDC-57155F3F8E48}" dt="2022-06-27T12:41:22.747" v="11592"/>
        <pc:sldMkLst>
          <pc:docMk/>
          <pc:sldMk cId="3820228555" sldId="504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2274375093" sldId="505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107021267" sldId="506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1126597975" sldId="507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3898386170" sldId="508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2822655468" sldId="509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4043984772" sldId="510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1467275912" sldId="511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2983726485" sldId="512"/>
        </pc:sldMkLst>
      </pc:sldChg>
      <pc:sldChg chg="ord">
        <pc:chgData name="Kitazawa Masakiyo" userId="2bf3742da7ad8ecb" providerId="LiveId" clId="{B89740A7-BC57-4B66-ADDC-57155F3F8E48}" dt="2022-06-28T06:18:10.659" v="18018"/>
        <pc:sldMkLst>
          <pc:docMk/>
          <pc:sldMk cId="4155151995" sldId="512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1782571196" sldId="514"/>
        </pc:sldMkLst>
      </pc:sldChg>
      <pc:sldChg chg="ord">
        <pc:chgData name="Kitazawa Masakiyo" userId="2bf3742da7ad8ecb" providerId="LiveId" clId="{B89740A7-BC57-4B66-ADDC-57155F3F8E48}" dt="2022-06-28T05:13:02.398" v="17116"/>
        <pc:sldMkLst>
          <pc:docMk/>
          <pc:sldMk cId="59959534" sldId="515"/>
        </pc:sldMkLst>
      </pc:sldChg>
      <pc:sldChg chg="ord">
        <pc:chgData name="Kitazawa Masakiyo" userId="2bf3742da7ad8ecb" providerId="LiveId" clId="{B89740A7-BC57-4B66-ADDC-57155F3F8E48}" dt="2022-06-28T05:13:02.398" v="17116"/>
        <pc:sldMkLst>
          <pc:docMk/>
          <pc:sldMk cId="166578406" sldId="518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1730319089" sldId="519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3895975761" sldId="520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2515534918" sldId="521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364892128" sldId="522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1877849798" sldId="523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397205267" sldId="524"/>
        </pc:sldMkLst>
      </pc:sldChg>
      <pc:sldChg chg="del">
        <pc:chgData name="Kitazawa Masakiyo" userId="2bf3742da7ad8ecb" providerId="LiveId" clId="{B89740A7-BC57-4B66-ADDC-57155F3F8E48}" dt="2022-06-28T04:41:37.177" v="16427" actId="2696"/>
        <pc:sldMkLst>
          <pc:docMk/>
          <pc:sldMk cId="856314827" sldId="525"/>
        </pc:sldMkLst>
      </pc:sldChg>
      <pc:sldChg chg="del">
        <pc:chgData name="Kitazawa Masakiyo" userId="2bf3742da7ad8ecb" providerId="LiveId" clId="{B89740A7-BC57-4B66-ADDC-57155F3F8E48}" dt="2022-06-28T04:30:01.045" v="16169" actId="2696"/>
        <pc:sldMkLst>
          <pc:docMk/>
          <pc:sldMk cId="3683507795" sldId="526"/>
        </pc:sldMkLst>
      </pc:sldChg>
      <pc:sldChg chg="del">
        <pc:chgData name="Kitazawa Masakiyo" userId="2bf3742da7ad8ecb" providerId="LiveId" clId="{B89740A7-BC57-4B66-ADDC-57155F3F8E48}" dt="2022-06-28T06:17:19.651" v="18016" actId="2696"/>
        <pc:sldMkLst>
          <pc:docMk/>
          <pc:sldMk cId="838427239" sldId="527"/>
        </pc:sldMkLst>
      </pc:sldChg>
      <pc:sldChg chg="del">
        <pc:chgData name="Kitazawa Masakiyo" userId="2bf3742da7ad8ecb" providerId="LiveId" clId="{B89740A7-BC57-4B66-ADDC-57155F3F8E48}" dt="2022-06-28T04:31:21.304" v="16171" actId="2696"/>
        <pc:sldMkLst>
          <pc:docMk/>
          <pc:sldMk cId="2716333488" sldId="527"/>
        </pc:sldMkLst>
      </pc:sldChg>
      <pc:sldChg chg="del ord">
        <pc:chgData name="Kitazawa Masakiyo" userId="2bf3742da7ad8ecb" providerId="LiveId" clId="{B89740A7-BC57-4B66-ADDC-57155F3F8E48}" dt="2022-06-28T04:36:22.112" v="16314" actId="2696"/>
        <pc:sldMkLst>
          <pc:docMk/>
          <pc:sldMk cId="2234208573" sldId="528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4221156100" sldId="529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4267711167" sldId="530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3106338739" sldId="531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3930037641" sldId="532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3065025898" sldId="533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2614796902" sldId="534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425970212" sldId="535"/>
        </pc:sldMkLst>
      </pc:sldChg>
      <pc:sldChg chg="ord">
        <pc:chgData name="Kitazawa Masakiyo" userId="2bf3742da7ad8ecb" providerId="LiveId" clId="{B89740A7-BC57-4B66-ADDC-57155F3F8E48}" dt="2022-06-28T04:36:18.036" v="16313"/>
        <pc:sldMkLst>
          <pc:docMk/>
          <pc:sldMk cId="3991127625" sldId="536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624946549" sldId="537"/>
        </pc:sldMkLst>
      </pc:sldChg>
      <pc:sldChg chg="addSp delSp modSp mod modAnim">
        <pc:chgData name="Kitazawa Masakiyo" userId="2bf3742da7ad8ecb" providerId="LiveId" clId="{B89740A7-BC57-4B66-ADDC-57155F3F8E48}" dt="2022-06-28T04:32:31.979" v="16184"/>
        <pc:sldMkLst>
          <pc:docMk/>
          <pc:sldMk cId="3845866377" sldId="538"/>
        </pc:sldMkLst>
        <pc:spChg chg="add mod">
          <ac:chgData name="Kitazawa Masakiyo" userId="2bf3742da7ad8ecb" providerId="LiveId" clId="{B89740A7-BC57-4B66-ADDC-57155F3F8E48}" dt="2022-06-28T04:32:01.123" v="16182" actId="20577"/>
          <ac:spMkLst>
            <pc:docMk/>
            <pc:sldMk cId="3845866377" sldId="538"/>
            <ac:spMk id="3" creationId="{6D62A0D7-D707-4ED5-0C58-ACAD38F6F432}"/>
          </ac:spMkLst>
        </pc:spChg>
        <pc:spChg chg="add mod ord">
          <ac:chgData name="Kitazawa Masakiyo" userId="2bf3742da7ad8ecb" providerId="LiveId" clId="{B89740A7-BC57-4B66-ADDC-57155F3F8E48}" dt="2022-06-28T04:32:06.250" v="16183" actId="14100"/>
          <ac:spMkLst>
            <pc:docMk/>
            <pc:sldMk cId="3845866377" sldId="538"/>
            <ac:spMk id="4" creationId="{6CF78695-C781-EAB1-8AAC-EFD1324E889A}"/>
          </ac:spMkLst>
        </pc:spChg>
        <pc:spChg chg="del mod">
          <ac:chgData name="Kitazawa Masakiyo" userId="2bf3742da7ad8ecb" providerId="LiveId" clId="{B89740A7-BC57-4B66-ADDC-57155F3F8E48}" dt="2022-06-26T14:16:35.240" v="600" actId="478"/>
          <ac:spMkLst>
            <pc:docMk/>
            <pc:sldMk cId="3845866377" sldId="538"/>
            <ac:spMk id="5" creationId="{00000000-0000-0000-0000-000000000000}"/>
          </ac:spMkLst>
        </pc:spChg>
      </pc:sldChg>
      <pc:sldChg chg="del">
        <pc:chgData name="Kitazawa Masakiyo" userId="2bf3742da7ad8ecb" providerId="LiveId" clId="{B89740A7-BC57-4B66-ADDC-57155F3F8E48}" dt="2022-06-28T04:29:41.851" v="16168" actId="2696"/>
        <pc:sldMkLst>
          <pc:docMk/>
          <pc:sldMk cId="3726493960" sldId="539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448348799" sldId="540"/>
        </pc:sldMkLst>
      </pc:sldChg>
      <pc:sldChg chg="del">
        <pc:chgData name="Kitazawa Masakiyo" userId="2bf3742da7ad8ecb" providerId="LiveId" clId="{B89740A7-BC57-4B66-ADDC-57155F3F8E48}" dt="2022-06-28T04:46:02.413" v="16591" actId="2696"/>
        <pc:sldMkLst>
          <pc:docMk/>
          <pc:sldMk cId="127053540" sldId="541"/>
        </pc:sldMkLst>
      </pc:sldChg>
      <pc:sldChg chg="addSp delSp modSp new mod delAnim modAnim">
        <pc:chgData name="Kitazawa Masakiyo" userId="2bf3742da7ad8ecb" providerId="LiveId" clId="{B89740A7-BC57-4B66-ADDC-57155F3F8E48}" dt="2022-06-28T00:21:35.548" v="14747" actId="167"/>
        <pc:sldMkLst>
          <pc:docMk/>
          <pc:sldMk cId="1769341205" sldId="542"/>
        </pc:sldMkLst>
        <pc:spChg chg="mod">
          <ac:chgData name="Kitazawa Masakiyo" userId="2bf3742da7ad8ecb" providerId="LiveId" clId="{B89740A7-BC57-4B66-ADDC-57155F3F8E48}" dt="2022-06-26T14:23:32.399" v="845" actId="20577"/>
          <ac:spMkLst>
            <pc:docMk/>
            <pc:sldMk cId="1769341205" sldId="542"/>
            <ac:spMk id="2" creationId="{2989BEF3-FE98-CDD8-47A6-8DC5E7CD3DEF}"/>
          </ac:spMkLst>
        </pc:spChg>
        <pc:spChg chg="del mod">
          <ac:chgData name="Kitazawa Masakiyo" userId="2bf3742da7ad8ecb" providerId="LiveId" clId="{B89740A7-BC57-4B66-ADDC-57155F3F8E48}" dt="2022-06-26T14:19:40.586" v="753" actId="478"/>
          <ac:spMkLst>
            <pc:docMk/>
            <pc:sldMk cId="1769341205" sldId="542"/>
            <ac:spMk id="3" creationId="{369738F3-C4E2-35C8-77CB-27B039D5B0E3}"/>
          </ac:spMkLst>
        </pc:spChg>
        <pc:spChg chg="add mo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3" creationId="{8444A11D-FE60-295D-EA0E-2EB7B5DFA7E5}"/>
          </ac:spMkLst>
        </pc:spChg>
        <pc:spChg chg="add del mod">
          <ac:chgData name="Kitazawa Masakiyo" userId="2bf3742da7ad8ecb" providerId="LiveId" clId="{B89740A7-BC57-4B66-ADDC-57155F3F8E48}" dt="2022-06-26T14:23:36.487" v="846" actId="478"/>
          <ac:spMkLst>
            <pc:docMk/>
            <pc:sldMk cId="1769341205" sldId="542"/>
            <ac:spMk id="4" creationId="{09BAEE01-DCF2-4DC8-B151-9D3133C2AE8C}"/>
          </ac:spMkLst>
        </pc:spChg>
        <pc:spChg chg="add mod">
          <ac:chgData name="Kitazawa Masakiyo" userId="2bf3742da7ad8ecb" providerId="LiveId" clId="{B89740A7-BC57-4B66-ADDC-57155F3F8E48}" dt="2022-06-27T14:23:27.714" v="12309" actId="1038"/>
          <ac:spMkLst>
            <pc:docMk/>
            <pc:sldMk cId="1769341205" sldId="542"/>
            <ac:spMk id="4" creationId="{6FA397BF-DA06-0457-C5C4-DC51DDD69CB6}"/>
          </ac:spMkLst>
        </pc:spChg>
        <pc:spChg chg="add mod">
          <ac:chgData name="Kitazawa Masakiyo" userId="2bf3742da7ad8ecb" providerId="LiveId" clId="{B89740A7-BC57-4B66-ADDC-57155F3F8E48}" dt="2022-06-27T14:22:56.369" v="12288" actId="1036"/>
          <ac:spMkLst>
            <pc:docMk/>
            <pc:sldMk cId="1769341205" sldId="542"/>
            <ac:spMk id="5" creationId="{E2FDFABB-3875-B538-F90E-64F4856D3CDB}"/>
          </ac:spMkLst>
        </pc:spChg>
        <pc:spChg chg="del mod topLvl">
          <ac:chgData name="Kitazawa Masakiyo" userId="2bf3742da7ad8ecb" providerId="LiveId" clId="{B89740A7-BC57-4B66-ADDC-57155F3F8E48}" dt="2022-06-27T14:13:56.859" v="11626" actId="21"/>
          <ac:spMkLst>
            <pc:docMk/>
            <pc:sldMk cId="1769341205" sldId="542"/>
            <ac:spMk id="7" creationId="{2A31C38D-1B39-B742-3E9C-407B8F7F9F50}"/>
          </ac:spMkLst>
        </pc:spChg>
        <pc:spChg chg="del mod">
          <ac:chgData name="Kitazawa Masakiyo" userId="2bf3742da7ad8ecb" providerId="LiveId" clId="{B89740A7-BC57-4B66-ADDC-57155F3F8E48}" dt="2022-06-27T14:14:03.033" v="11627" actId="478"/>
          <ac:spMkLst>
            <pc:docMk/>
            <pc:sldMk cId="1769341205" sldId="542"/>
            <ac:spMk id="9" creationId="{F4631EE3-E12D-3C09-2661-AC38A7F7D065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1" creationId="{6330C2FD-6378-6229-E16D-E4796D00E662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2" creationId="{152FA4C1-2F1C-E088-E25A-9B21EF42A211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3" creationId="{B7EC835D-EC21-0C0A-5CA4-3E2EA1A9B149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4" creationId="{01CC911F-6226-4A44-6807-BE01122BC758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5" creationId="{5B7DE563-9E74-B74C-2BE7-38D928B510BD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6" creationId="{DB577809-11D7-14A6-20A6-9A02F8AEE4AF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7" creationId="{5DFCD5EF-4A9A-5DC9-6D24-3B5868942F0E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8" creationId="{C0E041B4-68E5-CB33-0AFA-B861B93D46B2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29" creationId="{EF10D7F7-F347-A974-91BB-CBAEF8870E47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0" creationId="{2A8A0408-2181-DEE7-9CCD-D71D446258D6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1" creationId="{92F58FC0-DA51-236D-56C8-2AB466F432F5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2" creationId="{F180D355-DA3C-B73C-7D22-9BF15D37E534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3" creationId="{6D1D1272-BEAA-D1C2-8F0E-07508224C9D4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4" creationId="{BDF87226-1706-78B2-8AFE-EBCE79D6794E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5" creationId="{AD347B20-5BBE-15CE-E2DD-0DAFCEE0EDCB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6" creationId="{01EA9551-A6B3-25A5-37C5-F5E435DB4247}"/>
          </ac:spMkLst>
        </pc:spChg>
        <pc:spChg chg="mod ord">
          <ac:chgData name="Kitazawa Masakiyo" userId="2bf3742da7ad8ecb" providerId="LiveId" clId="{B89740A7-BC57-4B66-ADDC-57155F3F8E48}" dt="2022-06-27T14:24:18.834" v="12325" actId="166"/>
          <ac:spMkLst>
            <pc:docMk/>
            <pc:sldMk cId="1769341205" sldId="542"/>
            <ac:spMk id="37" creationId="{820D16B6-8163-7E70-5095-66637B6AB6F7}"/>
          </ac:spMkLst>
        </pc:spChg>
        <pc:spChg chg="mod">
          <ac:chgData name="Kitazawa Masakiyo" userId="2bf3742da7ad8ecb" providerId="LiveId" clId="{B89740A7-BC57-4B66-ADDC-57155F3F8E48}" dt="2022-06-27T14:13:52.437" v="11625"/>
          <ac:spMkLst>
            <pc:docMk/>
            <pc:sldMk cId="1769341205" sldId="542"/>
            <ac:spMk id="38" creationId="{09DA4C18-4BA8-8362-DE66-C3C101D35A7B}"/>
          </ac:spMkLst>
        </pc:spChg>
        <pc:spChg chg="mod or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40" creationId="{2B244A2D-0718-E9EF-7EEB-E9F9D4C10495}"/>
          </ac:spMkLst>
        </pc:spChg>
        <pc:spChg chg="mo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41" creationId="{54FCE959-B935-0DC8-1EDA-DF30F1748C01}"/>
          </ac:spMkLst>
        </pc:spChg>
        <pc:spChg chg="mo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42" creationId="{B9BFBF47-EE5A-2567-680F-14B411990D4F}"/>
          </ac:spMkLst>
        </pc:spChg>
        <pc:spChg chg="mo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43" creationId="{7667413F-82EE-8F8E-4551-71CA84D04C4D}"/>
          </ac:spMkLst>
        </pc:spChg>
        <pc:spChg chg="mo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46" creationId="{BD552D14-9E39-3213-D6DA-18EEF824B489}"/>
          </ac:spMkLst>
        </pc:spChg>
        <pc:spChg chg="add mod">
          <ac:chgData name="Kitazawa Masakiyo" userId="2bf3742da7ad8ecb" providerId="LiveId" clId="{B89740A7-BC57-4B66-ADDC-57155F3F8E48}" dt="2022-06-28T00:21:21.729" v="14745" actId="404"/>
          <ac:spMkLst>
            <pc:docMk/>
            <pc:sldMk cId="1769341205" sldId="542"/>
            <ac:spMk id="47" creationId="{99C4C5D8-10A1-EF9E-79EA-58D0EEEDE37D}"/>
          </ac:spMkLst>
        </pc:spChg>
        <pc:grpChg chg="add mod ord">
          <ac:chgData name="Kitazawa Masakiyo" userId="2bf3742da7ad8ecb" providerId="LiveId" clId="{B89740A7-BC57-4B66-ADDC-57155F3F8E48}" dt="2022-06-28T00:21:35.548" v="14747" actId="167"/>
          <ac:grpSpMkLst>
            <pc:docMk/>
            <pc:sldMk cId="1769341205" sldId="542"/>
            <ac:grpSpMk id="6" creationId="{11D4BFCB-0416-5D72-AFE2-D9B01CDAE464}"/>
          </ac:grpSpMkLst>
        </pc:grpChg>
        <pc:grpChg chg="add del mod">
          <ac:chgData name="Kitazawa Masakiyo" userId="2bf3742da7ad8ecb" providerId="LiveId" clId="{B89740A7-BC57-4B66-ADDC-57155F3F8E48}" dt="2022-06-27T14:13:56.859" v="11626" actId="21"/>
          <ac:grpSpMkLst>
            <pc:docMk/>
            <pc:sldMk cId="1769341205" sldId="542"/>
            <ac:grpSpMk id="6" creationId="{36B1E42B-7F05-B5A7-9AC8-9F33DC5BC222}"/>
          </ac:grpSpMkLst>
        </pc:grpChg>
        <pc:grpChg chg="mod topLvl">
          <ac:chgData name="Kitazawa Masakiyo" userId="2bf3742da7ad8ecb" providerId="LiveId" clId="{B89740A7-BC57-4B66-ADDC-57155F3F8E48}" dt="2022-06-27T14:22:56.369" v="12288" actId="1036"/>
          <ac:grpSpMkLst>
            <pc:docMk/>
            <pc:sldMk cId="1769341205" sldId="542"/>
            <ac:grpSpMk id="8" creationId="{34F9F1B0-AA5C-80E5-B807-9D191B035115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0" creationId="{413798A4-FED2-14F8-D95B-14981A506331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1" creationId="{69F0534E-7D0B-1E59-381D-79076FDB8937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2" creationId="{DA5FC20D-0883-ABED-626C-2F23E23B10A3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3" creationId="{F3A45AB1-6A45-E6FD-5D44-98E3A2DB45F7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4" creationId="{C1554B98-E5D6-DD59-D324-633ACCCC40BA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5" creationId="{FD787B00-5A80-0CC7-4055-9C744823284C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6" creationId="{1DBE37AF-F4A3-D629-C4D2-4A198171F5F0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7" creationId="{2B0CD8C4-3A12-9D2C-B3B0-1C1B43A0DA3E}"/>
          </ac:grpSpMkLst>
        </pc:grpChg>
        <pc:grpChg chg="mod">
          <ac:chgData name="Kitazawa Masakiyo" userId="2bf3742da7ad8ecb" providerId="LiveId" clId="{B89740A7-BC57-4B66-ADDC-57155F3F8E48}" dt="2022-06-27T14:13:52.437" v="11625"/>
          <ac:grpSpMkLst>
            <pc:docMk/>
            <pc:sldMk cId="1769341205" sldId="542"/>
            <ac:grpSpMk id="18" creationId="{AEC264A3-3A91-70AD-C7B3-60F32A6D9A8B}"/>
          </ac:grpSpMkLst>
        </pc:grpChg>
        <pc:grpChg chg="add mod ord">
          <ac:chgData name="Kitazawa Masakiyo" userId="2bf3742da7ad8ecb" providerId="LiveId" clId="{B89740A7-BC57-4B66-ADDC-57155F3F8E48}" dt="2022-06-28T00:21:21.729" v="14745" actId="404"/>
          <ac:grpSpMkLst>
            <pc:docMk/>
            <pc:sldMk cId="1769341205" sldId="542"/>
            <ac:grpSpMk id="39" creationId="{56E8D601-702C-B733-92ED-0AD23B879407}"/>
          </ac:grpSpMkLst>
        </pc:grpChg>
        <pc:picChg chg="del mod">
          <ac:chgData name="Kitazawa Masakiyo" userId="2bf3742da7ad8ecb" providerId="LiveId" clId="{B89740A7-BC57-4B66-ADDC-57155F3F8E48}" dt="2022-06-27T14:14:12.778" v="11628" actId="478"/>
          <ac:picMkLst>
            <pc:docMk/>
            <pc:sldMk cId="1769341205" sldId="542"/>
            <ac:picMk id="20" creationId="{E8A55A72-A818-6318-6FAD-48645B8104AB}"/>
          </ac:picMkLst>
        </pc:picChg>
        <pc:picChg chg="del mod">
          <ac:chgData name="Kitazawa Masakiyo" userId="2bf3742da7ad8ecb" providerId="LiveId" clId="{B89740A7-BC57-4B66-ADDC-57155F3F8E48}" dt="2022-06-27T14:19:17.053" v="12024" actId="478"/>
          <ac:picMkLst>
            <pc:docMk/>
            <pc:sldMk cId="1769341205" sldId="542"/>
            <ac:picMk id="45" creationId="{27887B16-DB9C-FBE5-79DD-3C66347F3D1C}"/>
          </ac:picMkLst>
        </pc:picChg>
        <pc:cxnChg chg="del mod">
          <ac:chgData name="Kitazawa Masakiyo" userId="2bf3742da7ad8ecb" providerId="LiveId" clId="{B89740A7-BC57-4B66-ADDC-57155F3F8E48}" dt="2022-06-27T14:14:16.145" v="11629" actId="478"/>
          <ac:cxnSpMkLst>
            <pc:docMk/>
            <pc:sldMk cId="1769341205" sldId="542"/>
            <ac:cxnSpMk id="19" creationId="{C159114D-3D79-B8A4-E883-7AF09FCD5D25}"/>
          </ac:cxnSpMkLst>
        </pc:cxnChg>
        <pc:cxnChg chg="del mod">
          <ac:chgData name="Kitazawa Masakiyo" userId="2bf3742da7ad8ecb" providerId="LiveId" clId="{B89740A7-BC57-4B66-ADDC-57155F3F8E48}" dt="2022-06-27T14:19:20.906" v="12025" actId="478"/>
          <ac:cxnSpMkLst>
            <pc:docMk/>
            <pc:sldMk cId="1769341205" sldId="542"/>
            <ac:cxnSpMk id="44" creationId="{6A26E4E8-38C7-4AE5-1A21-0DAC32C9A764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8T05:12:06.377" v="17114" actId="1035"/>
        <pc:sldMkLst>
          <pc:docMk/>
          <pc:sldMk cId="1698257587" sldId="543"/>
        </pc:sldMkLst>
        <pc:spChg chg="mod">
          <ac:chgData name="Kitazawa Masakiyo" userId="2bf3742da7ad8ecb" providerId="LiveId" clId="{B89740A7-BC57-4B66-ADDC-57155F3F8E48}" dt="2022-06-27T04:49:55.567" v="1034" actId="404"/>
          <ac:spMkLst>
            <pc:docMk/>
            <pc:sldMk cId="1698257587" sldId="543"/>
            <ac:spMk id="2" creationId="{26AAB7FD-B1D5-078A-669E-EE02D1BD8816}"/>
          </ac:spMkLst>
        </pc:spChg>
        <pc:spChg chg="del">
          <ac:chgData name="Kitazawa Masakiyo" userId="2bf3742da7ad8ecb" providerId="LiveId" clId="{B89740A7-BC57-4B66-ADDC-57155F3F8E48}" dt="2022-06-27T04:49:47.186" v="1033" actId="21"/>
          <ac:spMkLst>
            <pc:docMk/>
            <pc:sldMk cId="1698257587" sldId="543"/>
            <ac:spMk id="3" creationId="{688AADCB-F1C5-6148-DF1D-557C136C29A0}"/>
          </ac:spMkLst>
        </pc:spChg>
        <pc:spChg chg="mod">
          <ac:chgData name="Kitazawa Masakiyo" userId="2bf3742da7ad8ecb" providerId="LiveId" clId="{B89740A7-BC57-4B66-ADDC-57155F3F8E48}" dt="2022-06-27T04:52:29.104" v="1058"/>
          <ac:spMkLst>
            <pc:docMk/>
            <pc:sldMk cId="1698257587" sldId="543"/>
            <ac:spMk id="5" creationId="{5DE33507-2B5F-0FA1-96B0-573A61225351}"/>
          </ac:spMkLst>
        </pc:spChg>
        <pc:spChg chg="add mod">
          <ac:chgData name="Kitazawa Masakiyo" userId="2bf3742da7ad8ecb" providerId="LiveId" clId="{B89740A7-BC57-4B66-ADDC-57155F3F8E48}" dt="2022-06-28T05:12:00.315" v="17095" actId="1076"/>
          <ac:spMkLst>
            <pc:docMk/>
            <pc:sldMk cId="1698257587" sldId="543"/>
            <ac:spMk id="7" creationId="{5E840B0C-C590-A507-2F65-FC9736726499}"/>
          </ac:spMkLst>
        </pc:spChg>
        <pc:spChg chg="add mod">
          <ac:chgData name="Kitazawa Masakiyo" userId="2bf3742da7ad8ecb" providerId="LiveId" clId="{B89740A7-BC57-4B66-ADDC-57155F3F8E48}" dt="2022-06-28T05:12:06.377" v="17114" actId="1035"/>
          <ac:spMkLst>
            <pc:docMk/>
            <pc:sldMk cId="1698257587" sldId="543"/>
            <ac:spMk id="8" creationId="{EE6669E5-799F-5BEA-13DD-E2A3268FD7F1}"/>
          </ac:spMkLst>
        </pc:spChg>
        <pc:spChg chg="add mod">
          <ac:chgData name="Kitazawa Masakiyo" userId="2bf3742da7ad8ecb" providerId="LiveId" clId="{B89740A7-BC57-4B66-ADDC-57155F3F8E48}" dt="2022-06-27T04:58:22.824" v="1305" actId="1076"/>
          <ac:spMkLst>
            <pc:docMk/>
            <pc:sldMk cId="1698257587" sldId="543"/>
            <ac:spMk id="10" creationId="{DA6C41CE-0BC2-6603-69D4-519DEA7252A7}"/>
          </ac:spMkLst>
        </pc:spChg>
        <pc:spChg chg="add mod">
          <ac:chgData name="Kitazawa Masakiyo" userId="2bf3742da7ad8ecb" providerId="LiveId" clId="{B89740A7-BC57-4B66-ADDC-57155F3F8E48}" dt="2022-06-28T05:12:06.377" v="17114" actId="1035"/>
          <ac:spMkLst>
            <pc:docMk/>
            <pc:sldMk cId="1698257587" sldId="543"/>
            <ac:spMk id="11" creationId="{045A1466-173D-BA4F-C997-1782923C0D49}"/>
          </ac:spMkLst>
        </pc:spChg>
        <pc:spChg chg="add mod">
          <ac:chgData name="Kitazawa Masakiyo" userId="2bf3742da7ad8ecb" providerId="LiveId" clId="{B89740A7-BC57-4B66-ADDC-57155F3F8E48}" dt="2022-06-28T05:12:06.377" v="17114" actId="1035"/>
          <ac:spMkLst>
            <pc:docMk/>
            <pc:sldMk cId="1698257587" sldId="543"/>
            <ac:spMk id="12" creationId="{9E42BC28-8D71-1CC8-65B9-69EB3DCFFB09}"/>
          </ac:spMkLst>
        </pc:spChg>
        <pc:grpChg chg="add del mod">
          <ac:chgData name="Kitazawa Masakiyo" userId="2bf3742da7ad8ecb" providerId="LiveId" clId="{B89740A7-BC57-4B66-ADDC-57155F3F8E48}" dt="2022-06-27T04:58:36.349" v="1308" actId="1076"/>
          <ac:grpSpMkLst>
            <pc:docMk/>
            <pc:sldMk cId="1698257587" sldId="543"/>
            <ac:grpSpMk id="4" creationId="{E54098CB-88B9-BDA8-EBEF-5788D8AE7997}"/>
          </ac:grpSpMkLst>
        </pc:grpChg>
        <pc:picChg chg="mod">
          <ac:chgData name="Kitazawa Masakiyo" userId="2bf3742da7ad8ecb" providerId="LiveId" clId="{B89740A7-BC57-4B66-ADDC-57155F3F8E48}" dt="2022-06-27T04:52:29.104" v="1058"/>
          <ac:picMkLst>
            <pc:docMk/>
            <pc:sldMk cId="1698257587" sldId="543"/>
            <ac:picMk id="6" creationId="{CBF66B26-CFA0-4826-35CF-F2DD9F7571CF}"/>
          </ac:picMkLst>
        </pc:picChg>
        <pc:picChg chg="add mod">
          <ac:chgData name="Kitazawa Masakiyo" userId="2bf3742da7ad8ecb" providerId="LiveId" clId="{B89740A7-BC57-4B66-ADDC-57155F3F8E48}" dt="2022-06-27T04:58:22.824" v="1305" actId="1076"/>
          <ac:picMkLst>
            <pc:docMk/>
            <pc:sldMk cId="1698257587" sldId="543"/>
            <ac:picMk id="9" creationId="{D097A543-B67F-2E7B-25CF-4B5051321B6B}"/>
          </ac:picMkLst>
        </pc:picChg>
      </pc:sldChg>
      <pc:sldChg chg="addSp delSp modSp new mod ord">
        <pc:chgData name="Kitazawa Masakiyo" userId="2bf3742da7ad8ecb" providerId="LiveId" clId="{B89740A7-BC57-4B66-ADDC-57155F3F8E48}" dt="2022-06-28T05:14:46.167" v="17205"/>
        <pc:sldMkLst>
          <pc:docMk/>
          <pc:sldMk cId="4737349" sldId="544"/>
        </pc:sldMkLst>
        <pc:spChg chg="mod">
          <ac:chgData name="Kitazawa Masakiyo" userId="2bf3742da7ad8ecb" providerId="LiveId" clId="{B89740A7-BC57-4B66-ADDC-57155F3F8E48}" dt="2022-06-27T05:00:18.501" v="1327" actId="20577"/>
          <ac:spMkLst>
            <pc:docMk/>
            <pc:sldMk cId="4737349" sldId="544"/>
            <ac:spMk id="2" creationId="{E6C71625-7868-230C-6E74-3030424CD4A3}"/>
          </ac:spMkLst>
        </pc:spChg>
        <pc:spChg chg="del">
          <ac:chgData name="Kitazawa Masakiyo" userId="2bf3742da7ad8ecb" providerId="LiveId" clId="{B89740A7-BC57-4B66-ADDC-57155F3F8E48}" dt="2022-06-27T05:00:21.767" v="1328" actId="478"/>
          <ac:spMkLst>
            <pc:docMk/>
            <pc:sldMk cId="4737349" sldId="544"/>
            <ac:spMk id="3" creationId="{D4F4FEEA-A8B1-3551-E4A0-F359AAFE9A4E}"/>
          </ac:spMkLst>
        </pc:spChg>
        <pc:spChg chg="add mod">
          <ac:chgData name="Kitazawa Masakiyo" userId="2bf3742da7ad8ecb" providerId="LiveId" clId="{B89740A7-BC57-4B66-ADDC-57155F3F8E48}" dt="2022-06-28T00:19:09.389" v="14731" actId="1076"/>
          <ac:spMkLst>
            <pc:docMk/>
            <pc:sldMk cId="4737349" sldId="544"/>
            <ac:spMk id="3" creationId="{F7927950-0069-5E3C-B5DA-C3BDC8A2B5F5}"/>
          </ac:spMkLst>
        </pc:spChg>
        <pc:spChg chg="add mod">
          <ac:chgData name="Kitazawa Masakiyo" userId="2bf3742da7ad8ecb" providerId="LiveId" clId="{B89740A7-BC57-4B66-ADDC-57155F3F8E48}" dt="2022-06-27T05:02:39.008" v="1390" actId="1076"/>
          <ac:spMkLst>
            <pc:docMk/>
            <pc:sldMk cId="4737349" sldId="544"/>
            <ac:spMk id="4" creationId="{706E40A2-0AE0-AFF9-7D88-4320055B1964}"/>
          </ac:spMkLst>
        </pc:spChg>
        <pc:spChg chg="add mod">
          <ac:chgData name="Kitazawa Masakiyo" userId="2bf3742da7ad8ecb" providerId="LiveId" clId="{B89740A7-BC57-4B66-ADDC-57155F3F8E48}" dt="2022-06-28T00:19:05.195" v="14730" actId="1076"/>
          <ac:spMkLst>
            <pc:docMk/>
            <pc:sldMk cId="4737349" sldId="544"/>
            <ac:spMk id="5" creationId="{03773667-A013-ABC7-0FE0-D19E10236B5B}"/>
          </ac:spMkLst>
        </pc:spChg>
        <pc:spChg chg="add mod">
          <ac:chgData name="Kitazawa Masakiyo" userId="2bf3742da7ad8ecb" providerId="LiveId" clId="{B89740A7-BC57-4B66-ADDC-57155F3F8E48}" dt="2022-06-27T05:02:56.960" v="1393" actId="1076"/>
          <ac:spMkLst>
            <pc:docMk/>
            <pc:sldMk cId="4737349" sldId="544"/>
            <ac:spMk id="7" creationId="{618F0178-B671-9F7E-F1DC-BE7BF2563835}"/>
          </ac:spMkLst>
        </pc:spChg>
        <pc:picChg chg="add mod">
          <ac:chgData name="Kitazawa Masakiyo" userId="2bf3742da7ad8ecb" providerId="LiveId" clId="{B89740A7-BC57-4B66-ADDC-57155F3F8E48}" dt="2022-06-27T05:02:30.674" v="1388" actId="1076"/>
          <ac:picMkLst>
            <pc:docMk/>
            <pc:sldMk cId="4737349" sldId="544"/>
            <ac:picMk id="6" creationId="{87C48570-C087-7F3B-5B1E-33891BE6BF10}"/>
          </ac:picMkLst>
        </pc:picChg>
        <pc:picChg chg="add mod">
          <ac:chgData name="Kitazawa Masakiyo" userId="2bf3742da7ad8ecb" providerId="LiveId" clId="{B89740A7-BC57-4B66-ADDC-57155F3F8E48}" dt="2022-06-28T00:19:01.752" v="14729" actId="1076"/>
          <ac:picMkLst>
            <pc:docMk/>
            <pc:sldMk cId="4737349" sldId="544"/>
            <ac:picMk id="8" creationId="{DA1E20DD-2FAB-B5F1-6AAD-044EF31A210D}"/>
          </ac:picMkLst>
        </pc:picChg>
      </pc:sldChg>
      <pc:sldChg chg="addSp delSp modSp new mod">
        <pc:chgData name="Kitazawa Masakiyo" userId="2bf3742da7ad8ecb" providerId="LiveId" clId="{B89740A7-BC57-4B66-ADDC-57155F3F8E48}" dt="2022-06-28T00:33:15.293" v="14769" actId="1076"/>
        <pc:sldMkLst>
          <pc:docMk/>
          <pc:sldMk cId="784221754" sldId="545"/>
        </pc:sldMkLst>
        <pc:spChg chg="mod">
          <ac:chgData name="Kitazawa Masakiyo" userId="2bf3742da7ad8ecb" providerId="LiveId" clId="{B89740A7-BC57-4B66-ADDC-57155F3F8E48}" dt="2022-06-27T06:40:47.726" v="1407" actId="20577"/>
          <ac:spMkLst>
            <pc:docMk/>
            <pc:sldMk cId="784221754" sldId="545"/>
            <ac:spMk id="2" creationId="{C54A25A9-D062-8EC4-FF7A-1854C3654138}"/>
          </ac:spMkLst>
        </pc:spChg>
        <pc:spChg chg="del">
          <ac:chgData name="Kitazawa Masakiyo" userId="2bf3742da7ad8ecb" providerId="LiveId" clId="{B89740A7-BC57-4B66-ADDC-57155F3F8E48}" dt="2022-06-27T06:40:50.684" v="1408" actId="478"/>
          <ac:spMkLst>
            <pc:docMk/>
            <pc:sldMk cId="784221754" sldId="545"/>
            <ac:spMk id="3" creationId="{42EC3C84-A55A-899C-452F-973C58EEADA3}"/>
          </ac:spMkLst>
        </pc:spChg>
        <pc:spChg chg="add mod">
          <ac:chgData name="Kitazawa Masakiyo" userId="2bf3742da7ad8ecb" providerId="LiveId" clId="{B89740A7-BC57-4B66-ADDC-57155F3F8E48}" dt="2022-06-28T00:33:06.273" v="14768" actId="1076"/>
          <ac:spMkLst>
            <pc:docMk/>
            <pc:sldMk cId="784221754" sldId="545"/>
            <ac:spMk id="10" creationId="{C977B413-9DD6-19DF-59AD-9A711EF58644}"/>
          </ac:spMkLst>
        </pc:spChg>
        <pc:spChg chg="add mod">
          <ac:chgData name="Kitazawa Masakiyo" userId="2bf3742da7ad8ecb" providerId="LiveId" clId="{B89740A7-BC57-4B66-ADDC-57155F3F8E48}" dt="2022-06-27T06:40:59.199" v="1409"/>
          <ac:spMkLst>
            <pc:docMk/>
            <pc:sldMk cId="784221754" sldId="545"/>
            <ac:spMk id="13" creationId="{9B2B75BD-3CBC-96BA-318C-9919FF84EFB3}"/>
          </ac:spMkLst>
        </pc:spChg>
        <pc:spChg chg="add mod">
          <ac:chgData name="Kitazawa Masakiyo" userId="2bf3742da7ad8ecb" providerId="LiveId" clId="{B89740A7-BC57-4B66-ADDC-57155F3F8E48}" dt="2022-06-27T06:49:59.938" v="2005" actId="20577"/>
          <ac:spMkLst>
            <pc:docMk/>
            <pc:sldMk cId="784221754" sldId="545"/>
            <ac:spMk id="14" creationId="{D0730B31-C083-F6F0-E391-CE75E41B3558}"/>
          </ac:spMkLst>
        </pc:sp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7" creationId="{56E19341-EEC4-9ECB-231C-FACFA18F5BA5}"/>
          </ac:picMkLst>
        </pc:pic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8" creationId="{AC571E6E-47C9-A7B1-1170-3B874594F7C5}"/>
          </ac:picMkLst>
        </pc:pic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9" creationId="{B0FB8ABA-F12A-607D-F95F-C8142DE1FB82}"/>
          </ac:picMkLst>
        </pc:pic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11" creationId="{88372956-F1A5-82EC-CDD0-C97E1242617B}"/>
          </ac:picMkLst>
        </pc:pic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12" creationId="{6E51D8A4-F6E3-E6EC-8E9E-F77AE7E3A8C1}"/>
          </ac:picMkLst>
        </pc:picChg>
        <pc:picChg chg="add mod">
          <ac:chgData name="Kitazawa Masakiyo" userId="2bf3742da7ad8ecb" providerId="LiveId" clId="{B89740A7-BC57-4B66-ADDC-57155F3F8E48}" dt="2022-06-28T00:33:15.293" v="14769" actId="1076"/>
          <ac:picMkLst>
            <pc:docMk/>
            <pc:sldMk cId="784221754" sldId="545"/>
            <ac:picMk id="15" creationId="{92FFA7E2-ED58-3E91-5060-02DD20396CED}"/>
          </ac:picMkLst>
        </pc:pic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16" creationId="{259B471F-8453-F547-CD23-3D7C0408E159}"/>
          </ac:picMkLst>
        </pc:picChg>
        <pc:picChg chg="add mod">
          <ac:chgData name="Kitazawa Masakiyo" userId="2bf3742da7ad8ecb" providerId="LiveId" clId="{B89740A7-BC57-4B66-ADDC-57155F3F8E48}" dt="2022-06-27T06:40:59.199" v="1409"/>
          <ac:picMkLst>
            <pc:docMk/>
            <pc:sldMk cId="784221754" sldId="545"/>
            <ac:picMk id="17" creationId="{00046FD2-CB15-C8B1-5954-F21005B84CD5}"/>
          </ac:picMkLst>
        </pc:picChg>
        <pc:cxnChg chg="add mod">
          <ac:chgData name="Kitazawa Masakiyo" userId="2bf3742da7ad8ecb" providerId="LiveId" clId="{B89740A7-BC57-4B66-ADDC-57155F3F8E48}" dt="2022-06-27T06:40:59.199" v="1409"/>
          <ac:cxnSpMkLst>
            <pc:docMk/>
            <pc:sldMk cId="784221754" sldId="545"/>
            <ac:cxnSpMk id="4" creationId="{F56280ED-968A-3DFA-F687-E20E354F73A8}"/>
          </ac:cxnSpMkLst>
        </pc:cxnChg>
        <pc:cxnChg chg="add mod">
          <ac:chgData name="Kitazawa Masakiyo" userId="2bf3742da7ad8ecb" providerId="LiveId" clId="{B89740A7-BC57-4B66-ADDC-57155F3F8E48}" dt="2022-06-27T06:40:59.199" v="1409"/>
          <ac:cxnSpMkLst>
            <pc:docMk/>
            <pc:sldMk cId="784221754" sldId="545"/>
            <ac:cxnSpMk id="5" creationId="{3CFF8101-9144-88FC-4C61-D638491E252A}"/>
          </ac:cxnSpMkLst>
        </pc:cxnChg>
        <pc:cxnChg chg="add mod">
          <ac:chgData name="Kitazawa Masakiyo" userId="2bf3742da7ad8ecb" providerId="LiveId" clId="{B89740A7-BC57-4B66-ADDC-57155F3F8E48}" dt="2022-06-27T06:40:59.199" v="1409"/>
          <ac:cxnSpMkLst>
            <pc:docMk/>
            <pc:sldMk cId="784221754" sldId="545"/>
            <ac:cxnSpMk id="6" creationId="{4AA266DC-4F87-5B24-A31E-3303A68D9854}"/>
          </ac:cxnSpMkLst>
        </pc:cxnChg>
      </pc:sldChg>
      <pc:sldChg chg="addSp delSp modSp new mod">
        <pc:chgData name="Kitazawa Masakiyo" userId="2bf3742da7ad8ecb" providerId="LiveId" clId="{B89740A7-BC57-4B66-ADDC-57155F3F8E48}" dt="2022-06-28T00:34:03.951" v="14792" actId="14100"/>
        <pc:sldMkLst>
          <pc:docMk/>
          <pc:sldMk cId="3040647148" sldId="546"/>
        </pc:sldMkLst>
        <pc:spChg chg="mod">
          <ac:chgData name="Kitazawa Masakiyo" userId="2bf3742da7ad8ecb" providerId="LiveId" clId="{B89740A7-BC57-4B66-ADDC-57155F3F8E48}" dt="2022-06-27T06:44:21.748" v="1643" actId="20577"/>
          <ac:spMkLst>
            <pc:docMk/>
            <pc:sldMk cId="3040647148" sldId="546"/>
            <ac:spMk id="2" creationId="{84936EB9-C25D-81D0-FCCF-EE7CFEEFDBC9}"/>
          </ac:spMkLst>
        </pc:spChg>
        <pc:spChg chg="del">
          <ac:chgData name="Kitazawa Masakiyo" userId="2bf3742da7ad8ecb" providerId="LiveId" clId="{B89740A7-BC57-4B66-ADDC-57155F3F8E48}" dt="2022-06-27T06:44:24.477" v="1644" actId="21"/>
          <ac:spMkLst>
            <pc:docMk/>
            <pc:sldMk cId="3040647148" sldId="546"/>
            <ac:spMk id="3" creationId="{DA58EAEB-6023-D828-049E-8EC428F0D693}"/>
          </ac:spMkLst>
        </pc:spChg>
        <pc:spChg chg="add mod">
          <ac:chgData name="Kitazawa Masakiyo" userId="2bf3742da7ad8ecb" providerId="LiveId" clId="{B89740A7-BC57-4B66-ADDC-57155F3F8E48}" dt="2022-06-27T06:47:59.292" v="1912" actId="1076"/>
          <ac:spMkLst>
            <pc:docMk/>
            <pc:sldMk cId="3040647148" sldId="546"/>
            <ac:spMk id="10" creationId="{01F20AFA-83CB-DF8C-1512-738A2A3ECA27}"/>
          </ac:spMkLst>
        </pc:spChg>
        <pc:spChg chg="add mod">
          <ac:chgData name="Kitazawa Masakiyo" userId="2bf3742da7ad8ecb" providerId="LiveId" clId="{B89740A7-BC57-4B66-ADDC-57155F3F8E48}" dt="2022-06-27T06:44:36.159" v="1645"/>
          <ac:spMkLst>
            <pc:docMk/>
            <pc:sldMk cId="3040647148" sldId="546"/>
            <ac:spMk id="13" creationId="{2ECC8D93-E568-BC55-D472-609D9BD7090B}"/>
          </ac:spMkLst>
        </pc:spChg>
        <pc:spChg chg="add mod">
          <ac:chgData name="Kitazawa Masakiyo" userId="2bf3742da7ad8ecb" providerId="LiveId" clId="{B89740A7-BC57-4B66-ADDC-57155F3F8E48}" dt="2022-06-28T00:33:51.417" v="14791" actId="14100"/>
          <ac:spMkLst>
            <pc:docMk/>
            <pc:sldMk cId="3040647148" sldId="546"/>
            <ac:spMk id="14" creationId="{62F50594-4228-A95F-7E11-9369A7A11057}"/>
          </ac:spMkLst>
        </pc:spChg>
        <pc:spChg chg="add mod">
          <ac:chgData name="Kitazawa Masakiyo" userId="2bf3742da7ad8ecb" providerId="LiveId" clId="{B89740A7-BC57-4B66-ADDC-57155F3F8E48}" dt="2022-06-27T06:44:36.159" v="1645"/>
          <ac:spMkLst>
            <pc:docMk/>
            <pc:sldMk cId="3040647148" sldId="546"/>
            <ac:spMk id="27" creationId="{1E854F35-1411-544C-21A5-FAE2BA67D42A}"/>
          </ac:spMkLst>
        </pc:spChg>
        <pc:spChg chg="add mod">
          <ac:chgData name="Kitazawa Masakiyo" userId="2bf3742da7ad8ecb" providerId="LiveId" clId="{B89740A7-BC57-4B66-ADDC-57155F3F8E48}" dt="2022-06-27T06:44:36.159" v="1645"/>
          <ac:spMkLst>
            <pc:docMk/>
            <pc:sldMk cId="3040647148" sldId="546"/>
            <ac:spMk id="28" creationId="{70F7B2E2-50C7-186A-0FEC-2408CC9151A6}"/>
          </ac:spMkLst>
        </pc:spChg>
        <pc:spChg chg="add mod">
          <ac:chgData name="Kitazawa Masakiyo" userId="2bf3742da7ad8ecb" providerId="LiveId" clId="{B89740A7-BC57-4B66-ADDC-57155F3F8E48}" dt="2022-06-27T06:44:36.159" v="1645"/>
          <ac:spMkLst>
            <pc:docMk/>
            <pc:sldMk cId="3040647148" sldId="546"/>
            <ac:spMk id="29" creationId="{35733349-5959-0EF3-669F-69BBDCBCFD8D}"/>
          </ac:spMkLst>
        </pc:spChg>
        <pc:spChg chg="add mod">
          <ac:chgData name="Kitazawa Masakiyo" userId="2bf3742da7ad8ecb" providerId="LiveId" clId="{B89740A7-BC57-4B66-ADDC-57155F3F8E48}" dt="2022-06-27T06:50:17.709" v="2008" actId="20577"/>
          <ac:spMkLst>
            <pc:docMk/>
            <pc:sldMk cId="3040647148" sldId="546"/>
            <ac:spMk id="30" creationId="{EBA1F503-56D7-6561-4D38-D4BE0A6E0A69}"/>
          </ac:spMkLst>
        </pc:spChg>
        <pc:spChg chg="add del mod">
          <ac:chgData name="Kitazawa Masakiyo" userId="2bf3742da7ad8ecb" providerId="LiveId" clId="{B89740A7-BC57-4B66-ADDC-57155F3F8E48}" dt="2022-06-27T06:48:46.527" v="1938" actId="478"/>
          <ac:spMkLst>
            <pc:docMk/>
            <pc:sldMk cId="3040647148" sldId="546"/>
            <ac:spMk id="31" creationId="{8D2A7123-21C4-1400-0D2B-82E69650E464}"/>
          </ac:spMkLst>
        </pc:spChg>
        <pc:spChg chg="add del mod">
          <ac:chgData name="Kitazawa Masakiyo" userId="2bf3742da7ad8ecb" providerId="LiveId" clId="{B89740A7-BC57-4B66-ADDC-57155F3F8E48}" dt="2022-06-27T06:48:51.015" v="1940" actId="21"/>
          <ac:spMkLst>
            <pc:docMk/>
            <pc:sldMk cId="3040647148" sldId="546"/>
            <ac:spMk id="35" creationId="{778805E1-658E-3284-425F-1A1D54161E77}"/>
          </ac:spMkLst>
        </pc:sp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7" creationId="{DFB7FA7A-E135-7A5F-DC09-1DC1939D7D64}"/>
          </ac:picMkLst>
        </pc:pic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8" creationId="{0B67243E-0E51-B3D7-049B-21719872BE41}"/>
          </ac:picMkLst>
        </pc:pic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9" creationId="{08A2B1D1-AD0C-6591-C3FF-815CC4CA8E93}"/>
          </ac:picMkLst>
        </pc:pic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11" creationId="{949A560F-17D3-31ED-D2D5-0D90A71817DA}"/>
          </ac:picMkLst>
        </pc:pic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12" creationId="{4AE3988A-E36B-BEB2-0E16-0363AD2650E5}"/>
          </ac:picMkLst>
        </pc:picChg>
        <pc:picChg chg="add mod">
          <ac:chgData name="Kitazawa Masakiyo" userId="2bf3742da7ad8ecb" providerId="LiveId" clId="{B89740A7-BC57-4B66-ADDC-57155F3F8E48}" dt="2022-06-27T06:50:12.745" v="2007" actId="1076"/>
          <ac:picMkLst>
            <pc:docMk/>
            <pc:sldMk cId="3040647148" sldId="546"/>
            <ac:picMk id="26" creationId="{CE6FB120-CC75-2938-4BAA-F581031E05B3}"/>
          </ac:picMkLst>
        </pc:pic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32" creationId="{A6C92FFA-B60D-4F22-0EFA-DBD06C1286F3}"/>
          </ac:picMkLst>
        </pc:picChg>
        <pc:picChg chg="add mod">
          <ac:chgData name="Kitazawa Masakiyo" userId="2bf3742da7ad8ecb" providerId="LiveId" clId="{B89740A7-BC57-4B66-ADDC-57155F3F8E48}" dt="2022-06-27T06:44:36.159" v="1645"/>
          <ac:picMkLst>
            <pc:docMk/>
            <pc:sldMk cId="3040647148" sldId="546"/>
            <ac:picMk id="33" creationId="{678F84A1-781B-5C82-162C-8DD5D7EE0171}"/>
          </ac:picMkLst>
        </pc:picChg>
        <pc:picChg chg="add mod">
          <ac:chgData name="Kitazawa Masakiyo" userId="2bf3742da7ad8ecb" providerId="LiveId" clId="{B89740A7-BC57-4B66-ADDC-57155F3F8E48}" dt="2022-06-28T00:34:03.951" v="14792" actId="14100"/>
          <ac:picMkLst>
            <pc:docMk/>
            <pc:sldMk cId="3040647148" sldId="546"/>
            <ac:picMk id="34" creationId="{A57C901E-E36F-4601-846E-142F59C666D7}"/>
          </ac:picMkLst>
        </pc:pic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4" creationId="{0A321943-6356-78E4-0EED-F1570BEE7D85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5" creationId="{6632EA84-AB57-6AE5-DF22-DC8D3D440AAB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6" creationId="{E2F0FDDC-D849-D634-8EAA-A91C6CBAB00F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15" creationId="{89B39102-0E4C-0B6A-CFA3-32F26D148DBE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16" creationId="{86648CF1-2448-A7A1-F89D-2C8140CC2671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17" creationId="{1281440C-174A-9A19-EAAF-A4D20E08B7D9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18" creationId="{7C45629A-D3E4-152A-9CC0-1EFDC13E42AD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19" creationId="{55EC7660-CCB2-56B3-1840-6DFF9E7E1FF7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20" creationId="{F2B7C21F-68C7-26F5-15DA-BF84DE1E5DE7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21" creationId="{7504FC9D-586C-0FA6-577F-B0FA4142A28B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22" creationId="{3119796B-0D26-61C6-FA1F-A2146A5FA26A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23" creationId="{54FBF9AF-820F-751A-C02E-A73492E0CC4D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24" creationId="{D2A9C8CE-3463-7264-6B6C-47C65CA9E337}"/>
          </ac:cxnSpMkLst>
        </pc:cxnChg>
        <pc:cxnChg chg="add mod">
          <ac:chgData name="Kitazawa Masakiyo" userId="2bf3742da7ad8ecb" providerId="LiveId" clId="{B89740A7-BC57-4B66-ADDC-57155F3F8E48}" dt="2022-06-27T06:44:36.159" v="1645"/>
          <ac:cxnSpMkLst>
            <pc:docMk/>
            <pc:sldMk cId="3040647148" sldId="546"/>
            <ac:cxnSpMk id="25" creationId="{6D13E3F7-41D7-D72B-591D-4B7C18F4349E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8T05:29:06.038" v="17315" actId="166"/>
        <pc:sldMkLst>
          <pc:docMk/>
          <pc:sldMk cId="614052309" sldId="547"/>
        </pc:sldMkLst>
        <pc:spChg chg="mod">
          <ac:chgData name="Kitazawa Masakiyo" userId="2bf3742da7ad8ecb" providerId="LiveId" clId="{B89740A7-BC57-4B66-ADDC-57155F3F8E48}" dt="2022-06-27T06:53:41.410" v="2134" actId="20577"/>
          <ac:spMkLst>
            <pc:docMk/>
            <pc:sldMk cId="614052309" sldId="547"/>
            <ac:spMk id="2" creationId="{D9265FE6-C2B2-C6D9-EFC5-497EC7FB4A81}"/>
          </ac:spMkLst>
        </pc:spChg>
        <pc:spChg chg="del">
          <ac:chgData name="Kitazawa Masakiyo" userId="2bf3742da7ad8ecb" providerId="LiveId" clId="{B89740A7-BC57-4B66-ADDC-57155F3F8E48}" dt="2022-06-27T06:53:44.676" v="2135" actId="478"/>
          <ac:spMkLst>
            <pc:docMk/>
            <pc:sldMk cId="614052309" sldId="547"/>
            <ac:spMk id="3" creationId="{2B94A415-2505-D97D-244D-4A628ACCB01D}"/>
          </ac:spMkLst>
        </pc:spChg>
        <pc:spChg chg="add mod">
          <ac:chgData name="Kitazawa Masakiyo" userId="2bf3742da7ad8ecb" providerId="LiveId" clId="{B89740A7-BC57-4B66-ADDC-57155F3F8E48}" dt="2022-06-27T06:57:24.383" v="2413" actId="1035"/>
          <ac:spMkLst>
            <pc:docMk/>
            <pc:sldMk cId="614052309" sldId="547"/>
            <ac:spMk id="4" creationId="{3758A685-DD6A-517A-69F4-633B33742BD4}"/>
          </ac:spMkLst>
        </pc:spChg>
        <pc:spChg chg="add mod">
          <ac:chgData name="Kitazawa Masakiyo" userId="2bf3742da7ad8ecb" providerId="LiveId" clId="{B89740A7-BC57-4B66-ADDC-57155F3F8E48}" dt="2022-06-28T05:28:41.973" v="17312" actId="1037"/>
          <ac:spMkLst>
            <pc:docMk/>
            <pc:sldMk cId="614052309" sldId="547"/>
            <ac:spMk id="6" creationId="{5A612E7E-597B-4FC0-CBF6-69C3D41855E8}"/>
          </ac:spMkLst>
        </pc:spChg>
        <pc:spChg chg="add mod">
          <ac:chgData name="Kitazawa Masakiyo" userId="2bf3742da7ad8ecb" providerId="LiveId" clId="{B89740A7-BC57-4B66-ADDC-57155F3F8E48}" dt="2022-06-27T06:55:08.279" v="2225" actId="20577"/>
          <ac:spMkLst>
            <pc:docMk/>
            <pc:sldMk cId="614052309" sldId="547"/>
            <ac:spMk id="7" creationId="{3D5C07FE-6871-2988-0C6C-4FC8CBF252D0}"/>
          </ac:spMkLst>
        </pc:spChg>
        <pc:spChg chg="add mod">
          <ac:chgData name="Kitazawa Masakiyo" userId="2bf3742da7ad8ecb" providerId="LiveId" clId="{B89740A7-BC57-4B66-ADDC-57155F3F8E48}" dt="2022-06-27T14:32:42.644" v="12385" actId="20577"/>
          <ac:spMkLst>
            <pc:docMk/>
            <pc:sldMk cId="614052309" sldId="547"/>
            <ac:spMk id="9" creationId="{74EFAE5C-E32C-B3EA-D8E6-DD66715AF1B1}"/>
          </ac:spMkLst>
        </pc:spChg>
        <pc:spChg chg="add mod">
          <ac:chgData name="Kitazawa Masakiyo" userId="2bf3742da7ad8ecb" providerId="LiveId" clId="{B89740A7-BC57-4B66-ADDC-57155F3F8E48}" dt="2022-06-27T06:57:24.383" v="2413" actId="1035"/>
          <ac:spMkLst>
            <pc:docMk/>
            <pc:sldMk cId="614052309" sldId="547"/>
            <ac:spMk id="10" creationId="{D6D2FAF6-8311-C741-F472-039CE58B2BF9}"/>
          </ac:spMkLst>
        </pc:spChg>
        <pc:spChg chg="add mod">
          <ac:chgData name="Kitazawa Masakiyo" userId="2bf3742da7ad8ecb" providerId="LiveId" clId="{B89740A7-BC57-4B66-ADDC-57155F3F8E48}" dt="2022-06-28T05:23:52.215" v="17207" actId="164"/>
          <ac:spMkLst>
            <pc:docMk/>
            <pc:sldMk cId="614052309" sldId="547"/>
            <ac:spMk id="11" creationId="{AA24660B-D822-7397-7076-2CE47E31F1E7}"/>
          </ac:spMkLst>
        </pc:spChg>
        <pc:spChg chg="add mod">
          <ac:chgData name="Kitazawa Masakiyo" userId="2bf3742da7ad8ecb" providerId="LiveId" clId="{B89740A7-BC57-4B66-ADDC-57155F3F8E48}" dt="2022-06-28T05:23:52.215" v="17207" actId="164"/>
          <ac:spMkLst>
            <pc:docMk/>
            <pc:sldMk cId="614052309" sldId="547"/>
            <ac:spMk id="12" creationId="{4280F8D4-C827-5882-AF32-D29003A39A97}"/>
          </ac:spMkLst>
        </pc:spChg>
        <pc:grpChg chg="add mod ord">
          <ac:chgData name="Kitazawa Masakiyo" userId="2bf3742da7ad8ecb" providerId="LiveId" clId="{B89740A7-BC57-4B66-ADDC-57155F3F8E48}" dt="2022-06-28T05:28:55.851" v="17313" actId="166"/>
          <ac:grpSpMkLst>
            <pc:docMk/>
            <pc:sldMk cId="614052309" sldId="547"/>
            <ac:grpSpMk id="3" creationId="{5C78E743-B5CC-EBA9-E73A-2E59E8A77466}"/>
          </ac:grpSpMkLst>
        </pc:grpChg>
        <pc:picChg chg="add mod">
          <ac:chgData name="Kitazawa Masakiyo" userId="2bf3742da7ad8ecb" providerId="LiveId" clId="{B89740A7-BC57-4B66-ADDC-57155F3F8E48}" dt="2022-06-28T05:28:41.973" v="17312" actId="1037"/>
          <ac:picMkLst>
            <pc:docMk/>
            <pc:sldMk cId="614052309" sldId="547"/>
            <ac:picMk id="5" creationId="{4204BFD2-0A2F-0636-0D57-FB58FF19176F}"/>
          </ac:picMkLst>
        </pc:picChg>
        <pc:picChg chg="add mod">
          <ac:chgData name="Kitazawa Masakiyo" userId="2bf3742da7ad8ecb" providerId="LiveId" clId="{B89740A7-BC57-4B66-ADDC-57155F3F8E48}" dt="2022-06-27T06:57:24.383" v="2413" actId="1035"/>
          <ac:picMkLst>
            <pc:docMk/>
            <pc:sldMk cId="614052309" sldId="547"/>
            <ac:picMk id="8" creationId="{E84035CF-DE12-0B18-57FA-99D683690622}"/>
          </ac:picMkLst>
        </pc:picChg>
        <pc:picChg chg="add mod ord">
          <ac:chgData name="Kitazawa Masakiyo" userId="2bf3742da7ad8ecb" providerId="LiveId" clId="{B89740A7-BC57-4B66-ADDC-57155F3F8E48}" dt="2022-06-28T05:29:06.038" v="17315" actId="166"/>
          <ac:picMkLst>
            <pc:docMk/>
            <pc:sldMk cId="614052309" sldId="547"/>
            <ac:picMk id="13" creationId="{01A2AD1D-B967-6412-92D9-855CEE4BCD32}"/>
          </ac:picMkLst>
        </pc:picChg>
        <pc:picChg chg="add mod">
          <ac:chgData name="Kitazawa Masakiyo" userId="2bf3742da7ad8ecb" providerId="LiveId" clId="{B89740A7-BC57-4B66-ADDC-57155F3F8E48}" dt="2022-06-28T05:23:52.215" v="17207" actId="164"/>
          <ac:picMkLst>
            <pc:docMk/>
            <pc:sldMk cId="614052309" sldId="547"/>
            <ac:picMk id="14" creationId="{DDE1855C-F7FC-4B79-B5D8-1D027007E95B}"/>
          </ac:picMkLst>
        </pc:picChg>
      </pc:sldChg>
      <pc:sldChg chg="addSp delSp modSp new del mod delAnim modAnim">
        <pc:chgData name="Kitazawa Masakiyo" userId="2bf3742da7ad8ecb" providerId="LiveId" clId="{B89740A7-BC57-4B66-ADDC-57155F3F8E48}" dt="2022-06-27T06:53:20.083" v="2125" actId="2696"/>
        <pc:sldMkLst>
          <pc:docMk/>
          <pc:sldMk cId="2453973986" sldId="547"/>
        </pc:sldMkLst>
        <pc:spChg chg="mod">
          <ac:chgData name="Kitazawa Masakiyo" userId="2bf3742da7ad8ecb" providerId="LiveId" clId="{B89740A7-BC57-4B66-ADDC-57155F3F8E48}" dt="2022-06-27T06:50:50.290" v="2029" actId="20577"/>
          <ac:spMkLst>
            <pc:docMk/>
            <pc:sldMk cId="2453973986" sldId="547"/>
            <ac:spMk id="2" creationId="{0C2DA728-3BAB-5249-D4CD-645578C6DC79}"/>
          </ac:spMkLst>
        </pc:spChg>
        <pc:spChg chg="del">
          <ac:chgData name="Kitazawa Masakiyo" userId="2bf3742da7ad8ecb" providerId="LiveId" clId="{B89740A7-BC57-4B66-ADDC-57155F3F8E48}" dt="2022-06-27T06:50:52.985" v="2030" actId="478"/>
          <ac:spMkLst>
            <pc:docMk/>
            <pc:sldMk cId="2453973986" sldId="547"/>
            <ac:spMk id="3" creationId="{79DD0355-EC61-5428-B81D-9AA63EF4B682}"/>
          </ac:spMkLst>
        </pc:spChg>
        <pc:spChg chg="add mod">
          <ac:chgData name="Kitazawa Masakiyo" userId="2bf3742da7ad8ecb" providerId="LiveId" clId="{B89740A7-BC57-4B66-ADDC-57155F3F8E48}" dt="2022-06-27T06:51:05.118" v="2031"/>
          <ac:spMkLst>
            <pc:docMk/>
            <pc:sldMk cId="2453973986" sldId="547"/>
            <ac:spMk id="17" creationId="{6EDF058F-C4F5-8AB7-836F-047DDB22AFCE}"/>
          </ac:spMkLst>
        </pc:spChg>
        <pc:spChg chg="add mod">
          <ac:chgData name="Kitazawa Masakiyo" userId="2bf3742da7ad8ecb" providerId="LiveId" clId="{B89740A7-BC57-4B66-ADDC-57155F3F8E48}" dt="2022-06-27T06:51:54.114" v="2064" actId="1076"/>
          <ac:spMkLst>
            <pc:docMk/>
            <pc:sldMk cId="2453973986" sldId="547"/>
            <ac:spMk id="22" creationId="{153B542F-7214-8B6A-B0E8-A38E4BB17F24}"/>
          </ac:spMkLst>
        </pc:spChg>
        <pc:spChg chg="add mod">
          <ac:chgData name="Kitazawa Masakiyo" userId="2bf3742da7ad8ecb" providerId="LiveId" clId="{B89740A7-BC57-4B66-ADDC-57155F3F8E48}" dt="2022-06-27T06:52:21.195" v="2117" actId="6549"/>
          <ac:spMkLst>
            <pc:docMk/>
            <pc:sldMk cId="2453973986" sldId="547"/>
            <ac:spMk id="23" creationId="{C94B6490-6F39-0FCD-DDD3-46FE7A34AF79}"/>
          </ac:spMkLst>
        </pc:spChg>
        <pc:spChg chg="add mod">
          <ac:chgData name="Kitazawa Masakiyo" userId="2bf3742da7ad8ecb" providerId="LiveId" clId="{B89740A7-BC57-4B66-ADDC-57155F3F8E48}" dt="2022-06-27T06:51:05.118" v="2031"/>
          <ac:spMkLst>
            <pc:docMk/>
            <pc:sldMk cId="2453973986" sldId="547"/>
            <ac:spMk id="37" creationId="{92617D30-01EE-9F57-A977-8A8B02025A87}"/>
          </ac:spMkLst>
        </pc:spChg>
        <pc:spChg chg="add mod">
          <ac:chgData name="Kitazawa Masakiyo" userId="2bf3742da7ad8ecb" providerId="LiveId" clId="{B89740A7-BC57-4B66-ADDC-57155F3F8E48}" dt="2022-06-27T06:51:05.118" v="2031"/>
          <ac:spMkLst>
            <pc:docMk/>
            <pc:sldMk cId="2453973986" sldId="547"/>
            <ac:spMk id="41" creationId="{EAC4DFD4-2F9A-2901-20FF-8B5FF2ACE630}"/>
          </ac:spMkLst>
        </pc:spChg>
        <pc:spChg chg="add del mod">
          <ac:chgData name="Kitazawa Masakiyo" userId="2bf3742da7ad8ecb" providerId="LiveId" clId="{B89740A7-BC57-4B66-ADDC-57155F3F8E48}" dt="2022-06-27T06:51:32.898" v="2037" actId="478"/>
          <ac:spMkLst>
            <pc:docMk/>
            <pc:sldMk cId="2453973986" sldId="547"/>
            <ac:spMk id="42" creationId="{A66B4095-7D66-8FAE-C122-F9C83F4C263D}"/>
          </ac:spMkLst>
        </pc:spChg>
        <pc:spChg chg="add mod ord">
          <ac:chgData name="Kitazawa Masakiyo" userId="2bf3742da7ad8ecb" providerId="LiveId" clId="{B89740A7-BC57-4B66-ADDC-57155F3F8E48}" dt="2022-06-27T06:51:31.307" v="2036" actId="167"/>
          <ac:spMkLst>
            <pc:docMk/>
            <pc:sldMk cId="2453973986" sldId="547"/>
            <ac:spMk id="44" creationId="{28101886-B826-8365-7BF5-C6224D5AD006}"/>
          </ac:spMkLst>
        </pc:spChg>
        <pc:grpChg chg="add mod">
          <ac:chgData name="Kitazawa Masakiyo" userId="2bf3742da7ad8ecb" providerId="LiveId" clId="{B89740A7-BC57-4B66-ADDC-57155F3F8E48}" dt="2022-06-27T06:51:05.118" v="2031"/>
          <ac:grpSpMkLst>
            <pc:docMk/>
            <pc:sldMk cId="2453973986" sldId="547"/>
            <ac:grpSpMk id="4" creationId="{3A04B64B-C561-C5C2-06CC-C0FF4590A95A}"/>
          </ac:grpSpMkLst>
        </pc:grpChg>
        <pc:grpChg chg="add mod">
          <ac:chgData name="Kitazawa Masakiyo" userId="2bf3742da7ad8ecb" providerId="LiveId" clId="{B89740A7-BC57-4B66-ADDC-57155F3F8E48}" dt="2022-06-27T06:51:05.118" v="2031"/>
          <ac:grpSpMkLst>
            <pc:docMk/>
            <pc:sldMk cId="2453973986" sldId="547"/>
            <ac:grpSpMk id="24" creationId="{806F236D-1F48-3494-E78A-430FC5485466}"/>
          </ac:grpSpMkLst>
        </pc:grp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18" creationId="{B959DCEA-C1FA-A967-52D0-37386811D1F2}"/>
          </ac:picMkLst>
        </pc:pic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20" creationId="{C24639FC-DFC9-1E0F-D14A-08083D2AD983}"/>
          </ac:picMkLst>
        </pc:pic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21" creationId="{FD8C38BB-45B1-E786-4920-5B5EF30C603B}"/>
          </ac:picMkLst>
        </pc:pic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38" creationId="{3A0BFB5C-CA32-37CD-B758-5C4ED854040F}"/>
          </ac:picMkLst>
        </pc:pic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39" creationId="{7944067A-30D7-504F-854D-C62ECD0FA2F3}"/>
          </ac:picMkLst>
        </pc:pic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40" creationId="{4FC53420-3C0B-7DB4-4D86-C1B116CE6698}"/>
          </ac:picMkLst>
        </pc:picChg>
        <pc:picChg chg="add mod">
          <ac:chgData name="Kitazawa Masakiyo" userId="2bf3742da7ad8ecb" providerId="LiveId" clId="{B89740A7-BC57-4B66-ADDC-57155F3F8E48}" dt="2022-06-27T06:51:05.118" v="2031"/>
          <ac:picMkLst>
            <pc:docMk/>
            <pc:sldMk cId="2453973986" sldId="547"/>
            <ac:picMk id="43" creationId="{4EDBA541-52A5-1270-B6F8-375D15533C90}"/>
          </ac:picMkLst>
        </pc:pic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5" creationId="{79F61463-5FC5-A978-E712-33D3D3F029E5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6" creationId="{A7F9A236-6D18-538B-4F26-543D639738E4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7" creationId="{D63C1CBF-324C-9E22-7815-24EC4ED345D7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8" creationId="{4674F18A-8B81-0D6C-D3E3-182200B34925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9" creationId="{3354E33D-9FAE-EBB5-CA6B-CB9F9EDED934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0" creationId="{F5D37185-929B-1520-573E-E3676D105414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1" creationId="{F6537B91-E9BA-4366-BEBC-818FC1A0BD8D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2" creationId="{DE8B7B5B-1334-1020-084C-4506B05B220C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3" creationId="{94E61561-1940-64A9-47A2-BBACBE3E592B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4" creationId="{B431C70A-DF08-8028-CCAF-EAF11FB0B912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5" creationId="{FC2633C4-1E41-D973-ABEB-B6CF03192F40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6" creationId="{E661B685-394C-C7AF-64EE-45C65254E8EC}"/>
          </ac:cxnSpMkLst>
        </pc:cxnChg>
        <pc:cxnChg chg="add 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19" creationId="{85FA976B-DFDC-EF15-99ED-AF7163D891BE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25" creationId="{B7F94A76-5890-4183-0625-447F593C78B5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26" creationId="{73660165-77BB-C74D-7FA8-6301FD446515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27" creationId="{2C933AE8-3036-91F4-B107-02DC6B7F4CBF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28" creationId="{FD226EA2-6692-5B47-487A-31F4B157C8E2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29" creationId="{9207AB2F-ACFA-FCAC-6028-50F1BC2091C1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0" creationId="{3F19BA73-67F7-84D9-6C8D-B9DC39836F37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1" creationId="{F50D17A6-4C8E-116F-0F52-6E7865F0927A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2" creationId="{2637073E-B82E-8EDC-D09E-0EC75CAFF471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3" creationId="{47F99DC6-AB03-127D-2195-9291FBB0D070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4" creationId="{B0FD3BBB-BB89-E1DC-0EB8-66961B71A99D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5" creationId="{3684C53F-615A-1FC6-A27D-75A4BEAF4634}"/>
          </ac:cxnSpMkLst>
        </pc:cxnChg>
        <pc:cxnChg chg="mod">
          <ac:chgData name="Kitazawa Masakiyo" userId="2bf3742da7ad8ecb" providerId="LiveId" clId="{B89740A7-BC57-4B66-ADDC-57155F3F8E48}" dt="2022-06-27T06:51:05.118" v="2031"/>
          <ac:cxnSpMkLst>
            <pc:docMk/>
            <pc:sldMk cId="2453973986" sldId="547"/>
            <ac:cxnSpMk id="36" creationId="{62EF8BD4-F727-7554-525A-258702E7B442}"/>
          </ac:cxnSpMkLst>
        </pc:cxnChg>
      </pc:sldChg>
      <pc:sldChg chg="addSp delSp modSp new mod delAnim modAnim">
        <pc:chgData name="Kitazawa Masakiyo" userId="2bf3742da7ad8ecb" providerId="LiveId" clId="{B89740A7-BC57-4B66-ADDC-57155F3F8E48}" dt="2022-06-28T05:32:41.442" v="17328"/>
        <pc:sldMkLst>
          <pc:docMk/>
          <pc:sldMk cId="1185549700" sldId="548"/>
        </pc:sldMkLst>
        <pc:spChg chg="mod">
          <ac:chgData name="Kitazawa Masakiyo" userId="2bf3742da7ad8ecb" providerId="LiveId" clId="{B89740A7-BC57-4B66-ADDC-57155F3F8E48}" dt="2022-06-27T07:41:46.231" v="2665" actId="6549"/>
          <ac:spMkLst>
            <pc:docMk/>
            <pc:sldMk cId="1185549700" sldId="548"/>
            <ac:spMk id="2" creationId="{B63453F8-8B78-D447-7327-7AFE4887E212}"/>
          </ac:spMkLst>
        </pc:spChg>
        <pc:spChg chg="add mod">
          <ac:chgData name="Kitazawa Masakiyo" userId="2bf3742da7ad8ecb" providerId="LiveId" clId="{B89740A7-BC57-4B66-ADDC-57155F3F8E48}" dt="2022-06-27T14:37:12.949" v="12485" actId="1036"/>
          <ac:spMkLst>
            <pc:docMk/>
            <pc:sldMk cId="1185549700" sldId="548"/>
            <ac:spMk id="3" creationId="{5A57F423-EF19-3EC3-17A0-969F9520E3BB}"/>
          </ac:spMkLst>
        </pc:spChg>
        <pc:spChg chg="del">
          <ac:chgData name="Kitazawa Masakiyo" userId="2bf3742da7ad8ecb" providerId="LiveId" clId="{B89740A7-BC57-4B66-ADDC-57155F3F8E48}" dt="2022-06-27T07:00:36.668" v="2521" actId="478"/>
          <ac:spMkLst>
            <pc:docMk/>
            <pc:sldMk cId="1185549700" sldId="548"/>
            <ac:spMk id="3" creationId="{663A89D6-A904-E203-1BE4-D1BA4E8769D6}"/>
          </ac:spMkLst>
        </pc:spChg>
        <pc:spChg chg="add del mod">
          <ac:chgData name="Kitazawa Masakiyo" userId="2bf3742da7ad8ecb" providerId="LiveId" clId="{B89740A7-BC57-4B66-ADDC-57155F3F8E48}" dt="2022-06-27T07:48:18.016" v="3039" actId="478"/>
          <ac:spMkLst>
            <pc:docMk/>
            <pc:sldMk cId="1185549700" sldId="548"/>
            <ac:spMk id="4" creationId="{4A9C721C-E5D3-B381-9875-655CEA9F9580}"/>
          </ac:spMkLst>
        </pc:spChg>
        <pc:spChg chg="add mod">
          <ac:chgData name="Kitazawa Masakiyo" userId="2bf3742da7ad8ecb" providerId="LiveId" clId="{B89740A7-BC57-4B66-ADDC-57155F3F8E48}" dt="2022-06-27T14:38:25.777" v="12528" actId="1035"/>
          <ac:spMkLst>
            <pc:docMk/>
            <pc:sldMk cId="1185549700" sldId="548"/>
            <ac:spMk id="4" creationId="{E6340B01-49F9-82CA-C39E-42B4C45EF5F4}"/>
          </ac:spMkLst>
        </pc:spChg>
        <pc:spChg chg="add mod">
          <ac:chgData name="Kitazawa Masakiyo" userId="2bf3742da7ad8ecb" providerId="LiveId" clId="{B89740A7-BC57-4B66-ADDC-57155F3F8E48}" dt="2022-06-27T14:39:54.715" v="12535" actId="1076"/>
          <ac:spMkLst>
            <pc:docMk/>
            <pc:sldMk cId="1185549700" sldId="548"/>
            <ac:spMk id="6" creationId="{3EABAFE5-C6DD-8C20-EA02-16A1559E74EF}"/>
          </ac:spMkLst>
        </pc:spChg>
        <pc:spChg chg="add del mod">
          <ac:chgData name="Kitazawa Masakiyo" userId="2bf3742da7ad8ecb" providerId="LiveId" clId="{B89740A7-BC57-4B66-ADDC-57155F3F8E48}" dt="2022-06-27T14:34:17.212" v="12434" actId="478"/>
          <ac:spMkLst>
            <pc:docMk/>
            <pc:sldMk cId="1185549700" sldId="548"/>
            <ac:spMk id="7" creationId="{E79579F6-2528-07FA-D3CF-FC698B4A3082}"/>
          </ac:spMkLst>
        </pc:spChg>
        <pc:spChg chg="add mod">
          <ac:chgData name="Kitazawa Masakiyo" userId="2bf3742da7ad8ecb" providerId="LiveId" clId="{B89740A7-BC57-4B66-ADDC-57155F3F8E48}" dt="2022-06-28T00:35:03.801" v="14793" actId="1076"/>
          <ac:spMkLst>
            <pc:docMk/>
            <pc:sldMk cId="1185549700" sldId="548"/>
            <ac:spMk id="9" creationId="{2564F1A6-8FB7-18C6-E5D5-93CE2B6F99CC}"/>
          </ac:spMkLst>
        </pc:spChg>
        <pc:spChg chg="add del mod">
          <ac:chgData name="Kitazawa Masakiyo" userId="2bf3742da7ad8ecb" providerId="LiveId" clId="{B89740A7-BC57-4B66-ADDC-57155F3F8E48}" dt="2022-06-27T07:34:22.431" v="2637" actId="478"/>
          <ac:spMkLst>
            <pc:docMk/>
            <pc:sldMk cId="1185549700" sldId="548"/>
            <ac:spMk id="12" creationId="{4D7C794B-38C1-9819-F308-AE2DDE3821DD}"/>
          </ac:spMkLst>
        </pc:spChg>
        <pc:spChg chg="add del mod">
          <ac:chgData name="Kitazawa Masakiyo" userId="2bf3742da7ad8ecb" providerId="LiveId" clId="{B89740A7-BC57-4B66-ADDC-57155F3F8E48}" dt="2022-06-27T07:34:25.144" v="2638" actId="21"/>
          <ac:spMkLst>
            <pc:docMk/>
            <pc:sldMk cId="1185549700" sldId="548"/>
            <ac:spMk id="13" creationId="{1DB61DF2-3346-2F2F-097E-0D1552D6745F}"/>
          </ac:spMkLst>
        </pc:spChg>
        <pc:spChg chg="add mod ord">
          <ac:chgData name="Kitazawa Masakiyo" userId="2bf3742da7ad8ecb" providerId="LiveId" clId="{B89740A7-BC57-4B66-ADDC-57155F3F8E48}" dt="2022-06-27T14:37:54.469" v="12521" actId="1038"/>
          <ac:spMkLst>
            <pc:docMk/>
            <pc:sldMk cId="1185549700" sldId="548"/>
            <ac:spMk id="15" creationId="{B1FDA722-5CE7-9DF2-526B-7F6293A09C9F}"/>
          </ac:spMkLst>
        </pc:spChg>
        <pc:spChg chg="add del mod">
          <ac:chgData name="Kitazawa Masakiyo" userId="2bf3742da7ad8ecb" providerId="LiveId" clId="{B89740A7-BC57-4B66-ADDC-57155F3F8E48}" dt="2022-06-27T14:37:25.432" v="12488" actId="21"/>
          <ac:spMkLst>
            <pc:docMk/>
            <pc:sldMk cId="1185549700" sldId="548"/>
            <ac:spMk id="16" creationId="{DD26060B-9B4B-F9AD-B999-03E27EB84B7B}"/>
          </ac:spMkLst>
        </pc:spChg>
        <pc:spChg chg="add mod">
          <ac:chgData name="Kitazawa Masakiyo" userId="2bf3742da7ad8ecb" providerId="LiveId" clId="{B89740A7-BC57-4B66-ADDC-57155F3F8E48}" dt="2022-06-27T14:38:32.017" v="12529" actId="1038"/>
          <ac:spMkLst>
            <pc:docMk/>
            <pc:sldMk cId="1185549700" sldId="548"/>
            <ac:spMk id="17" creationId="{CAD17495-A519-51FE-2E3C-EFC942FF1D47}"/>
          </ac:spMkLst>
        </pc:spChg>
        <pc:spChg chg="mod ord topLvl">
          <ac:chgData name="Kitazawa Masakiyo" userId="2bf3742da7ad8ecb" providerId="LiveId" clId="{B89740A7-BC57-4B66-ADDC-57155F3F8E48}" dt="2022-06-27T14:39:50.306" v="12534" actId="1076"/>
          <ac:spMkLst>
            <pc:docMk/>
            <pc:sldMk cId="1185549700" sldId="548"/>
            <ac:spMk id="18" creationId="{18E269BB-EB68-5922-5479-8B4A06797FF1}"/>
          </ac:spMkLst>
        </pc:spChg>
        <pc:spChg chg="add mod">
          <ac:chgData name="Kitazawa Masakiyo" userId="2bf3742da7ad8ecb" providerId="LiveId" clId="{B89740A7-BC57-4B66-ADDC-57155F3F8E48}" dt="2022-06-27T14:38:22.222" v="12527" actId="1076"/>
          <ac:spMkLst>
            <pc:docMk/>
            <pc:sldMk cId="1185549700" sldId="548"/>
            <ac:spMk id="19" creationId="{69F2F7BD-9865-698B-D3BE-1F9551BB1D19}"/>
          </ac:spMkLst>
        </pc:spChg>
        <pc:spChg chg="del mod topLvl">
          <ac:chgData name="Kitazawa Masakiyo" userId="2bf3742da7ad8ecb" providerId="LiveId" clId="{B89740A7-BC57-4B66-ADDC-57155F3F8E48}" dt="2022-06-27T07:47:57.271" v="3033" actId="478"/>
          <ac:spMkLst>
            <pc:docMk/>
            <pc:sldMk cId="1185549700" sldId="548"/>
            <ac:spMk id="19" creationId="{82928761-0E61-BC08-F40C-E09501C815AD}"/>
          </ac:spMkLst>
        </pc:spChg>
        <pc:spChg chg="del mod">
          <ac:chgData name="Kitazawa Masakiyo" userId="2bf3742da7ad8ecb" providerId="LiveId" clId="{B89740A7-BC57-4B66-ADDC-57155F3F8E48}" dt="2022-06-27T07:47:54.934" v="3032" actId="478"/>
          <ac:spMkLst>
            <pc:docMk/>
            <pc:sldMk cId="1185549700" sldId="548"/>
            <ac:spMk id="20" creationId="{CCE00D88-9298-9CA6-FDD5-D367A40BB33A}"/>
          </ac:spMkLst>
        </pc:spChg>
        <pc:grpChg chg="add del mod">
          <ac:chgData name="Kitazawa Masakiyo" userId="2bf3742da7ad8ecb" providerId="LiveId" clId="{B89740A7-BC57-4B66-ADDC-57155F3F8E48}" dt="2022-06-27T07:47:57.271" v="3033" actId="478"/>
          <ac:grpSpMkLst>
            <pc:docMk/>
            <pc:sldMk cId="1185549700" sldId="548"/>
            <ac:grpSpMk id="17" creationId="{861669C3-3179-C590-E1C9-8291F27D7CE9}"/>
          </ac:grpSpMkLst>
        </pc:grpChg>
        <pc:picChg chg="add mod">
          <ac:chgData name="Kitazawa Masakiyo" userId="2bf3742da7ad8ecb" providerId="LiveId" clId="{B89740A7-BC57-4B66-ADDC-57155F3F8E48}" dt="2022-06-27T14:37:54.469" v="12521" actId="1038"/>
          <ac:picMkLst>
            <pc:docMk/>
            <pc:sldMk cId="1185549700" sldId="548"/>
            <ac:picMk id="5" creationId="{208E5A96-F44A-5A50-92C1-885997F41A45}"/>
          </ac:picMkLst>
        </pc:picChg>
        <pc:picChg chg="add mod">
          <ac:chgData name="Kitazawa Masakiyo" userId="2bf3742da7ad8ecb" providerId="LiveId" clId="{B89740A7-BC57-4B66-ADDC-57155F3F8E48}" dt="2022-06-27T14:35:47.606" v="12475" actId="14100"/>
          <ac:picMkLst>
            <pc:docMk/>
            <pc:sldMk cId="1185549700" sldId="548"/>
            <ac:picMk id="8" creationId="{208C7E50-7F8F-A9DB-D74F-84DC8778AC64}"/>
          </ac:picMkLst>
        </pc:picChg>
        <pc:picChg chg="add mod">
          <ac:chgData name="Kitazawa Masakiyo" userId="2bf3742da7ad8ecb" providerId="LiveId" clId="{B89740A7-BC57-4B66-ADDC-57155F3F8E48}" dt="2022-06-27T14:37:54.469" v="12521" actId="1038"/>
          <ac:picMkLst>
            <pc:docMk/>
            <pc:sldMk cId="1185549700" sldId="548"/>
            <ac:picMk id="10" creationId="{14F94896-D177-F728-0923-A61F32DD3C1F}"/>
          </ac:picMkLst>
        </pc:picChg>
        <pc:picChg chg="add mod">
          <ac:chgData name="Kitazawa Masakiyo" userId="2bf3742da7ad8ecb" providerId="LiveId" clId="{B89740A7-BC57-4B66-ADDC-57155F3F8E48}" dt="2022-06-27T14:37:54.469" v="12521" actId="1038"/>
          <ac:picMkLst>
            <pc:docMk/>
            <pc:sldMk cId="1185549700" sldId="548"/>
            <ac:picMk id="11" creationId="{87FE3CFB-C2C7-D855-B90E-C0577E191387}"/>
          </ac:picMkLst>
        </pc:picChg>
        <pc:picChg chg="add mod">
          <ac:chgData name="Kitazawa Masakiyo" userId="2bf3742da7ad8ecb" providerId="LiveId" clId="{B89740A7-BC57-4B66-ADDC-57155F3F8E48}" dt="2022-06-28T05:31:57.841" v="17325"/>
          <ac:picMkLst>
            <pc:docMk/>
            <pc:sldMk cId="1185549700" sldId="548"/>
            <ac:picMk id="12" creationId="{3842CE8F-7C11-2172-37F7-ECA700B8753C}"/>
          </ac:picMkLst>
        </pc:picChg>
        <pc:picChg chg="add del mod">
          <ac:chgData name="Kitazawa Masakiyo" userId="2bf3742da7ad8ecb" providerId="LiveId" clId="{B89740A7-BC57-4B66-ADDC-57155F3F8E48}" dt="2022-06-28T05:31:57.857" v="17327"/>
          <ac:picMkLst>
            <pc:docMk/>
            <pc:sldMk cId="1185549700" sldId="548"/>
            <ac:picMk id="14" creationId="{98D69D70-ACA9-EAA5-B883-4B18CA481520}"/>
          </ac:picMkLst>
        </pc:picChg>
      </pc:sldChg>
      <pc:sldChg chg="addSp delSp modSp new del mod delAnim modAnim">
        <pc:chgData name="Kitazawa Masakiyo" userId="2bf3742da7ad8ecb" providerId="LiveId" clId="{B89740A7-BC57-4B66-ADDC-57155F3F8E48}" dt="2022-06-27T14:47:21.756" v="12720" actId="2696"/>
        <pc:sldMkLst>
          <pc:docMk/>
          <pc:sldMk cId="2798894709" sldId="549"/>
        </pc:sldMkLst>
        <pc:spChg chg="mod">
          <ac:chgData name="Kitazawa Masakiyo" userId="2bf3742da7ad8ecb" providerId="LiveId" clId="{B89740A7-BC57-4B66-ADDC-57155F3F8E48}" dt="2022-06-27T07:49:20.503" v="3071" actId="20577"/>
          <ac:spMkLst>
            <pc:docMk/>
            <pc:sldMk cId="2798894709" sldId="549"/>
            <ac:spMk id="2" creationId="{F7D89630-8CA0-AA26-17BA-CFA684D6C80F}"/>
          </ac:spMkLst>
        </pc:spChg>
        <pc:spChg chg="del">
          <ac:chgData name="Kitazawa Masakiyo" userId="2bf3742da7ad8ecb" providerId="LiveId" clId="{B89740A7-BC57-4B66-ADDC-57155F3F8E48}" dt="2022-06-27T07:41:25.237" v="2659" actId="478"/>
          <ac:spMkLst>
            <pc:docMk/>
            <pc:sldMk cId="2798894709" sldId="549"/>
            <ac:spMk id="3" creationId="{28083CF3-1519-3A5E-6B25-732EE3E7823E}"/>
          </ac:spMkLst>
        </pc:spChg>
        <pc:spChg chg="add del mod">
          <ac:chgData name="Kitazawa Masakiyo" userId="2bf3742da7ad8ecb" providerId="LiveId" clId="{B89740A7-BC57-4B66-ADDC-57155F3F8E48}" dt="2022-06-27T07:48:48.786" v="3046" actId="478"/>
          <ac:spMkLst>
            <pc:docMk/>
            <pc:sldMk cId="2798894709" sldId="549"/>
            <ac:spMk id="4" creationId="{2F85F1A1-7BD1-F234-5CFB-11B788D7CF0A}"/>
          </ac:spMkLst>
        </pc:spChg>
        <pc:spChg chg="add del mod">
          <ac:chgData name="Kitazawa Masakiyo" userId="2bf3742da7ad8ecb" providerId="LiveId" clId="{B89740A7-BC57-4B66-ADDC-57155F3F8E48}" dt="2022-06-27T07:48:48.786" v="3046" actId="478"/>
          <ac:spMkLst>
            <pc:docMk/>
            <pc:sldMk cId="2798894709" sldId="549"/>
            <ac:spMk id="6" creationId="{3A7A2925-659A-6CCC-DE41-7A49D69DCCAC}"/>
          </ac:spMkLst>
        </pc:spChg>
        <pc:spChg chg="add del mod">
          <ac:chgData name="Kitazawa Masakiyo" userId="2bf3742da7ad8ecb" providerId="LiveId" clId="{B89740A7-BC57-4B66-ADDC-57155F3F8E48}" dt="2022-06-27T07:48:48.786" v="3046" actId="478"/>
          <ac:spMkLst>
            <pc:docMk/>
            <pc:sldMk cId="2798894709" sldId="549"/>
            <ac:spMk id="9" creationId="{D52EE60F-CE24-A9B1-5246-15D3C200DF7B}"/>
          </ac:spMkLst>
        </pc:spChg>
        <pc:spChg chg="add del mod">
          <ac:chgData name="Kitazawa Masakiyo" userId="2bf3742da7ad8ecb" providerId="LiveId" clId="{B89740A7-BC57-4B66-ADDC-57155F3F8E48}" dt="2022-06-27T07:48:48.786" v="3046" actId="478"/>
          <ac:spMkLst>
            <pc:docMk/>
            <pc:sldMk cId="2798894709" sldId="549"/>
            <ac:spMk id="12" creationId="{DCB4F9CA-5EA7-2B3B-471A-DC39CC4F810E}"/>
          </ac:spMkLst>
        </pc:spChg>
        <pc:spChg chg="add del mod">
          <ac:chgData name="Kitazawa Masakiyo" userId="2bf3742da7ad8ecb" providerId="LiveId" clId="{B89740A7-BC57-4B66-ADDC-57155F3F8E48}" dt="2022-06-27T07:52:20.988" v="3139" actId="478"/>
          <ac:spMkLst>
            <pc:docMk/>
            <pc:sldMk cId="2798894709" sldId="549"/>
            <ac:spMk id="14" creationId="{96DC1D71-539D-ED14-5CB8-B57992FFF896}"/>
          </ac:spMkLst>
        </pc:spChg>
        <pc:spChg chg="add mod">
          <ac:chgData name="Kitazawa Masakiyo" userId="2bf3742da7ad8ecb" providerId="LiveId" clId="{B89740A7-BC57-4B66-ADDC-57155F3F8E48}" dt="2022-06-27T14:42:34.235" v="12638" actId="6549"/>
          <ac:spMkLst>
            <pc:docMk/>
            <pc:sldMk cId="2798894709" sldId="549"/>
            <ac:spMk id="16" creationId="{E5C51504-C584-4CE2-48A1-D08492AB79FD}"/>
          </ac:spMkLst>
        </pc:spChg>
        <pc:spChg chg="add mod">
          <ac:chgData name="Kitazawa Masakiyo" userId="2bf3742da7ad8ecb" providerId="LiveId" clId="{B89740A7-BC57-4B66-ADDC-57155F3F8E48}" dt="2022-06-27T07:53:07.531" v="3218" actId="113"/>
          <ac:spMkLst>
            <pc:docMk/>
            <pc:sldMk cId="2798894709" sldId="549"/>
            <ac:spMk id="18" creationId="{B0D3E94D-FCAC-211D-EACE-28F6C2188EA8}"/>
          </ac:spMkLst>
        </pc:spChg>
        <pc:spChg chg="add mod">
          <ac:chgData name="Kitazawa Masakiyo" userId="2bf3742da7ad8ecb" providerId="LiveId" clId="{B89740A7-BC57-4B66-ADDC-57155F3F8E48}" dt="2022-06-27T14:43:03.055" v="12650" actId="14100"/>
          <ac:spMkLst>
            <pc:docMk/>
            <pc:sldMk cId="2798894709" sldId="549"/>
            <ac:spMk id="19" creationId="{0E5A4288-8A6C-C929-2C5D-3BBA280D1B24}"/>
          </ac:spMkLst>
        </pc:spChg>
        <pc:spChg chg="add del mod">
          <ac:chgData name="Kitazawa Masakiyo" userId="2bf3742da7ad8ecb" providerId="LiveId" clId="{B89740A7-BC57-4B66-ADDC-57155F3F8E48}" dt="2022-06-27T07:53:22.262" v="3221" actId="478"/>
          <ac:spMkLst>
            <pc:docMk/>
            <pc:sldMk cId="2798894709" sldId="549"/>
            <ac:spMk id="20" creationId="{37DA5034-1A29-C68F-9A71-F96A35FF702C}"/>
          </ac:spMkLst>
        </pc:spChg>
        <pc:spChg chg="add mod">
          <ac:chgData name="Kitazawa Masakiyo" userId="2bf3742da7ad8ecb" providerId="LiveId" clId="{B89740A7-BC57-4B66-ADDC-57155F3F8E48}" dt="2022-06-27T07:53:04.707" v="3217" actId="1076"/>
          <ac:spMkLst>
            <pc:docMk/>
            <pc:sldMk cId="2798894709" sldId="549"/>
            <ac:spMk id="23" creationId="{F6BF9444-0C43-43C6-0CCE-5232EC123435}"/>
          </ac:spMkLst>
        </pc:spChg>
        <pc:spChg chg="add mod">
          <ac:chgData name="Kitazawa Masakiyo" userId="2bf3742da7ad8ecb" providerId="LiveId" clId="{B89740A7-BC57-4B66-ADDC-57155F3F8E48}" dt="2022-06-27T07:53:57.077" v="3276" actId="1076"/>
          <ac:spMkLst>
            <pc:docMk/>
            <pc:sldMk cId="2798894709" sldId="549"/>
            <ac:spMk id="24" creationId="{EA8D9AF0-7FBF-815F-3DAF-95E3F6EE4CDB}"/>
          </ac:spMkLst>
        </pc:spChg>
        <pc:spChg chg="add mod ord">
          <ac:chgData name="Kitazawa Masakiyo" userId="2bf3742da7ad8ecb" providerId="LiveId" clId="{B89740A7-BC57-4B66-ADDC-57155F3F8E48}" dt="2022-06-27T07:54:14.618" v="3280" actId="167"/>
          <ac:spMkLst>
            <pc:docMk/>
            <pc:sldMk cId="2798894709" sldId="549"/>
            <ac:spMk id="25" creationId="{ED3EBB57-D1D8-C488-48B4-2A773094941D}"/>
          </ac:spMkLst>
        </pc:spChg>
        <pc:picChg chg="add del mod">
          <ac:chgData name="Kitazawa Masakiyo" userId="2bf3742da7ad8ecb" providerId="LiveId" clId="{B89740A7-BC57-4B66-ADDC-57155F3F8E48}" dt="2022-06-27T07:48:48.786" v="3046" actId="478"/>
          <ac:picMkLst>
            <pc:docMk/>
            <pc:sldMk cId="2798894709" sldId="549"/>
            <ac:picMk id="5" creationId="{2A6CEAA8-6E32-3BE7-1E88-3C5DC30A3804}"/>
          </ac:picMkLst>
        </pc:picChg>
        <pc:picChg chg="add del mod">
          <ac:chgData name="Kitazawa Masakiyo" userId="2bf3742da7ad8ecb" providerId="LiveId" clId="{B89740A7-BC57-4B66-ADDC-57155F3F8E48}" dt="2022-06-27T07:48:48.786" v="3046" actId="478"/>
          <ac:picMkLst>
            <pc:docMk/>
            <pc:sldMk cId="2798894709" sldId="549"/>
            <ac:picMk id="7" creationId="{38A81BB1-E8D3-F7FB-10F9-AF7855C29FB7}"/>
          </ac:picMkLst>
        </pc:picChg>
        <pc:picChg chg="add del mod">
          <ac:chgData name="Kitazawa Masakiyo" userId="2bf3742da7ad8ecb" providerId="LiveId" clId="{B89740A7-BC57-4B66-ADDC-57155F3F8E48}" dt="2022-06-27T07:48:48.786" v="3046" actId="478"/>
          <ac:picMkLst>
            <pc:docMk/>
            <pc:sldMk cId="2798894709" sldId="549"/>
            <ac:picMk id="8" creationId="{490F777E-17BA-B895-451B-9042E0338C18}"/>
          </ac:picMkLst>
        </pc:picChg>
        <pc:picChg chg="add del mod">
          <ac:chgData name="Kitazawa Masakiyo" userId="2bf3742da7ad8ecb" providerId="LiveId" clId="{B89740A7-BC57-4B66-ADDC-57155F3F8E48}" dt="2022-06-27T07:48:48.786" v="3046" actId="478"/>
          <ac:picMkLst>
            <pc:docMk/>
            <pc:sldMk cId="2798894709" sldId="549"/>
            <ac:picMk id="10" creationId="{60C84F0C-1F6B-9BBC-9116-1CFCB7C4AC21}"/>
          </ac:picMkLst>
        </pc:picChg>
        <pc:picChg chg="add del mod">
          <ac:chgData name="Kitazawa Masakiyo" userId="2bf3742da7ad8ecb" providerId="LiveId" clId="{B89740A7-BC57-4B66-ADDC-57155F3F8E48}" dt="2022-06-27T07:48:48.786" v="3046" actId="478"/>
          <ac:picMkLst>
            <pc:docMk/>
            <pc:sldMk cId="2798894709" sldId="549"/>
            <ac:picMk id="11" creationId="{BDAF85D6-C128-8969-03DD-7B7CB4E72589}"/>
          </ac:picMkLst>
        </pc:picChg>
        <pc:picChg chg="add del mod">
          <ac:chgData name="Kitazawa Masakiyo" userId="2bf3742da7ad8ecb" providerId="LiveId" clId="{B89740A7-BC57-4B66-ADDC-57155F3F8E48}" dt="2022-06-27T07:48:48.786" v="3046" actId="478"/>
          <ac:picMkLst>
            <pc:docMk/>
            <pc:sldMk cId="2798894709" sldId="549"/>
            <ac:picMk id="13" creationId="{7DCEFA18-42F8-D349-F150-EFE84175DB27}"/>
          </ac:picMkLst>
        </pc:picChg>
        <pc:picChg chg="add mod">
          <ac:chgData name="Kitazawa Masakiyo" userId="2bf3742da7ad8ecb" providerId="LiveId" clId="{B89740A7-BC57-4B66-ADDC-57155F3F8E48}" dt="2022-06-27T07:49:28.872" v="3072"/>
          <ac:picMkLst>
            <pc:docMk/>
            <pc:sldMk cId="2798894709" sldId="549"/>
            <ac:picMk id="15" creationId="{ADB8EA73-B2D4-1E58-ACF3-4F1ACF024D5B}"/>
          </ac:picMkLst>
        </pc:picChg>
        <pc:picChg chg="add mod">
          <ac:chgData name="Kitazawa Masakiyo" userId="2bf3742da7ad8ecb" providerId="LiveId" clId="{B89740A7-BC57-4B66-ADDC-57155F3F8E48}" dt="2022-06-27T07:50:04.679" v="3124" actId="1076"/>
          <ac:picMkLst>
            <pc:docMk/>
            <pc:sldMk cId="2798894709" sldId="549"/>
            <ac:picMk id="17" creationId="{7C1C2E39-7863-1A3A-D9F0-A11B032029B3}"/>
          </ac:picMkLst>
        </pc:picChg>
        <pc:picChg chg="add mod">
          <ac:chgData name="Kitazawa Masakiyo" userId="2bf3742da7ad8ecb" providerId="LiveId" clId="{B89740A7-BC57-4B66-ADDC-57155F3F8E48}" dt="2022-06-27T07:53:02.586" v="3216" actId="1076"/>
          <ac:picMkLst>
            <pc:docMk/>
            <pc:sldMk cId="2798894709" sldId="549"/>
            <ac:picMk id="21" creationId="{8824F14D-9EEF-8ACA-81D2-D56755BA73CF}"/>
          </ac:picMkLst>
        </pc:picChg>
        <pc:picChg chg="add mod">
          <ac:chgData name="Kitazawa Masakiyo" userId="2bf3742da7ad8ecb" providerId="LiveId" clId="{B89740A7-BC57-4B66-ADDC-57155F3F8E48}" dt="2022-06-27T07:53:02.586" v="3216" actId="1076"/>
          <ac:picMkLst>
            <pc:docMk/>
            <pc:sldMk cId="2798894709" sldId="549"/>
            <ac:picMk id="22" creationId="{D51D8311-2972-D16F-16C2-8F98C8B6A86A}"/>
          </ac:picMkLst>
        </pc:picChg>
      </pc:sldChg>
      <pc:sldChg chg="addSp delSp modSp mod delAnim modAnim">
        <pc:chgData name="Kitazawa Masakiyo" userId="2bf3742da7ad8ecb" providerId="LiveId" clId="{B89740A7-BC57-4B66-ADDC-57155F3F8E48}" dt="2022-06-28T05:34:42.060" v="17369"/>
        <pc:sldMkLst>
          <pc:docMk/>
          <pc:sldMk cId="526797973" sldId="550"/>
        </pc:sldMkLst>
        <pc:spChg chg="add mod">
          <ac:chgData name="Kitazawa Masakiyo" userId="2bf3742da7ad8ecb" providerId="LiveId" clId="{B89740A7-BC57-4B66-ADDC-57155F3F8E48}" dt="2022-06-27T11:10:15.143" v="5648" actId="1038"/>
          <ac:spMkLst>
            <pc:docMk/>
            <pc:sldMk cId="526797973" sldId="550"/>
            <ac:spMk id="3" creationId="{5A1A0554-4BC0-BF0D-2FC3-39DF9A0F498D}"/>
          </ac:spMkLst>
        </pc:spChg>
        <pc:spChg chg="del">
          <ac:chgData name="Kitazawa Masakiyo" userId="2bf3742da7ad8ecb" providerId="LiveId" clId="{B89740A7-BC57-4B66-ADDC-57155F3F8E48}" dt="2022-06-27T07:46:23.926" v="2894" actId="478"/>
          <ac:spMkLst>
            <pc:docMk/>
            <pc:sldMk cId="526797973" sldId="550"/>
            <ac:spMk id="4" creationId="{4A9C721C-E5D3-B381-9875-655CEA9F9580}"/>
          </ac:spMkLst>
        </pc:spChg>
        <pc:spChg chg="del">
          <ac:chgData name="Kitazawa Masakiyo" userId="2bf3742da7ad8ecb" providerId="LiveId" clId="{B89740A7-BC57-4B66-ADDC-57155F3F8E48}" dt="2022-06-27T07:46:22.976" v="2893" actId="478"/>
          <ac:spMkLst>
            <pc:docMk/>
            <pc:sldMk cId="526797973" sldId="550"/>
            <ac:spMk id="6" creationId="{3EABAFE5-C6DD-8C20-EA02-16A1559E74EF}"/>
          </ac:spMkLst>
        </pc:spChg>
        <pc:spChg chg="mod">
          <ac:chgData name="Kitazawa Masakiyo" userId="2bf3742da7ad8ecb" providerId="LiveId" clId="{B89740A7-BC57-4B66-ADDC-57155F3F8E48}" dt="2022-06-27T14:40:38.833" v="12549" actId="113"/>
          <ac:spMkLst>
            <pc:docMk/>
            <pc:sldMk cId="526797973" sldId="550"/>
            <ac:spMk id="7" creationId="{E79579F6-2528-07FA-D3CF-FC698B4A3082}"/>
          </ac:spMkLst>
        </pc:spChg>
        <pc:spChg chg="del">
          <ac:chgData name="Kitazawa Masakiyo" userId="2bf3742da7ad8ecb" providerId="LiveId" clId="{B89740A7-BC57-4B66-ADDC-57155F3F8E48}" dt="2022-06-27T07:43:46.785" v="2841" actId="478"/>
          <ac:spMkLst>
            <pc:docMk/>
            <pc:sldMk cId="526797973" sldId="550"/>
            <ac:spMk id="9" creationId="{2564F1A6-8FB7-18C6-E5D5-93CE2B6F99CC}"/>
          </ac:spMkLst>
        </pc:spChg>
        <pc:spChg chg="del">
          <ac:chgData name="Kitazawa Masakiyo" userId="2bf3742da7ad8ecb" providerId="LiveId" clId="{B89740A7-BC57-4B66-ADDC-57155F3F8E48}" dt="2022-06-27T07:43:46.785" v="2841" actId="478"/>
          <ac:spMkLst>
            <pc:docMk/>
            <pc:sldMk cId="526797973" sldId="550"/>
            <ac:spMk id="15" creationId="{B1FDA722-5CE7-9DF2-526B-7F6293A09C9F}"/>
          </ac:spMkLst>
        </pc:spChg>
        <pc:spChg chg="del">
          <ac:chgData name="Kitazawa Masakiyo" userId="2bf3742da7ad8ecb" providerId="LiveId" clId="{B89740A7-BC57-4B66-ADDC-57155F3F8E48}" dt="2022-06-27T07:43:46.785" v="2841" actId="478"/>
          <ac:spMkLst>
            <pc:docMk/>
            <pc:sldMk cId="526797973" sldId="550"/>
            <ac:spMk id="16" creationId="{DD26060B-9B4B-F9AD-B999-03E27EB84B7B}"/>
          </ac:spMkLst>
        </pc:spChg>
        <pc:spChg chg="add del mod">
          <ac:chgData name="Kitazawa Masakiyo" userId="2bf3742da7ad8ecb" providerId="LiveId" clId="{B89740A7-BC57-4B66-ADDC-57155F3F8E48}" dt="2022-06-27T07:44:48.489" v="2862" actId="21"/>
          <ac:spMkLst>
            <pc:docMk/>
            <pc:sldMk cId="526797973" sldId="550"/>
            <ac:spMk id="18" creationId="{C8DB66A8-DC1F-5790-FAD7-2BC620846269}"/>
          </ac:spMkLst>
        </pc:spChg>
        <pc:spChg chg="add mod">
          <ac:chgData name="Kitazawa Masakiyo" userId="2bf3742da7ad8ecb" providerId="LiveId" clId="{B89740A7-BC57-4B66-ADDC-57155F3F8E48}" dt="2022-06-28T05:34:33.450" v="17368" actId="164"/>
          <ac:spMkLst>
            <pc:docMk/>
            <pc:sldMk cId="526797973" sldId="550"/>
            <ac:spMk id="21" creationId="{BC104384-C179-6639-F0E1-A0F129D226CF}"/>
          </ac:spMkLst>
        </pc:spChg>
        <pc:spChg chg="add del mod">
          <ac:chgData name="Kitazawa Masakiyo" userId="2bf3742da7ad8ecb" providerId="LiveId" clId="{B89740A7-BC57-4B66-ADDC-57155F3F8E48}" dt="2022-06-27T07:46:06.285" v="2890" actId="21"/>
          <ac:spMkLst>
            <pc:docMk/>
            <pc:sldMk cId="526797973" sldId="550"/>
            <ac:spMk id="24" creationId="{BA9E20BE-0CF6-4EEF-75CE-F9FBAD4B523C}"/>
          </ac:spMkLst>
        </pc:spChg>
        <pc:spChg chg="add mod">
          <ac:chgData name="Kitazawa Masakiyo" userId="2bf3742da7ad8ecb" providerId="LiveId" clId="{B89740A7-BC57-4B66-ADDC-57155F3F8E48}" dt="2022-06-28T05:34:06.840" v="17366" actId="14100"/>
          <ac:spMkLst>
            <pc:docMk/>
            <pc:sldMk cId="526797973" sldId="550"/>
            <ac:spMk id="26" creationId="{BBDD04A4-3A66-0D56-323F-0952C4BA5231}"/>
          </ac:spMkLst>
        </pc:spChg>
        <pc:spChg chg="add mod">
          <ac:chgData name="Kitazawa Masakiyo" userId="2bf3742da7ad8ecb" providerId="LiveId" clId="{B89740A7-BC57-4B66-ADDC-57155F3F8E48}" dt="2022-06-28T05:34:33.450" v="17368" actId="164"/>
          <ac:spMkLst>
            <pc:docMk/>
            <pc:sldMk cId="526797973" sldId="550"/>
            <ac:spMk id="27" creationId="{EB504769-3536-9685-C1C6-23C2D601EED0}"/>
          </ac:spMkLst>
        </pc:spChg>
        <pc:spChg chg="add mod ord">
          <ac:chgData name="Kitazawa Masakiyo" userId="2bf3742da7ad8ecb" providerId="LiveId" clId="{B89740A7-BC57-4B66-ADDC-57155F3F8E48}" dt="2022-06-28T05:34:33.450" v="17368" actId="164"/>
          <ac:spMkLst>
            <pc:docMk/>
            <pc:sldMk cId="526797973" sldId="550"/>
            <ac:spMk id="28" creationId="{DCAA91D2-77C3-48BA-F44B-0932BE4AB4BC}"/>
          </ac:spMkLst>
        </pc:spChg>
        <pc:spChg chg="add del mod">
          <ac:chgData name="Kitazawa Masakiyo" userId="2bf3742da7ad8ecb" providerId="LiveId" clId="{B89740A7-BC57-4B66-ADDC-57155F3F8E48}" dt="2022-06-27T11:08:08.934" v="5491"/>
          <ac:spMkLst>
            <pc:docMk/>
            <pc:sldMk cId="526797973" sldId="550"/>
            <ac:spMk id="29" creationId="{503341DB-C838-7FB3-5079-2B7940E7099E}"/>
          </ac:spMkLst>
        </pc:spChg>
        <pc:spChg chg="add del mod">
          <ac:chgData name="Kitazawa Masakiyo" userId="2bf3742da7ad8ecb" providerId="LiveId" clId="{B89740A7-BC57-4B66-ADDC-57155F3F8E48}" dt="2022-06-27T11:08:08.934" v="5491"/>
          <ac:spMkLst>
            <pc:docMk/>
            <pc:sldMk cId="526797973" sldId="550"/>
            <ac:spMk id="30" creationId="{0F78DC47-CE0B-593F-80D2-5CE176567871}"/>
          </ac:spMkLst>
        </pc:spChg>
        <pc:spChg chg="add del mod">
          <ac:chgData name="Kitazawa Masakiyo" userId="2bf3742da7ad8ecb" providerId="LiveId" clId="{B89740A7-BC57-4B66-ADDC-57155F3F8E48}" dt="2022-06-27T11:08:08.934" v="5491"/>
          <ac:spMkLst>
            <pc:docMk/>
            <pc:sldMk cId="526797973" sldId="550"/>
            <ac:spMk id="59" creationId="{7D966E92-9E6F-869B-EC4F-A59AE697BE29}"/>
          </ac:spMkLst>
        </pc:spChg>
        <pc:spChg chg="add del mod">
          <ac:chgData name="Kitazawa Masakiyo" userId="2bf3742da7ad8ecb" providerId="LiveId" clId="{B89740A7-BC57-4B66-ADDC-57155F3F8E48}" dt="2022-06-27T11:08:08.934" v="5491"/>
          <ac:spMkLst>
            <pc:docMk/>
            <pc:sldMk cId="526797973" sldId="550"/>
            <ac:spMk id="63" creationId="{8115B0E8-7FFC-323C-8312-C548AB5D2084}"/>
          </ac:spMkLst>
        </pc:spChg>
        <pc:spChg chg="add mod">
          <ac:chgData name="Kitazawa Masakiyo" userId="2bf3742da7ad8ecb" providerId="LiveId" clId="{B89740A7-BC57-4B66-ADDC-57155F3F8E48}" dt="2022-06-27T11:09:45.699" v="5609" actId="1076"/>
          <ac:spMkLst>
            <pc:docMk/>
            <pc:sldMk cId="526797973" sldId="550"/>
            <ac:spMk id="65" creationId="{DB780A77-0444-2592-78FE-45111F927FD7}"/>
          </ac:spMkLst>
        </pc:spChg>
        <pc:spChg chg="add mod">
          <ac:chgData name="Kitazawa Masakiyo" userId="2bf3742da7ad8ecb" providerId="LiveId" clId="{B89740A7-BC57-4B66-ADDC-57155F3F8E48}" dt="2022-06-27T11:09:50.611" v="5611" actId="1076"/>
          <ac:spMkLst>
            <pc:docMk/>
            <pc:sldMk cId="526797973" sldId="550"/>
            <ac:spMk id="66" creationId="{36604D3C-B885-D0A0-F459-E458E20640D7}"/>
          </ac:spMkLst>
        </pc:spChg>
        <pc:spChg chg="add del mod">
          <ac:chgData name="Kitazawa Masakiyo" userId="2bf3742da7ad8ecb" providerId="LiveId" clId="{B89740A7-BC57-4B66-ADDC-57155F3F8E48}" dt="2022-06-27T11:09:58.233" v="5613" actId="478"/>
          <ac:spMkLst>
            <pc:docMk/>
            <pc:sldMk cId="526797973" sldId="550"/>
            <ac:spMk id="96" creationId="{C0842767-0301-AEFA-1607-7D78718E9F07}"/>
          </ac:spMkLst>
        </pc:spChg>
        <pc:grpChg chg="add mod">
          <ac:chgData name="Kitazawa Masakiyo" userId="2bf3742da7ad8ecb" providerId="LiveId" clId="{B89740A7-BC57-4B66-ADDC-57155F3F8E48}" dt="2022-06-28T05:34:33.450" v="17368" actId="164"/>
          <ac:grpSpMkLst>
            <pc:docMk/>
            <pc:sldMk cId="526797973" sldId="550"/>
            <ac:grpSpMk id="9" creationId="{2141C0C7-BCF6-17CC-03C5-B4DDAD505954}"/>
          </ac:grpSpMkLst>
        </pc:grpChg>
        <pc:grpChg chg="add del mod">
          <ac:chgData name="Kitazawa Masakiyo" userId="2bf3742da7ad8ecb" providerId="LiveId" clId="{B89740A7-BC57-4B66-ADDC-57155F3F8E48}" dt="2022-06-27T11:08:08.934" v="5491"/>
          <ac:grpSpMkLst>
            <pc:docMk/>
            <pc:sldMk cId="526797973" sldId="550"/>
            <ac:grpSpMk id="31" creationId="{FD53B104-DF27-20D5-2644-A80AB3FFCF26}"/>
          </ac:grpSpMkLst>
        </pc:grpChg>
        <pc:grpChg chg="add del mod">
          <ac:chgData name="Kitazawa Masakiyo" userId="2bf3742da7ad8ecb" providerId="LiveId" clId="{B89740A7-BC57-4B66-ADDC-57155F3F8E48}" dt="2022-06-27T11:08:08.934" v="5491"/>
          <ac:grpSpMkLst>
            <pc:docMk/>
            <pc:sldMk cId="526797973" sldId="550"/>
            <ac:grpSpMk id="45" creationId="{4E8D6535-BFD0-FAC0-AD3E-D9ECFDE937E5}"/>
          </ac:grpSpMkLst>
        </pc:grpChg>
        <pc:grpChg chg="add mod">
          <ac:chgData name="Kitazawa Masakiyo" userId="2bf3742da7ad8ecb" providerId="LiveId" clId="{B89740A7-BC57-4B66-ADDC-57155F3F8E48}" dt="2022-06-27T11:09:33.721" v="5605" actId="14100"/>
          <ac:grpSpMkLst>
            <pc:docMk/>
            <pc:sldMk cId="526797973" sldId="550"/>
            <ac:grpSpMk id="67" creationId="{E73381CB-CEEF-4877-5C07-A8F524BA82E1}"/>
          </ac:grpSpMkLst>
        </pc:grpChg>
        <pc:grpChg chg="add del mod">
          <ac:chgData name="Kitazawa Masakiyo" userId="2bf3742da7ad8ecb" providerId="LiveId" clId="{B89740A7-BC57-4B66-ADDC-57155F3F8E48}" dt="2022-06-27T11:09:42.242" v="5608" actId="478"/>
          <ac:grpSpMkLst>
            <pc:docMk/>
            <pc:sldMk cId="526797973" sldId="550"/>
            <ac:grpSpMk id="81" creationId="{27105747-7C95-4460-DBF9-A362BDA71F87}"/>
          </ac:grpSpMkLst>
        </pc:grpChg>
        <pc:grpChg chg="add mod">
          <ac:chgData name="Kitazawa Masakiyo" userId="2bf3742da7ad8ecb" providerId="LiveId" clId="{B89740A7-BC57-4B66-ADDC-57155F3F8E48}" dt="2022-06-27T11:09:40.244" v="5607" actId="1076"/>
          <ac:grpSpMkLst>
            <pc:docMk/>
            <pc:sldMk cId="526797973" sldId="550"/>
            <ac:grpSpMk id="99" creationId="{4FF432AD-2573-7FAD-C048-15CE0723D6BA}"/>
          </ac:grpSpMkLst>
        </pc:grpChg>
        <pc:picChg chg="del">
          <ac:chgData name="Kitazawa Masakiyo" userId="2bf3742da7ad8ecb" providerId="LiveId" clId="{B89740A7-BC57-4B66-ADDC-57155F3F8E48}" dt="2022-06-27T07:43:46.785" v="2841" actId="478"/>
          <ac:picMkLst>
            <pc:docMk/>
            <pc:sldMk cId="526797973" sldId="550"/>
            <ac:picMk id="5" creationId="{208E5A96-F44A-5A50-92C1-885997F41A45}"/>
          </ac:picMkLst>
        </pc:picChg>
        <pc:picChg chg="add mod">
          <ac:chgData name="Kitazawa Masakiyo" userId="2bf3742da7ad8ecb" providerId="LiveId" clId="{B89740A7-BC57-4B66-ADDC-57155F3F8E48}" dt="2022-06-27T14:41:24.705" v="12590" actId="1038"/>
          <ac:picMkLst>
            <pc:docMk/>
            <pc:sldMk cId="526797973" sldId="550"/>
            <ac:picMk id="5" creationId="{96EF2EBF-47BC-DC4E-0925-DF8D419BFE1E}"/>
          </ac:picMkLst>
        </pc:picChg>
        <pc:picChg chg="add mod">
          <ac:chgData name="Kitazawa Masakiyo" userId="2bf3742da7ad8ecb" providerId="LiveId" clId="{B89740A7-BC57-4B66-ADDC-57155F3F8E48}" dt="2022-06-28T05:33:54.700" v="17338"/>
          <ac:picMkLst>
            <pc:docMk/>
            <pc:sldMk cId="526797973" sldId="550"/>
            <ac:picMk id="6" creationId="{2DF0F259-DAE8-4569-4CFD-830C6402478A}"/>
          </ac:picMkLst>
        </pc:picChg>
        <pc:picChg chg="add mod">
          <ac:chgData name="Kitazawa Masakiyo" userId="2bf3742da7ad8ecb" providerId="LiveId" clId="{B89740A7-BC57-4B66-ADDC-57155F3F8E48}" dt="2022-06-27T14:41:28.610" v="12592" actId="1035"/>
          <ac:picMkLst>
            <pc:docMk/>
            <pc:sldMk cId="526797973" sldId="550"/>
            <ac:picMk id="8" creationId="{0C5BA6FD-D521-A1DC-47EF-3A3F59D13603}"/>
          </ac:picMkLst>
        </pc:picChg>
        <pc:picChg chg="del">
          <ac:chgData name="Kitazawa Masakiyo" userId="2bf3742da7ad8ecb" providerId="LiveId" clId="{B89740A7-BC57-4B66-ADDC-57155F3F8E48}" dt="2022-06-27T07:43:46.785" v="2841" actId="478"/>
          <ac:picMkLst>
            <pc:docMk/>
            <pc:sldMk cId="526797973" sldId="550"/>
            <ac:picMk id="8" creationId="{208C7E50-7F8F-A9DB-D74F-84DC8778AC64}"/>
          </ac:picMkLst>
        </pc:picChg>
        <pc:picChg chg="del">
          <ac:chgData name="Kitazawa Masakiyo" userId="2bf3742da7ad8ecb" providerId="LiveId" clId="{B89740A7-BC57-4B66-ADDC-57155F3F8E48}" dt="2022-06-27T07:43:46.785" v="2841" actId="478"/>
          <ac:picMkLst>
            <pc:docMk/>
            <pc:sldMk cId="526797973" sldId="550"/>
            <ac:picMk id="10" creationId="{14F94896-D177-F728-0923-A61F32DD3C1F}"/>
          </ac:picMkLst>
        </pc:picChg>
        <pc:picChg chg="del">
          <ac:chgData name="Kitazawa Masakiyo" userId="2bf3742da7ad8ecb" providerId="LiveId" clId="{B89740A7-BC57-4B66-ADDC-57155F3F8E48}" dt="2022-06-27T07:43:46.785" v="2841" actId="478"/>
          <ac:picMkLst>
            <pc:docMk/>
            <pc:sldMk cId="526797973" sldId="550"/>
            <ac:picMk id="11" creationId="{87FE3CFB-C2C7-D855-B90E-C0577E191387}"/>
          </ac:picMkLst>
        </pc:picChg>
        <pc:picChg chg="del">
          <ac:chgData name="Kitazawa Masakiyo" userId="2bf3742da7ad8ecb" providerId="LiveId" clId="{B89740A7-BC57-4B66-ADDC-57155F3F8E48}" dt="2022-06-27T07:43:46.785" v="2841" actId="478"/>
          <ac:picMkLst>
            <pc:docMk/>
            <pc:sldMk cId="526797973" sldId="550"/>
            <ac:picMk id="14" creationId="{98D69D70-ACA9-EAA5-B883-4B18CA481520}"/>
          </ac:picMkLst>
        </pc:picChg>
        <pc:picChg chg="add mod">
          <ac:chgData name="Kitazawa Masakiyo" userId="2bf3742da7ad8ecb" providerId="LiveId" clId="{B89740A7-BC57-4B66-ADDC-57155F3F8E48}" dt="2022-06-28T00:35:56.563" v="14794" actId="14100"/>
          <ac:picMkLst>
            <pc:docMk/>
            <pc:sldMk cId="526797973" sldId="550"/>
            <ac:picMk id="17" creationId="{7C8662B1-EC96-FD9B-5BBB-B8EC52F7A587}"/>
          </ac:picMkLst>
        </pc:picChg>
        <pc:picChg chg="add del mod">
          <ac:chgData name="Kitazawa Masakiyo" userId="2bf3742da7ad8ecb" providerId="LiveId" clId="{B89740A7-BC57-4B66-ADDC-57155F3F8E48}" dt="2022-06-28T05:33:54.700" v="17340"/>
          <ac:picMkLst>
            <pc:docMk/>
            <pc:sldMk cId="526797973" sldId="550"/>
            <ac:picMk id="19" creationId="{CAC0D199-B100-E210-19B2-56EEFE4CA2B7}"/>
          </ac:picMkLst>
        </pc:picChg>
        <pc:picChg chg="add mod">
          <ac:chgData name="Kitazawa Masakiyo" userId="2bf3742da7ad8ecb" providerId="LiveId" clId="{B89740A7-BC57-4B66-ADDC-57155F3F8E48}" dt="2022-06-28T05:33:59.505" v="17365" actId="1037"/>
          <ac:picMkLst>
            <pc:docMk/>
            <pc:sldMk cId="526797973" sldId="550"/>
            <ac:picMk id="20" creationId="{0DD05B8C-CF5B-5A36-3713-3AE659437D6B}"/>
          </ac:picMkLst>
        </pc:picChg>
        <pc:picChg chg="add mod">
          <ac:chgData name="Kitazawa Masakiyo" userId="2bf3742da7ad8ecb" providerId="LiveId" clId="{B89740A7-BC57-4B66-ADDC-57155F3F8E48}" dt="2022-06-28T05:33:59.505" v="17365" actId="1037"/>
          <ac:picMkLst>
            <pc:docMk/>
            <pc:sldMk cId="526797973" sldId="550"/>
            <ac:picMk id="22" creationId="{30BAF038-3A34-7AC2-EBA1-E27F3777E14B}"/>
          </ac:picMkLst>
        </pc:picChg>
        <pc:picChg chg="add mod">
          <ac:chgData name="Kitazawa Masakiyo" userId="2bf3742da7ad8ecb" providerId="LiveId" clId="{B89740A7-BC57-4B66-ADDC-57155F3F8E48}" dt="2022-06-28T05:33:59.505" v="17365" actId="1037"/>
          <ac:picMkLst>
            <pc:docMk/>
            <pc:sldMk cId="526797973" sldId="550"/>
            <ac:picMk id="23" creationId="{44E4E0BE-DEB2-161C-3DD7-25531E1ED0C4}"/>
          </ac:picMkLst>
        </pc:picChg>
        <pc:picChg chg="add mod">
          <ac:chgData name="Kitazawa Masakiyo" userId="2bf3742da7ad8ecb" providerId="LiveId" clId="{B89740A7-BC57-4B66-ADDC-57155F3F8E48}" dt="2022-06-28T05:34:33.450" v="17368" actId="164"/>
          <ac:picMkLst>
            <pc:docMk/>
            <pc:sldMk cId="526797973" sldId="550"/>
            <ac:picMk id="25" creationId="{0958C4AE-77B5-3BF2-AF48-BB1B1159CC82}"/>
          </ac:picMkLst>
        </pc:picChg>
        <pc:picChg chg="add del mod">
          <ac:chgData name="Kitazawa Masakiyo" userId="2bf3742da7ad8ecb" providerId="LiveId" clId="{B89740A7-BC57-4B66-ADDC-57155F3F8E48}" dt="2022-06-27T11:08:08.934" v="5491"/>
          <ac:picMkLst>
            <pc:docMk/>
            <pc:sldMk cId="526797973" sldId="550"/>
            <ac:picMk id="58" creationId="{7FD41CEF-6504-6EC1-2139-14907EA57B92}"/>
          </ac:picMkLst>
        </pc:picChg>
        <pc:picChg chg="add del mod">
          <ac:chgData name="Kitazawa Masakiyo" userId="2bf3742da7ad8ecb" providerId="LiveId" clId="{B89740A7-BC57-4B66-ADDC-57155F3F8E48}" dt="2022-06-27T11:08:08.934" v="5491"/>
          <ac:picMkLst>
            <pc:docMk/>
            <pc:sldMk cId="526797973" sldId="550"/>
            <ac:picMk id="60" creationId="{0789D865-BAB4-5020-E8B0-A6BE0872B91A}"/>
          </ac:picMkLst>
        </pc:picChg>
        <pc:picChg chg="add del mod">
          <ac:chgData name="Kitazawa Masakiyo" userId="2bf3742da7ad8ecb" providerId="LiveId" clId="{B89740A7-BC57-4B66-ADDC-57155F3F8E48}" dt="2022-06-27T11:08:08.934" v="5491"/>
          <ac:picMkLst>
            <pc:docMk/>
            <pc:sldMk cId="526797973" sldId="550"/>
            <ac:picMk id="61" creationId="{E43BEC6B-AE89-25E1-F617-00CEAB092E99}"/>
          </ac:picMkLst>
        </pc:picChg>
        <pc:picChg chg="add del mod">
          <ac:chgData name="Kitazawa Masakiyo" userId="2bf3742da7ad8ecb" providerId="LiveId" clId="{B89740A7-BC57-4B66-ADDC-57155F3F8E48}" dt="2022-06-27T11:08:08.934" v="5491"/>
          <ac:picMkLst>
            <pc:docMk/>
            <pc:sldMk cId="526797973" sldId="550"/>
            <ac:picMk id="62" creationId="{79031069-7AB1-4F6D-F08A-46F049409205}"/>
          </ac:picMkLst>
        </pc:picChg>
        <pc:picChg chg="add del mod">
          <ac:chgData name="Kitazawa Masakiyo" userId="2bf3742da7ad8ecb" providerId="LiveId" clId="{B89740A7-BC57-4B66-ADDC-57155F3F8E48}" dt="2022-06-27T11:08:08.934" v="5491"/>
          <ac:picMkLst>
            <pc:docMk/>
            <pc:sldMk cId="526797973" sldId="550"/>
            <ac:picMk id="64" creationId="{25AD6B43-BA44-55D0-161E-EDBF96B3558A}"/>
          </ac:picMkLst>
        </pc:picChg>
        <pc:picChg chg="add mod">
          <ac:chgData name="Kitazawa Masakiyo" userId="2bf3742da7ad8ecb" providerId="LiveId" clId="{B89740A7-BC57-4B66-ADDC-57155F3F8E48}" dt="2022-06-27T11:10:54.582" v="5739" actId="1076"/>
          <ac:picMkLst>
            <pc:docMk/>
            <pc:sldMk cId="526797973" sldId="550"/>
            <ac:picMk id="94" creationId="{58171BE3-AF6A-345F-797B-CBD506B3148C}"/>
          </ac:picMkLst>
        </pc:picChg>
        <pc:picChg chg="add del mod">
          <ac:chgData name="Kitazawa Masakiyo" userId="2bf3742da7ad8ecb" providerId="LiveId" clId="{B89740A7-BC57-4B66-ADDC-57155F3F8E48}" dt="2022-06-27T11:09:58.233" v="5613" actId="478"/>
          <ac:picMkLst>
            <pc:docMk/>
            <pc:sldMk cId="526797973" sldId="550"/>
            <ac:picMk id="95" creationId="{B7E2226D-D6D9-BA7C-261C-FB744284D347}"/>
          </ac:picMkLst>
        </pc:picChg>
        <pc:picChg chg="add mod">
          <ac:chgData name="Kitazawa Masakiyo" userId="2bf3742da7ad8ecb" providerId="LiveId" clId="{B89740A7-BC57-4B66-ADDC-57155F3F8E48}" dt="2022-06-27T11:09:52.667" v="5612" actId="1076"/>
          <ac:picMkLst>
            <pc:docMk/>
            <pc:sldMk cId="526797973" sldId="550"/>
            <ac:picMk id="97" creationId="{11A04CF3-9992-C1E5-43A8-E94C25782F6B}"/>
          </ac:picMkLst>
        </pc:picChg>
        <pc:picChg chg="add mod">
          <ac:chgData name="Kitazawa Masakiyo" userId="2bf3742da7ad8ecb" providerId="LiveId" clId="{B89740A7-BC57-4B66-ADDC-57155F3F8E48}" dt="2022-06-27T11:09:48.386" v="5610" actId="1076"/>
          <ac:picMkLst>
            <pc:docMk/>
            <pc:sldMk cId="526797973" sldId="550"/>
            <ac:picMk id="98" creationId="{1A29607D-0708-2D64-5358-399013E5ABAF}"/>
          </ac:picMkLst>
        </pc:pic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2" creationId="{BB185C72-B40C-B2A4-0FDB-F2F99625EF3A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3" creationId="{09E8D4E4-7ECD-55E6-D652-CBD8945AF984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4" creationId="{3C1F8F70-9986-B4CB-7029-A76C6F30B67D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5" creationId="{7B43B071-382B-0531-E38D-3EFB4903D0B6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6" creationId="{D6BDBE48-24D6-4082-EF3E-2BA5F779BBDC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7" creationId="{2942598C-5925-A0F6-795E-3246C3B93C5B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8" creationId="{D096626D-AAAB-1560-9CB3-4585E9134170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39" creationId="{3AC75F8A-C60A-6AAC-4EFF-BB0DBF771181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0" creationId="{693372C6-9B9D-0EAB-4F14-F2C70C02E5F8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1" creationId="{C3CB9F14-096C-FFF5-11FF-B24713B54ECA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2" creationId="{2382B66F-60FD-C5E8-4E46-8C1F847B069B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3" creationId="{A5B4D197-9779-AAED-98B0-9BA25704C405}"/>
          </ac:cxnSpMkLst>
        </pc:cxnChg>
        <pc:cxnChg chg="add del mod">
          <ac:chgData name="Kitazawa Masakiyo" userId="2bf3742da7ad8ecb" providerId="LiveId" clId="{B89740A7-BC57-4B66-ADDC-57155F3F8E48}" dt="2022-06-27T11:08:08.934" v="5491"/>
          <ac:cxnSpMkLst>
            <pc:docMk/>
            <pc:sldMk cId="526797973" sldId="550"/>
            <ac:cxnSpMk id="44" creationId="{D47DE2FD-5B89-4874-25CF-851B98B8AB75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6" creationId="{A8775F65-1924-F22F-88A7-E055A5D40CAE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7" creationId="{3C6909E1-D8DE-B835-C6F0-D191D75EF2AC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8" creationId="{62471B41-07CF-2211-607E-12A9BBC100CB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49" creationId="{9F29047B-E2DA-48D3-C15F-743E4A650038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0" creationId="{5D094536-FEA9-4646-95BA-3CDCE6558CBE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1" creationId="{EA263485-F866-8020-2452-E7762C5E30A6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2" creationId="{A4AC6A63-6A34-39AA-9436-E7BF58F7E145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3" creationId="{984DFEB0-6BA3-3F35-0EF8-9AADFB6145F3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4" creationId="{EEA2E468-487D-83CC-C08D-6DFB89A782AE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5" creationId="{05151079-C1D5-C669-EA66-CDD66CF7BCAB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6" creationId="{AF85FEAC-BAE0-3EB6-F610-A3ACD3FE4567}"/>
          </ac:cxnSpMkLst>
        </pc:cxnChg>
        <pc:cxnChg chg="mod">
          <ac:chgData name="Kitazawa Masakiyo" userId="2bf3742da7ad8ecb" providerId="LiveId" clId="{B89740A7-BC57-4B66-ADDC-57155F3F8E48}" dt="2022-06-27T11:08:06.149" v="5490"/>
          <ac:cxnSpMkLst>
            <pc:docMk/>
            <pc:sldMk cId="526797973" sldId="550"/>
            <ac:cxnSpMk id="57" creationId="{0DE3C6B1-38CE-430A-A2AD-83105D5A412F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68" creationId="{574AB3C8-0287-9330-3263-B2594FDDA73C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69" creationId="{7DE845EB-A33D-73C0-F051-B2A6C80230D6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0" creationId="{152C4621-9739-9726-330D-8655C78F1E41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1" creationId="{2A7CDA75-0E26-ACFD-D32A-C7ABDBEBC0E9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2" creationId="{5A3FE6C1-62B8-A31B-BCB7-A92DE2D8B363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3" creationId="{F254BEB0-F07E-BFA2-0D56-01DA85C39DC6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4" creationId="{2E24DF4E-7085-6FC4-45F9-404F8F84140C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5" creationId="{6973CF55-8B6A-A018-A241-549E1002FDF7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6" creationId="{BAF9F32A-FD71-1EF2-AE51-C7772A9A8226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7" creationId="{411D6943-BA85-0856-0E48-96CF1EB15010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8" creationId="{D6C2A8C1-85A6-D73E-AFA9-80802E177F49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79" creationId="{85DC3A50-FBA2-44B5-886B-099E41107454}"/>
          </ac:cxnSpMkLst>
        </pc:cxnChg>
        <pc:cxnChg chg="add mod">
          <ac:chgData name="Kitazawa Masakiyo" userId="2bf3742da7ad8ecb" providerId="LiveId" clId="{B89740A7-BC57-4B66-ADDC-57155F3F8E48}" dt="2022-06-27T11:09:26.216" v="5604" actId="1037"/>
          <ac:cxnSpMkLst>
            <pc:docMk/>
            <pc:sldMk cId="526797973" sldId="550"/>
            <ac:cxnSpMk id="80" creationId="{D86FE02C-9A68-9731-5446-0C439B7AC91B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2" creationId="{0555A0A3-BAB6-EEE1-6BE3-6C520E17F4EC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3" creationId="{5CFFDF83-F959-CF5A-7653-D260AB5D6461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4" creationId="{49E175D5-5494-D6CC-1F1E-086DEA8683B7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5" creationId="{9536E1B6-79CB-8409-68F6-7A530A9E71E7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6" creationId="{8326EB3A-F07D-02E9-BB09-7728F93A1AF9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7" creationId="{BF271729-1D9D-4F5D-6146-8C3A8F9215A3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8" creationId="{E581788F-1D91-4296-1370-3CDCBA59744A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89" creationId="{F90160D2-3CBD-33BA-34CD-411731818067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90" creationId="{3BDDFAD0-E21A-39FF-CD43-0EBEBC8BBFC0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91" creationId="{8C384D9D-A080-345C-669E-6FB2A5723E6E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92" creationId="{3245F329-5D59-A68C-28C4-B20AE0FB9359}"/>
          </ac:cxnSpMkLst>
        </pc:cxnChg>
        <pc:cxnChg chg="mod">
          <ac:chgData name="Kitazawa Masakiyo" userId="2bf3742da7ad8ecb" providerId="LiveId" clId="{B89740A7-BC57-4B66-ADDC-57155F3F8E48}" dt="2022-06-27T11:09:18.653" v="5578"/>
          <ac:cxnSpMkLst>
            <pc:docMk/>
            <pc:sldMk cId="526797973" sldId="550"/>
            <ac:cxnSpMk id="93" creationId="{A5B35F0D-EB7F-43E8-DD37-F5FE48ED167E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0" creationId="{B7ADD921-E1F9-A1C1-1256-E04538498FEB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1" creationId="{F33553D2-48D9-2497-9588-C58E21198029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2" creationId="{435D3ABF-E614-148E-1735-585B83F14357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3" creationId="{AF1AEA8D-4011-A027-5755-5DC3B287DCC1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4" creationId="{6D89DB8B-6AE4-52CB-AFC1-64C452BBB0C5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5" creationId="{CA9F69D8-3E2F-C7A5-F167-7589C893AE6B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6" creationId="{955DCE64-3F55-4183-45A8-70A5DA2B04FA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7" creationId="{6761752E-A90A-9C9F-4887-70D1FAD08114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8" creationId="{2D0E4BDA-6E4F-F1B7-2C75-95540B0D9FD8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09" creationId="{E7D04321-A5C5-4EB6-1324-BEE79FE143F9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10" creationId="{78A62AA7-C4AD-EAEC-BED5-D739911FC946}"/>
          </ac:cxnSpMkLst>
        </pc:cxnChg>
        <pc:cxnChg chg="mod">
          <ac:chgData name="Kitazawa Masakiyo" userId="2bf3742da7ad8ecb" providerId="LiveId" clId="{B89740A7-BC57-4B66-ADDC-57155F3F8E48}" dt="2022-06-27T11:09:38.182" v="5606"/>
          <ac:cxnSpMkLst>
            <pc:docMk/>
            <pc:sldMk cId="526797973" sldId="550"/>
            <ac:cxnSpMk id="111" creationId="{209FA53F-7E15-E2C9-12B6-9DE5562B5CDB}"/>
          </ac:cxnSpMkLst>
        </pc:cxnChg>
      </pc:sldChg>
      <pc:sldChg chg="addSp delSp modSp new mod ord">
        <pc:chgData name="Kitazawa Masakiyo" userId="2bf3742da7ad8ecb" providerId="LiveId" clId="{B89740A7-BC57-4B66-ADDC-57155F3F8E48}" dt="2022-06-28T00:36:27.083" v="14810" actId="20577"/>
        <pc:sldMkLst>
          <pc:docMk/>
          <pc:sldMk cId="3655564854" sldId="551"/>
        </pc:sldMkLst>
        <pc:spChg chg="mod">
          <ac:chgData name="Kitazawa Masakiyo" userId="2bf3742da7ad8ecb" providerId="LiveId" clId="{B89740A7-BC57-4B66-ADDC-57155F3F8E48}" dt="2022-06-27T07:54:43.496" v="3298" actId="20577"/>
          <ac:spMkLst>
            <pc:docMk/>
            <pc:sldMk cId="3655564854" sldId="551"/>
            <ac:spMk id="2" creationId="{6A35807D-1DE0-C837-864B-9A31DE794AC3}"/>
          </ac:spMkLst>
        </pc:spChg>
        <pc:spChg chg="del">
          <ac:chgData name="Kitazawa Masakiyo" userId="2bf3742da7ad8ecb" providerId="LiveId" clId="{B89740A7-BC57-4B66-ADDC-57155F3F8E48}" dt="2022-06-27T07:54:37.918" v="3282" actId="478"/>
          <ac:spMkLst>
            <pc:docMk/>
            <pc:sldMk cId="3655564854" sldId="551"/>
            <ac:spMk id="3" creationId="{5F3EC874-CD58-EC09-77C2-3C4401AA6A6F}"/>
          </ac:spMkLst>
        </pc:spChg>
        <pc:spChg chg="add mod">
          <ac:chgData name="Kitazawa Masakiyo" userId="2bf3742da7ad8ecb" providerId="LiveId" clId="{B89740A7-BC57-4B66-ADDC-57155F3F8E48}" dt="2022-06-28T00:36:27.083" v="14810" actId="20577"/>
          <ac:spMkLst>
            <pc:docMk/>
            <pc:sldMk cId="3655564854" sldId="551"/>
            <ac:spMk id="4" creationId="{3C6D9D72-7CCE-2644-9CA9-4A88537F3449}"/>
          </ac:spMkLst>
        </pc:spChg>
      </pc:sldChg>
      <pc:sldChg chg="addSp delSp modSp new mod modAnim">
        <pc:chgData name="Kitazawa Masakiyo" userId="2bf3742da7ad8ecb" providerId="LiveId" clId="{B89740A7-BC57-4B66-ADDC-57155F3F8E48}" dt="2022-06-27T14:59:46.109" v="13297" actId="6549"/>
        <pc:sldMkLst>
          <pc:docMk/>
          <pc:sldMk cId="2031937951" sldId="552"/>
        </pc:sldMkLst>
        <pc:spChg chg="mod">
          <ac:chgData name="Kitazawa Masakiyo" userId="2bf3742da7ad8ecb" providerId="LiveId" clId="{B89740A7-BC57-4B66-ADDC-57155F3F8E48}" dt="2022-06-27T08:04:10.118" v="4254" actId="20577"/>
          <ac:spMkLst>
            <pc:docMk/>
            <pc:sldMk cId="2031937951" sldId="552"/>
            <ac:spMk id="2" creationId="{AE0ED3E3-C948-C46F-7900-4538947F96B5}"/>
          </ac:spMkLst>
        </pc:spChg>
        <pc:spChg chg="del">
          <ac:chgData name="Kitazawa Masakiyo" userId="2bf3742da7ad8ecb" providerId="LiveId" clId="{B89740A7-BC57-4B66-ADDC-57155F3F8E48}" dt="2022-06-27T08:04:14.158" v="4255" actId="478"/>
          <ac:spMkLst>
            <pc:docMk/>
            <pc:sldMk cId="2031937951" sldId="552"/>
            <ac:spMk id="3" creationId="{D30DABA4-4C9C-50CC-6FDC-A1906B56AFBE}"/>
          </ac:spMkLst>
        </pc:spChg>
        <pc:spChg chg="add mod">
          <ac:chgData name="Kitazawa Masakiyo" userId="2bf3742da7ad8ecb" providerId="LiveId" clId="{B89740A7-BC57-4B66-ADDC-57155F3F8E48}" dt="2022-06-27T14:59:46.109" v="13297" actId="6549"/>
          <ac:spMkLst>
            <pc:docMk/>
            <pc:sldMk cId="2031937951" sldId="552"/>
            <ac:spMk id="4" creationId="{9719FCCA-D99F-2998-D2DE-00DA2081995C}"/>
          </ac:spMkLst>
        </pc:spChg>
        <pc:picChg chg="add mod">
          <ac:chgData name="Kitazawa Masakiyo" userId="2bf3742da7ad8ecb" providerId="LiveId" clId="{B89740A7-BC57-4B66-ADDC-57155F3F8E48}" dt="2022-06-27T08:20:50.646" v="4896" actId="14100"/>
          <ac:picMkLst>
            <pc:docMk/>
            <pc:sldMk cId="2031937951" sldId="552"/>
            <ac:picMk id="5" creationId="{54D71D05-BED7-F147-0C45-F3D86CF72FA9}"/>
          </ac:picMkLst>
        </pc:picChg>
      </pc:sldChg>
      <pc:sldChg chg="addSp delSp modSp new mod modAnim">
        <pc:chgData name="Kitazawa Masakiyo" userId="2bf3742da7ad8ecb" providerId="LiveId" clId="{B89740A7-BC57-4B66-ADDC-57155F3F8E48}" dt="2022-06-28T05:38:54.534" v="17592"/>
        <pc:sldMkLst>
          <pc:docMk/>
          <pc:sldMk cId="3760471805" sldId="553"/>
        </pc:sldMkLst>
        <pc:spChg chg="mod">
          <ac:chgData name="Kitazawa Masakiyo" userId="2bf3742da7ad8ecb" providerId="LiveId" clId="{B89740A7-BC57-4B66-ADDC-57155F3F8E48}" dt="2022-06-27T08:21:19.213" v="4933" actId="20577"/>
          <ac:spMkLst>
            <pc:docMk/>
            <pc:sldMk cId="3760471805" sldId="553"/>
            <ac:spMk id="2" creationId="{3FC6C7CE-BB43-AE9C-A4CA-3EB5B04F1A28}"/>
          </ac:spMkLst>
        </pc:spChg>
        <pc:spChg chg="del">
          <ac:chgData name="Kitazawa Masakiyo" userId="2bf3742da7ad8ecb" providerId="LiveId" clId="{B89740A7-BC57-4B66-ADDC-57155F3F8E48}" dt="2022-06-27T08:21:22.580" v="4934" actId="478"/>
          <ac:spMkLst>
            <pc:docMk/>
            <pc:sldMk cId="3760471805" sldId="553"/>
            <ac:spMk id="3" creationId="{3DEE31C8-F47C-1B1B-8D5A-9469B7B7B8D3}"/>
          </ac:spMkLst>
        </pc:spChg>
        <pc:spChg chg="add del mod">
          <ac:chgData name="Kitazawa Masakiyo" userId="2bf3742da7ad8ecb" providerId="LiveId" clId="{B89740A7-BC57-4B66-ADDC-57155F3F8E48}" dt="2022-06-27T08:21:47.333" v="4936"/>
          <ac:spMkLst>
            <pc:docMk/>
            <pc:sldMk cId="3760471805" sldId="553"/>
            <ac:spMk id="5" creationId="{2C6D513A-790F-B143-52DB-BCB4D3BFF6A2}"/>
          </ac:spMkLst>
        </pc:spChg>
        <pc:spChg chg="add mod">
          <ac:chgData name="Kitazawa Masakiyo" userId="2bf3742da7ad8ecb" providerId="LiveId" clId="{B89740A7-BC57-4B66-ADDC-57155F3F8E48}" dt="2022-06-28T05:38:25.125" v="17578" actId="20577"/>
          <ac:spMkLst>
            <pc:docMk/>
            <pc:sldMk cId="3760471805" sldId="553"/>
            <ac:spMk id="7" creationId="{E7F5CB2C-DD66-CE15-3281-88741A831029}"/>
          </ac:spMkLst>
        </pc:spChg>
        <pc:spChg chg="add mod">
          <ac:chgData name="Kitazawa Masakiyo" userId="2bf3742da7ad8ecb" providerId="LiveId" clId="{B89740A7-BC57-4B66-ADDC-57155F3F8E48}" dt="2022-06-28T05:38:36.008" v="17579" actId="164"/>
          <ac:spMkLst>
            <pc:docMk/>
            <pc:sldMk cId="3760471805" sldId="553"/>
            <ac:spMk id="8" creationId="{FF3A9175-4913-2422-0603-17FD50D174EC}"/>
          </ac:spMkLst>
        </pc:spChg>
        <pc:spChg chg="add mod">
          <ac:chgData name="Kitazawa Masakiyo" userId="2bf3742da7ad8ecb" providerId="LiveId" clId="{B89740A7-BC57-4B66-ADDC-57155F3F8E48}" dt="2022-06-28T05:38:50.658" v="17591" actId="20577"/>
          <ac:spMkLst>
            <pc:docMk/>
            <pc:sldMk cId="3760471805" sldId="553"/>
            <ac:spMk id="9" creationId="{8EE66326-CEC0-C20D-24F2-312798841689}"/>
          </ac:spMkLst>
        </pc:spChg>
        <pc:grpChg chg="add mod">
          <ac:chgData name="Kitazawa Masakiyo" userId="2bf3742da7ad8ecb" providerId="LiveId" clId="{B89740A7-BC57-4B66-ADDC-57155F3F8E48}" dt="2022-06-28T05:38:36.008" v="17579" actId="164"/>
          <ac:grpSpMkLst>
            <pc:docMk/>
            <pc:sldMk cId="3760471805" sldId="553"/>
            <ac:grpSpMk id="3" creationId="{83065D2B-4AF5-A78B-04BF-C0DAD1417318}"/>
          </ac:grpSpMkLst>
        </pc:grpChg>
        <pc:picChg chg="add del mod">
          <ac:chgData name="Kitazawa Masakiyo" userId="2bf3742da7ad8ecb" providerId="LiveId" clId="{B89740A7-BC57-4B66-ADDC-57155F3F8E48}" dt="2022-06-27T14:49:43.374" v="12754"/>
          <ac:picMkLst>
            <pc:docMk/>
            <pc:sldMk cId="3760471805" sldId="553"/>
            <ac:picMk id="4" creationId="{7C86D4C8-BEDD-6814-38FB-B53D35CE6B2B}"/>
          </ac:picMkLst>
        </pc:picChg>
        <pc:picChg chg="add del mod">
          <ac:chgData name="Kitazawa Masakiyo" userId="2bf3742da7ad8ecb" providerId="LiveId" clId="{B89740A7-BC57-4B66-ADDC-57155F3F8E48}" dt="2022-06-27T08:21:47.333" v="4936"/>
          <ac:picMkLst>
            <pc:docMk/>
            <pc:sldMk cId="3760471805" sldId="553"/>
            <ac:picMk id="4" creationId="{CBCD41E7-FFF4-8FD3-45A3-779989235EBE}"/>
          </ac:picMkLst>
        </pc:picChg>
        <pc:picChg chg="add mod">
          <ac:chgData name="Kitazawa Masakiyo" userId="2bf3742da7ad8ecb" providerId="LiveId" clId="{B89740A7-BC57-4B66-ADDC-57155F3F8E48}" dt="2022-06-27T08:22:04.261" v="4938" actId="1076"/>
          <ac:picMkLst>
            <pc:docMk/>
            <pc:sldMk cId="3760471805" sldId="553"/>
            <ac:picMk id="6" creationId="{C9B9371A-F8B7-4FEA-57B6-3AA7009E8F30}"/>
          </ac:picMkLst>
        </pc:picChg>
        <pc:picChg chg="add mod">
          <ac:chgData name="Kitazawa Masakiyo" userId="2bf3742da7ad8ecb" providerId="LiveId" clId="{B89740A7-BC57-4B66-ADDC-57155F3F8E48}" dt="2022-06-27T14:50:01.555" v="12762" actId="14100"/>
          <ac:picMkLst>
            <pc:docMk/>
            <pc:sldMk cId="3760471805" sldId="553"/>
            <ac:picMk id="10" creationId="{F2720BEB-550E-CE5D-A3D8-D00FF9C8616F}"/>
          </ac:picMkLst>
        </pc:picChg>
        <pc:picChg chg="add mod">
          <ac:chgData name="Kitazawa Masakiyo" userId="2bf3742da7ad8ecb" providerId="LiveId" clId="{B89740A7-BC57-4B66-ADDC-57155F3F8E48}" dt="2022-06-27T14:49:51.174" v="12756" actId="14100"/>
          <ac:picMkLst>
            <pc:docMk/>
            <pc:sldMk cId="3760471805" sldId="553"/>
            <ac:picMk id="11" creationId="{C9DA3C5B-A40E-3A9E-4E13-4FA07E4D0170}"/>
          </ac:picMkLst>
        </pc:picChg>
      </pc:sldChg>
      <pc:sldChg chg="addSp delSp modSp new mod delAnim modAnim">
        <pc:chgData name="Kitazawa Masakiyo" userId="2bf3742da7ad8ecb" providerId="LiveId" clId="{B89740A7-BC57-4B66-ADDC-57155F3F8E48}" dt="2022-06-28T05:44:57.585" v="17630" actId="1038"/>
        <pc:sldMkLst>
          <pc:docMk/>
          <pc:sldMk cId="1468977731" sldId="554"/>
        </pc:sldMkLst>
        <pc:spChg chg="mod">
          <ac:chgData name="Kitazawa Masakiyo" userId="2bf3742da7ad8ecb" providerId="LiveId" clId="{B89740A7-BC57-4B66-ADDC-57155F3F8E48}" dt="2022-06-27T11:11:46.457" v="5789" actId="20577"/>
          <ac:spMkLst>
            <pc:docMk/>
            <pc:sldMk cId="1468977731" sldId="554"/>
            <ac:spMk id="2" creationId="{01D38C58-0DFD-46DC-8D75-70885D3B96BC}"/>
          </ac:spMkLst>
        </pc:spChg>
        <pc:spChg chg="del">
          <ac:chgData name="Kitazawa Masakiyo" userId="2bf3742da7ad8ecb" providerId="LiveId" clId="{B89740A7-BC57-4B66-ADDC-57155F3F8E48}" dt="2022-06-27T11:06:49.295" v="5489" actId="478"/>
          <ac:spMkLst>
            <pc:docMk/>
            <pc:sldMk cId="1468977731" sldId="554"/>
            <ac:spMk id="3" creationId="{5D8B4762-DE82-3A6B-EFAD-92D92519A896}"/>
          </ac:spMkLst>
        </pc:spChg>
        <pc:spChg chg="add del mod">
          <ac:chgData name="Kitazawa Masakiyo" userId="2bf3742da7ad8ecb" providerId="LiveId" clId="{B89740A7-BC57-4B66-ADDC-57155F3F8E48}" dt="2022-06-27T11:13:21.288" v="5860" actId="478"/>
          <ac:spMkLst>
            <pc:docMk/>
            <pc:sldMk cId="1468977731" sldId="554"/>
            <ac:spMk id="4" creationId="{FDC5E487-F078-3B65-0B2D-77BB9E379F56}"/>
          </ac:spMkLst>
        </pc:spChg>
        <pc:spChg chg="add mod">
          <ac:chgData name="Kitazawa Masakiyo" userId="2bf3742da7ad8ecb" providerId="LiveId" clId="{B89740A7-BC57-4B66-ADDC-57155F3F8E48}" dt="2022-06-27T11:14:20.826" v="5886" actId="1038"/>
          <ac:spMkLst>
            <pc:docMk/>
            <pc:sldMk cId="1468977731" sldId="554"/>
            <ac:spMk id="5" creationId="{E7ECC3BE-8E89-184D-A95F-C2AB4E35786E}"/>
          </ac:spMkLst>
        </pc:spChg>
        <pc:spChg chg="add mod">
          <ac:chgData name="Kitazawa Masakiyo" userId="2bf3742da7ad8ecb" providerId="LiveId" clId="{B89740A7-BC57-4B66-ADDC-57155F3F8E48}" dt="2022-06-27T11:14:30.991" v="5909" actId="1038"/>
          <ac:spMkLst>
            <pc:docMk/>
            <pc:sldMk cId="1468977731" sldId="554"/>
            <ac:spMk id="7" creationId="{BB0B474F-E2D2-C27F-5525-6668D5DF5FCE}"/>
          </ac:spMkLst>
        </pc:spChg>
        <pc:spChg chg="add mod">
          <ac:chgData name="Kitazawa Masakiyo" userId="2bf3742da7ad8ecb" providerId="LiveId" clId="{B89740A7-BC57-4B66-ADDC-57155F3F8E48}" dt="2022-06-28T05:44:57.585" v="17630" actId="1038"/>
          <ac:spMkLst>
            <pc:docMk/>
            <pc:sldMk cId="1468977731" sldId="554"/>
            <ac:spMk id="42" creationId="{5447BE2A-993F-EE28-9652-2B6F04224D16}"/>
          </ac:spMkLst>
        </pc:spChg>
        <pc:spChg chg="add del mod">
          <ac:chgData name="Kitazawa Masakiyo" userId="2bf3742da7ad8ecb" providerId="LiveId" clId="{B89740A7-BC57-4B66-ADDC-57155F3F8E48}" dt="2022-06-27T11:13:43.592" v="5867" actId="478"/>
          <ac:spMkLst>
            <pc:docMk/>
            <pc:sldMk cId="1468977731" sldId="554"/>
            <ac:spMk id="44" creationId="{242983EE-A647-0A62-88FA-12FD22D142B0}"/>
          </ac:spMkLst>
        </pc:spChg>
        <pc:spChg chg="add mod">
          <ac:chgData name="Kitazawa Masakiyo" userId="2bf3742da7ad8ecb" providerId="LiveId" clId="{B89740A7-BC57-4B66-ADDC-57155F3F8E48}" dt="2022-06-28T05:44:43.296" v="17608" actId="1035"/>
          <ac:spMkLst>
            <pc:docMk/>
            <pc:sldMk cId="1468977731" sldId="554"/>
            <ac:spMk id="45" creationId="{52425A85-97A8-D39A-4FD9-06D2D76FEE43}"/>
          </ac:spMkLst>
        </pc:spChg>
        <pc:spChg chg="add mod">
          <ac:chgData name="Kitazawa Masakiyo" userId="2bf3742da7ad8ecb" providerId="LiveId" clId="{B89740A7-BC57-4B66-ADDC-57155F3F8E48}" dt="2022-06-28T05:44:49.728" v="17615" actId="1035"/>
          <ac:spMkLst>
            <pc:docMk/>
            <pc:sldMk cId="1468977731" sldId="554"/>
            <ac:spMk id="46" creationId="{862CA5C6-F571-70FF-6B45-8AEE0A47F3F2}"/>
          </ac:spMkLst>
        </pc:spChg>
        <pc:spChg chg="add mod">
          <ac:chgData name="Kitazawa Masakiyo" userId="2bf3742da7ad8ecb" providerId="LiveId" clId="{B89740A7-BC57-4B66-ADDC-57155F3F8E48}" dt="2022-06-28T00:42:43.936" v="14926" actId="1036"/>
          <ac:spMkLst>
            <pc:docMk/>
            <pc:sldMk cId="1468977731" sldId="554"/>
            <ac:spMk id="48" creationId="{D8489BD9-5261-E081-B9B3-0AE4E2A8EE64}"/>
          </ac:spMkLst>
        </pc:spChg>
        <pc:spChg chg="add mod ord">
          <ac:chgData name="Kitazawa Masakiyo" userId="2bf3742da7ad8ecb" providerId="LiveId" clId="{B89740A7-BC57-4B66-ADDC-57155F3F8E48}" dt="2022-06-27T11:13:57.031" v="5869" actId="14100"/>
          <ac:spMkLst>
            <pc:docMk/>
            <pc:sldMk cId="1468977731" sldId="554"/>
            <ac:spMk id="50" creationId="{9F11AF44-C3F8-D052-01B8-610D2F696182}"/>
          </ac:spMkLst>
        </pc:spChg>
        <pc:spChg chg="add del mod">
          <ac:chgData name="Kitazawa Masakiyo" userId="2bf3742da7ad8ecb" providerId="LiveId" clId="{B89740A7-BC57-4B66-ADDC-57155F3F8E48}" dt="2022-06-27T11:13:39.591" v="5864" actId="21"/>
          <ac:spMkLst>
            <pc:docMk/>
            <pc:sldMk cId="1468977731" sldId="554"/>
            <ac:spMk id="51" creationId="{EE472BDA-859D-1993-B9F1-720749846F1D}"/>
          </ac:spMkLst>
        </pc:spChg>
        <pc:spChg chg="add mod">
          <ac:chgData name="Kitazawa Masakiyo" userId="2bf3742da7ad8ecb" providerId="LiveId" clId="{B89740A7-BC57-4B66-ADDC-57155F3F8E48}" dt="2022-06-27T11:17:43.157" v="6119" actId="1076"/>
          <ac:spMkLst>
            <pc:docMk/>
            <pc:sldMk cId="1468977731" sldId="554"/>
            <ac:spMk id="52" creationId="{0D0DAA11-D35D-078D-3A6B-5E2B8D405862}"/>
          </ac:spMkLst>
        </pc:spChg>
        <pc:spChg chg="add mod">
          <ac:chgData name="Kitazawa Masakiyo" userId="2bf3742da7ad8ecb" providerId="LiveId" clId="{B89740A7-BC57-4B66-ADDC-57155F3F8E48}" dt="2022-06-28T00:42:56.562" v="14954" actId="1035"/>
          <ac:spMkLst>
            <pc:docMk/>
            <pc:sldMk cId="1468977731" sldId="554"/>
            <ac:spMk id="53" creationId="{0F3C8296-524C-9197-4680-2193B4198215}"/>
          </ac:spMkLst>
        </pc:spChg>
        <pc:spChg chg="add mod">
          <ac:chgData name="Kitazawa Masakiyo" userId="2bf3742da7ad8ecb" providerId="LiveId" clId="{B89740A7-BC57-4B66-ADDC-57155F3F8E48}" dt="2022-06-28T00:42:56.562" v="14954" actId="1035"/>
          <ac:spMkLst>
            <pc:docMk/>
            <pc:sldMk cId="1468977731" sldId="554"/>
            <ac:spMk id="54" creationId="{7D359598-3F64-2F33-9117-FF348530C837}"/>
          </ac:spMkLst>
        </pc:spChg>
        <pc:spChg chg="add mod">
          <ac:chgData name="Kitazawa Masakiyo" userId="2bf3742da7ad8ecb" providerId="LiveId" clId="{B89740A7-BC57-4B66-ADDC-57155F3F8E48}" dt="2022-06-28T00:42:43.936" v="14926" actId="1036"/>
          <ac:spMkLst>
            <pc:docMk/>
            <pc:sldMk cId="1468977731" sldId="554"/>
            <ac:spMk id="55" creationId="{4604F8CC-36DC-1EDF-4779-1F0C26E890CF}"/>
          </ac:spMkLst>
        </pc:spChg>
        <pc:spChg chg="add mod">
          <ac:chgData name="Kitazawa Masakiyo" userId="2bf3742da7ad8ecb" providerId="LiveId" clId="{B89740A7-BC57-4B66-ADDC-57155F3F8E48}" dt="2022-06-27T15:04:58.042" v="13440" actId="1035"/>
          <ac:spMkLst>
            <pc:docMk/>
            <pc:sldMk cId="1468977731" sldId="554"/>
            <ac:spMk id="56" creationId="{8E1A4A6E-3841-26CA-6544-57A06B95CDD0}"/>
          </ac:spMkLst>
        </pc:spChg>
        <pc:spChg chg="add mod">
          <ac:chgData name="Kitazawa Masakiyo" userId="2bf3742da7ad8ecb" providerId="LiveId" clId="{B89740A7-BC57-4B66-ADDC-57155F3F8E48}" dt="2022-06-28T00:43:20.478" v="14961" actId="1076"/>
          <ac:spMkLst>
            <pc:docMk/>
            <pc:sldMk cId="1468977731" sldId="554"/>
            <ac:spMk id="59" creationId="{77BA8686-BF5F-C235-9F83-0B2B1CD697C0}"/>
          </ac:spMkLst>
        </pc:spChg>
        <pc:spChg chg="add mod">
          <ac:chgData name="Kitazawa Masakiyo" userId="2bf3742da7ad8ecb" providerId="LiveId" clId="{B89740A7-BC57-4B66-ADDC-57155F3F8E48}" dt="2022-06-28T05:44:54.601" v="17616" actId="403"/>
          <ac:spMkLst>
            <pc:docMk/>
            <pc:sldMk cId="1468977731" sldId="554"/>
            <ac:spMk id="63" creationId="{CCA203F0-40DF-C3CE-DE04-F8BB67892B1C}"/>
          </ac:spMkLst>
        </pc:spChg>
        <pc:spChg chg="add mod">
          <ac:chgData name="Kitazawa Masakiyo" userId="2bf3742da7ad8ecb" providerId="LiveId" clId="{B89740A7-BC57-4B66-ADDC-57155F3F8E48}" dt="2022-06-28T00:43:22.570" v="14962" actId="1076"/>
          <ac:spMkLst>
            <pc:docMk/>
            <pc:sldMk cId="1468977731" sldId="554"/>
            <ac:spMk id="76" creationId="{E426872B-ADF0-84E3-5659-3E014FAFF3A7}"/>
          </ac:spMkLst>
        </pc:spChg>
        <pc:grpChg chg="add mod">
          <ac:chgData name="Kitazawa Masakiyo" userId="2bf3742da7ad8ecb" providerId="LiveId" clId="{B89740A7-BC57-4B66-ADDC-57155F3F8E48}" dt="2022-06-28T05:44:39.957" v="17600" actId="403"/>
          <ac:grpSpMkLst>
            <pc:docMk/>
            <pc:sldMk cId="1468977731" sldId="554"/>
            <ac:grpSpMk id="3" creationId="{DEBDFDC6-CAC8-C1B8-AC8F-7B4B5D0427A5}"/>
          </ac:grpSpMkLst>
        </pc:grpChg>
        <pc:grpChg chg="add mod">
          <ac:chgData name="Kitazawa Masakiyo" userId="2bf3742da7ad8ecb" providerId="LiveId" clId="{B89740A7-BC57-4B66-ADDC-57155F3F8E48}" dt="2022-06-28T05:44:47.765" v="17609" actId="403"/>
          <ac:grpSpMkLst>
            <pc:docMk/>
            <pc:sldMk cId="1468977731" sldId="554"/>
            <ac:grpSpMk id="9" creationId="{8CC053D1-9D3B-8916-D385-96A37495E524}"/>
          </ac:grpSpMkLst>
        </pc:grpChg>
        <pc:grpChg chg="add mod">
          <ac:chgData name="Kitazawa Masakiyo" userId="2bf3742da7ad8ecb" providerId="LiveId" clId="{B89740A7-BC57-4B66-ADDC-57155F3F8E48}" dt="2022-06-28T00:42:12.771" v="14847" actId="1036"/>
          <ac:grpSpMkLst>
            <pc:docMk/>
            <pc:sldMk cId="1468977731" sldId="554"/>
            <ac:grpSpMk id="10" creationId="{6F5AC2B8-4EB8-BF72-F774-E9C54D3FC464}"/>
          </ac:grpSpMkLst>
        </pc:grpChg>
        <pc:grpChg chg="add mod">
          <ac:chgData name="Kitazawa Masakiyo" userId="2bf3742da7ad8ecb" providerId="LiveId" clId="{B89740A7-BC57-4B66-ADDC-57155F3F8E48}" dt="2022-06-28T00:42:22.356" v="14884" actId="1035"/>
          <ac:grpSpMkLst>
            <pc:docMk/>
            <pc:sldMk cId="1468977731" sldId="554"/>
            <ac:grpSpMk id="24" creationId="{730A3704-1619-85C6-C198-91C0EBAC2D33}"/>
          </ac:grpSpMkLst>
        </pc:grpChg>
        <pc:grpChg chg="add mod">
          <ac:chgData name="Kitazawa Masakiyo" userId="2bf3742da7ad8ecb" providerId="LiveId" clId="{B89740A7-BC57-4B66-ADDC-57155F3F8E48}" dt="2022-06-28T05:44:54.601" v="17616" actId="403"/>
          <ac:grpSpMkLst>
            <pc:docMk/>
            <pc:sldMk cId="1468977731" sldId="554"/>
            <ac:grpSpMk id="43" creationId="{429DD835-7929-0CF1-BEA5-E97755FE2398}"/>
          </ac:grpSpMkLst>
        </pc:grpChg>
        <pc:grpChg chg="add mod">
          <ac:chgData name="Kitazawa Masakiyo" userId="2bf3742da7ad8ecb" providerId="LiveId" clId="{B89740A7-BC57-4B66-ADDC-57155F3F8E48}" dt="2022-06-28T05:44:54.601" v="17616" actId="403"/>
          <ac:grpSpMkLst>
            <pc:docMk/>
            <pc:sldMk cId="1468977731" sldId="554"/>
            <ac:grpSpMk id="51" creationId="{2EA01F23-79F5-24E1-8DC6-7187C416FA5E}"/>
          </ac:grpSpMkLst>
        </pc:grpChg>
        <pc:grpChg chg="add del mod">
          <ac:chgData name="Kitazawa Masakiyo" userId="2bf3742da7ad8ecb" providerId="LiveId" clId="{B89740A7-BC57-4B66-ADDC-57155F3F8E48}" dt="2022-06-27T15:04:25.146" v="13409"/>
          <ac:grpSpMkLst>
            <pc:docMk/>
            <pc:sldMk cId="1468977731" sldId="554"/>
            <ac:grpSpMk id="61" creationId="{05EE2743-A110-D09D-88CB-219DFF1D72EE}"/>
          </ac:grpSpMkLst>
        </pc:grpChg>
        <pc:picChg chg="add mod">
          <ac:chgData name="Kitazawa Masakiyo" userId="2bf3742da7ad8ecb" providerId="LiveId" clId="{B89740A7-BC57-4B66-ADDC-57155F3F8E48}" dt="2022-06-28T05:44:39.957" v="17600" actId="403"/>
          <ac:picMkLst>
            <pc:docMk/>
            <pc:sldMk cId="1468977731" sldId="554"/>
            <ac:picMk id="4" creationId="{90F0889A-8B00-2EDB-8405-CA75CE41BBDC}"/>
          </ac:picMkLst>
        </pc:picChg>
        <pc:picChg chg="add mod">
          <ac:chgData name="Kitazawa Masakiyo" userId="2bf3742da7ad8ecb" providerId="LiveId" clId="{B89740A7-BC57-4B66-ADDC-57155F3F8E48}" dt="2022-06-27T11:14:20.826" v="5886" actId="1038"/>
          <ac:picMkLst>
            <pc:docMk/>
            <pc:sldMk cId="1468977731" sldId="554"/>
            <ac:picMk id="6" creationId="{29994691-46D0-C36A-FC7C-D7964C71213E}"/>
          </ac:picMkLst>
        </pc:picChg>
        <pc:picChg chg="add mod">
          <ac:chgData name="Kitazawa Masakiyo" userId="2bf3742da7ad8ecb" providerId="LiveId" clId="{B89740A7-BC57-4B66-ADDC-57155F3F8E48}" dt="2022-06-27T11:14:30.991" v="5909" actId="1038"/>
          <ac:picMkLst>
            <pc:docMk/>
            <pc:sldMk cId="1468977731" sldId="554"/>
            <ac:picMk id="8" creationId="{2E5C48B5-1A16-D3EA-CBD6-7C0EA2EAE7AC}"/>
          </ac:picMkLst>
        </pc:picChg>
        <pc:picChg chg="add del mod">
          <ac:chgData name="Kitazawa Masakiyo" userId="2bf3742da7ad8ecb" providerId="LiveId" clId="{B89740A7-BC57-4B66-ADDC-57155F3F8E48}" dt="2022-06-27T15:02:04.236" v="13351"/>
          <ac:picMkLst>
            <pc:docMk/>
            <pc:sldMk cId="1468977731" sldId="554"/>
            <ac:picMk id="9" creationId="{C0C1ACF8-BE76-0885-49D1-146F5F24DF8C}"/>
          </ac:picMkLst>
        </pc:picChg>
        <pc:picChg chg="add mod">
          <ac:chgData name="Kitazawa Masakiyo" userId="2bf3742da7ad8ecb" providerId="LiveId" clId="{B89740A7-BC57-4B66-ADDC-57155F3F8E48}" dt="2022-06-27T15:04:58.042" v="13440" actId="1035"/>
          <ac:picMkLst>
            <pc:docMk/>
            <pc:sldMk cId="1468977731" sldId="554"/>
            <ac:picMk id="37" creationId="{CA38774A-51CC-13DE-CDB3-988E039ADFD2}"/>
          </ac:picMkLst>
        </pc:picChg>
        <pc:picChg chg="add mod">
          <ac:chgData name="Kitazawa Masakiyo" userId="2bf3742da7ad8ecb" providerId="LiveId" clId="{B89740A7-BC57-4B66-ADDC-57155F3F8E48}" dt="2022-06-27T15:04:58.042" v="13440" actId="1035"/>
          <ac:picMkLst>
            <pc:docMk/>
            <pc:sldMk cId="1468977731" sldId="554"/>
            <ac:picMk id="38" creationId="{85CA41F7-72A9-1FFC-71DF-31474F898155}"/>
          </ac:picMkLst>
        </pc:picChg>
        <pc:picChg chg="add mod">
          <ac:chgData name="Kitazawa Masakiyo" userId="2bf3742da7ad8ecb" providerId="LiveId" clId="{B89740A7-BC57-4B66-ADDC-57155F3F8E48}" dt="2022-06-27T15:04:58.042" v="13440" actId="1035"/>
          <ac:picMkLst>
            <pc:docMk/>
            <pc:sldMk cId="1468977731" sldId="554"/>
            <ac:picMk id="39" creationId="{5F09564E-11B9-B2B0-8028-21AB8F342EE6}"/>
          </ac:picMkLst>
        </pc:picChg>
        <pc:picChg chg="add mod ord">
          <ac:chgData name="Kitazawa Masakiyo" userId="2bf3742da7ad8ecb" providerId="LiveId" clId="{B89740A7-BC57-4B66-ADDC-57155F3F8E48}" dt="2022-06-28T00:42:56.562" v="14954" actId="1035"/>
          <ac:picMkLst>
            <pc:docMk/>
            <pc:sldMk cId="1468977731" sldId="554"/>
            <ac:picMk id="40" creationId="{E6ED3F6C-A9A5-4229-2FF0-9939F10B5487}"/>
          </ac:picMkLst>
        </pc:picChg>
        <pc:picChg chg="add mod ord">
          <ac:chgData name="Kitazawa Masakiyo" userId="2bf3742da7ad8ecb" providerId="LiveId" clId="{B89740A7-BC57-4B66-ADDC-57155F3F8E48}" dt="2022-06-28T00:42:43.936" v="14926" actId="1036"/>
          <ac:picMkLst>
            <pc:docMk/>
            <pc:sldMk cId="1468977731" sldId="554"/>
            <ac:picMk id="41" creationId="{5B849E43-9096-338F-CC87-97CB3A5EDAFD}"/>
          </ac:picMkLst>
        </pc:picChg>
        <pc:picChg chg="add del mod">
          <ac:chgData name="Kitazawa Masakiyo" userId="2bf3742da7ad8ecb" providerId="LiveId" clId="{B89740A7-BC57-4B66-ADDC-57155F3F8E48}" dt="2022-06-27T11:17:06.286" v="6099"/>
          <ac:picMkLst>
            <pc:docMk/>
            <pc:sldMk cId="1468977731" sldId="554"/>
            <ac:picMk id="43" creationId="{D7CCA6F9-D868-BF92-2732-E653F98AD033}"/>
          </ac:picMkLst>
        </pc:picChg>
        <pc:picChg chg="add mod">
          <ac:chgData name="Kitazawa Masakiyo" userId="2bf3742da7ad8ecb" providerId="LiveId" clId="{B89740A7-BC57-4B66-ADDC-57155F3F8E48}" dt="2022-06-28T05:44:39.957" v="17600" actId="403"/>
          <ac:picMkLst>
            <pc:docMk/>
            <pc:sldMk cId="1468977731" sldId="554"/>
            <ac:picMk id="44" creationId="{81EA6506-86C2-E471-CB22-7B0F9F8540AF}"/>
          </ac:picMkLst>
        </pc:picChg>
        <pc:picChg chg="add mod">
          <ac:chgData name="Kitazawa Masakiyo" userId="2bf3742da7ad8ecb" providerId="LiveId" clId="{B89740A7-BC57-4B66-ADDC-57155F3F8E48}" dt="2022-06-27T15:04:58.042" v="13440" actId="1035"/>
          <ac:picMkLst>
            <pc:docMk/>
            <pc:sldMk cId="1468977731" sldId="554"/>
            <ac:picMk id="47" creationId="{16CC74E5-7B91-3082-9703-D79F8840EA93}"/>
          </ac:picMkLst>
        </pc:picChg>
        <pc:picChg chg="add mod">
          <ac:chgData name="Kitazawa Masakiyo" userId="2bf3742da7ad8ecb" providerId="LiveId" clId="{B89740A7-BC57-4B66-ADDC-57155F3F8E48}" dt="2022-06-28T05:44:47.765" v="17609" actId="403"/>
          <ac:picMkLst>
            <pc:docMk/>
            <pc:sldMk cId="1468977731" sldId="554"/>
            <ac:picMk id="49" creationId="{4F8C925D-44B1-73EB-A7AA-CDB31F803A61}"/>
          </ac:picMkLst>
        </pc:picChg>
        <pc:picChg chg="add mod">
          <ac:chgData name="Kitazawa Masakiyo" userId="2bf3742da7ad8ecb" providerId="LiveId" clId="{B89740A7-BC57-4B66-ADDC-57155F3F8E48}" dt="2022-06-28T05:44:54.601" v="17616" actId="403"/>
          <ac:picMkLst>
            <pc:docMk/>
            <pc:sldMk cId="1468977731" sldId="554"/>
            <ac:picMk id="58" creationId="{FAD15101-50B7-4CE4-1462-60B192BCBD37}"/>
          </ac:picMkLst>
        </pc:picChg>
        <pc:picChg chg="add del mod">
          <ac:chgData name="Kitazawa Masakiyo" userId="2bf3742da7ad8ecb" providerId="LiveId" clId="{B89740A7-BC57-4B66-ADDC-57155F3F8E48}" dt="2022-06-28T00:43:03.727" v="14955" actId="478"/>
          <ac:picMkLst>
            <pc:docMk/>
            <pc:sldMk cId="1468977731" sldId="554"/>
            <ac:picMk id="60" creationId="{FA884670-6BC1-BBD9-9BBB-077F9E1C76E3}"/>
          </ac:picMkLst>
        </pc:picChg>
        <pc:picChg chg="add del mod">
          <ac:chgData name="Kitazawa Masakiyo" userId="2bf3742da7ad8ecb" providerId="LiveId" clId="{B89740A7-BC57-4B66-ADDC-57155F3F8E48}" dt="2022-06-27T11:17:39.262" v="6118"/>
          <ac:picMkLst>
            <pc:docMk/>
            <pc:sldMk cId="1468977731" sldId="554"/>
            <ac:picMk id="60" creationId="{FF3BFE3C-ED27-22E9-9926-8C2FB119CD21}"/>
          </ac:picMkLst>
        </pc:picChg>
        <pc:picChg chg="add mod">
          <ac:chgData name="Kitazawa Masakiyo" userId="2bf3742da7ad8ecb" providerId="LiveId" clId="{B89740A7-BC57-4B66-ADDC-57155F3F8E48}" dt="2022-06-28T05:44:54.601" v="17616" actId="403"/>
          <ac:picMkLst>
            <pc:docMk/>
            <pc:sldMk cId="1468977731" sldId="554"/>
            <ac:picMk id="62" creationId="{2B859179-2D2E-41F7-A33E-5DB97CF9A25E}"/>
          </ac:picMkLst>
        </pc:picChg>
        <pc:picChg chg="add del mod">
          <ac:chgData name="Kitazawa Masakiyo" userId="2bf3742da7ad8ecb" providerId="LiveId" clId="{B89740A7-BC57-4B66-ADDC-57155F3F8E48}" dt="2022-06-28T00:43:06.505" v="14956" actId="478"/>
          <ac:picMkLst>
            <pc:docMk/>
            <pc:sldMk cId="1468977731" sldId="554"/>
            <ac:picMk id="77" creationId="{643386BA-F5FA-0289-2E79-036CC0BB1C1F}"/>
          </ac:picMkLst>
        </pc:pic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1" creationId="{D09066FB-C9A7-C9FB-E493-DDEB57F8C5C3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2" creationId="{7D746104-4EB6-BB34-4B4F-CB05C08265E8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3" creationId="{FC64862F-21F3-B185-AFE3-3EE2CAF861C4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4" creationId="{FDDD84E8-D1F2-E9AA-D3CF-AE60C42639B5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5" creationId="{03097E02-9002-7423-AB6A-9FA866BDAF1B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6" creationId="{043D8343-AAFA-042B-E8E2-CE42D80FED3A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7" creationId="{5CA25AAA-F6D4-5D07-1C59-837C01E3EDA5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8" creationId="{3C45B31F-7302-0E89-6FB2-C8B8575655B0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19" creationId="{69198CCC-6617-89F9-EBEC-270D323281A9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0" creationId="{7F84E831-6E0E-88F2-0B81-90172A5A4CDA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1" creationId="{BAB28F9D-6ED4-68AE-FDE2-1C75FEB767AF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2" creationId="{AA3F099F-3349-41EA-9B8A-F45A50B96708}"/>
          </ac:cxnSpMkLst>
        </pc:cxnChg>
        <pc:cxnChg chg="add mod">
          <ac:chgData name="Kitazawa Masakiyo" userId="2bf3742da7ad8ecb" providerId="LiveId" clId="{B89740A7-BC57-4B66-ADDC-57155F3F8E48}" dt="2022-06-27T15:04:58.042" v="13440" actId="1035"/>
          <ac:cxnSpMkLst>
            <pc:docMk/>
            <pc:sldMk cId="1468977731" sldId="554"/>
            <ac:cxnSpMk id="23" creationId="{3598A2DE-D0F5-C2E9-49B6-A3AF86C7456E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5" creationId="{3683E53E-0989-7CB0-316E-63935118E07D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6" creationId="{E132914A-2642-F5D5-0C78-4873476CF669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7" creationId="{F0DF7E78-9DED-6EE1-A28F-90CDA5E1484F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8" creationId="{4D3B2C7C-D45B-6DF1-D977-E543E176C923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29" creationId="{12F98E72-E9B8-0504-2E6E-72CD3E7590E9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0" creationId="{45C85E8F-C87D-7640-C797-86D3569BD497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1" creationId="{C29A6ACF-2876-1C7A-0FE1-BA5FA3374CF3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2" creationId="{0EE9561A-9D0D-2180-7795-808FEC70E632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3" creationId="{20AF94C7-7DEF-5898-A0EB-04362DBBBAA4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4" creationId="{DD3635F7-780E-8932-F6BC-2CAE1D3AB8CD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5" creationId="{6F751460-E83A-F768-8514-0FDE53F09DAF}"/>
          </ac:cxnSpMkLst>
        </pc:cxnChg>
        <pc:cxnChg chg="mod">
          <ac:chgData name="Kitazawa Masakiyo" userId="2bf3742da7ad8ecb" providerId="LiveId" clId="{B89740A7-BC57-4B66-ADDC-57155F3F8E48}" dt="2022-06-27T11:12:02.175" v="5790"/>
          <ac:cxnSpMkLst>
            <pc:docMk/>
            <pc:sldMk cId="1468977731" sldId="554"/>
            <ac:cxnSpMk id="36" creationId="{CCD5D7C1-4D0A-0FE4-5633-C75CE3D8337C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64" creationId="{DF4D01DA-FD84-6902-C111-1656BE22AF2F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65" creationId="{E283EB30-B48B-A7E8-AA9D-4A092FCB0A52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66" creationId="{7A56FFBD-22D6-1D12-ADFD-CCD19D8AADC2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67" creationId="{1DE92262-DCA1-B103-5BF7-6391FE05DA2D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68" creationId="{FD9534BA-1593-2BEE-8DA9-470B8F6FD1A7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69" creationId="{3E5962BE-A775-AA65-6F59-417832664CF7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70" creationId="{9CEFF68E-3B51-23F0-6235-487A0B42E37B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71" creationId="{D9735484-EEA5-2823-2872-DB122D63EE31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72" creationId="{659B7A3D-6189-37AB-133E-71F4E6390F71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73" creationId="{6FFB6E5E-5A4A-D0AB-F5C0-9A36CDF56490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74" creationId="{BA7D6B68-12F2-E03B-C0CC-F2EA36D05711}"/>
          </ac:cxnSpMkLst>
        </pc:cxnChg>
        <pc:cxnChg chg="mod">
          <ac:chgData name="Kitazawa Masakiyo" userId="2bf3742da7ad8ecb" providerId="LiveId" clId="{B89740A7-BC57-4B66-ADDC-57155F3F8E48}" dt="2022-06-27T15:04:22.673" v="13408"/>
          <ac:cxnSpMkLst>
            <pc:docMk/>
            <pc:sldMk cId="1468977731" sldId="554"/>
            <ac:cxnSpMk id="75" creationId="{5DB4428E-E85E-D807-044C-419A3A4FB8A7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8T05:46:03.077" v="17658" actId="20577"/>
        <pc:sldMkLst>
          <pc:docMk/>
          <pc:sldMk cId="2754674671" sldId="555"/>
        </pc:sldMkLst>
        <pc:spChg chg="mod">
          <ac:chgData name="Kitazawa Masakiyo" userId="2bf3742da7ad8ecb" providerId="LiveId" clId="{B89740A7-BC57-4B66-ADDC-57155F3F8E48}" dt="2022-06-27T11:19:09.756" v="6188" actId="20577"/>
          <ac:spMkLst>
            <pc:docMk/>
            <pc:sldMk cId="2754674671" sldId="555"/>
            <ac:spMk id="2" creationId="{6D29168D-E802-5AC1-C2AA-4456F74911CF}"/>
          </ac:spMkLst>
        </pc:spChg>
        <pc:spChg chg="del">
          <ac:chgData name="Kitazawa Masakiyo" userId="2bf3742da7ad8ecb" providerId="LiveId" clId="{B89740A7-BC57-4B66-ADDC-57155F3F8E48}" dt="2022-06-27T11:18:28.215" v="6127" actId="478"/>
          <ac:spMkLst>
            <pc:docMk/>
            <pc:sldMk cId="2754674671" sldId="555"/>
            <ac:spMk id="3" creationId="{54AE56E2-1960-5A15-B2D6-15FE6759A973}"/>
          </ac:spMkLst>
        </pc:spChg>
        <pc:spChg chg="add mod">
          <ac:chgData name="Kitazawa Masakiyo" userId="2bf3742da7ad8ecb" providerId="LiveId" clId="{B89740A7-BC57-4B66-ADDC-57155F3F8E48}" dt="2022-06-27T15:03:05.090" v="13371" actId="20577"/>
          <ac:spMkLst>
            <pc:docMk/>
            <pc:sldMk cId="2754674671" sldId="555"/>
            <ac:spMk id="4" creationId="{A78775F7-247B-4C1C-335C-764693DB1B56}"/>
          </ac:spMkLst>
        </pc:spChg>
        <pc:spChg chg="add mod">
          <ac:chgData name="Kitazawa Masakiyo" userId="2bf3742da7ad8ecb" providerId="LiveId" clId="{B89740A7-BC57-4B66-ADDC-57155F3F8E48}" dt="2022-06-27T11:19:41.788" v="6258" actId="1038"/>
          <ac:spMkLst>
            <pc:docMk/>
            <pc:sldMk cId="2754674671" sldId="555"/>
            <ac:spMk id="6" creationId="{7C0D7682-8300-CBFB-EC7B-9923E6937708}"/>
          </ac:spMkLst>
        </pc:spChg>
        <pc:spChg chg="add mod">
          <ac:chgData name="Kitazawa Masakiyo" userId="2bf3742da7ad8ecb" providerId="LiveId" clId="{B89740A7-BC57-4B66-ADDC-57155F3F8E48}" dt="2022-06-27T11:19:41.788" v="6258" actId="1038"/>
          <ac:spMkLst>
            <pc:docMk/>
            <pc:sldMk cId="2754674671" sldId="555"/>
            <ac:spMk id="7" creationId="{D7957707-345A-F0FF-7D3A-3993CA03A120}"/>
          </ac:spMkLst>
        </pc:spChg>
        <pc:spChg chg="add mod">
          <ac:chgData name="Kitazawa Masakiyo" userId="2bf3742da7ad8ecb" providerId="LiveId" clId="{B89740A7-BC57-4B66-ADDC-57155F3F8E48}" dt="2022-06-27T11:19:41.788" v="6258" actId="1038"/>
          <ac:spMkLst>
            <pc:docMk/>
            <pc:sldMk cId="2754674671" sldId="555"/>
            <ac:spMk id="8" creationId="{B69FB33B-2CCC-F9E2-3AB3-F41423FAA6D7}"/>
          </ac:spMkLst>
        </pc:spChg>
        <pc:spChg chg="add mod">
          <ac:chgData name="Kitazawa Masakiyo" userId="2bf3742da7ad8ecb" providerId="LiveId" clId="{B89740A7-BC57-4B66-ADDC-57155F3F8E48}" dt="2022-06-27T11:19:41.788" v="6258" actId="1038"/>
          <ac:spMkLst>
            <pc:docMk/>
            <pc:sldMk cId="2754674671" sldId="555"/>
            <ac:spMk id="9" creationId="{A078B293-2AA4-04D5-ECD1-AEB133DA250D}"/>
          </ac:spMkLst>
        </pc:spChg>
        <pc:spChg chg="add mod">
          <ac:chgData name="Kitazawa Masakiyo" userId="2bf3742da7ad8ecb" providerId="LiveId" clId="{B89740A7-BC57-4B66-ADDC-57155F3F8E48}" dt="2022-06-27T15:03:24.653" v="13404" actId="1035"/>
          <ac:spMkLst>
            <pc:docMk/>
            <pc:sldMk cId="2754674671" sldId="555"/>
            <ac:spMk id="10" creationId="{3EBE44B1-35C0-35BA-86DA-8A96D3C9D5D8}"/>
          </ac:spMkLst>
        </pc:spChg>
        <pc:spChg chg="add mod">
          <ac:chgData name="Kitazawa Masakiyo" userId="2bf3742da7ad8ecb" providerId="LiveId" clId="{B89740A7-BC57-4B66-ADDC-57155F3F8E48}" dt="2022-06-28T00:41:47.898" v="14819" actId="20577"/>
          <ac:spMkLst>
            <pc:docMk/>
            <pc:sldMk cId="2754674671" sldId="555"/>
            <ac:spMk id="11" creationId="{54194772-2CA0-F172-6D8A-98F9FC8F862A}"/>
          </ac:spMkLst>
        </pc:spChg>
        <pc:spChg chg="add mod">
          <ac:chgData name="Kitazawa Masakiyo" userId="2bf3742da7ad8ecb" providerId="LiveId" clId="{B89740A7-BC57-4B66-ADDC-57155F3F8E48}" dt="2022-06-27T15:03:14.374" v="13387" actId="1036"/>
          <ac:spMkLst>
            <pc:docMk/>
            <pc:sldMk cId="2754674671" sldId="555"/>
            <ac:spMk id="12" creationId="{C3CDF750-6244-0005-72B1-1C1659B4C67B}"/>
          </ac:spMkLst>
        </pc:spChg>
        <pc:spChg chg="add mod">
          <ac:chgData name="Kitazawa Masakiyo" userId="2bf3742da7ad8ecb" providerId="LiveId" clId="{B89740A7-BC57-4B66-ADDC-57155F3F8E48}" dt="2022-06-28T05:46:03.077" v="17658" actId="20577"/>
          <ac:spMkLst>
            <pc:docMk/>
            <pc:sldMk cId="2754674671" sldId="555"/>
            <ac:spMk id="13" creationId="{B62306AF-845E-32E9-D9B8-E0BEF0E750FE}"/>
          </ac:spMkLst>
        </pc:spChg>
        <pc:picChg chg="add mod">
          <ac:chgData name="Kitazawa Masakiyo" userId="2bf3742da7ad8ecb" providerId="LiveId" clId="{B89740A7-BC57-4B66-ADDC-57155F3F8E48}" dt="2022-06-27T11:19:41.788" v="6258" actId="1038"/>
          <ac:picMkLst>
            <pc:docMk/>
            <pc:sldMk cId="2754674671" sldId="555"/>
            <ac:picMk id="5" creationId="{8EBD9E02-E628-EDC8-CD14-57F01506D600}"/>
          </ac:picMkLst>
        </pc:picChg>
      </pc:sldChg>
      <pc:sldChg chg="addSp delSp modSp new mod modAnim">
        <pc:chgData name="Kitazawa Masakiyo" userId="2bf3742da7ad8ecb" providerId="LiveId" clId="{B89740A7-BC57-4B66-ADDC-57155F3F8E48}" dt="2022-06-28T05:52:57.158" v="17711"/>
        <pc:sldMkLst>
          <pc:docMk/>
          <pc:sldMk cId="3842594635" sldId="556"/>
        </pc:sldMkLst>
        <pc:spChg chg="mod">
          <ac:chgData name="Kitazawa Masakiyo" userId="2bf3742da7ad8ecb" providerId="LiveId" clId="{B89740A7-BC57-4B66-ADDC-57155F3F8E48}" dt="2022-06-27T11:24:02.688" v="6707" actId="14100"/>
          <ac:spMkLst>
            <pc:docMk/>
            <pc:sldMk cId="3842594635" sldId="556"/>
            <ac:spMk id="2" creationId="{D3605275-9CBA-3140-BD3C-76C70AF49C66}"/>
          </ac:spMkLst>
        </pc:spChg>
        <pc:spChg chg="del">
          <ac:chgData name="Kitazawa Masakiyo" userId="2bf3742da7ad8ecb" providerId="LiveId" clId="{B89740A7-BC57-4B66-ADDC-57155F3F8E48}" dt="2022-06-27T11:23:34.299" v="6666" actId="478"/>
          <ac:spMkLst>
            <pc:docMk/>
            <pc:sldMk cId="3842594635" sldId="556"/>
            <ac:spMk id="3" creationId="{518C559D-C476-0CDD-8145-D2477D2FC34F}"/>
          </ac:spMkLst>
        </pc:spChg>
        <pc:spChg chg="add mod">
          <ac:chgData name="Kitazawa Masakiyo" userId="2bf3742da7ad8ecb" providerId="LiveId" clId="{B89740A7-BC57-4B66-ADDC-57155F3F8E48}" dt="2022-06-28T00:44:34.807" v="14970" actId="1076"/>
          <ac:spMkLst>
            <pc:docMk/>
            <pc:sldMk cId="3842594635" sldId="556"/>
            <ac:spMk id="4" creationId="{4E5D5F5D-8BDE-EB41-A9BD-C969A47E246D}"/>
          </ac:spMkLst>
        </pc:spChg>
        <pc:spChg chg="add del mod">
          <ac:chgData name="Kitazawa Masakiyo" userId="2bf3742da7ad8ecb" providerId="LiveId" clId="{B89740A7-BC57-4B66-ADDC-57155F3F8E48}" dt="2022-06-27T11:25:09.798" v="6830" actId="478"/>
          <ac:spMkLst>
            <pc:docMk/>
            <pc:sldMk cId="3842594635" sldId="556"/>
            <ac:spMk id="35" creationId="{DE967B17-C8A9-BCD6-7F4D-483641A6E9F7}"/>
          </ac:spMkLst>
        </pc:spChg>
        <pc:spChg chg="add del mod">
          <ac:chgData name="Kitazawa Masakiyo" userId="2bf3742da7ad8ecb" providerId="LiveId" clId="{B89740A7-BC57-4B66-ADDC-57155F3F8E48}" dt="2022-06-27T11:29:13.997" v="6841" actId="478"/>
          <ac:spMkLst>
            <pc:docMk/>
            <pc:sldMk cId="3842594635" sldId="556"/>
            <ac:spMk id="38" creationId="{79687998-4C55-7552-0DC1-51C975F50C00}"/>
          </ac:spMkLst>
        </pc:spChg>
        <pc:spChg chg="add del mod">
          <ac:chgData name="Kitazawa Masakiyo" userId="2bf3742da7ad8ecb" providerId="LiveId" clId="{B89740A7-BC57-4B66-ADDC-57155F3F8E48}" dt="2022-06-27T11:29:19.465" v="6842" actId="478"/>
          <ac:spMkLst>
            <pc:docMk/>
            <pc:sldMk cId="3842594635" sldId="556"/>
            <ac:spMk id="39" creationId="{1AFDF3D0-F296-8176-5C03-A778ABF423C4}"/>
          </ac:spMkLst>
        </pc:spChg>
        <pc:spChg chg="add mod">
          <ac:chgData name="Kitazawa Masakiyo" userId="2bf3742da7ad8ecb" providerId="LiveId" clId="{B89740A7-BC57-4B66-ADDC-57155F3F8E48}" dt="2022-06-28T05:52:52.452" v="17710" actId="164"/>
          <ac:spMkLst>
            <pc:docMk/>
            <pc:sldMk cId="3842594635" sldId="556"/>
            <ac:spMk id="41" creationId="{135651BB-02F4-08E6-A74E-0C580BAD59AA}"/>
          </ac:spMkLst>
        </pc:spChg>
        <pc:spChg chg="add mod">
          <ac:chgData name="Kitazawa Masakiyo" userId="2bf3742da7ad8ecb" providerId="LiveId" clId="{B89740A7-BC57-4B66-ADDC-57155F3F8E48}" dt="2022-06-27T11:28:45.900" v="6833" actId="1076"/>
          <ac:spMkLst>
            <pc:docMk/>
            <pc:sldMk cId="3842594635" sldId="556"/>
            <ac:spMk id="46" creationId="{E079D863-DB67-45FF-30F2-2F345E4F2505}"/>
          </ac:spMkLst>
        </pc:spChg>
        <pc:spChg chg="add mod">
          <ac:chgData name="Kitazawa Masakiyo" userId="2bf3742da7ad8ecb" providerId="LiveId" clId="{B89740A7-BC57-4B66-ADDC-57155F3F8E48}" dt="2022-06-27T11:28:41.048" v="6832" actId="1076"/>
          <ac:spMkLst>
            <pc:docMk/>
            <pc:sldMk cId="3842594635" sldId="556"/>
            <ac:spMk id="47" creationId="{D50E8EB7-499B-9AB4-62F4-F2FE60B10833}"/>
          </ac:spMkLst>
        </pc:spChg>
        <pc:spChg chg="add mod ord">
          <ac:chgData name="Kitazawa Masakiyo" userId="2bf3742da7ad8ecb" providerId="LiveId" clId="{B89740A7-BC57-4B66-ADDC-57155F3F8E48}" dt="2022-06-27T11:32:41.587" v="6967" actId="1076"/>
          <ac:spMkLst>
            <pc:docMk/>
            <pc:sldMk cId="3842594635" sldId="556"/>
            <ac:spMk id="50" creationId="{7A87B384-CFE4-79DD-21A0-30D53E8D4BCF}"/>
          </ac:spMkLst>
        </pc:spChg>
        <pc:spChg chg="add mod ord">
          <ac:chgData name="Kitazawa Masakiyo" userId="2bf3742da7ad8ecb" providerId="LiveId" clId="{B89740A7-BC57-4B66-ADDC-57155F3F8E48}" dt="2022-06-28T00:44:30.456" v="14969" actId="167"/>
          <ac:spMkLst>
            <pc:docMk/>
            <pc:sldMk cId="3842594635" sldId="556"/>
            <ac:spMk id="51" creationId="{1685D2D8-C28C-4A73-81F0-CFB4A23D0DD7}"/>
          </ac:spMkLst>
        </pc:spChg>
        <pc:spChg chg="add mod">
          <ac:chgData name="Kitazawa Masakiyo" userId="2bf3742da7ad8ecb" providerId="LiveId" clId="{B89740A7-BC57-4B66-ADDC-57155F3F8E48}" dt="2022-06-28T05:52:52.452" v="17710" actId="164"/>
          <ac:spMkLst>
            <pc:docMk/>
            <pc:sldMk cId="3842594635" sldId="556"/>
            <ac:spMk id="53" creationId="{107A4A18-9C7C-26BA-8340-EFFF18028BA1}"/>
          </ac:spMkLst>
        </pc:spChg>
        <pc:spChg chg="add mod ord">
          <ac:chgData name="Kitazawa Masakiyo" userId="2bf3742da7ad8ecb" providerId="LiveId" clId="{B89740A7-BC57-4B66-ADDC-57155F3F8E48}" dt="2022-06-28T05:52:52.452" v="17710" actId="164"/>
          <ac:spMkLst>
            <pc:docMk/>
            <pc:sldMk cId="3842594635" sldId="556"/>
            <ac:spMk id="63" creationId="{76279903-C0A5-1916-E1B8-866DBEDD2AB8}"/>
          </ac:spMkLst>
        </pc:spChg>
        <pc:grpChg chg="add mod">
          <ac:chgData name="Kitazawa Masakiyo" userId="2bf3742da7ad8ecb" providerId="LiveId" clId="{B89740A7-BC57-4B66-ADDC-57155F3F8E48}" dt="2022-06-28T05:52:52.452" v="17710" actId="164"/>
          <ac:grpSpMkLst>
            <pc:docMk/>
            <pc:sldMk cId="3842594635" sldId="556"/>
            <ac:grpSpMk id="3" creationId="{615DD6B5-94EF-F39F-1CBD-BB4D701AF4FE}"/>
          </ac:grpSpMkLst>
        </pc:grpChg>
        <pc:grpChg chg="add mod">
          <ac:chgData name="Kitazawa Masakiyo" userId="2bf3742da7ad8ecb" providerId="LiveId" clId="{B89740A7-BC57-4B66-ADDC-57155F3F8E48}" dt="2022-06-27T11:23:32.178" v="6665"/>
          <ac:grpSpMkLst>
            <pc:docMk/>
            <pc:sldMk cId="3842594635" sldId="556"/>
            <ac:grpSpMk id="5" creationId="{1DAF813C-1844-0CC1-DAF8-ADB88C57CEC7}"/>
          </ac:grpSpMkLst>
        </pc:grpChg>
        <pc:grpChg chg="add mod">
          <ac:chgData name="Kitazawa Masakiyo" userId="2bf3742da7ad8ecb" providerId="LiveId" clId="{B89740A7-BC57-4B66-ADDC-57155F3F8E48}" dt="2022-06-27T11:23:32.178" v="6665"/>
          <ac:grpSpMkLst>
            <pc:docMk/>
            <pc:sldMk cId="3842594635" sldId="556"/>
            <ac:grpSpMk id="19" creationId="{248C1225-1430-CC32-1648-426ED1B8C2A3}"/>
          </ac:grpSpMkLst>
        </pc:grpChg>
        <pc:picChg chg="add mod">
          <ac:chgData name="Kitazawa Masakiyo" userId="2bf3742da7ad8ecb" providerId="LiveId" clId="{B89740A7-BC57-4B66-ADDC-57155F3F8E48}" dt="2022-06-27T11:23:32.178" v="6665"/>
          <ac:picMkLst>
            <pc:docMk/>
            <pc:sldMk cId="3842594635" sldId="556"/>
            <ac:picMk id="32" creationId="{74FD01EF-3AC6-7F79-7174-78FEA29A2534}"/>
          </ac:picMkLst>
        </pc:picChg>
        <pc:picChg chg="add mod">
          <ac:chgData name="Kitazawa Masakiyo" userId="2bf3742da7ad8ecb" providerId="LiveId" clId="{B89740A7-BC57-4B66-ADDC-57155F3F8E48}" dt="2022-06-27T11:23:32.178" v="6665"/>
          <ac:picMkLst>
            <pc:docMk/>
            <pc:sldMk cId="3842594635" sldId="556"/>
            <ac:picMk id="33" creationId="{DE65FD0D-B339-243A-9888-EEEA6F26F034}"/>
          </ac:picMkLst>
        </pc:picChg>
        <pc:picChg chg="add mod">
          <ac:chgData name="Kitazawa Masakiyo" userId="2bf3742da7ad8ecb" providerId="LiveId" clId="{B89740A7-BC57-4B66-ADDC-57155F3F8E48}" dt="2022-06-27T11:23:32.178" v="6665"/>
          <ac:picMkLst>
            <pc:docMk/>
            <pc:sldMk cId="3842594635" sldId="556"/>
            <ac:picMk id="34" creationId="{59035AC9-4AE0-D44D-AED1-F9F75834DA55}"/>
          </ac:picMkLst>
        </pc:picChg>
        <pc:picChg chg="add mod">
          <ac:chgData name="Kitazawa Masakiyo" userId="2bf3742da7ad8ecb" providerId="LiveId" clId="{B89740A7-BC57-4B66-ADDC-57155F3F8E48}" dt="2022-06-28T00:44:41.817" v="14972" actId="1076"/>
          <ac:picMkLst>
            <pc:docMk/>
            <pc:sldMk cId="3842594635" sldId="556"/>
            <ac:picMk id="36" creationId="{9D5E89DF-736F-E7A5-EB14-2BFF41238AFC}"/>
          </ac:picMkLst>
        </pc:picChg>
        <pc:picChg chg="add del mod">
          <ac:chgData name="Kitazawa Masakiyo" userId="2bf3742da7ad8ecb" providerId="LiveId" clId="{B89740A7-BC57-4B66-ADDC-57155F3F8E48}" dt="2022-06-27T11:29:41.611" v="6855"/>
          <ac:picMkLst>
            <pc:docMk/>
            <pc:sldMk cId="3842594635" sldId="556"/>
            <ac:picMk id="37" creationId="{3EDD8F61-6156-F23D-F98E-CB5E2389F596}"/>
          </ac:picMkLst>
        </pc:picChg>
        <pc:picChg chg="add mod">
          <ac:chgData name="Kitazawa Masakiyo" userId="2bf3742da7ad8ecb" providerId="LiveId" clId="{B89740A7-BC57-4B66-ADDC-57155F3F8E48}" dt="2022-06-28T05:52:52.452" v="17710" actId="164"/>
          <ac:picMkLst>
            <pc:docMk/>
            <pc:sldMk cId="3842594635" sldId="556"/>
            <ac:picMk id="40" creationId="{1541406C-5C4F-648E-F8C0-9D3FEA53D54D}"/>
          </ac:picMkLst>
        </pc:picChg>
        <pc:picChg chg="add mod">
          <ac:chgData name="Kitazawa Masakiyo" userId="2bf3742da7ad8ecb" providerId="LiveId" clId="{B89740A7-BC57-4B66-ADDC-57155F3F8E48}" dt="2022-06-28T05:52:52.452" v="17710" actId="164"/>
          <ac:picMkLst>
            <pc:docMk/>
            <pc:sldMk cId="3842594635" sldId="556"/>
            <ac:picMk id="42" creationId="{08AEFDBD-4640-CD06-6CA5-3B0CE4420C39}"/>
          </ac:picMkLst>
        </pc:picChg>
        <pc:picChg chg="add mod">
          <ac:chgData name="Kitazawa Masakiyo" userId="2bf3742da7ad8ecb" providerId="LiveId" clId="{B89740A7-BC57-4B66-ADDC-57155F3F8E48}" dt="2022-06-27T11:23:32.178" v="6665"/>
          <ac:picMkLst>
            <pc:docMk/>
            <pc:sldMk cId="3842594635" sldId="556"/>
            <ac:picMk id="43" creationId="{634933BD-A49C-CB90-7C42-D14B573648D7}"/>
          </ac:picMkLst>
        </pc:picChg>
        <pc:picChg chg="add mod">
          <ac:chgData name="Kitazawa Masakiyo" userId="2bf3742da7ad8ecb" providerId="LiveId" clId="{B89740A7-BC57-4B66-ADDC-57155F3F8E48}" dt="2022-06-28T05:52:52.452" v="17710" actId="164"/>
          <ac:picMkLst>
            <pc:docMk/>
            <pc:sldMk cId="3842594635" sldId="556"/>
            <ac:picMk id="44" creationId="{1CF09EC7-4142-FFD7-C8E3-7E75A14BBAAA}"/>
          </ac:picMkLst>
        </pc:picChg>
        <pc:picChg chg="add mod">
          <ac:chgData name="Kitazawa Masakiyo" userId="2bf3742da7ad8ecb" providerId="LiveId" clId="{B89740A7-BC57-4B66-ADDC-57155F3F8E48}" dt="2022-06-27T11:23:32.178" v="6665"/>
          <ac:picMkLst>
            <pc:docMk/>
            <pc:sldMk cId="3842594635" sldId="556"/>
            <ac:picMk id="45" creationId="{C7A3EE08-DA78-525E-45FF-B3351DF4BDB3}"/>
          </ac:picMkLst>
        </pc:picChg>
        <pc:picChg chg="add mod">
          <ac:chgData name="Kitazawa Masakiyo" userId="2bf3742da7ad8ecb" providerId="LiveId" clId="{B89740A7-BC57-4B66-ADDC-57155F3F8E48}" dt="2022-06-27T11:28:41.048" v="6832" actId="1076"/>
          <ac:picMkLst>
            <pc:docMk/>
            <pc:sldMk cId="3842594635" sldId="556"/>
            <ac:picMk id="48" creationId="{16C7A147-B242-FB49-3D6E-ECF4DCB35E5B}"/>
          </ac:picMkLst>
        </pc:picChg>
        <pc:picChg chg="add mod">
          <ac:chgData name="Kitazawa Masakiyo" userId="2bf3742da7ad8ecb" providerId="LiveId" clId="{B89740A7-BC57-4B66-ADDC-57155F3F8E48}" dt="2022-06-27T11:28:47.603" v="6834" actId="1076"/>
          <ac:picMkLst>
            <pc:docMk/>
            <pc:sldMk cId="3842594635" sldId="556"/>
            <ac:picMk id="49" creationId="{0E885808-50C5-BD5A-E8BC-09FFC6AEF168}"/>
          </ac:picMkLst>
        </pc:picChg>
        <pc:picChg chg="add del mod">
          <ac:chgData name="Kitazawa Masakiyo" userId="2bf3742da7ad8ecb" providerId="LiveId" clId="{B89740A7-BC57-4B66-ADDC-57155F3F8E48}" dt="2022-06-27T11:30:42.139" v="6891"/>
          <ac:picMkLst>
            <pc:docMk/>
            <pc:sldMk cId="3842594635" sldId="556"/>
            <ac:picMk id="52" creationId="{AE914E4B-0738-B4AF-0C35-6D3443CC9144}"/>
          </ac:picMkLst>
        </pc:picChg>
        <pc:picChg chg="add del mod">
          <ac:chgData name="Kitazawa Masakiyo" userId="2bf3742da7ad8ecb" providerId="LiveId" clId="{B89740A7-BC57-4B66-ADDC-57155F3F8E48}" dt="2022-06-27T11:30:31.540" v="6879" actId="478"/>
          <ac:picMkLst>
            <pc:docMk/>
            <pc:sldMk cId="3842594635" sldId="556"/>
            <ac:picMk id="54" creationId="{8364F2CC-0953-4EF2-227D-A22CABA02233}"/>
          </ac:picMkLst>
        </pc:picChg>
        <pc:picChg chg="add del mod">
          <ac:chgData name="Kitazawa Masakiyo" userId="2bf3742da7ad8ecb" providerId="LiveId" clId="{B89740A7-BC57-4B66-ADDC-57155F3F8E48}" dt="2022-06-27T11:31:12.336" v="6903"/>
          <ac:picMkLst>
            <pc:docMk/>
            <pc:sldMk cId="3842594635" sldId="556"/>
            <ac:picMk id="56" creationId="{2A40B4FC-BEB6-A075-F529-A9251EF29ABB}"/>
          </ac:picMkLst>
        </pc:picChg>
        <pc:picChg chg="add del mod">
          <ac:chgData name="Kitazawa Masakiyo" userId="2bf3742da7ad8ecb" providerId="LiveId" clId="{B89740A7-BC57-4B66-ADDC-57155F3F8E48}" dt="2022-06-27T11:31:37.236" v="6915"/>
          <ac:picMkLst>
            <pc:docMk/>
            <pc:sldMk cId="3842594635" sldId="556"/>
            <ac:picMk id="58" creationId="{95004523-5EC2-B46B-CE2B-FF8A31D79457}"/>
          </ac:picMkLst>
        </pc:picChg>
        <pc:picChg chg="add del mod">
          <ac:chgData name="Kitazawa Masakiyo" userId="2bf3742da7ad8ecb" providerId="LiveId" clId="{B89740A7-BC57-4B66-ADDC-57155F3F8E48}" dt="2022-06-27T11:31:57.139" v="6929"/>
          <ac:picMkLst>
            <pc:docMk/>
            <pc:sldMk cId="3842594635" sldId="556"/>
            <ac:picMk id="60" creationId="{6045DD54-BD44-A019-FEC5-5224902C8250}"/>
          </ac:picMkLst>
        </pc:picChg>
        <pc:picChg chg="add mod">
          <ac:chgData name="Kitazawa Masakiyo" userId="2bf3742da7ad8ecb" providerId="LiveId" clId="{B89740A7-BC57-4B66-ADDC-57155F3F8E48}" dt="2022-06-27T11:32:38.592" v="6966" actId="1076"/>
          <ac:picMkLst>
            <pc:docMk/>
            <pc:sldMk cId="3842594635" sldId="556"/>
            <ac:picMk id="62" creationId="{A22C92F9-A133-61A4-528C-EC3BFF1967DA}"/>
          </ac:picMkLst>
        </pc:pic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6" creationId="{A42F4C10-06C5-B920-9DF2-32253FC00DFA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7" creationId="{0E0D2745-F7C0-5F07-8CE8-C851D599ACDD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8" creationId="{0D2754F9-CD35-3407-F55A-43988DBB7903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9" creationId="{4A6693C4-E446-EE70-0EA7-1E37D9BBF5B5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0" creationId="{E7ED1BAD-59B2-6510-31E2-A4665AC5C4E1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1" creationId="{718CD982-F09F-6912-E851-F381CDAD092C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2" creationId="{ACD667D4-72BF-0ACE-ACB2-6AA9679C4D44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3" creationId="{001D62C3-BE76-E6D7-F010-C71398BE0FA4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4" creationId="{F4D664CF-A45E-BAB8-3907-69C8436FC777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5" creationId="{A0A28D65-218C-1C7A-EC7D-1A6B230FF0AF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6" creationId="{ECD87C77-A30D-8E42-53C1-1836C813F73F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7" creationId="{55A7D8B9-53B4-535E-E5CA-59CE57D7D459}"/>
          </ac:cxnSpMkLst>
        </pc:cxnChg>
        <pc:cxnChg chg="add 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18" creationId="{D113D17D-D7F1-48F3-BFBF-462E637746D4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0" creationId="{FC89FF99-C660-AD84-CE4D-49135B4A53FA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1" creationId="{ABDA75F3-072E-EF99-80D8-490FE4F6B5CF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2" creationId="{971B46AC-A3F1-B54E-9093-ED330C0BD0CA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3" creationId="{D905A347-4B6B-9F3E-8D55-84466A0159BA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4" creationId="{CE18E9D7-FA54-6A0D-B86A-4B08DC232FBE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5" creationId="{6C86177D-08DE-3509-C975-70CA63212E91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6" creationId="{062CBDB8-C6F0-1674-E207-0E797EFC451E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7" creationId="{4F34BB6F-5C1C-91E9-84E0-F3ADEECCC5E9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8" creationId="{1CC75E4E-5DB0-563E-6B2D-9827F911FA11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29" creationId="{91466269-1AD7-ED7D-0F6D-78DEC84B3C68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30" creationId="{BA2E50BE-AB55-ECAE-243F-C35ACCF1F4C9}"/>
          </ac:cxnSpMkLst>
        </pc:cxnChg>
        <pc:cxnChg chg="mod">
          <ac:chgData name="Kitazawa Masakiyo" userId="2bf3742da7ad8ecb" providerId="LiveId" clId="{B89740A7-BC57-4B66-ADDC-57155F3F8E48}" dt="2022-06-27T11:23:32.178" v="6665"/>
          <ac:cxnSpMkLst>
            <pc:docMk/>
            <pc:sldMk cId="3842594635" sldId="556"/>
            <ac:cxnSpMk id="31" creationId="{48ACC00A-EC6C-4EC3-CA3A-8F1610C64749}"/>
          </ac:cxnSpMkLst>
        </pc:cxnChg>
      </pc:sldChg>
      <pc:sldChg chg="addSp delSp modSp new mod">
        <pc:chgData name="Kitazawa Masakiyo" userId="2bf3742da7ad8ecb" providerId="LiveId" clId="{B89740A7-BC57-4B66-ADDC-57155F3F8E48}" dt="2022-06-27T15:08:08.793" v="13517" actId="14100"/>
        <pc:sldMkLst>
          <pc:docMk/>
          <pc:sldMk cId="1537417538" sldId="557"/>
        </pc:sldMkLst>
        <pc:spChg chg="mod">
          <ac:chgData name="Kitazawa Masakiyo" userId="2bf3742da7ad8ecb" providerId="LiveId" clId="{B89740A7-BC57-4B66-ADDC-57155F3F8E48}" dt="2022-06-27T11:34:46.926" v="7064" actId="20577"/>
          <ac:spMkLst>
            <pc:docMk/>
            <pc:sldMk cId="1537417538" sldId="557"/>
            <ac:spMk id="2" creationId="{2AF0F2B3-520D-B8F4-A784-CE399E835713}"/>
          </ac:spMkLst>
        </pc:spChg>
        <pc:spChg chg="del">
          <ac:chgData name="Kitazawa Masakiyo" userId="2bf3742da7ad8ecb" providerId="LiveId" clId="{B89740A7-BC57-4B66-ADDC-57155F3F8E48}" dt="2022-06-27T11:34:08.227" v="7026" actId="478"/>
          <ac:spMkLst>
            <pc:docMk/>
            <pc:sldMk cId="1537417538" sldId="557"/>
            <ac:spMk id="3" creationId="{C2621999-6E9A-47AE-5BF1-1BF3AF633B7D}"/>
          </ac:spMkLst>
        </pc:spChg>
        <pc:spChg chg="add mod">
          <ac:chgData name="Kitazawa Masakiyo" userId="2bf3742da7ad8ecb" providerId="LiveId" clId="{B89740A7-BC57-4B66-ADDC-57155F3F8E48}" dt="2022-06-27T15:07:37.156" v="13508" actId="1076"/>
          <ac:spMkLst>
            <pc:docMk/>
            <pc:sldMk cId="1537417538" sldId="557"/>
            <ac:spMk id="4" creationId="{B7606672-3ADF-D41D-3921-18FB0EECB303}"/>
          </ac:spMkLst>
        </pc:spChg>
        <pc:spChg chg="add mod">
          <ac:chgData name="Kitazawa Masakiyo" userId="2bf3742da7ad8ecb" providerId="LiveId" clId="{B89740A7-BC57-4B66-ADDC-57155F3F8E48}" dt="2022-06-27T15:08:05.684" v="13515" actId="1076"/>
          <ac:spMkLst>
            <pc:docMk/>
            <pc:sldMk cId="1537417538" sldId="557"/>
            <ac:spMk id="8" creationId="{191D32A4-6419-9532-CD97-4854195436D8}"/>
          </ac:spMkLst>
        </pc:spChg>
        <pc:spChg chg="add del mod">
          <ac:chgData name="Kitazawa Masakiyo" userId="2bf3742da7ad8ecb" providerId="LiveId" clId="{B89740A7-BC57-4B66-ADDC-57155F3F8E48}" dt="2022-06-27T11:36:44.885" v="7084" actId="478"/>
          <ac:spMkLst>
            <pc:docMk/>
            <pc:sldMk cId="1537417538" sldId="557"/>
            <ac:spMk id="10" creationId="{3FC85341-0244-12C5-F631-F69AF81BA85D}"/>
          </ac:spMkLst>
        </pc:spChg>
        <pc:spChg chg="add mod">
          <ac:chgData name="Kitazawa Masakiyo" userId="2bf3742da7ad8ecb" providerId="LiveId" clId="{B89740A7-BC57-4B66-ADDC-57155F3F8E48}" dt="2022-06-27T11:37:34.081" v="7236" actId="1076"/>
          <ac:spMkLst>
            <pc:docMk/>
            <pc:sldMk cId="1537417538" sldId="557"/>
            <ac:spMk id="11" creationId="{F63FA67F-BA9D-CEE2-437E-EDBCFF1AA06E}"/>
          </ac:spMkLst>
        </pc:spChg>
        <pc:spChg chg="add del mod">
          <ac:chgData name="Kitazawa Masakiyo" userId="2bf3742da7ad8ecb" providerId="LiveId" clId="{B89740A7-BC57-4B66-ADDC-57155F3F8E48}" dt="2022-06-27T11:37:36.279" v="7237" actId="21"/>
          <ac:spMkLst>
            <pc:docMk/>
            <pc:sldMk cId="1537417538" sldId="557"/>
            <ac:spMk id="12" creationId="{BC1E9385-EDA3-80E5-8A16-3AC6A7408D34}"/>
          </ac:spMkLst>
        </pc:spChg>
        <pc:spChg chg="add mod">
          <ac:chgData name="Kitazawa Masakiyo" userId="2bf3742da7ad8ecb" providerId="LiveId" clId="{B89740A7-BC57-4B66-ADDC-57155F3F8E48}" dt="2022-06-27T11:39:10.316" v="7275" actId="14100"/>
          <ac:spMkLst>
            <pc:docMk/>
            <pc:sldMk cId="1537417538" sldId="557"/>
            <ac:spMk id="15" creationId="{885F2610-D01C-3E84-2320-D37753FCDAA3}"/>
          </ac:spMkLst>
        </pc:spChg>
        <pc:spChg chg="add mod">
          <ac:chgData name="Kitazawa Masakiyo" userId="2bf3742da7ad8ecb" providerId="LiveId" clId="{B89740A7-BC57-4B66-ADDC-57155F3F8E48}" dt="2022-06-27T11:39:01.155" v="7273" actId="14100"/>
          <ac:spMkLst>
            <pc:docMk/>
            <pc:sldMk cId="1537417538" sldId="557"/>
            <ac:spMk id="20" creationId="{DDD44F5C-F452-5206-E421-F0846BFBBAA8}"/>
          </ac:spMkLst>
        </pc:spChg>
        <pc:picChg chg="add mod">
          <ac:chgData name="Kitazawa Masakiyo" userId="2bf3742da7ad8ecb" providerId="LiveId" clId="{B89740A7-BC57-4B66-ADDC-57155F3F8E48}" dt="2022-06-27T11:35:55.815" v="7079" actId="1076"/>
          <ac:picMkLst>
            <pc:docMk/>
            <pc:sldMk cId="1537417538" sldId="557"/>
            <ac:picMk id="5" creationId="{66C0CDC0-976F-B465-DAE7-5E96FF0614C0}"/>
          </ac:picMkLst>
        </pc:picChg>
        <pc:picChg chg="add mod">
          <ac:chgData name="Kitazawa Masakiyo" userId="2bf3742da7ad8ecb" providerId="LiveId" clId="{B89740A7-BC57-4B66-ADDC-57155F3F8E48}" dt="2022-06-27T11:37:52.344" v="7241" actId="14100"/>
          <ac:picMkLst>
            <pc:docMk/>
            <pc:sldMk cId="1537417538" sldId="557"/>
            <ac:picMk id="6" creationId="{08B0E5C4-1499-CD55-A3D1-F8DF7E634E47}"/>
          </ac:picMkLst>
        </pc:picChg>
        <pc:picChg chg="add del mod">
          <ac:chgData name="Kitazawa Masakiyo" userId="2bf3742da7ad8ecb" providerId="LiveId" clId="{B89740A7-BC57-4B66-ADDC-57155F3F8E48}" dt="2022-06-27T11:35:48.728" v="7077"/>
          <ac:picMkLst>
            <pc:docMk/>
            <pc:sldMk cId="1537417538" sldId="557"/>
            <ac:picMk id="7" creationId="{D64FF92A-74DD-4747-6BFE-64FDBB9A436C}"/>
          </ac:picMkLst>
        </pc:picChg>
        <pc:picChg chg="add mod">
          <ac:chgData name="Kitazawa Masakiyo" userId="2bf3742da7ad8ecb" providerId="LiveId" clId="{B89740A7-BC57-4B66-ADDC-57155F3F8E48}" dt="2022-06-27T15:08:08.793" v="13517" actId="14100"/>
          <ac:picMkLst>
            <pc:docMk/>
            <pc:sldMk cId="1537417538" sldId="557"/>
            <ac:picMk id="9" creationId="{6F55D281-E507-645A-1904-50EA33F44E2C}"/>
          </ac:picMkLst>
        </pc:picChg>
        <pc:picChg chg="add del mod">
          <ac:chgData name="Kitazawa Masakiyo" userId="2bf3742da7ad8ecb" providerId="LiveId" clId="{B89740A7-BC57-4B66-ADDC-57155F3F8E48}" dt="2022-06-27T11:38:27.979" v="7255"/>
          <ac:picMkLst>
            <pc:docMk/>
            <pc:sldMk cId="1537417538" sldId="557"/>
            <ac:picMk id="14" creationId="{509475DD-B577-2FEF-F4D3-C6F2EFCA5DBD}"/>
          </ac:picMkLst>
        </pc:picChg>
        <pc:picChg chg="add del mod">
          <ac:chgData name="Kitazawa Masakiyo" userId="2bf3742da7ad8ecb" providerId="LiveId" clId="{B89740A7-BC57-4B66-ADDC-57155F3F8E48}" dt="2022-06-27T11:38:38.436" v="7268"/>
          <ac:picMkLst>
            <pc:docMk/>
            <pc:sldMk cId="1537417538" sldId="557"/>
            <ac:picMk id="17" creationId="{3BD84BA1-7DB1-06E3-07BA-9E58A7CF3E9A}"/>
          </ac:picMkLst>
        </pc:picChg>
        <pc:picChg chg="add mod">
          <ac:chgData name="Kitazawa Masakiyo" userId="2bf3742da7ad8ecb" providerId="LiveId" clId="{B89740A7-BC57-4B66-ADDC-57155F3F8E48}" dt="2022-06-27T11:38:38.436" v="7266"/>
          <ac:picMkLst>
            <pc:docMk/>
            <pc:sldMk cId="1537417538" sldId="557"/>
            <ac:picMk id="19" creationId="{AA9F8C2B-90F7-9233-6E10-39773AA34ACE}"/>
          </ac:picMkLst>
        </pc:picChg>
      </pc:sldChg>
      <pc:sldChg chg="addSp delSp modSp new mod">
        <pc:chgData name="Kitazawa Masakiyo" userId="2bf3742da7ad8ecb" providerId="LiveId" clId="{B89740A7-BC57-4B66-ADDC-57155F3F8E48}" dt="2022-06-27T15:12:26.222" v="13683" actId="1036"/>
        <pc:sldMkLst>
          <pc:docMk/>
          <pc:sldMk cId="915231312" sldId="558"/>
        </pc:sldMkLst>
        <pc:spChg chg="mod">
          <ac:chgData name="Kitazawa Masakiyo" userId="2bf3742da7ad8ecb" providerId="LiveId" clId="{B89740A7-BC57-4B66-ADDC-57155F3F8E48}" dt="2022-06-27T15:11:18.642" v="13609" actId="1076"/>
          <ac:spMkLst>
            <pc:docMk/>
            <pc:sldMk cId="915231312" sldId="558"/>
            <ac:spMk id="2" creationId="{EBE1CDB9-801F-C8F1-7E4A-D819E48CA7DF}"/>
          </ac:spMkLst>
        </pc:spChg>
        <pc:spChg chg="del">
          <ac:chgData name="Kitazawa Masakiyo" userId="2bf3742da7ad8ecb" providerId="LiveId" clId="{B89740A7-BC57-4B66-ADDC-57155F3F8E48}" dt="2022-06-27T11:39:16.305" v="7277" actId="478"/>
          <ac:spMkLst>
            <pc:docMk/>
            <pc:sldMk cId="915231312" sldId="558"/>
            <ac:spMk id="3" creationId="{B9009E4F-7ACB-055C-E7E1-1CFEC19E943A}"/>
          </ac:spMkLst>
        </pc:spChg>
        <pc:spChg chg="add mod">
          <ac:chgData name="Kitazawa Masakiyo" userId="2bf3742da7ad8ecb" providerId="LiveId" clId="{B89740A7-BC57-4B66-ADDC-57155F3F8E48}" dt="2022-06-27T15:09:06.986" v="13524" actId="1036"/>
          <ac:spMkLst>
            <pc:docMk/>
            <pc:sldMk cId="915231312" sldId="558"/>
            <ac:spMk id="5" creationId="{C3399EAA-149B-0C77-F1DE-4609DAE6AA0C}"/>
          </ac:spMkLst>
        </pc:spChg>
        <pc:spChg chg="add mod">
          <ac:chgData name="Kitazawa Masakiyo" userId="2bf3742da7ad8ecb" providerId="LiveId" clId="{B89740A7-BC57-4B66-ADDC-57155F3F8E48}" dt="2022-06-27T15:09:52.212" v="13584" actId="14100"/>
          <ac:spMkLst>
            <pc:docMk/>
            <pc:sldMk cId="915231312" sldId="558"/>
            <ac:spMk id="7" creationId="{D840462F-D319-52A8-EFD6-8977820D1D13}"/>
          </ac:spMkLst>
        </pc:spChg>
        <pc:spChg chg="add mod">
          <ac:chgData name="Kitazawa Masakiyo" userId="2bf3742da7ad8ecb" providerId="LiveId" clId="{B89740A7-BC57-4B66-ADDC-57155F3F8E48}" dt="2022-06-27T15:09:06.986" v="13524" actId="1036"/>
          <ac:spMkLst>
            <pc:docMk/>
            <pc:sldMk cId="915231312" sldId="558"/>
            <ac:spMk id="8" creationId="{C8CAB289-8A6B-B71B-A98C-52966FB7BD7F}"/>
          </ac:spMkLst>
        </pc:spChg>
        <pc:spChg chg="add mod">
          <ac:chgData name="Kitazawa Masakiyo" userId="2bf3742da7ad8ecb" providerId="LiveId" clId="{B89740A7-BC57-4B66-ADDC-57155F3F8E48}" dt="2022-06-27T15:12:26.222" v="13683" actId="1036"/>
          <ac:spMkLst>
            <pc:docMk/>
            <pc:sldMk cId="915231312" sldId="558"/>
            <ac:spMk id="20" creationId="{18880788-9750-BB8E-3408-040931958EC2}"/>
          </ac:spMkLst>
        </pc:spChg>
        <pc:picChg chg="add mod">
          <ac:chgData name="Kitazawa Masakiyo" userId="2bf3742da7ad8ecb" providerId="LiveId" clId="{B89740A7-BC57-4B66-ADDC-57155F3F8E48}" dt="2022-06-27T15:09:06.986" v="13524" actId="1036"/>
          <ac:picMkLst>
            <pc:docMk/>
            <pc:sldMk cId="915231312" sldId="558"/>
            <ac:picMk id="4" creationId="{682D03DA-D3B3-F2A2-49A1-F01D113D4B4F}"/>
          </ac:picMkLst>
        </pc:picChg>
        <pc:picChg chg="add mod">
          <ac:chgData name="Kitazawa Masakiyo" userId="2bf3742da7ad8ecb" providerId="LiveId" clId="{B89740A7-BC57-4B66-ADDC-57155F3F8E48}" dt="2022-06-27T15:09:06.986" v="13524" actId="1036"/>
          <ac:picMkLst>
            <pc:docMk/>
            <pc:sldMk cId="915231312" sldId="558"/>
            <ac:picMk id="6" creationId="{3B4FA8E1-0031-FF4B-389F-38312E74B2A9}"/>
          </ac:picMkLst>
        </pc:picChg>
        <pc:picChg chg="add mod">
          <ac:chgData name="Kitazawa Masakiyo" userId="2bf3742da7ad8ecb" providerId="LiveId" clId="{B89740A7-BC57-4B66-ADDC-57155F3F8E48}" dt="2022-06-27T15:12:26.222" v="13683" actId="1036"/>
          <ac:picMkLst>
            <pc:docMk/>
            <pc:sldMk cId="915231312" sldId="558"/>
            <ac:picMk id="19" creationId="{5854B62E-74FC-2DD6-C329-7A2CCFCAF3C5}"/>
          </ac:picMkLst>
        </pc:picChg>
        <pc:picChg chg="add mod">
          <ac:chgData name="Kitazawa Masakiyo" userId="2bf3742da7ad8ecb" providerId="LiveId" clId="{B89740A7-BC57-4B66-ADDC-57155F3F8E48}" dt="2022-06-27T15:12:26.222" v="13683" actId="1036"/>
          <ac:picMkLst>
            <pc:docMk/>
            <pc:sldMk cId="915231312" sldId="558"/>
            <ac:picMk id="22" creationId="{F80E2687-7CD5-C8FC-077F-A955CFA096A9}"/>
          </ac:picMkLst>
        </pc:picChg>
        <pc:cxnChg chg="add mod">
          <ac:chgData name="Kitazawa Masakiyo" userId="2bf3742da7ad8ecb" providerId="LiveId" clId="{B89740A7-BC57-4B66-ADDC-57155F3F8E48}" dt="2022-06-27T15:12:26.222" v="13683" actId="1036"/>
          <ac:cxnSpMkLst>
            <pc:docMk/>
            <pc:sldMk cId="915231312" sldId="558"/>
            <ac:cxnSpMk id="9" creationId="{0186B9E7-DACB-F81D-C652-488F2B2B4530}"/>
          </ac:cxnSpMkLst>
        </pc:cxnChg>
        <pc:cxnChg chg="add mod">
          <ac:chgData name="Kitazawa Masakiyo" userId="2bf3742da7ad8ecb" providerId="LiveId" clId="{B89740A7-BC57-4B66-ADDC-57155F3F8E48}" dt="2022-06-27T15:12:26.222" v="13683" actId="1036"/>
          <ac:cxnSpMkLst>
            <pc:docMk/>
            <pc:sldMk cId="915231312" sldId="558"/>
            <ac:cxnSpMk id="11" creationId="{C84E45CB-59CE-268F-D26F-6EF4D067A4B3}"/>
          </ac:cxnSpMkLst>
        </pc:cxnChg>
        <pc:cxnChg chg="add mod">
          <ac:chgData name="Kitazawa Masakiyo" userId="2bf3742da7ad8ecb" providerId="LiveId" clId="{B89740A7-BC57-4B66-ADDC-57155F3F8E48}" dt="2022-06-27T15:12:26.222" v="13683" actId="1036"/>
          <ac:cxnSpMkLst>
            <pc:docMk/>
            <pc:sldMk cId="915231312" sldId="558"/>
            <ac:cxnSpMk id="14" creationId="{7CCCE269-E3C4-799D-A230-41D364C9B19F}"/>
          </ac:cxnSpMkLst>
        </pc:cxnChg>
        <pc:cxnChg chg="add mod">
          <ac:chgData name="Kitazawa Masakiyo" userId="2bf3742da7ad8ecb" providerId="LiveId" clId="{B89740A7-BC57-4B66-ADDC-57155F3F8E48}" dt="2022-06-27T15:12:26.222" v="13683" actId="1036"/>
          <ac:cxnSpMkLst>
            <pc:docMk/>
            <pc:sldMk cId="915231312" sldId="558"/>
            <ac:cxnSpMk id="15" creationId="{11F603D0-4D1D-84F9-7875-95A1A6C6B3CC}"/>
          </ac:cxnSpMkLst>
        </pc:cxnChg>
        <pc:cxnChg chg="add mod">
          <ac:chgData name="Kitazawa Masakiyo" userId="2bf3742da7ad8ecb" providerId="LiveId" clId="{B89740A7-BC57-4B66-ADDC-57155F3F8E48}" dt="2022-06-27T15:12:26.222" v="13683" actId="1036"/>
          <ac:cxnSpMkLst>
            <pc:docMk/>
            <pc:sldMk cId="915231312" sldId="558"/>
            <ac:cxnSpMk id="16" creationId="{2F43DDBD-B778-ABA3-CA2E-C66241E2EC2A}"/>
          </ac:cxnSpMkLst>
        </pc:cxnChg>
        <pc:cxnChg chg="add mod">
          <ac:chgData name="Kitazawa Masakiyo" userId="2bf3742da7ad8ecb" providerId="LiveId" clId="{B89740A7-BC57-4B66-ADDC-57155F3F8E48}" dt="2022-06-27T15:12:26.222" v="13683" actId="1036"/>
          <ac:cxnSpMkLst>
            <pc:docMk/>
            <pc:sldMk cId="915231312" sldId="558"/>
            <ac:cxnSpMk id="17" creationId="{5CFD2B29-8B9F-7173-7A42-AFEA54886E51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7T15:13:06.622" v="13704" actId="20577"/>
        <pc:sldMkLst>
          <pc:docMk/>
          <pc:sldMk cId="3040296206" sldId="559"/>
        </pc:sldMkLst>
        <pc:spChg chg="mod">
          <ac:chgData name="Kitazawa Masakiyo" userId="2bf3742da7ad8ecb" providerId="LiveId" clId="{B89740A7-BC57-4B66-ADDC-57155F3F8E48}" dt="2022-06-27T11:46:24.774" v="7997" actId="14100"/>
          <ac:spMkLst>
            <pc:docMk/>
            <pc:sldMk cId="3040296206" sldId="559"/>
            <ac:spMk id="2" creationId="{5B0DDF2B-74D0-4BD4-63D5-14BFF8F9D3FC}"/>
          </ac:spMkLst>
        </pc:spChg>
        <pc:spChg chg="del">
          <ac:chgData name="Kitazawa Masakiyo" userId="2bf3742da7ad8ecb" providerId="LiveId" clId="{B89740A7-BC57-4B66-ADDC-57155F3F8E48}" dt="2022-06-27T11:45:05.308" v="7884" actId="478"/>
          <ac:spMkLst>
            <pc:docMk/>
            <pc:sldMk cId="3040296206" sldId="559"/>
            <ac:spMk id="3" creationId="{517EC7AC-D431-B7CA-2080-59C31CC54A03}"/>
          </ac:spMkLst>
        </pc:spChg>
        <pc:spChg chg="add mod">
          <ac:chgData name="Kitazawa Masakiyo" userId="2bf3742da7ad8ecb" providerId="LiveId" clId="{B89740A7-BC57-4B66-ADDC-57155F3F8E48}" dt="2022-06-27T11:45:39.915" v="7903"/>
          <ac:spMkLst>
            <pc:docMk/>
            <pc:sldMk cId="3040296206" sldId="559"/>
            <ac:spMk id="36" creationId="{EFB941AA-ACD7-27E3-7001-D135BA3AA36F}"/>
          </ac:spMkLst>
        </pc:spChg>
        <pc:spChg chg="add mod">
          <ac:chgData name="Kitazawa Masakiyo" userId="2bf3742da7ad8ecb" providerId="LiveId" clId="{B89740A7-BC57-4B66-ADDC-57155F3F8E48}" dt="2022-06-27T11:45:39.915" v="7903"/>
          <ac:spMkLst>
            <pc:docMk/>
            <pc:sldMk cId="3040296206" sldId="559"/>
            <ac:spMk id="37" creationId="{F4F07689-B98C-2BEE-F809-F04CDAE80A31}"/>
          </ac:spMkLst>
        </pc:spChg>
        <pc:spChg chg="add mod">
          <ac:chgData name="Kitazawa Masakiyo" userId="2bf3742da7ad8ecb" providerId="LiveId" clId="{B89740A7-BC57-4B66-ADDC-57155F3F8E48}" dt="2022-06-27T11:45:39.915" v="7903"/>
          <ac:spMkLst>
            <pc:docMk/>
            <pc:sldMk cId="3040296206" sldId="559"/>
            <ac:spMk id="52" creationId="{D4A13C2D-6D41-DD6B-01AB-FC39F13F1334}"/>
          </ac:spMkLst>
        </pc:spChg>
        <pc:spChg chg="add mod">
          <ac:chgData name="Kitazawa Masakiyo" userId="2bf3742da7ad8ecb" providerId="LiveId" clId="{B89740A7-BC57-4B66-ADDC-57155F3F8E48}" dt="2022-06-27T11:49:25.384" v="8194" actId="1035"/>
          <ac:spMkLst>
            <pc:docMk/>
            <pc:sldMk cId="3040296206" sldId="559"/>
            <ac:spMk id="55" creationId="{35E2F700-66CA-C110-F804-A84233E56C6F}"/>
          </ac:spMkLst>
        </pc:spChg>
        <pc:spChg chg="add mod">
          <ac:chgData name="Kitazawa Masakiyo" userId="2bf3742da7ad8ecb" providerId="LiveId" clId="{B89740A7-BC57-4B66-ADDC-57155F3F8E48}" dt="2022-06-27T11:49:25.384" v="8194" actId="1035"/>
          <ac:spMkLst>
            <pc:docMk/>
            <pc:sldMk cId="3040296206" sldId="559"/>
            <ac:spMk id="56" creationId="{D99CAE70-8250-C5B3-723C-92CD31A27C08}"/>
          </ac:spMkLst>
        </pc:spChg>
        <pc:spChg chg="add del mod">
          <ac:chgData name="Kitazawa Masakiyo" userId="2bf3742da7ad8ecb" providerId="LiveId" clId="{B89740A7-BC57-4B66-ADDC-57155F3F8E48}" dt="2022-06-27T11:46:42.265" v="8000" actId="478"/>
          <ac:spMkLst>
            <pc:docMk/>
            <pc:sldMk cId="3040296206" sldId="559"/>
            <ac:spMk id="57" creationId="{A2F6D7FA-81E3-30A2-4E20-3288F04253A4}"/>
          </ac:spMkLst>
        </pc:spChg>
        <pc:spChg chg="add mod">
          <ac:chgData name="Kitazawa Masakiyo" userId="2bf3742da7ad8ecb" providerId="LiveId" clId="{B89740A7-BC57-4B66-ADDC-57155F3F8E48}" dt="2022-06-27T11:48:20.466" v="8097" actId="1076"/>
          <ac:spMkLst>
            <pc:docMk/>
            <pc:sldMk cId="3040296206" sldId="559"/>
            <ac:spMk id="58" creationId="{B3C3DAD2-15FA-3D58-983E-A1D72BB8236A}"/>
          </ac:spMkLst>
        </pc:spChg>
        <pc:spChg chg="add mod">
          <ac:chgData name="Kitazawa Masakiyo" userId="2bf3742da7ad8ecb" providerId="LiveId" clId="{B89740A7-BC57-4B66-ADDC-57155F3F8E48}" dt="2022-06-27T11:49:25.384" v="8194" actId="1035"/>
          <ac:spMkLst>
            <pc:docMk/>
            <pc:sldMk cId="3040296206" sldId="559"/>
            <ac:spMk id="60" creationId="{D2446F05-C391-D742-0B80-860ACDA4B1E1}"/>
          </ac:spMkLst>
        </pc:spChg>
        <pc:spChg chg="add mod">
          <ac:chgData name="Kitazawa Masakiyo" userId="2bf3742da7ad8ecb" providerId="LiveId" clId="{B89740A7-BC57-4B66-ADDC-57155F3F8E48}" dt="2022-06-27T11:49:25.384" v="8194" actId="1035"/>
          <ac:spMkLst>
            <pc:docMk/>
            <pc:sldMk cId="3040296206" sldId="559"/>
            <ac:spMk id="61" creationId="{71FC8A2C-1628-09B2-6504-2A6BA8C582FB}"/>
          </ac:spMkLst>
        </pc:spChg>
        <pc:spChg chg="add mod">
          <ac:chgData name="Kitazawa Masakiyo" userId="2bf3742da7ad8ecb" providerId="LiveId" clId="{B89740A7-BC57-4B66-ADDC-57155F3F8E48}" dt="2022-06-27T15:13:06.622" v="13704" actId="20577"/>
          <ac:spMkLst>
            <pc:docMk/>
            <pc:sldMk cId="3040296206" sldId="559"/>
            <ac:spMk id="62" creationId="{8BA15908-08ED-0289-9119-DEC024C57A3C}"/>
          </ac:spMkLst>
        </pc:spChg>
        <pc:spChg chg="add mod">
          <ac:chgData name="Kitazawa Masakiyo" userId="2bf3742da7ad8ecb" providerId="LiveId" clId="{B89740A7-BC57-4B66-ADDC-57155F3F8E48}" dt="2022-06-27T11:49:45.733" v="8196" actId="1076"/>
          <ac:spMkLst>
            <pc:docMk/>
            <pc:sldMk cId="3040296206" sldId="559"/>
            <ac:spMk id="63" creationId="{E7ACD4E1-0B41-B165-E439-456D1B7C6990}"/>
          </ac:spMkLst>
        </pc:spChg>
        <pc:spChg chg="add mod">
          <ac:chgData name="Kitazawa Masakiyo" userId="2bf3742da7ad8ecb" providerId="LiveId" clId="{B89740A7-BC57-4B66-ADDC-57155F3F8E48}" dt="2022-06-27T11:49:50.327" v="8198" actId="1076"/>
          <ac:spMkLst>
            <pc:docMk/>
            <pc:sldMk cId="3040296206" sldId="559"/>
            <ac:spMk id="64" creationId="{1AD835D0-36E9-02E8-7CF4-F42E68179408}"/>
          </ac:spMkLst>
        </pc:spChg>
        <pc:grpChg chg="add mod">
          <ac:chgData name="Kitazawa Masakiyo" userId="2bf3742da7ad8ecb" providerId="LiveId" clId="{B89740A7-BC57-4B66-ADDC-57155F3F8E48}" dt="2022-06-27T11:45:39.915" v="7903"/>
          <ac:grpSpMkLst>
            <pc:docMk/>
            <pc:sldMk cId="3040296206" sldId="559"/>
            <ac:grpSpMk id="4" creationId="{B259445B-5308-4D8A-3AA2-0DFE85014B13}"/>
          </ac:grpSpMkLst>
        </pc:grpChg>
        <pc:grpChg chg="add mod">
          <ac:chgData name="Kitazawa Masakiyo" userId="2bf3742da7ad8ecb" providerId="LiveId" clId="{B89740A7-BC57-4B66-ADDC-57155F3F8E48}" dt="2022-06-27T11:45:39.915" v="7903"/>
          <ac:grpSpMkLst>
            <pc:docMk/>
            <pc:sldMk cId="3040296206" sldId="559"/>
            <ac:grpSpMk id="18" creationId="{F89A0771-86C7-C6B7-44C1-6DD2BFA7C21C}"/>
          </ac:grpSpMkLst>
        </pc:grpChg>
        <pc:grpChg chg="add mod">
          <ac:chgData name="Kitazawa Masakiyo" userId="2bf3742da7ad8ecb" providerId="LiveId" clId="{B89740A7-BC57-4B66-ADDC-57155F3F8E48}" dt="2022-06-27T11:45:39.915" v="7903"/>
          <ac:grpSpMkLst>
            <pc:docMk/>
            <pc:sldMk cId="3040296206" sldId="559"/>
            <ac:grpSpMk id="38" creationId="{6A712322-B727-7D1B-D99F-6AAC3B880177}"/>
          </ac:grpSpMkLst>
        </pc:grp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31" creationId="{A93E7A7F-C766-4B92-DCFD-DFA1053A49F2}"/>
          </ac:picMkLst>
        </pc:pic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32" creationId="{8B4A8DD4-D87A-3C6B-29BD-DD21BA882BAB}"/>
          </ac:picMkLst>
        </pc:pic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33" creationId="{20709E73-2E79-952E-C320-221F3D5D66E3}"/>
          </ac:picMkLst>
        </pc:pic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34" creationId="{DDD2F0EF-363E-AC46-082F-4E2FCBD5ED27}"/>
          </ac:picMkLst>
        </pc:pic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35" creationId="{5530507B-0587-6381-8AD8-3809C01A7B88}"/>
          </ac:picMkLst>
        </pc:pic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51" creationId="{AA5E3993-ECCB-881E-AE0B-B67882393886}"/>
          </ac:picMkLst>
        </pc:picChg>
        <pc:picChg chg="add mod">
          <ac:chgData name="Kitazawa Masakiyo" userId="2bf3742da7ad8ecb" providerId="LiveId" clId="{B89740A7-BC57-4B66-ADDC-57155F3F8E48}" dt="2022-06-27T11:45:39.915" v="7903"/>
          <ac:picMkLst>
            <pc:docMk/>
            <pc:sldMk cId="3040296206" sldId="559"/>
            <ac:picMk id="53" creationId="{A6AB959A-33D8-BDD1-7223-C63483F7D195}"/>
          </ac:picMkLst>
        </pc:picChg>
        <pc:picChg chg="add mod">
          <ac:chgData name="Kitazawa Masakiyo" userId="2bf3742da7ad8ecb" providerId="LiveId" clId="{B89740A7-BC57-4B66-ADDC-57155F3F8E48}" dt="2022-06-27T11:49:25.384" v="8194" actId="1035"/>
          <ac:picMkLst>
            <pc:docMk/>
            <pc:sldMk cId="3040296206" sldId="559"/>
            <ac:picMk id="54" creationId="{4D097522-1D48-45C5-D31C-81B15170DA44}"/>
          </ac:picMkLst>
        </pc:picChg>
        <pc:picChg chg="add mod">
          <ac:chgData name="Kitazawa Masakiyo" userId="2bf3742da7ad8ecb" providerId="LiveId" clId="{B89740A7-BC57-4B66-ADDC-57155F3F8E48}" dt="2022-06-27T11:47:57.613" v="8092" actId="1076"/>
          <ac:picMkLst>
            <pc:docMk/>
            <pc:sldMk cId="3040296206" sldId="559"/>
            <ac:picMk id="59" creationId="{5E7B8B68-90BB-DF7C-052F-3530A3E5F982}"/>
          </ac:picMkLst>
        </pc:picChg>
        <pc:picChg chg="add mod">
          <ac:chgData name="Kitazawa Masakiyo" userId="2bf3742da7ad8ecb" providerId="LiveId" clId="{B89740A7-BC57-4B66-ADDC-57155F3F8E48}" dt="2022-06-27T11:49:52.075" v="8199" actId="1076"/>
          <ac:picMkLst>
            <pc:docMk/>
            <pc:sldMk cId="3040296206" sldId="559"/>
            <ac:picMk id="65" creationId="{DB92DC48-5408-802B-0F31-C162CA9C3E77}"/>
          </ac:picMkLst>
        </pc:picChg>
        <pc:picChg chg="add mod">
          <ac:chgData name="Kitazawa Masakiyo" userId="2bf3742da7ad8ecb" providerId="LiveId" clId="{B89740A7-BC57-4B66-ADDC-57155F3F8E48}" dt="2022-06-27T11:49:47.459" v="8197" actId="1076"/>
          <ac:picMkLst>
            <pc:docMk/>
            <pc:sldMk cId="3040296206" sldId="559"/>
            <ac:picMk id="66" creationId="{8275161D-E766-BC90-6751-1DD57F86A665}"/>
          </ac:picMkLst>
        </pc:pic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5" creationId="{1A0834BE-3500-EB30-4D74-90A9039F0CED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6" creationId="{626F7A48-CF66-91CE-D979-97527B402E66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7" creationId="{810A8D4C-F5C1-6982-C32D-28C27AAC24B6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8" creationId="{87F9A20B-218B-198A-3B2E-A02F24BF3C20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9" creationId="{56A684AB-9BB5-3D38-9E41-83DF39E4EC8F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0" creationId="{46B5A847-5656-9E70-0092-F0774CF906E5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1" creationId="{4D9783BA-730C-B041-45C0-7558A06EDECA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2" creationId="{6E1D3816-4F07-A78E-5C3E-65CF204DCA16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3" creationId="{8F5B7488-DF37-564A-9589-AC7396D5B6AC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4" creationId="{244BB573-DED8-8E19-87CA-6FC0C51C622B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5" creationId="{AAE75E24-C237-2AD3-D255-749DF02CB13A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6" creationId="{B361FF3B-4E98-8B9C-040A-AF2E107D4B4B}"/>
          </ac:cxnSpMkLst>
        </pc:cxnChg>
        <pc:cxnChg chg="add 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7" creationId="{C2CDF961-F447-B7B3-E80D-AA99DFC3F7E6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19" creationId="{CE50DDDB-6105-FFCA-5FBA-7D3555346A75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0" creationId="{6CD4EA15-D034-F73E-28C8-7D98E8D3CCAE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1" creationId="{AB3A1881-5DBB-52C8-03CC-BFDCBD5A07C1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2" creationId="{7D706049-1D67-4C59-EE26-9E3A093291B1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3" creationId="{4599656C-84AE-5C41-BB62-5DCE59497A02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4" creationId="{047EC395-EAE6-0406-97C5-88739FB505C9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5" creationId="{FEFF7FF2-E9A9-2C32-639A-4AC129A580D9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6" creationId="{DE65345B-16A2-8FEE-A763-880D6603AB44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7" creationId="{E41D0EE8-43BA-CE2F-02CC-CFDC137CA583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8" creationId="{95D987B0-A53C-DF9B-6FE7-C2842BAC204F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29" creationId="{E100EDB0-1913-FE92-CE96-C41834067F23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30" creationId="{E413AD6A-6B1B-D6F4-3006-326219FFC9CA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39" creationId="{22E33070-9688-23D1-589A-01B5E87221CF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0" creationId="{9FBBFA30-F7D0-0469-7045-DB3538D98B8B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1" creationId="{B71B92AB-0376-6907-93CE-CE265D31D3B3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2" creationId="{E8A308D4-E6EE-89C5-C861-CB295AC761DA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3" creationId="{39006573-C8A5-7020-06CE-BD0910D4493D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4" creationId="{90ADE673-4C39-FB0E-143B-F31A1E2277B9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5" creationId="{F4095BB2-9EC1-6576-89E2-CDEE775008DD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6" creationId="{62DEDF87-0A5F-5A69-2443-10A36735054F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7" creationId="{56550C30-99BD-9214-B9C5-1598D3D29F32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8" creationId="{883CE02E-FC5B-3668-344F-E5687F134441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49" creationId="{C1AE0F3F-6D9B-7FCB-5F71-659AA82E693C}"/>
          </ac:cxnSpMkLst>
        </pc:cxnChg>
        <pc:cxnChg chg="mod">
          <ac:chgData name="Kitazawa Masakiyo" userId="2bf3742da7ad8ecb" providerId="LiveId" clId="{B89740A7-BC57-4B66-ADDC-57155F3F8E48}" dt="2022-06-27T11:45:39.915" v="7903"/>
          <ac:cxnSpMkLst>
            <pc:docMk/>
            <pc:sldMk cId="3040296206" sldId="559"/>
            <ac:cxnSpMk id="50" creationId="{D974FAA1-C910-5D9B-5188-9961957185A2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7T15:13:46.959" v="13706" actId="207"/>
        <pc:sldMkLst>
          <pc:docMk/>
          <pc:sldMk cId="1766571285" sldId="560"/>
        </pc:sldMkLst>
        <pc:spChg chg="mod">
          <ac:chgData name="Kitazawa Masakiyo" userId="2bf3742da7ad8ecb" providerId="LiveId" clId="{B89740A7-BC57-4B66-ADDC-57155F3F8E48}" dt="2022-06-27T11:51:07.896" v="8275" actId="20577"/>
          <ac:spMkLst>
            <pc:docMk/>
            <pc:sldMk cId="1766571285" sldId="560"/>
            <ac:spMk id="2" creationId="{8992551A-1748-DC92-247F-0DA83EDFF408}"/>
          </ac:spMkLst>
        </pc:spChg>
        <pc:spChg chg="del">
          <ac:chgData name="Kitazawa Masakiyo" userId="2bf3742da7ad8ecb" providerId="LiveId" clId="{B89740A7-BC57-4B66-ADDC-57155F3F8E48}" dt="2022-06-27T11:50:30.370" v="8202" actId="478"/>
          <ac:spMkLst>
            <pc:docMk/>
            <pc:sldMk cId="1766571285" sldId="560"/>
            <ac:spMk id="3" creationId="{68C4E8FB-8884-31CB-1CBA-DC5F15E33005}"/>
          </ac:spMkLst>
        </pc:spChg>
        <pc:spChg chg="add mod">
          <ac:chgData name="Kitazawa Masakiyo" userId="2bf3742da7ad8ecb" providerId="LiveId" clId="{B89740A7-BC57-4B66-ADDC-57155F3F8E48}" dt="2022-06-27T11:53:10.057" v="8421" actId="1076"/>
          <ac:spMkLst>
            <pc:docMk/>
            <pc:sldMk cId="1766571285" sldId="560"/>
            <ac:spMk id="32" creationId="{98E8FA2F-9216-1CB0-62E8-74530D26FD39}"/>
          </ac:spMkLst>
        </pc:spChg>
        <pc:spChg chg="add del mod">
          <ac:chgData name="Kitazawa Masakiyo" userId="2bf3742da7ad8ecb" providerId="LiveId" clId="{B89740A7-BC57-4B66-ADDC-57155F3F8E48}" dt="2022-06-27T11:53:01.901" v="8420" actId="478"/>
          <ac:spMkLst>
            <pc:docMk/>
            <pc:sldMk cId="1766571285" sldId="560"/>
            <ac:spMk id="33" creationId="{15A11BF1-13F3-DA98-CD3C-8BE10B479E9F}"/>
          </ac:spMkLst>
        </pc:spChg>
        <pc:spChg chg="add mod">
          <ac:chgData name="Kitazawa Masakiyo" userId="2bf3742da7ad8ecb" providerId="LiveId" clId="{B89740A7-BC57-4B66-ADDC-57155F3F8E48}" dt="2022-06-27T15:13:46.959" v="13706" actId="207"/>
          <ac:spMkLst>
            <pc:docMk/>
            <pc:sldMk cId="1766571285" sldId="560"/>
            <ac:spMk id="34" creationId="{BDC1A6B9-891E-FFEC-3157-2E0F7DC891B5}"/>
          </ac:spMkLst>
        </pc:spChg>
        <pc:spChg chg="add mod ord">
          <ac:chgData name="Kitazawa Masakiyo" userId="2bf3742da7ad8ecb" providerId="LiveId" clId="{B89740A7-BC57-4B66-ADDC-57155F3F8E48}" dt="2022-06-27T11:53:00.525" v="8419" actId="167"/>
          <ac:spMkLst>
            <pc:docMk/>
            <pc:sldMk cId="1766571285" sldId="560"/>
            <ac:spMk id="37" creationId="{DAF5BB61-C215-6032-2E0F-E4FC97108B84}"/>
          </ac:spMkLst>
        </pc:spChg>
        <pc:grpChg chg="add mod">
          <ac:chgData name="Kitazawa Masakiyo" userId="2bf3742da7ad8ecb" providerId="LiveId" clId="{B89740A7-BC57-4B66-ADDC-57155F3F8E48}" dt="2022-06-27T11:50:55.938" v="8247"/>
          <ac:grpSpMkLst>
            <pc:docMk/>
            <pc:sldMk cId="1766571285" sldId="560"/>
            <ac:grpSpMk id="4" creationId="{C8FA1D61-8FD2-FCAE-E77C-59B9998A32B3}"/>
          </ac:grpSpMkLst>
        </pc:grpChg>
        <pc:grpChg chg="add mod">
          <ac:chgData name="Kitazawa Masakiyo" userId="2bf3742da7ad8ecb" providerId="LiveId" clId="{B89740A7-BC57-4B66-ADDC-57155F3F8E48}" dt="2022-06-27T11:50:55.938" v="8247"/>
          <ac:grpSpMkLst>
            <pc:docMk/>
            <pc:sldMk cId="1766571285" sldId="560"/>
            <ac:grpSpMk id="19" creationId="{44375799-49C5-0784-70E8-16DAFD855F8D}"/>
          </ac:grpSpMkLst>
        </pc:grpChg>
        <pc:picChg chg="add mod">
          <ac:chgData name="Kitazawa Masakiyo" userId="2bf3742da7ad8ecb" providerId="LiveId" clId="{B89740A7-BC57-4B66-ADDC-57155F3F8E48}" dt="2022-06-27T11:50:55.938" v="8247"/>
          <ac:picMkLst>
            <pc:docMk/>
            <pc:sldMk cId="1766571285" sldId="560"/>
            <ac:picMk id="17" creationId="{D8324BD0-96DE-6CDC-B8B0-684A6A24D442}"/>
          </ac:picMkLst>
        </pc:picChg>
        <pc:picChg chg="add mod">
          <ac:chgData name="Kitazawa Masakiyo" userId="2bf3742da7ad8ecb" providerId="LiveId" clId="{B89740A7-BC57-4B66-ADDC-57155F3F8E48}" dt="2022-06-27T11:50:55.938" v="8247"/>
          <ac:picMkLst>
            <pc:docMk/>
            <pc:sldMk cId="1766571285" sldId="560"/>
            <ac:picMk id="35" creationId="{67ADD9CA-C155-247A-DDA0-D63DD5FFB687}"/>
          </ac:picMkLst>
        </pc:picChg>
        <pc:picChg chg="add mod">
          <ac:chgData name="Kitazawa Masakiyo" userId="2bf3742da7ad8ecb" providerId="LiveId" clId="{B89740A7-BC57-4B66-ADDC-57155F3F8E48}" dt="2022-06-27T11:50:55.938" v="8247"/>
          <ac:picMkLst>
            <pc:docMk/>
            <pc:sldMk cId="1766571285" sldId="560"/>
            <ac:picMk id="36" creationId="{C8C4B30E-DBEC-1A80-3A00-9F4B4F583E38}"/>
          </ac:picMkLst>
        </pc:pic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5" creationId="{A71EA5EF-11D3-34C1-3687-C521295A7425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6" creationId="{3C2D6902-0179-8B70-9D1B-44B48519B601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7" creationId="{2A4C4A8F-89A0-DF9B-8A6B-040D8B538953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8" creationId="{81D87139-3AD4-8BAE-6052-E7908081B2C7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9" creationId="{F629E4C7-0E2F-8241-D1D3-235CE133D32E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0" creationId="{7AE8942A-32BD-9485-5314-A52C3AA8FEE3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1" creationId="{075EFA6A-3AA1-D054-0777-88447BE9D110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2" creationId="{DC8DDD40-0362-0FC0-410D-768F02008396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3" creationId="{0F6F30F4-A57D-350C-6B02-1D5868E56D9B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4" creationId="{5CE381AD-E36B-2B9F-0C5C-BB77AFE19D17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5" creationId="{7425D667-C424-2302-76EC-EA159652AF7D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6" creationId="{5F8972A3-2997-17E3-347F-FBEC6783F563}"/>
          </ac:cxnSpMkLst>
        </pc:cxnChg>
        <pc:cxnChg chg="add 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18" creationId="{886A356C-EE88-C996-41AC-DB5DE7114428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0" creationId="{071F95E0-ABC2-E8C0-AF71-AF373A938B29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1" creationId="{A2161117-D68F-4B36-4BBB-5C3D66A422EA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2" creationId="{4A1BCB06-8B44-B5AE-91E2-27846EAA4610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3" creationId="{A1DB14F0-CCBA-052C-86A3-9C0B1E9EA447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4" creationId="{79EF960A-47AA-312A-2A6F-9D58472E533B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5" creationId="{ADBC96D2-E8A0-FB66-6293-ED8DF6BD1894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6" creationId="{C259DA58-2C19-A981-6DD7-8BACA49E8C70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7" creationId="{0F5AE091-2CA7-AF5C-7569-D4846B6C3178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8" creationId="{D9EDC261-02B7-0E50-E547-9F9CA12A0782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29" creationId="{9D9D6CF3-E3BF-576C-6EAE-2DA20E13FB29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30" creationId="{78EEFA8C-475F-EBF9-1B29-DF67278022F2}"/>
          </ac:cxnSpMkLst>
        </pc:cxnChg>
        <pc:cxnChg chg="mod">
          <ac:chgData name="Kitazawa Masakiyo" userId="2bf3742da7ad8ecb" providerId="LiveId" clId="{B89740A7-BC57-4B66-ADDC-57155F3F8E48}" dt="2022-06-27T11:50:55.938" v="8247"/>
          <ac:cxnSpMkLst>
            <pc:docMk/>
            <pc:sldMk cId="1766571285" sldId="560"/>
            <ac:cxnSpMk id="31" creationId="{16210601-F6B7-28A2-D471-529309383598}"/>
          </ac:cxnSpMkLst>
        </pc:cxnChg>
      </pc:sldChg>
      <pc:sldChg chg="addSp delSp modSp new mod">
        <pc:chgData name="Kitazawa Masakiyo" userId="2bf3742da7ad8ecb" providerId="LiveId" clId="{B89740A7-BC57-4B66-ADDC-57155F3F8E48}" dt="2022-06-28T00:52:27.504" v="15748" actId="20577"/>
        <pc:sldMkLst>
          <pc:docMk/>
          <pc:sldMk cId="2002057677" sldId="561"/>
        </pc:sldMkLst>
        <pc:spChg chg="mod">
          <ac:chgData name="Kitazawa Masakiyo" userId="2bf3742da7ad8ecb" providerId="LiveId" clId="{B89740A7-BC57-4B66-ADDC-57155F3F8E48}" dt="2022-06-27T11:53:39.739" v="8443" actId="20577"/>
          <ac:spMkLst>
            <pc:docMk/>
            <pc:sldMk cId="2002057677" sldId="561"/>
            <ac:spMk id="2" creationId="{F34EA5EC-D497-547E-5886-FDEA817B056E}"/>
          </ac:spMkLst>
        </pc:spChg>
        <pc:spChg chg="del">
          <ac:chgData name="Kitazawa Masakiyo" userId="2bf3742da7ad8ecb" providerId="LiveId" clId="{B89740A7-BC57-4B66-ADDC-57155F3F8E48}" dt="2022-06-27T11:53:18.707" v="8423" actId="478"/>
          <ac:spMkLst>
            <pc:docMk/>
            <pc:sldMk cId="2002057677" sldId="561"/>
            <ac:spMk id="3" creationId="{125CDE82-8D97-9174-EEBE-EC03969AFE43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4" creationId="{53DC12CE-936E-326A-58C6-26EE72312D17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5" creationId="{A8BC0BD5-5FBD-3387-56AD-1276F24B4F64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6" creationId="{97D5514B-6748-93BF-261F-5270DB649461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7" creationId="{AF856394-23D1-BFFA-1196-60696C339E18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8" creationId="{0EAAD85B-6A13-E305-298E-1597B2C7EF2F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9" creationId="{90E067BC-1F01-45CC-3FFA-E0B087783347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10" creationId="{D3CBBF25-2DED-EEED-E912-83355E742E8E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11" creationId="{32BBFED2-64FF-B2E7-8B8C-2F03BC5EC37D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12" creationId="{C6018004-34CF-FAC4-2D7E-C5A566EA28A2}"/>
          </ac:spMkLst>
        </pc:spChg>
        <pc:spChg chg="add del mod">
          <ac:chgData name="Kitazawa Masakiyo" userId="2bf3742da7ad8ecb" providerId="LiveId" clId="{B89740A7-BC57-4B66-ADDC-57155F3F8E48}" dt="2022-06-27T11:54:16.792" v="8447"/>
          <ac:spMkLst>
            <pc:docMk/>
            <pc:sldMk cId="2002057677" sldId="561"/>
            <ac:spMk id="13" creationId="{00967509-20BB-8357-7BE8-A8D06B434DFE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16" creationId="{EC119EA3-B5FF-2864-9508-83CFDE343E60}"/>
          </ac:spMkLst>
        </pc:spChg>
        <pc:spChg chg="add mod">
          <ac:chgData name="Kitazawa Masakiyo" userId="2bf3742da7ad8ecb" providerId="LiveId" clId="{B89740A7-BC57-4B66-ADDC-57155F3F8E48}" dt="2022-06-28T00:52:21.027" v="15746" actId="1038"/>
          <ac:spMkLst>
            <pc:docMk/>
            <pc:sldMk cId="2002057677" sldId="561"/>
            <ac:spMk id="17" creationId="{838589C3-650C-4C2F-531C-08E6127CDA22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18" creationId="{E48E63FD-1BDF-97F5-C873-6CBDD714FA16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19" creationId="{1D2C5BBE-69C7-0FB8-6CDA-EA5470261B0A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20" creationId="{10D3BB6F-1BE9-5C3F-BF57-749BC8CA7A9C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21" creationId="{750B4B9A-3E4E-AA44-B947-B41BD68A630E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22" creationId="{75B087A0-697C-73E9-D7A6-23EE8EB77641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23" creationId="{D0E37B27-9DE3-BDD9-289C-A9BCD52284BD}"/>
          </ac:spMkLst>
        </pc:spChg>
        <pc:spChg chg="add mod">
          <ac:chgData name="Kitazawa Masakiyo" userId="2bf3742da7ad8ecb" providerId="LiveId" clId="{B89740A7-BC57-4B66-ADDC-57155F3F8E48}" dt="2022-06-27T11:54:16.796" v="8448"/>
          <ac:spMkLst>
            <pc:docMk/>
            <pc:sldMk cId="2002057677" sldId="561"/>
            <ac:spMk id="24" creationId="{2B3E0EE5-E550-5230-9870-EDDFCB18F1CC}"/>
          </ac:spMkLst>
        </pc:spChg>
        <pc:spChg chg="add mod">
          <ac:chgData name="Kitazawa Masakiyo" userId="2bf3742da7ad8ecb" providerId="LiveId" clId="{B89740A7-BC57-4B66-ADDC-57155F3F8E48}" dt="2022-06-27T11:54:32.211" v="8467" actId="1076"/>
          <ac:spMkLst>
            <pc:docMk/>
            <pc:sldMk cId="2002057677" sldId="561"/>
            <ac:spMk id="25" creationId="{B547E76F-0DB6-4936-5FCE-2CFA6E873D4D}"/>
          </ac:spMkLst>
        </pc:spChg>
        <pc:spChg chg="add del">
          <ac:chgData name="Kitazawa Masakiyo" userId="2bf3742da7ad8ecb" providerId="LiveId" clId="{B89740A7-BC57-4B66-ADDC-57155F3F8E48}" dt="2022-06-27T15:14:41.234" v="13720" actId="22"/>
          <ac:spMkLst>
            <pc:docMk/>
            <pc:sldMk cId="2002057677" sldId="561"/>
            <ac:spMk id="28" creationId="{386BB121-1517-1010-2188-0A0D9597278F}"/>
          </ac:spMkLst>
        </pc:spChg>
        <pc:spChg chg="add mod">
          <ac:chgData name="Kitazawa Masakiyo" userId="2bf3742da7ad8ecb" providerId="LiveId" clId="{B89740A7-BC57-4B66-ADDC-57155F3F8E48}" dt="2022-06-28T00:52:27.504" v="15748" actId="20577"/>
          <ac:spMkLst>
            <pc:docMk/>
            <pc:sldMk cId="2002057677" sldId="561"/>
            <ac:spMk id="29" creationId="{6FAA859C-510D-F788-ADA6-48070DB03AE2}"/>
          </ac:spMkLst>
        </pc:spChg>
        <pc:picChg chg="add del mod">
          <ac:chgData name="Kitazawa Masakiyo" userId="2bf3742da7ad8ecb" providerId="LiveId" clId="{B89740A7-BC57-4B66-ADDC-57155F3F8E48}" dt="2022-06-27T11:54:16.792" v="8447"/>
          <ac:picMkLst>
            <pc:docMk/>
            <pc:sldMk cId="2002057677" sldId="561"/>
            <ac:picMk id="14" creationId="{C81EC7BB-DB59-1B20-14D6-BA4889A80D3A}"/>
          </ac:picMkLst>
        </pc:picChg>
        <pc:picChg chg="add del mod">
          <ac:chgData name="Kitazawa Masakiyo" userId="2bf3742da7ad8ecb" providerId="LiveId" clId="{B89740A7-BC57-4B66-ADDC-57155F3F8E48}" dt="2022-06-27T11:54:16.792" v="8447"/>
          <ac:picMkLst>
            <pc:docMk/>
            <pc:sldMk cId="2002057677" sldId="561"/>
            <ac:picMk id="15" creationId="{147015CA-552A-0268-BEE3-B747164FC7B5}"/>
          </ac:picMkLst>
        </pc:picChg>
        <pc:picChg chg="add mod">
          <ac:chgData name="Kitazawa Masakiyo" userId="2bf3742da7ad8ecb" providerId="LiveId" clId="{B89740A7-BC57-4B66-ADDC-57155F3F8E48}" dt="2022-06-28T00:52:21.027" v="15746" actId="1038"/>
          <ac:picMkLst>
            <pc:docMk/>
            <pc:sldMk cId="2002057677" sldId="561"/>
            <ac:picMk id="26" creationId="{D8F665CA-E9C8-8756-F0D1-CB08088EF413}"/>
          </ac:picMkLst>
        </pc:picChg>
        <pc:picChg chg="add mod">
          <ac:chgData name="Kitazawa Masakiyo" userId="2bf3742da7ad8ecb" providerId="LiveId" clId="{B89740A7-BC57-4B66-ADDC-57155F3F8E48}" dt="2022-06-28T00:52:21.027" v="15746" actId="1038"/>
          <ac:picMkLst>
            <pc:docMk/>
            <pc:sldMk cId="2002057677" sldId="561"/>
            <ac:picMk id="27" creationId="{23923F13-2FFD-700D-5C4C-7FBFCD5E6552}"/>
          </ac:picMkLst>
        </pc:picChg>
      </pc:sldChg>
      <pc:sldChg chg="addSp delSp modSp new mod">
        <pc:chgData name="Kitazawa Masakiyo" userId="2bf3742da7ad8ecb" providerId="LiveId" clId="{B89740A7-BC57-4B66-ADDC-57155F3F8E48}" dt="2022-06-27T15:16:43.203" v="13812" actId="20577"/>
        <pc:sldMkLst>
          <pc:docMk/>
          <pc:sldMk cId="4085304599" sldId="562"/>
        </pc:sldMkLst>
        <pc:spChg chg="mod">
          <ac:chgData name="Kitazawa Masakiyo" userId="2bf3742da7ad8ecb" providerId="LiveId" clId="{B89740A7-BC57-4B66-ADDC-57155F3F8E48}" dt="2022-06-27T11:56:31.511" v="8632" actId="20577"/>
          <ac:spMkLst>
            <pc:docMk/>
            <pc:sldMk cId="4085304599" sldId="562"/>
            <ac:spMk id="2" creationId="{5C0801F4-3E06-83F5-1AC1-5B7369B83AAC}"/>
          </ac:spMkLst>
        </pc:spChg>
        <pc:spChg chg="del">
          <ac:chgData name="Kitazawa Masakiyo" userId="2bf3742da7ad8ecb" providerId="LiveId" clId="{B89740A7-BC57-4B66-ADDC-57155F3F8E48}" dt="2022-06-27T11:56:15.590" v="8611" actId="478"/>
          <ac:spMkLst>
            <pc:docMk/>
            <pc:sldMk cId="4085304599" sldId="562"/>
            <ac:spMk id="3" creationId="{BFCB96E1-CED6-F725-650F-3B0A9F64405E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4" creationId="{EFDAB8E8-E2D2-DCCC-EA54-1712AB83647A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5" creationId="{0B86973A-BBD3-30E2-9A93-71E99708404B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6" creationId="{8CE40222-49E3-0622-5FED-1D83D8E75CC5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7" creationId="{874E6041-EFE7-94E8-9EF9-FCBCA5091C97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8" creationId="{110BB5A0-8E35-8340-45CB-7C69E933BF2D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9" creationId="{AF7A9712-4A71-F2D7-567B-D2163CFAE134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0" creationId="{16D0302E-044A-5972-8E08-2160E6944E67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1" creationId="{013BABA8-B6CA-C794-8021-300009ECB9DD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2" creationId="{B4E55C31-E14F-E28D-9489-0AAD7A87FA90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3" creationId="{8357802E-26EA-2613-F10B-4588DF308634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5" creationId="{6EE3D160-1A0E-C041-F504-D7750A14BA21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6" creationId="{0C3782A6-1B53-F9BB-C492-111E810D6E98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17" creationId="{AFFB1D74-3B38-1B18-1F37-AE55D1641731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20" creationId="{06E036C5-774B-D92E-4561-4967A73899B1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21" creationId="{15B83584-C9F0-D050-FC5E-F2372C8279EA}"/>
          </ac:spMkLst>
        </pc:spChg>
        <pc:spChg chg="add del mod">
          <ac:chgData name="Kitazawa Masakiyo" userId="2bf3742da7ad8ecb" providerId="LiveId" clId="{B89740A7-BC57-4B66-ADDC-57155F3F8E48}" dt="2022-06-27T11:56:45.072" v="8634"/>
          <ac:spMkLst>
            <pc:docMk/>
            <pc:sldMk cId="4085304599" sldId="562"/>
            <ac:spMk id="23" creationId="{68F41764-D66C-FB41-D94A-63518529603C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25" creationId="{C27A241B-8063-D5B8-0DC9-F9354E623D4B}"/>
          </ac:spMkLst>
        </pc:spChg>
        <pc:spChg chg="add mod">
          <ac:chgData name="Kitazawa Masakiyo" userId="2bf3742da7ad8ecb" providerId="LiveId" clId="{B89740A7-BC57-4B66-ADDC-57155F3F8E48}" dt="2022-06-27T12:01:35.806" v="8951" actId="1035"/>
          <ac:spMkLst>
            <pc:docMk/>
            <pc:sldMk cId="4085304599" sldId="562"/>
            <ac:spMk id="26" creationId="{93959B9D-80E4-7F83-D96E-2DBA133894A2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27" creationId="{16275472-5850-D537-78A1-1A3E1131A26D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28" creationId="{1C6FFE7B-EE07-AE3B-E2C7-35BC061A3D8D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29" creationId="{2AD38495-9876-AFEC-91E9-9FF8FA7B6077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30" creationId="{FC1F541D-B23F-69E3-0396-9E628FAAECAC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31" creationId="{2AC34586-3FEF-AC02-B69D-0D520D276FA6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32" creationId="{B32200FA-A6A9-4B6D-2504-EDEA591CB018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33" creationId="{79A9FAFC-36BC-E189-FA28-80DE04048EA1}"/>
          </ac:spMkLst>
        </pc:spChg>
        <pc:spChg chg="add del mod">
          <ac:chgData name="Kitazawa Masakiyo" userId="2bf3742da7ad8ecb" providerId="LiveId" clId="{B89740A7-BC57-4B66-ADDC-57155F3F8E48}" dt="2022-06-27T11:56:53.022" v="8636" actId="21"/>
          <ac:spMkLst>
            <pc:docMk/>
            <pc:sldMk cId="4085304599" sldId="562"/>
            <ac:spMk id="34" creationId="{AE3EA695-56E9-072C-5619-A5CD6F9D1B71}"/>
          </ac:spMkLst>
        </pc:spChg>
        <pc:spChg chg="add mod">
          <ac:chgData name="Kitazawa Masakiyo" userId="2bf3742da7ad8ecb" providerId="LiveId" clId="{B89740A7-BC57-4B66-ADDC-57155F3F8E48}" dt="2022-06-27T11:56:45.075" v="8635"/>
          <ac:spMkLst>
            <pc:docMk/>
            <pc:sldMk cId="4085304599" sldId="562"/>
            <ac:spMk id="36" creationId="{23A170E3-FE35-2192-12CA-CB91EC2ED859}"/>
          </ac:spMkLst>
        </pc:spChg>
        <pc:spChg chg="add mod">
          <ac:chgData name="Kitazawa Masakiyo" userId="2bf3742da7ad8ecb" providerId="LiveId" clId="{B89740A7-BC57-4B66-ADDC-57155F3F8E48}" dt="2022-06-27T15:15:50.591" v="13736" actId="14100"/>
          <ac:spMkLst>
            <pc:docMk/>
            <pc:sldMk cId="4085304599" sldId="562"/>
            <ac:spMk id="37" creationId="{E8655E4F-9DE2-B63F-AD65-59FB6400FE2C}"/>
          </ac:spMkLst>
        </pc:spChg>
        <pc:spChg chg="add mod">
          <ac:chgData name="Kitazawa Masakiyo" userId="2bf3742da7ad8ecb" providerId="LiveId" clId="{B89740A7-BC57-4B66-ADDC-57155F3F8E48}" dt="2022-06-27T15:16:26.830" v="13792" actId="6549"/>
          <ac:spMkLst>
            <pc:docMk/>
            <pc:sldMk cId="4085304599" sldId="562"/>
            <ac:spMk id="38" creationId="{D3CEDC50-5546-8018-1D0E-FF36A31B96CB}"/>
          </ac:spMkLst>
        </pc:spChg>
        <pc:spChg chg="add mod">
          <ac:chgData name="Kitazawa Masakiyo" userId="2bf3742da7ad8ecb" providerId="LiveId" clId="{B89740A7-BC57-4B66-ADDC-57155F3F8E48}" dt="2022-06-27T15:16:33.849" v="13803" actId="20577"/>
          <ac:spMkLst>
            <pc:docMk/>
            <pc:sldMk cId="4085304599" sldId="562"/>
            <ac:spMk id="41" creationId="{18B317FD-556A-33D6-6491-266E9485021F}"/>
          </ac:spMkLst>
        </pc:spChg>
        <pc:spChg chg="add mod">
          <ac:chgData name="Kitazawa Masakiyo" userId="2bf3742da7ad8ecb" providerId="LiveId" clId="{B89740A7-BC57-4B66-ADDC-57155F3F8E48}" dt="2022-06-27T15:16:43.203" v="13812" actId="20577"/>
          <ac:spMkLst>
            <pc:docMk/>
            <pc:sldMk cId="4085304599" sldId="562"/>
            <ac:spMk id="42" creationId="{7B47ADEB-FCC7-B501-D114-2959289BDDE1}"/>
          </ac:spMkLst>
        </pc:spChg>
        <pc:spChg chg="add mod">
          <ac:chgData name="Kitazawa Masakiyo" userId="2bf3742da7ad8ecb" providerId="LiveId" clId="{B89740A7-BC57-4B66-ADDC-57155F3F8E48}" dt="2022-06-27T12:01:55.197" v="8982" actId="1036"/>
          <ac:spMkLst>
            <pc:docMk/>
            <pc:sldMk cId="4085304599" sldId="562"/>
            <ac:spMk id="44" creationId="{1A8D0D86-0052-AE14-A93D-10C76C4F8F5F}"/>
          </ac:spMkLst>
        </pc:spChg>
        <pc:spChg chg="add mod">
          <ac:chgData name="Kitazawa Masakiyo" userId="2bf3742da7ad8ecb" providerId="LiveId" clId="{B89740A7-BC57-4B66-ADDC-57155F3F8E48}" dt="2022-06-27T11:57:00.815" v="8637"/>
          <ac:spMkLst>
            <pc:docMk/>
            <pc:sldMk cId="4085304599" sldId="562"/>
            <ac:spMk id="46" creationId="{114DA7BD-3434-65F0-0C05-BA17FEE275A1}"/>
          </ac:spMkLst>
        </pc:spChg>
        <pc:spChg chg="add mod">
          <ac:chgData name="Kitazawa Masakiyo" userId="2bf3742da7ad8ecb" providerId="LiveId" clId="{B89740A7-BC57-4B66-ADDC-57155F3F8E48}" dt="2022-06-27T15:15:56.939" v="13749" actId="1036"/>
          <ac:spMkLst>
            <pc:docMk/>
            <pc:sldMk cId="4085304599" sldId="562"/>
            <ac:spMk id="49" creationId="{1D99C94D-69BB-F5AC-0FB6-18C42E566A57}"/>
          </ac:spMkLst>
        </pc:spChg>
        <pc:picChg chg="add del mod">
          <ac:chgData name="Kitazawa Masakiyo" userId="2bf3742da7ad8ecb" providerId="LiveId" clId="{B89740A7-BC57-4B66-ADDC-57155F3F8E48}" dt="2022-06-27T11:56:45.072" v="8634"/>
          <ac:picMkLst>
            <pc:docMk/>
            <pc:sldMk cId="4085304599" sldId="562"/>
            <ac:picMk id="14" creationId="{A7039F44-8F4A-7E08-A3AB-A0ACD4939562}"/>
          </ac:picMkLst>
        </pc:picChg>
        <pc:picChg chg="add del mod">
          <ac:chgData name="Kitazawa Masakiyo" userId="2bf3742da7ad8ecb" providerId="LiveId" clId="{B89740A7-BC57-4B66-ADDC-57155F3F8E48}" dt="2022-06-27T11:56:45.072" v="8634"/>
          <ac:picMkLst>
            <pc:docMk/>
            <pc:sldMk cId="4085304599" sldId="562"/>
            <ac:picMk id="18" creationId="{BAA30B2C-CBCD-BF7F-0229-00DE63B84D93}"/>
          </ac:picMkLst>
        </pc:picChg>
        <pc:picChg chg="add del mod">
          <ac:chgData name="Kitazawa Masakiyo" userId="2bf3742da7ad8ecb" providerId="LiveId" clId="{B89740A7-BC57-4B66-ADDC-57155F3F8E48}" dt="2022-06-27T11:56:45.072" v="8634"/>
          <ac:picMkLst>
            <pc:docMk/>
            <pc:sldMk cId="4085304599" sldId="562"/>
            <ac:picMk id="19" creationId="{5761D8BA-4949-4B80-5050-86CB18BD98C6}"/>
          </ac:picMkLst>
        </pc:picChg>
        <pc:picChg chg="add del mod">
          <ac:chgData name="Kitazawa Masakiyo" userId="2bf3742da7ad8ecb" providerId="LiveId" clId="{B89740A7-BC57-4B66-ADDC-57155F3F8E48}" dt="2022-06-27T11:56:45.072" v="8634"/>
          <ac:picMkLst>
            <pc:docMk/>
            <pc:sldMk cId="4085304599" sldId="562"/>
            <ac:picMk id="22" creationId="{75094F0A-6EBC-F0AB-E75B-C2AAE1D58EEA}"/>
          </ac:picMkLst>
        </pc:picChg>
        <pc:picChg chg="add del mod">
          <ac:chgData name="Kitazawa Masakiyo" userId="2bf3742da7ad8ecb" providerId="LiveId" clId="{B89740A7-BC57-4B66-ADDC-57155F3F8E48}" dt="2022-06-27T11:56:45.072" v="8634"/>
          <ac:picMkLst>
            <pc:docMk/>
            <pc:sldMk cId="4085304599" sldId="562"/>
            <ac:picMk id="24" creationId="{829F78E0-3F1F-69A4-F6F2-C872F8B1B7D8}"/>
          </ac:picMkLst>
        </pc:picChg>
        <pc:picChg chg="add mod">
          <ac:chgData name="Kitazawa Masakiyo" userId="2bf3742da7ad8ecb" providerId="LiveId" clId="{B89740A7-BC57-4B66-ADDC-57155F3F8E48}" dt="2022-06-27T15:15:56.939" v="13749" actId="1036"/>
          <ac:picMkLst>
            <pc:docMk/>
            <pc:sldMk cId="4085304599" sldId="562"/>
            <ac:picMk id="35" creationId="{1E1DC2AC-CB4F-504E-7F01-715BF28EB912}"/>
          </ac:picMkLst>
        </pc:picChg>
        <pc:picChg chg="add mod">
          <ac:chgData name="Kitazawa Masakiyo" userId="2bf3742da7ad8ecb" providerId="LiveId" clId="{B89740A7-BC57-4B66-ADDC-57155F3F8E48}" dt="2022-06-27T12:01:55.197" v="8982" actId="1036"/>
          <ac:picMkLst>
            <pc:docMk/>
            <pc:sldMk cId="4085304599" sldId="562"/>
            <ac:picMk id="39" creationId="{866BB82B-6E65-6D94-EE7B-7961CA51824B}"/>
          </ac:picMkLst>
        </pc:picChg>
        <pc:picChg chg="add mod">
          <ac:chgData name="Kitazawa Masakiyo" userId="2bf3742da7ad8ecb" providerId="LiveId" clId="{B89740A7-BC57-4B66-ADDC-57155F3F8E48}" dt="2022-06-27T12:01:55.197" v="8982" actId="1036"/>
          <ac:picMkLst>
            <pc:docMk/>
            <pc:sldMk cId="4085304599" sldId="562"/>
            <ac:picMk id="40" creationId="{6B588A7A-DA50-0148-6C58-FE22325AE9BA}"/>
          </ac:picMkLst>
        </pc:picChg>
        <pc:picChg chg="add mod">
          <ac:chgData name="Kitazawa Masakiyo" userId="2bf3742da7ad8ecb" providerId="LiveId" clId="{B89740A7-BC57-4B66-ADDC-57155F3F8E48}" dt="2022-06-27T12:01:55.197" v="8982" actId="1036"/>
          <ac:picMkLst>
            <pc:docMk/>
            <pc:sldMk cId="4085304599" sldId="562"/>
            <ac:picMk id="43" creationId="{5F69227F-899A-ACC3-5B76-A934A39743EB}"/>
          </ac:picMkLst>
        </pc:picChg>
        <pc:picChg chg="add mod">
          <ac:chgData name="Kitazawa Masakiyo" userId="2bf3742da7ad8ecb" providerId="LiveId" clId="{B89740A7-BC57-4B66-ADDC-57155F3F8E48}" dt="2022-06-27T12:01:55.197" v="8982" actId="1036"/>
          <ac:picMkLst>
            <pc:docMk/>
            <pc:sldMk cId="4085304599" sldId="562"/>
            <ac:picMk id="45" creationId="{BE9A9DA0-DE8F-4307-20E1-D6F43EC07050}"/>
          </ac:picMkLst>
        </pc:picChg>
        <pc:picChg chg="add mod">
          <ac:chgData name="Kitazawa Masakiyo" userId="2bf3742da7ad8ecb" providerId="LiveId" clId="{B89740A7-BC57-4B66-ADDC-57155F3F8E48}" dt="2022-06-27T15:15:56.939" v="13749" actId="1036"/>
          <ac:picMkLst>
            <pc:docMk/>
            <pc:sldMk cId="4085304599" sldId="562"/>
            <ac:picMk id="48" creationId="{E95BE624-C393-4255-B4F0-7A6CC2C4BEAB}"/>
          </ac:picMkLst>
        </pc:picChg>
      </pc:sldChg>
      <pc:sldChg chg="addSp delSp modSp new mod delAnim modAnim">
        <pc:chgData name="Kitazawa Masakiyo" userId="2bf3742da7ad8ecb" providerId="LiveId" clId="{B89740A7-BC57-4B66-ADDC-57155F3F8E48}" dt="2022-06-28T00:58:47.881" v="15900" actId="313"/>
        <pc:sldMkLst>
          <pc:docMk/>
          <pc:sldMk cId="3878813888" sldId="563"/>
        </pc:sldMkLst>
        <pc:spChg chg="mod">
          <ac:chgData name="Kitazawa Masakiyo" userId="2bf3742da7ad8ecb" providerId="LiveId" clId="{B89740A7-BC57-4B66-ADDC-57155F3F8E48}" dt="2022-06-27T12:02:36.220" v="9040" actId="6549"/>
          <ac:spMkLst>
            <pc:docMk/>
            <pc:sldMk cId="3878813888" sldId="563"/>
            <ac:spMk id="2" creationId="{E19AC03C-3D5D-E255-2DB4-1D2FA4876080}"/>
          </ac:spMkLst>
        </pc:spChg>
        <pc:spChg chg="del">
          <ac:chgData name="Kitazawa Masakiyo" userId="2bf3742da7ad8ecb" providerId="LiveId" clId="{B89740A7-BC57-4B66-ADDC-57155F3F8E48}" dt="2022-06-27T12:02:05.208" v="8984" actId="478"/>
          <ac:spMkLst>
            <pc:docMk/>
            <pc:sldMk cId="3878813888" sldId="563"/>
            <ac:spMk id="3" creationId="{AE41A82B-192E-2C99-15FC-DD0C9CE7908D}"/>
          </ac:spMkLst>
        </pc:spChg>
        <pc:spChg chg="add mod ord">
          <ac:chgData name="Kitazawa Masakiyo" userId="2bf3742da7ad8ecb" providerId="LiveId" clId="{B89740A7-BC57-4B66-ADDC-57155F3F8E48}" dt="2022-06-27T12:02:54.053" v="9042" actId="167"/>
          <ac:spMkLst>
            <pc:docMk/>
            <pc:sldMk cId="3878813888" sldId="563"/>
            <ac:spMk id="4" creationId="{E803699C-6833-AF7D-8607-07692D9DE7E1}"/>
          </ac:spMkLst>
        </pc:spChg>
        <pc:spChg chg="add mod ord">
          <ac:chgData name="Kitazawa Masakiyo" userId="2bf3742da7ad8ecb" providerId="LiveId" clId="{B89740A7-BC57-4B66-ADDC-57155F3F8E48}" dt="2022-06-27T12:02:54.053" v="9042" actId="167"/>
          <ac:spMkLst>
            <pc:docMk/>
            <pc:sldMk cId="3878813888" sldId="563"/>
            <ac:spMk id="5" creationId="{A75BBD47-AD43-F362-4011-82D2853BE90A}"/>
          </ac:spMkLst>
        </pc:spChg>
        <pc:spChg chg="add del mod ord">
          <ac:chgData name="Kitazawa Masakiyo" userId="2bf3742da7ad8ecb" providerId="LiveId" clId="{B89740A7-BC57-4B66-ADDC-57155F3F8E48}" dt="2022-06-27T12:07:23.349" v="9392" actId="478"/>
          <ac:spMkLst>
            <pc:docMk/>
            <pc:sldMk cId="3878813888" sldId="563"/>
            <ac:spMk id="6" creationId="{4312CB4D-A61E-7BCC-3465-471173B2FA18}"/>
          </ac:spMkLst>
        </pc:spChg>
        <pc:spChg chg="add mod ord">
          <ac:chgData name="Kitazawa Masakiyo" userId="2bf3742da7ad8ecb" providerId="LiveId" clId="{B89740A7-BC57-4B66-ADDC-57155F3F8E48}" dt="2022-06-27T12:02:54.053" v="9042" actId="167"/>
          <ac:spMkLst>
            <pc:docMk/>
            <pc:sldMk cId="3878813888" sldId="563"/>
            <ac:spMk id="7" creationId="{47BB18DD-B429-44DD-FCED-99EA77C72168}"/>
          </ac:spMkLst>
        </pc:spChg>
        <pc:spChg chg="add mod ord">
          <ac:chgData name="Kitazawa Masakiyo" userId="2bf3742da7ad8ecb" providerId="LiveId" clId="{B89740A7-BC57-4B66-ADDC-57155F3F8E48}" dt="2022-06-27T12:02:54.053" v="9042" actId="167"/>
          <ac:spMkLst>
            <pc:docMk/>
            <pc:sldMk cId="3878813888" sldId="563"/>
            <ac:spMk id="8" creationId="{C81FBBE0-92FD-E53A-0E95-F6D61B8BC56C}"/>
          </ac:spMkLst>
        </pc:spChg>
        <pc:spChg chg="add mod">
          <ac:chgData name="Kitazawa Masakiyo" userId="2bf3742da7ad8ecb" providerId="LiveId" clId="{B89740A7-BC57-4B66-ADDC-57155F3F8E48}" dt="2022-06-28T00:58:47.881" v="15900" actId="313"/>
          <ac:spMkLst>
            <pc:docMk/>
            <pc:sldMk cId="3878813888" sldId="563"/>
            <ac:spMk id="9" creationId="{10581E65-14CD-6E69-B2B9-DDD2DEB69E4B}"/>
          </ac:spMkLst>
        </pc:spChg>
        <pc:spChg chg="add del mod">
          <ac:chgData name="Kitazawa Masakiyo" userId="2bf3742da7ad8ecb" providerId="LiveId" clId="{B89740A7-BC57-4B66-ADDC-57155F3F8E48}" dt="2022-06-27T12:04:56.121" v="9188" actId="478"/>
          <ac:spMkLst>
            <pc:docMk/>
            <pc:sldMk cId="3878813888" sldId="563"/>
            <ac:spMk id="10" creationId="{2E700BBF-941C-E5A6-20C2-51A3260717E3}"/>
          </ac:spMkLst>
        </pc:spChg>
        <pc:spChg chg="add mod">
          <ac:chgData name="Kitazawa Masakiyo" userId="2bf3742da7ad8ecb" providerId="LiveId" clId="{B89740A7-BC57-4B66-ADDC-57155F3F8E48}" dt="2022-06-27T15:24:36.703" v="13920" actId="20577"/>
          <ac:spMkLst>
            <pc:docMk/>
            <pc:sldMk cId="3878813888" sldId="563"/>
            <ac:spMk id="11" creationId="{345EF33A-B49B-DBE0-AFB5-2B4DFA33620C}"/>
          </ac:spMkLst>
        </pc:spChg>
        <pc:spChg chg="add del mod">
          <ac:chgData name="Kitazawa Masakiyo" userId="2bf3742da7ad8ecb" providerId="LiveId" clId="{B89740A7-BC57-4B66-ADDC-57155F3F8E48}" dt="2022-06-27T12:04:57.007" v="9189" actId="478"/>
          <ac:spMkLst>
            <pc:docMk/>
            <pc:sldMk cId="3878813888" sldId="563"/>
            <ac:spMk id="12" creationId="{EF39135A-4952-EE55-1D54-DAF49E6F3675}"/>
          </ac:spMkLst>
        </pc:spChg>
        <pc:spChg chg="add mod">
          <ac:chgData name="Kitazawa Masakiyo" userId="2bf3742da7ad8ecb" providerId="LiveId" clId="{B89740A7-BC57-4B66-ADDC-57155F3F8E48}" dt="2022-06-27T15:26:03.824" v="13972" actId="20577"/>
          <ac:spMkLst>
            <pc:docMk/>
            <pc:sldMk cId="3878813888" sldId="563"/>
            <ac:spMk id="13" creationId="{D80A0425-D1E9-F005-96A7-5303BE3D02E1}"/>
          </ac:spMkLst>
        </pc:spChg>
        <pc:spChg chg="add mod">
          <ac:chgData name="Kitazawa Masakiyo" userId="2bf3742da7ad8ecb" providerId="LiveId" clId="{B89740A7-BC57-4B66-ADDC-57155F3F8E48}" dt="2022-06-27T15:26:14.494" v="13974" actId="207"/>
          <ac:spMkLst>
            <pc:docMk/>
            <pc:sldMk cId="3878813888" sldId="563"/>
            <ac:spMk id="14" creationId="{5E93437A-0B7B-E041-CED9-0C0AEE5DB3CE}"/>
          </ac:spMkLst>
        </pc:spChg>
        <pc:spChg chg="add del mod">
          <ac:chgData name="Kitazawa Masakiyo" userId="2bf3742da7ad8ecb" providerId="LiveId" clId="{B89740A7-BC57-4B66-ADDC-57155F3F8E48}" dt="2022-06-27T12:04:57.839" v="9190" actId="478"/>
          <ac:spMkLst>
            <pc:docMk/>
            <pc:sldMk cId="3878813888" sldId="563"/>
            <ac:spMk id="16" creationId="{5358FAC9-9A80-C24E-7484-FE0513F20169}"/>
          </ac:spMkLst>
        </pc:spChg>
        <pc:spChg chg="add mod ord">
          <ac:chgData name="Kitazawa Masakiyo" userId="2bf3742da7ad8ecb" providerId="LiveId" clId="{B89740A7-BC57-4B66-ADDC-57155F3F8E48}" dt="2022-06-27T12:04:29.260" v="9181" actId="167"/>
          <ac:spMkLst>
            <pc:docMk/>
            <pc:sldMk cId="3878813888" sldId="563"/>
            <ac:spMk id="17" creationId="{878584CA-92CD-0F54-649A-2D7412FEC503}"/>
          </ac:spMkLst>
        </pc:spChg>
        <pc:spChg chg="add mod ord">
          <ac:chgData name="Kitazawa Masakiyo" userId="2bf3742da7ad8ecb" providerId="LiveId" clId="{B89740A7-BC57-4B66-ADDC-57155F3F8E48}" dt="2022-06-27T12:04:44.701" v="9184" actId="167"/>
          <ac:spMkLst>
            <pc:docMk/>
            <pc:sldMk cId="3878813888" sldId="563"/>
            <ac:spMk id="18" creationId="{9320F7F5-2DEE-DC32-B159-245E1D130630}"/>
          </ac:spMkLst>
        </pc:spChg>
        <pc:spChg chg="add mod ord">
          <ac:chgData name="Kitazawa Masakiyo" userId="2bf3742da7ad8ecb" providerId="LiveId" clId="{B89740A7-BC57-4B66-ADDC-57155F3F8E48}" dt="2022-06-27T12:04:54.167" v="9187" actId="167"/>
          <ac:spMkLst>
            <pc:docMk/>
            <pc:sldMk cId="3878813888" sldId="563"/>
            <ac:spMk id="19" creationId="{12A2BD75-299C-D8E9-4121-2ECBC593C2D7}"/>
          </ac:spMkLst>
        </pc:spChg>
        <pc:spChg chg="add mod">
          <ac:chgData name="Kitazawa Masakiyo" userId="2bf3742da7ad8ecb" providerId="LiveId" clId="{B89740A7-BC57-4B66-ADDC-57155F3F8E48}" dt="2022-06-27T12:07:32.054" v="9393"/>
          <ac:spMkLst>
            <pc:docMk/>
            <pc:sldMk cId="3878813888" sldId="563"/>
            <ac:spMk id="20" creationId="{F373D28F-E3EC-F10A-54A4-D18E96167A77}"/>
          </ac:spMkLst>
        </pc:spChg>
        <pc:picChg chg="add mod">
          <ac:chgData name="Kitazawa Masakiyo" userId="2bf3742da7ad8ecb" providerId="LiveId" clId="{B89740A7-BC57-4B66-ADDC-57155F3F8E48}" dt="2022-06-27T12:06:18.049" v="9363" actId="1076"/>
          <ac:picMkLst>
            <pc:docMk/>
            <pc:sldMk cId="3878813888" sldId="563"/>
            <ac:picMk id="15" creationId="{64D0708C-711D-CBED-E101-8963B9F2F828}"/>
          </ac:picMkLst>
        </pc:picChg>
      </pc:sldChg>
      <pc:sldChg chg="addSp delSp modSp new mod modAnim">
        <pc:chgData name="Kitazawa Masakiyo" userId="2bf3742da7ad8ecb" providerId="LiveId" clId="{B89740A7-BC57-4B66-ADDC-57155F3F8E48}" dt="2022-06-27T15:28:40.685" v="14127" actId="20577"/>
        <pc:sldMkLst>
          <pc:docMk/>
          <pc:sldMk cId="421508317" sldId="564"/>
        </pc:sldMkLst>
        <pc:spChg chg="mod">
          <ac:chgData name="Kitazawa Masakiyo" userId="2bf3742da7ad8ecb" providerId="LiveId" clId="{B89740A7-BC57-4B66-ADDC-57155F3F8E48}" dt="2022-06-27T12:06:49.811" v="9391" actId="20577"/>
          <ac:spMkLst>
            <pc:docMk/>
            <pc:sldMk cId="421508317" sldId="564"/>
            <ac:spMk id="2" creationId="{D8559AFB-DB61-5749-88C5-0514A9FD45A7}"/>
          </ac:spMkLst>
        </pc:spChg>
        <pc:spChg chg="del">
          <ac:chgData name="Kitazawa Masakiyo" userId="2bf3742da7ad8ecb" providerId="LiveId" clId="{B89740A7-BC57-4B66-ADDC-57155F3F8E48}" dt="2022-06-27T12:06:22.691" v="9365" actId="478"/>
          <ac:spMkLst>
            <pc:docMk/>
            <pc:sldMk cId="421508317" sldId="564"/>
            <ac:spMk id="3" creationId="{BEB319B1-3F83-2D2B-2B90-EEF5B3895B50}"/>
          </ac:spMkLst>
        </pc:spChg>
        <pc:spChg chg="add mod ord">
          <ac:chgData name="Kitazawa Masakiyo" userId="2bf3742da7ad8ecb" providerId="LiveId" clId="{B89740A7-BC57-4B66-ADDC-57155F3F8E48}" dt="2022-06-27T12:07:48.055" v="9395" actId="167"/>
          <ac:spMkLst>
            <pc:docMk/>
            <pc:sldMk cId="421508317" sldId="564"/>
            <ac:spMk id="4" creationId="{BEC0B9AE-F58D-0D46-79A4-22218589B287}"/>
          </ac:spMkLst>
        </pc:spChg>
        <pc:spChg chg="add mod ord">
          <ac:chgData name="Kitazawa Masakiyo" userId="2bf3742da7ad8ecb" providerId="LiveId" clId="{B89740A7-BC57-4B66-ADDC-57155F3F8E48}" dt="2022-06-27T12:07:48.055" v="9395" actId="167"/>
          <ac:spMkLst>
            <pc:docMk/>
            <pc:sldMk cId="421508317" sldId="564"/>
            <ac:spMk id="5" creationId="{233A2E8A-3265-8B55-0307-3FF206A64CBA}"/>
          </ac:spMkLst>
        </pc:spChg>
        <pc:spChg chg="add mod ord">
          <ac:chgData name="Kitazawa Masakiyo" userId="2bf3742da7ad8ecb" providerId="LiveId" clId="{B89740A7-BC57-4B66-ADDC-57155F3F8E48}" dt="2022-06-27T12:07:48.055" v="9395" actId="167"/>
          <ac:spMkLst>
            <pc:docMk/>
            <pc:sldMk cId="421508317" sldId="564"/>
            <ac:spMk id="6" creationId="{27DE1DC8-157F-5FC0-D72D-B0601A46A382}"/>
          </ac:spMkLst>
        </pc:spChg>
        <pc:spChg chg="add mod ord">
          <ac:chgData name="Kitazawa Masakiyo" userId="2bf3742da7ad8ecb" providerId="LiveId" clId="{B89740A7-BC57-4B66-ADDC-57155F3F8E48}" dt="2022-06-27T12:07:48.055" v="9395" actId="167"/>
          <ac:spMkLst>
            <pc:docMk/>
            <pc:sldMk cId="421508317" sldId="564"/>
            <ac:spMk id="7" creationId="{239161FD-0AE3-8A42-DC97-D2EE9A55D3DD}"/>
          </ac:spMkLst>
        </pc:spChg>
        <pc:spChg chg="add mod">
          <ac:chgData name="Kitazawa Masakiyo" userId="2bf3742da7ad8ecb" providerId="LiveId" clId="{B89740A7-BC57-4B66-ADDC-57155F3F8E48}" dt="2022-06-27T15:28:18.578" v="14107" actId="20577"/>
          <ac:spMkLst>
            <pc:docMk/>
            <pc:sldMk cId="421508317" sldId="564"/>
            <ac:spMk id="8" creationId="{D03476C7-3F2C-B311-7DCF-DA158F7472F2}"/>
          </ac:spMkLst>
        </pc:spChg>
        <pc:spChg chg="add del mod">
          <ac:chgData name="Kitazawa Masakiyo" userId="2bf3742da7ad8ecb" providerId="LiveId" clId="{B89740A7-BC57-4B66-ADDC-57155F3F8E48}" dt="2022-06-27T12:10:10.553" v="9638" actId="478"/>
          <ac:spMkLst>
            <pc:docMk/>
            <pc:sldMk cId="421508317" sldId="564"/>
            <ac:spMk id="10" creationId="{FA58C92D-9486-C3E4-4E84-61AD05B9F58D}"/>
          </ac:spMkLst>
        </pc:spChg>
        <pc:spChg chg="add mod">
          <ac:chgData name="Kitazawa Masakiyo" userId="2bf3742da7ad8ecb" providerId="LiveId" clId="{B89740A7-BC57-4B66-ADDC-57155F3F8E48}" dt="2022-06-27T15:28:35.210" v="14126" actId="20577"/>
          <ac:spMkLst>
            <pc:docMk/>
            <pc:sldMk cId="421508317" sldId="564"/>
            <ac:spMk id="11" creationId="{C5E8D89C-EC28-EB67-3506-51BFF920C702}"/>
          </ac:spMkLst>
        </pc:spChg>
        <pc:spChg chg="add del mod">
          <ac:chgData name="Kitazawa Masakiyo" userId="2bf3742da7ad8ecb" providerId="LiveId" clId="{B89740A7-BC57-4B66-ADDC-57155F3F8E48}" dt="2022-06-27T12:10:10.553" v="9638" actId="478"/>
          <ac:spMkLst>
            <pc:docMk/>
            <pc:sldMk cId="421508317" sldId="564"/>
            <ac:spMk id="12" creationId="{53F18CD8-9EDA-3199-96C9-6323D2D5F0CB}"/>
          </ac:spMkLst>
        </pc:spChg>
        <pc:spChg chg="add mod">
          <ac:chgData name="Kitazawa Masakiyo" userId="2bf3742da7ad8ecb" providerId="LiveId" clId="{B89740A7-BC57-4B66-ADDC-57155F3F8E48}" dt="2022-06-27T15:28:40.685" v="14127" actId="20577"/>
          <ac:spMkLst>
            <pc:docMk/>
            <pc:sldMk cId="421508317" sldId="564"/>
            <ac:spMk id="13" creationId="{B2944097-7DD6-C617-6518-712C88A6D27F}"/>
          </ac:spMkLst>
        </pc:spChg>
        <pc:spChg chg="add mod">
          <ac:chgData name="Kitazawa Masakiyo" userId="2bf3742da7ad8ecb" providerId="LiveId" clId="{B89740A7-BC57-4B66-ADDC-57155F3F8E48}" dt="2022-06-27T12:10:23.443" v="9640" actId="1076"/>
          <ac:spMkLst>
            <pc:docMk/>
            <pc:sldMk cId="421508317" sldId="564"/>
            <ac:spMk id="14" creationId="{D3CC6C32-B912-2820-F53E-FABF188B5EDC}"/>
          </ac:spMkLst>
        </pc:spChg>
        <pc:spChg chg="add mod">
          <ac:chgData name="Kitazawa Masakiyo" userId="2bf3742da7ad8ecb" providerId="LiveId" clId="{B89740A7-BC57-4B66-ADDC-57155F3F8E48}" dt="2022-06-27T12:10:32.308" v="9642" actId="1076"/>
          <ac:spMkLst>
            <pc:docMk/>
            <pc:sldMk cId="421508317" sldId="564"/>
            <ac:spMk id="15" creationId="{309B70B6-279B-C2AE-6534-B0AFFC96229E}"/>
          </ac:spMkLst>
        </pc:spChg>
        <pc:picChg chg="add del mod">
          <ac:chgData name="Kitazawa Masakiyo" userId="2bf3742da7ad8ecb" providerId="LiveId" clId="{B89740A7-BC57-4B66-ADDC-57155F3F8E48}" dt="2022-06-27T15:27:37.402" v="14027"/>
          <ac:picMkLst>
            <pc:docMk/>
            <pc:sldMk cId="421508317" sldId="564"/>
            <ac:picMk id="9" creationId="{813C8F51-62EC-8188-698E-6223B023FE3A}"/>
          </ac:picMkLst>
        </pc:picChg>
        <pc:picChg chg="add mod">
          <ac:chgData name="Kitazawa Masakiyo" userId="2bf3742da7ad8ecb" providerId="LiveId" clId="{B89740A7-BC57-4B66-ADDC-57155F3F8E48}" dt="2022-06-27T15:28:22.936" v="14125" actId="1036"/>
          <ac:picMkLst>
            <pc:docMk/>
            <pc:sldMk cId="421508317" sldId="564"/>
            <ac:picMk id="10" creationId="{D000B935-6C5E-4BB4-2CD6-741C3BC298C4}"/>
          </ac:picMkLst>
        </pc:picChg>
      </pc:sldChg>
      <pc:sldChg chg="addSp delSp modSp new mod modAnim">
        <pc:chgData name="Kitazawa Masakiyo" userId="2bf3742da7ad8ecb" providerId="LiveId" clId="{B89740A7-BC57-4B66-ADDC-57155F3F8E48}" dt="2022-06-28T05:59:44.290" v="17745"/>
        <pc:sldMkLst>
          <pc:docMk/>
          <pc:sldMk cId="3021588909" sldId="565"/>
        </pc:sldMkLst>
        <pc:spChg chg="mod">
          <ac:chgData name="Kitazawa Masakiyo" userId="2bf3742da7ad8ecb" providerId="LiveId" clId="{B89740A7-BC57-4B66-ADDC-57155F3F8E48}" dt="2022-06-27T12:10:48.310" v="9669" actId="20577"/>
          <ac:spMkLst>
            <pc:docMk/>
            <pc:sldMk cId="3021588909" sldId="565"/>
            <ac:spMk id="2" creationId="{48CEEA2D-93DF-A1EC-DBBD-B772EA6CBE65}"/>
          </ac:spMkLst>
        </pc:spChg>
        <pc:spChg chg="del">
          <ac:chgData name="Kitazawa Masakiyo" userId="2bf3742da7ad8ecb" providerId="LiveId" clId="{B89740A7-BC57-4B66-ADDC-57155F3F8E48}" dt="2022-06-27T12:10:51.333" v="9670" actId="478"/>
          <ac:spMkLst>
            <pc:docMk/>
            <pc:sldMk cId="3021588909" sldId="565"/>
            <ac:spMk id="3" creationId="{D0F4EC5D-8AD7-C39A-3F4C-1B296609CD22}"/>
          </ac:spMkLst>
        </pc:spChg>
        <pc:spChg chg="add mod">
          <ac:chgData name="Kitazawa Masakiyo" userId="2bf3742da7ad8ecb" providerId="LiveId" clId="{B89740A7-BC57-4B66-ADDC-57155F3F8E48}" dt="2022-06-27T15:29:48.680" v="14151" actId="20577"/>
          <ac:spMkLst>
            <pc:docMk/>
            <pc:sldMk cId="3021588909" sldId="565"/>
            <ac:spMk id="5" creationId="{D2E9617B-B0C7-8253-4BCC-117044797243}"/>
          </ac:spMkLst>
        </pc:spChg>
        <pc:spChg chg="add del mod">
          <ac:chgData name="Kitazawa Masakiyo" userId="2bf3742da7ad8ecb" providerId="LiveId" clId="{B89740A7-BC57-4B66-ADDC-57155F3F8E48}" dt="2022-06-27T12:21:52.075" v="10685" actId="478"/>
          <ac:spMkLst>
            <pc:docMk/>
            <pc:sldMk cId="3021588909" sldId="565"/>
            <ac:spMk id="6" creationId="{BB3A86FC-B168-8AB6-2A0E-BAD68E481763}"/>
          </ac:spMkLst>
        </pc:spChg>
        <pc:spChg chg="add mod">
          <ac:chgData name="Kitazawa Masakiyo" userId="2bf3742da7ad8ecb" providerId="LiveId" clId="{B89740A7-BC57-4B66-ADDC-57155F3F8E48}" dt="2022-06-28T05:59:41.938" v="17744" actId="164"/>
          <ac:spMkLst>
            <pc:docMk/>
            <pc:sldMk cId="3021588909" sldId="565"/>
            <ac:spMk id="7" creationId="{0DF1BC52-A661-7AEC-ADBA-89DE70A2F905}"/>
          </ac:spMkLst>
        </pc:spChg>
        <pc:spChg chg="add mod">
          <ac:chgData name="Kitazawa Masakiyo" userId="2bf3742da7ad8ecb" providerId="LiveId" clId="{B89740A7-BC57-4B66-ADDC-57155F3F8E48}" dt="2022-06-28T05:59:41.938" v="17744" actId="164"/>
          <ac:spMkLst>
            <pc:docMk/>
            <pc:sldMk cId="3021588909" sldId="565"/>
            <ac:spMk id="8" creationId="{08B5498C-BC0C-DE04-D759-D9C222405DB9}"/>
          </ac:spMkLst>
        </pc:spChg>
        <pc:spChg chg="add mod ord">
          <ac:chgData name="Kitazawa Masakiyo" userId="2bf3742da7ad8ecb" providerId="LiveId" clId="{B89740A7-BC57-4B66-ADDC-57155F3F8E48}" dt="2022-06-27T12:11:18.353" v="9673" actId="167"/>
          <ac:spMkLst>
            <pc:docMk/>
            <pc:sldMk cId="3021588909" sldId="565"/>
            <ac:spMk id="9" creationId="{53941529-431F-7C21-3CCF-CA0938F24DF1}"/>
          </ac:spMkLst>
        </pc:spChg>
        <pc:spChg chg="add mod ord">
          <ac:chgData name="Kitazawa Masakiyo" userId="2bf3742da7ad8ecb" providerId="LiveId" clId="{B89740A7-BC57-4B66-ADDC-57155F3F8E48}" dt="2022-06-27T12:11:18.353" v="9673" actId="167"/>
          <ac:spMkLst>
            <pc:docMk/>
            <pc:sldMk cId="3021588909" sldId="565"/>
            <ac:spMk id="10" creationId="{9ECD7DD3-6704-A2B0-5085-6157704B21FE}"/>
          </ac:spMkLst>
        </pc:spChg>
        <pc:spChg chg="add mod ord">
          <ac:chgData name="Kitazawa Masakiyo" userId="2bf3742da7ad8ecb" providerId="LiveId" clId="{B89740A7-BC57-4B66-ADDC-57155F3F8E48}" dt="2022-06-27T12:11:18.353" v="9673" actId="167"/>
          <ac:spMkLst>
            <pc:docMk/>
            <pc:sldMk cId="3021588909" sldId="565"/>
            <ac:spMk id="11" creationId="{C9D08B0F-048B-9C42-30B9-6AF494FEAE80}"/>
          </ac:spMkLst>
        </pc:spChg>
        <pc:spChg chg="add mod ord">
          <ac:chgData name="Kitazawa Masakiyo" userId="2bf3742da7ad8ecb" providerId="LiveId" clId="{B89740A7-BC57-4B66-ADDC-57155F3F8E48}" dt="2022-06-27T12:11:18.353" v="9673" actId="167"/>
          <ac:spMkLst>
            <pc:docMk/>
            <pc:sldMk cId="3021588909" sldId="565"/>
            <ac:spMk id="12" creationId="{A0FE9ABC-DBA1-BFF8-0D77-9B60CA0CFF99}"/>
          </ac:spMkLst>
        </pc:spChg>
        <pc:spChg chg="add mod ord">
          <ac:chgData name="Kitazawa Masakiyo" userId="2bf3742da7ad8ecb" providerId="LiveId" clId="{B89740A7-BC57-4B66-ADDC-57155F3F8E48}" dt="2022-06-28T05:59:41.938" v="17744" actId="164"/>
          <ac:spMkLst>
            <pc:docMk/>
            <pc:sldMk cId="3021588909" sldId="565"/>
            <ac:spMk id="13" creationId="{836F22AB-F10E-6C18-63B6-28CC28DB1083}"/>
          </ac:spMkLst>
        </pc:spChg>
        <pc:spChg chg="add mod ord">
          <ac:chgData name="Kitazawa Masakiyo" userId="2bf3742da7ad8ecb" providerId="LiveId" clId="{B89740A7-BC57-4B66-ADDC-57155F3F8E48}" dt="2022-06-28T05:59:41.938" v="17744" actId="164"/>
          <ac:spMkLst>
            <pc:docMk/>
            <pc:sldMk cId="3021588909" sldId="565"/>
            <ac:spMk id="14" creationId="{EA520F79-7D34-C5A1-C0B6-D91257DBD5FD}"/>
          </ac:spMkLst>
        </pc:spChg>
        <pc:grpChg chg="add mod">
          <ac:chgData name="Kitazawa Masakiyo" userId="2bf3742da7ad8ecb" providerId="LiveId" clId="{B89740A7-BC57-4B66-ADDC-57155F3F8E48}" dt="2022-06-28T05:59:41.938" v="17744" actId="164"/>
          <ac:grpSpMkLst>
            <pc:docMk/>
            <pc:sldMk cId="3021588909" sldId="565"/>
            <ac:grpSpMk id="3" creationId="{E392E4FE-08A0-64FB-235A-1CCFA150B0F9}"/>
          </ac:grpSpMkLst>
        </pc:grpChg>
        <pc:picChg chg="add mod">
          <ac:chgData name="Kitazawa Masakiyo" userId="2bf3742da7ad8ecb" providerId="LiveId" clId="{B89740A7-BC57-4B66-ADDC-57155F3F8E48}" dt="2022-06-27T12:11:01.951" v="9671"/>
          <ac:picMkLst>
            <pc:docMk/>
            <pc:sldMk cId="3021588909" sldId="565"/>
            <ac:picMk id="4" creationId="{30348AF8-DE59-7CFB-B407-5EF915CE62E5}"/>
          </ac:picMkLst>
        </pc:picChg>
      </pc:sldChg>
      <pc:sldChg chg="addSp delSp modSp new mod modAnim">
        <pc:chgData name="Kitazawa Masakiyo" userId="2bf3742da7ad8ecb" providerId="LiveId" clId="{B89740A7-BC57-4B66-ADDC-57155F3F8E48}" dt="2022-06-28T06:00:38.690" v="17757"/>
        <pc:sldMkLst>
          <pc:docMk/>
          <pc:sldMk cId="377827148" sldId="566"/>
        </pc:sldMkLst>
        <pc:spChg chg="mod">
          <ac:chgData name="Kitazawa Masakiyo" userId="2bf3742da7ad8ecb" providerId="LiveId" clId="{B89740A7-BC57-4B66-ADDC-57155F3F8E48}" dt="2022-06-27T12:13:41.739" v="9937" actId="20577"/>
          <ac:spMkLst>
            <pc:docMk/>
            <pc:sldMk cId="377827148" sldId="566"/>
            <ac:spMk id="2" creationId="{28896541-542E-5924-C893-973099B4A76F}"/>
          </ac:spMkLst>
        </pc:spChg>
        <pc:spChg chg="del">
          <ac:chgData name="Kitazawa Masakiyo" userId="2bf3742da7ad8ecb" providerId="LiveId" clId="{B89740A7-BC57-4B66-ADDC-57155F3F8E48}" dt="2022-06-27T12:13:08.978" v="9908" actId="478"/>
          <ac:spMkLst>
            <pc:docMk/>
            <pc:sldMk cId="377827148" sldId="566"/>
            <ac:spMk id="3" creationId="{6A56A313-066E-0A0C-1660-3E7191A72058}"/>
          </ac:spMkLst>
        </pc:spChg>
        <pc:spChg chg="add mod">
          <ac:chgData name="Kitazawa Masakiyo" userId="2bf3742da7ad8ecb" providerId="LiveId" clId="{B89740A7-BC57-4B66-ADDC-57155F3F8E48}" dt="2022-06-27T12:14:31.387" v="10045" actId="20577"/>
          <ac:spMkLst>
            <pc:docMk/>
            <pc:sldMk cId="377827148" sldId="566"/>
            <ac:spMk id="7" creationId="{A24B4CDD-C595-396C-D1E7-ABD16343D962}"/>
          </ac:spMkLst>
        </pc:spChg>
        <pc:spChg chg="add mod">
          <ac:chgData name="Kitazawa Masakiyo" userId="2bf3742da7ad8ecb" providerId="LiveId" clId="{B89740A7-BC57-4B66-ADDC-57155F3F8E48}" dt="2022-06-27T12:15:42.479" v="10134" actId="1037"/>
          <ac:spMkLst>
            <pc:docMk/>
            <pc:sldMk cId="377827148" sldId="566"/>
            <ac:spMk id="8" creationId="{2693EAC6-CEB2-FE63-05FA-6187DAB46C2C}"/>
          </ac:spMkLst>
        </pc:spChg>
        <pc:spChg chg="add mod">
          <ac:chgData name="Kitazawa Masakiyo" userId="2bf3742da7ad8ecb" providerId="LiveId" clId="{B89740A7-BC57-4B66-ADDC-57155F3F8E48}" dt="2022-06-27T12:16:15.485" v="10222" actId="20577"/>
          <ac:spMkLst>
            <pc:docMk/>
            <pc:sldMk cId="377827148" sldId="566"/>
            <ac:spMk id="9" creationId="{D83105CB-D878-533E-B5C1-CC345B08AAD6}"/>
          </ac:spMkLst>
        </pc:spChg>
        <pc:spChg chg="add mod">
          <ac:chgData name="Kitazawa Masakiyo" userId="2bf3742da7ad8ecb" providerId="LiveId" clId="{B89740A7-BC57-4B66-ADDC-57155F3F8E48}" dt="2022-06-27T12:15:42.479" v="10134" actId="1037"/>
          <ac:spMkLst>
            <pc:docMk/>
            <pc:sldMk cId="377827148" sldId="566"/>
            <ac:spMk id="10" creationId="{6F467022-1304-4730-2FB4-528505A81133}"/>
          </ac:spMkLst>
        </pc:spChg>
        <pc:spChg chg="add mod">
          <ac:chgData name="Kitazawa Masakiyo" userId="2bf3742da7ad8ecb" providerId="LiveId" clId="{B89740A7-BC57-4B66-ADDC-57155F3F8E48}" dt="2022-06-27T15:40:04.198" v="14220" actId="1076"/>
          <ac:spMkLst>
            <pc:docMk/>
            <pc:sldMk cId="377827148" sldId="566"/>
            <ac:spMk id="11" creationId="{62E30137-306E-2589-EA10-AB6B0C9B430E}"/>
          </ac:spMkLst>
        </pc:spChg>
        <pc:picChg chg="add mod">
          <ac:chgData name="Kitazawa Masakiyo" userId="2bf3742da7ad8ecb" providerId="LiveId" clId="{B89740A7-BC57-4B66-ADDC-57155F3F8E48}" dt="2022-06-27T12:13:51.981" v="9938"/>
          <ac:picMkLst>
            <pc:docMk/>
            <pc:sldMk cId="377827148" sldId="566"/>
            <ac:picMk id="4" creationId="{55D7773E-B657-584C-E8EA-4757B355AA46}"/>
          </ac:picMkLst>
        </pc:picChg>
        <pc:picChg chg="add del mod">
          <ac:chgData name="Kitazawa Masakiyo" userId="2bf3742da7ad8ecb" providerId="LiveId" clId="{B89740A7-BC57-4B66-ADDC-57155F3F8E48}" dt="2022-06-28T06:00:38.690" v="17757"/>
          <ac:picMkLst>
            <pc:docMk/>
            <pc:sldMk cId="377827148" sldId="566"/>
            <ac:picMk id="5" creationId="{FF0BD0C6-D0AF-6DCF-FF29-A420D6B57999}"/>
          </ac:picMkLst>
        </pc:picChg>
        <pc:picChg chg="add mod">
          <ac:chgData name="Kitazawa Masakiyo" userId="2bf3742da7ad8ecb" providerId="LiveId" clId="{B89740A7-BC57-4B66-ADDC-57155F3F8E48}" dt="2022-06-27T12:13:51.981" v="9938"/>
          <ac:picMkLst>
            <pc:docMk/>
            <pc:sldMk cId="377827148" sldId="566"/>
            <ac:picMk id="6" creationId="{6FD8CC19-D2B7-7FEB-F20A-D610961C0896}"/>
          </ac:picMkLst>
        </pc:picChg>
        <pc:picChg chg="add mod">
          <ac:chgData name="Kitazawa Masakiyo" userId="2bf3742da7ad8ecb" providerId="LiveId" clId="{B89740A7-BC57-4B66-ADDC-57155F3F8E48}" dt="2022-06-28T06:00:38.690" v="17755"/>
          <ac:picMkLst>
            <pc:docMk/>
            <pc:sldMk cId="377827148" sldId="566"/>
            <ac:picMk id="12" creationId="{1CA3E502-5747-1487-A1E6-88612EA73B70}"/>
          </ac:picMkLst>
        </pc:picChg>
      </pc:sldChg>
      <pc:sldChg chg="addSp delSp modSp new mod modAnim">
        <pc:chgData name="Kitazawa Masakiyo" userId="2bf3742da7ad8ecb" providerId="LiveId" clId="{B89740A7-BC57-4B66-ADDC-57155F3F8E48}" dt="2022-06-28T01:01:48.802" v="15926" actId="1036"/>
        <pc:sldMkLst>
          <pc:docMk/>
          <pc:sldMk cId="3015091524" sldId="567"/>
        </pc:sldMkLst>
        <pc:spChg chg="mod">
          <ac:chgData name="Kitazawa Masakiyo" userId="2bf3742da7ad8ecb" providerId="LiveId" clId="{B89740A7-BC57-4B66-ADDC-57155F3F8E48}" dt="2022-06-27T12:19:55.792" v="10495" actId="20577"/>
          <ac:spMkLst>
            <pc:docMk/>
            <pc:sldMk cId="3015091524" sldId="567"/>
            <ac:spMk id="2" creationId="{C6702824-EC68-9756-D5D6-BF05A00219A5}"/>
          </ac:spMkLst>
        </pc:spChg>
        <pc:spChg chg="del">
          <ac:chgData name="Kitazawa Masakiyo" userId="2bf3742da7ad8ecb" providerId="LiveId" clId="{B89740A7-BC57-4B66-ADDC-57155F3F8E48}" dt="2022-06-27T12:16:23.091" v="10224" actId="478"/>
          <ac:spMkLst>
            <pc:docMk/>
            <pc:sldMk cId="3015091524" sldId="567"/>
            <ac:spMk id="3" creationId="{B9A98A49-B3A3-6F4F-6BB4-21C1D03DCD98}"/>
          </ac:spMkLst>
        </pc:spChg>
        <pc:spChg chg="add mod">
          <ac:chgData name="Kitazawa Masakiyo" userId="2bf3742da7ad8ecb" providerId="LiveId" clId="{B89740A7-BC57-4B66-ADDC-57155F3F8E48}" dt="2022-06-27T12:17:58.357" v="10275" actId="1076"/>
          <ac:spMkLst>
            <pc:docMk/>
            <pc:sldMk cId="3015091524" sldId="567"/>
            <ac:spMk id="6" creationId="{E088CE55-68F0-10A3-5045-29CECFBD657F}"/>
          </ac:spMkLst>
        </pc:spChg>
        <pc:spChg chg="add mod">
          <ac:chgData name="Kitazawa Masakiyo" userId="2bf3742da7ad8ecb" providerId="LiveId" clId="{B89740A7-BC57-4B66-ADDC-57155F3F8E48}" dt="2022-06-28T01:01:48.802" v="15926" actId="1036"/>
          <ac:spMkLst>
            <pc:docMk/>
            <pc:sldMk cId="3015091524" sldId="567"/>
            <ac:spMk id="7" creationId="{68C63A53-09E8-5BAE-B6E4-67DEF6805D63}"/>
          </ac:spMkLst>
        </pc:spChg>
        <pc:spChg chg="add mod">
          <ac:chgData name="Kitazawa Masakiyo" userId="2bf3742da7ad8ecb" providerId="LiveId" clId="{B89740A7-BC57-4B66-ADDC-57155F3F8E48}" dt="2022-06-27T12:22:42.519" v="10700" actId="6549"/>
          <ac:spMkLst>
            <pc:docMk/>
            <pc:sldMk cId="3015091524" sldId="567"/>
            <ac:spMk id="8" creationId="{5BA33AB2-416B-B0F4-E905-61F816D0383A}"/>
          </ac:spMkLst>
        </pc:spChg>
        <pc:spChg chg="add mod">
          <ac:chgData name="Kitazawa Masakiyo" userId="2bf3742da7ad8ecb" providerId="LiveId" clId="{B89740A7-BC57-4B66-ADDC-57155F3F8E48}" dt="2022-06-27T12:22:03.994" v="10687" actId="1076"/>
          <ac:spMkLst>
            <pc:docMk/>
            <pc:sldMk cId="3015091524" sldId="567"/>
            <ac:spMk id="9" creationId="{4AFFCC96-0EC2-A074-9624-5ACACC7CCCC1}"/>
          </ac:spMkLst>
        </pc:spChg>
        <pc:picChg chg="add mod">
          <ac:chgData name="Kitazawa Masakiyo" userId="2bf3742da7ad8ecb" providerId="LiveId" clId="{B89740A7-BC57-4B66-ADDC-57155F3F8E48}" dt="2022-06-27T12:16:41.098" v="10240"/>
          <ac:picMkLst>
            <pc:docMk/>
            <pc:sldMk cId="3015091524" sldId="567"/>
            <ac:picMk id="4" creationId="{DDB0FAC9-B9BD-888E-AED4-633B1E363871}"/>
          </ac:picMkLst>
        </pc:picChg>
        <pc:picChg chg="add mod">
          <ac:chgData name="Kitazawa Masakiyo" userId="2bf3742da7ad8ecb" providerId="LiveId" clId="{B89740A7-BC57-4B66-ADDC-57155F3F8E48}" dt="2022-06-27T12:16:41.098" v="10240"/>
          <ac:picMkLst>
            <pc:docMk/>
            <pc:sldMk cId="3015091524" sldId="567"/>
            <ac:picMk id="5" creationId="{04F0B12F-816A-0BEB-3B05-6C5EA1B636FD}"/>
          </ac:picMkLst>
        </pc:picChg>
      </pc:sldChg>
      <pc:sldChg chg="addSp delSp modSp new mod">
        <pc:chgData name="Kitazawa Masakiyo" userId="2bf3742da7ad8ecb" providerId="LiveId" clId="{B89740A7-BC57-4B66-ADDC-57155F3F8E48}" dt="2022-06-28T01:03:22.283" v="16002" actId="20577"/>
        <pc:sldMkLst>
          <pc:docMk/>
          <pc:sldMk cId="447982245" sldId="568"/>
        </pc:sldMkLst>
        <pc:spChg chg="mod">
          <ac:chgData name="Kitazawa Masakiyo" userId="2bf3742da7ad8ecb" providerId="LiveId" clId="{B89740A7-BC57-4B66-ADDC-57155F3F8E48}" dt="2022-06-27T12:23:09.191" v="10731" actId="20577"/>
          <ac:spMkLst>
            <pc:docMk/>
            <pc:sldMk cId="447982245" sldId="568"/>
            <ac:spMk id="2" creationId="{5C5BA3F0-E6B1-5DA7-027A-114825B38AC5}"/>
          </ac:spMkLst>
        </pc:spChg>
        <pc:spChg chg="del">
          <ac:chgData name="Kitazawa Masakiyo" userId="2bf3742da7ad8ecb" providerId="LiveId" clId="{B89740A7-BC57-4B66-ADDC-57155F3F8E48}" dt="2022-06-27T12:22:52.543" v="10702" actId="478"/>
          <ac:spMkLst>
            <pc:docMk/>
            <pc:sldMk cId="447982245" sldId="568"/>
            <ac:spMk id="3" creationId="{C1B94567-9EE5-7E7B-E6F8-12C3B7DE18F7}"/>
          </ac:spMkLst>
        </pc:spChg>
        <pc:spChg chg="add mod">
          <ac:chgData name="Kitazawa Masakiyo" userId="2bf3742da7ad8ecb" providerId="LiveId" clId="{B89740A7-BC57-4B66-ADDC-57155F3F8E48}" dt="2022-06-28T01:03:18.862" v="15998" actId="20577"/>
          <ac:spMkLst>
            <pc:docMk/>
            <pc:sldMk cId="447982245" sldId="568"/>
            <ac:spMk id="4" creationId="{AB7882F7-6394-D4D5-3334-B29F81F34CE1}"/>
          </ac:spMkLst>
        </pc:spChg>
        <pc:spChg chg="add mod">
          <ac:chgData name="Kitazawa Masakiyo" userId="2bf3742da7ad8ecb" providerId="LiveId" clId="{B89740A7-BC57-4B66-ADDC-57155F3F8E48}" dt="2022-06-28T01:03:22.283" v="16002" actId="20577"/>
          <ac:spMkLst>
            <pc:docMk/>
            <pc:sldMk cId="447982245" sldId="568"/>
            <ac:spMk id="5" creationId="{BA5FE81F-E470-C9C0-DBD1-705DF1EF90C6}"/>
          </ac:spMkLst>
        </pc:spChg>
        <pc:spChg chg="add mod">
          <ac:chgData name="Kitazawa Masakiyo" userId="2bf3742da7ad8ecb" providerId="LiveId" clId="{B89740A7-BC57-4B66-ADDC-57155F3F8E48}" dt="2022-06-28T01:03:10.994" v="15994" actId="403"/>
          <ac:spMkLst>
            <pc:docMk/>
            <pc:sldMk cId="447982245" sldId="568"/>
            <ac:spMk id="7" creationId="{F903A65E-CEAD-18C3-69D7-9E9A2E4BAC36}"/>
          </ac:spMkLst>
        </pc:spChg>
        <pc:spChg chg="add mod ord">
          <ac:chgData name="Kitazawa Masakiyo" userId="2bf3742da7ad8ecb" providerId="LiveId" clId="{B89740A7-BC57-4B66-ADDC-57155F3F8E48}" dt="2022-06-27T12:26:00.555" v="10864" actId="1076"/>
          <ac:spMkLst>
            <pc:docMk/>
            <pc:sldMk cId="447982245" sldId="568"/>
            <ac:spMk id="8" creationId="{1957EB12-0031-249C-4BF9-20C9BFEA74A1}"/>
          </ac:spMkLst>
        </pc:spChg>
        <pc:picChg chg="add mod">
          <ac:chgData name="Kitazawa Masakiyo" userId="2bf3742da7ad8ecb" providerId="LiveId" clId="{B89740A7-BC57-4B66-ADDC-57155F3F8E48}" dt="2022-06-27T12:25:55.233" v="10862" actId="1036"/>
          <ac:picMkLst>
            <pc:docMk/>
            <pc:sldMk cId="447982245" sldId="568"/>
            <ac:picMk id="6" creationId="{6F0000CC-F405-8C38-EA8A-FCEEC3B61040}"/>
          </ac:picMkLst>
        </pc:picChg>
      </pc:sldChg>
      <pc:sldChg chg="addSp delSp modSp new del mod">
        <pc:chgData name="Kitazawa Masakiyo" userId="2bf3742da7ad8ecb" providerId="LiveId" clId="{B89740A7-BC57-4B66-ADDC-57155F3F8E48}" dt="2022-06-27T12:31:14.653" v="11130" actId="2696"/>
        <pc:sldMkLst>
          <pc:docMk/>
          <pc:sldMk cId="56391720" sldId="569"/>
        </pc:sldMkLst>
        <pc:spChg chg="mod">
          <ac:chgData name="Kitazawa Masakiyo" userId="2bf3742da7ad8ecb" providerId="LiveId" clId="{B89740A7-BC57-4B66-ADDC-57155F3F8E48}" dt="2022-06-27T12:27:01.632" v="10906" actId="20577"/>
          <ac:spMkLst>
            <pc:docMk/>
            <pc:sldMk cId="56391720" sldId="569"/>
            <ac:spMk id="2" creationId="{A5415C67-1D72-A7CB-EB2B-541125199525}"/>
          </ac:spMkLst>
        </pc:spChg>
        <pc:spChg chg="del">
          <ac:chgData name="Kitazawa Masakiyo" userId="2bf3742da7ad8ecb" providerId="LiveId" clId="{B89740A7-BC57-4B66-ADDC-57155F3F8E48}" dt="2022-06-27T12:26:15.541" v="10868" actId="478"/>
          <ac:spMkLst>
            <pc:docMk/>
            <pc:sldMk cId="56391720" sldId="569"/>
            <ac:spMk id="3" creationId="{A08BAE19-5510-60C7-9A4B-138FA46B9902}"/>
          </ac:spMkLst>
        </pc:spChg>
        <pc:spChg chg="add del mod">
          <ac:chgData name="Kitazawa Masakiyo" userId="2bf3742da7ad8ecb" providerId="LiveId" clId="{B89740A7-BC57-4B66-ADDC-57155F3F8E48}" dt="2022-06-27T12:29:08.762" v="11084" actId="21"/>
          <ac:spMkLst>
            <pc:docMk/>
            <pc:sldMk cId="56391720" sldId="569"/>
            <ac:spMk id="4" creationId="{4C6CA314-FA98-C463-7BFD-EB0ED579BB38}"/>
          </ac:spMkLst>
        </pc:spChg>
        <pc:spChg chg="add del mod">
          <ac:chgData name="Kitazawa Masakiyo" userId="2bf3742da7ad8ecb" providerId="LiveId" clId="{B89740A7-BC57-4B66-ADDC-57155F3F8E48}" dt="2022-06-27T12:27:41.530" v="10987" actId="478"/>
          <ac:spMkLst>
            <pc:docMk/>
            <pc:sldMk cId="56391720" sldId="569"/>
            <ac:spMk id="5" creationId="{A0A81FF2-94F1-99FB-D255-C49BC0F818FF}"/>
          </ac:spMkLst>
        </pc:spChg>
        <pc:spChg chg="add mod">
          <ac:chgData name="Kitazawa Masakiyo" userId="2bf3742da7ad8ecb" providerId="LiveId" clId="{B89740A7-BC57-4B66-ADDC-57155F3F8E48}" dt="2022-06-27T12:26:35.813" v="10869"/>
          <ac:spMkLst>
            <pc:docMk/>
            <pc:sldMk cId="56391720" sldId="569"/>
            <ac:spMk id="8" creationId="{42138D45-F97D-5E72-0DBB-771E842B8607}"/>
          </ac:spMkLst>
        </pc:spChg>
        <pc:spChg chg="add mod">
          <ac:chgData name="Kitazawa Masakiyo" userId="2bf3742da7ad8ecb" providerId="LiveId" clId="{B89740A7-BC57-4B66-ADDC-57155F3F8E48}" dt="2022-06-27T12:26:35.813" v="10869"/>
          <ac:spMkLst>
            <pc:docMk/>
            <pc:sldMk cId="56391720" sldId="569"/>
            <ac:spMk id="9" creationId="{FEF33325-52CF-919B-7B37-94EFB1CAD077}"/>
          </ac:spMkLst>
        </pc:spChg>
        <pc:spChg chg="add mod">
          <ac:chgData name="Kitazawa Masakiyo" userId="2bf3742da7ad8ecb" providerId="LiveId" clId="{B89740A7-BC57-4B66-ADDC-57155F3F8E48}" dt="2022-06-27T12:27:38.960" v="10986" actId="20577"/>
          <ac:spMkLst>
            <pc:docMk/>
            <pc:sldMk cId="56391720" sldId="569"/>
            <ac:spMk id="18" creationId="{449EF243-0155-7847-4AB4-71FA5F8D3747}"/>
          </ac:spMkLst>
        </pc:spChg>
        <pc:spChg chg="add mod">
          <ac:chgData name="Kitazawa Masakiyo" userId="2bf3742da7ad8ecb" providerId="LiveId" clId="{B89740A7-BC57-4B66-ADDC-57155F3F8E48}" dt="2022-06-27T12:29:25.051" v="11089" actId="1076"/>
          <ac:spMkLst>
            <pc:docMk/>
            <pc:sldMk cId="56391720" sldId="569"/>
            <ac:spMk id="21" creationId="{AC5835A0-6744-DF20-E686-33026530C71A}"/>
          </ac:spMkLst>
        </pc:spChg>
        <pc:spChg chg="add mod">
          <ac:chgData name="Kitazawa Masakiyo" userId="2bf3742da7ad8ecb" providerId="LiveId" clId="{B89740A7-BC57-4B66-ADDC-57155F3F8E48}" dt="2022-06-27T12:28:56.551" v="11076" actId="12"/>
          <ac:spMkLst>
            <pc:docMk/>
            <pc:sldMk cId="56391720" sldId="569"/>
            <ac:spMk id="22" creationId="{5F35A077-ED59-A705-3F34-CB1D7D2FFFF7}"/>
          </ac:spMkLst>
        </pc:spChg>
        <pc:spChg chg="add mod">
          <ac:chgData name="Kitazawa Masakiyo" userId="2bf3742da7ad8ecb" providerId="LiveId" clId="{B89740A7-BC57-4B66-ADDC-57155F3F8E48}" dt="2022-06-27T12:29:05.480" v="11083" actId="1038"/>
          <ac:spMkLst>
            <pc:docMk/>
            <pc:sldMk cId="56391720" sldId="569"/>
            <ac:spMk id="25" creationId="{5B8D418D-0EFE-1D92-6BC6-243BE9372DE6}"/>
          </ac:spMkLst>
        </pc:spChg>
        <pc:spChg chg="add del mod">
          <ac:chgData name="Kitazawa Masakiyo" userId="2bf3742da7ad8ecb" providerId="LiveId" clId="{B89740A7-BC57-4B66-ADDC-57155F3F8E48}" dt="2022-06-27T12:29:27.455" v="11090" actId="21"/>
          <ac:spMkLst>
            <pc:docMk/>
            <pc:sldMk cId="56391720" sldId="569"/>
            <ac:spMk id="26" creationId="{AFD120E9-B760-A2B3-8570-0022316CC044}"/>
          </ac:spMkLst>
        </pc:spChg>
        <pc:spChg chg="add mod">
          <ac:chgData name="Kitazawa Masakiyo" userId="2bf3742da7ad8ecb" providerId="LiveId" clId="{B89740A7-BC57-4B66-ADDC-57155F3F8E48}" dt="2022-06-27T12:28:27.293" v="11005" actId="20577"/>
          <ac:spMkLst>
            <pc:docMk/>
            <pc:sldMk cId="56391720" sldId="569"/>
            <ac:spMk id="27" creationId="{E6688979-5A78-95B5-6E25-9BA94F76A12B}"/>
          </ac:spMkLst>
        </pc:spChg>
        <pc:spChg chg="add mod ord">
          <ac:chgData name="Kitazawa Masakiyo" userId="2bf3742da7ad8ecb" providerId="LiveId" clId="{B89740A7-BC57-4B66-ADDC-57155F3F8E48}" dt="2022-06-27T12:28:03.622" v="10991" actId="167"/>
          <ac:spMkLst>
            <pc:docMk/>
            <pc:sldMk cId="56391720" sldId="569"/>
            <ac:spMk id="30" creationId="{2BD50EDC-9F21-A356-9AF1-7708214CE2A4}"/>
          </ac:spMkLst>
        </pc:spChg>
        <pc:spChg chg="add mod ord">
          <ac:chgData name="Kitazawa Masakiyo" userId="2bf3742da7ad8ecb" providerId="LiveId" clId="{B89740A7-BC57-4B66-ADDC-57155F3F8E48}" dt="2022-06-27T12:29:21.533" v="11088" actId="167"/>
          <ac:spMkLst>
            <pc:docMk/>
            <pc:sldMk cId="56391720" sldId="569"/>
            <ac:spMk id="33" creationId="{97FE7A1C-C4EB-F180-6E41-4F5076EADA05}"/>
          </ac:spMkLst>
        </pc:spChg>
        <pc:spChg chg="add mod">
          <ac:chgData name="Kitazawa Masakiyo" userId="2bf3742da7ad8ecb" providerId="LiveId" clId="{B89740A7-BC57-4B66-ADDC-57155F3F8E48}" dt="2022-06-27T12:29:40.640" v="11091"/>
          <ac:spMkLst>
            <pc:docMk/>
            <pc:sldMk cId="56391720" sldId="569"/>
            <ac:spMk id="34" creationId="{3A815EDE-49E4-90D1-C240-C1E7BFCEE757}"/>
          </ac:spMkLst>
        </pc:spChg>
        <pc:picChg chg="add mod">
          <ac:chgData name="Kitazawa Masakiyo" userId="2bf3742da7ad8ecb" providerId="LiveId" clId="{B89740A7-BC57-4B66-ADDC-57155F3F8E48}" dt="2022-06-27T12:26:35.813" v="10869"/>
          <ac:picMkLst>
            <pc:docMk/>
            <pc:sldMk cId="56391720" sldId="569"/>
            <ac:picMk id="17" creationId="{C4D233C2-8D39-FC62-DEA4-33B1CBA95F29}"/>
          </ac:picMkLst>
        </pc:picChg>
        <pc:picChg chg="add del mod">
          <ac:chgData name="Kitazawa Masakiyo" userId="2bf3742da7ad8ecb" providerId="LiveId" clId="{B89740A7-BC57-4B66-ADDC-57155F3F8E48}" dt="2022-06-27T12:28:15.866" v="11003"/>
          <ac:picMkLst>
            <pc:docMk/>
            <pc:sldMk cId="56391720" sldId="569"/>
            <ac:picMk id="19" creationId="{E108B79B-EA6B-3936-AFCC-1B6A124CCC94}"/>
          </ac:picMkLst>
        </pc:picChg>
        <pc:picChg chg="add mod">
          <ac:chgData name="Kitazawa Masakiyo" userId="2bf3742da7ad8ecb" providerId="LiveId" clId="{B89740A7-BC57-4B66-ADDC-57155F3F8E48}" dt="2022-06-27T12:26:35.813" v="10869"/>
          <ac:picMkLst>
            <pc:docMk/>
            <pc:sldMk cId="56391720" sldId="569"/>
            <ac:picMk id="20" creationId="{10E020A3-E062-566F-5D4C-A6DD531B4072}"/>
          </ac:picMkLst>
        </pc:picChg>
        <pc:picChg chg="add mod">
          <ac:chgData name="Kitazawa Masakiyo" userId="2bf3742da7ad8ecb" providerId="LiveId" clId="{B89740A7-BC57-4B66-ADDC-57155F3F8E48}" dt="2022-06-27T12:26:35.813" v="10869"/>
          <ac:picMkLst>
            <pc:docMk/>
            <pc:sldMk cId="56391720" sldId="569"/>
            <ac:picMk id="23" creationId="{9FD9ED58-70EC-5B3E-5416-4A62BE45B950}"/>
          </ac:picMkLst>
        </pc:picChg>
        <pc:picChg chg="add mod">
          <ac:chgData name="Kitazawa Masakiyo" userId="2bf3742da7ad8ecb" providerId="LiveId" clId="{B89740A7-BC57-4B66-ADDC-57155F3F8E48}" dt="2022-06-27T12:26:35.813" v="10869"/>
          <ac:picMkLst>
            <pc:docMk/>
            <pc:sldMk cId="56391720" sldId="569"/>
            <ac:picMk id="24" creationId="{80B1B1ED-198C-AB1E-F45A-53CF7856AE20}"/>
          </ac:picMkLst>
        </pc:picChg>
        <pc:picChg chg="add mod">
          <ac:chgData name="Kitazawa Masakiyo" userId="2bf3742da7ad8ecb" providerId="LiveId" clId="{B89740A7-BC57-4B66-ADDC-57155F3F8E48}" dt="2022-06-27T12:26:35.813" v="10869"/>
          <ac:picMkLst>
            <pc:docMk/>
            <pc:sldMk cId="56391720" sldId="569"/>
            <ac:picMk id="28" creationId="{F421B8B3-67DE-5EFB-1077-E47D1BB80BD6}"/>
          </ac:picMkLst>
        </pc:picChg>
        <pc:picChg chg="add mod">
          <ac:chgData name="Kitazawa Masakiyo" userId="2bf3742da7ad8ecb" providerId="LiveId" clId="{B89740A7-BC57-4B66-ADDC-57155F3F8E48}" dt="2022-06-27T12:26:35.813" v="10869"/>
          <ac:picMkLst>
            <pc:docMk/>
            <pc:sldMk cId="56391720" sldId="569"/>
            <ac:picMk id="29" creationId="{381D62A3-FFD8-1506-DC49-906AB62CCFAD}"/>
          </ac:picMkLst>
        </pc:picChg>
        <pc:picChg chg="add mod">
          <ac:chgData name="Kitazawa Masakiyo" userId="2bf3742da7ad8ecb" providerId="LiveId" clId="{B89740A7-BC57-4B66-ADDC-57155F3F8E48}" dt="2022-06-27T12:28:18.314" v="11004" actId="1076"/>
          <ac:picMkLst>
            <pc:docMk/>
            <pc:sldMk cId="56391720" sldId="569"/>
            <ac:picMk id="32" creationId="{818E31AE-FF36-69AC-E15D-7D19D7F580B6}"/>
          </ac:picMkLst>
        </pc:pic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6" creationId="{AC5B82E9-E46A-6233-BE9B-7EFE2AA62414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7" creationId="{56A61637-8D64-34EE-F01E-B0C7745A1263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0" creationId="{72627FCF-1109-F63E-D5DA-65D0EF1EC928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1" creationId="{E688F24F-2A93-51F6-EA77-497E4CC560A4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2" creationId="{05CC8F69-1DF0-0C41-9943-2F2C712466EE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3" creationId="{65347CD0-6580-F29D-E6CC-E6D6561F1F9E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4" creationId="{F8F9BDD6-468A-3C11-79EA-1643E8EF5390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5" creationId="{375194D8-52F5-76FA-01E2-EE959ADF9035}"/>
          </ac:cxnSpMkLst>
        </pc:cxnChg>
        <pc:cxnChg chg="add mod">
          <ac:chgData name="Kitazawa Masakiyo" userId="2bf3742da7ad8ecb" providerId="LiveId" clId="{B89740A7-BC57-4B66-ADDC-57155F3F8E48}" dt="2022-06-27T12:26:35.813" v="10869"/>
          <ac:cxnSpMkLst>
            <pc:docMk/>
            <pc:sldMk cId="56391720" sldId="569"/>
            <ac:cxnSpMk id="16" creationId="{AF757B17-9E54-6E8E-4A0D-5E3392BF7615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8T06:07:42.697" v="17981"/>
        <pc:sldMkLst>
          <pc:docMk/>
          <pc:sldMk cId="2931455779" sldId="569"/>
        </pc:sldMkLst>
        <pc:spChg chg="mod">
          <ac:chgData name="Kitazawa Masakiyo" userId="2bf3742da7ad8ecb" providerId="LiveId" clId="{B89740A7-BC57-4B66-ADDC-57155F3F8E48}" dt="2022-06-27T12:31:34.144" v="11146" actId="20577"/>
          <ac:spMkLst>
            <pc:docMk/>
            <pc:sldMk cId="2931455779" sldId="569"/>
            <ac:spMk id="2" creationId="{8B1E5834-2628-EA41-499E-9121CBF27346}"/>
          </ac:spMkLst>
        </pc:spChg>
        <pc:spChg chg="del">
          <ac:chgData name="Kitazawa Masakiyo" userId="2bf3742da7ad8ecb" providerId="LiveId" clId="{B89740A7-BC57-4B66-ADDC-57155F3F8E48}" dt="2022-06-27T12:31:20.687" v="11132" actId="478"/>
          <ac:spMkLst>
            <pc:docMk/>
            <pc:sldMk cId="2931455779" sldId="569"/>
            <ac:spMk id="3" creationId="{75A831D9-2F29-F921-DBFC-35829535303D}"/>
          </ac:spMkLst>
        </pc:spChg>
        <pc:spChg chg="add del mod">
          <ac:chgData name="Kitazawa Masakiyo" userId="2bf3742da7ad8ecb" providerId="LiveId" clId="{B89740A7-BC57-4B66-ADDC-57155F3F8E48}" dt="2022-06-27T12:35:59.415" v="11493" actId="21"/>
          <ac:spMkLst>
            <pc:docMk/>
            <pc:sldMk cId="2931455779" sldId="569"/>
            <ac:spMk id="4" creationId="{53CE254F-80C8-C6E0-30D2-B797DE3C78D3}"/>
          </ac:spMkLst>
        </pc:spChg>
        <pc:spChg chg="add mod">
          <ac:chgData name="Kitazawa Masakiyo" userId="2bf3742da7ad8ecb" providerId="LiveId" clId="{B89740A7-BC57-4B66-ADDC-57155F3F8E48}" dt="2022-06-27T12:31:44.168" v="11147"/>
          <ac:spMkLst>
            <pc:docMk/>
            <pc:sldMk cId="2931455779" sldId="569"/>
            <ac:spMk id="5" creationId="{BDAC7F13-CDAE-B819-41F6-6C73F61D492A}"/>
          </ac:spMkLst>
        </pc:spChg>
        <pc:spChg chg="add mod">
          <ac:chgData name="Kitazawa Masakiyo" userId="2bf3742da7ad8ecb" providerId="LiveId" clId="{B89740A7-BC57-4B66-ADDC-57155F3F8E48}" dt="2022-06-27T12:31:44.168" v="11147"/>
          <ac:spMkLst>
            <pc:docMk/>
            <pc:sldMk cId="2931455779" sldId="569"/>
            <ac:spMk id="6" creationId="{B0833969-CB65-1E3C-78C1-075CC3BB81F8}"/>
          </ac:spMkLst>
        </pc:spChg>
        <pc:spChg chg="add del mod">
          <ac:chgData name="Kitazawa Masakiyo" userId="2bf3742da7ad8ecb" providerId="LiveId" clId="{B89740A7-BC57-4B66-ADDC-57155F3F8E48}" dt="2022-06-27T12:33:50.872" v="11317" actId="478"/>
          <ac:spMkLst>
            <pc:docMk/>
            <pc:sldMk cId="2931455779" sldId="569"/>
            <ac:spMk id="15" creationId="{18C57057-8E41-0978-B156-BAC635D72648}"/>
          </ac:spMkLst>
        </pc:spChg>
        <pc:spChg chg="add del mod">
          <ac:chgData name="Kitazawa Masakiyo" userId="2bf3742da7ad8ecb" providerId="LiveId" clId="{B89740A7-BC57-4B66-ADDC-57155F3F8E48}" dt="2022-06-27T12:32:00.365" v="11156" actId="478"/>
          <ac:spMkLst>
            <pc:docMk/>
            <pc:sldMk cId="2931455779" sldId="569"/>
            <ac:spMk id="16" creationId="{A665BEEB-2E4F-70F5-9E91-00201EA9E704}"/>
          </ac:spMkLst>
        </pc:spChg>
        <pc:spChg chg="add del mod">
          <ac:chgData name="Kitazawa Masakiyo" userId="2bf3742da7ad8ecb" providerId="LiveId" clId="{B89740A7-BC57-4B66-ADDC-57155F3F8E48}" dt="2022-06-27T12:33:59.176" v="11320" actId="21"/>
          <ac:spMkLst>
            <pc:docMk/>
            <pc:sldMk cId="2931455779" sldId="569"/>
            <ac:spMk id="17" creationId="{DD38891E-C01E-7034-E270-A18CAD0FADAE}"/>
          </ac:spMkLst>
        </pc:spChg>
        <pc:spChg chg="add mod">
          <ac:chgData name="Kitazawa Masakiyo" userId="2bf3742da7ad8ecb" providerId="LiveId" clId="{B89740A7-BC57-4B66-ADDC-57155F3F8E48}" dt="2022-06-27T12:35:50.453" v="11479" actId="1076"/>
          <ac:spMkLst>
            <pc:docMk/>
            <pc:sldMk cId="2931455779" sldId="569"/>
            <ac:spMk id="18" creationId="{2914674C-13CE-700C-48DC-3CF0711209BB}"/>
          </ac:spMkLst>
        </pc:spChg>
        <pc:spChg chg="add mod">
          <ac:chgData name="Kitazawa Masakiyo" userId="2bf3742da7ad8ecb" providerId="LiveId" clId="{B89740A7-BC57-4B66-ADDC-57155F3F8E48}" dt="2022-06-27T12:36:45.198" v="11503" actId="1076"/>
          <ac:spMkLst>
            <pc:docMk/>
            <pc:sldMk cId="2931455779" sldId="569"/>
            <ac:spMk id="20" creationId="{303B3F3C-1683-8493-2E25-29E11173F1FA}"/>
          </ac:spMkLst>
        </pc:spChg>
        <pc:spChg chg="add mod">
          <ac:chgData name="Kitazawa Masakiyo" userId="2bf3742da7ad8ecb" providerId="LiveId" clId="{B89740A7-BC57-4B66-ADDC-57155F3F8E48}" dt="2022-06-27T12:36:59.833" v="11511" actId="1076"/>
          <ac:spMkLst>
            <pc:docMk/>
            <pc:sldMk cId="2931455779" sldId="569"/>
            <ac:spMk id="21" creationId="{AD43E198-52C2-EB69-0C33-170CA4BD2EA6}"/>
          </ac:spMkLst>
        </pc:spChg>
        <pc:spChg chg="add mod">
          <ac:chgData name="Kitazawa Masakiyo" userId="2bf3742da7ad8ecb" providerId="LiveId" clId="{B89740A7-BC57-4B66-ADDC-57155F3F8E48}" dt="2022-06-27T12:36:59.833" v="11511" actId="1076"/>
          <ac:spMkLst>
            <pc:docMk/>
            <pc:sldMk cId="2931455779" sldId="569"/>
            <ac:spMk id="22" creationId="{CFD73554-82DF-4CE3-F4FB-BC72069A37EB}"/>
          </ac:spMkLst>
        </pc:spChg>
        <pc:spChg chg="add mod ord">
          <ac:chgData name="Kitazawa Masakiyo" userId="2bf3742da7ad8ecb" providerId="LiveId" clId="{B89740A7-BC57-4B66-ADDC-57155F3F8E48}" dt="2022-06-27T12:36:19.103" v="11498" actId="14100"/>
          <ac:spMkLst>
            <pc:docMk/>
            <pc:sldMk cId="2931455779" sldId="569"/>
            <ac:spMk id="23" creationId="{59F3DCE1-6C69-FAD3-D4EA-92A47289D6B3}"/>
          </ac:spMkLst>
        </pc:spChg>
        <pc:picChg chg="add mod">
          <ac:chgData name="Kitazawa Masakiyo" userId="2bf3742da7ad8ecb" providerId="LiveId" clId="{B89740A7-BC57-4B66-ADDC-57155F3F8E48}" dt="2022-06-27T12:31:44.168" v="11147"/>
          <ac:picMkLst>
            <pc:docMk/>
            <pc:sldMk cId="2931455779" sldId="569"/>
            <ac:picMk id="7" creationId="{BDE6A424-7615-6291-32C9-73760ECF60DF}"/>
          </ac:picMkLst>
        </pc:picChg>
        <pc:picChg chg="add mod">
          <ac:chgData name="Kitazawa Masakiyo" userId="2bf3742da7ad8ecb" providerId="LiveId" clId="{B89740A7-BC57-4B66-ADDC-57155F3F8E48}" dt="2022-06-27T12:35:56.622" v="11492" actId="1035"/>
          <ac:picMkLst>
            <pc:docMk/>
            <pc:sldMk cId="2931455779" sldId="569"/>
            <ac:picMk id="8" creationId="{1CD195F3-18E2-1DC8-566F-655DF5CB9559}"/>
          </ac:picMkLst>
        </pc:picChg>
        <pc:picChg chg="add mod">
          <ac:chgData name="Kitazawa Masakiyo" userId="2bf3742da7ad8ecb" providerId="LiveId" clId="{B89740A7-BC57-4B66-ADDC-57155F3F8E48}" dt="2022-06-27T12:35:56.622" v="11492" actId="1035"/>
          <ac:picMkLst>
            <pc:docMk/>
            <pc:sldMk cId="2931455779" sldId="569"/>
            <ac:picMk id="9" creationId="{4C2577A6-ACAF-BB42-A3A6-ACA86259E3B7}"/>
          </ac:picMkLst>
        </pc:picChg>
        <pc:picChg chg="add mod">
          <ac:chgData name="Kitazawa Masakiyo" userId="2bf3742da7ad8ecb" providerId="LiveId" clId="{B89740A7-BC57-4B66-ADDC-57155F3F8E48}" dt="2022-06-27T12:31:44.168" v="11147"/>
          <ac:picMkLst>
            <pc:docMk/>
            <pc:sldMk cId="2931455779" sldId="569"/>
            <ac:picMk id="10" creationId="{C876F4FE-AFEB-D734-345C-0D46BE183BB8}"/>
          </ac:picMkLst>
        </pc:picChg>
        <pc:picChg chg="add mod">
          <ac:chgData name="Kitazawa Masakiyo" userId="2bf3742da7ad8ecb" providerId="LiveId" clId="{B89740A7-BC57-4B66-ADDC-57155F3F8E48}" dt="2022-06-27T12:31:44.168" v="11147"/>
          <ac:picMkLst>
            <pc:docMk/>
            <pc:sldMk cId="2931455779" sldId="569"/>
            <ac:picMk id="14" creationId="{C9D80130-78F5-5D28-18B1-FE2AD3EE26BA}"/>
          </ac:picMkLst>
        </pc:picChg>
        <pc:picChg chg="add mod">
          <ac:chgData name="Kitazawa Masakiyo" userId="2bf3742da7ad8ecb" providerId="LiveId" clId="{B89740A7-BC57-4B66-ADDC-57155F3F8E48}" dt="2022-06-27T12:37:06.551" v="11512" actId="1076"/>
          <ac:picMkLst>
            <pc:docMk/>
            <pc:sldMk cId="2931455779" sldId="569"/>
            <ac:picMk id="19" creationId="{B9A46B5D-95BE-22F3-EB46-F15D4E650A04}"/>
          </ac:picMkLst>
        </pc:picChg>
        <pc:cxnChg chg="add mod">
          <ac:chgData name="Kitazawa Masakiyo" userId="2bf3742da7ad8ecb" providerId="LiveId" clId="{B89740A7-BC57-4B66-ADDC-57155F3F8E48}" dt="2022-06-27T12:31:44.168" v="11147"/>
          <ac:cxnSpMkLst>
            <pc:docMk/>
            <pc:sldMk cId="2931455779" sldId="569"/>
            <ac:cxnSpMk id="11" creationId="{48C11802-0588-AA42-BEDF-50D303724649}"/>
          </ac:cxnSpMkLst>
        </pc:cxnChg>
        <pc:cxnChg chg="add mod">
          <ac:chgData name="Kitazawa Masakiyo" userId="2bf3742da7ad8ecb" providerId="LiveId" clId="{B89740A7-BC57-4B66-ADDC-57155F3F8E48}" dt="2022-06-27T12:31:44.168" v="11147"/>
          <ac:cxnSpMkLst>
            <pc:docMk/>
            <pc:sldMk cId="2931455779" sldId="569"/>
            <ac:cxnSpMk id="12" creationId="{E1F21B56-F9A2-3A44-C12B-5154BC7805F3}"/>
          </ac:cxnSpMkLst>
        </pc:cxnChg>
        <pc:cxnChg chg="add mod">
          <ac:chgData name="Kitazawa Masakiyo" userId="2bf3742da7ad8ecb" providerId="LiveId" clId="{B89740A7-BC57-4B66-ADDC-57155F3F8E48}" dt="2022-06-27T12:31:44.168" v="11147"/>
          <ac:cxnSpMkLst>
            <pc:docMk/>
            <pc:sldMk cId="2931455779" sldId="569"/>
            <ac:cxnSpMk id="13" creationId="{2BBA75A9-4687-6436-EE0E-0E0355BADFF1}"/>
          </ac:cxnSpMkLst>
        </pc:cxnChg>
      </pc:sldChg>
      <pc:sldChg chg="addSp delSp modSp new mod modAnim">
        <pc:chgData name="Kitazawa Masakiyo" userId="2bf3742da7ad8ecb" providerId="LiveId" clId="{B89740A7-BC57-4B66-ADDC-57155F3F8E48}" dt="2022-06-28T06:07:34.803" v="17980"/>
        <pc:sldMkLst>
          <pc:docMk/>
          <pc:sldMk cId="862013905" sldId="570"/>
        </pc:sldMkLst>
        <pc:spChg chg="mod">
          <ac:chgData name="Kitazawa Masakiyo" userId="2bf3742da7ad8ecb" providerId="LiveId" clId="{B89740A7-BC57-4B66-ADDC-57155F3F8E48}" dt="2022-06-27T12:37:31.002" v="11530" actId="20577"/>
          <ac:spMkLst>
            <pc:docMk/>
            <pc:sldMk cId="862013905" sldId="570"/>
            <ac:spMk id="2" creationId="{8457E8B2-BAD0-6221-E1B6-4173111AF1B5}"/>
          </ac:spMkLst>
        </pc:spChg>
        <pc:spChg chg="del">
          <ac:chgData name="Kitazawa Masakiyo" userId="2bf3742da7ad8ecb" providerId="LiveId" clId="{B89740A7-BC57-4B66-ADDC-57155F3F8E48}" dt="2022-06-27T12:37:11.297" v="11514" actId="478"/>
          <ac:spMkLst>
            <pc:docMk/>
            <pc:sldMk cId="862013905" sldId="570"/>
            <ac:spMk id="3" creationId="{15EEBBAE-3FD1-CEFD-B457-8146814DAFB2}"/>
          </ac:spMkLst>
        </pc:spChg>
        <pc:spChg chg="add del mod">
          <ac:chgData name="Kitazawa Masakiyo" userId="2bf3742da7ad8ecb" providerId="LiveId" clId="{B89740A7-BC57-4B66-ADDC-57155F3F8E48}" dt="2022-06-27T12:37:36.871" v="11531" actId="21"/>
          <ac:spMkLst>
            <pc:docMk/>
            <pc:sldMk cId="862013905" sldId="570"/>
            <ac:spMk id="4" creationId="{BA08B8FC-F1D5-F1B8-524F-7FEA435398CD}"/>
          </ac:spMkLst>
        </pc:spChg>
        <pc:spChg chg="add del mod">
          <ac:chgData name="Kitazawa Masakiyo" userId="2bf3742da7ad8ecb" providerId="LiveId" clId="{B89740A7-BC57-4B66-ADDC-57155F3F8E48}" dt="2022-06-27T12:37:58.574" v="11538" actId="21"/>
          <ac:spMkLst>
            <pc:docMk/>
            <pc:sldMk cId="862013905" sldId="570"/>
            <ac:spMk id="8" creationId="{9B294157-DFB4-698B-F0D3-6C0E858925FB}"/>
          </ac:spMkLst>
        </pc:spChg>
        <pc:spChg chg="add mod ord">
          <ac:chgData name="Kitazawa Masakiyo" userId="2bf3742da7ad8ecb" providerId="LiveId" clId="{B89740A7-BC57-4B66-ADDC-57155F3F8E48}" dt="2022-06-27T12:38:26.893" v="11542" actId="1076"/>
          <ac:spMkLst>
            <pc:docMk/>
            <pc:sldMk cId="862013905" sldId="570"/>
            <ac:spMk id="9" creationId="{10A2250C-EA3D-034E-7F70-E3831BCFB491}"/>
          </ac:spMkLst>
        </pc:spChg>
        <pc:spChg chg="add mod">
          <ac:chgData name="Kitazawa Masakiyo" userId="2bf3742da7ad8ecb" providerId="LiveId" clId="{B89740A7-BC57-4B66-ADDC-57155F3F8E48}" dt="2022-06-27T12:38:26.893" v="11542" actId="1076"/>
          <ac:spMkLst>
            <pc:docMk/>
            <pc:sldMk cId="862013905" sldId="570"/>
            <ac:spMk id="10" creationId="{4666F083-50BF-19F9-1E6C-7850AB8A21B0}"/>
          </ac:spMkLst>
        </pc:spChg>
        <pc:spChg chg="add mod">
          <ac:chgData name="Kitazawa Masakiyo" userId="2bf3742da7ad8ecb" providerId="LiveId" clId="{B89740A7-BC57-4B66-ADDC-57155F3F8E48}" dt="2022-06-27T12:39:32.580" v="11552" actId="1076"/>
          <ac:spMkLst>
            <pc:docMk/>
            <pc:sldMk cId="862013905" sldId="570"/>
            <ac:spMk id="12" creationId="{BE832433-D767-E63F-6CDC-8A470463CD1D}"/>
          </ac:spMkLst>
        </pc:spChg>
        <pc:spChg chg="add mod">
          <ac:chgData name="Kitazawa Masakiyo" userId="2bf3742da7ad8ecb" providerId="LiveId" clId="{B89740A7-BC57-4B66-ADDC-57155F3F8E48}" dt="2022-06-27T12:39:48.810" v="11573" actId="1076"/>
          <ac:spMkLst>
            <pc:docMk/>
            <pc:sldMk cId="862013905" sldId="570"/>
            <ac:spMk id="14" creationId="{B829E52B-B394-07E0-1877-4C13FED65625}"/>
          </ac:spMkLst>
        </pc:spChg>
        <pc:picChg chg="add mod">
          <ac:chgData name="Kitazawa Masakiyo" userId="2bf3742da7ad8ecb" providerId="LiveId" clId="{B89740A7-BC57-4B66-ADDC-57155F3F8E48}" dt="2022-06-27T12:37:26.349" v="11515"/>
          <ac:picMkLst>
            <pc:docMk/>
            <pc:sldMk cId="862013905" sldId="570"/>
            <ac:picMk id="5" creationId="{55862086-17F3-123C-1B34-18383CDFAF15}"/>
          </ac:picMkLst>
        </pc:picChg>
        <pc:picChg chg="add mod">
          <ac:chgData name="Kitazawa Masakiyo" userId="2bf3742da7ad8ecb" providerId="LiveId" clId="{B89740A7-BC57-4B66-ADDC-57155F3F8E48}" dt="2022-06-27T12:38:26.893" v="11542" actId="1076"/>
          <ac:picMkLst>
            <pc:docMk/>
            <pc:sldMk cId="862013905" sldId="570"/>
            <ac:picMk id="6" creationId="{94100AA5-E3A1-0B7D-4A47-71FF19DFAED4}"/>
          </ac:picMkLst>
        </pc:picChg>
        <pc:picChg chg="add mod">
          <ac:chgData name="Kitazawa Masakiyo" userId="2bf3742da7ad8ecb" providerId="LiveId" clId="{B89740A7-BC57-4B66-ADDC-57155F3F8E48}" dt="2022-06-27T12:38:26.893" v="11542" actId="1076"/>
          <ac:picMkLst>
            <pc:docMk/>
            <pc:sldMk cId="862013905" sldId="570"/>
            <ac:picMk id="7" creationId="{469FBA3A-2B45-35DE-3881-4EB43FEB30F0}"/>
          </ac:picMkLst>
        </pc:picChg>
        <pc:picChg chg="add mod modCrop">
          <ac:chgData name="Kitazawa Masakiyo" userId="2bf3742da7ad8ecb" providerId="LiveId" clId="{B89740A7-BC57-4B66-ADDC-57155F3F8E48}" dt="2022-06-27T12:39:32.580" v="11552" actId="1076"/>
          <ac:picMkLst>
            <pc:docMk/>
            <pc:sldMk cId="862013905" sldId="570"/>
            <ac:picMk id="11" creationId="{6CD23EBF-BA94-DDB0-0846-4F748D4A488B}"/>
          </ac:picMkLst>
        </pc:picChg>
        <pc:picChg chg="add mod">
          <ac:chgData name="Kitazawa Masakiyo" userId="2bf3742da7ad8ecb" providerId="LiveId" clId="{B89740A7-BC57-4B66-ADDC-57155F3F8E48}" dt="2022-06-27T12:39:36.123" v="11553" actId="14100"/>
          <ac:picMkLst>
            <pc:docMk/>
            <pc:sldMk cId="862013905" sldId="570"/>
            <ac:picMk id="13" creationId="{EBDFEA53-0609-E409-4161-D0567D5426D6}"/>
          </ac:picMkLst>
        </pc:picChg>
      </pc:sldChg>
      <pc:sldChg chg="addSp delSp modSp new mod ord modAnim">
        <pc:chgData name="Kitazawa Masakiyo" userId="2bf3742da7ad8ecb" providerId="LiveId" clId="{B89740A7-BC57-4B66-ADDC-57155F3F8E48}" dt="2022-06-28T06:06:10.590" v="17979" actId="1076"/>
        <pc:sldMkLst>
          <pc:docMk/>
          <pc:sldMk cId="1231776595" sldId="571"/>
        </pc:sldMkLst>
        <pc:spChg chg="mod">
          <ac:chgData name="Kitazawa Masakiyo" userId="2bf3742da7ad8ecb" providerId="LiveId" clId="{B89740A7-BC57-4B66-ADDC-57155F3F8E48}" dt="2022-06-27T12:40:20.129" v="11586" actId="20577"/>
          <ac:spMkLst>
            <pc:docMk/>
            <pc:sldMk cId="1231776595" sldId="571"/>
            <ac:spMk id="2" creationId="{CA95E3DD-AFC0-D998-137C-EE9D5B54F179}"/>
          </ac:spMkLst>
        </pc:spChg>
        <pc:spChg chg="del">
          <ac:chgData name="Kitazawa Masakiyo" userId="2bf3742da7ad8ecb" providerId="LiveId" clId="{B89740A7-BC57-4B66-ADDC-57155F3F8E48}" dt="2022-06-27T12:39:55.892" v="11575" actId="478"/>
          <ac:spMkLst>
            <pc:docMk/>
            <pc:sldMk cId="1231776595" sldId="571"/>
            <ac:spMk id="3" creationId="{4179BFDD-9DF1-E85A-2CF4-8807193A790B}"/>
          </ac:spMkLst>
        </pc:spChg>
        <pc:spChg chg="add mod">
          <ac:chgData name="Kitazawa Masakiyo" userId="2bf3742da7ad8ecb" providerId="LiveId" clId="{B89740A7-BC57-4B66-ADDC-57155F3F8E48}" dt="2022-06-28T06:05:07.496" v="17954" actId="1038"/>
          <ac:spMkLst>
            <pc:docMk/>
            <pc:sldMk cId="1231776595" sldId="571"/>
            <ac:spMk id="3" creationId="{511F9088-9599-3073-27A0-966D3435859E}"/>
          </ac:spMkLst>
        </pc:spChg>
        <pc:spChg chg="add del mod">
          <ac:chgData name="Kitazawa Masakiyo" userId="2bf3742da7ad8ecb" providerId="LiveId" clId="{B89740A7-BC57-4B66-ADDC-57155F3F8E48}" dt="2022-06-28T06:05:50.535" v="17965"/>
          <ac:spMkLst>
            <pc:docMk/>
            <pc:sldMk cId="1231776595" sldId="571"/>
            <ac:spMk id="4" creationId="{141F178E-5B5E-18CC-F9B7-28D4B23E83A9}"/>
          </ac:spMkLst>
        </pc:spChg>
        <pc:spChg chg="add mod">
          <ac:chgData name="Kitazawa Masakiyo" userId="2bf3742da7ad8ecb" providerId="LiveId" clId="{B89740A7-BC57-4B66-ADDC-57155F3F8E48}" dt="2022-06-27T15:49:44.019" v="14570" actId="1037"/>
          <ac:spMkLst>
            <pc:docMk/>
            <pc:sldMk cId="1231776595" sldId="571"/>
            <ac:spMk id="6" creationId="{B18C4497-27C2-130E-92CB-4A8EBC04A939}"/>
          </ac:spMkLst>
        </pc:spChg>
        <pc:spChg chg="add mod">
          <ac:chgData name="Kitazawa Masakiyo" userId="2bf3742da7ad8ecb" providerId="LiveId" clId="{B89740A7-BC57-4B66-ADDC-57155F3F8E48}" dt="2022-06-28T06:02:29.362" v="17777" actId="1076"/>
          <ac:spMkLst>
            <pc:docMk/>
            <pc:sldMk cId="1231776595" sldId="571"/>
            <ac:spMk id="13" creationId="{33C578EA-8141-2D19-34A2-C487D0A03702}"/>
          </ac:spMkLst>
        </pc:spChg>
        <pc:spChg chg="add mod">
          <ac:chgData name="Kitazawa Masakiyo" userId="2bf3742da7ad8ecb" providerId="LiveId" clId="{B89740A7-BC57-4B66-ADDC-57155F3F8E48}" dt="2022-06-27T15:50:04.796" v="14586" actId="1035"/>
          <ac:spMkLst>
            <pc:docMk/>
            <pc:sldMk cId="1231776595" sldId="571"/>
            <ac:spMk id="14" creationId="{21CDB640-35C0-C678-1DDA-E0B87DF61A33}"/>
          </ac:spMkLst>
        </pc:spChg>
        <pc:spChg chg="add del mod">
          <ac:chgData name="Kitazawa Masakiyo" userId="2bf3742da7ad8ecb" providerId="LiveId" clId="{B89740A7-BC57-4B66-ADDC-57155F3F8E48}" dt="2022-06-28T06:02:37.653" v="17779" actId="478"/>
          <ac:spMkLst>
            <pc:docMk/>
            <pc:sldMk cId="1231776595" sldId="571"/>
            <ac:spMk id="15" creationId="{D366F74A-E0E0-65D0-A217-A6D0A82DD7D3}"/>
          </ac:spMkLst>
        </pc:spChg>
        <pc:spChg chg="add del mod">
          <ac:chgData name="Kitazawa Masakiyo" userId="2bf3742da7ad8ecb" providerId="LiveId" clId="{B89740A7-BC57-4B66-ADDC-57155F3F8E48}" dt="2022-06-28T06:02:37.653" v="17779" actId="478"/>
          <ac:spMkLst>
            <pc:docMk/>
            <pc:sldMk cId="1231776595" sldId="571"/>
            <ac:spMk id="17" creationId="{2EFBE863-64A6-3F5F-D733-2D0CA03122EC}"/>
          </ac:spMkLst>
        </pc:spChg>
        <pc:spChg chg="add del mod">
          <ac:chgData name="Kitazawa Masakiyo" userId="2bf3742da7ad8ecb" providerId="LiveId" clId="{B89740A7-BC57-4B66-ADDC-57155F3F8E48}" dt="2022-06-28T06:02:34.284" v="17778" actId="478"/>
          <ac:spMkLst>
            <pc:docMk/>
            <pc:sldMk cId="1231776595" sldId="571"/>
            <ac:spMk id="18" creationId="{DE569D6B-354B-E9BA-ACC9-69A1B2AF984D}"/>
          </ac:spMkLst>
        </pc:spChg>
        <pc:spChg chg="add del mod">
          <ac:chgData name="Kitazawa Masakiyo" userId="2bf3742da7ad8ecb" providerId="LiveId" clId="{B89740A7-BC57-4B66-ADDC-57155F3F8E48}" dt="2022-06-28T06:02:34.284" v="17778" actId="478"/>
          <ac:spMkLst>
            <pc:docMk/>
            <pc:sldMk cId="1231776595" sldId="571"/>
            <ac:spMk id="20" creationId="{A4CCA965-D5B5-FAFD-C444-9BEAE37F23BB}"/>
          </ac:spMkLst>
        </pc:spChg>
        <pc:spChg chg="add del mod">
          <ac:chgData name="Kitazawa Masakiyo" userId="2bf3742da7ad8ecb" providerId="LiveId" clId="{B89740A7-BC57-4B66-ADDC-57155F3F8E48}" dt="2022-06-28T06:02:37.653" v="17779" actId="478"/>
          <ac:spMkLst>
            <pc:docMk/>
            <pc:sldMk cId="1231776595" sldId="571"/>
            <ac:spMk id="21" creationId="{2E784229-71D2-5D7C-1A06-14245AD65752}"/>
          </ac:spMkLst>
        </pc:spChg>
        <pc:spChg chg="add del mod">
          <ac:chgData name="Kitazawa Masakiyo" userId="2bf3742da7ad8ecb" providerId="LiveId" clId="{B89740A7-BC57-4B66-ADDC-57155F3F8E48}" dt="2022-06-28T06:02:34.284" v="17778" actId="478"/>
          <ac:spMkLst>
            <pc:docMk/>
            <pc:sldMk cId="1231776595" sldId="571"/>
            <ac:spMk id="22" creationId="{82F3D9CB-45BE-49E4-548A-B43A067512E6}"/>
          </ac:spMkLst>
        </pc:spChg>
        <pc:spChg chg="add del mod">
          <ac:chgData name="Kitazawa Masakiyo" userId="2bf3742da7ad8ecb" providerId="LiveId" clId="{B89740A7-BC57-4B66-ADDC-57155F3F8E48}" dt="2022-06-28T06:02:34.284" v="17778" actId="478"/>
          <ac:spMkLst>
            <pc:docMk/>
            <pc:sldMk cId="1231776595" sldId="571"/>
            <ac:spMk id="23" creationId="{9B46DCFD-BD5F-CC26-646E-0D370BC38639}"/>
          </ac:spMkLst>
        </pc:spChg>
        <pc:spChg chg="add mod">
          <ac:chgData name="Kitazawa Masakiyo" userId="2bf3742da7ad8ecb" providerId="LiveId" clId="{B89740A7-BC57-4B66-ADDC-57155F3F8E48}" dt="2022-06-27T15:48:34.474" v="14494" actId="1076"/>
          <ac:spMkLst>
            <pc:docMk/>
            <pc:sldMk cId="1231776595" sldId="571"/>
            <ac:spMk id="25" creationId="{A19A327A-14F4-D7A4-CC54-366180C02084}"/>
          </ac:spMkLst>
        </pc:spChg>
        <pc:spChg chg="add mod ord">
          <ac:chgData name="Kitazawa Masakiyo" userId="2bf3742da7ad8ecb" providerId="LiveId" clId="{B89740A7-BC57-4B66-ADDC-57155F3F8E48}" dt="2022-06-27T15:48:34.474" v="14494" actId="1076"/>
          <ac:spMkLst>
            <pc:docMk/>
            <pc:sldMk cId="1231776595" sldId="571"/>
            <ac:spMk id="26" creationId="{BD5A9EDA-B0E7-5F19-F186-793501EEFE40}"/>
          </ac:spMkLst>
        </pc:spChg>
        <pc:spChg chg="add mod">
          <ac:chgData name="Kitazawa Masakiyo" userId="2bf3742da7ad8ecb" providerId="LiveId" clId="{B89740A7-BC57-4B66-ADDC-57155F3F8E48}" dt="2022-06-28T06:05:07.496" v="17954" actId="1038"/>
          <ac:spMkLst>
            <pc:docMk/>
            <pc:sldMk cId="1231776595" sldId="571"/>
            <ac:spMk id="27" creationId="{10DD8B0F-A615-BA0F-513F-586896BB48CA}"/>
          </ac:spMkLst>
        </pc:spChg>
        <pc:spChg chg="add mod">
          <ac:chgData name="Kitazawa Masakiyo" userId="2bf3742da7ad8ecb" providerId="LiveId" clId="{B89740A7-BC57-4B66-ADDC-57155F3F8E48}" dt="2022-06-28T06:05:07.496" v="17954" actId="1038"/>
          <ac:spMkLst>
            <pc:docMk/>
            <pc:sldMk cId="1231776595" sldId="571"/>
            <ac:spMk id="28" creationId="{647597D3-6D7F-6D57-69D2-122E59F6E6EF}"/>
          </ac:spMkLst>
        </pc:spChg>
        <pc:spChg chg="add mod">
          <ac:chgData name="Kitazawa Masakiyo" userId="2bf3742da7ad8ecb" providerId="LiveId" clId="{B89740A7-BC57-4B66-ADDC-57155F3F8E48}" dt="2022-06-28T06:03:33.743" v="17820" actId="14100"/>
          <ac:spMkLst>
            <pc:docMk/>
            <pc:sldMk cId="1231776595" sldId="571"/>
            <ac:spMk id="29" creationId="{19F229A9-7620-3558-DBBE-78A1D49615BE}"/>
          </ac:spMkLst>
        </pc:spChg>
        <pc:spChg chg="add mod">
          <ac:chgData name="Kitazawa Masakiyo" userId="2bf3742da7ad8ecb" providerId="LiveId" clId="{B89740A7-BC57-4B66-ADDC-57155F3F8E48}" dt="2022-06-28T06:03:38.685" v="17822" actId="1076"/>
          <ac:spMkLst>
            <pc:docMk/>
            <pc:sldMk cId="1231776595" sldId="571"/>
            <ac:spMk id="30" creationId="{B427E664-4819-CAE2-24B2-D5958F85F72E}"/>
          </ac:spMkLst>
        </pc:spChg>
        <pc:spChg chg="add mod">
          <ac:chgData name="Kitazawa Masakiyo" userId="2bf3742da7ad8ecb" providerId="LiveId" clId="{B89740A7-BC57-4B66-ADDC-57155F3F8E48}" dt="2022-06-28T06:05:07.496" v="17954" actId="1038"/>
          <ac:spMkLst>
            <pc:docMk/>
            <pc:sldMk cId="1231776595" sldId="571"/>
            <ac:spMk id="31" creationId="{61F3C23C-F991-4099-906C-99F234046179}"/>
          </ac:spMkLst>
        </pc:spChg>
        <pc:picChg chg="add del mod">
          <ac:chgData name="Kitazawa Masakiyo" userId="2bf3742da7ad8ecb" providerId="LiveId" clId="{B89740A7-BC57-4B66-ADDC-57155F3F8E48}" dt="2022-06-27T15:40:46.025" v="14234"/>
          <ac:picMkLst>
            <pc:docMk/>
            <pc:sldMk cId="1231776595" sldId="571"/>
            <ac:picMk id="3" creationId="{0052B668-67BC-23D0-D740-2F3DA30B884B}"/>
          </ac:picMkLst>
        </pc:picChg>
        <pc:picChg chg="add del mod">
          <ac:chgData name="Kitazawa Masakiyo" userId="2bf3742da7ad8ecb" providerId="LiveId" clId="{B89740A7-BC57-4B66-ADDC-57155F3F8E48}" dt="2022-06-27T15:41:43.327" v="14301"/>
          <ac:picMkLst>
            <pc:docMk/>
            <pc:sldMk cId="1231776595" sldId="571"/>
            <ac:picMk id="5" creationId="{CA08059B-AFBF-F1A2-B905-EE9B1B6CDBDB}"/>
          </ac:picMkLst>
        </pc:picChg>
        <pc:picChg chg="add mod">
          <ac:chgData name="Kitazawa Masakiyo" userId="2bf3742da7ad8ecb" providerId="LiveId" clId="{B89740A7-BC57-4B66-ADDC-57155F3F8E48}" dt="2022-06-28T06:06:01.018" v="17972" actId="1076"/>
          <ac:picMkLst>
            <pc:docMk/>
            <pc:sldMk cId="1231776595" sldId="571"/>
            <ac:picMk id="7" creationId="{A14CACA4-8267-4BE1-EA3F-BD34521546CA}"/>
          </ac:picMkLst>
        </pc:picChg>
        <pc:picChg chg="add mod">
          <ac:chgData name="Kitazawa Masakiyo" userId="2bf3742da7ad8ecb" providerId="LiveId" clId="{B89740A7-BC57-4B66-ADDC-57155F3F8E48}" dt="2022-06-27T15:48:34.474" v="14494" actId="1076"/>
          <ac:picMkLst>
            <pc:docMk/>
            <pc:sldMk cId="1231776595" sldId="571"/>
            <ac:picMk id="8" creationId="{7351AE98-B5BE-B282-D786-919656ACD42A}"/>
          </ac:picMkLst>
        </pc:picChg>
        <pc:picChg chg="add del mod">
          <ac:chgData name="Kitazawa Masakiyo" userId="2bf3742da7ad8ecb" providerId="LiveId" clId="{B89740A7-BC57-4B66-ADDC-57155F3F8E48}" dt="2022-06-27T15:42:37.446" v="14317"/>
          <ac:picMkLst>
            <pc:docMk/>
            <pc:sldMk cId="1231776595" sldId="571"/>
            <ac:picMk id="9" creationId="{36151421-5030-34A3-B583-1D678128FE7D}"/>
          </ac:picMkLst>
        </pc:picChg>
        <pc:picChg chg="add mod">
          <ac:chgData name="Kitazawa Masakiyo" userId="2bf3742da7ad8ecb" providerId="LiveId" clId="{B89740A7-BC57-4B66-ADDC-57155F3F8E48}" dt="2022-06-28T06:06:10.590" v="17979" actId="1076"/>
          <ac:picMkLst>
            <pc:docMk/>
            <pc:sldMk cId="1231776595" sldId="571"/>
            <ac:picMk id="10" creationId="{8884D188-4434-489F-0AFE-E654ECE50BF8}"/>
          </ac:picMkLst>
        </pc:picChg>
        <pc:picChg chg="add del mod">
          <ac:chgData name="Kitazawa Masakiyo" userId="2bf3742da7ad8ecb" providerId="LiveId" clId="{B89740A7-BC57-4B66-ADDC-57155F3F8E48}" dt="2022-06-27T15:42:49.364" v="14330"/>
          <ac:picMkLst>
            <pc:docMk/>
            <pc:sldMk cId="1231776595" sldId="571"/>
            <ac:picMk id="11" creationId="{D6C2D5CA-A3E2-1B38-794A-9354FC1B241E}"/>
          </ac:picMkLst>
        </pc:picChg>
        <pc:picChg chg="add del mod">
          <ac:chgData name="Kitazawa Masakiyo" userId="2bf3742da7ad8ecb" providerId="LiveId" clId="{B89740A7-BC57-4B66-ADDC-57155F3F8E48}" dt="2022-06-27T15:43:21.856" v="14381"/>
          <ac:picMkLst>
            <pc:docMk/>
            <pc:sldMk cId="1231776595" sldId="571"/>
            <ac:picMk id="13" creationId="{560CFA7B-6072-1EEC-AA22-8D118690E0DD}"/>
          </ac:picMkLst>
        </pc:picChg>
        <pc:picChg chg="add mod">
          <ac:chgData name="Kitazawa Masakiyo" userId="2bf3742da7ad8ecb" providerId="LiveId" clId="{B89740A7-BC57-4B66-ADDC-57155F3F8E48}" dt="2022-06-27T15:49:48.656" v="14571" actId="14100"/>
          <ac:picMkLst>
            <pc:docMk/>
            <pc:sldMk cId="1231776595" sldId="571"/>
            <ac:picMk id="16" creationId="{735BD3A9-64DB-99E3-0EF0-D738A9E4D37E}"/>
          </ac:picMkLst>
        </pc:picChg>
        <pc:picChg chg="add del mod">
          <ac:chgData name="Kitazawa Masakiyo" userId="2bf3742da7ad8ecb" providerId="LiveId" clId="{B89740A7-BC57-4B66-ADDC-57155F3F8E48}" dt="2022-06-27T15:43:48.553" v="14395"/>
          <ac:picMkLst>
            <pc:docMk/>
            <pc:sldMk cId="1231776595" sldId="571"/>
            <ac:picMk id="17" creationId="{D5EDFA87-E9FB-0D50-1AED-E7EBE7663BCF}"/>
          </ac:picMkLst>
        </pc:picChg>
        <pc:picChg chg="add mod">
          <ac:chgData name="Kitazawa Masakiyo" userId="2bf3742da7ad8ecb" providerId="LiveId" clId="{B89740A7-BC57-4B66-ADDC-57155F3F8E48}" dt="2022-06-27T15:49:51.710" v="14572" actId="14100"/>
          <ac:picMkLst>
            <pc:docMk/>
            <pc:sldMk cId="1231776595" sldId="571"/>
            <ac:picMk id="19" creationId="{8CB9C9BF-1B27-D803-9B6A-0483D6DA8F1D}"/>
          </ac:picMkLst>
        </pc:picChg>
        <pc:picChg chg="add del mod">
          <ac:chgData name="Kitazawa Masakiyo" userId="2bf3742da7ad8ecb" providerId="LiveId" clId="{B89740A7-BC57-4B66-ADDC-57155F3F8E48}" dt="2022-06-27T15:45:38.631" v="14411"/>
          <ac:picMkLst>
            <pc:docMk/>
            <pc:sldMk cId="1231776595" sldId="571"/>
            <ac:picMk id="20" creationId="{AE457BA4-6748-049E-9760-FC65DF0CB8B0}"/>
          </ac:picMkLst>
        </pc:picChg>
        <pc:picChg chg="add del mod">
          <ac:chgData name="Kitazawa Masakiyo" userId="2bf3742da7ad8ecb" providerId="LiveId" clId="{B89740A7-BC57-4B66-ADDC-57155F3F8E48}" dt="2022-06-27T15:46:36.990" v="14424"/>
          <ac:picMkLst>
            <pc:docMk/>
            <pc:sldMk cId="1231776595" sldId="571"/>
            <ac:picMk id="22" creationId="{FAC6DD52-55FE-B1B4-FFDD-1779BCAD3A63}"/>
          </ac:picMkLst>
        </pc:picChg>
        <pc:picChg chg="add mod">
          <ac:chgData name="Kitazawa Masakiyo" userId="2bf3742da7ad8ecb" providerId="LiveId" clId="{B89740A7-BC57-4B66-ADDC-57155F3F8E48}" dt="2022-06-27T15:50:12.642" v="14602" actId="14100"/>
          <ac:picMkLst>
            <pc:docMk/>
            <pc:sldMk cId="1231776595" sldId="571"/>
            <ac:picMk id="24" creationId="{666C3281-3507-DA4A-787B-C13430189AA2}"/>
          </ac:picMkLst>
        </pc:picChg>
      </pc:sldChg>
      <pc:sldChg chg="delSp modSp del mod delAnim">
        <pc:chgData name="Kitazawa Masakiyo" userId="2bf3742da7ad8ecb" providerId="LiveId" clId="{B89740A7-BC57-4B66-ADDC-57155F3F8E48}" dt="2022-06-28T05:55:11.811" v="17712" actId="2696"/>
        <pc:sldMkLst>
          <pc:docMk/>
          <pc:sldMk cId="600144947" sldId="572"/>
        </pc:sldMkLst>
        <pc:spChg chg="mod">
          <ac:chgData name="Kitazawa Masakiyo" userId="2bf3742da7ad8ecb" providerId="LiveId" clId="{B89740A7-BC57-4B66-ADDC-57155F3F8E48}" dt="2022-06-28T00:51:20.101" v="15721" actId="20577"/>
          <ac:spMkLst>
            <pc:docMk/>
            <pc:sldMk cId="600144947" sldId="572"/>
            <ac:spMk id="4" creationId="{9719FCCA-D99F-2998-D2DE-00DA2081995C}"/>
          </ac:spMkLst>
        </pc:spChg>
        <pc:picChg chg="del">
          <ac:chgData name="Kitazawa Masakiyo" userId="2bf3742da7ad8ecb" providerId="LiveId" clId="{B89740A7-BC57-4B66-ADDC-57155F3F8E48}" dt="2022-06-28T00:51:22.882" v="15722" actId="478"/>
          <ac:picMkLst>
            <pc:docMk/>
            <pc:sldMk cId="600144947" sldId="572"/>
            <ac:picMk id="5" creationId="{54D71D05-BED7-F147-0C45-F3D86CF72FA9}"/>
          </ac:picMkLst>
        </pc:picChg>
      </pc:sldChg>
      <pc:sldChg chg="addSp delSp modSp mod">
        <pc:chgData name="Kitazawa Masakiyo" userId="2bf3742da7ad8ecb" providerId="LiveId" clId="{B89740A7-BC57-4B66-ADDC-57155F3F8E48}" dt="2022-06-28T05:57:30.394" v="17717" actId="1037"/>
        <pc:sldMkLst>
          <pc:docMk/>
          <pc:sldMk cId="3017660214" sldId="573"/>
        </pc:sldMkLst>
        <pc:spChg chg="add mod or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" creationId="{C360F1F6-884B-6CD2-D929-BF8B110FC67D}"/>
          </ac:spMkLst>
        </pc:spChg>
        <pc:spChg chg="add mod">
          <ac:chgData name="Kitazawa Masakiyo" userId="2bf3742da7ad8ecb" providerId="LiveId" clId="{B89740A7-BC57-4B66-ADDC-57155F3F8E48}" dt="2022-06-28T00:58:01.325" v="15890" actId="1076"/>
          <ac:spMkLst>
            <pc:docMk/>
            <pc:sldMk cId="3017660214" sldId="573"/>
            <ac:spMk id="13" creationId="{EC62FF5D-CB26-4C1D-4AFD-FF541A56F61A}"/>
          </ac:spMkLst>
        </pc:spChg>
        <pc:spChg chg="del">
          <ac:chgData name="Kitazawa Masakiyo" userId="2bf3742da7ad8ecb" providerId="LiveId" clId="{B89740A7-BC57-4B66-ADDC-57155F3F8E48}" dt="2022-06-28T00:53:29.327" v="15749" actId="478"/>
          <ac:spMkLst>
            <pc:docMk/>
            <pc:sldMk cId="3017660214" sldId="573"/>
            <ac:spMk id="38" creationId="{D3CEDC50-5546-8018-1D0E-FF36A31B96CB}"/>
          </ac:spMkLst>
        </pc:spChg>
        <pc:spChg chg="del">
          <ac:chgData name="Kitazawa Masakiyo" userId="2bf3742da7ad8ecb" providerId="LiveId" clId="{B89740A7-BC57-4B66-ADDC-57155F3F8E48}" dt="2022-06-28T00:53:29.327" v="15749" actId="478"/>
          <ac:spMkLst>
            <pc:docMk/>
            <pc:sldMk cId="3017660214" sldId="573"/>
            <ac:spMk id="41" creationId="{18B317FD-556A-33D6-6491-266E9485021F}"/>
          </ac:spMkLst>
        </pc:spChg>
        <pc:spChg chg="del">
          <ac:chgData name="Kitazawa Masakiyo" userId="2bf3742da7ad8ecb" providerId="LiveId" clId="{B89740A7-BC57-4B66-ADDC-57155F3F8E48}" dt="2022-06-28T00:53:29.327" v="15749" actId="478"/>
          <ac:spMkLst>
            <pc:docMk/>
            <pc:sldMk cId="3017660214" sldId="573"/>
            <ac:spMk id="42" creationId="{7B47ADEB-FCC7-B501-D114-2959289BDDE1}"/>
          </ac:spMkLst>
        </pc:spChg>
        <pc:spChg chg="del">
          <ac:chgData name="Kitazawa Masakiyo" userId="2bf3742da7ad8ecb" providerId="LiveId" clId="{B89740A7-BC57-4B66-ADDC-57155F3F8E48}" dt="2022-06-28T00:53:29.327" v="15749" actId="478"/>
          <ac:spMkLst>
            <pc:docMk/>
            <pc:sldMk cId="3017660214" sldId="573"/>
            <ac:spMk id="44" creationId="{1A8D0D86-0052-AE14-A93D-10C76C4F8F5F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47" creationId="{2735B845-2A0C-3778-15CD-1622178AEE2A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0" creationId="{BB3A6785-6B34-7641-7226-1D43B9459F4D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1" creationId="{01CF675F-760A-97E1-FCCB-316035EB2885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2" creationId="{6378413B-36D3-E3CE-9C21-9ABDC3F1A54B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3" creationId="{DF577300-1005-DE5F-8FBD-341F76E66522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4" creationId="{92767BB4-E4E6-A82E-8C08-D8F0F79DEEA7}"/>
          </ac:spMkLst>
        </pc:spChg>
        <pc:spChg chg="add mod">
          <ac:chgData name="Kitazawa Masakiyo" userId="2bf3742da7ad8ecb" providerId="LiveId" clId="{B89740A7-BC57-4B66-ADDC-57155F3F8E48}" dt="2022-06-28T05:57:26.073" v="17715" actId="1037"/>
          <ac:spMkLst>
            <pc:docMk/>
            <pc:sldMk cId="3017660214" sldId="573"/>
            <ac:spMk id="55" creationId="{3D086E41-EAF1-2405-D911-1966DCE27E72}"/>
          </ac:spMkLst>
        </pc:spChg>
        <pc:spChg chg="add mod">
          <ac:chgData name="Kitazawa Masakiyo" userId="2bf3742da7ad8ecb" providerId="LiveId" clId="{B89740A7-BC57-4B66-ADDC-57155F3F8E48}" dt="2022-06-28T05:57:30.394" v="17717" actId="1037"/>
          <ac:spMkLst>
            <pc:docMk/>
            <pc:sldMk cId="3017660214" sldId="573"/>
            <ac:spMk id="56" creationId="{5AF3E2D9-9825-2250-8E3C-879A458EDCBD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7" creationId="{67F51959-123E-0CDB-EA5F-80290C98CB0E}"/>
          </ac:spMkLst>
        </pc:spChg>
        <pc:spChg chg="add mod">
          <ac:chgData name="Kitazawa Masakiyo" userId="2bf3742da7ad8ecb" providerId="LiveId" clId="{B89740A7-BC57-4B66-ADDC-57155F3F8E48}" dt="2022-06-28T00:58:29.528" v="15896" actId="1076"/>
          <ac:spMkLst>
            <pc:docMk/>
            <pc:sldMk cId="3017660214" sldId="573"/>
            <ac:spMk id="58" creationId="{1A4ED449-D0FA-8B32-CED2-57251F765EEC}"/>
          </ac:spMkLst>
        </pc:spChg>
        <pc:spChg chg="add mod">
          <ac:chgData name="Kitazawa Masakiyo" userId="2bf3742da7ad8ecb" providerId="LiveId" clId="{B89740A7-BC57-4B66-ADDC-57155F3F8E48}" dt="2022-06-28T00:58:21.111" v="15895" actId="1076"/>
          <ac:spMkLst>
            <pc:docMk/>
            <pc:sldMk cId="3017660214" sldId="573"/>
            <ac:spMk id="59" creationId="{D090E711-A547-7D57-2CD9-C9EC424010B0}"/>
          </ac:spMkLst>
        </pc:spChg>
        <pc:picChg chg="add mod">
          <ac:chgData name="Kitazawa Masakiyo" userId="2bf3742da7ad8ecb" providerId="LiveId" clId="{B89740A7-BC57-4B66-ADDC-57155F3F8E48}" dt="2022-06-28T00:58:29.528" v="15896" actId="1076"/>
          <ac:picMkLst>
            <pc:docMk/>
            <pc:sldMk cId="3017660214" sldId="573"/>
            <ac:picMk id="9" creationId="{B254FC3D-A848-BA1B-6226-94D7A276A875}"/>
          </ac:picMkLst>
        </pc:picChg>
        <pc:picChg chg="add mod">
          <ac:chgData name="Kitazawa Masakiyo" userId="2bf3742da7ad8ecb" providerId="LiveId" clId="{B89740A7-BC57-4B66-ADDC-57155F3F8E48}" dt="2022-06-28T00:58:29.528" v="15896" actId="1076"/>
          <ac:picMkLst>
            <pc:docMk/>
            <pc:sldMk cId="3017660214" sldId="573"/>
            <ac:picMk id="11" creationId="{6E54B6EE-ECB4-D546-1F42-ECCB8A6C090D}"/>
          </ac:picMkLst>
        </pc:picChg>
        <pc:picChg chg="del">
          <ac:chgData name="Kitazawa Masakiyo" userId="2bf3742da7ad8ecb" providerId="LiveId" clId="{B89740A7-BC57-4B66-ADDC-57155F3F8E48}" dt="2022-06-28T00:53:29.327" v="15749" actId="478"/>
          <ac:picMkLst>
            <pc:docMk/>
            <pc:sldMk cId="3017660214" sldId="573"/>
            <ac:picMk id="39" creationId="{866BB82B-6E65-6D94-EE7B-7961CA51824B}"/>
          </ac:picMkLst>
        </pc:picChg>
        <pc:picChg chg="del">
          <ac:chgData name="Kitazawa Masakiyo" userId="2bf3742da7ad8ecb" providerId="LiveId" clId="{B89740A7-BC57-4B66-ADDC-57155F3F8E48}" dt="2022-06-28T00:53:29.327" v="15749" actId="478"/>
          <ac:picMkLst>
            <pc:docMk/>
            <pc:sldMk cId="3017660214" sldId="573"/>
            <ac:picMk id="40" creationId="{6B588A7A-DA50-0148-6C58-FE22325AE9BA}"/>
          </ac:picMkLst>
        </pc:picChg>
        <pc:picChg chg="del">
          <ac:chgData name="Kitazawa Masakiyo" userId="2bf3742da7ad8ecb" providerId="LiveId" clId="{B89740A7-BC57-4B66-ADDC-57155F3F8E48}" dt="2022-06-28T00:53:29.327" v="15749" actId="478"/>
          <ac:picMkLst>
            <pc:docMk/>
            <pc:sldMk cId="3017660214" sldId="573"/>
            <ac:picMk id="43" creationId="{5F69227F-899A-ACC3-5B76-A934A39743EB}"/>
          </ac:picMkLst>
        </pc:picChg>
        <pc:picChg chg="del">
          <ac:chgData name="Kitazawa Masakiyo" userId="2bf3742da7ad8ecb" providerId="LiveId" clId="{B89740A7-BC57-4B66-ADDC-57155F3F8E48}" dt="2022-06-28T00:53:29.327" v="15749" actId="478"/>
          <ac:picMkLst>
            <pc:docMk/>
            <pc:sldMk cId="3017660214" sldId="573"/>
            <ac:picMk id="45" creationId="{BE9A9DA0-DE8F-4307-20E1-D6F43EC07050}"/>
          </ac:picMkLst>
        </pc:picChg>
        <pc:cxnChg chg="add mod ord">
          <ac:chgData name="Kitazawa Masakiyo" userId="2bf3742da7ad8ecb" providerId="LiveId" clId="{B89740A7-BC57-4B66-ADDC-57155F3F8E48}" dt="2022-06-28T00:58:29.528" v="15896" actId="1076"/>
          <ac:cxnSpMkLst>
            <pc:docMk/>
            <pc:sldMk cId="3017660214" sldId="573"/>
            <ac:cxnSpMk id="4" creationId="{81834336-6F6B-408A-B371-509F258FCD22}"/>
          </ac:cxnSpMkLst>
        </pc:cxnChg>
      </pc:sldChg>
      <pc:sldChg chg="delSp mod ord">
        <pc:chgData name="Kitazawa Masakiyo" userId="2bf3742da7ad8ecb" providerId="LiveId" clId="{B89740A7-BC57-4B66-ADDC-57155F3F8E48}" dt="2022-06-28T06:12:06.545" v="17983" actId="478"/>
        <pc:sldMkLst>
          <pc:docMk/>
          <pc:sldMk cId="569829856" sldId="574"/>
        </pc:sldMkLst>
        <pc:spChg chg="del">
          <ac:chgData name="Kitazawa Masakiyo" userId="2bf3742da7ad8ecb" providerId="LiveId" clId="{B89740A7-BC57-4B66-ADDC-57155F3F8E48}" dt="2022-06-28T06:12:06.545" v="17983" actId="478"/>
          <ac:spMkLst>
            <pc:docMk/>
            <pc:sldMk cId="569829856" sldId="574"/>
            <ac:spMk id="4" creationId="{DDFB2BC1-A880-3C93-8738-7BA8533ADB95}"/>
          </ac:spMkLst>
        </pc:spChg>
      </pc:sldChg>
      <pc:sldChg chg="modSp del mod">
        <pc:chgData name="Kitazawa Masakiyo" userId="2bf3742da7ad8ecb" providerId="LiveId" clId="{B89740A7-BC57-4B66-ADDC-57155F3F8E48}" dt="2022-06-28T01:02:50.943" v="15973" actId="2696"/>
        <pc:sldMkLst>
          <pc:docMk/>
          <pc:sldMk cId="3981360128" sldId="574"/>
        </pc:sldMkLst>
        <pc:spChg chg="mod">
          <ac:chgData name="Kitazawa Masakiyo" userId="2bf3742da7ad8ecb" providerId="LiveId" clId="{B89740A7-BC57-4B66-ADDC-57155F3F8E48}" dt="2022-06-28T01:02:44.260" v="15972" actId="20577"/>
          <ac:spMkLst>
            <pc:docMk/>
            <pc:sldMk cId="3981360128" sldId="574"/>
            <ac:spMk id="4" creationId="{9719FCCA-D99F-2998-D2DE-00DA2081995C}"/>
          </ac:spMkLst>
        </pc:spChg>
      </pc:sldChg>
      <pc:sldChg chg="delSp mod ord">
        <pc:chgData name="Kitazawa Masakiyo" userId="2bf3742da7ad8ecb" providerId="LiveId" clId="{B89740A7-BC57-4B66-ADDC-57155F3F8E48}" dt="2022-06-28T06:12:10.983" v="17984" actId="478"/>
        <pc:sldMkLst>
          <pc:docMk/>
          <pc:sldMk cId="1596364657" sldId="575"/>
        </pc:sldMkLst>
        <pc:spChg chg="del">
          <ac:chgData name="Kitazawa Masakiyo" userId="2bf3742da7ad8ecb" providerId="LiveId" clId="{B89740A7-BC57-4B66-ADDC-57155F3F8E48}" dt="2022-06-28T06:12:10.983" v="17984" actId="478"/>
          <ac:spMkLst>
            <pc:docMk/>
            <pc:sldMk cId="1596364657" sldId="575"/>
            <ac:spMk id="4" creationId="{D5A67ACE-94A0-2D73-29BF-D54B84206006}"/>
          </ac:spMkLst>
        </pc:spChg>
      </pc:sldChg>
      <pc:sldChg chg="ord">
        <pc:chgData name="Kitazawa Masakiyo" userId="2bf3742da7ad8ecb" providerId="LiveId" clId="{B89740A7-BC57-4B66-ADDC-57155F3F8E48}" dt="2022-06-28T04:29:19.283" v="16167"/>
        <pc:sldMkLst>
          <pc:docMk/>
          <pc:sldMk cId="3051124590" sldId="576"/>
        </pc:sldMkLst>
      </pc:sldChg>
      <pc:sldChg chg="delSp modSp mod ord">
        <pc:chgData name="Kitazawa Masakiyo" userId="2bf3742da7ad8ecb" providerId="LiveId" clId="{B89740A7-BC57-4B66-ADDC-57155F3F8E48}" dt="2022-06-28T06:13:10.540" v="18015" actId="14100"/>
        <pc:sldMkLst>
          <pc:docMk/>
          <pc:sldMk cId="1390217171" sldId="577"/>
        </pc:sldMkLst>
        <pc:spChg chg="mod">
          <ac:chgData name="Kitazawa Masakiyo" userId="2bf3742da7ad8ecb" providerId="LiveId" clId="{B89740A7-BC57-4B66-ADDC-57155F3F8E48}" dt="2022-06-28T06:13:10.540" v="18015" actId="14100"/>
          <ac:spMkLst>
            <pc:docMk/>
            <pc:sldMk cId="1390217171" sldId="577"/>
            <ac:spMk id="2" creationId="{75177C67-117D-B1C1-F700-97CB7BD96769}"/>
          </ac:spMkLst>
        </pc:spChg>
        <pc:spChg chg="del">
          <ac:chgData name="Kitazawa Masakiyo" userId="2bf3742da7ad8ecb" providerId="LiveId" clId="{B89740A7-BC57-4B66-ADDC-57155F3F8E48}" dt="2022-06-28T05:08:58.412" v="16976" actId="478"/>
          <ac:spMkLst>
            <pc:docMk/>
            <pc:sldMk cId="1390217171" sldId="577"/>
            <ac:spMk id="4" creationId="{E55189DE-BBBD-6672-BB11-DA5E079E6E23}"/>
          </ac:spMkLst>
        </pc:spChg>
        <pc:spChg chg="mod">
          <ac:chgData name="Kitazawa Masakiyo" userId="2bf3742da7ad8ecb" providerId="LiveId" clId="{B89740A7-BC57-4B66-ADDC-57155F3F8E48}" dt="2022-06-28T05:27:02.480" v="17272" actId="1076"/>
          <ac:spMkLst>
            <pc:docMk/>
            <pc:sldMk cId="1390217171" sldId="577"/>
            <ac:spMk id="14" creationId="{669AFDF6-25E8-F012-6EEA-2FC7027DAB19}"/>
          </ac:spMkLst>
        </pc:spChg>
      </pc:sldChg>
      <pc:sldChg chg="ord">
        <pc:chgData name="Kitazawa Masakiyo" userId="2bf3742da7ad8ecb" providerId="LiveId" clId="{B89740A7-BC57-4B66-ADDC-57155F3F8E48}" dt="2022-06-28T04:29:19.283" v="16167"/>
        <pc:sldMkLst>
          <pc:docMk/>
          <pc:sldMk cId="3863484905" sldId="578"/>
        </pc:sldMkLst>
      </pc:sldChg>
      <pc:sldChg chg="addSp delSp modSp new mod delAnim modAnim">
        <pc:chgData name="Kitazawa Masakiyo" userId="2bf3742da7ad8ecb" providerId="LiveId" clId="{B89740A7-BC57-4B66-ADDC-57155F3F8E48}" dt="2022-06-28T01:17:13.241" v="16103" actId="1076"/>
        <pc:sldMkLst>
          <pc:docMk/>
          <pc:sldMk cId="1946789622" sldId="579"/>
        </pc:sldMkLst>
        <pc:spChg chg="mod">
          <ac:chgData name="Kitazawa Masakiyo" userId="2bf3742da7ad8ecb" providerId="LiveId" clId="{B89740A7-BC57-4B66-ADDC-57155F3F8E48}" dt="2022-06-28T01:15:46.479" v="16024" actId="20577"/>
          <ac:spMkLst>
            <pc:docMk/>
            <pc:sldMk cId="1946789622" sldId="579"/>
            <ac:spMk id="2" creationId="{4F78B611-4EE0-97D1-1915-F0623A96197A}"/>
          </ac:spMkLst>
        </pc:spChg>
        <pc:spChg chg="del">
          <ac:chgData name="Kitazawa Masakiyo" userId="2bf3742da7ad8ecb" providerId="LiveId" clId="{B89740A7-BC57-4B66-ADDC-57155F3F8E48}" dt="2022-06-28T01:15:49.764" v="16025" actId="478"/>
          <ac:spMkLst>
            <pc:docMk/>
            <pc:sldMk cId="1946789622" sldId="579"/>
            <ac:spMk id="3" creationId="{1BADA588-E727-749A-BF87-6D346830608F}"/>
          </ac:spMkLst>
        </pc:spChg>
        <pc:spChg chg="add mod">
          <ac:chgData name="Kitazawa Masakiyo" userId="2bf3742da7ad8ecb" providerId="LiveId" clId="{B89740A7-BC57-4B66-ADDC-57155F3F8E48}" dt="2022-06-28T01:16:11.418" v="16045" actId="20577"/>
          <ac:spMkLst>
            <pc:docMk/>
            <pc:sldMk cId="1946789622" sldId="579"/>
            <ac:spMk id="5" creationId="{5C41E8AE-2C83-0F3A-9ABF-8FAEEDB6A265}"/>
          </ac:spMkLst>
        </pc:spChg>
        <pc:spChg chg="add mod">
          <ac:chgData name="Kitazawa Masakiyo" userId="2bf3742da7ad8ecb" providerId="LiveId" clId="{B89740A7-BC57-4B66-ADDC-57155F3F8E48}" dt="2022-06-28T01:16:24.519" v="16075" actId="6549"/>
          <ac:spMkLst>
            <pc:docMk/>
            <pc:sldMk cId="1946789622" sldId="579"/>
            <ac:spMk id="9" creationId="{62E849A7-12EB-888C-D528-FBECC965758F}"/>
          </ac:spMkLst>
        </pc:spChg>
        <pc:spChg chg="add del mod">
          <ac:chgData name="Kitazawa Masakiyo" userId="2bf3742da7ad8ecb" providerId="LiveId" clId="{B89740A7-BC57-4B66-ADDC-57155F3F8E48}" dt="2022-06-28T01:16:43.595" v="16081" actId="478"/>
          <ac:spMkLst>
            <pc:docMk/>
            <pc:sldMk cId="1946789622" sldId="579"/>
            <ac:spMk id="10" creationId="{70A5F45C-A7B3-C117-4DE4-3D31273D3E53}"/>
          </ac:spMkLst>
        </pc:spChg>
        <pc:picChg chg="add mod">
          <ac:chgData name="Kitazawa Masakiyo" userId="2bf3742da7ad8ecb" providerId="LiveId" clId="{B89740A7-BC57-4B66-ADDC-57155F3F8E48}" dt="2022-06-28T01:15:58.963" v="16026"/>
          <ac:picMkLst>
            <pc:docMk/>
            <pc:sldMk cId="1946789622" sldId="579"/>
            <ac:picMk id="4" creationId="{04B4AC10-FC94-D853-0CF6-620C731E2F9E}"/>
          </ac:picMkLst>
        </pc:picChg>
        <pc:picChg chg="add mod">
          <ac:chgData name="Kitazawa Masakiyo" userId="2bf3742da7ad8ecb" providerId="LiveId" clId="{B89740A7-BC57-4B66-ADDC-57155F3F8E48}" dt="2022-06-28T01:15:58.963" v="16026"/>
          <ac:picMkLst>
            <pc:docMk/>
            <pc:sldMk cId="1946789622" sldId="579"/>
            <ac:picMk id="6" creationId="{E8783F4B-EE06-B7B3-EA9F-32E76E187E0E}"/>
          </ac:picMkLst>
        </pc:picChg>
        <pc:picChg chg="add mod">
          <ac:chgData name="Kitazawa Masakiyo" userId="2bf3742da7ad8ecb" providerId="LiveId" clId="{B89740A7-BC57-4B66-ADDC-57155F3F8E48}" dt="2022-06-28T01:15:58.963" v="16026"/>
          <ac:picMkLst>
            <pc:docMk/>
            <pc:sldMk cId="1946789622" sldId="579"/>
            <ac:picMk id="7" creationId="{A545F134-CA40-ED4C-D9AF-53FD7743EC44}"/>
          </ac:picMkLst>
        </pc:picChg>
        <pc:picChg chg="add mod">
          <ac:chgData name="Kitazawa Masakiyo" userId="2bf3742da7ad8ecb" providerId="LiveId" clId="{B89740A7-BC57-4B66-ADDC-57155F3F8E48}" dt="2022-06-28T01:15:58.963" v="16026"/>
          <ac:picMkLst>
            <pc:docMk/>
            <pc:sldMk cId="1946789622" sldId="579"/>
            <ac:picMk id="8" creationId="{16340912-AEFC-205B-0F29-C6706D95ABD9}"/>
          </ac:picMkLst>
        </pc:picChg>
        <pc:picChg chg="add del mod">
          <ac:chgData name="Kitazawa Masakiyo" userId="2bf3742da7ad8ecb" providerId="LiveId" clId="{B89740A7-BC57-4B66-ADDC-57155F3F8E48}" dt="2022-06-28T01:16:56.035" v="16099"/>
          <ac:picMkLst>
            <pc:docMk/>
            <pc:sldMk cId="1946789622" sldId="579"/>
            <ac:picMk id="12" creationId="{5B64B981-00AA-2BF5-857B-DF5FFA69AA16}"/>
          </ac:picMkLst>
        </pc:picChg>
        <pc:picChg chg="add mod">
          <ac:chgData name="Kitazawa Masakiyo" userId="2bf3742da7ad8ecb" providerId="LiveId" clId="{B89740A7-BC57-4B66-ADDC-57155F3F8E48}" dt="2022-06-28T01:17:13.241" v="16103" actId="1076"/>
          <ac:picMkLst>
            <pc:docMk/>
            <pc:sldMk cId="1946789622" sldId="579"/>
            <ac:picMk id="14" creationId="{F1409A8F-526B-3C0C-6FCB-60D7F521C777}"/>
          </ac:picMkLst>
        </pc:picChg>
      </pc:sldChg>
      <pc:sldChg chg="addSp delSp modSp mod ord">
        <pc:chgData name="Kitazawa Masakiyo" userId="2bf3742da7ad8ecb" providerId="LiveId" clId="{B89740A7-BC57-4B66-ADDC-57155F3F8E48}" dt="2022-06-28T05:14:34.805" v="17203" actId="1035"/>
        <pc:sldMkLst>
          <pc:docMk/>
          <pc:sldMk cId="3369235161" sldId="580"/>
        </pc:sldMkLst>
        <pc:spChg chg="add mod">
          <ac:chgData name="Kitazawa Masakiyo" userId="2bf3742da7ad8ecb" providerId="LiveId" clId="{B89740A7-BC57-4B66-ADDC-57155F3F8E48}" dt="2022-06-28T05:14:34.805" v="17203" actId="1035"/>
          <ac:spMkLst>
            <pc:docMk/>
            <pc:sldMk cId="3369235161" sldId="580"/>
            <ac:spMk id="35" creationId="{D2A063DA-5119-27BB-7269-A50F1199C6A2}"/>
          </ac:spMkLst>
        </pc:spChg>
        <pc:spChg chg="add mod">
          <ac:chgData name="Kitazawa Masakiyo" userId="2bf3742da7ad8ecb" providerId="LiveId" clId="{B89740A7-BC57-4B66-ADDC-57155F3F8E48}" dt="2022-06-28T05:14:34.805" v="17203" actId="1035"/>
          <ac:spMkLst>
            <pc:docMk/>
            <pc:sldMk cId="3369235161" sldId="580"/>
            <ac:spMk id="36" creationId="{C044DB9C-45F9-159C-D0AB-4EE79D04B4B9}"/>
          </ac:spMkLst>
        </pc:spChg>
        <pc:grpChg chg="del mod">
          <ac:chgData name="Kitazawa Masakiyo" userId="2bf3742da7ad8ecb" providerId="LiveId" clId="{B89740A7-BC57-4B66-ADDC-57155F3F8E48}" dt="2022-06-28T05:14:21.444" v="17136" actId="478"/>
          <ac:grpSpMkLst>
            <pc:docMk/>
            <pc:sldMk cId="3369235161" sldId="580"/>
            <ac:grpSpMk id="27" creationId="{D56095D4-D1AA-46D2-8FEA-E8C4BAFF754C}"/>
          </ac:grpSpMkLst>
        </pc:grpChg>
        <pc:grpChg chg="del">
          <ac:chgData name="Kitazawa Masakiyo" userId="2bf3742da7ad8ecb" providerId="LiveId" clId="{B89740A7-BC57-4B66-ADDC-57155F3F8E48}" dt="2022-06-28T05:14:22.429" v="17137" actId="478"/>
          <ac:grpSpMkLst>
            <pc:docMk/>
            <pc:sldMk cId="3369235161" sldId="580"/>
            <ac:grpSpMk id="30" creationId="{BF979EDF-22E6-4DBE-B7AD-61705716FFA4}"/>
          </ac:grpSpMkLst>
        </pc:grpChg>
      </pc:sldChg>
      <pc:sldChg chg="modSp mod modAnim">
        <pc:chgData name="Kitazawa Masakiyo" userId="2bf3742da7ad8ecb" providerId="LiveId" clId="{B89740A7-BC57-4B66-ADDC-57155F3F8E48}" dt="2022-06-28T04:34:54.690" v="16265"/>
        <pc:sldMkLst>
          <pc:docMk/>
          <pc:sldMk cId="4289758545" sldId="581"/>
        </pc:sldMkLst>
        <pc:spChg chg="mod">
          <ac:chgData name="Kitazawa Masakiyo" userId="2bf3742da7ad8ecb" providerId="LiveId" clId="{B89740A7-BC57-4B66-ADDC-57155F3F8E48}" dt="2022-06-28T04:33:58.991" v="16201" actId="14100"/>
          <ac:spMkLst>
            <pc:docMk/>
            <pc:sldMk cId="4289758545" sldId="581"/>
            <ac:spMk id="4" creationId="{6CF78695-C781-EAB1-8AAC-EFD1324E889A}"/>
          </ac:spMkLst>
        </pc:spChg>
      </pc:sldChg>
      <pc:sldChg chg="modSp mod modAnim">
        <pc:chgData name="Kitazawa Masakiyo" userId="2bf3742da7ad8ecb" providerId="LiveId" clId="{B89740A7-BC57-4B66-ADDC-57155F3F8E48}" dt="2022-06-28T04:34:46.477" v="16264"/>
        <pc:sldMkLst>
          <pc:docMk/>
          <pc:sldMk cId="1052305742" sldId="582"/>
        </pc:sldMkLst>
        <pc:spChg chg="mod">
          <ac:chgData name="Kitazawa Masakiyo" userId="2bf3742da7ad8ecb" providerId="LiveId" clId="{B89740A7-BC57-4B66-ADDC-57155F3F8E48}" dt="2022-06-28T04:34:16.858" v="16233" actId="1036"/>
          <ac:spMkLst>
            <pc:docMk/>
            <pc:sldMk cId="1052305742" sldId="582"/>
            <ac:spMk id="4" creationId="{6CF78695-C781-EAB1-8AAC-EFD1324E889A}"/>
          </ac:spMkLst>
        </pc:spChg>
      </pc:sldChg>
      <pc:sldChg chg="modSp mod modAnim">
        <pc:chgData name="Kitazawa Masakiyo" userId="2bf3742da7ad8ecb" providerId="LiveId" clId="{B89740A7-BC57-4B66-ADDC-57155F3F8E48}" dt="2022-06-28T04:34:40.135" v="16263"/>
        <pc:sldMkLst>
          <pc:docMk/>
          <pc:sldMk cId="3992690803" sldId="583"/>
        </pc:sldMkLst>
        <pc:spChg chg="mod">
          <ac:chgData name="Kitazawa Masakiyo" userId="2bf3742da7ad8ecb" providerId="LiveId" clId="{B89740A7-BC57-4B66-ADDC-57155F3F8E48}" dt="2022-06-28T04:34:36.354" v="16262" actId="1036"/>
          <ac:spMkLst>
            <pc:docMk/>
            <pc:sldMk cId="3992690803" sldId="583"/>
            <ac:spMk id="4" creationId="{6CF78695-C781-EAB1-8AAC-EFD1324E889A}"/>
          </ac:spMkLst>
        </pc:spChg>
      </pc:sldChg>
      <pc:sldChg chg="modSp mod">
        <pc:chgData name="Kitazawa Masakiyo" userId="2bf3742da7ad8ecb" providerId="LiveId" clId="{B89740A7-BC57-4B66-ADDC-57155F3F8E48}" dt="2022-06-28T04:35:14.617" v="16288" actId="1036"/>
        <pc:sldMkLst>
          <pc:docMk/>
          <pc:sldMk cId="268707927" sldId="584"/>
        </pc:sldMkLst>
        <pc:spChg chg="mod">
          <ac:chgData name="Kitazawa Masakiyo" userId="2bf3742da7ad8ecb" providerId="LiveId" clId="{B89740A7-BC57-4B66-ADDC-57155F3F8E48}" dt="2022-06-28T04:35:14.617" v="16288" actId="1036"/>
          <ac:spMkLst>
            <pc:docMk/>
            <pc:sldMk cId="268707927" sldId="584"/>
            <ac:spMk id="4" creationId="{6CF78695-C781-EAB1-8AAC-EFD1324E889A}"/>
          </ac:spMkLst>
        </pc:spChg>
      </pc:sldChg>
      <pc:sldChg chg="modSp mod">
        <pc:chgData name="Kitazawa Masakiyo" userId="2bf3742da7ad8ecb" providerId="LiveId" clId="{B89740A7-BC57-4B66-ADDC-57155F3F8E48}" dt="2022-06-28T04:35:41.218" v="16310" actId="1035"/>
        <pc:sldMkLst>
          <pc:docMk/>
          <pc:sldMk cId="2508481766" sldId="585"/>
        </pc:sldMkLst>
        <pc:spChg chg="mod">
          <ac:chgData name="Kitazawa Masakiyo" userId="2bf3742da7ad8ecb" providerId="LiveId" clId="{B89740A7-BC57-4B66-ADDC-57155F3F8E48}" dt="2022-06-28T04:35:41.218" v="16310" actId="1035"/>
          <ac:spMkLst>
            <pc:docMk/>
            <pc:sldMk cId="2508481766" sldId="585"/>
            <ac:spMk id="4" creationId="{6CF78695-C781-EAB1-8AAC-EFD1324E889A}"/>
          </ac:spMkLst>
        </pc:spChg>
      </pc:sldChg>
      <pc:sldChg chg="modSp mod">
        <pc:chgData name="Kitazawa Masakiyo" userId="2bf3742da7ad8ecb" providerId="LiveId" clId="{B89740A7-BC57-4B66-ADDC-57155F3F8E48}" dt="2022-06-28T04:37:25.688" v="16371" actId="14100"/>
        <pc:sldMkLst>
          <pc:docMk/>
          <pc:sldMk cId="3910759565" sldId="586"/>
        </pc:sldMkLst>
        <pc:spChg chg="mod">
          <ac:chgData name="Kitazawa Masakiyo" userId="2bf3742da7ad8ecb" providerId="LiveId" clId="{B89740A7-BC57-4B66-ADDC-57155F3F8E48}" dt="2022-06-28T04:37:25.688" v="16371" actId="14100"/>
          <ac:spMkLst>
            <pc:docMk/>
            <pc:sldMk cId="3910759565" sldId="586"/>
            <ac:spMk id="4" creationId="{6CF78695-C781-EAB1-8AAC-EFD1324E889A}"/>
          </ac:spMkLst>
        </pc:spChg>
      </pc:sldChg>
      <pc:sldChg chg="del">
        <pc:chgData name="Kitazawa Masakiyo" userId="2bf3742da7ad8ecb" providerId="LiveId" clId="{B89740A7-BC57-4B66-ADDC-57155F3F8E48}" dt="2022-06-28T04:38:56.150" v="16372" actId="2696"/>
        <pc:sldMkLst>
          <pc:docMk/>
          <pc:sldMk cId="3893212106" sldId="588"/>
        </pc:sldMkLst>
      </pc:sldChg>
      <pc:sldChg chg="modSp mod modAnim">
        <pc:chgData name="Kitazawa Masakiyo" userId="2bf3742da7ad8ecb" providerId="LiveId" clId="{B89740A7-BC57-4B66-ADDC-57155F3F8E48}" dt="2022-06-28T04:39:53.088" v="16376"/>
        <pc:sldMkLst>
          <pc:docMk/>
          <pc:sldMk cId="4186440055" sldId="588"/>
        </pc:sldMkLst>
        <pc:spChg chg="mod">
          <ac:chgData name="Kitazawa Masakiyo" userId="2bf3742da7ad8ecb" providerId="LiveId" clId="{B89740A7-BC57-4B66-ADDC-57155F3F8E48}" dt="2022-06-28T04:39:29.008" v="16374" actId="14100"/>
          <ac:spMkLst>
            <pc:docMk/>
            <pc:sldMk cId="4186440055" sldId="588"/>
            <ac:spMk id="4" creationId="{6CF78695-C781-EAB1-8AAC-EFD1324E889A}"/>
          </ac:spMkLst>
        </pc:spChg>
      </pc:sldChg>
      <pc:sldChg chg="modSp mod modAnim">
        <pc:chgData name="Kitazawa Masakiyo" userId="2bf3742da7ad8ecb" providerId="LiveId" clId="{B89740A7-BC57-4B66-ADDC-57155F3F8E48}" dt="2022-06-28T04:40:03.729" v="16406" actId="1035"/>
        <pc:sldMkLst>
          <pc:docMk/>
          <pc:sldMk cId="2017360550" sldId="589"/>
        </pc:sldMkLst>
        <pc:spChg chg="mod">
          <ac:chgData name="Kitazawa Masakiyo" userId="2bf3742da7ad8ecb" providerId="LiveId" clId="{B89740A7-BC57-4B66-ADDC-57155F3F8E48}" dt="2022-06-28T04:40:03.729" v="16406" actId="1035"/>
          <ac:spMkLst>
            <pc:docMk/>
            <pc:sldMk cId="2017360550" sldId="589"/>
            <ac:spMk id="4" creationId="{6CF78695-C781-EAB1-8AAC-EFD1324E889A}"/>
          </ac:spMkLst>
        </pc:spChg>
      </pc:sldChg>
      <pc:sldChg chg="modSp mod">
        <pc:chgData name="Kitazawa Masakiyo" userId="2bf3742da7ad8ecb" providerId="LiveId" clId="{B89740A7-BC57-4B66-ADDC-57155F3F8E48}" dt="2022-06-28T04:40:12.495" v="16425" actId="1035"/>
        <pc:sldMkLst>
          <pc:docMk/>
          <pc:sldMk cId="3602748842" sldId="590"/>
        </pc:sldMkLst>
        <pc:spChg chg="mod">
          <ac:chgData name="Kitazawa Masakiyo" userId="2bf3742da7ad8ecb" providerId="LiveId" clId="{B89740A7-BC57-4B66-ADDC-57155F3F8E48}" dt="2022-06-28T04:40:12.495" v="16425" actId="1035"/>
          <ac:spMkLst>
            <pc:docMk/>
            <pc:sldMk cId="3602748842" sldId="590"/>
            <ac:spMk id="4" creationId="{6CF78695-C781-EAB1-8AAC-EFD1324E889A}"/>
          </ac:spMkLst>
        </pc:spChg>
      </pc:sldChg>
      <pc:sldChg chg="modSp">
        <pc:chgData name="Kitazawa Masakiyo" userId="2bf3742da7ad8ecb" providerId="LiveId" clId="{B89740A7-BC57-4B66-ADDC-57155F3F8E48}" dt="2022-06-28T06:38:29.718" v="18231" actId="113"/>
        <pc:sldMkLst>
          <pc:docMk/>
          <pc:sldMk cId="108412035" sldId="593"/>
        </pc:sldMkLst>
        <pc:spChg chg="mod">
          <ac:chgData name="Kitazawa Masakiyo" userId="2bf3742da7ad8ecb" providerId="LiveId" clId="{B89740A7-BC57-4B66-ADDC-57155F3F8E48}" dt="2022-06-28T06:38:29.718" v="18231" actId="113"/>
          <ac:spMkLst>
            <pc:docMk/>
            <pc:sldMk cId="108412035" sldId="593"/>
            <ac:spMk id="5" creationId="{0FA8A2C2-D3CD-47F7-A789-550A5499F046}"/>
          </ac:spMkLst>
        </pc:spChg>
      </pc:sldChg>
      <pc:sldChg chg="del ord">
        <pc:chgData name="Kitazawa Masakiyo" userId="2bf3742da7ad8ecb" providerId="LiveId" clId="{B89740A7-BC57-4B66-ADDC-57155F3F8E48}" dt="2022-06-28T06:26:10.253" v="18216" actId="2696"/>
        <pc:sldMkLst>
          <pc:docMk/>
          <pc:sldMk cId="2320964542" sldId="600"/>
        </pc:sldMkLst>
      </pc:sldChg>
      <pc:sldChg chg="del ord">
        <pc:chgData name="Kitazawa Masakiyo" userId="2bf3742da7ad8ecb" providerId="LiveId" clId="{B89740A7-BC57-4B66-ADDC-57155F3F8E48}" dt="2022-06-28T06:26:10.253" v="18216" actId="2696"/>
        <pc:sldMkLst>
          <pc:docMk/>
          <pc:sldMk cId="2479311944" sldId="601"/>
        </pc:sldMkLst>
      </pc:sldChg>
      <pc:sldChg chg="del">
        <pc:chgData name="Kitazawa Masakiyo" userId="2bf3742da7ad8ecb" providerId="LiveId" clId="{B89740A7-BC57-4B66-ADDC-57155F3F8E48}" dt="2022-06-28T04:44:52.703" v="16590" actId="2696"/>
        <pc:sldMkLst>
          <pc:docMk/>
          <pc:sldMk cId="932880652" sldId="606"/>
        </pc:sldMkLst>
      </pc:sldChg>
      <pc:sldChg chg="del">
        <pc:chgData name="Kitazawa Masakiyo" userId="2bf3742da7ad8ecb" providerId="LiveId" clId="{B89740A7-BC57-4B66-ADDC-57155F3F8E48}" dt="2022-06-28T04:44:52.703" v="16590" actId="2696"/>
        <pc:sldMkLst>
          <pc:docMk/>
          <pc:sldMk cId="2980297615" sldId="607"/>
        </pc:sldMkLst>
      </pc:sldChg>
      <pc:sldChg chg="del">
        <pc:chgData name="Kitazawa Masakiyo" userId="2bf3742da7ad8ecb" providerId="LiveId" clId="{B89740A7-BC57-4B66-ADDC-57155F3F8E48}" dt="2022-06-28T04:44:52.703" v="16590" actId="2696"/>
        <pc:sldMkLst>
          <pc:docMk/>
          <pc:sldMk cId="3287368806" sldId="608"/>
        </pc:sldMkLst>
      </pc:sldChg>
      <pc:sldChg chg="addSp delSp modSp new mod">
        <pc:chgData name="Kitazawa Masakiyo" userId="2bf3742da7ad8ecb" providerId="LiveId" clId="{B89740A7-BC57-4B66-ADDC-57155F3F8E48}" dt="2022-06-28T06:25:34.632" v="18212" actId="6549"/>
        <pc:sldMkLst>
          <pc:docMk/>
          <pc:sldMk cId="786023345" sldId="609"/>
        </pc:sldMkLst>
        <pc:spChg chg="mod">
          <ac:chgData name="Kitazawa Masakiyo" userId="2bf3742da7ad8ecb" providerId="LiveId" clId="{B89740A7-BC57-4B66-ADDC-57155F3F8E48}" dt="2022-06-28T04:43:02.958" v="16435" actId="20577"/>
          <ac:spMkLst>
            <pc:docMk/>
            <pc:sldMk cId="786023345" sldId="609"/>
            <ac:spMk id="2" creationId="{FC3C4C12-81EF-08FB-91FB-9711A744A66A}"/>
          </ac:spMkLst>
        </pc:spChg>
        <pc:spChg chg="del">
          <ac:chgData name="Kitazawa Masakiyo" userId="2bf3742da7ad8ecb" providerId="LiveId" clId="{B89740A7-BC57-4B66-ADDC-57155F3F8E48}" dt="2022-06-28T04:43:05.765" v="16436" actId="478"/>
          <ac:spMkLst>
            <pc:docMk/>
            <pc:sldMk cId="786023345" sldId="609"/>
            <ac:spMk id="3" creationId="{593CD34F-39B2-D159-5465-FB42030DAD0C}"/>
          </ac:spMkLst>
        </pc:spChg>
        <pc:spChg chg="add mod">
          <ac:chgData name="Kitazawa Masakiyo" userId="2bf3742da7ad8ecb" providerId="LiveId" clId="{B89740A7-BC57-4B66-ADDC-57155F3F8E48}" dt="2022-06-28T06:25:34.632" v="18212" actId="6549"/>
          <ac:spMkLst>
            <pc:docMk/>
            <pc:sldMk cId="786023345" sldId="609"/>
            <ac:spMk id="4" creationId="{5120A489-0CD7-952D-CC21-1F31D9ECEFD5}"/>
          </ac:spMkLst>
        </pc:spChg>
      </pc:sldChg>
      <pc:sldChg chg="delSp mod ord">
        <pc:chgData name="Kitazawa Masakiyo" userId="2bf3742da7ad8ecb" providerId="LiveId" clId="{B89740A7-BC57-4B66-ADDC-57155F3F8E48}" dt="2022-06-28T05:14:18.543" v="17135"/>
        <pc:sldMkLst>
          <pc:docMk/>
          <pc:sldMk cId="2759437269" sldId="619"/>
        </pc:sldMkLst>
        <pc:spChg chg="del">
          <ac:chgData name="Kitazawa Masakiyo" userId="2bf3742da7ad8ecb" providerId="LiveId" clId="{B89740A7-BC57-4B66-ADDC-57155F3F8E48}" dt="2022-06-28T05:14:13.387" v="17132" actId="478"/>
          <ac:spMkLst>
            <pc:docMk/>
            <pc:sldMk cId="2759437269" sldId="619"/>
            <ac:spMk id="35" creationId="{D2A063DA-5119-27BB-7269-A50F1199C6A2}"/>
          </ac:spMkLst>
        </pc:spChg>
        <pc:spChg chg="del">
          <ac:chgData name="Kitazawa Masakiyo" userId="2bf3742da7ad8ecb" providerId="LiveId" clId="{B89740A7-BC57-4B66-ADDC-57155F3F8E48}" dt="2022-06-28T05:14:15.341" v="17133" actId="478"/>
          <ac:spMkLst>
            <pc:docMk/>
            <pc:sldMk cId="2759437269" sldId="619"/>
            <ac:spMk id="36" creationId="{C044DB9C-45F9-159C-D0AB-4EE79D04B4B9}"/>
          </ac:spMkLst>
        </pc:spChg>
      </pc:sldChg>
      <pc:sldChg chg="del">
        <pc:chgData name="Kitazawa Masakiyo" userId="2bf3742da7ad8ecb" providerId="LiveId" clId="{B89740A7-BC57-4B66-ADDC-57155F3F8E48}" dt="2022-06-28T06:37:32.311" v="18229" actId="2696"/>
        <pc:sldMkLst>
          <pc:docMk/>
          <pc:sldMk cId="1511096961" sldId="622"/>
        </pc:sldMkLst>
      </pc:sldChg>
      <pc:sldChg chg="modSp mod">
        <pc:chgData name="Kitazawa Masakiyo" userId="2bf3742da7ad8ecb" providerId="LiveId" clId="{B89740A7-BC57-4B66-ADDC-57155F3F8E48}" dt="2022-06-28T06:18:40.485" v="18021" actId="20577"/>
        <pc:sldMkLst>
          <pc:docMk/>
          <pc:sldMk cId="3459906623" sldId="623"/>
        </pc:sldMkLst>
        <pc:spChg chg="mod">
          <ac:chgData name="Kitazawa Masakiyo" userId="2bf3742da7ad8ecb" providerId="LiveId" clId="{B89740A7-BC57-4B66-ADDC-57155F3F8E48}" dt="2022-06-28T06:18:40.485" v="18021" actId="20577"/>
          <ac:spMkLst>
            <pc:docMk/>
            <pc:sldMk cId="3459906623" sldId="623"/>
            <ac:spMk id="39" creationId="{451DA8DA-EF6D-4FC3-BFC3-48997A956B0D}"/>
          </ac:spMkLst>
        </pc:spChg>
      </pc:sldChg>
      <pc:sldChg chg="ord">
        <pc:chgData name="Kitazawa Masakiyo" userId="2bf3742da7ad8ecb" providerId="LiveId" clId="{B89740A7-BC57-4B66-ADDC-57155F3F8E48}" dt="2022-06-28T06:18:16.236" v="18020"/>
        <pc:sldMkLst>
          <pc:docMk/>
          <pc:sldMk cId="3383788584" sldId="624"/>
        </pc:sldMkLst>
      </pc:sldChg>
      <pc:sldChg chg="addSp delSp modSp mod ord">
        <pc:chgData name="Kitazawa Masakiyo" userId="2bf3742da7ad8ecb" providerId="LiveId" clId="{B89740A7-BC57-4B66-ADDC-57155F3F8E48}" dt="2022-06-28T06:36:04.342" v="18228" actId="1076"/>
        <pc:sldMkLst>
          <pc:docMk/>
          <pc:sldMk cId="1355975666" sldId="625"/>
        </pc:sldMkLst>
        <pc:spChg chg="add mod">
          <ac:chgData name="Kitazawa Masakiyo" userId="2bf3742da7ad8ecb" providerId="LiveId" clId="{B89740A7-BC57-4B66-ADDC-57155F3F8E48}" dt="2022-06-28T06:36:04.342" v="18228" actId="1076"/>
          <ac:spMkLst>
            <pc:docMk/>
            <pc:sldMk cId="1355975666" sldId="625"/>
            <ac:spMk id="20" creationId="{F9497B38-F113-D4CD-BC8C-7F4FFD376D6A}"/>
          </ac:spMkLst>
        </pc:spChg>
        <pc:spChg chg="del">
          <ac:chgData name="Kitazawa Masakiyo" userId="2bf3742da7ad8ecb" providerId="LiveId" clId="{B89740A7-BC57-4B66-ADDC-57155F3F8E48}" dt="2022-06-28T06:35:40.431" v="18217" actId="21"/>
          <ac:spMkLst>
            <pc:docMk/>
            <pc:sldMk cId="1355975666" sldId="625"/>
            <ac:spMk id="28" creationId="{857CD33B-D93C-E5F4-FAA0-D119B2870C45}"/>
          </ac:spMkLst>
        </pc:spChg>
      </pc:sldChg>
      <pc:sldChg chg="modSp modAnim">
        <pc:chgData name="Kitazawa Masakiyo" userId="2bf3742da7ad8ecb" providerId="LiveId" clId="{B89740A7-BC57-4B66-ADDC-57155F3F8E48}" dt="2022-06-28T06:24:18.809" v="18211" actId="403"/>
        <pc:sldMkLst>
          <pc:docMk/>
          <pc:sldMk cId="1746653486" sldId="626"/>
        </pc:sldMkLst>
        <pc:spChg chg="mod">
          <ac:chgData name="Kitazawa Masakiyo" userId="2bf3742da7ad8ecb" providerId="LiveId" clId="{B89740A7-BC57-4B66-ADDC-57155F3F8E48}" dt="2022-06-28T06:24:18.809" v="18211" actId="403"/>
          <ac:spMkLst>
            <pc:docMk/>
            <pc:sldMk cId="1746653486" sldId="62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29F14-8C7F-4D10-8F98-8CE3F827AD1B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0466C-2CA5-4AF0-B6CF-1B391B68C0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534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79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84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03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934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27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8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47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1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91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476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81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72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49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1234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1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036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67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989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76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34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45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68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76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99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61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41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7A82-2473-4ADD-9670-591F0AD38E6D}" type="datetimeFigureOut">
              <a:rPr kumimoji="1" lang="ja-JP" altLang="en-US" smtClean="0"/>
              <a:t>2022/6/29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8E31-75BE-409E-A0B2-A0D15EDA4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41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2022/6/29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86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7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emf"/><Relationship Id="rId2" Type="http://schemas.openxmlformats.org/officeDocument/2006/relationships/image" Target="../media/image300.emf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303.png"/><Relationship Id="rId7" Type="http://schemas.openxmlformats.org/officeDocument/2006/relationships/image" Target="../media/image307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6.png"/><Relationship Id="rId11" Type="http://schemas.openxmlformats.org/officeDocument/2006/relationships/image" Target="../media/image312.png"/><Relationship Id="rId5" Type="http://schemas.openxmlformats.org/officeDocument/2006/relationships/image" Target="../media/image305.png"/><Relationship Id="rId10" Type="http://schemas.openxmlformats.org/officeDocument/2006/relationships/image" Target="../media/image311.png"/><Relationship Id="rId4" Type="http://schemas.openxmlformats.org/officeDocument/2006/relationships/image" Target="../media/image304.png"/><Relationship Id="rId9" Type="http://schemas.openxmlformats.org/officeDocument/2006/relationships/image" Target="../media/image3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7" Type="http://schemas.openxmlformats.org/officeDocument/2006/relationships/image" Target="../media/image318.emf"/><Relationship Id="rId2" Type="http://schemas.openxmlformats.org/officeDocument/2006/relationships/image" Target="../media/image3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9.png"/><Relationship Id="rId5" Type="http://schemas.openxmlformats.org/officeDocument/2006/relationships/image" Target="../media/image317.png"/><Relationship Id="rId4" Type="http://schemas.openxmlformats.org/officeDocument/2006/relationships/image" Target="../media/image31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emf"/><Relationship Id="rId7" Type="http://schemas.openxmlformats.org/officeDocument/2006/relationships/image" Target="../media/image319.emf"/><Relationship Id="rId2" Type="http://schemas.openxmlformats.org/officeDocument/2006/relationships/image" Target="../media/image3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7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emf"/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emf"/><Relationship Id="rId7" Type="http://schemas.openxmlformats.org/officeDocument/2006/relationships/image" Target="../media/image290.png"/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6.jpg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96.emf"/><Relationship Id="rId7" Type="http://schemas.openxmlformats.org/officeDocument/2006/relationships/image" Target="../media/image286.jpg"/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4" Type="http://schemas.openxmlformats.org/officeDocument/2006/relationships/image" Target="../media/image320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7.png"/><Relationship Id="rId5" Type="http://schemas.openxmlformats.org/officeDocument/2006/relationships/image" Target="../media/image326.jpg"/><Relationship Id="rId4" Type="http://schemas.openxmlformats.org/officeDocument/2006/relationships/image" Target="../media/image3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0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28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7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image" Target="../media/image54.png"/><Relationship Id="rId7" Type="http://schemas.openxmlformats.org/officeDocument/2006/relationships/image" Target="../media/image93.png"/><Relationship Id="rId12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11" Type="http://schemas.openxmlformats.org/officeDocument/2006/relationships/image" Target="../media/image55.png"/><Relationship Id="rId5" Type="http://schemas.openxmlformats.org/officeDocument/2006/relationships/image" Target="../media/image91.png"/><Relationship Id="rId10" Type="http://schemas.openxmlformats.org/officeDocument/2006/relationships/image" Target="../media/image97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1.png"/><Relationship Id="rId7" Type="http://schemas.openxmlformats.org/officeDocument/2006/relationships/image" Target="../media/image1130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0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5.png"/><Relationship Id="rId10" Type="http://schemas.openxmlformats.org/officeDocument/2006/relationships/image" Target="../media/image121.png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0.png"/><Relationship Id="rId5" Type="http://schemas.openxmlformats.org/officeDocument/2006/relationships/image" Target="../media/image1240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12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11" Type="http://schemas.openxmlformats.org/officeDocument/2006/relationships/image" Target="../media/image131.png"/><Relationship Id="rId5" Type="http://schemas.openxmlformats.org/officeDocument/2006/relationships/image" Target="../media/image128.png"/><Relationship Id="rId10" Type="http://schemas.openxmlformats.org/officeDocument/2006/relationships/image" Target="../media/image130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png"/><Relationship Id="rId7" Type="http://schemas.openxmlformats.org/officeDocument/2006/relationships/image" Target="../media/image132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3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emf"/><Relationship Id="rId5" Type="http://schemas.openxmlformats.org/officeDocument/2006/relationships/image" Target="../media/image143.emf"/><Relationship Id="rId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5.png"/><Relationship Id="rId7" Type="http://schemas.openxmlformats.org/officeDocument/2006/relationships/image" Target="../media/image16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5.png"/><Relationship Id="rId7" Type="http://schemas.openxmlformats.org/officeDocument/2006/relationships/image" Target="../media/image16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png"/><Relationship Id="rId11" Type="http://schemas.openxmlformats.org/officeDocument/2006/relationships/image" Target="../media/image164.png"/><Relationship Id="rId5" Type="http://schemas.openxmlformats.org/officeDocument/2006/relationships/image" Target="../media/image157.png"/><Relationship Id="rId10" Type="http://schemas.openxmlformats.org/officeDocument/2006/relationships/image" Target="../media/image163.png"/><Relationship Id="rId4" Type="http://schemas.openxmlformats.org/officeDocument/2006/relationships/image" Target="../media/image156.png"/><Relationship Id="rId9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8.png"/><Relationship Id="rId4" Type="http://schemas.openxmlformats.org/officeDocument/2006/relationships/image" Target="../media/image1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1.png"/><Relationship Id="rId5" Type="http://schemas.openxmlformats.org/officeDocument/2006/relationships/image" Target="../media/image2810.png"/><Relationship Id="rId4" Type="http://schemas.openxmlformats.org/officeDocument/2006/relationships/image" Target="../media/image2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5.png"/><Relationship Id="rId4" Type="http://schemas.openxmlformats.org/officeDocument/2006/relationships/image" Target="../media/image172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7.png"/><Relationship Id="rId5" Type="http://schemas.openxmlformats.org/officeDocument/2006/relationships/image" Target="../media/image178.png"/><Relationship Id="rId4" Type="http://schemas.openxmlformats.org/officeDocument/2006/relationships/image" Target="../media/image17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199.emf"/><Relationship Id="rId4" Type="http://schemas.openxmlformats.org/officeDocument/2006/relationships/image" Target="../media/image1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7.png"/><Relationship Id="rId7" Type="http://schemas.openxmlformats.org/officeDocument/2006/relationships/image" Target="../media/image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9.png"/><Relationship Id="rId5" Type="http://schemas.openxmlformats.org/officeDocument/2006/relationships/image" Target="../media/image30.png"/><Relationship Id="rId4" Type="http://schemas.openxmlformats.org/officeDocument/2006/relationships/image" Target="../media/image2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1800.png"/><Relationship Id="rId7" Type="http://schemas.openxmlformats.org/officeDocument/2006/relationships/image" Target="../media/image610.png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10" Type="http://schemas.openxmlformats.org/officeDocument/2006/relationships/image" Target="../media/image217.png"/><Relationship Id="rId4" Type="http://schemas.openxmlformats.org/officeDocument/2006/relationships/image" Target="../media/image212.png"/><Relationship Id="rId9" Type="http://schemas.openxmlformats.org/officeDocument/2006/relationships/image" Target="../media/image21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09.png"/><Relationship Id="rId7" Type="http://schemas.openxmlformats.org/officeDocument/2006/relationships/image" Target="../media/image4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46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209.png"/><Relationship Id="rId7" Type="http://schemas.openxmlformats.org/officeDocument/2006/relationships/image" Target="../media/image7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209.png"/><Relationship Id="rId7" Type="http://schemas.openxmlformats.org/officeDocument/2006/relationships/image" Target="../media/image7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4.png"/><Relationship Id="rId10" Type="http://schemas.openxmlformats.org/officeDocument/2006/relationships/image" Target="../media/image223.png"/><Relationship Id="rId4" Type="http://schemas.openxmlformats.org/officeDocument/2006/relationships/image" Target="../media/image222.png"/><Relationship Id="rId9" Type="http://schemas.openxmlformats.org/officeDocument/2006/relationships/image" Target="../media/image7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7" Type="http://schemas.openxmlformats.org/officeDocument/2006/relationships/image" Target="../media/image227.png"/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4" Type="http://schemas.openxmlformats.org/officeDocument/2006/relationships/image" Target="../media/image226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9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1.emf"/><Relationship Id="rId7" Type="http://schemas.openxmlformats.org/officeDocument/2006/relationships/image" Target="../media/image233.png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85.png"/><Relationship Id="rId4" Type="http://schemas.openxmlformats.org/officeDocument/2006/relationships/image" Target="../media/image840.png"/><Relationship Id="rId9" Type="http://schemas.openxmlformats.org/officeDocument/2006/relationships/image" Target="../media/image2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1.png"/><Relationship Id="rId7" Type="http://schemas.openxmlformats.org/officeDocument/2006/relationships/image" Target="../media/image25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2.png"/><Relationship Id="rId9" Type="http://schemas.openxmlformats.org/officeDocument/2006/relationships/image" Target="../media/image2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65.png"/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4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1.png"/><Relationship Id="rId4" Type="http://schemas.openxmlformats.org/officeDocument/2006/relationships/image" Target="../media/image26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3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6" descr="lattice">
            <a:extLst>
              <a:ext uri="{FF2B5EF4-FFF2-40B4-BE49-F238E27FC236}">
                <a16:creationId xmlns:a16="http://schemas.microsoft.com/office/drawing/2014/main" id="{AE41EBF8-A6FB-27BB-C1C2-0434A7D1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463">
            <a:off x="431330" y="3140587"/>
            <a:ext cx="3459179" cy="334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657350" y="1624333"/>
                <a:ext cx="6858000" cy="1194650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5600" b="1" dirty="0">
                    <a:effectLst>
                      <a:glow rad="114300">
                        <a:srgbClr val="1A6382">
                          <a:alpha val="60000"/>
                        </a:srgbClr>
                      </a:glow>
                      <a:outerShdw blurRad="469900" dist="342900" dir="5400000" sy="-20000" rotWithShape="0">
                        <a:prstClr val="black">
                          <a:alpha val="66000"/>
                        </a:prstClr>
                      </a:outerShdw>
                    </a:effectLst>
                  </a:rPr>
                  <a:t>Lattice</a:t>
                </a:r>
                <a:r>
                  <a:rPr lang="ja-JP" altLang="en-US" sz="5600" b="1" dirty="0">
                    <a:effectLst>
                      <a:glow rad="114300">
                        <a:srgbClr val="1A6382">
                          <a:alpha val="60000"/>
                        </a:srgbClr>
                      </a:glow>
                      <a:outerShdw blurRad="469900" dist="342900" dir="5400000" sy="-20000" rotWithShape="0">
                        <a:prstClr val="black">
                          <a:alpha val="66000"/>
                        </a:prstClr>
                      </a:outerShdw>
                    </a:effectLst>
                  </a:rPr>
                  <a:t> </a:t>
                </a:r>
                <a:r>
                  <a:rPr lang="en-US" altLang="ja-JP" sz="5600" b="1" dirty="0">
                    <a:effectLst>
                      <a:glow rad="114300">
                        <a:srgbClr val="1A6382">
                          <a:alpha val="60000"/>
                        </a:srgbClr>
                      </a:glow>
                      <a:outerShdw blurRad="469900" dist="342900" dir="5400000" sy="-20000" rotWithShape="0">
                        <a:prstClr val="black">
                          <a:alpha val="66000"/>
                        </a:prstClr>
                      </a:outerShdw>
                    </a:effectLst>
                  </a:rPr>
                  <a:t>QCD and</a:t>
                </a:r>
                <a:br>
                  <a:rPr lang="en-US" altLang="ja-JP" sz="5600" b="1" dirty="0">
                    <a:effectLst>
                      <a:glow rad="114300">
                        <a:srgbClr val="1A6382">
                          <a:alpha val="60000"/>
                        </a:srgbClr>
                      </a:glow>
                      <a:outerShdw blurRad="469900" dist="342900" dir="5400000" sy="-20000" rotWithShape="0">
                        <a:prstClr val="black">
                          <a:alpha val="66000"/>
                        </a:prstClr>
                      </a:outerShdw>
                    </a:effectLst>
                  </a:rPr>
                </a:br>
                <a:r>
                  <a:rPr lang="en-US" altLang="ja-JP" sz="5600" b="1" dirty="0">
                    <a:effectLst>
                      <a:glow rad="114300">
                        <a:srgbClr val="1A6382">
                          <a:alpha val="60000"/>
                        </a:srgbClr>
                      </a:glow>
                      <a:outerShdw blurRad="469900" dist="342900" dir="5400000" sy="-20000" rotWithShape="0">
                        <a:prstClr val="black">
                          <a:alpha val="66000"/>
                        </a:prstClr>
                      </a:outerShdw>
                    </a:effectLst>
                  </a:rPr>
                  <a:t>Physics at </a:t>
                </a:r>
                <a14:m>
                  <m:oMath xmlns:m="http://schemas.openxmlformats.org/officeDocument/2006/math">
                    <m:r>
                      <a:rPr lang="en-US" altLang="ja-JP" sz="5600" b="1" i="1" dirty="0" smtClean="0">
                        <a:effectLst>
                          <a:glow rad="114300">
                            <a:srgbClr val="1A6382">
                              <a:alpha val="60000"/>
                            </a:srgbClr>
                          </a:glow>
                          <a:outerShdw blurRad="469900" dist="342900" dir="5400000" sy="-20000" rotWithShape="0">
                            <a:prstClr val="black">
                              <a:alpha val="66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5600" b="1" i="1" dirty="0" smtClean="0">
                        <a:effectLst>
                          <a:glow rad="114300">
                            <a:srgbClr val="1A6382">
                              <a:alpha val="60000"/>
                            </a:srgbClr>
                          </a:glow>
                          <a:outerShdw blurRad="469900" dist="342900" dir="5400000" sy="-20000" rotWithShape="0">
                            <a:prstClr val="black">
                              <a:alpha val="66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ja-JP" sz="5600" b="1" i="1" dirty="0" smtClean="0">
                        <a:effectLst>
                          <a:glow rad="114300">
                            <a:srgbClr val="1A6382">
                              <a:alpha val="60000"/>
                            </a:srgbClr>
                          </a:glow>
                          <a:outerShdw blurRad="469900" dist="342900" dir="5400000" sy="-20000" rotWithShape="0">
                            <a:prstClr val="black">
                              <a:alpha val="66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kumimoji="1" lang="ja-JP" altLang="en-US" sz="1000" dirty="0">
                  <a:effectLst>
                    <a:glow rad="114300">
                      <a:srgbClr val="1A6382">
                        <a:alpha val="60000"/>
                      </a:srgbClr>
                    </a:glow>
                    <a:outerShdw blurRad="469900" dist="342900" dir="5400000" sy="-20000" rotWithShape="0">
                      <a:prstClr val="black">
                        <a:alpha val="66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657350" y="1624333"/>
                <a:ext cx="6858000" cy="1194650"/>
              </a:xfrm>
              <a:blipFill>
                <a:blip r:embed="rId3"/>
                <a:stretch>
                  <a:fillRect r="-5333" b="-1005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74767" y="4429241"/>
            <a:ext cx="6858000" cy="618523"/>
          </a:xfrm>
        </p:spPr>
        <p:txBody>
          <a:bodyPr>
            <a:noAutofit/>
          </a:bodyPr>
          <a:lstStyle/>
          <a:p>
            <a:r>
              <a:rPr lang="en-US" altLang="ja-JP" sz="3600" b="1" dirty="0"/>
              <a:t>Masakiyo Kitazawa</a:t>
            </a:r>
            <a:endParaRPr kumimoji="1" lang="en-US" altLang="ja-JP" sz="3600" b="1" dirty="0"/>
          </a:p>
          <a:p>
            <a:r>
              <a:rPr lang="en-US" altLang="ja-JP" sz="3200" dirty="0"/>
              <a:t>(Osaka U.)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00707" y="168948"/>
            <a:ext cx="676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Nuclear Physics School (NPS2022), Busan, Korea, 2022/June/28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" name="円/楕円 9">
            <a:extLst>
              <a:ext uri="{FF2B5EF4-FFF2-40B4-BE49-F238E27FC236}">
                <a16:creationId xmlns:a16="http://schemas.microsoft.com/office/drawing/2014/main" id="{3CEEC102-575F-D8F4-877C-F0BE8E7F92DF}"/>
              </a:ext>
            </a:extLst>
          </p:cNvPr>
          <p:cNvSpPr/>
          <p:nvPr/>
        </p:nvSpPr>
        <p:spPr>
          <a:xfrm>
            <a:off x="1062920" y="3712728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円/楕円 10">
            <a:extLst>
              <a:ext uri="{FF2B5EF4-FFF2-40B4-BE49-F238E27FC236}">
                <a16:creationId xmlns:a16="http://schemas.microsoft.com/office/drawing/2014/main" id="{3CAF1D01-6EB9-3FE7-4C6E-03F625F5FB1E}"/>
              </a:ext>
            </a:extLst>
          </p:cNvPr>
          <p:cNvSpPr/>
          <p:nvPr/>
        </p:nvSpPr>
        <p:spPr>
          <a:xfrm>
            <a:off x="1601828" y="3936130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円/楕円 11">
            <a:extLst>
              <a:ext uri="{FF2B5EF4-FFF2-40B4-BE49-F238E27FC236}">
                <a16:creationId xmlns:a16="http://schemas.microsoft.com/office/drawing/2014/main" id="{47252E9D-B13E-93EA-036E-0E72802F8B2F}"/>
              </a:ext>
            </a:extLst>
          </p:cNvPr>
          <p:cNvSpPr/>
          <p:nvPr/>
        </p:nvSpPr>
        <p:spPr>
          <a:xfrm>
            <a:off x="1914999" y="4406638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円/楕円 12">
            <a:extLst>
              <a:ext uri="{FF2B5EF4-FFF2-40B4-BE49-F238E27FC236}">
                <a16:creationId xmlns:a16="http://schemas.microsoft.com/office/drawing/2014/main" id="{D8C48A6B-2A79-E769-BE44-3C458EF8D4F3}"/>
              </a:ext>
            </a:extLst>
          </p:cNvPr>
          <p:cNvSpPr/>
          <p:nvPr/>
        </p:nvSpPr>
        <p:spPr>
          <a:xfrm>
            <a:off x="1333879" y="4442448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46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Reproducing HIC on the lattice?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3" y="1343738"/>
            <a:ext cx="9238593" cy="5189914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081066-876A-D5E3-80F0-D49519A4EB22}"/>
              </a:ext>
            </a:extLst>
          </p:cNvPr>
          <p:cNvGrpSpPr/>
          <p:nvPr/>
        </p:nvGrpSpPr>
        <p:grpSpPr>
          <a:xfrm>
            <a:off x="271457" y="1532707"/>
            <a:ext cx="4603530" cy="1428507"/>
            <a:chOff x="271457" y="1532707"/>
            <a:chExt cx="4603530" cy="1428507"/>
          </a:xfrm>
        </p:grpSpPr>
        <p:sp>
          <p:nvSpPr>
            <p:cNvPr id="6" name="角丸四角形 54">
              <a:extLst>
                <a:ext uri="{FF2B5EF4-FFF2-40B4-BE49-F238E27FC236}">
                  <a16:creationId xmlns:a16="http://schemas.microsoft.com/office/drawing/2014/main" id="{66A9BE8D-43EB-5071-D2FF-9A073DEE9FF5}"/>
                </a:ext>
              </a:extLst>
            </p:cNvPr>
            <p:cNvSpPr/>
            <p:nvPr/>
          </p:nvSpPr>
          <p:spPr>
            <a:xfrm>
              <a:off x="271457" y="1532707"/>
              <a:ext cx="4603530" cy="1428507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71457" y="1708351"/>
              <a:ext cx="46035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rgbClr val="FFFF00"/>
                  </a:solidFill>
                </a:rPr>
                <a:t>Not</a:t>
              </a:r>
              <a:r>
                <a:rPr kumimoji="1" lang="en-US" altLang="ja-JP" sz="3200" dirty="0"/>
                <a:t> possible with various </a:t>
              </a:r>
              <a:r>
                <a:rPr kumimoji="1" lang="en-US" altLang="ja-JP" sz="3200" b="1" dirty="0">
                  <a:solidFill>
                    <a:srgbClr val="FFFF00"/>
                  </a:solidFill>
                </a:rPr>
                <a:t>fundamental</a:t>
              </a:r>
              <a:r>
                <a:rPr kumimoji="1" lang="en-US" altLang="ja-JP" sz="3200" dirty="0"/>
                <a:t> reasons</a:t>
              </a:r>
              <a:endParaRPr kumimoji="1" lang="ja-JP" altLang="en-US" sz="3200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A178DAC-859A-E548-E4EC-E68C81D115D5}"/>
              </a:ext>
            </a:extLst>
          </p:cNvPr>
          <p:cNvGrpSpPr/>
          <p:nvPr/>
        </p:nvGrpSpPr>
        <p:grpSpPr>
          <a:xfrm>
            <a:off x="4040778" y="5259278"/>
            <a:ext cx="4690895" cy="1428507"/>
            <a:chOff x="4040778" y="5259278"/>
            <a:chExt cx="4690895" cy="1428507"/>
          </a:xfrm>
        </p:grpSpPr>
        <p:sp>
          <p:nvSpPr>
            <p:cNvPr id="7" name="角丸四角形 54">
              <a:extLst>
                <a:ext uri="{FF2B5EF4-FFF2-40B4-BE49-F238E27FC236}">
                  <a16:creationId xmlns:a16="http://schemas.microsoft.com/office/drawing/2014/main" id="{7D31AC74-C4C6-F267-4FD1-4B461CF85B5C}"/>
                </a:ext>
              </a:extLst>
            </p:cNvPr>
            <p:cNvSpPr/>
            <p:nvPr/>
          </p:nvSpPr>
          <p:spPr>
            <a:xfrm>
              <a:off x="4040778" y="5259278"/>
              <a:ext cx="4690895" cy="1428507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54F081-B726-F704-84FE-7DC07B4A6C86}"/>
                </a:ext>
              </a:extLst>
            </p:cNvPr>
            <p:cNvSpPr txBox="1"/>
            <p:nvPr/>
          </p:nvSpPr>
          <p:spPr>
            <a:xfrm>
              <a:off x="4084460" y="5434922"/>
              <a:ext cx="46035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rgbClr val="FFFF00"/>
                  </a:solidFill>
                </a:rPr>
                <a:t>Real-time</a:t>
              </a:r>
              <a:r>
                <a:rPr kumimoji="1" lang="en-US" altLang="ja-JP" sz="3200" dirty="0"/>
                <a:t> simulations will be impossible </a:t>
              </a:r>
              <a:r>
                <a:rPr kumimoji="1" lang="en-US" altLang="ja-JP" sz="3200" b="1" dirty="0">
                  <a:solidFill>
                    <a:srgbClr val="FFFF00"/>
                  </a:solidFill>
                </a:rPr>
                <a:t>forever</a:t>
              </a:r>
              <a:endParaRPr kumimoji="1" lang="ja-JP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1764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475432" y="5593499"/>
            <a:ext cx="8193134" cy="1127909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488" y="1754560"/>
            <a:ext cx="4243543" cy="31809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3" y="1754560"/>
            <a:ext cx="4339675" cy="318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Effect of Higher-Order </a:t>
            </a:r>
            <a:r>
              <a:rPr lang="en-US" altLang="ja-JP" dirty="0" err="1"/>
              <a:t>Coeffs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55344" y="1175583"/>
            <a:ext cx="3674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Iritani</a:t>
            </a:r>
            <a:r>
              <a:rPr lang="en-US" altLang="ja-JP" sz="2000" dirty="0"/>
              <a:t>, MK, Suzuki, </a:t>
            </a:r>
            <a:r>
              <a:rPr lang="en-US" altLang="ja-JP" sz="2000" dirty="0" err="1"/>
              <a:t>Takaura</a:t>
            </a:r>
            <a:r>
              <a:rPr kumimoji="1" lang="en-US" altLang="ja-JP" sz="2000" dirty="0"/>
              <a:t>, </a:t>
            </a:r>
            <a:r>
              <a:rPr lang="en-US" altLang="ja-JP" sz="2000" dirty="0"/>
              <a:t>2019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97471" y="3540508"/>
            <a:ext cx="1914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0000FF"/>
                </a:solidFill>
              </a:rPr>
              <a:t>□</a:t>
            </a:r>
            <a:r>
              <a:rPr lang="en-US" altLang="ja-JP" sz="2400" b="1" dirty="0">
                <a:solidFill>
                  <a:srgbClr val="0000FF"/>
                </a:solidFill>
              </a:rPr>
              <a:t>: 2-loop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chemeClr val="bg1"/>
                </a:solidFill>
              </a:rPr>
              <a:t>△</a:t>
            </a:r>
            <a:r>
              <a:rPr lang="en-US" altLang="ja-JP" sz="2400" b="1" dirty="0">
                <a:solidFill>
                  <a:schemeClr val="bg1"/>
                </a:solidFill>
              </a:rPr>
              <a:t>: Flow2016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5890" y="5680398"/>
            <a:ext cx="7632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More stable extrapolation with higher order c</a:t>
            </a:r>
            <a:r>
              <a:rPr kumimoji="1" lang="en-US" altLang="ja-JP" sz="2800" baseline="-25000" dirty="0"/>
              <a:t>1</a:t>
            </a:r>
            <a:r>
              <a:rPr kumimoji="1" lang="en-US" altLang="ja-JP" sz="2800" dirty="0"/>
              <a:t> &amp; c</a:t>
            </a:r>
            <a:r>
              <a:rPr kumimoji="1" lang="en-US" altLang="ja-JP" sz="2800" baseline="-25000" dirty="0"/>
              <a:t>2</a:t>
            </a:r>
          </a:p>
          <a:p>
            <a:pPr algn="ctr"/>
            <a:r>
              <a:rPr lang="en-US" altLang="ja-JP" sz="2800" dirty="0"/>
              <a:t>(pure gauge)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41369" y="4934578"/>
            <a:ext cx="678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Systematic error: </a:t>
            </a: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-25000" dirty="0">
                <a:latin typeface="Symbol" panose="05050102010706020507" pitchFamily="18" charset="2"/>
              </a:rPr>
              <a:t>0</a:t>
            </a:r>
            <a:r>
              <a:rPr kumimoji="1" lang="en-US" altLang="ja-JP" sz="2400" dirty="0"/>
              <a:t> or </a:t>
            </a: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-25000" dirty="0"/>
              <a:t>d</a:t>
            </a:r>
            <a:r>
              <a:rPr kumimoji="1" lang="en-US" altLang="ja-JP" sz="2400" dirty="0"/>
              <a:t>, </a:t>
            </a:r>
            <a:r>
              <a:rPr kumimoji="1" lang="en-US" altLang="ja-JP" sz="2400" dirty="0">
                <a:latin typeface="Symbol" panose="05050102010706020507" pitchFamily="18" charset="2"/>
              </a:rPr>
              <a:t>L</a:t>
            </a:r>
            <a:r>
              <a:rPr kumimoji="1" lang="en-US" altLang="ja-JP" sz="2400" dirty="0"/>
              <a:t>, t</a:t>
            </a:r>
            <a:r>
              <a:rPr kumimoji="1" lang="en-US" altLang="ja-JP" sz="2400" dirty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kumimoji="1" lang="en-US" altLang="ja-JP" sz="2400" dirty="0">
                <a:sym typeface="Wingdings" panose="05000000000000000000" pitchFamily="2" charset="2"/>
              </a:rPr>
              <a:t> function, fit range</a:t>
            </a:r>
            <a:endParaRPr kumimoji="1" lang="ja-JP" altLang="en-US" sz="24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l="62317" b="72342"/>
          <a:stretch/>
        </p:blipFill>
        <p:spPr>
          <a:xfrm>
            <a:off x="2204831" y="1378030"/>
            <a:ext cx="2317378" cy="12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80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/>
          <p:cNvGrpSpPr/>
          <p:nvPr/>
        </p:nvGrpSpPr>
        <p:grpSpPr>
          <a:xfrm>
            <a:off x="5913071" y="2605874"/>
            <a:ext cx="2708421" cy="2101298"/>
            <a:chOff x="5913071" y="1926589"/>
            <a:chExt cx="2708421" cy="2101298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876705" y="3566222"/>
              <a:ext cx="923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C000"/>
                  </a:solidFill>
                </a:rPr>
                <a:t>stress</a:t>
              </a:r>
              <a:endParaRPr kumimoji="1" lang="ja-JP" altLang="en-US" sz="2400" dirty="0">
                <a:solidFill>
                  <a:srgbClr val="FFC000"/>
                </a:solidFill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 rot="16200000" flipV="1">
              <a:off x="6402209" y="1437451"/>
              <a:ext cx="1730146" cy="2708421"/>
            </a:xfrm>
            <a:prstGeom prst="roundRect">
              <a:avLst>
                <a:gd name="adj" fmla="val 8613"/>
              </a:avLst>
            </a:prstGeom>
            <a:solidFill>
              <a:srgbClr val="FF9900">
                <a:alpha val="9804"/>
              </a:srgbClr>
            </a:solidFill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mu\nu&#10;\end{align*}&lt;/body&gt;&#10;  &lt;fcolor&gt;FFFFFFFF&lt;/fcolor&gt;&#10;  &lt;bcolor&gt;FFFFFFFF&lt;/bcolor&gt;&#10;  &lt;transparent&gt;True&lt;/transparent&gt;&#10;  &lt;resolution&gt;1800&lt;/resolution&gt;&#10;  &lt;imageh&gt;164&lt;/imageh&gt;&#10;  &lt;imagew&gt;274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08" y="3596657"/>
            <a:ext cx="1495595" cy="8951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5" y="2052854"/>
            <a:ext cx="1988788" cy="197614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begin{bmatrix}&#10;T_{00} &amp;amp; T_{01} &amp;amp; T_{02} &amp;amp; T_{03} \\&#10;T_{10} &amp;amp; T_{11} &amp;amp; T_{12} &amp;amp; T_{13} \\&#10;T_{20} &amp;amp; T_{21} &amp;amp; T_{22} &amp;amp; T_{23} \\&#10;T_{30} &amp;amp; T_{31} &amp;amp; T_{32} &amp;amp; T_{33} \\&#10;\end{bmatrix}&#10;\end{align*}&lt;/body&gt;&#10;  &lt;fcolor&gt;FFFFFFFF&lt;/fcolor&gt;&#10;  &lt;bcolor&gt;FFFFFFFF&lt;/bcolor&gt;&#10;  &lt;transparent&gt;True&lt;/transparent&gt;&#10;  &lt;resolution&gt;1800&lt;/resolution&gt;&#10;  &lt;imageh&gt;1495&lt;/imageh&gt;&#10;  &lt;imagew&gt;2344&lt;/imagew&gt;&#10;  &lt;scale&gt;50&lt;/scale&gt;&#10;  &lt;cursor&gt;17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97" y="1957500"/>
            <a:ext cx="3812059" cy="2431325"/>
          </a:xfrm>
          <a:prstGeom prst="rect">
            <a:avLst/>
          </a:prstGeom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" name="グループ化 3"/>
          <p:cNvGrpSpPr/>
          <p:nvPr/>
        </p:nvGrpSpPr>
        <p:grpSpPr>
          <a:xfrm>
            <a:off x="4985365" y="1566018"/>
            <a:ext cx="1078466" cy="960770"/>
            <a:chOff x="4985365" y="886733"/>
            <a:chExt cx="1078466" cy="96077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022584" y="886733"/>
              <a:ext cx="1041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energy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 rot="16200000" flipV="1">
              <a:off x="5076657" y="1272295"/>
              <a:ext cx="483916" cy="666499"/>
            </a:xfrm>
            <a:prstGeom prst="roundRect">
              <a:avLst/>
            </a:prstGeom>
            <a:solidFill>
              <a:srgbClr val="FFFF00">
                <a:alpha val="10196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913071" y="1566018"/>
            <a:ext cx="2708420" cy="960768"/>
            <a:chOff x="5913071" y="886733"/>
            <a:chExt cx="2708420" cy="96076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815126" y="886733"/>
              <a:ext cx="1694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7C80"/>
                  </a:solidFill>
                </a:rPr>
                <a:t>momentum</a:t>
              </a:r>
              <a:endParaRPr kumimoji="1" lang="ja-JP" altLang="en-US" sz="2400" dirty="0">
                <a:solidFill>
                  <a:srgbClr val="FF7C80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 rot="16200000" flipV="1">
              <a:off x="7022181" y="248192"/>
              <a:ext cx="490199" cy="2708420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5802350" y="2941393"/>
            <a:ext cx="2959734" cy="842856"/>
            <a:chOff x="5802350" y="2262108"/>
            <a:chExt cx="2959734" cy="842856"/>
          </a:xfrm>
        </p:grpSpPr>
        <p:sp>
          <p:nvSpPr>
            <p:cNvPr id="9" name="テキスト ボックス 8"/>
            <p:cNvSpPr txBox="1"/>
            <p:nvPr/>
          </p:nvSpPr>
          <p:spPr>
            <a:xfrm rot="1810013">
              <a:off x="7146716" y="2262108"/>
              <a:ext cx="1263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66CC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pressure</a:t>
              </a:r>
              <a:endParaRPr kumimoji="1" lang="ja-JP" altLang="en-US" sz="2400" dirty="0">
                <a:solidFill>
                  <a:srgbClr val="66CCFF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 rot="7265078">
              <a:off x="6996002" y="1338883"/>
              <a:ext cx="572429" cy="2959734"/>
            </a:xfrm>
            <a:prstGeom prst="roundRect">
              <a:avLst>
                <a:gd name="adj" fmla="val 27987"/>
              </a:avLst>
            </a:prstGeom>
            <a:solidFill>
              <a:srgbClr val="00B0F0">
                <a:alpha val="10000"/>
              </a:srgb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153653" y="109961"/>
            <a:ext cx="6866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/>
              <a:t>Energy-Momentum Tensor</a:t>
            </a:r>
            <a:endParaRPr kumimoji="1" lang="ja-JP" altLang="en-US" sz="48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=&#10;\end{align*}&lt;/body&gt;&#10;  &lt;fcolor&gt;FFFFFFFF&lt;/fcolor&gt;&#10;  &lt;bcolor&gt;FFFFFFFF&lt;/bcolor&gt;&#10;  &lt;transparent&gt;True&lt;/transparent&gt;&#10;  &lt;resolution&gt;1800&lt;/resolution&gt;&#10;  &lt;imageh&gt;60&lt;/imageh&gt;&#10;  &lt;imagew&gt;16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53" y="2991110"/>
            <a:ext cx="779154" cy="28333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798271" y="5407025"/>
            <a:ext cx="7576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FF00"/>
                </a:solidFill>
              </a:rPr>
              <a:t>Spatial components of EMT: Stress Tensor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534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Stress </a:t>
            </a:r>
            <a:r>
              <a:rPr kumimoji="1" lang="en-US" altLang="ja-JP" sz="3600" dirty="0"/>
              <a:t>= Force per </a:t>
            </a:r>
            <a:r>
              <a:rPr lang="en-US" altLang="ja-JP" sz="3600" dirty="0"/>
              <a:t>U</a:t>
            </a:r>
            <a:r>
              <a:rPr kumimoji="1" lang="en-US" altLang="ja-JP" sz="3600" dirty="0"/>
              <a:t>nit Area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027551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Stress </a:t>
            </a:r>
            <a:r>
              <a:rPr kumimoji="1" lang="en-US" altLang="ja-JP" sz="3600" dirty="0"/>
              <a:t>= Force per </a:t>
            </a:r>
            <a:r>
              <a:rPr lang="en-US" altLang="ja-JP" sz="3600" dirty="0"/>
              <a:t>U</a:t>
            </a:r>
            <a:r>
              <a:rPr kumimoji="1" lang="en-US" altLang="ja-JP" sz="3600" dirty="0"/>
              <a:t>nit Area</a:t>
            </a:r>
            <a:endParaRPr kumimoji="1" lang="ja-JP" altLang="en-US" sz="3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60788" y="1447714"/>
            <a:ext cx="1614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Pressure</a:t>
            </a:r>
            <a:endParaRPr lang="ja-JP" altLang="en-US" sz="3200" dirty="0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609599" y="1935236"/>
            <a:ext cx="2917372" cy="2358090"/>
          </a:xfrm>
          <a:prstGeom prst="roundRect">
            <a:avLst/>
          </a:prstGeom>
          <a:solidFill>
            <a:srgbClr val="B3D9FF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B3D9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vec{P} = P \vec{n}&#10;\end{align*}&lt;/body&gt;&#10;  &lt;fcolor&gt;FFFFFFFF&lt;/fcolor&gt;&#10;  &lt;bcolor&gt;FFFFFFFF&lt;/bcolor&gt;&#10;  &lt;transparent&gt;True&lt;/transparent&gt;&#10;  &lt;resolution&gt;1800&lt;/resolution&gt;&#10;  &lt;imageh&gt;243&lt;/imageh&gt;&#10;  &lt;imagew&gt;860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49" y="4356163"/>
            <a:ext cx="1513355" cy="427611"/>
          </a:xfrm>
          <a:prstGeom prst="rect">
            <a:avLst/>
          </a:prstGeom>
        </p:spPr>
      </p:pic>
      <p:grpSp>
        <p:nvGrpSpPr>
          <p:cNvPr id="43" name="グループ化 42"/>
          <p:cNvGrpSpPr/>
          <p:nvPr/>
        </p:nvGrpSpPr>
        <p:grpSpPr>
          <a:xfrm rot="21073470">
            <a:off x="1624976" y="2630642"/>
            <a:ext cx="566184" cy="1115577"/>
            <a:chOff x="1968136" y="2891246"/>
            <a:chExt cx="566184" cy="1115577"/>
          </a:xfrm>
        </p:grpSpPr>
        <p:sp>
          <p:nvSpPr>
            <p:cNvPr id="44" name="平行四辺形 43"/>
            <p:cNvSpPr/>
            <p:nvPr/>
          </p:nvSpPr>
          <p:spPr>
            <a:xfrm rot="16200000" flipH="1">
              <a:off x="1521888" y="3337494"/>
              <a:ext cx="1115577" cy="223081"/>
            </a:xfrm>
            <a:prstGeom prst="parallelogram">
              <a:avLst>
                <a:gd name="adj" fmla="val 36299"/>
              </a:avLst>
            </a:prstGeom>
            <a:solidFill>
              <a:srgbClr val="FF0000">
                <a:alpha val="2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5" name="右矢印 44"/>
            <p:cNvSpPr/>
            <p:nvPr/>
          </p:nvSpPr>
          <p:spPr>
            <a:xfrm>
              <a:off x="2081474" y="3317718"/>
              <a:ext cx="452846" cy="264645"/>
            </a:xfrm>
            <a:prstGeom prst="rightArrow">
              <a:avLst/>
            </a:prstGeom>
            <a:solidFill>
              <a:srgbClr val="AD0101"/>
            </a:solidFill>
            <a:ln w="12700" cap="flat" cmpd="sng" algn="ctr">
              <a:solidFill>
                <a:srgbClr val="AD0101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pic>
        <p:nvPicPr>
          <p:cNvPr id="62" name="TexTeXPicture" descr="&lt;?xml version=&quot;1.0&quot; encoding=&quot;utf-16&quot;?&gt;&#10;&lt;TeXTeX&gt;&#10;  &lt;preamble&gt;\documentclass{jarticle}&#10;\usepackage{amsmath}&#10;\pagestyle{empty}&lt;/preamble&gt;&#10;  &lt;body&gt;\begin{align*} &#10;\vec{P}=\frac{\vec{F}}S&#10;\end{align*}&lt;/body&gt;&#10;  &lt;fcolor&gt;FFFF0000&lt;/fcolor&gt;&#10;  &lt;bcolor&gt;FFFFFFFF&lt;/bcolor&gt;&#10;  &lt;transparent&gt;True&lt;/transparent&gt;&#10;  &lt;resolution&gt;1800&lt;/resolution&gt;&#10;  &lt;imageh&gt;584&lt;/imageh&gt;&#10;  &lt;imagew&gt;743&lt;/imagew&gt;&#10;  &lt;scale&gt;50&lt;/scale&gt;&#10;  &lt;cursor&gt;3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44" y="2257589"/>
            <a:ext cx="1038765" cy="816473"/>
          </a:xfrm>
          <a:prstGeom prst="rect">
            <a:avLst/>
          </a:prstGeom>
        </p:spPr>
      </p:pic>
      <p:sp>
        <p:nvSpPr>
          <p:cNvPr id="63" name="テキスト ボックス 62"/>
          <p:cNvSpPr txBox="1"/>
          <p:nvPr/>
        </p:nvSpPr>
        <p:spPr>
          <a:xfrm>
            <a:off x="1324304" y="316437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877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782291" y="5157186"/>
            <a:ext cx="3136565" cy="1489166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563921" y="4422406"/>
            <a:ext cx="487680" cy="43494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Stress </a:t>
            </a:r>
            <a:r>
              <a:rPr kumimoji="1" lang="en-US" altLang="ja-JP" sz="3600" dirty="0"/>
              <a:t>= Force per </a:t>
            </a:r>
            <a:r>
              <a:rPr lang="en-US" altLang="ja-JP" sz="3600" dirty="0"/>
              <a:t>U</a:t>
            </a:r>
            <a:r>
              <a:rPr kumimoji="1" lang="en-US" altLang="ja-JP" sz="3600" dirty="0"/>
              <a:t>nit Area</a:t>
            </a:r>
            <a:endParaRPr kumimoji="1" lang="ja-JP" altLang="en-US" sz="3600" dirty="0"/>
          </a:p>
        </p:txBody>
      </p:sp>
      <p:sp>
        <p:nvSpPr>
          <p:cNvPr id="34" name="角丸四角形吹き出し 33"/>
          <p:cNvSpPr/>
          <p:nvPr/>
        </p:nvSpPr>
        <p:spPr>
          <a:xfrm>
            <a:off x="4671811" y="5157186"/>
            <a:ext cx="2952206" cy="1489166"/>
          </a:xfrm>
          <a:prstGeom prst="wedgeRoundRectCallout">
            <a:avLst>
              <a:gd name="adj1" fmla="val 22393"/>
              <a:gd name="adj2" fmla="val -73127"/>
              <a:gd name="adj3" fmla="val 16667"/>
            </a:avLst>
          </a:prstGeom>
          <a:solidFill>
            <a:schemeClr val="accent1">
              <a:lumMod val="50000"/>
              <a:alpha val="70000"/>
            </a:scheme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60788" y="1447714"/>
            <a:ext cx="1614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Pressure</a:t>
            </a:r>
            <a:endParaRPr lang="ja-JP" altLang="en-US" sz="3200" dirty="0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609599" y="1935236"/>
            <a:ext cx="2917372" cy="2358090"/>
          </a:xfrm>
          <a:prstGeom prst="roundRect">
            <a:avLst/>
          </a:prstGeom>
          <a:solidFill>
            <a:srgbClr val="B3D9FF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B3D9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105862" y="1526611"/>
            <a:ext cx="437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Generally, F and n are not parallel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vec{P} = P \vec{n}&#10;\end{align*}&lt;/body&gt;&#10;  &lt;fcolor&gt;FFFFFFFF&lt;/fcolor&gt;&#10;  &lt;bcolor&gt;FFFFFFFF&lt;/bcolor&gt;&#10;  &lt;transparent&gt;True&lt;/transparent&gt;&#10;  &lt;resolution&gt;1800&lt;/resolution&gt;&#10;  &lt;imageh&gt;243&lt;/imageh&gt;&#10;  &lt;imagew&gt;860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49" y="4356163"/>
            <a:ext cx="1513355" cy="427611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5046841" y="5208717"/>
            <a:ext cx="2097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Stress Tensor</a:t>
            </a:r>
            <a:endParaRPr lang="ja-JP" altLang="en-US" sz="2800" dirty="0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 rot="21073470">
            <a:off x="1624976" y="2630642"/>
            <a:ext cx="566184" cy="1115577"/>
            <a:chOff x="1968136" y="2891246"/>
            <a:chExt cx="566184" cy="1115577"/>
          </a:xfrm>
        </p:grpSpPr>
        <p:sp>
          <p:nvSpPr>
            <p:cNvPr id="44" name="平行四辺形 43"/>
            <p:cNvSpPr/>
            <p:nvPr/>
          </p:nvSpPr>
          <p:spPr>
            <a:xfrm rot="16200000" flipH="1">
              <a:off x="1521888" y="3337494"/>
              <a:ext cx="1115577" cy="223081"/>
            </a:xfrm>
            <a:prstGeom prst="parallelogram">
              <a:avLst>
                <a:gd name="adj" fmla="val 36299"/>
              </a:avLst>
            </a:prstGeom>
            <a:solidFill>
              <a:srgbClr val="FF0000">
                <a:alpha val="2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5" name="右矢印 44"/>
            <p:cNvSpPr/>
            <p:nvPr/>
          </p:nvSpPr>
          <p:spPr>
            <a:xfrm>
              <a:off x="2081474" y="3317718"/>
              <a:ext cx="452846" cy="264645"/>
            </a:xfrm>
            <a:prstGeom prst="rightArrow">
              <a:avLst/>
            </a:prstGeom>
            <a:solidFill>
              <a:srgbClr val="AD0101"/>
            </a:solidFill>
            <a:ln w="12700" cap="flat" cmpd="sng" algn="ctr">
              <a:solidFill>
                <a:srgbClr val="AD0101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9" t="27094" r="35633" b="29743"/>
          <a:stretch/>
        </p:blipFill>
        <p:spPr>
          <a:xfrm>
            <a:off x="4178160" y="2117260"/>
            <a:ext cx="1959429" cy="1915887"/>
          </a:xfrm>
          <a:prstGeom prst="rect">
            <a:avLst/>
          </a:prstGeom>
        </p:spPr>
      </p:pic>
      <p:sp>
        <p:nvSpPr>
          <p:cNvPr id="47" name="平行四辺形 46"/>
          <p:cNvSpPr/>
          <p:nvPr/>
        </p:nvSpPr>
        <p:spPr>
          <a:xfrm rot="16200000" flipH="1" flipV="1">
            <a:off x="5052107" y="3221368"/>
            <a:ext cx="654735" cy="277082"/>
          </a:xfrm>
          <a:prstGeom prst="parallelogram">
            <a:avLst>
              <a:gd name="adj" fmla="val 36299"/>
            </a:avLst>
          </a:prstGeom>
          <a:solidFill>
            <a:srgbClr val="FF0000">
              <a:alpha val="2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6913481" y="2113527"/>
            <a:ext cx="1534839" cy="1885332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100000">
                <a:srgbClr val="33CCCC">
                  <a:gamma/>
                  <a:tint val="93725"/>
                  <a:invGamma/>
                  <a:alpha val="72000"/>
                </a:srgb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6840456" y="2113527"/>
            <a:ext cx="73025" cy="1885332"/>
          </a:xfrm>
          <a:prstGeom prst="rect">
            <a:avLst/>
          </a:prstGeom>
          <a:solidFill>
            <a:srgbClr val="9933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8448320" y="2113527"/>
            <a:ext cx="71438" cy="1885332"/>
          </a:xfrm>
          <a:prstGeom prst="rect">
            <a:avLst/>
          </a:prstGeom>
          <a:solidFill>
            <a:srgbClr val="9933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6518036" y="2116294"/>
            <a:ext cx="319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v</a:t>
            </a:r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 flipV="1">
            <a:off x="8496738" y="2354828"/>
            <a:ext cx="15875" cy="7667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oval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8527638" y="2656551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srgbClr val="FF0000"/>
                </a:solidFill>
                <a:latin typeface="Calibri" panose="020F0502020204030204"/>
                <a:ea typeface="メイリオ" panose="020B0604030504040204" pitchFamily="50" charset="-128"/>
              </a:rPr>
              <a:t>F</a:t>
            </a:r>
          </a:p>
        </p:txBody>
      </p:sp>
      <p:sp>
        <p:nvSpPr>
          <p:cNvPr id="54" name="Line 25"/>
          <p:cNvSpPr>
            <a:spLocks noChangeShapeType="1"/>
          </p:cNvSpPr>
          <p:nvPr/>
        </p:nvSpPr>
        <p:spPr bwMode="auto">
          <a:xfrm flipV="1">
            <a:off x="7193719" y="2499290"/>
            <a:ext cx="0" cy="12969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 flipV="1">
            <a:off x="7409619" y="2715190"/>
            <a:ext cx="0" cy="10810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 flipV="1">
            <a:off x="7625519" y="2931090"/>
            <a:ext cx="0" cy="865188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7" name="Line 28"/>
          <p:cNvSpPr>
            <a:spLocks noChangeShapeType="1"/>
          </p:cNvSpPr>
          <p:nvPr/>
        </p:nvSpPr>
        <p:spPr bwMode="auto">
          <a:xfrm flipV="1">
            <a:off x="7841419" y="3121590"/>
            <a:ext cx="0" cy="674688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8" name="Line 29"/>
          <p:cNvSpPr>
            <a:spLocks noChangeShapeType="1"/>
          </p:cNvSpPr>
          <p:nvPr/>
        </p:nvSpPr>
        <p:spPr bwMode="auto">
          <a:xfrm flipH="1" flipV="1">
            <a:off x="8057319" y="3337490"/>
            <a:ext cx="1588" cy="4587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59" name="Line 30"/>
          <p:cNvSpPr>
            <a:spLocks noChangeShapeType="1"/>
          </p:cNvSpPr>
          <p:nvPr/>
        </p:nvSpPr>
        <p:spPr bwMode="auto">
          <a:xfrm flipV="1">
            <a:off x="8274806" y="3580377"/>
            <a:ext cx="0" cy="2159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60" name="AutoShape 67"/>
          <p:cNvSpPr>
            <a:spLocks noChangeArrowheads="1"/>
          </p:cNvSpPr>
          <p:nvPr/>
        </p:nvSpPr>
        <p:spPr bwMode="auto">
          <a:xfrm rot="16200000">
            <a:off x="6275285" y="2810418"/>
            <a:ext cx="865188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666699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61" name="平行四辺形 60"/>
          <p:cNvSpPr/>
          <p:nvPr/>
        </p:nvSpPr>
        <p:spPr>
          <a:xfrm rot="16200000" flipH="1">
            <a:off x="7262271" y="3154387"/>
            <a:ext cx="843336" cy="191293"/>
          </a:xfrm>
          <a:prstGeom prst="parallelogram">
            <a:avLst>
              <a:gd name="adj" fmla="val 36299"/>
            </a:avLst>
          </a:prstGeom>
          <a:solidFill>
            <a:srgbClr val="FF0000">
              <a:alpha val="2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2" name="TexTeXPicture" descr="&lt;?xml version=&quot;1.0&quot; encoding=&quot;utf-16&quot;?&gt;&#10;&lt;TeXTeX&gt;&#10;  &lt;preamble&gt;\documentclass{jarticle}&#10;\usepackage{amsmath}&#10;\pagestyle{empty}&lt;/preamble&gt;&#10;  &lt;body&gt;\begin{align*} &#10;\vec{P}=\frac{\vec{F}}S&#10;\end{align*}&lt;/body&gt;&#10;  &lt;fcolor&gt;FFFF0000&lt;/fcolor&gt;&#10;  &lt;bcolor&gt;FFFFFFFF&lt;/bcolor&gt;&#10;  &lt;transparent&gt;True&lt;/transparent&gt;&#10;  &lt;resolution&gt;1800&lt;/resolution&gt;&#10;  &lt;imageh&gt;584&lt;/imageh&gt;&#10;  &lt;imagew&gt;743&lt;/imagew&gt;&#10;  &lt;scale&gt;50&lt;/scale&gt;&#10;  &lt;cursor&gt;3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44" y="2257589"/>
            <a:ext cx="1038765" cy="816473"/>
          </a:xfrm>
          <a:prstGeom prst="rect">
            <a:avLst/>
          </a:prstGeom>
        </p:spPr>
      </p:pic>
      <p:sp>
        <p:nvSpPr>
          <p:cNvPr id="63" name="テキスト ボックス 62"/>
          <p:cNvSpPr txBox="1"/>
          <p:nvPr/>
        </p:nvSpPr>
        <p:spPr>
          <a:xfrm>
            <a:off x="1324304" y="316437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65" name="TexTeXPicture" descr="&lt;?xml version=&quot;1.0&quot; encoding=&quot;utf-16&quot;?&gt;&#10;&lt;TeXTeX&gt;&#10;  &lt;preamble&gt;\documentclass{jarticle}&#10;\usepackage{amsmath}&#10;\pagestyle{empty}&lt;/preamble&gt;&#10;  &lt;body&gt;\begin{align*} &#10;\frac{F_i}S &#10;= \sigma_{ij} n_j&#10;\end{align*}&lt;/body&gt;&#10;  &lt;fcolor&gt;FFFFFFFF&lt;/fcolor&gt;&#10;  &lt;bcolor&gt;FF000000&lt;/bcolor&gt;&#10;  &lt;transparent&gt;True&lt;/transparent&gt;&#10;  &lt;resolution&gt;1800&lt;/resolution&gt;&#10;  &lt;imageh&gt;511&lt;/imageh&gt;&#10;  &lt;imagew&gt;1148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32" y="4162131"/>
            <a:ext cx="1832479" cy="815676"/>
          </a:xfrm>
          <a:prstGeom prst="rect">
            <a:avLst/>
          </a:prstGeom>
        </p:spPr>
      </p:pic>
      <p:sp>
        <p:nvSpPr>
          <p:cNvPr id="66" name="テキスト ボックス 65"/>
          <p:cNvSpPr txBox="1"/>
          <p:nvPr/>
        </p:nvSpPr>
        <p:spPr>
          <a:xfrm>
            <a:off x="5530262" y="316437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736281" y="2771577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sigma_{ij} = - T_{ij}&#10;\end{align*}&lt;/body&gt;&#10;  &lt;fcolor&gt;FFFFFFFF&lt;/fcolor&gt;&#10;  &lt;bcolor&gt;FF000000&lt;/bcolor&gt;&#10;  &lt;transparent&gt;True&lt;/transparent&gt;&#10;  &lt;resolution&gt;1800&lt;/resolution&gt;&#10;  &lt;imageh&gt;242&lt;/imageh&gt;&#10;  &lt;imagew&gt;1125&lt;/imagew&gt;&#10;  &lt;scale&gt;50&lt;/scale&gt;&#10;  &lt;cursor&gt;3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60" y="5908701"/>
            <a:ext cx="1795766" cy="38628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00615" y="5248550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In thermal medium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_{ij} = P \delta_{ij}&#10;\end{align*}&lt;/body&gt;&#10;  &lt;fcolor&gt;FFFFFFFF&lt;/fcolor&gt;&#10;  &lt;bcolor&gt;FFFFFFFF&lt;/bcolor&gt;&#10;  &lt;transparent&gt;True&lt;/transparent&gt;&#10;  &lt;resolution&gt;1800&lt;/resolution&gt;&#10;  &lt;imageh&gt;251&lt;/imageh&gt;&#10;  &lt;imagew&gt;1098&lt;/imagew&gt;&#10;  &lt;scale&gt;50&lt;/scale&gt;&#10;  &lt;cursor&gt;38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63" y="5864524"/>
            <a:ext cx="2166910" cy="49535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788134" y="6005931"/>
            <a:ext cx="973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Landau</a:t>
            </a:r>
          </a:p>
          <a:p>
            <a:r>
              <a:rPr lang="en-US" altLang="ja-JP" sz="2000" dirty="0" err="1"/>
              <a:t>Lifshitz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3666583" y="3226248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elastic body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829596" y="211352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fluid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0696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Force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556915" y="1125627"/>
            <a:ext cx="8021036" cy="2651920"/>
            <a:chOff x="556915" y="1125627"/>
            <a:chExt cx="8021036" cy="2651920"/>
          </a:xfrm>
        </p:grpSpPr>
        <p:sp>
          <p:nvSpPr>
            <p:cNvPr id="20" name="角丸四角形 19"/>
            <p:cNvSpPr/>
            <p:nvPr/>
          </p:nvSpPr>
          <p:spPr>
            <a:xfrm>
              <a:off x="556915" y="1125627"/>
              <a:ext cx="8021036" cy="2651920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/>
            <p:cNvSpPr/>
            <p:nvPr/>
          </p:nvSpPr>
          <p:spPr>
            <a:xfrm>
              <a:off x="5053679" y="1911190"/>
              <a:ext cx="540000" cy="540000"/>
            </a:xfrm>
            <a:prstGeom prst="ellipse">
              <a:avLst/>
            </a:prstGeom>
            <a:gradFill flip="none" rotWithShape="1">
              <a:gsLst>
                <a:gs pos="11000">
                  <a:srgbClr val="0070C0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楕円 4"/>
            <p:cNvSpPr/>
            <p:nvPr/>
          </p:nvSpPr>
          <p:spPr>
            <a:xfrm>
              <a:off x="7450970" y="1911190"/>
              <a:ext cx="540000" cy="540000"/>
            </a:xfrm>
            <a:prstGeom prst="ellipse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FF7C8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左矢印 5"/>
            <p:cNvSpPr/>
            <p:nvPr/>
          </p:nvSpPr>
          <p:spPr>
            <a:xfrm>
              <a:off x="6742562" y="2053025"/>
              <a:ext cx="978408" cy="256330"/>
            </a:xfrm>
            <a:prstGeom prst="leftArrow">
              <a:avLst>
                <a:gd name="adj1" fmla="val 50000"/>
                <a:gd name="adj2" fmla="val 11322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左矢印 6"/>
            <p:cNvSpPr/>
            <p:nvPr/>
          </p:nvSpPr>
          <p:spPr>
            <a:xfrm rot="10800000">
              <a:off x="5323679" y="2053025"/>
              <a:ext cx="978408" cy="256330"/>
            </a:xfrm>
            <a:prstGeom prst="leftArrow">
              <a:avLst>
                <a:gd name="adj1" fmla="val 50000"/>
                <a:gd name="adj2" fmla="val 11322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m_1,~q_1&#10;\end{align*}&lt;/body&gt;&#10;  &lt;fcolor&gt;FFFFFFFF&lt;/fcolor&gt;&#10;  &lt;bcolor&gt;FF000000&lt;/bcolor&gt;&#10;  &lt;transparent&gt;True&lt;/transparent&gt;&#10;  &lt;resolution&gt;1800&lt;/resolution&gt;&#10;  &lt;imageh&gt;157&lt;/imageh&gt;&#10;  &lt;imagew&gt;710&lt;/imagew&gt;&#10;  &lt;scale&gt;50&lt;/scale&gt;&#10;  &lt;cursor&gt;24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969" y="1634415"/>
              <a:ext cx="751418" cy="166158"/>
            </a:xfrm>
            <a:prstGeom prst="rect">
              <a:avLst/>
            </a:prstGeom>
          </p:spPr>
        </p:pic>
        <p:pic>
          <p:nvPicPr>
  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m_2,~q_2&#10;\end{align*}&lt;/body&gt;&#10;  &lt;fcolor&gt;FFFFFFFF&lt;/fcolor&gt;&#10;  &lt;bcolor&gt;FF000000&lt;/bcolor&gt;&#10;  &lt;transparent&gt;True&lt;/transparent&gt;&#10;  &lt;resolution&gt;1800&lt;/resolution&gt;&#10;  &lt;imageh&gt;157&lt;/imageh&gt;&#10;  &lt;imagew&gt;716&lt;/imagew&gt;&#10;  &lt;scale&gt;50&lt;/scale&gt;&#10;  &lt;cursor&gt;24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086" y="1634415"/>
              <a:ext cx="757767" cy="166158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4"/>
            <a:stretch/>
          </p:blipFill>
          <p:spPr>
            <a:xfrm>
              <a:off x="1314934" y="1888095"/>
              <a:ext cx="1399599" cy="1780605"/>
            </a:xfrm>
            <a:prstGeom prst="rect">
              <a:avLst/>
            </a:prstGeom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2729695" y="2821922"/>
              <a:ext cx="13340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Newton</a:t>
              </a:r>
              <a:endParaRPr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endParaRPr>
            </a:p>
            <a:p>
              <a:r>
                <a:rPr kumimoji="1"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1687</a:t>
              </a:r>
            </a:p>
          </p:txBody>
        </p:sp>
        <p:pic>
          <p:nvPicPr>
  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F=-G\frac{m_1 m_2}{r^2}&#10;\end{align*}&lt;/body&gt;&#10;  &lt;fcolor&gt;FFFFFFFF&lt;/fcolor&gt;&#10;  &lt;bcolor&gt;FF000000&lt;/bcolor&gt;&#10;  &lt;transparent&gt;True&lt;/transparent&gt;&#10;  &lt;resolution&gt;1800&lt;/resolution&gt;&#10;  &lt;imageh&gt;450&lt;/imageh&gt;&#10;  &lt;imagew&gt;1599&lt;/imagew&gt;&#10;  &lt;scale&gt;50&lt;/scale&gt;&#10;  &lt;cursor&gt;39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27" y="2816148"/>
              <a:ext cx="1692275" cy="476250"/>
            </a:xfrm>
            <a:prstGeom prst="rect">
              <a:avLst/>
            </a:prstGeom>
          </p:spPr>
        </p:pic>
        <p:pic>
          <p:nvPicPr>
  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F=-\frac1{4\pi\epsilon_0}\frac{q_1 q_2}{r^2}&#10;\end{align*}&lt;/body&gt;&#10;  &lt;fcolor&gt;FFFFFFFF&lt;/fcolor&gt;&#10;  &lt;bcolor&gt;FF000000&lt;/bcolor&gt;&#10;  &lt;transparent&gt;True&lt;/transparent&gt;&#10;  &lt;resolution&gt;1800&lt;/resolution&gt;&#10;  &lt;imageh&gt;542&lt;/imageh&gt;&#10;  &lt;imagew&gt;1735&lt;/imagew&gt;&#10;  &lt;scale&gt;50&lt;/scale&gt;&#10;  &lt;cursor&gt;41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222" y="2767464"/>
              <a:ext cx="1836208" cy="573617"/>
            </a:xfrm>
            <a:prstGeom prst="rect">
              <a:avLst/>
            </a:prstGeom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894457" y="1243093"/>
              <a:ext cx="3828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/>
                <a:t>Action-at-a-distance</a:t>
              </a:r>
              <a:endParaRPr kumimoji="1" lang="ja-JP" altLang="en-US" sz="3200" b="1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56916" y="3960960"/>
            <a:ext cx="8021036" cy="2651920"/>
            <a:chOff x="556916" y="3960960"/>
            <a:chExt cx="8021036" cy="2651920"/>
          </a:xfrm>
        </p:grpSpPr>
        <p:sp>
          <p:nvSpPr>
            <p:cNvPr id="21" name="角丸四角形 20"/>
            <p:cNvSpPr/>
            <p:nvPr/>
          </p:nvSpPr>
          <p:spPr>
            <a:xfrm>
              <a:off x="556916" y="3960960"/>
              <a:ext cx="8021036" cy="2651920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9" name="図 48"/>
            <p:cNvPicPr>
              <a:picLocks noChangeAspect="1"/>
            </p:cNvPicPr>
            <p:nvPr/>
          </p:nvPicPr>
          <p:blipFill rotWithShape="1">
            <a:blip r:embed="rId7"/>
            <a:srcRect l="14046" t="11190" r="13462" b="10485"/>
            <a:stretch/>
          </p:blipFill>
          <p:spPr>
            <a:xfrm>
              <a:off x="4890747" y="4079124"/>
              <a:ext cx="3248297" cy="2420983"/>
            </a:xfrm>
            <a:prstGeom prst="rect">
              <a:avLst/>
            </a:prstGeom>
          </p:spPr>
        </p:pic>
        <p:sp>
          <p:nvSpPr>
            <p:cNvPr id="10" name="楕円 9"/>
            <p:cNvSpPr/>
            <p:nvPr/>
          </p:nvSpPr>
          <p:spPr>
            <a:xfrm>
              <a:off x="5364309" y="5084844"/>
              <a:ext cx="360000" cy="360000"/>
            </a:xfrm>
            <a:prstGeom prst="ellipse">
              <a:avLst/>
            </a:prstGeom>
            <a:gradFill flip="none" rotWithShape="1">
              <a:gsLst>
                <a:gs pos="11000">
                  <a:srgbClr val="0070C0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/>
            <p:cNvSpPr/>
            <p:nvPr/>
          </p:nvSpPr>
          <p:spPr>
            <a:xfrm>
              <a:off x="7280743" y="5100907"/>
              <a:ext cx="360000" cy="360000"/>
            </a:xfrm>
            <a:prstGeom prst="ellipse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FF7C8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713866" y="5621840"/>
              <a:ext cx="134203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Faraday</a:t>
              </a:r>
            </a:p>
            <a:p>
              <a:r>
                <a:rPr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1839</a:t>
              </a:r>
            </a:p>
          </p:txBody>
        </p:sp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8"/>
            <a:srcRect l="10605" t="5461" r="29754" b="35380"/>
            <a:stretch/>
          </p:blipFill>
          <p:spPr>
            <a:xfrm>
              <a:off x="1314267" y="4690026"/>
              <a:ext cx="1376238" cy="1759133"/>
            </a:xfrm>
            <a:prstGeom prst="rect">
              <a:avLst/>
            </a:prstGeom>
          </p:spPr>
        </p:pic>
        <p:sp>
          <p:nvSpPr>
            <p:cNvPr id="48" name="テキスト ボックス 47"/>
            <p:cNvSpPr txBox="1"/>
            <p:nvPr/>
          </p:nvSpPr>
          <p:spPr>
            <a:xfrm>
              <a:off x="894457" y="4079124"/>
              <a:ext cx="31614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/>
                <a:t>Local interaction</a:t>
              </a:r>
              <a:endParaRPr kumimoji="1" lang="ja-JP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062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>
          <a:xfrm>
            <a:off x="458076" y="2899427"/>
            <a:ext cx="5007381" cy="3797464"/>
          </a:xfrm>
          <a:prstGeom prst="roundRect">
            <a:avLst>
              <a:gd name="adj" fmla="val 7243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Maxwell Stress</a:t>
            </a:r>
            <a:br>
              <a:rPr lang="en-US" altLang="ja-JP" dirty="0"/>
            </a:br>
            <a:r>
              <a:rPr lang="en-US" altLang="ja-JP" sz="2400" dirty="0"/>
              <a:t>(in Maxwell Theory)</a:t>
            </a:r>
            <a:endParaRPr kumimoji="1" lang="ja-JP" altLang="en-US" sz="2400" dirty="0"/>
          </a:p>
        </p:txBody>
      </p:sp>
      <p:cxnSp>
        <p:nvCxnSpPr>
          <p:cNvPr id="4" name="直線矢印コネクタ 3"/>
          <p:cNvCxnSpPr/>
          <p:nvPr/>
        </p:nvCxnSpPr>
        <p:spPr>
          <a:xfrm flipH="1" flipV="1">
            <a:off x="6601589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5" name="直線矢印コネクタ 4"/>
          <p:cNvCxnSpPr/>
          <p:nvPr/>
        </p:nvCxnSpPr>
        <p:spPr>
          <a:xfrm flipH="1" flipV="1">
            <a:off x="6956966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6" name="直線矢印コネクタ 5"/>
          <p:cNvCxnSpPr/>
          <p:nvPr/>
        </p:nvCxnSpPr>
        <p:spPr>
          <a:xfrm flipH="1" flipV="1">
            <a:off x="7307534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7" name="直線矢印コネクタ 6"/>
          <p:cNvCxnSpPr/>
          <p:nvPr/>
        </p:nvCxnSpPr>
        <p:spPr>
          <a:xfrm flipH="1" flipV="1">
            <a:off x="7657525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8" name="直線矢印コネクタ 7"/>
          <p:cNvCxnSpPr/>
          <p:nvPr/>
        </p:nvCxnSpPr>
        <p:spPr>
          <a:xfrm flipH="1" flipV="1">
            <a:off x="8002854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9" name="直線矢印コネクタ 8"/>
          <p:cNvCxnSpPr/>
          <p:nvPr/>
        </p:nvCxnSpPr>
        <p:spPr>
          <a:xfrm flipH="1" flipV="1">
            <a:off x="8353422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0" name="テキスト ボックス 9"/>
          <p:cNvSpPr txBox="1"/>
          <p:nvPr/>
        </p:nvSpPr>
        <p:spPr>
          <a:xfrm>
            <a:off x="6084999" y="403596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latin typeface="Calibri" panose="020F0502020204030204"/>
                <a:ea typeface="メイリオ" panose="020B0604030504040204" pitchFamily="50" charset="-128"/>
              </a:rPr>
              <a:t>E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 rot="16200000" flipH="1">
            <a:off x="6842449" y="5059296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>
          <a:xfrm rot="10800000" flipH="1">
            <a:off x="7346548" y="5451992"/>
            <a:ext cx="599092" cy="374480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93094" y="5662763"/>
            <a:ext cx="3668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prstClr val="white"/>
                </a:solidFill>
                <a:ea typeface="メイリオ" panose="020B0604030504040204" pitchFamily="50" charset="-128"/>
              </a:rPr>
              <a:t>Parallel to field: </a:t>
            </a:r>
            <a:r>
              <a:rPr lang="en-US" altLang="ja-JP" sz="2400" b="1" dirty="0">
                <a:solidFill>
                  <a:srgbClr val="FF7C80"/>
                </a:solidFill>
                <a:ea typeface="メイリオ" panose="020B0604030504040204" pitchFamily="50" charset="-128"/>
              </a:rPr>
              <a:t>Pulling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prstClr val="white"/>
                </a:solidFill>
                <a:ea typeface="メイリオ" panose="020B0604030504040204" pitchFamily="50" charset="-128"/>
              </a:rPr>
              <a:t>Vertical to field: </a:t>
            </a:r>
            <a:r>
              <a:rPr lang="en-US" altLang="ja-JP" sz="2400" b="1" dirty="0">
                <a:solidFill>
                  <a:srgbClr val="00B0F0"/>
                </a:solidFill>
                <a:ea typeface="メイリオ" panose="020B0604030504040204" pitchFamily="50" charset="-128"/>
              </a:rPr>
              <a:t>Pushing</a:t>
            </a:r>
            <a:endParaRPr lang="ja-JP" altLang="en-US" sz="2400" b="1" dirty="0">
              <a:solidFill>
                <a:srgbClr val="00B0F0"/>
              </a:solidFill>
              <a:ea typeface="メイリオ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461097" y="1445745"/>
            <a:ext cx="6839707" cy="1175657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sigma_{ij} = \varepsilon_0 E_i E_j + \frac1{\mu_0} B_i B_j - \frac12 \delta_{ij} \Big( \varepsilon_0 E^2 + \frac1{\mu_0} B^2 \Big)&#10;\end{align*}&lt;/body&gt;&#10;  &lt;fcolor&gt;FFFFFFFF&lt;/fcolor&gt;&#10;  &lt;bcolor&gt;FFFFFFFF&lt;/bcolor&gt;&#10;  &lt;transparent&gt;True&lt;/transparent&gt;&#10;  &lt;resolution&gt;1800&lt;/resolution&gt;&#10;  &lt;imageh&gt;554&lt;/imageh&gt;&#10;  &lt;imagew&gt;5119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5" y="1672171"/>
            <a:ext cx="6052584" cy="655037"/>
          </a:xfrm>
          <a:prstGeom prst="rect">
            <a:avLst/>
          </a:prstGeom>
        </p:spPr>
      </p:pic>
      <p:sp>
        <p:nvSpPr>
          <p:cNvPr id="12" name="平行四辺形 11"/>
          <p:cNvSpPr/>
          <p:nvPr/>
        </p:nvSpPr>
        <p:spPr>
          <a:xfrm>
            <a:off x="6592007" y="4797673"/>
            <a:ext cx="1107611" cy="298634"/>
          </a:xfrm>
          <a:prstGeom prst="parallelogram">
            <a:avLst>
              <a:gd name="adj" fmla="val 86913"/>
            </a:avLst>
          </a:prstGeom>
          <a:solidFill>
            <a:srgbClr val="FF7C8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>
          <a:xfrm rot="5400000" flipH="1" flipV="1">
            <a:off x="6842449" y="4460204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平行四辺形 10"/>
          <p:cNvSpPr/>
          <p:nvPr/>
        </p:nvSpPr>
        <p:spPr>
          <a:xfrm rot="16200000" flipH="1">
            <a:off x="7398110" y="5500522"/>
            <a:ext cx="1077234" cy="255011"/>
          </a:xfrm>
          <a:prstGeom prst="parallelogram">
            <a:avLst>
              <a:gd name="adj" fmla="val 130042"/>
            </a:avLst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>
          <a:xfrm flipH="1">
            <a:off x="7945640" y="5448200"/>
            <a:ext cx="599092" cy="374480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vec{E}=(E,0,0)&#10;\end{align*}&lt;/body&gt;&#10;  &lt;fcolor&gt;FFFFFFFF&lt;/fcolor&gt;&#10;  &lt;bcolor&gt;FFFFFFFF&lt;/bcolor&gt;&#10;  &lt;transparent&gt;True&lt;/transparent&gt;&#10;  &lt;resolution&gt;1800&lt;/resolution&gt;&#10;  &lt;imageh&gt;304&lt;/imageh&gt;&#10;  &lt;imagew&gt;1359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7" y="3066507"/>
            <a:ext cx="2193765" cy="490731"/>
          </a:xfrm>
          <a:prstGeom prst="rect">
            <a:avLst/>
          </a:prstGeom>
        </p:spPr>
      </p:pic>
      <p:sp>
        <p:nvSpPr>
          <p:cNvPr id="32" name="左中かっこ 31"/>
          <p:cNvSpPr/>
          <p:nvPr/>
        </p:nvSpPr>
        <p:spPr>
          <a:xfrm>
            <a:off x="970281" y="5738053"/>
            <a:ext cx="237185" cy="712470"/>
          </a:xfrm>
          <a:prstGeom prst="leftBrace">
            <a:avLst>
              <a:gd name="adj1" fmla="val 4754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61486" y="427821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7C80"/>
                </a:solidFill>
                <a:effectLst>
                  <a:glow rad="139700">
                    <a:srgbClr val="11465E">
                      <a:alpha val="87000"/>
                    </a:srgbClr>
                  </a:glow>
                </a:effectLst>
              </a:rPr>
              <a:t>pulling</a:t>
            </a:r>
            <a:endParaRPr kumimoji="1" lang="ja-JP" altLang="en-US" sz="2800" b="1" dirty="0">
              <a:solidFill>
                <a:srgbClr val="FF7C80"/>
              </a:solidFill>
              <a:effectLst>
                <a:glow rad="139700">
                  <a:srgbClr val="11465E">
                    <a:alpha val="87000"/>
                  </a:srgbClr>
                </a:glo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415606" y="5927895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rgbClr val="11465E">
                      <a:alpha val="87000"/>
                    </a:srgbClr>
                  </a:glow>
                </a:effectLst>
              </a:rPr>
              <a:t>pushing</a:t>
            </a:r>
            <a:endParaRPr kumimoji="1" lang="ja-JP" altLang="en-US" sz="28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139700">
                  <a:srgbClr val="11465E">
                    <a:alpha val="87000"/>
                  </a:srgbClr>
                </a:glow>
              </a:effectLst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4" y="1441800"/>
            <a:ext cx="1614218" cy="1940963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2238103" y="3795621"/>
            <a:ext cx="792479" cy="501396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3218210" y="4296672"/>
            <a:ext cx="666011" cy="501396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966245" y="4800910"/>
            <a:ext cx="650822" cy="501396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T_{ij} =&#10;\left(&#10;\begin{array}{ccc}&#10;-E^2 &amp;amp; 0 &amp;amp; 0 \\&#10;0 &amp;amp; E^2 &amp;amp; 0 \\&#10;0 &amp;amp; 0 &amp;amp; E^2&#10;\end{array}&#10;\right)&#10;\end{align*}&lt;/body&gt;&#10;  &lt;fcolor&gt;FFFFFFFF&lt;/fcolor&gt;&#10;  &lt;bcolor&gt;FF000000&lt;/bcolor&gt;&#10;  &lt;transparent&gt;True&lt;/transparent&gt;&#10;  &lt;resolution&gt;1800&lt;/resolution&gt;&#10;  &lt;imageh&gt;1044&lt;/imageh&gt;&#10;  &lt;imagew&gt;2881&lt;/imagew&gt;&#10;  &lt;scale&gt;50&lt;/scale&gt;&#10;  &lt;cursor&gt;9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7" y="3835263"/>
            <a:ext cx="3963055" cy="143611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7472901" y="3368413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rPr>
              <a:t>Maxwell</a:t>
            </a:r>
          </a:p>
        </p:txBody>
      </p:sp>
    </p:spTree>
    <p:extLst>
      <p:ext uri="{BB962C8B-B14F-4D97-AF65-F5344CB8AC3E}">
        <p14:creationId xmlns:p14="http://schemas.microsoft.com/office/powerpoint/2010/main" val="27090890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右矢印 15"/>
          <p:cNvSpPr/>
          <p:nvPr/>
        </p:nvSpPr>
        <p:spPr>
          <a:xfrm rot="10800000" flipH="1">
            <a:off x="7621557" y="4029270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t="49767" b="353"/>
          <a:stretch/>
        </p:blipFill>
        <p:spPr>
          <a:xfrm>
            <a:off x="182732" y="1388550"/>
            <a:ext cx="5926678" cy="4024406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1480461" y="5478360"/>
            <a:ext cx="6141096" cy="1305620"/>
          </a:xfrm>
          <a:prstGeom prst="roundRect">
            <a:avLst>
              <a:gd name="adj" fmla="val 7243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Maxwell Stress</a:t>
            </a:r>
            <a:br>
              <a:rPr kumimoji="1" lang="en-US" altLang="ja-JP" dirty="0"/>
            </a:br>
            <a:r>
              <a:rPr lang="en-US" altLang="ja-JP" sz="2400" dirty="0"/>
              <a:t>(in Maxwell Theory)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_{ij} v_j^{(k)} &#10;= \lambda_k v_i^{(k)}&#10;\end{align*}&lt;/body&gt;&#10;  &lt;fcolor&gt;FFFFFFFF&lt;/fcolor&gt;&#10;  &lt;bcolor&gt;FFFFFFFF&lt;/bcolor&gt;&#10;  &lt;transparent&gt;True&lt;/transparent&gt;&#10;  &lt;resolution&gt;1800&lt;/resolution&gt;&#10;  &lt;imageh&gt;365&lt;/imageh&gt;&#10;  &lt;imagew&gt;1697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71" y="1780205"/>
            <a:ext cx="2471071" cy="531492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(k=1,2,3)&#10;\end{align*}&lt;/body&gt;&#10;  &lt;fcolor&gt;FFFFFFFF&lt;/fcolor&gt;&#10;  &lt;bcolor&gt;FF000000&lt;/bcolor&gt;&#10;  &lt;transparent&gt;True&lt;/transparent&gt;&#10;  &lt;resolution&gt;1800&lt;/resolution&gt;&#10;  &lt;imageh&gt;250&lt;/imageh&gt;&#10;  &lt;imagew&gt;1210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14" y="2475265"/>
            <a:ext cx="1280583" cy="26458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553869" y="5952983"/>
            <a:ext cx="6067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Distortion of field, line of the field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Propagation of the force as local interaction</a:t>
            </a:r>
          </a:p>
        </p:txBody>
      </p:sp>
      <p:sp>
        <p:nvSpPr>
          <p:cNvPr id="10" name="右矢印 9"/>
          <p:cNvSpPr/>
          <p:nvPr/>
        </p:nvSpPr>
        <p:spPr>
          <a:xfrm>
            <a:off x="785407" y="5526957"/>
            <a:ext cx="764723" cy="120032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32256" y="2992682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length:</a:t>
            </a:r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|\lambda_k|}&#10;\end{align*}&lt;/body&gt;&#10;  &lt;fcolor&gt;FFFFFFFF&lt;/fcolor&gt;&#10;  &lt;bcolor&gt;FF000000&lt;/bcolor&gt;&#10;  &lt;transparent&gt;True&lt;/transparent&gt;&#10;  &lt;resolution&gt;1800&lt;/resolution&gt;&#10;  &lt;imageh&gt;299&lt;/imageh&gt;&#10;  &lt;imagew&gt;629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59" y="3060846"/>
            <a:ext cx="665692" cy="316442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 rot="16200000" flipH="1">
            <a:off x="6525279" y="4396955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平行四辺形 16"/>
          <p:cNvSpPr/>
          <p:nvPr/>
        </p:nvSpPr>
        <p:spPr>
          <a:xfrm>
            <a:off x="6274837" y="4135332"/>
            <a:ext cx="1107611" cy="298634"/>
          </a:xfrm>
          <a:prstGeom prst="parallelogram">
            <a:avLst>
              <a:gd name="adj" fmla="val 86913"/>
            </a:avLst>
          </a:prstGeom>
          <a:solidFill>
            <a:srgbClr val="FF7C8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>
          <a:xfrm rot="5400000" flipH="1" flipV="1">
            <a:off x="6525279" y="3797863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平行四辺形 18"/>
          <p:cNvSpPr/>
          <p:nvPr/>
        </p:nvSpPr>
        <p:spPr>
          <a:xfrm rot="16200000" flipH="1">
            <a:off x="7673119" y="4077800"/>
            <a:ext cx="1077234" cy="255011"/>
          </a:xfrm>
          <a:prstGeom prst="parallelogram">
            <a:avLst>
              <a:gd name="adj" fmla="val 130042"/>
            </a:avLst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右矢印 19"/>
          <p:cNvSpPr/>
          <p:nvPr/>
        </p:nvSpPr>
        <p:spPr>
          <a:xfrm flipH="1">
            <a:off x="8220649" y="4025478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33763" y="4796219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9999"/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pulling</a:t>
            </a:r>
            <a:endParaRPr kumimoji="1" lang="ja-JP" altLang="en-US" sz="2400" b="1" dirty="0">
              <a:solidFill>
                <a:srgbClr val="FF9999"/>
              </a:solidFill>
              <a:effectLst>
                <a:glow rad="139700">
                  <a:schemeClr val="accent1">
                    <a:lumMod val="50000"/>
                    <a:alpha val="87000"/>
                  </a:schemeClr>
                </a:glo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66861" y="4796219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pushing</a:t>
            </a:r>
            <a:endParaRPr kumimoji="1" lang="ja-JP" altLang="en-US" sz="24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139700">
                  <a:schemeClr val="accent1">
                    <a:lumMod val="50000"/>
                    <a:alpha val="87000"/>
                  </a:schemeClr>
                </a:glo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50130" y="5478360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Definite physical meaning</a:t>
            </a:r>
            <a:endParaRPr kumimoji="1" lang="ja-JP" altLang="en-US" sz="2800" b="1" dirty="0"/>
          </a:p>
        </p:txBody>
      </p:sp>
      <p:sp>
        <p:nvSpPr>
          <p:cNvPr id="23" name="正方形/長方形 22"/>
          <p:cNvSpPr/>
          <p:nvPr/>
        </p:nvSpPr>
        <p:spPr>
          <a:xfrm>
            <a:off x="3535680" y="1388549"/>
            <a:ext cx="87090" cy="4015698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2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525994" y="3700401"/>
            <a:ext cx="8092010" cy="2966272"/>
          </a:xfrm>
          <a:prstGeom prst="roundRect">
            <a:avLst>
              <a:gd name="adj" fmla="val 7243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Quark-Anti-quark system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51406" y="1417113"/>
            <a:ext cx="6441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Formation of the flux tube </a:t>
            </a:r>
            <a:r>
              <a:rPr kumimoji="1" lang="en-US" altLang="ja-JP" sz="2800" dirty="0">
                <a:sym typeface="Wingdings" panose="05000000000000000000" pitchFamily="2" charset="2"/>
              </a:rPr>
              <a:t> confinement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6634" y="3780950"/>
            <a:ext cx="4770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Previous </a:t>
            </a:r>
            <a:r>
              <a:rPr lang="en-US" altLang="ja-JP" sz="2800" b="1" dirty="0"/>
              <a:t>S</a:t>
            </a:r>
            <a:r>
              <a:rPr kumimoji="1" lang="en-US" altLang="ja-JP" sz="2800" b="1" dirty="0"/>
              <a:t>tudies on Flux Tube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8650" y="4513861"/>
            <a:ext cx="32512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Potential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Action density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/>
              <a:t>Color-electric field</a:t>
            </a:r>
            <a:endParaRPr kumimoji="1" lang="ja-JP" altLang="en-US" sz="2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86" y="4513861"/>
            <a:ext cx="2602956" cy="144232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76117" y="592922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so many studies…</a:t>
            </a:r>
            <a:endParaRPr kumimoji="1" lang="ja-JP" altLang="en-US" sz="2400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3221117" y="2754192"/>
            <a:ext cx="2902397" cy="0"/>
          </a:xfrm>
          <a:prstGeom prst="line">
            <a:avLst/>
          </a:prstGeom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円弧 2"/>
          <p:cNvSpPr/>
          <p:nvPr/>
        </p:nvSpPr>
        <p:spPr>
          <a:xfrm>
            <a:off x="2599675" y="2443104"/>
            <a:ext cx="4145280" cy="2292202"/>
          </a:xfrm>
          <a:prstGeom prst="arc">
            <a:avLst>
              <a:gd name="adj1" fmla="val 12695469"/>
              <a:gd name="adj2" fmla="val 19639880"/>
            </a:avLst>
          </a:prstGeom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 flipV="1">
            <a:off x="2599675" y="776654"/>
            <a:ext cx="4145280" cy="2292202"/>
          </a:xfrm>
          <a:prstGeom prst="arc">
            <a:avLst>
              <a:gd name="adj1" fmla="val 12695469"/>
              <a:gd name="adj2" fmla="val 19639880"/>
            </a:avLst>
          </a:prstGeom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891284" y="2291845"/>
            <a:ext cx="3538077" cy="460064"/>
          </a:xfrm>
          <a:custGeom>
            <a:avLst/>
            <a:gdLst>
              <a:gd name="connsiteX0" fmla="*/ 339596 w 3538077"/>
              <a:gd name="connsiteY0" fmla="*/ 460064 h 460064"/>
              <a:gd name="connsiteX1" fmla="*/ 174133 w 3538077"/>
              <a:gd name="connsiteY1" fmla="*/ 338144 h 460064"/>
              <a:gd name="connsiteX2" fmla="*/ 252510 w 3538077"/>
              <a:gd name="connsiteY2" fmla="*/ 42052 h 460064"/>
              <a:gd name="connsiteX3" fmla="*/ 3230842 w 3538077"/>
              <a:gd name="connsiteY3" fmla="*/ 42052 h 460064"/>
              <a:gd name="connsiteX4" fmla="*/ 3291802 w 3538077"/>
              <a:gd name="connsiteY4" fmla="*/ 416521 h 46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77" h="460064">
                <a:moveTo>
                  <a:pt x="339596" y="460064"/>
                </a:moveTo>
                <a:cubicBezTo>
                  <a:pt x="264121" y="433938"/>
                  <a:pt x="188647" y="407813"/>
                  <a:pt x="174133" y="338144"/>
                </a:cubicBezTo>
                <a:cubicBezTo>
                  <a:pt x="159619" y="268475"/>
                  <a:pt x="-256941" y="91401"/>
                  <a:pt x="252510" y="42052"/>
                </a:cubicBezTo>
                <a:cubicBezTo>
                  <a:pt x="761961" y="-7297"/>
                  <a:pt x="2724293" y="-20359"/>
                  <a:pt x="3230842" y="42052"/>
                </a:cubicBezTo>
                <a:cubicBezTo>
                  <a:pt x="3737391" y="104463"/>
                  <a:pt x="3514596" y="260492"/>
                  <a:pt x="3291802" y="416521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 flipV="1">
            <a:off x="2891284" y="2758995"/>
            <a:ext cx="3538077" cy="460064"/>
          </a:xfrm>
          <a:custGeom>
            <a:avLst/>
            <a:gdLst>
              <a:gd name="connsiteX0" fmla="*/ 339596 w 3538077"/>
              <a:gd name="connsiteY0" fmla="*/ 460064 h 460064"/>
              <a:gd name="connsiteX1" fmla="*/ 174133 w 3538077"/>
              <a:gd name="connsiteY1" fmla="*/ 338144 h 460064"/>
              <a:gd name="connsiteX2" fmla="*/ 252510 w 3538077"/>
              <a:gd name="connsiteY2" fmla="*/ 42052 h 460064"/>
              <a:gd name="connsiteX3" fmla="*/ 3230842 w 3538077"/>
              <a:gd name="connsiteY3" fmla="*/ 42052 h 460064"/>
              <a:gd name="connsiteX4" fmla="*/ 3291802 w 3538077"/>
              <a:gd name="connsiteY4" fmla="*/ 416521 h 46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8077" h="460064">
                <a:moveTo>
                  <a:pt x="339596" y="460064"/>
                </a:moveTo>
                <a:cubicBezTo>
                  <a:pt x="264121" y="433938"/>
                  <a:pt x="188647" y="407813"/>
                  <a:pt x="174133" y="338144"/>
                </a:cubicBezTo>
                <a:cubicBezTo>
                  <a:pt x="159619" y="268475"/>
                  <a:pt x="-256941" y="91401"/>
                  <a:pt x="252510" y="42052"/>
                </a:cubicBezTo>
                <a:cubicBezTo>
                  <a:pt x="761961" y="-7297"/>
                  <a:pt x="2724293" y="-20359"/>
                  <a:pt x="3230842" y="42052"/>
                </a:cubicBezTo>
                <a:cubicBezTo>
                  <a:pt x="3737391" y="104463"/>
                  <a:pt x="3514596" y="260492"/>
                  <a:pt x="3291802" y="416521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5853514" y="2484192"/>
            <a:ext cx="540000" cy="54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2951117" y="2484192"/>
            <a:ext cx="540000" cy="54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479" y="4513861"/>
            <a:ext cx="1513867" cy="1442322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979147" y="5929223"/>
            <a:ext cx="1554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200" dirty="0" err="1"/>
              <a:t>Cea</a:t>
            </a:r>
            <a:r>
              <a:rPr kumimoji="1" lang="en-US" altLang="ja-JP" sz="2200" dirty="0"/>
              <a:t>+ (2012)</a:t>
            </a:r>
            <a:endParaRPr kumimoji="1" lang="ja-JP" altLang="en-US" sz="2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60158" y="5933152"/>
            <a:ext cx="2051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200" dirty="0"/>
              <a:t>Cardoso+ (2013)</a:t>
            </a:r>
            <a:endParaRPr kumimoji="1"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6355586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Stress Tensor </a:t>
            </a:r>
            <a:r>
              <a:rPr lang="en-US" altLang="ja-JP" dirty="0"/>
              <a:t>in QQ System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b="50231"/>
          <a:stretch/>
        </p:blipFill>
        <p:spPr>
          <a:xfrm>
            <a:off x="182733" y="1393812"/>
            <a:ext cx="5913120" cy="400628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235041" y="1815278"/>
            <a:ext cx="24705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Lattice simulation</a:t>
            </a:r>
          </a:p>
          <a:p>
            <a:r>
              <a:rPr kumimoji="1" lang="en-US" altLang="ja-JP" sz="2400" dirty="0">
                <a:solidFill>
                  <a:srgbClr val="FFFF00"/>
                </a:solidFill>
              </a:rPr>
              <a:t>SU(3) Yang-Mills</a:t>
            </a:r>
            <a:endParaRPr lang="en-US" altLang="ja-JP" sz="2400" dirty="0">
              <a:solidFill>
                <a:srgbClr val="FFFF00"/>
              </a:solidFill>
            </a:endParaRPr>
          </a:p>
          <a:p>
            <a:r>
              <a:rPr kumimoji="1" lang="en-US" altLang="ja-JP" sz="2400" dirty="0"/>
              <a:t>a=0.029 </a:t>
            </a:r>
            <a:r>
              <a:rPr kumimoji="1" lang="en-US" altLang="ja-JP" sz="2400" dirty="0" err="1"/>
              <a:t>fm</a:t>
            </a:r>
            <a:endParaRPr kumimoji="1" lang="en-US" altLang="ja-JP" sz="2400" dirty="0"/>
          </a:p>
          <a:p>
            <a:r>
              <a:rPr lang="en-US" altLang="ja-JP" sz="2400" dirty="0"/>
              <a:t>R=0.69 </a:t>
            </a:r>
            <a:r>
              <a:rPr lang="en-US" altLang="ja-JP" sz="2400" dirty="0" err="1"/>
              <a:t>fm</a:t>
            </a:r>
            <a:endParaRPr kumimoji="1" lang="en-US" altLang="ja-JP" sz="2400" dirty="0"/>
          </a:p>
          <a:p>
            <a:r>
              <a:rPr lang="en-US" altLang="ja-JP" sz="2400" dirty="0"/>
              <a:t>t/a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=2.0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33468" y="1161108"/>
            <a:ext cx="282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err="1"/>
              <a:t>Yanagihara</a:t>
            </a:r>
            <a:r>
              <a:rPr kumimoji="1" lang="en-US" altLang="ja-JP" sz="2000" dirty="0"/>
              <a:t>+, 1803.05656</a:t>
            </a:r>
          </a:p>
          <a:p>
            <a:pPr algn="r"/>
            <a:r>
              <a:rPr lang="en-US" altLang="ja-JP" sz="2000" dirty="0"/>
              <a:t>PLB, in press</a:t>
            </a:r>
            <a:endParaRPr kumimoji="1" lang="ja-JP" altLang="en-US" sz="2000" dirty="0"/>
          </a:p>
        </p:txBody>
      </p:sp>
      <p:sp>
        <p:nvSpPr>
          <p:cNvPr id="16" name="右矢印 15"/>
          <p:cNvSpPr/>
          <p:nvPr/>
        </p:nvSpPr>
        <p:spPr>
          <a:xfrm rot="10800000" flipH="1">
            <a:off x="7621557" y="4125069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右矢印 16"/>
          <p:cNvSpPr/>
          <p:nvPr/>
        </p:nvSpPr>
        <p:spPr>
          <a:xfrm rot="16200000" flipH="1">
            <a:off x="6525279" y="4492754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平行四辺形 17"/>
          <p:cNvSpPr/>
          <p:nvPr/>
        </p:nvSpPr>
        <p:spPr>
          <a:xfrm>
            <a:off x="6274837" y="4231131"/>
            <a:ext cx="1107611" cy="298634"/>
          </a:xfrm>
          <a:prstGeom prst="parallelogram">
            <a:avLst>
              <a:gd name="adj" fmla="val 86913"/>
            </a:avLst>
          </a:prstGeom>
          <a:solidFill>
            <a:srgbClr val="FF7C8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>
          <a:xfrm rot="5400000" flipH="1" flipV="1">
            <a:off x="6525279" y="3893662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平行四辺形 19"/>
          <p:cNvSpPr/>
          <p:nvPr/>
        </p:nvSpPr>
        <p:spPr>
          <a:xfrm rot="16200000" flipH="1">
            <a:off x="7673119" y="4173599"/>
            <a:ext cx="1077234" cy="255011"/>
          </a:xfrm>
          <a:prstGeom prst="parallelogram">
            <a:avLst>
              <a:gd name="adj" fmla="val 130042"/>
            </a:avLst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右矢印 20"/>
          <p:cNvSpPr/>
          <p:nvPr/>
        </p:nvSpPr>
        <p:spPr>
          <a:xfrm flipH="1">
            <a:off x="8220649" y="4121277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33763" y="4892018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9999"/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pulling</a:t>
            </a:r>
            <a:endParaRPr kumimoji="1" lang="ja-JP" altLang="en-US" sz="2400" b="1" dirty="0">
              <a:solidFill>
                <a:srgbClr val="FF9999"/>
              </a:solidFill>
              <a:effectLst>
                <a:glow rad="139700">
                  <a:schemeClr val="accent1">
                    <a:lumMod val="50000"/>
                    <a:alpha val="87000"/>
                  </a:schemeClr>
                </a:glo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666861" y="4892018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pushing</a:t>
            </a:r>
            <a:endParaRPr kumimoji="1" lang="ja-JP" altLang="en-US" sz="24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139700">
                  <a:schemeClr val="accent1">
                    <a:lumMod val="50000"/>
                    <a:alpha val="87000"/>
                  </a:schemeClr>
                </a:glo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25441" y="25436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err="1"/>
              <a:t>ー</a:t>
            </a:r>
            <a:endParaRPr kumimoji="1" lang="ja-JP" altLang="en-US" sz="2800" dirty="0"/>
          </a:p>
        </p:txBody>
      </p:sp>
      <p:sp>
        <p:nvSpPr>
          <p:cNvPr id="24" name="正方形/長方形 23"/>
          <p:cNvSpPr/>
          <p:nvPr/>
        </p:nvSpPr>
        <p:spPr>
          <a:xfrm>
            <a:off x="3535680" y="1388549"/>
            <a:ext cx="87090" cy="4015698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1394663" y="5302609"/>
            <a:ext cx="6444343" cy="1555391"/>
          </a:xfrm>
          <a:prstGeom prst="roundRect">
            <a:avLst>
              <a:gd name="adj" fmla="val 7243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50130" y="5686303"/>
            <a:ext cx="6067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Distortion of field, line of the field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Propagation of the force as local interaction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Manifestly gauge invariant</a:t>
            </a:r>
          </a:p>
        </p:txBody>
      </p:sp>
      <p:sp>
        <p:nvSpPr>
          <p:cNvPr id="13" name="右矢印 12"/>
          <p:cNvSpPr/>
          <p:nvPr/>
        </p:nvSpPr>
        <p:spPr>
          <a:xfrm>
            <a:off x="785407" y="5492121"/>
            <a:ext cx="764723" cy="120032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50130" y="5273977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Definite physical meaning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497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1D4BFCB-0416-5D72-AFE2-D9B01CDAE464}"/>
              </a:ext>
            </a:extLst>
          </p:cNvPr>
          <p:cNvGrpSpPr/>
          <p:nvPr/>
        </p:nvGrpSpPr>
        <p:grpSpPr>
          <a:xfrm>
            <a:off x="2866645" y="1458125"/>
            <a:ext cx="5674373" cy="4903732"/>
            <a:chOff x="2866645" y="1458125"/>
            <a:chExt cx="5674373" cy="4903732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56E8D601-702C-B733-92ED-0AD23B879407}"/>
                </a:ext>
              </a:extLst>
            </p:cNvPr>
            <p:cNvGrpSpPr/>
            <p:nvPr/>
          </p:nvGrpSpPr>
          <p:grpSpPr>
            <a:xfrm>
              <a:off x="2866645" y="2399526"/>
              <a:ext cx="4455940" cy="1829977"/>
              <a:chOff x="4242322" y="3578115"/>
              <a:chExt cx="4455940" cy="1829977"/>
            </a:xfrm>
          </p:grpSpPr>
          <p:sp>
            <p:nvSpPr>
              <p:cNvPr id="40" name="台形 39">
                <a:extLst>
                  <a:ext uri="{FF2B5EF4-FFF2-40B4-BE49-F238E27FC236}">
                    <a16:creationId xmlns:a16="http://schemas.microsoft.com/office/drawing/2014/main" id="{2B244A2D-0718-E9EF-7EEB-E9F9D4C10495}"/>
                  </a:ext>
                </a:extLst>
              </p:cNvPr>
              <p:cNvSpPr/>
              <p:nvPr/>
            </p:nvSpPr>
            <p:spPr>
              <a:xfrm rot="16387211">
                <a:off x="5107872" y="2712565"/>
                <a:ext cx="1691306" cy="3422405"/>
              </a:xfrm>
              <a:prstGeom prst="trapezoid">
                <a:avLst>
                  <a:gd name="adj" fmla="val 27283"/>
                </a:avLst>
              </a:prstGeom>
              <a:gradFill flip="none" rotWithShape="1">
                <a:gsLst>
                  <a:gs pos="15000">
                    <a:sysClr val="window" lastClr="FFFFFF">
                      <a:lumMod val="85000"/>
                      <a:alpha val="30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solidFill>
                  <a:srgbClr val="A5A5A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54FCE959-B935-0DC8-1EDA-DF30F1748C01}"/>
                  </a:ext>
                </a:extLst>
              </p:cNvPr>
              <p:cNvSpPr/>
              <p:nvPr/>
            </p:nvSpPr>
            <p:spPr>
              <a:xfrm>
                <a:off x="6934262" y="3644092"/>
                <a:ext cx="1764000" cy="17640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CCFFFF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B9BFBF47-EE5A-2567-680F-14B411990D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75220" y="4000665"/>
                <a:ext cx="324717" cy="324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7667413F-82EE-8F8E-4551-71CA84D04C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95357" y="4584863"/>
                <a:ext cx="324717" cy="32471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BD552D14-9E39-3213-D6DA-18EEF824B4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8931" y="4605809"/>
                <a:ext cx="324717" cy="32471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444A11D-FE60-295D-EA0E-2EB7B5DFA7E5}"/>
                </a:ext>
              </a:extLst>
            </p:cNvPr>
            <p:cNvSpPr txBox="1"/>
            <p:nvPr/>
          </p:nvSpPr>
          <p:spPr>
            <a:xfrm>
              <a:off x="5557346" y="1458125"/>
              <a:ext cx="17123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/>
                <a:t>Nucleon</a:t>
              </a:r>
            </a:p>
            <a:p>
              <a:pPr algn="ctr"/>
              <a:r>
                <a:rPr lang="en-US" altLang="ja-JP" sz="2800" b="1" dirty="0"/>
                <a:t>(Hadrons)</a:t>
              </a:r>
              <a:endParaRPr kumimoji="1" lang="ja-JP" altLang="en-US" sz="2800" b="1" dirty="0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9C4C5D8-10A1-EF9E-79EA-58D0EEEDE37D}"/>
                </a:ext>
              </a:extLst>
            </p:cNvPr>
            <p:cNvSpPr txBox="1"/>
            <p:nvPr/>
          </p:nvSpPr>
          <p:spPr>
            <a:xfrm>
              <a:off x="4822458" y="4422865"/>
              <a:ext cx="37185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/>
                <a:t>Masses have been measured.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/>
                <a:t>Other properties, such as charge distribution, are still difficult to measure.</a:t>
              </a:r>
              <a:endParaRPr kumimoji="1" lang="ja-JP" altLang="en-US" sz="2400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89BEF3-FE98-CDD8-47A6-8DC5E7CD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Nuclear Structure on the Lattice?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FDFABB-3875-B538-F90E-64F4856D3CDB}"/>
              </a:ext>
            </a:extLst>
          </p:cNvPr>
          <p:cNvSpPr txBox="1"/>
          <p:nvPr/>
        </p:nvSpPr>
        <p:spPr>
          <a:xfrm>
            <a:off x="1511513" y="1428205"/>
            <a:ext cx="177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Nucleus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F9F1B0-AA5C-80E5-B807-9D191B035115}"/>
              </a:ext>
            </a:extLst>
          </p:cNvPr>
          <p:cNvGrpSpPr/>
          <p:nvPr/>
        </p:nvGrpSpPr>
        <p:grpSpPr>
          <a:xfrm>
            <a:off x="1428701" y="2348727"/>
            <a:ext cx="1993769" cy="1870903"/>
            <a:chOff x="3545774" y="1651900"/>
            <a:chExt cx="1993769" cy="1870903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13798A4-FED2-14F8-D95B-14981A506331}"/>
                </a:ext>
              </a:extLst>
            </p:cNvPr>
            <p:cNvGrpSpPr/>
            <p:nvPr/>
          </p:nvGrpSpPr>
          <p:grpSpPr>
            <a:xfrm>
              <a:off x="4504226" y="2403941"/>
              <a:ext cx="914400" cy="914400"/>
              <a:chOff x="4197531" y="1602377"/>
              <a:chExt cx="914400" cy="914400"/>
            </a:xfrm>
          </p:grpSpPr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09DA4C18-4BA8-8362-DE66-C3C101D35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1790636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7" name="楕円 36">
                <a:extLst>
                  <a:ext uri="{FF2B5EF4-FFF2-40B4-BE49-F238E27FC236}">
                    <a16:creationId xmlns:a16="http://schemas.microsoft.com/office/drawing/2014/main" id="{820D16B6-8163-7E70-5095-66637B6AB6F7}"/>
                  </a:ext>
                </a:extLst>
              </p:cNvPr>
              <p:cNvSpPr/>
              <p:nvPr/>
            </p:nvSpPr>
            <p:spPr>
              <a:xfrm>
                <a:off x="4197531" y="1602377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0000"/>
                  </a:gs>
                  <a:gs pos="100000">
                    <a:srgbClr val="FF33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9F0534E-7D0B-1E59-381D-79076FDB8937}"/>
                </a:ext>
              </a:extLst>
            </p:cNvPr>
            <p:cNvGrpSpPr/>
            <p:nvPr/>
          </p:nvGrpSpPr>
          <p:grpSpPr>
            <a:xfrm>
              <a:off x="3730133" y="2491156"/>
              <a:ext cx="914400" cy="914400"/>
              <a:chOff x="4197531" y="2705036"/>
              <a:chExt cx="914400" cy="914400"/>
            </a:xfrm>
          </p:grpSpPr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AD347B20-5BBE-15CE-E2DD-0DAFCEE0EDCB}"/>
                  </a:ext>
                </a:extLst>
              </p:cNvPr>
              <p:cNvSpPr/>
              <p:nvPr/>
            </p:nvSpPr>
            <p:spPr>
              <a:xfrm>
                <a:off x="4197531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" name="楕円 35">
                <a:extLst>
                  <a:ext uri="{FF2B5EF4-FFF2-40B4-BE49-F238E27FC236}">
                    <a16:creationId xmlns:a16="http://schemas.microsoft.com/office/drawing/2014/main" id="{01EA9551-A6B3-25A5-37C5-F5E435DB42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DA5FC20D-0883-ABED-626C-2F23E23B10A3}"/>
                </a:ext>
              </a:extLst>
            </p:cNvPr>
            <p:cNvGrpSpPr/>
            <p:nvPr/>
          </p:nvGrpSpPr>
          <p:grpSpPr>
            <a:xfrm>
              <a:off x="4306423" y="2576964"/>
              <a:ext cx="914400" cy="914400"/>
              <a:chOff x="4197531" y="2705036"/>
              <a:chExt cx="914400" cy="914400"/>
            </a:xfrm>
          </p:grpSpPr>
          <p:sp>
            <p:nvSpPr>
              <p:cNvPr id="33" name="楕円 32">
                <a:extLst>
                  <a:ext uri="{FF2B5EF4-FFF2-40B4-BE49-F238E27FC236}">
                    <a16:creationId xmlns:a16="http://schemas.microsoft.com/office/drawing/2014/main" id="{6D1D1272-BEAA-D1C2-8F0E-07508224C9D4}"/>
                  </a:ext>
                </a:extLst>
              </p:cNvPr>
              <p:cNvSpPr/>
              <p:nvPr/>
            </p:nvSpPr>
            <p:spPr>
              <a:xfrm>
                <a:off x="4197531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" name="楕円 33">
                <a:extLst>
                  <a:ext uri="{FF2B5EF4-FFF2-40B4-BE49-F238E27FC236}">
                    <a16:creationId xmlns:a16="http://schemas.microsoft.com/office/drawing/2014/main" id="{BDF87226-1706-78B2-8AFE-EBCE79D679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F3A45AB1-6A45-E6FD-5D44-98E3A2DB45F7}"/>
                </a:ext>
              </a:extLst>
            </p:cNvPr>
            <p:cNvGrpSpPr/>
            <p:nvPr/>
          </p:nvGrpSpPr>
          <p:grpSpPr>
            <a:xfrm>
              <a:off x="3816520" y="1709239"/>
              <a:ext cx="914400" cy="914400"/>
              <a:chOff x="5500999" y="1602377"/>
              <a:chExt cx="914400" cy="914400"/>
            </a:xfrm>
          </p:grpSpPr>
          <p:sp>
            <p:nvSpPr>
              <p:cNvPr id="31" name="楕円 30">
                <a:extLst>
                  <a:ext uri="{FF2B5EF4-FFF2-40B4-BE49-F238E27FC236}">
                    <a16:creationId xmlns:a16="http://schemas.microsoft.com/office/drawing/2014/main" id="{92F58FC0-DA51-236D-56C8-2AB466F432F5}"/>
                  </a:ext>
                </a:extLst>
              </p:cNvPr>
              <p:cNvSpPr/>
              <p:nvPr/>
            </p:nvSpPr>
            <p:spPr>
              <a:xfrm>
                <a:off x="5500999" y="1602377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0000"/>
                  </a:gs>
                  <a:gs pos="100000">
                    <a:srgbClr val="FF33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" name="楕円 31">
                <a:extLst>
                  <a:ext uri="{FF2B5EF4-FFF2-40B4-BE49-F238E27FC236}">
                    <a16:creationId xmlns:a16="http://schemas.microsoft.com/office/drawing/2014/main" id="{F180D355-DA3C-B73C-7D22-9BF15D37E5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1790636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1554B98-E5D6-DD59-D324-633ACCCC40BA}"/>
                </a:ext>
              </a:extLst>
            </p:cNvPr>
            <p:cNvGrpSpPr/>
            <p:nvPr/>
          </p:nvGrpSpPr>
          <p:grpSpPr>
            <a:xfrm>
              <a:off x="3545774" y="2073529"/>
              <a:ext cx="914400" cy="914400"/>
              <a:chOff x="5500999" y="2705036"/>
              <a:chExt cx="914400" cy="914400"/>
            </a:xfrm>
          </p:grpSpPr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EF10D7F7-F347-A974-91BB-CBAEF8870E47}"/>
                  </a:ext>
                </a:extLst>
              </p:cNvPr>
              <p:cNvSpPr/>
              <p:nvPr/>
            </p:nvSpPr>
            <p:spPr>
              <a:xfrm>
                <a:off x="5500999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0" name="楕円 29">
                <a:extLst>
                  <a:ext uri="{FF2B5EF4-FFF2-40B4-BE49-F238E27FC236}">
                    <a16:creationId xmlns:a16="http://schemas.microsoft.com/office/drawing/2014/main" id="{2A8A0408-2181-DEE7-9CCD-D71D44625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D787B00-5A80-0CC7-4055-9C744823284C}"/>
                </a:ext>
              </a:extLst>
            </p:cNvPr>
            <p:cNvGrpSpPr/>
            <p:nvPr/>
          </p:nvGrpSpPr>
          <p:grpSpPr>
            <a:xfrm>
              <a:off x="4258596" y="1651900"/>
              <a:ext cx="914400" cy="914400"/>
              <a:chOff x="4197531" y="2705036"/>
              <a:chExt cx="914400" cy="914400"/>
            </a:xfrm>
          </p:grpSpPr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5DFCD5EF-4A9A-5DC9-6D24-3B5868942F0E}"/>
                  </a:ext>
                </a:extLst>
              </p:cNvPr>
              <p:cNvSpPr/>
              <p:nvPr/>
            </p:nvSpPr>
            <p:spPr>
              <a:xfrm>
                <a:off x="4197531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C0E041B4-68E5-CB33-0AFA-B861B93D46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DBE37AF-F4A3-D629-C4D2-4A198171F5F0}"/>
                </a:ext>
              </a:extLst>
            </p:cNvPr>
            <p:cNvGrpSpPr/>
            <p:nvPr/>
          </p:nvGrpSpPr>
          <p:grpSpPr>
            <a:xfrm>
              <a:off x="3904563" y="2608403"/>
              <a:ext cx="914400" cy="914400"/>
              <a:chOff x="5500999" y="1602377"/>
              <a:chExt cx="914400" cy="914400"/>
            </a:xfrm>
          </p:grpSpPr>
          <p:sp>
            <p:nvSpPr>
              <p:cNvPr id="25" name="楕円 24">
                <a:extLst>
                  <a:ext uri="{FF2B5EF4-FFF2-40B4-BE49-F238E27FC236}">
                    <a16:creationId xmlns:a16="http://schemas.microsoft.com/office/drawing/2014/main" id="{5B7DE563-9E74-B74C-2BE7-38D928B510BD}"/>
                  </a:ext>
                </a:extLst>
              </p:cNvPr>
              <p:cNvSpPr/>
              <p:nvPr/>
            </p:nvSpPr>
            <p:spPr>
              <a:xfrm>
                <a:off x="5500999" y="1602377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0000"/>
                  </a:gs>
                  <a:gs pos="100000">
                    <a:srgbClr val="FF33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DB577809-11D7-14A6-20A6-9A02F8AEE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1790636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2B0CD8C4-3A12-9D2C-B3B0-1C1B43A0DA3E}"/>
                </a:ext>
              </a:extLst>
            </p:cNvPr>
            <p:cNvGrpSpPr/>
            <p:nvPr/>
          </p:nvGrpSpPr>
          <p:grpSpPr>
            <a:xfrm>
              <a:off x="4625143" y="2033956"/>
              <a:ext cx="914400" cy="914400"/>
              <a:chOff x="5500999" y="2705036"/>
              <a:chExt cx="914400" cy="914400"/>
            </a:xfrm>
          </p:grpSpPr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B7EC835D-EC21-0C0A-5CA4-3E2EA1A9B149}"/>
                  </a:ext>
                </a:extLst>
              </p:cNvPr>
              <p:cNvSpPr/>
              <p:nvPr/>
            </p:nvSpPr>
            <p:spPr>
              <a:xfrm>
                <a:off x="5500999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" name="楕円 23">
                <a:extLst>
                  <a:ext uri="{FF2B5EF4-FFF2-40B4-BE49-F238E27FC236}">
                    <a16:creationId xmlns:a16="http://schemas.microsoft.com/office/drawing/2014/main" id="{01CC911F-6226-4A44-6807-BE01122BC7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AEC264A3-3A91-70AD-C7B3-60F32A6D9A8B}"/>
                </a:ext>
              </a:extLst>
            </p:cNvPr>
            <p:cNvGrpSpPr/>
            <p:nvPr/>
          </p:nvGrpSpPr>
          <p:grpSpPr>
            <a:xfrm>
              <a:off x="4072142" y="2033956"/>
              <a:ext cx="914400" cy="914400"/>
              <a:chOff x="4197531" y="1602377"/>
              <a:chExt cx="914400" cy="914400"/>
            </a:xfrm>
          </p:grpSpPr>
          <p:sp>
            <p:nvSpPr>
              <p:cNvPr id="21" name="楕円 20">
                <a:extLst>
                  <a:ext uri="{FF2B5EF4-FFF2-40B4-BE49-F238E27FC236}">
                    <a16:creationId xmlns:a16="http://schemas.microsoft.com/office/drawing/2014/main" id="{6330C2FD-6378-6229-E16D-E4796D00E662}"/>
                  </a:ext>
                </a:extLst>
              </p:cNvPr>
              <p:cNvSpPr/>
              <p:nvPr/>
            </p:nvSpPr>
            <p:spPr>
              <a:xfrm>
                <a:off x="4197531" y="1602377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0000"/>
                  </a:gs>
                  <a:gs pos="100000">
                    <a:srgbClr val="FF33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" name="楕円 21">
                <a:extLst>
                  <a:ext uri="{FF2B5EF4-FFF2-40B4-BE49-F238E27FC236}">
                    <a16:creationId xmlns:a16="http://schemas.microsoft.com/office/drawing/2014/main" id="{152FA4C1-2F1C-E088-E25A-9B21EF42A2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1790636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A397BF-DA06-0457-C5C4-DC51DDD69CB6}"/>
              </a:ext>
            </a:extLst>
          </p:cNvPr>
          <p:cNvSpPr txBox="1"/>
          <p:nvPr/>
        </p:nvSpPr>
        <p:spPr>
          <a:xfrm>
            <a:off x="852404" y="4422865"/>
            <a:ext cx="3284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Difficult to treat.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Even a reliable measurement of deuteron mass has not been achieved.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693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SU(3) YM vs Maxwell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6158" b="50231"/>
          <a:stretch/>
        </p:blipFill>
        <p:spPr>
          <a:xfrm>
            <a:off x="131759" y="2377445"/>
            <a:ext cx="4379281" cy="31617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6191" t="49767" b="353"/>
          <a:stretch/>
        </p:blipFill>
        <p:spPr>
          <a:xfrm>
            <a:off x="4651508" y="2377445"/>
            <a:ext cx="4379281" cy="316992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74652" y="1484893"/>
            <a:ext cx="26934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SU(3) Yang-Mills</a:t>
            </a:r>
          </a:p>
          <a:p>
            <a:pPr algn="ctr"/>
            <a:r>
              <a:rPr lang="en-US" altLang="ja-JP" sz="2400" dirty="0"/>
              <a:t>(quantum)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6393" y="1489323"/>
            <a:ext cx="14895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Maxwell</a:t>
            </a:r>
          </a:p>
          <a:p>
            <a:pPr algn="ctr"/>
            <a:r>
              <a:rPr lang="en-US" altLang="ja-JP" sz="2400" dirty="0"/>
              <a:t>(classical)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5482" y="5792357"/>
            <a:ext cx="5853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Propagation of the force is clearly different </a:t>
            </a:r>
          </a:p>
          <a:p>
            <a:pPr algn="ctr"/>
            <a:r>
              <a:rPr kumimoji="1" lang="en-US" altLang="ja-JP" sz="2400" dirty="0"/>
              <a:t>in YM and Maxwell theories!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554508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Stress Distribution</a:t>
            </a:r>
            <a:r>
              <a:rPr kumimoji="1" lang="en-US" altLang="ja-JP" dirty="0"/>
              <a:t> on Mid-Plane</a:t>
            </a:r>
            <a:endParaRPr kumimoji="1" lang="ja-JP" altLang="en-US" dirty="0"/>
          </a:p>
        </p:txBody>
      </p:sp>
      <p:sp>
        <p:nvSpPr>
          <p:cNvPr id="6" name="平行四辺形 5"/>
          <p:cNvSpPr/>
          <p:nvPr/>
        </p:nvSpPr>
        <p:spPr>
          <a:xfrm>
            <a:off x="4250673" y="2559832"/>
            <a:ext cx="3465091" cy="1242437"/>
          </a:xfrm>
          <a:prstGeom prst="parallelogram">
            <a:avLst>
              <a:gd name="adj" fmla="val 103173"/>
            </a:avLst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 rot="5400000" flipV="1">
            <a:off x="5672010" y="3312786"/>
            <a:ext cx="2806104" cy="1281407"/>
          </a:xfrm>
          <a:prstGeom prst="parallelogram">
            <a:avLst>
              <a:gd name="adj" fmla="val 96670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>
            <a:off x="4238504" y="2559832"/>
            <a:ext cx="5665985" cy="1242437"/>
          </a:xfrm>
          <a:prstGeom prst="parallelogram">
            <a:avLst>
              <a:gd name="adj" fmla="val 10317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rm Q&#10;\end{align*}&lt;/body&gt;&#10;  &lt;fcolor&gt;FFFFFFFF&lt;/fcolor&gt;&#10;  &lt;bcolor&gt;FF000000&lt;/bcolor&gt;&#10;  &lt;transparent&gt;True&lt;/transparent&gt;&#10;  &lt;resolution&gt;1800&lt;/resolution&gt;&#10;  &lt;imageh&gt;221&lt;/imageh&gt;&#10;  &lt;imagew&gt;166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18" y="2650189"/>
            <a:ext cx="286474" cy="381392"/>
          </a:xfrm>
          <a:prstGeom prst="rect">
            <a:avLst/>
          </a:prstGeom>
        </p:spPr>
      </p:pic>
      <p:sp>
        <p:nvSpPr>
          <p:cNvPr id="16" name="平行四辺形 15"/>
          <p:cNvSpPr/>
          <p:nvPr/>
        </p:nvSpPr>
        <p:spPr>
          <a:xfrm rot="5400000" flipV="1">
            <a:off x="5672011" y="1758515"/>
            <a:ext cx="2806104" cy="1281407"/>
          </a:xfrm>
          <a:prstGeom prst="parallelogram">
            <a:avLst>
              <a:gd name="adj" fmla="val 96670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平行四辺形 3"/>
          <p:cNvSpPr/>
          <p:nvPr/>
        </p:nvSpPr>
        <p:spPr>
          <a:xfrm rot="5400000" flipV="1">
            <a:off x="4888190" y="2540348"/>
            <a:ext cx="4373744" cy="1281407"/>
          </a:xfrm>
          <a:prstGeom prst="parallelogram">
            <a:avLst>
              <a:gd name="adj" fmla="val 9667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/>
          <p:cNvSpPr/>
          <p:nvPr/>
        </p:nvSpPr>
        <p:spPr>
          <a:xfrm>
            <a:off x="6641985" y="1958206"/>
            <a:ext cx="853440" cy="239485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6704398" y="2632771"/>
            <a:ext cx="364309" cy="51641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302353" y="1562083"/>
            <a:ext cx="3510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From </a:t>
            </a:r>
            <a:r>
              <a:rPr lang="en-US" altLang="ja-JP" sz="2000" dirty="0"/>
              <a:t>rotational </a:t>
            </a:r>
            <a:r>
              <a:rPr lang="en-US" altLang="ja-JP" sz="2000" dirty="0" err="1"/>
              <a:t>symm</a:t>
            </a:r>
            <a:r>
              <a:rPr lang="en-US" altLang="ja-JP" sz="2000" dirty="0"/>
              <a:t>. &amp; </a:t>
            </a:r>
            <a:r>
              <a:rPr kumimoji="1" lang="en-US" altLang="ja-JP" sz="2000" dirty="0"/>
              <a:t>parity</a:t>
            </a:r>
            <a:endParaRPr kumimoji="1" lang="ja-JP" altLang="en-US" sz="2000" dirty="0"/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6681880" y="2622128"/>
            <a:ext cx="626090" cy="0"/>
          </a:xfrm>
          <a:prstGeom prst="straightConnector1">
            <a:avLst/>
          </a:prstGeom>
          <a:ln w="31750">
            <a:solidFill>
              <a:srgbClr val="FFFF0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 flipV="1">
            <a:off x="6326828" y="2100392"/>
            <a:ext cx="364309" cy="516415"/>
          </a:xfrm>
          <a:prstGeom prst="straightConnector1">
            <a:avLst/>
          </a:prstGeom>
          <a:ln w="31750">
            <a:solidFill>
              <a:srgbClr val="FFFF0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6691137" y="1962193"/>
            <a:ext cx="159470" cy="665257"/>
          </a:xfrm>
          <a:prstGeom prst="straightConnector1">
            <a:avLst/>
          </a:prstGeom>
          <a:ln w="31750">
            <a:solidFill>
              <a:srgbClr val="FFFF00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\vec{e}_z&#10;\end{align*}&lt;/body&gt;&#10;  &lt;fcolor&gt;FFFFFF00&lt;/fcolor&gt;&#10;  &lt;bcolor&gt;FF000000&lt;/bcolor&gt;&#10;  &lt;transparent&gt;True&lt;/transparent&gt;&#10;  &lt;resolution&gt;1800&lt;/resolution&gt;&#10;  &lt;imageh&gt;217&lt;/imageh&gt;&#10;  &lt;imagew&gt;19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62" y="2184047"/>
            <a:ext cx="297376" cy="330926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vec{e}_\theta&#10;\end{align*}&lt;/body&gt;&#10;  &lt;fcolor&gt;FFFFFF00&lt;/fcolor&gt;&#10;  &lt;bcolor&gt;FF000000&lt;/bcolor&gt;&#10;  &lt;transparent&gt;True&lt;/transparent&gt;&#10;  &lt;resolution&gt;1800&lt;/resolution&gt;&#10;  &lt;imageh&gt;217&lt;/imageh&gt;&#10;  &lt;imagew&gt;192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49" y="1598682"/>
            <a:ext cx="292801" cy="330926"/>
          </a:xfrm>
          <a:prstGeom prst="rect">
            <a:avLst/>
          </a:prstGeom>
        </p:spPr>
      </p:pic>
      <p:pic>
        <p:nvPicPr>
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\vec{e}_r&#10;\end{align*}&lt;/body&gt;&#10;  &lt;fcolor&gt;FFFFFF00&lt;/fcolor&gt;&#10;  &lt;bcolor&gt;FF000000&lt;/bcolor&gt;&#10;  &lt;transparent&gt;True&lt;/transparent&gt;&#10;  &lt;resolution&gt;1800&lt;/resolution&gt;&#10;  &lt;imageh&gt;217&lt;/imageh&gt;&#10;  &lt;imagew&gt;19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64" y="1744153"/>
            <a:ext cx="294326" cy="330926"/>
          </a:xfrm>
          <a:prstGeom prst="rect">
            <a:avLst/>
          </a:prstGeom>
        </p:spPr>
      </p:pic>
      <p:sp>
        <p:nvSpPr>
          <p:cNvPr id="5" name="平行四辺形 4"/>
          <p:cNvSpPr/>
          <p:nvPr/>
        </p:nvSpPr>
        <p:spPr>
          <a:xfrm>
            <a:off x="6437557" y="2564346"/>
            <a:ext cx="3472799" cy="1242437"/>
          </a:xfrm>
          <a:prstGeom prst="parallelogram">
            <a:avLst>
              <a:gd name="adj" fmla="val 103173"/>
            </a:avLst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rm \bar Q&#10;\end{align*}&lt;/body&gt;&#10;  &lt;fcolor&gt;FFFFFFFF&lt;/fcolor&gt;&#10;  &lt;bcolor&gt;FF000000&lt;/bcolor&gt;&#10;  &lt;transparent&gt;True&lt;/transparent&gt;&#10;  &lt;resolution&gt;1800&lt;/resolution&gt;&#10;  &lt;imageh&gt;255&lt;/imageh&gt;&#10;  &lt;imagew&gt;166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64" y="2650189"/>
            <a:ext cx="286474" cy="440067"/>
          </a:xfrm>
          <a:prstGeom prst="rect">
            <a:avLst/>
          </a:prstGeom>
        </p:spPr>
      </p:pic>
      <p:sp>
        <p:nvSpPr>
          <p:cNvPr id="9" name="楕円 8"/>
          <p:cNvSpPr>
            <a:spLocks noChangeAspect="1"/>
          </p:cNvSpPr>
          <p:nvPr/>
        </p:nvSpPr>
        <p:spPr>
          <a:xfrm>
            <a:off x="5489374" y="3008879"/>
            <a:ext cx="293514" cy="293514"/>
          </a:xfrm>
          <a:prstGeom prst="ellipse">
            <a:avLst/>
          </a:prstGeom>
          <a:solidFill>
            <a:srgbClr val="FF000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5418121" y="3477643"/>
            <a:ext cx="2846459" cy="1003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R&#10;\end{align*}&lt;/body&gt;&#10;  &lt;fcolor&gt;FFFFFFFF&lt;/fcolor&gt;&#10;  &lt;bcolor&gt;FF000000&lt;/bcolor&gt;&#10;  &lt;transparent&gt;True&lt;/transparent&gt;&#10;  &lt;resolution&gt;1800&lt;/resolution&gt;&#10;  &lt;imageh&gt;173&lt;/imageh&gt;&#10;  &lt;imagew&gt;178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99" y="3586228"/>
            <a:ext cx="307183" cy="298556"/>
          </a:xfrm>
          <a:prstGeom prst="rect">
            <a:avLst/>
          </a:prstGeom>
        </p:spPr>
      </p:pic>
      <p:cxnSp>
        <p:nvCxnSpPr>
          <p:cNvPr id="15" name="直線コネクタ 14"/>
          <p:cNvCxnSpPr>
            <a:stCxn id="9" idx="6"/>
            <a:endCxn id="10" idx="2"/>
          </p:cNvCxnSpPr>
          <p:nvPr/>
        </p:nvCxnSpPr>
        <p:spPr>
          <a:xfrm>
            <a:off x="5782888" y="3155635"/>
            <a:ext cx="2503231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/>
          <p:cNvSpPr>
            <a:spLocks noChangeAspect="1"/>
          </p:cNvSpPr>
          <p:nvPr/>
        </p:nvSpPr>
        <p:spPr>
          <a:xfrm>
            <a:off x="8286119" y="3008879"/>
            <a:ext cx="293514" cy="293514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19095" y="2144333"/>
            <a:ext cx="3915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EMT is </a:t>
            </a:r>
            <a:r>
              <a:rPr lang="en-US" altLang="ja-JP" sz="2800" dirty="0" err="1"/>
              <a:t>diagonalized</a:t>
            </a:r>
            <a:r>
              <a:rPr lang="en-US" altLang="ja-JP" sz="2800" dirty="0"/>
              <a:t> </a:t>
            </a:r>
          </a:p>
          <a:p>
            <a:r>
              <a:rPr lang="en-US" altLang="ja-JP" sz="2800" dirty="0"/>
              <a:t>in</a:t>
            </a:r>
            <a:r>
              <a:rPr kumimoji="1" lang="en-US" altLang="ja-JP" sz="2800" dirty="0"/>
              <a:t> Cylindrical Coordinates</a:t>
            </a:r>
            <a:endParaRPr kumimoji="1" lang="ja-JP" altLang="en-US" sz="2800" dirty="0"/>
          </a:p>
        </p:txBody>
      </p:sp>
      <p:sp>
        <p:nvSpPr>
          <p:cNvPr id="32" name="角丸四角形 31"/>
          <p:cNvSpPr/>
          <p:nvPr/>
        </p:nvSpPr>
        <p:spPr>
          <a:xfrm>
            <a:off x="4763545" y="4944340"/>
            <a:ext cx="4014652" cy="1700302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50826" y="4975298"/>
            <a:ext cx="2440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Degeneracy </a:t>
            </a:r>
          </a:p>
          <a:p>
            <a:pPr algn="ctr"/>
            <a:r>
              <a:rPr kumimoji="1" lang="en-US" altLang="ja-JP" sz="2400" dirty="0"/>
              <a:t>in Maxwell theory</a:t>
            </a:r>
          </a:p>
          <a:p>
            <a:pPr algn="ctr"/>
            <a:endParaRPr kumimoji="1" lang="ja-JP" altLang="en-US" sz="2400" dirty="0"/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T_{rr} = T_{\theta\theta} = - T_{zz} = - T_{44}&#10;\end{align*}&lt;/body&gt;&#10;  &lt;fcolor&gt;FFFFFFFF&lt;/fcolor&gt;&#10;  &lt;bcolor&gt;FF000000&lt;/bcolor&gt;&#10;  &lt;transparent&gt;True&lt;/transparent&gt;&#10;  &lt;resolution&gt;1800&lt;/resolution&gt;&#10;  &lt;imageh&gt;208&lt;/imageh&gt;&#10;  &lt;imagew&gt;2789&lt;/imagew&gt;&#10;  &lt;scale&gt;50&lt;/scale&gt;&#10;  &lt;cursor&gt;63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78" y="6081427"/>
            <a:ext cx="3419185" cy="254998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T_{cc'}(r) = \left( \begin{array}{cccc}&#10;\hspace{-1mm}&#10;T_{rr} \hspace{-3mm}&amp;amp; &amp;amp; &amp;amp; \\&#10;&amp;amp; T_{\theta\theta} \hspace{-3mm}&amp;amp;&amp;amp; \\&#10;&amp;amp;&amp;amp; T_{zz} \hspace{-3mm}&amp;amp; \\&#10;&amp;amp;&amp;amp;&amp;amp; T_{44}&#10;\hspace{-1mm}&#10;\end{array} \right)&#10;\end{align*}&lt;/body&gt;&#10;  &lt;fcolor&gt;FFFFFFFF&lt;/fcolor&gt;&#10;  &lt;bcolor&gt;FF000000&lt;/bcolor&gt;&#10;  &lt;transparent&gt;True&lt;/transparent&gt;&#10;  &lt;resolution&gt;1800&lt;/resolution&gt;&#10;  &lt;imageh&gt;1493&lt;/imageh&gt;&#10;  &lt;imagew&gt;3053&lt;/imagew&gt;&#10;  &lt;scale&gt;50&lt;/scale&gt;&#10;  &lt;cursor&gt;189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9" y="3302392"/>
            <a:ext cx="3586184" cy="1753741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T_{rr} &#10;= \vec{e}_r^T&#10;T \vec{e}_r&#10;\\&#10;T_{\theta\theta} &#10;= \vec{e}_\theta^T&#10;T \vec{e}_\theta&#10;\end{align*}&lt;/body&gt;&#10;  &lt;fcolor&gt;FFFFFFFF&lt;/fcolor&gt;&#10;  &lt;bcolor&gt;FF000000&lt;/bcolor&gt;&#10;  &lt;transparent&gt;True&lt;/transparent&gt;&#10;  &lt;resolution&gt;1800&lt;/resolution&gt;&#10;  &lt;imageh&gt;732&lt;/imageh&gt;&#10;  &lt;imagew&gt;1345&lt;/imagew&gt;&#10;  &lt;scale&gt;50&lt;/scale&gt;&#10;  &lt;cursor&gt;49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529942"/>
            <a:ext cx="1426573" cy="776394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r&#10;\end{align*}&lt;/body&gt;&#10;  &lt;fcolor&gt;FFFFFFFF&lt;/fcolor&gt;&#10;  &lt;bcolor&gt;FF000000&lt;/bcolor&gt;&#10;  &lt;transparent&gt;True&lt;/transparent&gt;&#10;  &lt;resolution&gt;1800&lt;/resolution&gt;&#10;  &lt;imageh&gt;111&lt;/imageh&gt;&#10;  &lt;imagew&gt;100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34" y="2732181"/>
            <a:ext cx="105833" cy="1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107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Mid-Plane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1139870"/>
            <a:ext cx="4952451" cy="424620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66057" y="5582194"/>
            <a:ext cx="3499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Degeneracy: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Separation: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Nonzero trace anomaly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_{44} \simeq T_{zz}, \quad&#10;T_{rr} \simeq T_{\theta\theta}&#10;\end{align*}&lt;/body&gt;&#10;  &lt;fcolor&gt;FFFFFFFF&lt;/fcolor&gt;&#10;  &lt;bcolor&gt;FF000000&lt;/bcolor&gt;&#10;  &lt;transparent&gt;True&lt;/transparent&gt;&#10;  &lt;resolution&gt;1800&lt;/resolution&gt;&#10;  &lt;imageh&gt;217&lt;/imageh&gt;&#10;  &lt;imagew&gt;2425&lt;/imagew&gt;&#10;  &lt;scale&gt;50&lt;/scale&gt;&#10;  &lt;cursor&gt;7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57" y="5733355"/>
            <a:ext cx="2972938" cy="266032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T_{zz} \ne T_{rr}&#10;\end{align*}&lt;/body&gt;&#10;  &lt;fcolor&gt;FFFFFFFF&lt;/fcolor&gt;&#10;  &lt;bcolor&gt;FF000000&lt;/bcolor&gt;&#10;  &lt;transparent&gt;True&lt;/transparent&gt;&#10;  &lt;resolution&gt;1800&lt;/resolution&gt;&#10;  &lt;imageh&gt;228&lt;/imageh&gt;&#10;  &lt;imagew&gt;1021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57" y="6087647"/>
            <a:ext cx="1251699" cy="279517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sum_{c} T_{cc} \ne 0&#10;\end{align*}&lt;/body&gt;&#10;  &lt;fcolor&gt;FFFFFFFF&lt;/fcolor&gt;&#10;  &lt;bcolor&gt;FF000000&lt;/bcolor&gt;&#10;  &lt;transparent&gt;True&lt;/transparent&gt;&#10;  &lt;resolution&gt;1800&lt;/resolution&gt;&#10;  &lt;imageh&gt;524&lt;/imageh&gt;&#10;  &lt;imagew&gt;1169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44" y="6362398"/>
            <a:ext cx="1433140" cy="6424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 rot="20994132">
            <a:off x="5250555" y="3034121"/>
            <a:ext cx="2627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Continuum </a:t>
            </a:r>
          </a:p>
          <a:p>
            <a:r>
              <a:rPr kumimoji="1" lang="en-US" altLang="ja-JP" sz="3200" b="1" dirty="0">
                <a:solidFill>
                  <a:srgbClr val="FFFF00"/>
                </a:solidFill>
              </a:rPr>
              <a:t>Extrapolated!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767384" y="1858397"/>
            <a:ext cx="425017" cy="716621"/>
          </a:xfrm>
          <a:prstGeom prst="upDownArrow">
            <a:avLst/>
          </a:prstGeom>
          <a:solidFill>
            <a:srgbClr val="FF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38368" y="1785786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Separation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324824" y="4333251"/>
            <a:ext cx="3640142" cy="1120579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24849" y="4403614"/>
            <a:ext cx="2440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I</a:t>
            </a:r>
            <a:r>
              <a:rPr kumimoji="1" lang="en-US" altLang="ja-JP" sz="2400" dirty="0"/>
              <a:t>n Maxwell theory</a:t>
            </a:r>
          </a:p>
          <a:p>
            <a:pPr algn="ctr"/>
            <a:endParaRPr kumimoji="1" lang="ja-JP" altLang="en-US" sz="2400" dirty="0"/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T_{rr} = T_{\theta\theta} = - T_{zz} = - T_{44}&#10;\end{align*}&lt;/body&gt;&#10;  &lt;fcolor&gt;FFFFFFFF&lt;/fcolor&gt;&#10;  &lt;bcolor&gt;FF000000&lt;/bcolor&gt;&#10;  &lt;transparent&gt;True&lt;/transparent&gt;&#10;  &lt;resolution&gt;1800&lt;/resolution&gt;&#10;  &lt;imageh&gt;208&lt;/imageh&gt;&#10;  &lt;imagew&gt;2789&lt;/imagew&gt;&#10;  &lt;scale&gt;50&lt;/scale&gt;&#10;  &lt;cursor&gt;6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02" y="4969136"/>
            <a:ext cx="3419185" cy="25499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/>
          <a:srcRect l="1198" t="3511" r="2187" b="2659"/>
          <a:stretch/>
        </p:blipFill>
        <p:spPr>
          <a:xfrm>
            <a:off x="5324824" y="1139870"/>
            <a:ext cx="3584044" cy="18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545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Mid-Plane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1139870"/>
            <a:ext cx="4952451" cy="424620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198" t="3511" r="2187" b="2659"/>
          <a:stretch/>
        </p:blipFill>
        <p:spPr>
          <a:xfrm>
            <a:off x="5826935" y="1139870"/>
            <a:ext cx="2892308" cy="152801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66057" y="5582194"/>
            <a:ext cx="3499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Degeneracy: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Separation: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Nonzero trace anomaly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_{44} \simeq T_{zz}, \quad&#10;T_{rr} \simeq T_{\theta\theta}&#10;\end{align*}&lt;/body&gt;&#10;  &lt;fcolor&gt;FFFFFFFF&lt;/fcolor&gt;&#10;  &lt;bcolor&gt;FF000000&lt;/bcolor&gt;&#10;  &lt;transparent&gt;True&lt;/transparent&gt;&#10;  &lt;resolution&gt;1800&lt;/resolution&gt;&#10;  &lt;imageh&gt;217&lt;/imageh&gt;&#10;  &lt;imagew&gt;2425&lt;/imagew&gt;&#10;  &lt;scale&gt;50&lt;/scale&gt;&#10;  &lt;cursor&gt;7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57" y="5733355"/>
            <a:ext cx="2972938" cy="266032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T_{zz} \ne T_{rr}&#10;\end{align*}&lt;/body&gt;&#10;  &lt;fcolor&gt;FFFFFFFF&lt;/fcolor&gt;&#10;  &lt;bcolor&gt;FF000000&lt;/bcolor&gt;&#10;  &lt;transparent&gt;True&lt;/transparent&gt;&#10;  &lt;resolution&gt;1800&lt;/resolution&gt;&#10;  &lt;imageh&gt;228&lt;/imageh&gt;&#10;  &lt;imagew&gt;1021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57" y="6087647"/>
            <a:ext cx="1251699" cy="279517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sum_{c} T_{cc} \ne 0&#10;\end{align*}&lt;/body&gt;&#10;  &lt;fcolor&gt;FFFFFFFF&lt;/fcolor&gt;&#10;  &lt;bcolor&gt;FF000000&lt;/bcolor&gt;&#10;  &lt;transparent&gt;True&lt;/transparent&gt;&#10;  &lt;resolution&gt;1800&lt;/resolution&gt;&#10;  &lt;imageh&gt;524&lt;/imageh&gt;&#10;  &lt;imagew&gt;1169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44" y="6362398"/>
            <a:ext cx="1433140" cy="6424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 rot="20994132">
            <a:off x="5665667" y="3216571"/>
            <a:ext cx="2627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Continuum </a:t>
            </a:r>
          </a:p>
          <a:p>
            <a:r>
              <a:rPr kumimoji="1" lang="en-US" altLang="ja-JP" sz="3200" b="1" dirty="0">
                <a:solidFill>
                  <a:srgbClr val="FFFF00"/>
                </a:solidFill>
              </a:rPr>
              <a:t>Extrapolated!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767384" y="1858397"/>
            <a:ext cx="425017" cy="716621"/>
          </a:xfrm>
          <a:prstGeom prst="upDownArrow">
            <a:avLst/>
          </a:prstGeom>
          <a:solidFill>
            <a:srgbClr val="FF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38368" y="1785786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Separation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723116"/>
            <a:ext cx="9144000" cy="28038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6385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l="6158" b="50231"/>
          <a:stretch/>
        </p:blipFill>
        <p:spPr>
          <a:xfrm>
            <a:off x="6176273" y="546305"/>
            <a:ext cx="2780530" cy="20075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Force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98" y="546305"/>
            <a:ext cx="2607856" cy="2007502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4804852" y="1976846"/>
            <a:ext cx="3200833" cy="1544240"/>
          </a:xfrm>
          <a:prstGeom prst="round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214444" y="1976846"/>
            <a:ext cx="3200833" cy="1521126"/>
          </a:xfrm>
          <a:prstGeom prst="round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F_{\rm stress} = \int_{\rm mid.} d^2x T_{zz} (x)&#10;\end{align*}&lt;/body&gt;&#10;  &lt;fcolor&gt;FFFFFFFF&lt;/fcolor&gt;&#10;  &lt;bcolor&gt;FF000000&lt;/bcolor&gt;&#10;  &lt;transparent&gt;True&lt;/transparent&gt;&#10;  &lt;resolution&gt;1800&lt;/resolution&gt;&#10;  &lt;imageh&gt;567&lt;/imageh&gt;&#10;  &lt;imagew&gt;2616&lt;/imagew&gt;&#10;  &lt;scale&gt;50&lt;/scale&gt;&#10;  &lt;cursor&gt;6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68" y="2737409"/>
            <a:ext cx="2768600" cy="60007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F_{\rm pot} = - \frac{dV}{dR}&#10;\end{align*}&lt;/body&gt;&#10;  &lt;fcolor&gt;FFFFFFFF&lt;/fcolor&gt;&#10;  &lt;bcolor&gt;FF000000&lt;/bcolor&gt;&#10;  &lt;transparent&gt;True&lt;/transparent&gt;&#10;  &lt;resolution&gt;1800&lt;/resolution&gt;&#10;  &lt;imageh&gt;515&lt;/imageh&gt;&#10;  &lt;imagew&gt;1343&lt;/imagew&gt;&#10;  &lt;scale&gt;50&lt;/scale&gt;&#10;  &lt;cursor&gt;4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4" y="2686741"/>
            <a:ext cx="1683112" cy="64542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498476" y="2146171"/>
            <a:ext cx="278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Force from Potential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99393" y="2143422"/>
            <a:ext cx="241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Force from Stress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60718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l="6158" b="50231"/>
          <a:stretch/>
        </p:blipFill>
        <p:spPr>
          <a:xfrm>
            <a:off x="6176273" y="546305"/>
            <a:ext cx="2780530" cy="20075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Force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98" y="546305"/>
            <a:ext cx="2607856" cy="2007502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4804852" y="1976846"/>
            <a:ext cx="3200833" cy="1544240"/>
          </a:xfrm>
          <a:prstGeom prst="round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214444" y="1976846"/>
            <a:ext cx="3200833" cy="1521126"/>
          </a:xfrm>
          <a:prstGeom prst="round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F_{\rm stress} = \int_{\rm mid.} d^2x T_{zz} (x)&#10;\end{align*}&lt;/body&gt;&#10;  &lt;fcolor&gt;FFFFFFFF&lt;/fcolor&gt;&#10;  &lt;bcolor&gt;FF000000&lt;/bcolor&gt;&#10;  &lt;transparent&gt;True&lt;/transparent&gt;&#10;  &lt;resolution&gt;1800&lt;/resolution&gt;&#10;  &lt;imageh&gt;567&lt;/imageh&gt;&#10;  &lt;imagew&gt;2616&lt;/imagew&gt;&#10;  &lt;scale&gt;50&lt;/scale&gt;&#10;  &lt;cursor&gt;6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68" y="2737409"/>
            <a:ext cx="2768600" cy="60007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F_{\rm pot} = - \frac{dV}{dR}&#10;\end{align*}&lt;/body&gt;&#10;  &lt;fcolor&gt;FFFFFFFF&lt;/fcolor&gt;&#10;  &lt;bcolor&gt;FF000000&lt;/bcolor&gt;&#10;  &lt;transparent&gt;True&lt;/transparent&gt;&#10;  &lt;resolution&gt;1800&lt;/resolution&gt;&#10;  &lt;imageh&gt;515&lt;/imageh&gt;&#10;  &lt;imagew&gt;1343&lt;/imagew&gt;&#10;  &lt;scale&gt;50&lt;/scale&gt;&#10;  &lt;cursor&gt;4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4" y="2686741"/>
            <a:ext cx="1683112" cy="64542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498476" y="2146171"/>
            <a:ext cx="278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Force from Potential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99393" y="2143422"/>
            <a:ext cx="241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Force from Stress</a:t>
            </a:r>
            <a:endParaRPr kumimoji="1" lang="ja-JP" altLang="en-US" sz="24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187198" y="3557056"/>
            <a:ext cx="1454905" cy="1850967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41872" y="5404687"/>
            <a:ext cx="133402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rPr>
              <a:t>Newton</a:t>
            </a:r>
            <a:endParaRPr lang="en-US" altLang="ja-JP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kumimoji="1" lang="en-US" altLang="ja-JP" sz="2400" dirty="0">
                <a:latin typeface="Andalus" panose="02020603050405020304" pitchFamily="18" charset="-78"/>
                <a:cs typeface="Andalus" panose="02020603050405020304" pitchFamily="18" charset="-78"/>
              </a:rPr>
              <a:t>1687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7566538" y="5404316"/>
            <a:ext cx="134203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rPr>
              <a:t>Faraday</a:t>
            </a:r>
          </a:p>
          <a:p>
            <a:pPr algn="ctr"/>
            <a:r>
              <a:rPr lang="en-US" altLang="ja-JP" sz="2400" dirty="0">
                <a:latin typeface="Andalus" panose="02020603050405020304" pitchFamily="18" charset="-78"/>
                <a:cs typeface="Andalus" panose="02020603050405020304" pitchFamily="18" charset="-78"/>
              </a:rPr>
              <a:t>1839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/>
          <a:srcRect l="10605" t="5461" r="29754" b="35380"/>
          <a:stretch/>
        </p:blipFill>
        <p:spPr>
          <a:xfrm>
            <a:off x="7508720" y="3557056"/>
            <a:ext cx="1448083" cy="18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940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/>
          <a:srcRect b="26107"/>
          <a:stretch/>
        </p:blipFill>
        <p:spPr>
          <a:xfrm>
            <a:off x="1937339" y="3407938"/>
            <a:ext cx="5194981" cy="295085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6158" b="50231"/>
          <a:stretch/>
        </p:blipFill>
        <p:spPr>
          <a:xfrm>
            <a:off x="6176273" y="546305"/>
            <a:ext cx="2780530" cy="20075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Force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98" y="546305"/>
            <a:ext cx="2607856" cy="2007502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4804852" y="1976846"/>
            <a:ext cx="3200833" cy="1544240"/>
          </a:xfrm>
          <a:prstGeom prst="round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214444" y="1976846"/>
            <a:ext cx="3200833" cy="1521126"/>
          </a:xfrm>
          <a:prstGeom prst="round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F_{\rm stress} = \int_{\rm mid.} d^2x T_{zz} (x)&#10;\end{align*}&lt;/body&gt;&#10;  &lt;fcolor&gt;FFFFFFFF&lt;/fcolor&gt;&#10;  &lt;bcolor&gt;FF000000&lt;/bcolor&gt;&#10;  &lt;transparent&gt;True&lt;/transparent&gt;&#10;  &lt;resolution&gt;1800&lt;/resolution&gt;&#10;  &lt;imageh&gt;567&lt;/imageh&gt;&#10;  &lt;imagew&gt;2616&lt;/imagew&gt;&#10;  &lt;scale&gt;50&lt;/scale&gt;&#10;  &lt;cursor&gt;6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68" y="2737409"/>
            <a:ext cx="2768600" cy="60007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F_{\rm pot} = - \frac{dV}{dR}&#10;\end{align*}&lt;/body&gt;&#10;  &lt;fcolor&gt;FFFFFFFF&lt;/fcolor&gt;&#10;  &lt;bcolor&gt;FF000000&lt;/bcolor&gt;&#10;  &lt;transparent&gt;True&lt;/transparent&gt;&#10;  &lt;resolution&gt;1800&lt;/resolution&gt;&#10;  &lt;imageh&gt;515&lt;/imageh&gt;&#10;  &lt;imagew&gt;1343&lt;/imagew&gt;&#10;  &lt;scale&gt;50&lt;/scale&gt;&#10;  &lt;cursor&gt;4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4" y="2686741"/>
            <a:ext cx="1683112" cy="64542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498476" y="2146171"/>
            <a:ext cx="278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Force from Potential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99393" y="2143422"/>
            <a:ext cx="241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Force from Stress</a:t>
            </a:r>
            <a:endParaRPr kumimoji="1" lang="ja-JP" altLang="en-US" sz="24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2"/>
          <a:srcRect t="77066"/>
          <a:stretch/>
        </p:blipFill>
        <p:spPr>
          <a:xfrm>
            <a:off x="1937339" y="5846842"/>
            <a:ext cx="5194981" cy="915854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 rot="21217955">
            <a:off x="3336255" y="3935369"/>
            <a:ext cx="372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Agreement!</a:t>
            </a:r>
            <a:endParaRPr kumimoji="1" lang="ja-JP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187198" y="3557056"/>
            <a:ext cx="1454905" cy="1850967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41872" y="5404687"/>
            <a:ext cx="133402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rPr>
              <a:t>Newton</a:t>
            </a:r>
            <a:endParaRPr lang="en-US" altLang="ja-JP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kumimoji="1" lang="en-US" altLang="ja-JP" sz="2400" dirty="0">
                <a:latin typeface="Andalus" panose="02020603050405020304" pitchFamily="18" charset="-78"/>
                <a:cs typeface="Andalus" panose="02020603050405020304" pitchFamily="18" charset="-78"/>
              </a:rPr>
              <a:t>1687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7566538" y="5404316"/>
            <a:ext cx="134203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rPr>
              <a:t>Faraday</a:t>
            </a:r>
          </a:p>
          <a:p>
            <a:pPr algn="ctr"/>
            <a:r>
              <a:rPr lang="en-US" altLang="ja-JP" sz="2400" dirty="0">
                <a:latin typeface="Andalus" panose="02020603050405020304" pitchFamily="18" charset="-78"/>
                <a:cs typeface="Andalus" panose="02020603050405020304" pitchFamily="18" charset="-78"/>
              </a:rPr>
              <a:t>1839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8"/>
          <a:srcRect l="10605" t="5461" r="29754" b="35380"/>
          <a:stretch/>
        </p:blipFill>
        <p:spPr>
          <a:xfrm>
            <a:off x="7508720" y="3557056"/>
            <a:ext cx="1448083" cy="18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3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3C4C12-81EF-08FB-91FB-9711A744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20A489-0CD7-952D-CC21-1F31D9ECEFD5}"/>
              </a:ext>
            </a:extLst>
          </p:cNvPr>
          <p:cNvSpPr txBox="1"/>
          <p:nvPr/>
        </p:nvSpPr>
        <p:spPr>
          <a:xfrm>
            <a:off x="579329" y="1334022"/>
            <a:ext cx="7985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Lattice QCD numerical simulations are unique tools to investigate non-perturbative aspects of QCD.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Observables that can be measured on the lattice are strictly limited due to our ignorance of physical states and Euclidean formulation.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There still are many </a:t>
            </a:r>
            <a:r>
              <a:rPr lang="en-US" altLang="ja-JP" sz="2400" dirty="0"/>
              <a:t>things that can be obtained from there.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More studies based on novel ideas are awaited!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60233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78B611-4EE0-97D1-1915-F0623A96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Data &amp; Physics</a:t>
            </a:r>
            <a:endParaRPr kumimoji="1" lang="ja-JP" altLang="en-US" dirty="0"/>
          </a:p>
        </p:txBody>
      </p:sp>
      <p:pic>
        <p:nvPicPr>
          <p:cNvPr id="4" name="Picture 76" descr="lattice">
            <a:extLst>
              <a:ext uri="{FF2B5EF4-FFF2-40B4-BE49-F238E27FC236}">
                <a16:creationId xmlns:a16="http://schemas.microsoft.com/office/drawing/2014/main" id="{04B4AC10-FC94-D853-0CF6-620C731E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7" y="2200386"/>
            <a:ext cx="3447477" cy="332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41E8AE-2C83-0F3A-9ABF-8FAEEDB6A265}"/>
              </a:ext>
            </a:extLst>
          </p:cNvPr>
          <p:cNvSpPr txBox="1"/>
          <p:nvPr/>
        </p:nvSpPr>
        <p:spPr>
          <a:xfrm>
            <a:off x="937380" y="1348864"/>
            <a:ext cx="3264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prstClr val="white"/>
                </a:solidFill>
                <a:ea typeface="メイリオ" panose="020B0604030504040204" pitchFamily="50" charset="-128"/>
              </a:rPr>
              <a:t>Gauge Configuration</a:t>
            </a:r>
          </a:p>
          <a:p>
            <a:pPr algn="ctr"/>
            <a:r>
              <a:rPr lang="en-US" altLang="ja-JP" sz="2800" dirty="0">
                <a:solidFill>
                  <a:prstClr val="white"/>
                </a:solidFill>
                <a:ea typeface="メイリオ" panose="020B0604030504040204" pitchFamily="50" charset="-128"/>
              </a:rPr>
              <a:t>128</a:t>
            </a:r>
            <a:r>
              <a:rPr lang="en-US" altLang="ja-JP" sz="2800" baseline="30000" dirty="0">
                <a:solidFill>
                  <a:prstClr val="white"/>
                </a:solidFill>
                <a:ea typeface="メイリオ" panose="020B0604030504040204" pitchFamily="50" charset="-128"/>
              </a:rPr>
              <a:t>4</a:t>
            </a:r>
            <a:endParaRPr lang="ja-JP" altLang="en-US" sz="2800" baseline="30000" dirty="0">
              <a:solidFill>
                <a:prstClr val="white"/>
              </a:solidFill>
              <a:ea typeface="メイリオ" panose="020B0604030504040204" pitchFamily="50" charset="-128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=144~{\rm GB}&#10;\end{align*}&lt;/body&gt;&#10;  &lt;fcolor&gt;FFFFFFFF&lt;/fcolor&gt;&#10;  &lt;bcolor&gt;FFFFFFFF&lt;/bcolor&gt;&#10;  &lt;transparent&gt;True&lt;/transparent&gt;&#10;  &lt;resolution&gt;1800&lt;/resolution&gt;&#10;  &lt;imageh&gt;176&lt;/imageh&gt;&#10;  &lt;imagew&gt;1062&lt;/imagew&gt;&#10;  &lt;scale&gt;50&lt;/scale&gt;&#10;  &lt;cursor&gt;29&lt;/cursor&gt;&#10;&lt;/TeXTeX&gt;">
            <a:extLst>
              <a:ext uri="{FF2B5EF4-FFF2-40B4-BE49-F238E27FC236}">
                <a16:creationId xmlns:a16="http://schemas.microsoft.com/office/drawing/2014/main" id="{E8783F4B-EE06-B7B3-EA9F-32E76E187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72" y="6056130"/>
            <a:ext cx="1800974" cy="298467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128^4\times 4 \times 9 \times 2 \times 8~{\rm Bytes}&#10;\end{align*}&lt;/body&gt;&#10;  &lt;fcolor&gt;FFFFFFFF&lt;/fcolor&gt;&#10;  &lt;bcolor&gt;FFFFFFFF&lt;/bcolor&gt;&#10;  &lt;transparent&gt;True&lt;/transparent&gt;&#10;  &lt;resolution&gt;1800&lt;/resolution&gt;&#10;  &lt;imageh&gt;268&lt;/imageh&gt;&#10;  &lt;imagew&gt;2865&lt;/imagew&gt;&#10;  &lt;scale&gt;50&lt;/scale&gt;&#10;  &lt;cursor&gt;63&lt;/cursor&gt;&#10;&lt;/TeXTeX&gt;">
            <a:extLst>
              <a:ext uri="{FF2B5EF4-FFF2-40B4-BE49-F238E27FC236}">
                <a16:creationId xmlns:a16="http://schemas.microsoft.com/office/drawing/2014/main" id="{A545F134-CA40-ED4C-D9AF-53FD7743E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22" y="5529370"/>
            <a:ext cx="3032125" cy="2836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340912-AEFC-205B-0F29-C6706D95A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84" y="2379997"/>
            <a:ext cx="1988081" cy="314937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E849A7-12EB-888C-D528-FBECC965758F}"/>
              </a:ext>
            </a:extLst>
          </p:cNvPr>
          <p:cNvSpPr txBox="1"/>
          <p:nvPr/>
        </p:nvSpPr>
        <p:spPr>
          <a:xfrm>
            <a:off x="5469649" y="1348864"/>
            <a:ext cx="24217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prstClr val="white"/>
                </a:solidFill>
                <a:ea typeface="メイリオ" panose="020B0604030504040204" pitchFamily="50" charset="-128"/>
              </a:rPr>
              <a:t>Textbook</a:t>
            </a:r>
          </a:p>
          <a:p>
            <a:pPr algn="ctr"/>
            <a:r>
              <a:rPr lang="en-US" altLang="ja-JP" sz="2400" dirty="0" err="1">
                <a:solidFill>
                  <a:prstClr val="white"/>
                </a:solidFill>
                <a:ea typeface="メイリオ" panose="020B0604030504040204" pitchFamily="50" charset="-128"/>
              </a:rPr>
              <a:t>Peskin</a:t>
            </a:r>
            <a:r>
              <a:rPr lang="en-US" altLang="ja-JP" sz="2400" dirty="0">
                <a:solidFill>
                  <a:prstClr val="white"/>
                </a:solidFill>
                <a:ea typeface="メイリオ" panose="020B0604030504040204" pitchFamily="50" charset="-128"/>
              </a:rPr>
              <a:t>-Schroeder</a:t>
            </a:r>
            <a:endParaRPr lang="ja-JP" altLang="en-US" sz="2400" dirty="0">
              <a:solidFill>
                <a:prstClr val="white"/>
              </a:solidFill>
              <a:ea typeface="メイリオ" panose="020B0604030504040204" pitchFamily="50" charset="-128"/>
            </a:endParaRPr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im 10{\rm MB}&#10;\end{align*}&lt;/body&gt;&#10;  &lt;fcolor&gt;FFFFFFFF&lt;/fcolor&gt;&#10;  &lt;bcolor&gt;FF000000&lt;/bcolor&gt;&#10;  &lt;transparent&gt;True&lt;/transparent&gt;&#10;  &lt;resolution&gt;1800&lt;/resolution&gt;&#10;  &lt;imageh&gt;173&lt;/imageh&gt;&#10;  &lt;imagew&gt;888&lt;/imagew&gt;&#10;  &lt;scale&gt;50&lt;/scale&gt;&#10;  &lt;cursor&gt;31&lt;/cursor&gt;&#10;&lt;/TeXTeX&gt;">
            <a:extLst>
              <a:ext uri="{FF2B5EF4-FFF2-40B4-BE49-F238E27FC236}">
                <a16:creationId xmlns:a16="http://schemas.microsoft.com/office/drawing/2014/main" id="{F1409A8F-526B-3C0C-6FCB-60D7F521C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43" y="5813003"/>
            <a:ext cx="1498283" cy="2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8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1972848"/>
            <a:ext cx="8098972" cy="438411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758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角丸四角形 54"/>
          <p:cNvSpPr/>
          <p:nvPr/>
        </p:nvSpPr>
        <p:spPr>
          <a:xfrm>
            <a:off x="1648347" y="3699524"/>
            <a:ext cx="6046001" cy="2449028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Lattice Simulations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648347" y="3137857"/>
            <a:ext cx="5939246" cy="0"/>
          </a:xfrm>
          <a:prstGeom prst="straightConnector1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phi(\vec{x},t)&#10;\end{align*}&lt;/body&gt;&#10;  &lt;fcolor&gt;FFFFFFFF&lt;/fcolor&gt;&#10;  &lt;bcolor&gt;FFFFFFFF&lt;/bcolor&gt;&#10;  &lt;transparent&gt;True&lt;/transparent&gt;&#10;  &lt;resolution&gt;1800&lt;/resolution&gt;&#10;  &lt;imageh&gt;250&lt;/imageh&gt;&#10;  &lt;imagew&gt;64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51" y="1579126"/>
            <a:ext cx="1005690" cy="38740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 flipV="1">
            <a:off x="2347210" y="1535480"/>
            <a:ext cx="19594" cy="1833154"/>
          </a:xfrm>
          <a:prstGeom prst="straightConnector1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frac{\partial}{\partial t} \phi(\vec{x},t)= D \nabla^2 \phi(\vec{x},t)&#10;\end{align*}&lt;/body&gt;&#10;  &lt;fcolor&gt;FFFFFFFF&lt;/fcolor&gt;&#10;  &lt;bcolor&gt;FFFFFFFF&lt;/bcolor&gt;&#10;  &lt;transparent&gt;True&lt;/transparent&gt;&#10;  &lt;resolution&gt;1800&lt;/resolution&gt;&#10;  &lt;imageh&gt;518&lt;/imageh&gt;&#10;  &lt;imagew&gt;2476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26" y="3825429"/>
            <a:ext cx="3328077" cy="696262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8" y="3050550"/>
            <a:ext cx="300665" cy="271568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2369437" y="1502459"/>
            <a:ext cx="4932946" cy="1901009"/>
            <a:chOff x="2408380" y="2118999"/>
            <a:chExt cx="3412454" cy="1901009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2602442" y="2152595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2" name="直線コネクタ 11"/>
            <p:cNvCxnSpPr/>
            <p:nvPr/>
          </p:nvCxnSpPr>
          <p:spPr>
            <a:xfrm>
              <a:off x="2782442" y="2152019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3" name="直線コネクタ 12"/>
            <p:cNvCxnSpPr/>
            <p:nvPr/>
          </p:nvCxnSpPr>
          <p:spPr>
            <a:xfrm>
              <a:off x="2962442" y="2151087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>
            <a:xfrm>
              <a:off x="3142442" y="2152019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>
            <a:xfrm>
              <a:off x="3322442" y="2152020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6" name="直線コネクタ 15"/>
            <p:cNvCxnSpPr/>
            <p:nvPr/>
          </p:nvCxnSpPr>
          <p:spPr>
            <a:xfrm>
              <a:off x="3502442" y="2152018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>
            <a:xfrm>
              <a:off x="3682442" y="2131468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8" name="直線コネクタ 17"/>
            <p:cNvCxnSpPr/>
            <p:nvPr/>
          </p:nvCxnSpPr>
          <p:spPr>
            <a:xfrm>
              <a:off x="3862442" y="2130892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19" name="直線コネクタ 18"/>
            <p:cNvCxnSpPr/>
            <p:nvPr/>
          </p:nvCxnSpPr>
          <p:spPr>
            <a:xfrm>
              <a:off x="4042442" y="2129960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>
            <a:xfrm>
              <a:off x="4222442" y="2130892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1" name="直線コネクタ 20"/>
            <p:cNvCxnSpPr/>
            <p:nvPr/>
          </p:nvCxnSpPr>
          <p:spPr>
            <a:xfrm>
              <a:off x="4402442" y="2130893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>
            <a:xfrm>
              <a:off x="4582442" y="2130891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3" name="直線コネクタ 22"/>
            <p:cNvCxnSpPr/>
            <p:nvPr/>
          </p:nvCxnSpPr>
          <p:spPr>
            <a:xfrm>
              <a:off x="4762442" y="2120507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4" name="直線コネクタ 23"/>
            <p:cNvCxnSpPr/>
            <p:nvPr/>
          </p:nvCxnSpPr>
          <p:spPr>
            <a:xfrm>
              <a:off x="4942442" y="2119931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5" name="直線コネクタ 24"/>
            <p:cNvCxnSpPr/>
            <p:nvPr/>
          </p:nvCxnSpPr>
          <p:spPr>
            <a:xfrm>
              <a:off x="5122442" y="2118999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6" name="直線コネクタ 25"/>
            <p:cNvCxnSpPr/>
            <p:nvPr/>
          </p:nvCxnSpPr>
          <p:spPr>
            <a:xfrm>
              <a:off x="5302442" y="2119931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7" name="直線コネクタ 26"/>
            <p:cNvCxnSpPr/>
            <p:nvPr/>
          </p:nvCxnSpPr>
          <p:spPr>
            <a:xfrm>
              <a:off x="5482442" y="2119932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>
            <a:xfrm>
              <a:off x="5662442" y="2119930"/>
              <a:ext cx="0" cy="1867413"/>
            </a:xfrm>
            <a:prstGeom prst="line">
              <a:avLst/>
            </a:prstGeom>
            <a:noFill/>
            <a:ln w="9525" cap="rnd" cmpd="sng" algn="ctr">
              <a:solidFill>
                <a:srgbClr val="C9E4FF"/>
              </a:solidFill>
              <a:prstDash val="solid"/>
            </a:ln>
            <a:effectLst/>
          </p:spPr>
        </p:cxnSp>
        <p:cxnSp>
          <p:nvCxnSpPr>
            <p:cNvPr id="29" name="直線コネクタ 28"/>
            <p:cNvCxnSpPr/>
            <p:nvPr/>
          </p:nvCxnSpPr>
          <p:spPr>
            <a:xfrm flipV="1">
              <a:off x="2408380" y="2823661"/>
              <a:ext cx="187738" cy="5947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>
            <a:xfrm flipV="1">
              <a:off x="2772450" y="2902143"/>
              <a:ext cx="184850" cy="317792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>
            <a:xfrm flipV="1">
              <a:off x="3493065" y="2793705"/>
              <a:ext cx="187738" cy="5947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>
            <a:xfrm flipV="1">
              <a:off x="4213063" y="3418398"/>
              <a:ext cx="196101" cy="248692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3" name="直線コネクタ 32"/>
            <p:cNvCxnSpPr/>
            <p:nvPr/>
          </p:nvCxnSpPr>
          <p:spPr>
            <a:xfrm flipV="1">
              <a:off x="4754081" y="2844438"/>
              <a:ext cx="187738" cy="5947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4" name="直線コネクタ 33"/>
            <p:cNvCxnSpPr/>
            <p:nvPr/>
          </p:nvCxnSpPr>
          <p:spPr>
            <a:xfrm flipV="1">
              <a:off x="5290836" y="2944556"/>
              <a:ext cx="187738" cy="5947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>
            <a:xfrm>
              <a:off x="2604368" y="2844438"/>
              <a:ext cx="168403" cy="371323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6" name="直線コネクタ 35"/>
            <p:cNvCxnSpPr/>
            <p:nvPr/>
          </p:nvCxnSpPr>
          <p:spPr>
            <a:xfrm flipH="1">
              <a:off x="2958574" y="2784330"/>
              <a:ext cx="181934" cy="117813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>
            <a:xfrm flipH="1" flipV="1">
              <a:off x="3135659" y="2793705"/>
              <a:ext cx="180642" cy="157995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8" name="直線コネクタ 37"/>
            <p:cNvCxnSpPr/>
            <p:nvPr/>
          </p:nvCxnSpPr>
          <p:spPr>
            <a:xfrm flipH="1" flipV="1">
              <a:off x="3332036" y="2944556"/>
              <a:ext cx="170394" cy="43364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>
            <a:xfrm flipH="1" flipV="1">
              <a:off x="3681426" y="2818275"/>
              <a:ext cx="181640" cy="725553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0" name="直線コネクタ 39"/>
            <p:cNvCxnSpPr/>
            <p:nvPr/>
          </p:nvCxnSpPr>
          <p:spPr>
            <a:xfrm flipV="1">
              <a:off x="3856117" y="2932087"/>
              <a:ext cx="187738" cy="5947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1" name="直線コネクタ 40"/>
            <p:cNvCxnSpPr/>
            <p:nvPr/>
          </p:nvCxnSpPr>
          <p:spPr>
            <a:xfrm flipH="1" flipV="1">
              <a:off x="4048654" y="2931475"/>
              <a:ext cx="169920" cy="707032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2" name="直線コネクタ 41"/>
            <p:cNvCxnSpPr/>
            <p:nvPr/>
          </p:nvCxnSpPr>
          <p:spPr>
            <a:xfrm flipH="1" flipV="1">
              <a:off x="4577025" y="2834748"/>
              <a:ext cx="192138" cy="5992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3" name="直線コネクタ 42"/>
            <p:cNvCxnSpPr/>
            <p:nvPr/>
          </p:nvCxnSpPr>
          <p:spPr>
            <a:xfrm flipV="1">
              <a:off x="4394763" y="2839248"/>
              <a:ext cx="187738" cy="594737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4947534" y="2836998"/>
              <a:ext cx="181628" cy="324381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" name="直線コネクタ 44"/>
            <p:cNvCxnSpPr/>
            <p:nvPr/>
          </p:nvCxnSpPr>
          <p:spPr>
            <a:xfrm flipH="1" flipV="1">
              <a:off x="5127747" y="3150165"/>
              <a:ext cx="163089" cy="391026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" name="直線コネクタ 45"/>
            <p:cNvCxnSpPr/>
            <p:nvPr/>
          </p:nvCxnSpPr>
          <p:spPr>
            <a:xfrm flipH="1" flipV="1">
              <a:off x="5475271" y="2936216"/>
              <a:ext cx="180642" cy="157995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7" name="直線コネクタ 46"/>
            <p:cNvCxnSpPr/>
            <p:nvPr/>
          </p:nvCxnSpPr>
          <p:spPr>
            <a:xfrm flipH="1" flipV="1">
              <a:off x="5657194" y="3084794"/>
              <a:ext cx="163640" cy="333604"/>
            </a:xfrm>
            <a:prstGeom prst="line">
              <a:avLst/>
            </a:prstGeom>
            <a:noFill/>
            <a:ln w="38100" cap="rnd" cmpd="sng" algn="ctr">
              <a:solidFill>
                <a:srgbClr val="FFFF00"/>
              </a:solidFill>
              <a:prstDash val="solid"/>
            </a:ln>
            <a:effectLst/>
          </p:spPr>
        </p:cxnSp>
      </p:grpSp>
      <p:cxnSp>
        <p:nvCxnSpPr>
          <p:cNvPr id="48" name="直線コネクタ 47"/>
          <p:cNvCxnSpPr/>
          <p:nvPr/>
        </p:nvCxnSpPr>
        <p:spPr>
          <a:xfrm flipH="1" flipV="1">
            <a:off x="2199157" y="2463507"/>
            <a:ext cx="163640" cy="333604"/>
          </a:xfrm>
          <a:prstGeom prst="line">
            <a:avLst/>
          </a:prstGeom>
          <a:noFill/>
          <a:ln w="38100" cap="rnd" cmpd="sng" algn="ctr">
            <a:solidFill>
              <a:srgbClr val="FFFF00"/>
            </a:solidFill>
            <a:prstDash val="solid"/>
          </a:ln>
          <a:effectLst/>
        </p:spPr>
      </p:cxnSp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\frac{d^2\phi(x) }{dx^2} = \frac1{a^2}\big\{ \phi(x-a) -2\phi(x) + \phi(x+a) \big\}&#10;\end{align*}&lt;/body&gt;&#10;  &lt;fcolor&gt;FFFFFFFF&lt;/fcolor&gt;&#10;  &lt;bcolor&gt;FFFFFFFF&lt;/bcolor&gt;&#10;  &lt;transparent&gt;True&lt;/transparent&gt;&#10;  &lt;resolution&gt;1800&lt;/resolution&gt;&#10;  &lt;imageh&gt;546&lt;/imageh&gt;&#10;  &lt;imagew&gt;4713&lt;/imagew&gt;&#10;  &lt;scale&gt;50&lt;/scale&gt;&#10;  &lt;cursor&gt;4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27" y="4774366"/>
            <a:ext cx="4987925" cy="577850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phi(x+\Delta t) = \phi(x) + \Delta t D \frac{d^2\phi(x) }{dx^2}&#10;\end{align*}&lt;/body&gt;&#10;  &lt;fcolor&gt;FFFFFFFF&lt;/fcolor&gt;&#10;  &lt;bcolor&gt;FFFFFFFF&lt;/bcolor&gt;&#10;  &lt;transparent&gt;True&lt;/transparent&gt;&#10;  &lt;resolution&gt;1800&lt;/resolution&gt;&#10;  &lt;imageh&gt;546&lt;/imageh&gt;&#10;  &lt;imagew&gt;3462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95" y="5376672"/>
            <a:ext cx="3663950" cy="577850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1789636" y="3991394"/>
            <a:ext cx="1850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Diffusion eq.: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2" name="乗算 51"/>
          <p:cNvSpPr/>
          <p:nvPr/>
        </p:nvSpPr>
        <p:spPr>
          <a:xfrm>
            <a:off x="902494" y="39897"/>
            <a:ext cx="7390887" cy="7136514"/>
          </a:xfrm>
          <a:prstGeom prst="mathMultiply">
            <a:avLst>
              <a:gd name="adj1" fmla="val 13147"/>
            </a:avLst>
          </a:prstGeom>
          <a:solidFill>
            <a:srgbClr val="FF0000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1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is a Quantum Theory</a:t>
            </a:r>
            <a:endParaRPr kumimoji="1" lang="ja-JP" altLang="en-US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i\frac{\partial}{\partial t} \psi(\vec{x},t)= -\frac{\hbar^2 \nabla^2}{2m} \psi(\vec{x},t) + V(x) \psi(\vec{x},t)&#10;\end{align*}&lt;/body&gt;&#10;  &lt;fcolor&gt;FFFFFFFF&lt;/fcolor&gt;&#10;  &lt;bcolor&gt;FFFFFFFF&lt;/bcolor&gt;&#10;  &lt;transparent&gt;True&lt;/transparent&gt;&#10;  &lt;resolution&gt;1800&lt;/resolution&gt;&#10;  &lt;imageh&gt;568&lt;/imageh&gt;&#10;  &lt;imagew&gt;4475&lt;/imagew&gt;&#10;  &lt;scale&gt;50&lt;/scale&gt;&#10;  &lt;cursor&gt;129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98" y="1970504"/>
            <a:ext cx="6015003" cy="763469"/>
          </a:xfrm>
          <a:prstGeom prst="rect">
            <a:avLst/>
          </a:prstGeom>
        </p:spPr>
      </p:pic>
      <p:sp>
        <p:nvSpPr>
          <p:cNvPr id="5" name="下矢印 4"/>
          <p:cNvSpPr/>
          <p:nvPr/>
        </p:nvSpPr>
        <p:spPr>
          <a:xfrm>
            <a:off x="2897459" y="4896083"/>
            <a:ext cx="3135085" cy="609600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1126" y="5659344"/>
            <a:ext cx="67877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Time evolution can be simulated,</a:t>
            </a:r>
          </a:p>
          <a:p>
            <a:pPr algn="ctr"/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but the eigenvalue problem would be better.</a:t>
            </a:r>
            <a:endParaRPr lang="ja-JP" altLang="en-US" sz="28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208" y="3016737"/>
            <a:ext cx="4288377" cy="1376060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psi(\vec{x},t)&#10;\end{align*}&lt;/body&gt;&#10;  &lt;fcolor&gt;FFFFFFFF&lt;/fcolor&gt;&#10;  &lt;bcolor&gt;FFFFFFFF&lt;/bcolor&gt;&#10;  &lt;transparent&gt;True&lt;/transparent&gt;&#10;  &lt;resolution&gt;1800&lt;/resolution&gt;&#10;  &lt;imageh&gt;250&lt;/imageh&gt;&#10;  &lt;imagew&gt;67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09" y="3165832"/>
            <a:ext cx="943205" cy="3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6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is a Quantum Field Theory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864951" y="2700695"/>
            <a:ext cx="7934445" cy="1155300"/>
            <a:chOff x="864951" y="2700695"/>
            <a:chExt cx="7934445" cy="115530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64951" y="2700695"/>
              <a:ext cx="2321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Spin ½ system:</a:t>
              </a:r>
              <a:endParaRPr lang="ja-JP" altLang="en-US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Psi(x) = ( \psi_\uparrow(x)&#10;, \psi_\downarrow(x) )&#10;\end{align*}&lt;/body&gt;&#10;  &lt;fcolor&gt;FFFFFFFF&lt;/fcolor&gt;&#10;  &lt;bcolor&gt;FFFFFFFF&lt;/bcolor&gt;&#10;  &lt;transparent&gt;True&lt;/transparent&gt;&#10;  &lt;resolution&gt;1800&lt;/resolution&gt;&#10;  &lt;imageh&gt;259&lt;/imageh&gt;&#10;  &lt;imagew&gt;2353&lt;/imagew&gt;&#10;  &lt;scale&gt;50&lt;/scale&gt;&#10;  &lt;cursor&gt;68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092" y="3444785"/>
              <a:ext cx="3283079" cy="361376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582" y="2904496"/>
              <a:ext cx="2965268" cy="951499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4128" y="2903739"/>
              <a:ext cx="2965268" cy="951499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</p:grpSp>
      <p:sp>
        <p:nvSpPr>
          <p:cNvPr id="9" name="テキスト ボックス 8"/>
          <p:cNvSpPr txBox="1"/>
          <p:nvPr/>
        </p:nvSpPr>
        <p:spPr>
          <a:xfrm>
            <a:off x="864951" y="4336102"/>
            <a:ext cx="839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QFT:</a:t>
            </a:r>
            <a:endParaRPr lang="ja-JP" altLang="en-US" sz="28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776549" y="6157660"/>
            <a:ext cx="5939246" cy="0"/>
          </a:xfrm>
          <a:prstGeom prst="straightConnector1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50" y="6021876"/>
            <a:ext cx="300665" cy="2715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677" y="4832324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169" y="4832324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609" y="4832323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101" y="4832323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676" y="4833082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68" y="4833082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608" y="4833081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100" y="4833081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78" y="4859323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70" y="4859323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610" y="4859322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102" y="4859322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sp>
        <p:nvSpPr>
          <p:cNvPr id="25" name="角丸四角形 24"/>
          <p:cNvSpPr/>
          <p:nvPr/>
        </p:nvSpPr>
        <p:spPr>
          <a:xfrm>
            <a:off x="488189" y="1178041"/>
            <a:ext cx="8167621" cy="1213583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ja-JP" sz="2800" b="1" kern="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Quantum Field Theory</a:t>
            </a:r>
          </a:p>
          <a:p>
            <a:pPr lvl="0" algn="ctr">
              <a:defRPr/>
            </a:pP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φ(x) at every space-time points are arguments of wave </a:t>
            </a:r>
            <a:r>
              <a:rPr kumimoji="0" lang="en-US" altLang="ja-JP" sz="2400" kern="0" dirty="0" err="1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func</a:t>
            </a: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.</a:t>
            </a:r>
            <a:endParaRPr kumimoji="0" lang="ja-JP" altLang="en-US" sz="2400" kern="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7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2454508" y="3543080"/>
            <a:ext cx="3898011" cy="1829807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Physical</a:t>
            </a:r>
            <a:r>
              <a:rPr kumimoji="1" lang="en-US" altLang="ja-JP" dirty="0"/>
              <a:t> States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436915" y="2891936"/>
            <a:ext cx="5939246" cy="0"/>
          </a:xfrm>
          <a:prstGeom prst="straightConnector1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16" y="2756152"/>
            <a:ext cx="300665" cy="27156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043" y="1566600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535" y="1566600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75" y="1566599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67" y="1566599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42" y="1567358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534" y="1567358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74" y="1567357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66" y="1567357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4" y="1593599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36" y="1593599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76" y="1593598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68" y="1593598"/>
            <a:ext cx="3737945" cy="1325336"/>
          </a:xfrm>
          <a:prstGeom prst="rect">
            <a:avLst/>
          </a:prstGeom>
          <a:scene3d>
            <a:camera prst="isometricOffAxis2Right">
              <a:rot lat="1659445" lon="17086855" rev="21337189"/>
            </a:camera>
            <a:lightRig rig="threePt" dir="t"/>
          </a:scene3d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\Psi[\psi(x)]&#10;\end{align*}&lt;/body&gt;&#10;  &lt;fcolor&gt;FFFFFFFF&lt;/fcolor&gt;&#10;  &lt;bcolor&gt;FFFFFFFF&lt;/bcolor&gt;&#10;  &lt;transparent&gt;True&lt;/transparent&gt;&#10;  &lt;resolution&gt;1800&lt;/resolution&gt;&#10;  &lt;imageh&gt;250&lt;/imageh&gt;&#10;  &lt;imagew&gt;796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83" y="3711309"/>
            <a:ext cx="1608230" cy="50509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290066" y="4352831"/>
            <a:ext cx="2106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Functional of ψ</a:t>
            </a:r>
          </a:p>
          <a:p>
            <a:pPr algn="ctr"/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So many </a:t>
            </a:r>
            <a:r>
              <a:rPr lang="en-US" altLang="ja-JP" sz="2400" dirty="0" err="1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d.o.f</a:t>
            </a:r>
            <a:endParaRPr lang="en-US" altLang="ja-JP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2481953" y="5955401"/>
            <a:ext cx="653143" cy="696685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35096" y="5888246"/>
            <a:ext cx="5062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Numerical simulation of time evolution</a:t>
            </a:r>
          </a:p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is too difficult to handle!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66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>
          <a:xfrm>
            <a:off x="1671289" y="1651327"/>
            <a:ext cx="5612525" cy="2826080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Initial Conditions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14276" y="1943172"/>
            <a:ext cx="556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Initial conditions having physical meaning?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_p^\dagger |0\rangle&#10;\end{align*}&lt;/body&gt;&#10;  &lt;fcolor&gt;FFFFFFFF&lt;/fcolor&gt;&#10;  &lt;bcolor&gt;FFFFFFFF&lt;/bcolor&gt;&#10;  &lt;transparent&gt;True&lt;/transparent&gt;&#10;  &lt;resolution&gt;1800&lt;/resolution&gt;&#10;  &lt;imageh&gt;321&lt;/imageh&gt;&#10;  &lt;imagew&gt;501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82" y="3083167"/>
            <a:ext cx="817714" cy="523925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a_{p_1}^\dagger c_{p_2}^\dagger |0\rangle&#10;\end{align*}&lt;/body&gt;&#10;  &lt;fcolor&gt;FFFFFFFF&lt;/fcolor&gt;&#10;  &lt;bcolor&gt;FFFFFFFF&lt;/bcolor&gt;&#10;  &lt;transparent&gt;True&lt;/transparent&gt;&#10;  &lt;resolution&gt;1800&lt;/resolution&gt;&#10;  &lt;imageh&gt;321&lt;/imageh&gt;&#10;  &lt;imagew&gt;918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82" y="3641928"/>
            <a:ext cx="1498326" cy="5239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538556" y="2580696"/>
            <a:ext cx="24073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Vacuum</a:t>
            </a:r>
            <a:endParaRPr lang="en-US" altLang="ja-JP" sz="12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12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1-particle state</a:t>
            </a:r>
            <a:endParaRPr lang="en-US" altLang="ja-JP" sz="11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12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2-particle state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|0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23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34" y="5123150"/>
            <a:ext cx="444136" cy="47248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698552" y="5121959"/>
            <a:ext cx="3734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Vacuum state: </a:t>
            </a:r>
            <a:r>
              <a:rPr lang="en-US" altLang="ja-JP" sz="2800" b="1" dirty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50" charset="-128"/>
              </a:rPr>
              <a:t>unknown</a:t>
            </a:r>
            <a:endParaRPr lang="ja-JP" altLang="en-US" sz="2800" b="1" dirty="0">
              <a:solidFill>
                <a:srgbClr val="FFFF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a_p^\dagger&#10;\end{align*}&lt;/body&gt;&#10;  &lt;fcolor&gt;FFFFFFFF&lt;/fcolor&gt;&#10;  &lt;bcolor&gt;FFFFFFFF&lt;/bcolor&gt;&#10;  &lt;transparent&gt;True&lt;/transparent&gt;&#10;  &lt;resolution&gt;1800&lt;/resolution&gt;&#10;  &lt;imageh&gt;321&lt;/imageh&gt;&#10;  &lt;imagew&gt;219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34" y="5804791"/>
            <a:ext cx="352029" cy="51598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698552" y="5805973"/>
            <a:ext cx="4454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Creation operators: </a:t>
            </a:r>
            <a:r>
              <a:rPr lang="en-US" altLang="ja-JP" sz="2800" b="1" dirty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50" charset="-128"/>
              </a:rPr>
              <a:t>unknown</a:t>
            </a:r>
            <a:endParaRPr lang="ja-JP" altLang="en-US" sz="2800" b="1" dirty="0">
              <a:solidFill>
                <a:srgbClr val="FFFF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|0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23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82" y="2609317"/>
            <a:ext cx="383558" cy="40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1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A25A9-D062-8EC4-FF7A-1854C3654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Path Integral</a:t>
            </a:r>
            <a:endParaRPr kumimoji="1" lang="ja-JP" altLang="en-US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F56280ED-968A-3DFA-F687-E20E354F73A8}"/>
              </a:ext>
            </a:extLst>
          </p:cNvPr>
          <p:cNvCxnSpPr/>
          <p:nvPr/>
        </p:nvCxnSpPr>
        <p:spPr>
          <a:xfrm flipV="1">
            <a:off x="387531" y="5608320"/>
            <a:ext cx="304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3CFF8101-9144-88FC-4C61-D638491E252A}"/>
              </a:ext>
            </a:extLst>
          </p:cNvPr>
          <p:cNvCxnSpPr/>
          <p:nvPr/>
        </p:nvCxnSpPr>
        <p:spPr>
          <a:xfrm flipV="1">
            <a:off x="609600" y="1759139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AA266DC-4F87-5B24-A31E-3303A68D9854}"/>
              </a:ext>
            </a:extLst>
          </p:cNvPr>
          <p:cNvCxnSpPr/>
          <p:nvPr/>
        </p:nvCxnSpPr>
        <p:spPr>
          <a:xfrm flipV="1">
            <a:off x="387531" y="2747554"/>
            <a:ext cx="304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6E19341-EEC4-9ECB-231C-FACFA18F5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" y="1752068"/>
            <a:ext cx="130629" cy="269853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t=t_1&#10;\end{align*}&lt;/body&gt;&#10;  &lt;fcolor&gt;FFFFFFFF&lt;/fcolor&gt;&#10;  &lt;bcolor&gt;FFFFFFFF&lt;/bcolor&gt;&#10;  &lt;transparent&gt;True&lt;/transparent&gt;&#10;  &lt;resolution&gt;1800&lt;/resolution&gt;&#10;  &lt;imageh&gt;193&lt;/imageh&gt;&#10;  &lt;imagew&gt;588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AC571E6E-47C9-A7B1-1170-3B874594F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5704509"/>
            <a:ext cx="622300" cy="204258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t=t_2&#10;\end{align*}&lt;/body&gt;&#10;  &lt;fcolor&gt;FFFFFFFF&lt;/fcolor&gt;&#10;  &lt;bcolor&gt;FFFFFFFF&lt;/bcolor&gt;&#10;  &lt;transparent&gt;True&lt;/transparent&gt;&#10;  &lt;resolution&gt;1800&lt;/resolution&gt;&#10;  &lt;imageh&gt;193&lt;/imageh&gt;&#10;  &lt;imagew&gt;594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B0FB8ABA-F12A-607D-F95F-C8142DE1F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866898"/>
            <a:ext cx="628650" cy="20425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77B413-9DD6-19DF-59AD-9A711EF58644}"/>
              </a:ext>
            </a:extLst>
          </p:cNvPr>
          <p:cNvSpPr txBox="1"/>
          <p:nvPr/>
        </p:nvSpPr>
        <p:spPr>
          <a:xfrm>
            <a:off x="4196709" y="1759139"/>
            <a:ext cx="3789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Classical mechanics:</a:t>
            </a:r>
          </a:p>
          <a:p>
            <a:r>
              <a:rPr lang="en-US" altLang="ja-JP" sz="2800" b="1" dirty="0"/>
              <a:t>Principle of least action</a:t>
            </a:r>
            <a:endParaRPr kumimoji="1" lang="ja-JP" altLang="en-US" sz="2800" b="1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x(t_1)&#10;\end{align*}&lt;/body&gt;&#10;  &lt;fcolor&gt;FFFFFFFF&lt;/fcolor&gt;&#10;  &lt;bcolor&gt;FFFFFFFF&lt;/bcolor&gt;&#10;  &lt;transparent&gt;True&lt;/transparent&gt;&#10;  &lt;resolution&gt;1800&lt;/resolution&gt;&#10;  &lt;imageh&gt;250&lt;/imageh&gt;&#10;  &lt;imagew&gt;506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88372956-F1A5-82EC-CDD0-C97E12426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33" y="5259541"/>
            <a:ext cx="535517" cy="264583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x(t_2)&#10;\end{align*}&lt;/body&gt;&#10;  &lt;fcolor&gt;FFFFFFFF&lt;/fcolor&gt;&#10;  &lt;bcolor&gt;FFFFFFFF&lt;/bcolor&gt;&#10;  &lt;transparent&gt;True&lt;/transparent&gt;&#10;  &lt;resolution&gt;1800&lt;/resolution&gt;&#10;  &lt;imageh&gt;250&lt;/imageh&gt;&#10;  &lt;imagew&gt;506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6E51D8A4-F6E3-E6EC-8E9E-F77AE7E3A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62" y="2354838"/>
            <a:ext cx="535517" cy="264583"/>
          </a:xfrm>
          <a:prstGeom prst="rect">
            <a:avLst/>
          </a:prstGeom>
        </p:spPr>
      </p:pic>
      <p:sp>
        <p:nvSpPr>
          <p:cNvPr id="13" name="フリーフォーム 19">
            <a:extLst>
              <a:ext uri="{FF2B5EF4-FFF2-40B4-BE49-F238E27FC236}">
                <a16:creationId xmlns:a16="http://schemas.microsoft.com/office/drawing/2014/main" id="{9B2B75BD-3CBC-96BA-318C-9919FF84EFB3}"/>
              </a:ext>
            </a:extLst>
          </p:cNvPr>
          <p:cNvSpPr/>
          <p:nvPr/>
        </p:nvSpPr>
        <p:spPr>
          <a:xfrm>
            <a:off x="1044415" y="2760617"/>
            <a:ext cx="1212472" cy="2838994"/>
          </a:xfrm>
          <a:custGeom>
            <a:avLst/>
            <a:gdLst>
              <a:gd name="connsiteX0" fmla="*/ 73602 w 1327350"/>
              <a:gd name="connsiteY0" fmla="*/ 2838994 h 2838994"/>
              <a:gd name="connsiteX1" fmla="*/ 125853 w 1327350"/>
              <a:gd name="connsiteY1" fmla="*/ 2142309 h 2838994"/>
              <a:gd name="connsiteX2" fmla="*/ 1240550 w 1327350"/>
              <a:gd name="connsiteY2" fmla="*/ 557349 h 2838994"/>
              <a:gd name="connsiteX3" fmla="*/ 1170882 w 1327350"/>
              <a:gd name="connsiteY3" fmla="*/ 0 h 2838994"/>
              <a:gd name="connsiteX0" fmla="*/ 61574 w 1220204"/>
              <a:gd name="connsiteY0" fmla="*/ 2838994 h 2838994"/>
              <a:gd name="connsiteX1" fmla="*/ 113825 w 1220204"/>
              <a:gd name="connsiteY1" fmla="*/ 2142309 h 2838994"/>
              <a:gd name="connsiteX2" fmla="*/ 1036933 w 1220204"/>
              <a:gd name="connsiteY2" fmla="*/ 975360 h 2838994"/>
              <a:gd name="connsiteX3" fmla="*/ 1158854 w 1220204"/>
              <a:gd name="connsiteY3" fmla="*/ 0 h 2838994"/>
              <a:gd name="connsiteX0" fmla="*/ 61574 w 1212472"/>
              <a:gd name="connsiteY0" fmla="*/ 2838994 h 2838994"/>
              <a:gd name="connsiteX1" fmla="*/ 113825 w 1212472"/>
              <a:gd name="connsiteY1" fmla="*/ 2142309 h 2838994"/>
              <a:gd name="connsiteX2" fmla="*/ 1036933 w 1212472"/>
              <a:gd name="connsiteY2" fmla="*/ 975360 h 2838994"/>
              <a:gd name="connsiteX3" fmla="*/ 1158854 w 1212472"/>
              <a:gd name="connsiteY3" fmla="*/ 0 h 283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472" h="2838994">
                <a:moveTo>
                  <a:pt x="61574" y="2838994"/>
                </a:moveTo>
                <a:cubicBezTo>
                  <a:pt x="-9546" y="2680788"/>
                  <a:pt x="-48735" y="2452915"/>
                  <a:pt x="113825" y="2142309"/>
                </a:cubicBezTo>
                <a:cubicBezTo>
                  <a:pt x="276385" y="1831703"/>
                  <a:pt x="862762" y="1332411"/>
                  <a:pt x="1036933" y="975360"/>
                </a:cubicBezTo>
                <a:cubicBezTo>
                  <a:pt x="1211104" y="618309"/>
                  <a:pt x="1263356" y="230778"/>
                  <a:pt x="1158854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0730B31-C083-F6F0-E391-CE75E41B3558}"/>
                  </a:ext>
                </a:extLst>
              </p:cNvPr>
              <p:cNvSpPr txBox="1"/>
              <p:nvPr/>
            </p:nvSpPr>
            <p:spPr>
              <a:xfrm>
                <a:off x="4461487" y="2747554"/>
                <a:ext cx="347735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Trajectory that minimize </a:t>
                </a:r>
                <a:r>
                  <a:rPr lang="en-US" altLang="ja-JP" sz="2400" dirty="0"/>
                  <a:t>the action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sz="2400" dirty="0"/>
                  <a:t> is realized as a classical path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0730B31-C083-F6F0-E391-CE75E41B3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487" y="2747554"/>
                <a:ext cx="3477354" cy="1569660"/>
              </a:xfrm>
              <a:prstGeom prst="rect">
                <a:avLst/>
              </a:prstGeom>
              <a:blipFill>
                <a:blip r:embed="rId7"/>
                <a:stretch>
                  <a:fillRect l="-2807" t="-3113" b="-81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S[x(t)]=\int_{t_1}^{t_2} dt {\cal L}(x(t),\dot x(t) )&#10;\end{align*}&lt;/body&gt;&#10;  &lt;fcolor&gt;FFFFFFFF&lt;/fcolor&gt;&#10;  &lt;bcolor&gt;FFFFFFFF&lt;/bcolor&gt;&#10;  &lt;transparent&gt;True&lt;/transparent&gt;&#10;  &lt;resolution&gt;1800&lt;/resolution&gt;&#10;  &lt;imageh&gt;637&lt;/imageh&gt;&#10;  &lt;imagew&gt;3049&lt;/imagew&gt;&#10;  &lt;scale&gt;50&lt;/scale&gt;&#10;  &lt;cursor&gt;40&lt;/cursor&gt;&#10;&lt;/TeXTeX&gt;">
            <a:extLst>
              <a:ext uri="{FF2B5EF4-FFF2-40B4-BE49-F238E27FC236}">
                <a16:creationId xmlns:a16="http://schemas.microsoft.com/office/drawing/2014/main" id="{92FFA7E2-ED58-3E91-5060-02DD20396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6" y="4574612"/>
            <a:ext cx="3521909" cy="735801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259B471F-8453-F547-CD23-3D7C0408E1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3" y="2910145"/>
            <a:ext cx="239704" cy="216507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0046FD2-CB15-C8B1-5954-F21005B84C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27" y="5770910"/>
            <a:ext cx="239704" cy="2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936EB9-C25D-81D0-FCCF-EE7CFEEF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Path Integral</a:t>
            </a:r>
            <a:endParaRPr kumimoji="1" lang="ja-JP" altLang="en-US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0A321943-6356-78E4-0EED-F1570BEE7D85}"/>
              </a:ext>
            </a:extLst>
          </p:cNvPr>
          <p:cNvCxnSpPr/>
          <p:nvPr/>
        </p:nvCxnSpPr>
        <p:spPr>
          <a:xfrm flipV="1">
            <a:off x="387531" y="5608320"/>
            <a:ext cx="304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6632EA84-AB57-6AE5-DF22-DC8D3D440AAB}"/>
              </a:ext>
            </a:extLst>
          </p:cNvPr>
          <p:cNvCxnSpPr/>
          <p:nvPr/>
        </p:nvCxnSpPr>
        <p:spPr>
          <a:xfrm flipV="1">
            <a:off x="609600" y="1759139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2F0FDDC-D849-D634-8EAA-A91C6CBAB00F}"/>
              </a:ext>
            </a:extLst>
          </p:cNvPr>
          <p:cNvCxnSpPr/>
          <p:nvPr/>
        </p:nvCxnSpPr>
        <p:spPr>
          <a:xfrm flipV="1">
            <a:off x="387531" y="2747554"/>
            <a:ext cx="304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FB7FA7A-E135-7A5F-DC09-1DC1939D7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" y="1752068"/>
            <a:ext cx="130629" cy="269853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t=t_1&#10;\end{align*}&lt;/body&gt;&#10;  &lt;fcolor&gt;FFFFFFFF&lt;/fcolor&gt;&#10;  &lt;bcolor&gt;FFFFFFFF&lt;/bcolor&gt;&#10;  &lt;transparent&gt;True&lt;/transparent&gt;&#10;  &lt;resolution&gt;1800&lt;/resolution&gt;&#10;  &lt;imageh&gt;193&lt;/imageh&gt;&#10;  &lt;imagew&gt;588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0B67243E-0E51-B3D7-049B-21719872B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5704509"/>
            <a:ext cx="622300" cy="204258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t=t_2&#10;\end{align*}&lt;/body&gt;&#10;  &lt;fcolor&gt;FFFFFFFF&lt;/fcolor&gt;&#10;  &lt;bcolor&gt;FFFFFFFF&lt;/bcolor&gt;&#10;  &lt;transparent&gt;True&lt;/transparent&gt;&#10;  &lt;resolution&gt;1800&lt;/resolution&gt;&#10;  &lt;imageh&gt;193&lt;/imageh&gt;&#10;  &lt;imagew&gt;594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08A2B1D1-AD0C-6591-C3FF-815CC4CA8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866898"/>
            <a:ext cx="628650" cy="20425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1F20AFA-83CB-DF8C-1512-738A2A3ECA27}"/>
              </a:ext>
            </a:extLst>
          </p:cNvPr>
          <p:cNvSpPr txBox="1"/>
          <p:nvPr/>
        </p:nvSpPr>
        <p:spPr>
          <a:xfrm>
            <a:off x="3790070" y="1400731"/>
            <a:ext cx="3486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Quantum mechanics:</a:t>
            </a:r>
          </a:p>
          <a:p>
            <a:r>
              <a:rPr kumimoji="1" lang="en-US" altLang="ja-JP" sz="2800" b="1" dirty="0"/>
              <a:t>Path integral</a:t>
            </a:r>
            <a:endParaRPr kumimoji="1" lang="ja-JP" altLang="en-US" sz="2800" b="1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x(t_1)&#10;\end{align*}&lt;/body&gt;&#10;  &lt;fcolor&gt;FFFFFFFF&lt;/fcolor&gt;&#10;  &lt;bcolor&gt;FFFFFFFF&lt;/bcolor&gt;&#10;  &lt;transparent&gt;True&lt;/transparent&gt;&#10;  &lt;resolution&gt;1800&lt;/resolution&gt;&#10;  &lt;imageh&gt;250&lt;/imageh&gt;&#10;  &lt;imagew&gt;506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949A560F-17D3-31ED-D2D5-0D90A7181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33" y="5259541"/>
            <a:ext cx="535517" cy="264583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x(t_2)&#10;\end{align*}&lt;/body&gt;&#10;  &lt;fcolor&gt;FFFFFFFF&lt;/fcolor&gt;&#10;  &lt;bcolor&gt;FFFFFFFF&lt;/bcolor&gt;&#10;  &lt;transparent&gt;True&lt;/transparent&gt;&#10;  &lt;resolution&gt;1800&lt;/resolution&gt;&#10;  &lt;imageh&gt;250&lt;/imageh&gt;&#10;  &lt;imagew&gt;506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4AE3988A-E36B-BEB2-0E16-0363AD265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62" y="2354838"/>
            <a:ext cx="535517" cy="264583"/>
          </a:xfrm>
          <a:prstGeom prst="rect">
            <a:avLst/>
          </a:prstGeom>
        </p:spPr>
      </p:pic>
      <p:sp>
        <p:nvSpPr>
          <p:cNvPr id="13" name="フリーフォーム 19">
            <a:extLst>
              <a:ext uri="{FF2B5EF4-FFF2-40B4-BE49-F238E27FC236}">
                <a16:creationId xmlns:a16="http://schemas.microsoft.com/office/drawing/2014/main" id="{2ECC8D93-E568-BC55-D472-609D9BD7090B}"/>
              </a:ext>
            </a:extLst>
          </p:cNvPr>
          <p:cNvSpPr/>
          <p:nvPr/>
        </p:nvSpPr>
        <p:spPr>
          <a:xfrm>
            <a:off x="1044415" y="2760617"/>
            <a:ext cx="1212472" cy="2838994"/>
          </a:xfrm>
          <a:custGeom>
            <a:avLst/>
            <a:gdLst>
              <a:gd name="connsiteX0" fmla="*/ 73602 w 1327350"/>
              <a:gd name="connsiteY0" fmla="*/ 2838994 h 2838994"/>
              <a:gd name="connsiteX1" fmla="*/ 125853 w 1327350"/>
              <a:gd name="connsiteY1" fmla="*/ 2142309 h 2838994"/>
              <a:gd name="connsiteX2" fmla="*/ 1240550 w 1327350"/>
              <a:gd name="connsiteY2" fmla="*/ 557349 h 2838994"/>
              <a:gd name="connsiteX3" fmla="*/ 1170882 w 1327350"/>
              <a:gd name="connsiteY3" fmla="*/ 0 h 2838994"/>
              <a:gd name="connsiteX0" fmla="*/ 61574 w 1220204"/>
              <a:gd name="connsiteY0" fmla="*/ 2838994 h 2838994"/>
              <a:gd name="connsiteX1" fmla="*/ 113825 w 1220204"/>
              <a:gd name="connsiteY1" fmla="*/ 2142309 h 2838994"/>
              <a:gd name="connsiteX2" fmla="*/ 1036933 w 1220204"/>
              <a:gd name="connsiteY2" fmla="*/ 975360 h 2838994"/>
              <a:gd name="connsiteX3" fmla="*/ 1158854 w 1220204"/>
              <a:gd name="connsiteY3" fmla="*/ 0 h 2838994"/>
              <a:gd name="connsiteX0" fmla="*/ 61574 w 1212472"/>
              <a:gd name="connsiteY0" fmla="*/ 2838994 h 2838994"/>
              <a:gd name="connsiteX1" fmla="*/ 113825 w 1212472"/>
              <a:gd name="connsiteY1" fmla="*/ 2142309 h 2838994"/>
              <a:gd name="connsiteX2" fmla="*/ 1036933 w 1212472"/>
              <a:gd name="connsiteY2" fmla="*/ 975360 h 2838994"/>
              <a:gd name="connsiteX3" fmla="*/ 1158854 w 1212472"/>
              <a:gd name="connsiteY3" fmla="*/ 0 h 283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472" h="2838994">
                <a:moveTo>
                  <a:pt x="61574" y="2838994"/>
                </a:moveTo>
                <a:cubicBezTo>
                  <a:pt x="-9546" y="2680788"/>
                  <a:pt x="-48735" y="2452915"/>
                  <a:pt x="113825" y="2142309"/>
                </a:cubicBezTo>
                <a:cubicBezTo>
                  <a:pt x="276385" y="1831703"/>
                  <a:pt x="862762" y="1332411"/>
                  <a:pt x="1036933" y="975360"/>
                </a:cubicBezTo>
                <a:cubicBezTo>
                  <a:pt x="1211104" y="618309"/>
                  <a:pt x="1263356" y="230778"/>
                  <a:pt x="1158854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2F50594-4228-A95F-7E11-9369A7A11057}"/>
                  </a:ext>
                </a:extLst>
              </p:cNvPr>
              <p:cNvSpPr txBox="1"/>
              <p:nvPr/>
            </p:nvSpPr>
            <p:spPr>
              <a:xfrm>
                <a:off x="3913634" y="2520524"/>
                <a:ext cx="4666695" cy="1212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Transition amplitude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⟨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kumimoji="1" lang="en-US" altLang="ja-JP" sz="2400" dirty="0"/>
                  <a:t> is given by the sum of all trajectories with the weight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𝑖𝑆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2F50594-4228-A95F-7E11-9369A7A11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634" y="2520524"/>
                <a:ext cx="4666695" cy="1212255"/>
              </a:xfrm>
              <a:prstGeom prst="rect">
                <a:avLst/>
              </a:prstGeom>
              <a:blipFill>
                <a:blip r:embed="rId7"/>
                <a:stretch>
                  <a:fillRect l="-1958" t="-4020" b="-105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9B39102-0E4C-0B6A-CFA3-32F26D148DBE}"/>
              </a:ext>
            </a:extLst>
          </p:cNvPr>
          <p:cNvCxnSpPr/>
          <p:nvPr/>
        </p:nvCxnSpPr>
        <p:spPr>
          <a:xfrm flipV="1">
            <a:off x="387531" y="5346556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6648CF1-2448-A7A1-F89D-2C8140CC2671}"/>
              </a:ext>
            </a:extLst>
          </p:cNvPr>
          <p:cNvCxnSpPr/>
          <p:nvPr/>
        </p:nvCxnSpPr>
        <p:spPr>
          <a:xfrm flipV="1">
            <a:off x="387531" y="5102757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281440C-174A-9A19-EAAF-A4D20E08B7D9}"/>
              </a:ext>
            </a:extLst>
          </p:cNvPr>
          <p:cNvCxnSpPr/>
          <p:nvPr/>
        </p:nvCxnSpPr>
        <p:spPr>
          <a:xfrm flipV="1">
            <a:off x="387531" y="4877519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C45629A-D3E4-152A-9CC0-1EFDC13E42AD}"/>
              </a:ext>
            </a:extLst>
          </p:cNvPr>
          <p:cNvCxnSpPr/>
          <p:nvPr/>
        </p:nvCxnSpPr>
        <p:spPr>
          <a:xfrm flipV="1">
            <a:off x="387531" y="4633720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5EC7660-CCB2-56B3-1840-6DFF9E7E1FF7}"/>
              </a:ext>
            </a:extLst>
          </p:cNvPr>
          <p:cNvCxnSpPr/>
          <p:nvPr/>
        </p:nvCxnSpPr>
        <p:spPr>
          <a:xfrm flipV="1">
            <a:off x="387531" y="4433636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2B7C21F-68C7-26F5-15DA-BF84DE1E5DE7}"/>
              </a:ext>
            </a:extLst>
          </p:cNvPr>
          <p:cNvCxnSpPr/>
          <p:nvPr/>
        </p:nvCxnSpPr>
        <p:spPr>
          <a:xfrm flipV="1">
            <a:off x="387531" y="4189837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504FC9D-586C-0FA6-577F-B0FA4142A28B}"/>
              </a:ext>
            </a:extLst>
          </p:cNvPr>
          <p:cNvCxnSpPr/>
          <p:nvPr/>
        </p:nvCxnSpPr>
        <p:spPr>
          <a:xfrm flipV="1">
            <a:off x="387531" y="3964599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119796B-0D26-61C6-FA1F-A2146A5FA26A}"/>
              </a:ext>
            </a:extLst>
          </p:cNvPr>
          <p:cNvCxnSpPr/>
          <p:nvPr/>
        </p:nvCxnSpPr>
        <p:spPr>
          <a:xfrm flipV="1">
            <a:off x="387531" y="3720800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BF9AF-820F-751A-C02E-A73492E0CC4D}"/>
              </a:ext>
            </a:extLst>
          </p:cNvPr>
          <p:cNvCxnSpPr/>
          <p:nvPr/>
        </p:nvCxnSpPr>
        <p:spPr>
          <a:xfrm flipV="1">
            <a:off x="387531" y="3460390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D2A9C8CE-3463-7264-6B6C-47C65CA9E337}"/>
              </a:ext>
            </a:extLst>
          </p:cNvPr>
          <p:cNvCxnSpPr/>
          <p:nvPr/>
        </p:nvCxnSpPr>
        <p:spPr>
          <a:xfrm flipV="1">
            <a:off x="387531" y="3216591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D13E3F7-41D7-D72B-591D-4B7C18F4349E}"/>
              </a:ext>
            </a:extLst>
          </p:cNvPr>
          <p:cNvCxnSpPr/>
          <p:nvPr/>
        </p:nvCxnSpPr>
        <p:spPr>
          <a:xfrm flipV="1">
            <a:off x="387531" y="2991353"/>
            <a:ext cx="3048000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\langle x_2,t_2 | x_1,t_1 \rangle &#10;\end{align*}&lt;/body&gt;&#10;  &lt;fcolor&gt;FFFFFFFF&lt;/fcolor&gt;&#10;  &lt;bcolor&gt;FFFFFFFF&lt;/bcolor&gt;&#10;  &lt;transparent&gt;True&lt;/transparent&gt;&#10;  &lt;resolution&gt;1800&lt;/resolution&gt;&#10;  &lt;imageh&gt;250&lt;/imageh&gt;&#10;  &lt;imagew&gt;1343&lt;/imagew&gt;&#10;  &lt;scale&gt;50&lt;/scale&gt;&#10;  &lt;cursor&gt;51&lt;/cursor&gt;&#10;&lt;/TeXTeX&gt;">
            <a:extLst>
              <a:ext uri="{FF2B5EF4-FFF2-40B4-BE49-F238E27FC236}">
                <a16:creationId xmlns:a16="http://schemas.microsoft.com/office/drawing/2014/main" id="{CE6FB120-CC75-2938-4BAA-F581031E0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08" y="3902237"/>
            <a:ext cx="1421342" cy="264583"/>
          </a:xfrm>
          <a:prstGeom prst="rect">
            <a:avLst/>
          </a:prstGeom>
        </p:spPr>
      </p:pic>
      <p:sp>
        <p:nvSpPr>
          <p:cNvPr id="27" name="フリーフォーム 39">
            <a:extLst>
              <a:ext uri="{FF2B5EF4-FFF2-40B4-BE49-F238E27FC236}">
                <a16:creationId xmlns:a16="http://schemas.microsoft.com/office/drawing/2014/main" id="{1E854F35-1411-544C-21A5-FAE2BA67D42A}"/>
              </a:ext>
            </a:extLst>
          </p:cNvPr>
          <p:cNvSpPr/>
          <p:nvPr/>
        </p:nvSpPr>
        <p:spPr>
          <a:xfrm>
            <a:off x="1105989" y="2760617"/>
            <a:ext cx="1097280" cy="2838994"/>
          </a:xfrm>
          <a:custGeom>
            <a:avLst/>
            <a:gdLst>
              <a:gd name="connsiteX0" fmla="*/ 73602 w 1327350"/>
              <a:gd name="connsiteY0" fmla="*/ 2838994 h 2838994"/>
              <a:gd name="connsiteX1" fmla="*/ 125853 w 1327350"/>
              <a:gd name="connsiteY1" fmla="*/ 2142309 h 2838994"/>
              <a:gd name="connsiteX2" fmla="*/ 1240550 w 1327350"/>
              <a:gd name="connsiteY2" fmla="*/ 557349 h 2838994"/>
              <a:gd name="connsiteX3" fmla="*/ 1170882 w 1327350"/>
              <a:gd name="connsiteY3" fmla="*/ 0 h 2838994"/>
              <a:gd name="connsiteX0" fmla="*/ 61574 w 1220204"/>
              <a:gd name="connsiteY0" fmla="*/ 2838994 h 2838994"/>
              <a:gd name="connsiteX1" fmla="*/ 113825 w 1220204"/>
              <a:gd name="connsiteY1" fmla="*/ 2142309 h 2838994"/>
              <a:gd name="connsiteX2" fmla="*/ 1036933 w 1220204"/>
              <a:gd name="connsiteY2" fmla="*/ 975360 h 2838994"/>
              <a:gd name="connsiteX3" fmla="*/ 1158854 w 1220204"/>
              <a:gd name="connsiteY3" fmla="*/ 0 h 2838994"/>
              <a:gd name="connsiteX0" fmla="*/ 61574 w 1212472"/>
              <a:gd name="connsiteY0" fmla="*/ 2838994 h 2838994"/>
              <a:gd name="connsiteX1" fmla="*/ 113825 w 1212472"/>
              <a:gd name="connsiteY1" fmla="*/ 2142309 h 2838994"/>
              <a:gd name="connsiteX2" fmla="*/ 1036933 w 1212472"/>
              <a:gd name="connsiteY2" fmla="*/ 975360 h 2838994"/>
              <a:gd name="connsiteX3" fmla="*/ 1158854 w 1212472"/>
              <a:gd name="connsiteY3" fmla="*/ 0 h 2838994"/>
              <a:gd name="connsiteX0" fmla="*/ 14279 w 1156397"/>
              <a:gd name="connsiteY0" fmla="*/ 2838994 h 2838994"/>
              <a:gd name="connsiteX1" fmla="*/ 315105 w 1156397"/>
              <a:gd name="connsiteY1" fmla="*/ 2204452 h 2838994"/>
              <a:gd name="connsiteX2" fmla="*/ 989638 w 1156397"/>
              <a:gd name="connsiteY2" fmla="*/ 975360 h 2838994"/>
              <a:gd name="connsiteX3" fmla="*/ 1111559 w 1156397"/>
              <a:gd name="connsiteY3" fmla="*/ 0 h 2838994"/>
              <a:gd name="connsiteX0" fmla="*/ 13132 w 1135707"/>
              <a:gd name="connsiteY0" fmla="*/ 2838994 h 2838994"/>
              <a:gd name="connsiteX1" fmla="*/ 313958 w 1135707"/>
              <a:gd name="connsiteY1" fmla="*/ 2204452 h 2838994"/>
              <a:gd name="connsiteX2" fmla="*/ 837571 w 1135707"/>
              <a:gd name="connsiteY2" fmla="*/ 913216 h 2838994"/>
              <a:gd name="connsiteX3" fmla="*/ 1110412 w 1135707"/>
              <a:gd name="connsiteY3" fmla="*/ 0 h 2838994"/>
              <a:gd name="connsiteX0" fmla="*/ 13132 w 1110412"/>
              <a:gd name="connsiteY0" fmla="*/ 2838994 h 2838994"/>
              <a:gd name="connsiteX1" fmla="*/ 313958 w 1110412"/>
              <a:gd name="connsiteY1" fmla="*/ 2204452 h 2838994"/>
              <a:gd name="connsiteX2" fmla="*/ 837571 w 1110412"/>
              <a:gd name="connsiteY2" fmla="*/ 913216 h 2838994"/>
              <a:gd name="connsiteX3" fmla="*/ 1110412 w 1110412"/>
              <a:gd name="connsiteY3" fmla="*/ 0 h 2838994"/>
              <a:gd name="connsiteX0" fmla="*/ 0 w 1097280"/>
              <a:gd name="connsiteY0" fmla="*/ 2838994 h 2838994"/>
              <a:gd name="connsiteX1" fmla="*/ 300826 w 1097280"/>
              <a:gd name="connsiteY1" fmla="*/ 2204452 h 2838994"/>
              <a:gd name="connsiteX2" fmla="*/ 824439 w 1097280"/>
              <a:gd name="connsiteY2" fmla="*/ 913216 h 2838994"/>
              <a:gd name="connsiteX3" fmla="*/ 1097280 w 1097280"/>
              <a:gd name="connsiteY3" fmla="*/ 0 h 2838994"/>
              <a:gd name="connsiteX0" fmla="*/ 0 w 1097280"/>
              <a:gd name="connsiteY0" fmla="*/ 2838994 h 2838994"/>
              <a:gd name="connsiteX1" fmla="*/ 389603 w 1097280"/>
              <a:gd name="connsiteY1" fmla="*/ 2204452 h 2838994"/>
              <a:gd name="connsiteX2" fmla="*/ 824439 w 1097280"/>
              <a:gd name="connsiteY2" fmla="*/ 913216 h 2838994"/>
              <a:gd name="connsiteX3" fmla="*/ 1097280 w 1097280"/>
              <a:gd name="connsiteY3" fmla="*/ 0 h 2838994"/>
              <a:gd name="connsiteX0" fmla="*/ 0 w 1097280"/>
              <a:gd name="connsiteY0" fmla="*/ 2838994 h 2838994"/>
              <a:gd name="connsiteX1" fmla="*/ 389603 w 1097280"/>
              <a:gd name="connsiteY1" fmla="*/ 2204452 h 2838994"/>
              <a:gd name="connsiteX2" fmla="*/ 824439 w 1097280"/>
              <a:gd name="connsiteY2" fmla="*/ 913216 h 2838994"/>
              <a:gd name="connsiteX3" fmla="*/ 1097280 w 1097280"/>
              <a:gd name="connsiteY3" fmla="*/ 0 h 283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" h="2838994">
                <a:moveTo>
                  <a:pt x="0" y="2838994"/>
                </a:moveTo>
                <a:cubicBezTo>
                  <a:pt x="133067" y="2609766"/>
                  <a:pt x="252197" y="2525415"/>
                  <a:pt x="389603" y="2204452"/>
                </a:cubicBezTo>
                <a:cubicBezTo>
                  <a:pt x="527010" y="1883489"/>
                  <a:pt x="706493" y="1280625"/>
                  <a:pt x="824439" y="913216"/>
                </a:cubicBezTo>
                <a:cubicBezTo>
                  <a:pt x="942385" y="545807"/>
                  <a:pt x="1059739" y="284044"/>
                  <a:pt x="1097280" y="0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42">
            <a:extLst>
              <a:ext uri="{FF2B5EF4-FFF2-40B4-BE49-F238E27FC236}">
                <a16:creationId xmlns:a16="http://schemas.microsoft.com/office/drawing/2014/main" id="{70F7B2E2-50C7-186A-0FEC-2408CC9151A6}"/>
              </a:ext>
            </a:extLst>
          </p:cNvPr>
          <p:cNvSpPr/>
          <p:nvPr/>
        </p:nvSpPr>
        <p:spPr>
          <a:xfrm>
            <a:off x="916356" y="2760955"/>
            <a:ext cx="1545205" cy="2849732"/>
          </a:xfrm>
          <a:custGeom>
            <a:avLst/>
            <a:gdLst>
              <a:gd name="connsiteX0" fmla="*/ 202230 w 1545205"/>
              <a:gd name="connsiteY0" fmla="*/ 2849732 h 2849732"/>
              <a:gd name="connsiteX1" fmla="*/ 24677 w 1545205"/>
              <a:gd name="connsiteY1" fmla="*/ 2592280 h 2849732"/>
              <a:gd name="connsiteX2" fmla="*/ 681625 w 1545205"/>
              <a:gd name="connsiteY2" fmla="*/ 2059620 h 2849732"/>
              <a:gd name="connsiteX3" fmla="*/ 734891 w 1545205"/>
              <a:gd name="connsiteY3" fmla="*/ 1189608 h 2849732"/>
              <a:gd name="connsiteX4" fmla="*/ 1516126 w 1545205"/>
              <a:gd name="connsiteY4" fmla="*/ 683581 h 2849732"/>
              <a:gd name="connsiteX5" fmla="*/ 1303061 w 1545205"/>
              <a:gd name="connsiteY5" fmla="*/ 0 h 284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5205" h="2849732">
                <a:moveTo>
                  <a:pt x="202230" y="2849732"/>
                </a:moveTo>
                <a:cubicBezTo>
                  <a:pt x="73504" y="2786848"/>
                  <a:pt x="-55222" y="2723965"/>
                  <a:pt x="24677" y="2592280"/>
                </a:cubicBezTo>
                <a:cubicBezTo>
                  <a:pt x="104576" y="2460595"/>
                  <a:pt x="563256" y="2293399"/>
                  <a:pt x="681625" y="2059620"/>
                </a:cubicBezTo>
                <a:cubicBezTo>
                  <a:pt x="799994" y="1825841"/>
                  <a:pt x="595807" y="1418948"/>
                  <a:pt x="734891" y="1189608"/>
                </a:cubicBezTo>
                <a:cubicBezTo>
                  <a:pt x="873975" y="960268"/>
                  <a:pt x="1421431" y="881849"/>
                  <a:pt x="1516126" y="683581"/>
                </a:cubicBezTo>
                <a:cubicBezTo>
                  <a:pt x="1610821" y="485313"/>
                  <a:pt x="1456941" y="242656"/>
                  <a:pt x="1303061" y="0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43">
            <a:extLst>
              <a:ext uri="{FF2B5EF4-FFF2-40B4-BE49-F238E27FC236}">
                <a16:creationId xmlns:a16="http://schemas.microsoft.com/office/drawing/2014/main" id="{35733349-5959-0EF3-669F-69BBDCBCFD8D}"/>
              </a:ext>
            </a:extLst>
          </p:cNvPr>
          <p:cNvSpPr/>
          <p:nvPr/>
        </p:nvSpPr>
        <p:spPr>
          <a:xfrm>
            <a:off x="1083076" y="2743200"/>
            <a:ext cx="1193738" cy="2831977"/>
          </a:xfrm>
          <a:custGeom>
            <a:avLst/>
            <a:gdLst>
              <a:gd name="connsiteX0" fmla="*/ 0 w 1193738"/>
              <a:gd name="connsiteY0" fmla="*/ 2831977 h 2831977"/>
              <a:gd name="connsiteX1" fmla="*/ 142042 w 1193738"/>
              <a:gd name="connsiteY1" fmla="*/ 2512381 h 2831977"/>
              <a:gd name="connsiteX2" fmla="*/ 230819 w 1193738"/>
              <a:gd name="connsiteY2" fmla="*/ 1615736 h 2831977"/>
              <a:gd name="connsiteX3" fmla="*/ 1100831 w 1193738"/>
              <a:gd name="connsiteY3" fmla="*/ 497150 h 2831977"/>
              <a:gd name="connsiteX4" fmla="*/ 1127464 w 1193738"/>
              <a:gd name="connsiteY4" fmla="*/ 0 h 283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38" h="2831977">
                <a:moveTo>
                  <a:pt x="0" y="2831977"/>
                </a:moveTo>
                <a:cubicBezTo>
                  <a:pt x="51786" y="2773532"/>
                  <a:pt x="103572" y="2715088"/>
                  <a:pt x="142042" y="2512381"/>
                </a:cubicBezTo>
                <a:cubicBezTo>
                  <a:pt x="180512" y="2309674"/>
                  <a:pt x="71021" y="1951608"/>
                  <a:pt x="230819" y="1615736"/>
                </a:cubicBezTo>
                <a:cubicBezTo>
                  <a:pt x="390617" y="1279864"/>
                  <a:pt x="951390" y="766439"/>
                  <a:pt x="1100831" y="497150"/>
                </a:cubicBezTo>
                <a:cubicBezTo>
                  <a:pt x="1250272" y="227861"/>
                  <a:pt x="1188868" y="113930"/>
                  <a:pt x="1127464" y="0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BA1F503-56D7-6561-4D38-D4BE0A6E0A69}"/>
                  </a:ext>
                </a:extLst>
              </p:cNvPr>
              <p:cNvSpPr txBox="1"/>
              <p:nvPr/>
            </p:nvSpPr>
            <p:spPr>
              <a:xfrm>
                <a:off x="5154992" y="5908767"/>
                <a:ext cx="39451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/>
                  <a:t>Note: </a:t>
                </a:r>
                <a:r>
                  <a:rPr lang="en-US" altLang="ja-JP" sz="2400" dirty="0"/>
                  <a:t>QM states are labeled only by the coordinate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BA1F503-56D7-6561-4D38-D4BE0A6E0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992" y="5908767"/>
                <a:ext cx="3945167" cy="830997"/>
              </a:xfrm>
              <a:prstGeom prst="rect">
                <a:avLst/>
              </a:prstGeom>
              <a:blipFill>
                <a:blip r:embed="rId9"/>
                <a:stretch>
                  <a:fillRect l="-2473" t="-583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6C92FFA-B60D-4F22-0EFA-DBD06C1286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3" y="2910145"/>
            <a:ext cx="239704" cy="216507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78F84A1-781B-5C82-162C-8DD5D7EE01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27" y="5770910"/>
            <a:ext cx="239704" cy="216507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=&amp;amp; \lim_{\Delta t\to0}\Big[ \prod_n \int dx(t_n) \Big] e^{ iS[x(t)]/\hbar}&#10;\\&#10;=&amp;amp; \int{\cal D}x e^{iS/\hbar}&#10;\end{align*}&lt;/body&gt;&#10;  &lt;fcolor&gt;FFFFFFFF&lt;/fcolor&gt;&#10;  &lt;bcolor&gt;FFFFFFFF&lt;/bcolor&gt;&#10;  &lt;transparent&gt;True&lt;/transparent&gt;&#10;  &lt;resolution&gt;1800&lt;/resolution&gt;&#10;  &lt;imageh&gt;1303&lt;/imageh&gt;&#10;  &lt;imagew&gt;3400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A57C901E-E36F-4601-846E-142F59C666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63" y="4283327"/>
            <a:ext cx="3471093" cy="13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4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1367245"/>
            <a:ext cx="8098972" cy="2603506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8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Path Integral in QFT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624676" y="4051554"/>
            <a:ext cx="3301092" cy="1047269"/>
            <a:chOff x="4066902" y="3223973"/>
            <a:chExt cx="3301092" cy="1047269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6" name="直線コネクタ 5"/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" name="直線コネクタ 6"/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" name="直線コネクタ 7"/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直線コネクタ 8"/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線コネクタ 9"/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線コネクタ 10"/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線コネクタ 11"/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/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線コネクタ 15"/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正方形/長方形 16"/>
          <p:cNvSpPr/>
          <p:nvPr/>
        </p:nvSpPr>
        <p:spPr>
          <a:xfrm>
            <a:off x="1358149" y="3722842"/>
            <a:ext cx="2581743" cy="1406620"/>
          </a:xfrm>
          <a:prstGeom prst="rect">
            <a:avLst/>
          </a:prstGeom>
          <a:gradFill flip="none" rotWithShape="1">
            <a:gsLst>
              <a:gs pos="99539">
                <a:srgbClr val="FF0000">
                  <a:alpha val="0"/>
                </a:srgbClr>
              </a:gs>
              <a:gs pos="0">
                <a:srgbClr val="FF0000">
                  <a:alpha val="59000"/>
                </a:srgbClr>
              </a:gs>
              <a:gs pos="5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rnd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isometricOffAxis2Top"/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8" name="Picture 76" descr="lattic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6242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線矢印コネクタ 18"/>
          <p:cNvCxnSpPr/>
          <p:nvPr/>
        </p:nvCxnSpPr>
        <p:spPr>
          <a:xfrm flipV="1">
            <a:off x="609600" y="1223114"/>
            <a:ext cx="0" cy="4497978"/>
          </a:xfrm>
          <a:prstGeom prst="straightConnector1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" y="1216043"/>
            <a:ext cx="130629" cy="269853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t=t_1&#10;\end{align*}&lt;/body&gt;&#10;  &lt;fcolor&gt;FFFFFFFF&lt;/fcolor&gt;&#10;  &lt;bcolor&gt;FFFFFFFF&lt;/bcolor&gt;&#10;  &lt;transparent&gt;True&lt;/transparent&gt;&#10;  &lt;resolution&gt;1800&lt;/resolution&gt;&#10;  &lt;imageh&gt;193&lt;/imageh&gt;&#10;  &lt;imagew&gt;588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5168484"/>
            <a:ext cx="622300" cy="204258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216182" y="1242482"/>
            <a:ext cx="453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Transition amplitude between two states can be calculated as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26268" y="1985369"/>
            <a:ext cx="3301092" cy="1047269"/>
            <a:chOff x="4066902" y="3223973"/>
            <a:chExt cx="3301092" cy="1047269"/>
          </a:xfrm>
        </p:grpSpPr>
        <p:cxnSp>
          <p:nvCxnSpPr>
            <p:cNvPr id="25" name="直線コネクタ 24"/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/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線コネクタ 26"/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noFill/>
            <a:ln w="19050" cap="rnd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正方形/長方形 36"/>
          <p:cNvSpPr/>
          <p:nvPr/>
        </p:nvSpPr>
        <p:spPr>
          <a:xfrm>
            <a:off x="578397" y="1958034"/>
            <a:ext cx="2756073" cy="1485765"/>
          </a:xfrm>
          <a:prstGeom prst="rect">
            <a:avLst/>
          </a:prstGeom>
          <a:gradFill flip="none" rotWithShape="1">
            <a:gsLst>
              <a:gs pos="99539">
                <a:srgbClr val="FF0000">
                  <a:alpha val="0"/>
                </a:srgbClr>
              </a:gs>
              <a:gs pos="0">
                <a:srgbClr val="FF0000">
                  <a:alpha val="59000"/>
                </a:srgbClr>
              </a:gs>
              <a:gs pos="5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rnd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isometricOffAxis2Top"/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\phi_1(x;t_1)&#10;\end{align*}&lt;/body&gt;&#10;  &lt;fcolor&gt;FFFFFFFF&lt;/fcolor&gt;&#10;  &lt;bcolor&gt;FFFFFFFF&lt;/bcolor&gt;&#10;  &lt;transparent&gt;True&lt;/transparent&gt;&#10;  &lt;resolution&gt;1800&lt;/resolution&gt;&#10;  &lt;imageh&gt;250&lt;/imageh&gt;&#10;  &lt;imagew&gt;87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83" y="5193591"/>
            <a:ext cx="921809" cy="264583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\phi_2(x;t_2)&#10;\end{align*}&lt;/body&gt;&#10;  &lt;fcolor&gt;FFFFFFFF&lt;/fcolor&gt;&#10;  &lt;bcolor&gt;FFFFFFFF&lt;/bcolor&gt;&#10;  &lt;transparent&gt;True&lt;/transparent&gt;&#10;  &lt;resolution&gt;1800&lt;/resolution&gt;&#10;  &lt;imageh&gt;250&lt;/imageh&gt;&#10;  &lt;imagew&gt;87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07" y="1608741"/>
            <a:ext cx="921809" cy="264583"/>
          </a:xfrm>
          <a:prstGeom prst="rect">
            <a:avLst/>
          </a:prstGeom>
        </p:spPr>
      </p:pic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langle \phi_2(x),t_2 | \phi_1(x),t_1 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2027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13" y="2249613"/>
            <a:ext cx="2145242" cy="264583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4190575" y="4764887"/>
            <a:ext cx="4345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Lattice field theory is constructed</a:t>
            </a:r>
          </a:p>
          <a:p>
            <a:pPr algn="ctr"/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by the space-time discretization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42" name="下矢印 41"/>
          <p:cNvSpPr/>
          <p:nvPr/>
        </p:nvSpPr>
        <p:spPr>
          <a:xfrm>
            <a:off x="5231884" y="4159433"/>
            <a:ext cx="2269297" cy="57450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=&amp;amp; \lim_{a\to0}\Big[ \prod_{x} \int d\phi(x) \Big] e^{ iS[\phi(x)]/\hbar}&#10;\\&#10;=&amp;amp; \int{\cal D}\phi e^{iS(\phi)/\hbar}&#10;\end{align*}&lt;/body&gt;&#10;  &lt;fcolor&gt;FFFFFFFF&lt;/fcolor&gt;&#10;  &lt;bcolor&gt;FFFFFFFF&lt;/bcolor&gt;&#10;  &lt;transparent&gt;True&lt;/transparent&gt;&#10;  &lt;resolution&gt;1800&lt;/resolution&gt;&#10;  &lt;imageh&gt;1303&lt;/imageh&gt;&#10;  &lt;imagew&gt;3236&lt;/imagew&gt;&#10;  &lt;scale&gt;50&lt;/scale&gt;&#10;  &lt;cursor&gt;13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83" y="2655253"/>
            <a:ext cx="3424768" cy="1379006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39928" y="5913460"/>
            <a:ext cx="8011017" cy="872321"/>
            <a:chOff x="739928" y="5913460"/>
            <a:chExt cx="8011017" cy="872321"/>
          </a:xfrm>
        </p:grpSpPr>
        <p:sp>
          <p:nvSpPr>
            <p:cNvPr id="46" name="角丸四角形 45"/>
            <p:cNvSpPr/>
            <p:nvPr/>
          </p:nvSpPr>
          <p:spPr>
            <a:xfrm>
              <a:off x="739928" y="5913460"/>
              <a:ext cx="8011017" cy="872321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554679" y="5944005"/>
              <a:ext cx="5960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①</a:t>
              </a:r>
              <a:r>
                <a:rPr kumimoji="1" lang="en-US" altLang="ja-JP" sz="2400" dirty="0"/>
                <a:t>What are physical states?</a:t>
              </a:r>
            </a:p>
            <a:p>
              <a:r>
                <a:rPr lang="ja-JP" altLang="en-US" sz="2400" dirty="0"/>
                <a:t>②</a:t>
              </a:r>
              <a:r>
                <a:rPr lang="en-US" altLang="ja-JP" sz="2400" dirty="0"/>
                <a:t>How to carry out path integral numerically?</a:t>
              </a:r>
              <a:endParaRPr kumimoji="1" lang="ja-JP" altLang="en-US" sz="24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074787" y="6086284"/>
              <a:ext cx="14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Problems: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4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265FE6-C2B2-C6D9-EFC5-497EC7FB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58A685-DD6A-517A-69F4-633B33742BD4}"/>
              </a:ext>
            </a:extLst>
          </p:cNvPr>
          <p:cNvSpPr txBox="1"/>
          <p:nvPr/>
        </p:nvSpPr>
        <p:spPr>
          <a:xfrm>
            <a:off x="903574" y="2747039"/>
            <a:ext cx="6594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QFT: We don’t know meaningful quantum states</a:t>
            </a: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langle x_2,t_2 | x_1,t_1 \rangle &#10;\end{align*}&lt;/body&gt;&#10;  &lt;fcolor&gt;FFFFFFFF&lt;/fcolor&gt;&#10;  &lt;bcolor&gt;FFFFFFFF&lt;/bcolor&gt;&#10;  &lt;transparent&gt;True&lt;/transparent&gt;&#10;  &lt;resolution&gt;1800&lt;/resolution&gt;&#10;  &lt;imageh&gt;250&lt;/imageh&gt;&#10;  &lt;imagew&gt;1343&lt;/imagew&gt;&#10;  &lt;scale&gt;50&lt;/scale&gt;&#10;  &lt;cursor&gt;51&lt;/cursor&gt;&#10;&lt;/TeXTeX&gt;">
            <a:extLst>
              <a:ext uri="{FF2B5EF4-FFF2-40B4-BE49-F238E27FC236}">
                <a16:creationId xmlns:a16="http://schemas.microsoft.com/office/drawing/2014/main" id="{4204BFD2-0A2F-0636-0D57-FB58FF19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22" y="2222024"/>
            <a:ext cx="1687144" cy="3140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612E7E-597B-4FC0-CBF6-69C3D41855E8}"/>
              </a:ext>
            </a:extLst>
          </p:cNvPr>
          <p:cNvSpPr txBox="1"/>
          <p:nvPr/>
        </p:nvSpPr>
        <p:spPr>
          <a:xfrm>
            <a:off x="3720466" y="2149693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: Not very useful…</a:t>
            </a:r>
            <a:endParaRPr kumimoji="1"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5C07FE-6871-2988-0C6C-4FC8CBF252D0}"/>
              </a:ext>
            </a:extLst>
          </p:cNvPr>
          <p:cNvSpPr txBox="1"/>
          <p:nvPr/>
        </p:nvSpPr>
        <p:spPr>
          <a:xfrm>
            <a:off x="903574" y="215329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QM:</a:t>
            </a:r>
            <a:endParaRPr kumimoji="1" lang="ja-JP" altLang="en-US" sz="2400" dirty="0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 | \phi(x) 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594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E84035CF-DE12-0B18-57FA-99D683690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25" y="3296109"/>
            <a:ext cx="842695" cy="35466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4EFAE5C-E32C-B3EA-D8E6-DD66715AF1B1}"/>
              </a:ext>
            </a:extLst>
          </p:cNvPr>
          <p:cNvSpPr/>
          <p:nvPr/>
        </p:nvSpPr>
        <p:spPr>
          <a:xfrm>
            <a:off x="514228" y="1365308"/>
            <a:ext cx="3696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/>
              <a:t>①</a:t>
            </a:r>
            <a:r>
              <a:rPr lang="ja-JP" altLang="en-US" sz="3200" dirty="0"/>
              <a:t> </a:t>
            </a:r>
            <a:r>
              <a:rPr lang="en-US" altLang="ja-JP" sz="3200" b="1" dirty="0"/>
              <a:t>Quantum</a:t>
            </a:r>
            <a:r>
              <a:rPr lang="ja-JP" altLang="en-US" sz="3200" b="1" dirty="0"/>
              <a:t> </a:t>
            </a:r>
            <a:r>
              <a:rPr lang="en-US" altLang="ja-JP" sz="3200" b="1" dirty="0"/>
              <a:t>states</a:t>
            </a:r>
            <a:r>
              <a:rPr lang="ja-JP" altLang="en-US" sz="2400" dirty="0"/>
              <a:t> </a:t>
            </a:r>
            <a:endParaRPr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D2FAF6-8311-C741-F472-039CE58B2BF9}"/>
              </a:ext>
            </a:extLst>
          </p:cNvPr>
          <p:cNvSpPr txBox="1"/>
          <p:nvPr/>
        </p:nvSpPr>
        <p:spPr>
          <a:xfrm>
            <a:off x="7702675" y="323390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？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78E743-B5CC-EBA9-E73A-2E59E8A77466}"/>
              </a:ext>
            </a:extLst>
          </p:cNvPr>
          <p:cNvGrpSpPr/>
          <p:nvPr/>
        </p:nvGrpSpPr>
        <p:grpSpPr>
          <a:xfrm>
            <a:off x="514228" y="3659246"/>
            <a:ext cx="8257749" cy="3049273"/>
            <a:chOff x="514228" y="3659246"/>
            <a:chExt cx="8257749" cy="3049273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A24660B-D822-7397-7076-2CE47E31F1E7}"/>
                </a:ext>
              </a:extLst>
            </p:cNvPr>
            <p:cNvSpPr/>
            <p:nvPr/>
          </p:nvSpPr>
          <p:spPr>
            <a:xfrm>
              <a:off x="514228" y="3659246"/>
              <a:ext cx="45897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200" b="1" dirty="0"/>
                <a:t>②</a:t>
              </a:r>
              <a:r>
                <a:rPr lang="ja-JP" altLang="en-US" sz="3200" dirty="0"/>
                <a:t> </a:t>
              </a:r>
              <a:r>
                <a:rPr lang="en-US" altLang="ja-JP" sz="3200" b="1" dirty="0"/>
                <a:t>Numerical Integration</a:t>
              </a:r>
              <a:endParaRPr lang="ja-JP" altLang="en-US" sz="3200" b="1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280F8D4-C827-5882-AF32-D29003A39A97}"/>
                </a:ext>
              </a:extLst>
            </p:cNvPr>
            <p:cNvSpPr txBox="1"/>
            <p:nvPr/>
          </p:nvSpPr>
          <p:spPr>
            <a:xfrm>
              <a:off x="861585" y="5421607"/>
              <a:ext cx="39753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The phase oscillates rapidly.</a:t>
              </a:r>
            </a:p>
            <a:p>
              <a:r>
                <a:rPr lang="en-US" altLang="ja-JP" sz="2400" dirty="0">
                  <a:sym typeface="Wingdings" panose="05000000000000000000" pitchFamily="2" charset="2"/>
                </a:rPr>
                <a:t>Difficult to handle in numerical integration</a:t>
              </a:r>
              <a:endParaRPr kumimoji="1" lang="ja-JP" altLang="en-US" sz="2400" dirty="0"/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im_{\Delta t\to0}\Big[ \prod_n \int dx(t_n) \Big] e^{ iS[x(t)]/\hbar}&#10;= \int{\cal D}x e^{-iS/\hbar}&#10;\end{align*}&lt;/body&gt;&#10;  &lt;fcolor&gt;FFFFFFFF&lt;/fcolor&gt;&#10;  &lt;bcolor&gt;FFFFFFFF&lt;/bcolor&gt;&#10;  &lt;transparent&gt;True&lt;/transparent&gt;&#10;  &lt;resolution&gt;1800&lt;/resolution&gt;&#10;  &lt;imageh&gt;627&lt;/imageh&gt;&#10;  &lt;imagew&gt;4824&lt;/imagew&gt;&#10;  &lt;scale&gt;50&lt;/scale&gt;&#10;  &lt;cursor&gt;46&lt;/cursor&gt;&#10;&lt;/TeXTeX&gt;">
              <a:extLst>
                <a:ext uri="{FF2B5EF4-FFF2-40B4-BE49-F238E27FC236}">
                  <a16:creationId xmlns:a16="http://schemas.microsoft.com/office/drawing/2014/main" id="{DDE1855C-F7FC-4B79-B5D8-1D027007E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684" y="4462846"/>
              <a:ext cx="5448485" cy="708166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1A2AD1D-B967-6412-92D9-855CEE4BC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048" y="4397661"/>
              <a:ext cx="3836929" cy="2310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45">
            <a:extLst>
              <a:ext uri="{FF2B5EF4-FFF2-40B4-BE49-F238E27FC236}">
                <a16:creationId xmlns:a16="http://schemas.microsoft.com/office/drawing/2014/main" id="{18E269BB-EB68-5922-5479-8B4A06797FF1}"/>
              </a:ext>
            </a:extLst>
          </p:cNvPr>
          <p:cNvSpPr/>
          <p:nvPr/>
        </p:nvSpPr>
        <p:spPr>
          <a:xfrm>
            <a:off x="867949" y="5752082"/>
            <a:ext cx="7408102" cy="787381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7">
            <a:extLst>
              <a:ext uri="{FF2B5EF4-FFF2-40B4-BE49-F238E27FC236}">
                <a16:creationId xmlns:a16="http://schemas.microsoft.com/office/drawing/2014/main" id="{B1FDA722-5CE7-9DF2-526B-7F6293A09C9F}"/>
              </a:ext>
            </a:extLst>
          </p:cNvPr>
          <p:cNvSpPr/>
          <p:nvPr/>
        </p:nvSpPr>
        <p:spPr>
          <a:xfrm>
            <a:off x="2891699" y="3290003"/>
            <a:ext cx="754992" cy="469211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63453F8-8B78-D447-7327-7AFE4887E2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Solution: Wick Rotation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𝑖𝑡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63453F8-8B78-D447-7327-7AFE4887E2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S[x(t)]=\int_{t_1}^{t_2} dt {\cal L}(x(t),\dot x(t) )&#10;\end{align*}&lt;/body&gt;&#10;  &lt;fcolor&gt;FFFFFFFF&lt;/fcolor&gt;&#10;  &lt;bcolor&gt;FFFFFFFF&lt;/bcolor&gt;&#10;  &lt;transparent&gt;True&lt;/transparent&gt;&#10;  &lt;resolution&gt;1800&lt;/resolution&gt;&#10;  &lt;imageh&gt;637&lt;/imageh&gt;&#10;  &lt;imagew&gt;3049&lt;/imagew&gt;&#10;  &lt;scale&gt;50&lt;/scale&gt;&#10;  &lt;cursor&gt;40&lt;/cursor&gt;&#10;&lt;/TeXTeX&gt;">
            <a:extLst>
              <a:ext uri="{FF2B5EF4-FFF2-40B4-BE49-F238E27FC236}">
                <a16:creationId xmlns:a16="http://schemas.microsoft.com/office/drawing/2014/main" id="{208E5A96-F44A-5A50-92C1-885997F41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80" y="2607427"/>
            <a:ext cx="2947620" cy="6158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ABAFE5-C6DD-8C20-EA02-16A1559E74EF}"/>
              </a:ext>
            </a:extLst>
          </p:cNvPr>
          <p:cNvSpPr txBox="1"/>
          <p:nvPr/>
        </p:nvSpPr>
        <p:spPr>
          <a:xfrm>
            <a:off x="965083" y="5894069"/>
            <a:ext cx="7213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Integrand becomes real </a:t>
            </a:r>
            <a:r>
              <a:rPr kumimoji="1" lang="en-US" altLang="ja-JP" sz="2800" dirty="0">
                <a:sym typeface="Wingdings" panose="05000000000000000000" pitchFamily="2" charset="2"/>
              </a:rPr>
              <a:t> Numerically feasible</a:t>
            </a:r>
            <a:endParaRPr kumimoji="1"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08C7E50-7F8F-A9DB-D74F-84DC8778A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8" r="7943"/>
          <a:stretch/>
        </p:blipFill>
        <p:spPr>
          <a:xfrm>
            <a:off x="7019109" y="2262829"/>
            <a:ext cx="2002554" cy="31858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64F1A6-8FB7-18C6-E5D5-93CE2B6F99CC}"/>
              </a:ext>
            </a:extLst>
          </p:cNvPr>
          <p:cNvSpPr txBox="1"/>
          <p:nvPr/>
        </p:nvSpPr>
        <p:spPr>
          <a:xfrm rot="20982555">
            <a:off x="7046970" y="3184590"/>
            <a:ext cx="2028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Do not think</a:t>
            </a:r>
          </a:p>
          <a:p>
            <a:pPr algn="ctr"/>
            <a:r>
              <a:rPr lang="en-US" altLang="ja-JP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like this!</a:t>
            </a:r>
            <a:endParaRPr kumimoji="1" lang="ja-JP" altLang="en-US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int {\cal D}x e^{ iS[x(t)]/\hbar}&#10;\end{align*}&lt;/body&gt;&#10;  &lt;fcolor&gt;FFFFFFFF&lt;/fcolor&gt;&#10;  &lt;bcolor&gt;FFFFFFFF&lt;/bcolor&gt;&#10;  &lt;transparent&gt;True&lt;/transparent&gt;&#10;  &lt;resolution&gt;1800&lt;/resolution&gt;&#10;  &lt;imageh&gt;553&lt;/imageh&gt;&#10;  &lt;imagew&gt;1600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14F94896-D177-F728-0923-A61F32DD3C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03" y="4409553"/>
            <a:ext cx="1807126" cy="624587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int {\cal D}x e^{ -S_{\rm E}[x(\tau)]/\hbar}&#10;\end{align*}&lt;/body&gt;&#10;  &lt;fcolor&gt;FFFFFFFF&lt;/fcolor&gt;&#10;  &lt;bcolor&gt;FFFFFFFF&lt;/bcolor&gt;&#10;  &lt;transparent&gt;True&lt;/transparent&gt;&#10;  &lt;resolution&gt;1800&lt;/resolution&gt;&#10;  &lt;imageh&gt;553&lt;/imageh&gt;&#10;  &lt;imagew&gt;1836&lt;/imagew&gt;&#10;  &lt;scale&gt;50&lt;/scale&gt;&#10;  &lt;cursor&gt;60&lt;/cursor&gt;&#10;&lt;/TeXTeX&gt;">
            <a:extLst>
              <a:ext uri="{FF2B5EF4-FFF2-40B4-BE49-F238E27FC236}">
                <a16:creationId xmlns:a16="http://schemas.microsoft.com/office/drawing/2014/main" id="{87FE3CFB-C2C7-D855-B90E-C0577E191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87" y="4404511"/>
            <a:ext cx="2073677" cy="6245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57F423-EF19-3EC3-17A0-969F9520E3BB}"/>
              </a:ext>
            </a:extLst>
          </p:cNvPr>
          <p:cNvSpPr txBox="1"/>
          <p:nvPr/>
        </p:nvSpPr>
        <p:spPr>
          <a:xfrm>
            <a:off x="640804" y="1725515"/>
            <a:ext cx="529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b="1" dirty="0" err="1"/>
              <a:t>Minkowski</a:t>
            </a:r>
            <a:r>
              <a:rPr kumimoji="1" lang="en-US" altLang="ja-JP" sz="2800" b="1" dirty="0"/>
              <a:t> 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 Euclid spacetime</a:t>
            </a:r>
            <a:endParaRPr kumimoji="1" lang="ja-JP" altLang="en-US" sz="2800" b="1" dirty="0"/>
          </a:p>
        </p:txBody>
      </p:sp>
      <p:sp>
        <p:nvSpPr>
          <p:cNvPr id="17" name="右矢印 7">
            <a:extLst>
              <a:ext uri="{FF2B5EF4-FFF2-40B4-BE49-F238E27FC236}">
                <a16:creationId xmlns:a16="http://schemas.microsoft.com/office/drawing/2014/main" id="{CAD17495-A519-51FE-2E3C-EFC942FF1D47}"/>
              </a:ext>
            </a:extLst>
          </p:cNvPr>
          <p:cNvSpPr/>
          <p:nvPr/>
        </p:nvSpPr>
        <p:spPr>
          <a:xfrm>
            <a:off x="3397655" y="4482198"/>
            <a:ext cx="754992" cy="469211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340B01-49F9-82CA-C39E-42B4C45EF5F4}"/>
              </a:ext>
            </a:extLst>
          </p:cNvPr>
          <p:cNvSpPr txBox="1"/>
          <p:nvPr/>
        </p:nvSpPr>
        <p:spPr>
          <a:xfrm>
            <a:off x="726857" y="2675795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F2F7BD-9865-698B-D3BE-1F9551BB1D19}"/>
              </a:ext>
            </a:extLst>
          </p:cNvPr>
          <p:cNvSpPr txBox="1"/>
          <p:nvPr/>
        </p:nvSpPr>
        <p:spPr>
          <a:xfrm>
            <a:off x="723451" y="4475754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S_{\rm E}[x(\tau)]=\int_{\tau_1}^{\tau_2} d\tau {\cal L}_{\rm E}(x,\dot x )&#10;\end{align*}&lt;/body&gt;&#10;  &lt;fcolor&gt;FFFFFFFF&lt;/fcolor&gt;&#10;  &lt;bcolor&gt;FFFFFFFF&lt;/bcolor&gt;&#10;  &lt;transparent&gt;True&lt;/transparent&gt;&#10;  &lt;resolution&gt;1800&lt;/resolution&gt;&#10;  &lt;imageh&gt;604&lt;/imageh&gt;&#10;  &lt;imagew&gt;2870&lt;/imagew&gt;&#10;  &lt;scale&gt;50&lt;/scale&gt;&#10;  &lt;cursor&gt;63&lt;/cursor&gt;&#10;&lt;/TeXTeX&gt;">
            <a:extLst>
              <a:ext uri="{FF2B5EF4-FFF2-40B4-BE49-F238E27FC236}">
                <a16:creationId xmlns:a16="http://schemas.microsoft.com/office/drawing/2014/main" id="{3842CE8F-7C11-2172-37F7-ECA700B875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73" y="3252095"/>
            <a:ext cx="2674367" cy="5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49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63453F8-8B78-D447-7327-7AFE4887E2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Solution: Wick Rotation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𝑖𝑡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63453F8-8B78-D447-7327-7AFE4887E2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9579F6-2528-07FA-D3CF-FC698B4A3082}"/>
              </a:ext>
            </a:extLst>
          </p:cNvPr>
          <p:cNvSpPr txBox="1"/>
          <p:nvPr/>
        </p:nvSpPr>
        <p:spPr>
          <a:xfrm>
            <a:off x="2775151" y="1724557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Vacuum expectation value</a:t>
            </a:r>
            <a:endParaRPr kumimoji="1" lang="ja-JP" altLang="en-US" sz="2800" b="1" dirty="0"/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tau_1\to-\infty,~ \tau_2\to\infty&#10;\end{align*}&lt;/body&gt;&#10;  &lt;fcolor&gt;FFFFFFFF&lt;/fcolor&gt;&#10;  &lt;bcolor&gt;FFFFFFFF&lt;/bcolor&gt;&#10;  &lt;transparent&gt;True&lt;/transparent&gt;&#10;  &lt;resolution&gt;1800&lt;/resolution&gt;&#10;  &lt;imageh&gt;175&lt;/imageh&gt;&#10;  &lt;imagew&gt;2081&lt;/imagew&gt;&#10;  &lt;scale&gt;50&lt;/scale&gt;&#10;  &lt;cursor&gt;50&lt;/cursor&gt;&#10;&lt;/TeXTeX&gt;">
            <a:extLst>
              <a:ext uri="{FF2B5EF4-FFF2-40B4-BE49-F238E27FC236}">
                <a16:creationId xmlns:a16="http://schemas.microsoft.com/office/drawing/2014/main" id="{7C8662B1-EC96-FD9B-5BBB-B8EC52F7A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98" y="2504255"/>
            <a:ext cx="2770371" cy="232972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longrightarrow&#10;\end{align*}&lt;/body&gt;&#10;  &lt;fcolor&gt;FFFFFFFF&lt;/fcolor&gt;&#10;  &lt;bcolor&gt;FFFFFFFF&lt;/bcolor&gt;&#10;  &lt;transparent&gt;True&lt;/transparent&gt;&#10;  &lt;resolution&gt;1800&lt;/resolution&gt;&#10;  &lt;imageh&gt;130&lt;/imageh&gt;&#10;  &lt;imagew&gt;366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0DD05B8C-CF5B-5A36-3713-3AE659437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39" y="3384448"/>
            <a:ext cx="491097" cy="174433"/>
          </a:xfrm>
          <a:prstGeom prst="rect">
            <a:avLst/>
          </a:prstGeom>
        </p:spPr>
      </p:pic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|0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235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30BAF038-3A34-7AC2-EBA1-E27F3777E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02" y="3243986"/>
            <a:ext cx="420356" cy="447187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tau_1\to\infty&#10;\end{align*}&lt;/body&gt;&#10;  &lt;fcolor&gt;FFFFFFFF&lt;/fcolor&gt;&#10;  &lt;bcolor&gt;FFFFFFFF&lt;/bcolor&gt;&#10;  &lt;transparent&gt;True&lt;/transparent&gt;&#10;  &lt;resolution&gt;1800&lt;/resolution&gt;&#10;  &lt;imageh&gt;165&lt;/imageh&gt;&#10;  &lt;imagew&gt;837&lt;/imagew&gt;&#10;  &lt;scale&gt;50&lt;/scale&gt;&#10;  &lt;cursor&gt;31&lt;/cursor&gt;&#10;&lt;/TeXTeX&gt;">
            <a:extLst>
              <a:ext uri="{FF2B5EF4-FFF2-40B4-BE49-F238E27FC236}">
                <a16:creationId xmlns:a16="http://schemas.microsoft.com/office/drawing/2014/main" id="{44E4E0BE-DEB2-161C-3DD7-25531E1ED0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74" y="3623725"/>
            <a:ext cx="885825" cy="1746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1A0554-4BC0-BF0D-2FC3-39DF9A0F498D}"/>
              </a:ext>
            </a:extLst>
          </p:cNvPr>
          <p:cNvSpPr txBox="1"/>
          <p:nvPr/>
        </p:nvSpPr>
        <p:spPr>
          <a:xfrm>
            <a:off x="3132384" y="2353540"/>
            <a:ext cx="198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Take the limit:</a:t>
            </a:r>
            <a:endParaRPr kumimoji="1" lang="ja-JP" altLang="en-US" sz="2400" dirty="0"/>
          </a:p>
        </p:txBody>
      </p:sp>
      <p:sp>
        <p:nvSpPr>
          <p:cNvPr id="26" name="角丸四角形 23">
            <a:extLst>
              <a:ext uri="{FF2B5EF4-FFF2-40B4-BE49-F238E27FC236}">
                <a16:creationId xmlns:a16="http://schemas.microsoft.com/office/drawing/2014/main" id="{BBDD04A4-3A66-0D56-323F-0952C4BA5231}"/>
              </a:ext>
            </a:extLst>
          </p:cNvPr>
          <p:cNvSpPr/>
          <p:nvPr/>
        </p:nvSpPr>
        <p:spPr>
          <a:xfrm>
            <a:off x="7430428" y="4004468"/>
            <a:ext cx="1620105" cy="432079"/>
          </a:xfrm>
          <a:prstGeom prst="wedgeRoundRectCallout">
            <a:avLst>
              <a:gd name="adj1" fmla="val -15421"/>
              <a:gd name="adj2" fmla="val -106168"/>
              <a:gd name="adj3" fmla="val 16667"/>
            </a:avLst>
          </a:prstGeom>
          <a:solidFill>
            <a:schemeClr val="accent1">
              <a:lumMod val="50000"/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vacuum state</a:t>
            </a:r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141C0C7-BCF6-17CC-03C5-B4DDAD505954}"/>
              </a:ext>
            </a:extLst>
          </p:cNvPr>
          <p:cNvGrpSpPr/>
          <p:nvPr/>
        </p:nvGrpSpPr>
        <p:grpSpPr>
          <a:xfrm>
            <a:off x="2378747" y="3814377"/>
            <a:ext cx="6577077" cy="2841300"/>
            <a:chOff x="2378747" y="3814377"/>
            <a:chExt cx="6577077" cy="2841300"/>
          </a:xfrm>
        </p:grpSpPr>
        <p:sp>
          <p:nvSpPr>
            <p:cNvPr id="28" name="角丸四角形 45">
              <a:extLst>
                <a:ext uri="{FF2B5EF4-FFF2-40B4-BE49-F238E27FC236}">
                  <a16:creationId xmlns:a16="http://schemas.microsoft.com/office/drawing/2014/main" id="{DCAA91D2-77C3-48BA-F44B-0932BE4AB4BC}"/>
                </a:ext>
              </a:extLst>
            </p:cNvPr>
            <p:cNvSpPr/>
            <p:nvPr/>
          </p:nvSpPr>
          <p:spPr>
            <a:xfrm>
              <a:off x="2378747" y="5627252"/>
              <a:ext cx="6577077" cy="1028425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C104384-C179-6639-F0E1-A0F129D226CF}"/>
                    </a:ext>
                  </a:extLst>
                </p:cNvPr>
                <p:cNvSpPr txBox="1"/>
                <p:nvPr/>
              </p:nvSpPr>
              <p:spPr>
                <a:xfrm>
                  <a:off x="2470607" y="5753281"/>
                  <a:ext cx="635321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p"/>
                  </a:pPr>
                  <a:r>
                    <a:rPr lang="en-US" altLang="ja-JP" sz="2400" dirty="0"/>
                    <a:t>Expectation values </a:t>
                  </a:r>
                  <a:r>
                    <a:rPr lang="en-US" altLang="ja-JP" sz="2400" dirty="0" err="1"/>
                    <a:t>w.r.t.</a:t>
                  </a:r>
                  <a:r>
                    <a:rPr lang="en-US" altLang="ja-JP" sz="24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|0⟩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  <a:r>
                    <a:rPr kumimoji="1" lang="en-US" altLang="ja-JP" sz="2400" dirty="0"/>
                    <a:t>can be evaluated!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p"/>
                  </a:pPr>
                  <a:r>
                    <a:rPr lang="en-US" altLang="ja-JP" sz="2400" dirty="0"/>
                    <a:t>Note: periodic BC is also possible.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C104384-C179-6639-F0E1-A0F129D226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0607" y="5753281"/>
                  <a:ext cx="6353214" cy="830997"/>
                </a:xfrm>
                <a:prstGeom prst="rect">
                  <a:avLst/>
                </a:prstGeom>
                <a:blipFill>
                  <a:blip r:embed="rId7"/>
                  <a:stretch>
                    <a:fillRect l="-1248" t="-5882" r="-384" b="-161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langle 0 | f(\hat{x}) | 0 \rangle \sim \int_{-\infty}^{\infty} {\cal D}x f(x)_{\tau=0} e^{-S/\hbar}&#10;\end{align*}&lt;/body&gt;&#10;  &lt;fcolor&gt;FFFFFFFF&lt;/fcolor&gt;&#10;  &lt;bcolor&gt;FFFFFFFF&lt;/bcolor&gt;&#10;  &lt;transparent&gt;True&lt;/transparent&gt;&#10;  &lt;resolution&gt;1800&lt;/resolution&gt;&#10;  &lt;imageh&gt;581&lt;/imageh&gt;&#10;  &lt;imagew&gt;3720&lt;/imagew&gt;&#10;  &lt;scale&gt;50&lt;/scale&gt;&#10;  &lt;cursor&gt;98&lt;/cursor&gt;&#10;&lt;/TeXTeX&gt;">
              <a:extLst>
                <a:ext uri="{FF2B5EF4-FFF2-40B4-BE49-F238E27FC236}">
                  <a16:creationId xmlns:a16="http://schemas.microsoft.com/office/drawing/2014/main" id="{0958C4AE-77B5-3BF2-AF48-BB1B1159C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177" y="4600404"/>
              <a:ext cx="4691783" cy="732776"/>
            </a:xfrm>
            <a:prstGeom prst="rect">
              <a:avLst/>
            </a:prstGeom>
          </p:spPr>
        </p:pic>
        <p:sp>
          <p:nvSpPr>
            <p:cNvPr id="27" name="下矢印 41">
              <a:extLst>
                <a:ext uri="{FF2B5EF4-FFF2-40B4-BE49-F238E27FC236}">
                  <a16:creationId xmlns:a16="http://schemas.microsoft.com/office/drawing/2014/main" id="{EB504769-3536-9685-C1C6-23C2D601EED0}"/>
                </a:ext>
              </a:extLst>
            </p:cNvPr>
            <p:cNvSpPr/>
            <p:nvPr/>
          </p:nvSpPr>
          <p:spPr>
            <a:xfrm>
              <a:off x="4605578" y="3814377"/>
              <a:ext cx="2269297" cy="574501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5" name="下矢印 41">
            <a:extLst>
              <a:ext uri="{FF2B5EF4-FFF2-40B4-BE49-F238E27FC236}">
                <a16:creationId xmlns:a16="http://schemas.microsoft.com/office/drawing/2014/main" id="{DB780A77-0444-2592-78FE-45111F927FD7}"/>
              </a:ext>
            </a:extLst>
          </p:cNvPr>
          <p:cNvSpPr/>
          <p:nvPr/>
        </p:nvSpPr>
        <p:spPr>
          <a:xfrm rot="10800000">
            <a:off x="606546" y="1810390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下矢印 40">
            <a:extLst>
              <a:ext uri="{FF2B5EF4-FFF2-40B4-BE49-F238E27FC236}">
                <a16:creationId xmlns:a16="http://schemas.microsoft.com/office/drawing/2014/main" id="{36604D3C-B885-D0A0-F459-E458E20640D7}"/>
              </a:ext>
            </a:extLst>
          </p:cNvPr>
          <p:cNvSpPr/>
          <p:nvPr/>
        </p:nvSpPr>
        <p:spPr>
          <a:xfrm>
            <a:off x="644632" y="4805880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E73381CB-CEEF-4877-5C07-A8F524BA82E1}"/>
              </a:ext>
            </a:extLst>
          </p:cNvPr>
          <p:cNvGrpSpPr/>
          <p:nvPr/>
        </p:nvGrpSpPr>
        <p:grpSpPr>
          <a:xfrm>
            <a:off x="262984" y="4544208"/>
            <a:ext cx="2412197" cy="756397"/>
            <a:chOff x="4066902" y="3223973"/>
            <a:chExt cx="3301092" cy="1047269"/>
          </a:xfrm>
        </p:grpSpPr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574AB3C8-0287-9330-3263-B2594FDDA73C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7DE845EB-A33D-73C0-F051-B2A6C80230D6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152C4621-9739-9726-330D-8655C78F1E41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2A7CDA75-0E26-ACFD-D32A-C7ABDBEBC0E9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5A3FE6C1-62B8-A31B-BCB7-A92DE2D8B363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F254BEB0-F07E-BFA2-0D56-01DA85C39DC6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2E24DF4E-7085-6FC4-45F9-404F8F84140C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6973CF55-8B6A-A018-A241-549E1002FDF7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BAF9F32A-FD71-1EF2-AE51-C7772A9A8226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11D6943-BA85-0856-0E48-96CF1EB15010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D6C2A8C1-85A6-D73E-AFA9-80802E177F49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85DC3A50-FBA2-44B5-886B-099E41107454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D86FE02C-9A68-9731-5446-0C439B7AC91B}"/>
              </a:ext>
            </a:extLst>
          </p:cNvPr>
          <p:cNvCxnSpPr/>
          <p:nvPr/>
        </p:nvCxnSpPr>
        <p:spPr>
          <a:xfrm flipV="1">
            <a:off x="247908" y="1625201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58171BE3-AF6A-345F-797B-CBD506B314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6" y="1612062"/>
            <a:ext cx="207975" cy="187350"/>
          </a:xfrm>
          <a:prstGeom prst="rect">
            <a:avLst/>
          </a:prstGeom>
        </p:spPr>
      </p:pic>
      <p:pic>
        <p:nvPicPr>
          <p:cNvPr id="97" name="TexTeXPicture" descr="&lt;?xml version=&quot;1.0&quot; encoding=&quot;utf-16&quot;?&gt;&#10;&lt;TeXTeX&gt;&#10;  &lt;preamble&gt;\documentclass{jarticle}&#10;\usepackage{amsmath}&#10;\pagestyle{empty}&lt;/preamble&gt;&#10;  &lt;body&gt;\begin{align*} &#10;\tau \to -\infty&#10;\end{align*}&lt;/body&gt;&#10;  &lt;fcolor&gt;FFFFFFFF&lt;/fcolor&gt;&#10;  &lt;bcolor&gt;FFFFFFFF&lt;/bcolor&gt;&#10;  &lt;transparent&gt;True&lt;/transparent&gt;&#10;  &lt;resolution&gt;1800&lt;/resolution&gt;&#10;  &lt;imageh&gt;130&lt;/imageh&gt;&#10;  &lt;imagew&gt;94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11A04CF3-9992-C1E5-43A8-E94C25782F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25" y="5562828"/>
            <a:ext cx="1002241" cy="137583"/>
          </a:xfrm>
          <a:prstGeom prst="rect">
            <a:avLst/>
          </a:prstGeom>
        </p:spPr>
      </p:pic>
      <p:pic>
        <p:nvPicPr>
          <p:cNvPr id="98" name="TexTeXPicture" descr="&lt;?xml version=&quot;1.0&quot; encoding=&quot;utf-16&quot;?&gt;&#10;&lt;TeXTeX&gt;&#10;  &lt;preamble&gt;\documentclass{jarticle}&#10;\usepackage{amsmath}&#10;\pagestyle{empty}&lt;/preamble&gt;&#10;  &lt;body&gt;\begin{align*} &#10;\tau \to +\infty&#10;\end{align*}&lt;/body&gt;&#10;  &lt;fcolor&gt;FFFFFFFF&lt;/fcolor&gt;&#10;  &lt;bcolor&gt;FFFFFFFF&lt;/bcolor&gt;&#10;  &lt;transparent&gt;True&lt;/transparent&gt;&#10;  &lt;resolution&gt;1800&lt;/resolution&gt;&#10;  &lt;imageh&gt;166&lt;/imageh&gt;&#10;  &lt;imagew&gt;947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1A29607D-0708-2D64-5358-399013E5AB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49" y="2112399"/>
            <a:ext cx="1002241" cy="175683"/>
          </a:xfrm>
          <a:prstGeom prst="rect">
            <a:avLst/>
          </a:prstGeom>
        </p:spPr>
      </p:pic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4FF432AD-2573-7FAD-C048-15CE0723D6BA}"/>
              </a:ext>
            </a:extLst>
          </p:cNvPr>
          <p:cNvGrpSpPr/>
          <p:nvPr/>
        </p:nvGrpSpPr>
        <p:grpSpPr>
          <a:xfrm>
            <a:off x="277339" y="2649072"/>
            <a:ext cx="2412197" cy="756397"/>
            <a:chOff x="4066902" y="3223973"/>
            <a:chExt cx="3301092" cy="1047269"/>
          </a:xfrm>
        </p:grpSpPr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B7ADD921-E1F9-A1C1-1256-E04538498FEB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F33553D2-48D9-2497-9588-C58E21198029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435D3ABF-E614-148E-1735-585B83F14357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AF1AEA8D-4011-A027-5755-5DC3B287DCC1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6D89DB8B-6AE4-52CB-AFC1-64C452BBB0C5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CA9F69D8-3E2F-C7A5-F167-7589C893AE6B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955DCE64-3F55-4183-45A8-70A5DA2B04FA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6761752E-A90A-9C9F-4887-70D1FAD08114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2D0E4BDA-6E4F-F1B7-2C75-95540B0D9FD8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E7D04321-A5C5-4EB6-1324-BEE79FE143F9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78A62AA7-C4AD-EAEC-BED5-D739911FC946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209FA53F-7E15-E2C9-12B6-9DE5562B5CDB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tau_1&#10;\end{align*}&lt;/body&gt;&#10;  &lt;fcolor&gt;FFFFFFFF&lt;/fcolor&gt;&#10;  &lt;bcolor&gt;FF000000&lt;/bcolor&gt;&#10;  &lt;transparent&gt;True&lt;/transparent&gt;&#10;  &lt;resolution&gt;1800&lt;/resolution&gt;&#10;  &lt;imageh&gt;145&lt;/imageh&gt;&#10;  &lt;imagew&gt;184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96EF2EBF-47BC-DC4E-0925-DF8D419BFE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6" y="5367648"/>
            <a:ext cx="194733" cy="15345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tau_2&#10;\end{align*}&lt;/body&gt;&#10;  &lt;fcolor&gt;FFFFFFFF&lt;/fcolor&gt;&#10;  &lt;bcolor&gt;FF000000&lt;/bcolor&gt;&#10;  &lt;transparent&gt;True&lt;/transparent&gt;&#10;  &lt;resolution&gt;1800&lt;/resolution&gt;&#10;  &lt;imageh&gt;145&lt;/imageh&gt;&#10;  &lt;imagew&gt;190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0C5BA6FD-D521-A1DC-47EF-3A3F59D136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7" y="3518917"/>
            <a:ext cx="201083" cy="153458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int {\cal D}x e^{ -\int_{-\tau_1}^0 d\tau L[x(\tau)]}&#10;\sim e^{-H\tau_1} | x \rangle&#10;\end{align*}&lt;/body&gt;&#10;  &lt;fcolor&gt;FFFFFFFF&lt;/fcolor&gt;&#10;  &lt;bcolor&gt;FFFFFFFF&lt;/bcolor&gt;&#10;  &lt;transparent&gt;True&lt;/transparent&gt;&#10;  &lt;resolution&gt;1800&lt;/resolution&gt;&#10;  &lt;imageh&gt;553&lt;/imageh&gt;&#10;  &lt;imagew&gt;3505&lt;/imagew&gt;&#10;  &lt;scale&gt;50&lt;/scale&gt;&#10;  &lt;cursor&gt;93&lt;/cursor&gt;&#10;&lt;/TeXTeX&gt;">
            <a:extLst>
              <a:ext uri="{FF2B5EF4-FFF2-40B4-BE49-F238E27FC236}">
                <a16:creationId xmlns:a16="http://schemas.microsoft.com/office/drawing/2014/main" id="{2DF0F259-DAE8-4569-4CFD-830C640247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2" y="3155287"/>
            <a:ext cx="3958735" cy="6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下矢印 41"/>
          <p:cNvSpPr/>
          <p:nvPr/>
        </p:nvSpPr>
        <p:spPr>
          <a:xfrm rot="10800000">
            <a:off x="1414195" y="1729051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下矢印 40"/>
          <p:cNvSpPr/>
          <p:nvPr/>
        </p:nvSpPr>
        <p:spPr>
          <a:xfrm>
            <a:off x="1414195" y="4795228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Calculating Operators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619975" y="4253336"/>
            <a:ext cx="3301092" cy="1047269"/>
            <a:chOff x="4066902" y="3223973"/>
            <a:chExt cx="3301092" cy="1047269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線矢印コネクタ 16"/>
          <p:cNvCxnSpPr/>
          <p:nvPr/>
        </p:nvCxnSpPr>
        <p:spPr>
          <a:xfrm flipV="1">
            <a:off x="604899" y="1625201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621567" y="2474536"/>
            <a:ext cx="3301092" cy="1047269"/>
            <a:chOff x="4066902" y="3223973"/>
            <a:chExt cx="3301092" cy="1047269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0" y="1618130"/>
            <a:ext cx="207975" cy="187350"/>
          </a:xfrm>
          <a:prstGeom prst="rect">
            <a:avLst/>
          </a:prstGeom>
        </p:spPr>
      </p:pic>
      <p:sp>
        <p:nvSpPr>
          <p:cNvPr id="37" name="乗算 36"/>
          <p:cNvSpPr/>
          <p:nvPr/>
        </p:nvSpPr>
        <p:spPr>
          <a:xfrm>
            <a:off x="1406130" y="3593344"/>
            <a:ext cx="389777" cy="3309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tau \to -\infty&#10;\end{align*}&lt;/body&gt;&#10;  &lt;fcolor&gt;FFFFFFFF&lt;/fcolor&gt;&#10;  &lt;bcolor&gt;FFFFFFFF&lt;/bcolor&gt;&#10;  &lt;transparent&gt;True&lt;/transparent&gt;&#10;  &lt;resolution&gt;1800&lt;/resolution&gt;&#10;  &lt;imageh&gt;130&lt;/imageh&gt;&#10;  &lt;imagew&gt;94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09" y="5532433"/>
            <a:ext cx="1002241" cy="137583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\tau \to +\infty&#10;\end{align*}&lt;/body&gt;&#10;  &lt;fcolor&gt;FFFFFFFF&lt;/fcolor&gt;&#10;  &lt;bcolor&gt;FFFFFFFF&lt;/bcolor&gt;&#10;  &lt;transparent&gt;True&lt;/transparent&gt;&#10;  &lt;resolution&gt;1800&lt;/resolution&gt;&#10;  &lt;imageh&gt;166&lt;/imageh&gt;&#10;  &lt;imagew&gt;947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07" y="1904944"/>
            <a:ext cx="1002241" cy="175683"/>
          </a:xfrm>
          <a:prstGeom prst="rect">
            <a:avLst/>
          </a:prstGeom>
        </p:spPr>
      </p:pic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langle0| {\cal O}(x) |0\rangle&#10;\end{align*}&lt;/body&gt;&#10;  &lt;fcolor&gt;FFFFFFFF&lt;/fcolor&gt;&#10;  &lt;bcolor&gt;FF000000&lt;/bcolor&gt;&#10;  &lt;transparent&gt;True&lt;/transparent&gt;&#10;  &lt;resolution&gt;1800&lt;/resolution&gt;&#10;  &lt;imageh&gt;250&lt;/imageh&gt;&#10;  &lt;imagew&gt;1070&lt;/imagew&gt;&#10;  &lt;scale&gt;50&lt;/scale&gt;&#10;  &lt;cursor&gt;4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89" y="3239109"/>
            <a:ext cx="1695402" cy="396121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4432664" y="1849794"/>
            <a:ext cx="4458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Lattice Simulations can calculate</a:t>
            </a:r>
          </a:p>
          <a:p>
            <a:r>
              <a:rPr lang="en-US" altLang="ja-JP" sz="2400" dirty="0"/>
              <a:t>vacuum expectation values and correlation </a:t>
            </a:r>
            <a:r>
              <a:rPr lang="en-US" altLang="ja-JP" sz="2400" dirty="0" err="1"/>
              <a:t>funcs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{\cal O}_1&#10;\end{align*}&lt;/body&gt;&#10;  &lt;fcolor&gt;FFFFFFFF&lt;/fcolor&gt;&#10;  &lt;bcolor&gt;FFFFFFFF&lt;/bcolor&gt;&#10;  &lt;transparent&gt;True&lt;/transparent&gt;&#10;  &lt;resolution&gt;1800&lt;/resolution&gt;&#10;  &lt;imageh&gt;211&lt;/imageh&gt;&#10;  &lt;imagew&gt;26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7" y="3570109"/>
            <a:ext cx="539952" cy="429926"/>
          </a:xfrm>
          <a:prstGeom prst="rect">
            <a:avLst/>
          </a:prstGeom>
        </p:spPr>
      </p:pic>
      <p:sp>
        <p:nvSpPr>
          <p:cNvPr id="43" name="乗算 42"/>
          <p:cNvSpPr/>
          <p:nvPr/>
        </p:nvSpPr>
        <p:spPr>
          <a:xfrm>
            <a:off x="2654446" y="3772954"/>
            <a:ext cx="389777" cy="3309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{\cal O}_2&#10;\end{align*}&lt;/body&gt;&#10;  &lt;fcolor&gt;FFFFFFFF&lt;/fcolor&gt;&#10;  &lt;bcolor&gt;FFFFFFFF&lt;/bcolor&gt;&#10;  &lt;transparent&gt;True&lt;/transparent&gt;&#10;  &lt;resolution&gt;1800&lt;/resolution&gt;&#10;  &lt;imageh&gt;211&lt;/imageh&gt;&#10;  &lt;imagew&gt;27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23" y="3749719"/>
            <a:ext cx="552177" cy="429926"/>
          </a:xfrm>
          <a:prstGeom prst="rect">
            <a:avLst/>
          </a:prstGeom>
        </p:spPr>
      </p:pic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&amp;amp;\langle0| {\cal O}_1(x) {\cal O}_2(y) |0\rangle&#10;\\&#10;&amp;amp;\cdots&#10;\end{align*}&lt;/body&gt;&#10;  &lt;fcolor&gt;FFFFFFFF&lt;/fcolor&gt;&#10;  &lt;bcolor&gt;FF000000&lt;/bcolor&gt;&#10;  &lt;transparent&gt;True&lt;/transparent&gt;&#10;  &lt;resolution&gt;1800&lt;/resolution&gt;&#10;  &lt;imageh&gt;587&lt;/imageh&gt;&#10;  &lt;imagew&gt;1810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89" y="3964077"/>
            <a:ext cx="2859596" cy="927392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59265CA-CB4B-6C9A-72EC-933C9FDEFEB8}"/>
              </a:ext>
            </a:extLst>
          </p:cNvPr>
          <p:cNvGrpSpPr/>
          <p:nvPr/>
        </p:nvGrpSpPr>
        <p:grpSpPr>
          <a:xfrm>
            <a:off x="3779521" y="5532432"/>
            <a:ext cx="5111928" cy="1192911"/>
            <a:chOff x="3779521" y="5532432"/>
            <a:chExt cx="5111928" cy="1192911"/>
          </a:xfrm>
        </p:grpSpPr>
        <p:sp>
          <p:nvSpPr>
            <p:cNvPr id="45" name="角丸四角形 44"/>
            <p:cNvSpPr/>
            <p:nvPr/>
          </p:nvSpPr>
          <p:spPr>
            <a:xfrm>
              <a:off x="3779521" y="5532432"/>
              <a:ext cx="5111928" cy="1192911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014894" y="5656708"/>
              <a:ext cx="472597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These are </a:t>
              </a:r>
              <a:r>
                <a:rPr kumimoji="1" lang="en-US" altLang="ja-JP" sz="2800" b="1" dirty="0">
                  <a:solidFill>
                    <a:srgbClr val="FFFF00"/>
                  </a:solidFill>
                </a:rPr>
                <a:t>almost everything</a:t>
              </a:r>
            </a:p>
            <a:p>
              <a:r>
                <a:rPr lang="en-US" altLang="ja-JP" sz="2800" dirty="0"/>
                <a:t>that lattice simulations can do.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20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C6C7CE-BB43-AE9C-A4CA-3EB5B04F1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Plane-Wave Solution of QCD?</a:t>
            </a:r>
            <a:endParaRPr kumimoji="1" lang="ja-JP" altLang="en-US" dirty="0"/>
          </a:p>
        </p:txBody>
      </p:sp>
      <p:pic>
        <p:nvPicPr>
          <p:cNvPr id="6" name="Picture 76" descr="lattice">
            <a:extLst>
              <a:ext uri="{FF2B5EF4-FFF2-40B4-BE49-F238E27FC236}">
                <a16:creationId xmlns:a16="http://schemas.microsoft.com/office/drawing/2014/main" id="{C9B9371A-F8B7-4FEA-57B6-3AA7009E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2" y="1649173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F5CB2C-DD66-CE15-3281-88741A831029}"/>
              </a:ext>
            </a:extLst>
          </p:cNvPr>
          <p:cNvSpPr txBox="1"/>
          <p:nvPr/>
        </p:nvSpPr>
        <p:spPr>
          <a:xfrm>
            <a:off x="3852514" y="1458219"/>
            <a:ext cx="4942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Q.</a:t>
            </a:r>
          </a:p>
          <a:p>
            <a:r>
              <a:rPr lang="en-US" altLang="ja-JP" sz="2400" dirty="0"/>
              <a:t>Are states having translational symmetry (such as plane waves) of QCD analyzed in </a:t>
            </a:r>
            <a:r>
              <a:rPr lang="en-US" altLang="ja-JP" sz="2400" dirty="0">
                <a:solidFill>
                  <a:srgbClr val="FFFF00"/>
                </a:solidFill>
              </a:rPr>
              <a:t>lower dimensional simulations</a:t>
            </a:r>
            <a:r>
              <a:rPr lang="en-US" altLang="ja-JP" sz="2400" dirty="0"/>
              <a:t>?</a:t>
            </a:r>
          </a:p>
          <a:p>
            <a:r>
              <a:rPr lang="en-US" altLang="ja-JP" sz="2400" dirty="0"/>
              <a:t>Then, such a simulation will reduce numerical costs drastically.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3065D2B-4AF5-A78B-04BF-C0DAD1417318}"/>
              </a:ext>
            </a:extLst>
          </p:cNvPr>
          <p:cNvGrpSpPr/>
          <p:nvPr/>
        </p:nvGrpSpPr>
        <p:grpSpPr>
          <a:xfrm>
            <a:off x="3898900" y="4473733"/>
            <a:ext cx="4895850" cy="1838346"/>
            <a:chOff x="3898900" y="4473733"/>
            <a:chExt cx="4895850" cy="1838346"/>
          </a:xfrm>
        </p:grpSpPr>
        <p:sp>
          <p:nvSpPr>
            <p:cNvPr id="8" name="下矢印 41">
              <a:extLst>
                <a:ext uri="{FF2B5EF4-FFF2-40B4-BE49-F238E27FC236}">
                  <a16:creationId xmlns:a16="http://schemas.microsoft.com/office/drawing/2014/main" id="{FF3A9175-4913-2422-0603-17FD50D174EC}"/>
                </a:ext>
              </a:extLst>
            </p:cNvPr>
            <p:cNvSpPr/>
            <p:nvPr/>
          </p:nvSpPr>
          <p:spPr>
            <a:xfrm>
              <a:off x="4870450" y="4473733"/>
              <a:ext cx="2269297" cy="574501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EE66326-CEC0-C20D-24F2-312798841689}"/>
                </a:ext>
              </a:extLst>
            </p:cNvPr>
            <p:cNvSpPr txBox="1"/>
            <p:nvPr/>
          </p:nvSpPr>
          <p:spPr>
            <a:xfrm>
              <a:off x="3898900" y="5111750"/>
              <a:ext cx="4895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A.</a:t>
              </a:r>
            </a:p>
            <a:p>
              <a:r>
                <a:rPr lang="en-US" altLang="ja-JP" sz="2400" dirty="0"/>
                <a:t>No. Gauge configurations are not translationally symmetric.</a:t>
              </a:r>
              <a:endParaRPr kumimoji="1" lang="ja-JP" altLang="en-US" sz="2400" dirty="0"/>
            </a:p>
          </p:txBody>
        </p:sp>
      </p:grp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0| {\cal O}(x) |0\rangle&#10;\end{align*}&lt;/body&gt;&#10;  &lt;fcolor&gt;FFFFFFFF&lt;/fcolor&gt;&#10;  &lt;bcolor&gt;FF000000&lt;/bcolor&gt;&#10;  &lt;transparent&gt;True&lt;/transparent&gt;&#10;  &lt;resolution&gt;1800&lt;/resolution&gt;&#10;  &lt;imageh&gt;250&lt;/imageh&gt;&#10;  &lt;imagew&gt;1070&lt;/imagew&gt;&#10;  &lt;scale&gt;50&lt;/scale&gt;&#10;  &lt;cursor&gt;40&lt;/cursor&gt;&#10;&lt;/TeXTeX&gt;">
            <a:extLst>
              <a:ext uri="{FF2B5EF4-FFF2-40B4-BE49-F238E27FC236}">
                <a16:creationId xmlns:a16="http://schemas.microsoft.com/office/drawing/2014/main" id="{F2720BEB-550E-CE5D-A3D8-D00FF9C86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5373011"/>
            <a:ext cx="1409881" cy="329411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= \frac1Z \int {\cal D}\phi {\cal O}(x) e^{-S_E}&#10;\end{align*}&lt;/body&gt;&#10;  &lt;fcolor&gt;FFFFFFFF&lt;/fcolor&gt;&#10;  &lt;bcolor&gt;FF000000&lt;/bcolor&gt;&#10;  &lt;transparent&gt;True&lt;/transparent&gt;&#10;  &lt;resolution&gt;1800&lt;/resolution&gt;&#10;  &lt;imageh&gt;553&lt;/imageh&gt;&#10;  &lt;imagew&gt;2230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C9DA3C5B-A40E-3A9E-4E13-4FA07E4D0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0" y="5860868"/>
            <a:ext cx="2522461" cy="6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35807D-1DE0-C837-864B-9A31DE79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General Comments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C6D9D72-7CCE-2644-9CA9-4A88537F3449}"/>
                  </a:ext>
                </a:extLst>
              </p:cNvPr>
              <p:cNvSpPr txBox="1"/>
              <p:nvPr/>
            </p:nvSpPr>
            <p:spPr>
              <a:xfrm>
                <a:off x="557348" y="1628503"/>
                <a:ext cx="741970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/>
                  <a:t>Another advantage of lattice FT: removal of ultraviolet divergence thanks to finite </a:t>
                </a:r>
                <a:r>
                  <a:rPr kumimoji="1" lang="en-US" altLang="ja-JP" sz="2400" dirty="0" err="1"/>
                  <a:t>d.o.f.</a:t>
                </a:r>
                <a:r>
                  <a:rPr kumimoji="1" lang="en-US" altLang="ja-JP" sz="2400" dirty="0"/>
                  <a:t> on the lattice.</a:t>
                </a:r>
                <a:r>
                  <a:rPr lang="en-US" altLang="ja-JP" sz="2400" dirty="0"/>
                  <a:t> 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Lattice provides us with a </a:t>
                </a:r>
                <a:r>
                  <a:rPr lang="en-US" altLang="ja-JP" sz="2400" b="1" dirty="0">
                    <a:solidFill>
                      <a:srgbClr val="FFFF00"/>
                    </a:solidFill>
                  </a:rPr>
                  <a:t>non-perturbative construction of the QFT</a:t>
                </a:r>
                <a:r>
                  <a:rPr lang="en-US" altLang="ja-JP" sz="24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Continuum extrapolation 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altLang="ja-JP" sz="2400" dirty="0"/>
                  <a:t> limit) must be taken at the end.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Numerical simulations were not the original purpose of introducing lattice gauge theory by K. Wilson.</a:t>
                </a: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C6D9D72-7CCE-2644-9CA9-4A88537F3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" y="1628503"/>
                <a:ext cx="7419703" cy="3416320"/>
              </a:xfrm>
              <a:prstGeom prst="rect">
                <a:avLst/>
              </a:prstGeom>
              <a:blipFill>
                <a:blip r:embed="rId2"/>
                <a:stretch>
                  <a:fillRect l="-1067" t="-1426" r="-1806" b="-3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564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ED3E3-C948-C46F-7900-4538947F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so far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19FCCA-D99F-2998-D2DE-00DA2081995C}"/>
              </a:ext>
            </a:extLst>
          </p:cNvPr>
          <p:cNvSpPr txBox="1"/>
          <p:nvPr/>
        </p:nvSpPr>
        <p:spPr>
          <a:xfrm>
            <a:off x="566057" y="1538645"/>
            <a:ext cx="8425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A real-time simulation of QFT is quite difficult.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Ignorance of physical states is one of the reasons</a:t>
            </a:r>
            <a:r>
              <a:rPr lang="en-US" altLang="ja-JP" sz="2400" dirty="0"/>
              <a:t>.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Lattice FT in Euclidean spacetime enables</a:t>
            </a:r>
            <a:endParaRPr lang="en-US" altLang="ja-JP" sz="2400" dirty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Stable numerical integral.</a:t>
            </a:r>
          </a:p>
          <a:p>
            <a:pPr lvl="1"/>
            <a:r>
              <a:rPr lang="en-US" altLang="ja-JP" sz="2400" dirty="0"/>
              <a:t>      </a:t>
            </a:r>
            <a:r>
              <a:rPr lang="en-US" altLang="ja-JP" sz="2400" dirty="0">
                <a:sym typeface="Wingdings" panose="05000000000000000000" pitchFamily="2" charset="2"/>
              </a:rPr>
              <a:t></a:t>
            </a:r>
            <a:r>
              <a:rPr lang="en-US" altLang="ja-JP" sz="2400" dirty="0"/>
              <a:t> real in</a:t>
            </a:r>
            <a:r>
              <a:rPr kumimoji="1" lang="en-US" altLang="ja-JP" sz="2400" dirty="0"/>
              <a:t>tegrand of path integral.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Calculation of vacuum expectation values.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Lattice calculates vacuum expectation values (correlation functions / Green functions).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Physical information are extracted from them.</a:t>
            </a:r>
            <a:endParaRPr kumimoji="1" lang="ja-JP" altLang="en-US" sz="2400" dirty="0"/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langle 0 | \phi(x_1) \phi(x_2) |0\rangle,~\cdots&#10;\end{align*}&lt;/body&gt;&#10;  &lt;fcolor&gt;FFFFFFFF&lt;/fcolor&gt;&#10;  &lt;bcolor&gt;FFFFFFFF&lt;/bcolor&gt;&#10;  &lt;transparent&gt;True&lt;/transparent&gt;&#10;  &lt;resolution&gt;1800&lt;/resolution&gt;&#10;  &lt;imageh&gt;250&lt;/imageh&gt;&#10;  &lt;imagew&gt;2252&lt;/imagew&gt;&#10;  &lt;scale&gt;50&lt;/scale&gt;&#10;  &lt;cursor&gt;65&lt;/cursor&gt;&#10;&lt;/TeXTeX&gt;">
            <a:extLst>
              <a:ext uri="{FF2B5EF4-FFF2-40B4-BE49-F238E27FC236}">
                <a16:creationId xmlns:a16="http://schemas.microsoft.com/office/drawing/2014/main" id="{54D71D05-BED7-F147-0C45-F3D86CF72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33" y="5124443"/>
            <a:ext cx="2865584" cy="31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2323576"/>
            <a:ext cx="8098972" cy="438411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30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角丸四角形 45">
            <a:extLst>
              <a:ext uri="{FF2B5EF4-FFF2-40B4-BE49-F238E27FC236}">
                <a16:creationId xmlns:a16="http://schemas.microsoft.com/office/drawing/2014/main" id="{9F11AF44-C3F8-D052-01B8-610D2F696182}"/>
              </a:ext>
            </a:extLst>
          </p:cNvPr>
          <p:cNvSpPr/>
          <p:nvPr/>
        </p:nvSpPr>
        <p:spPr>
          <a:xfrm>
            <a:off x="3957637" y="1312638"/>
            <a:ext cx="5048576" cy="1150073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D38C58-0DFD-46DC-8D75-70885D3B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Expectation Value of Physical States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ECC3BE-8E89-184D-A95F-C2AB4E35786E}"/>
              </a:ext>
            </a:extLst>
          </p:cNvPr>
          <p:cNvSpPr txBox="1"/>
          <p:nvPr/>
        </p:nvSpPr>
        <p:spPr>
          <a:xfrm>
            <a:off x="4083861" y="1414824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Pion creation operator:</a:t>
            </a:r>
            <a:endParaRPr kumimoji="1" lang="ja-JP" altLang="en-US" sz="2400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P^\dagger(p=0,\tau)&#10;\end{align*}&lt;/body&gt;&#10;  &lt;fcolor&gt;FFFFFFFF&lt;/fcolor&gt;&#10;  &lt;bcolor&gt;FFFFFFFF&lt;/bcolor&gt;&#10;  &lt;transparent&gt;True&lt;/transparent&gt;&#10;  &lt;resolution&gt;1800&lt;/resolution&gt;&#10;  &lt;imageh&gt;288&lt;/imageh&gt;&#10;  &lt;imagew&gt;1288&lt;/imagew&gt;&#10;  &lt;scale&gt;50&lt;/scale&gt;&#10;  &lt;cursor&gt;34&lt;/cursor&gt;&#10;&lt;/TeXTeX&gt;">
            <a:extLst>
              <a:ext uri="{FF2B5EF4-FFF2-40B4-BE49-F238E27FC236}">
                <a16:creationId xmlns:a16="http://schemas.microsoft.com/office/drawing/2014/main" id="{29994691-46D0-C36A-FC7C-D7964C712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90" y="1479166"/>
            <a:ext cx="1603685" cy="358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B0B474F-E2D2-C27F-5525-6668D5DF5FCE}"/>
                  </a:ext>
                </a:extLst>
              </p:cNvPr>
              <p:cNvSpPr txBox="1"/>
              <p:nvPr/>
            </p:nvSpPr>
            <p:spPr>
              <a:xfrm>
                <a:off x="5456352" y="1947974"/>
                <a:ext cx="13310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state: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B0B474F-E2D2-C27F-5525-6668D5DF5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352" y="1947974"/>
                <a:ext cx="1331005" cy="461665"/>
              </a:xfrm>
              <a:prstGeom prst="rect">
                <a:avLst/>
              </a:prstGeom>
              <a:blipFill>
                <a:blip r:embed="rId3"/>
                <a:stretch>
                  <a:fillRect l="-917" t="-10667" r="-5505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|\pi\rangle = P^\dagger | 0 \rangle&#10;\end{align*}&lt;/body&gt;&#10;  &lt;fcolor&gt;FFFFFFFF&lt;/fcolor&gt;&#10;  &lt;bcolor&gt;FFFFFFFF&lt;/bcolor&gt;&#10;  &lt;transparent&gt;True&lt;/transparent&gt;&#10;  &lt;resolution&gt;1800&lt;/resolution&gt;&#10;  &lt;imageh&gt;288&lt;/imageh&gt;&#10;  &lt;imagew&gt;1182&lt;/imagew&gt;&#10;  &lt;scale&gt;50&lt;/scale&gt;&#10;  &lt;cursor&gt;30&lt;/cursor&gt;&#10;&lt;/TeXTeX&gt;">
            <a:extLst>
              <a:ext uri="{FF2B5EF4-FFF2-40B4-BE49-F238E27FC236}">
                <a16:creationId xmlns:a16="http://schemas.microsoft.com/office/drawing/2014/main" id="{2E5C48B5-1A16-D3EA-CBD6-7C0EA2EAE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84" y="1993882"/>
            <a:ext cx="1516882" cy="369596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F5AC2B8-4EB8-BF72-F774-E9C54D3FC464}"/>
              </a:ext>
            </a:extLst>
          </p:cNvPr>
          <p:cNvGrpSpPr/>
          <p:nvPr/>
        </p:nvGrpSpPr>
        <p:grpSpPr>
          <a:xfrm>
            <a:off x="619975" y="4205423"/>
            <a:ext cx="3301092" cy="1047269"/>
            <a:chOff x="4066902" y="3223973"/>
            <a:chExt cx="3301092" cy="1047269"/>
          </a:xfrm>
        </p:grpSpPr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D09066FB-C9A7-C9FB-E493-DDEB57F8C5C3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7D746104-4EB6-BB34-4B4F-CB05C08265E8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C64862F-21F3-B185-AFE3-3EE2CAF861C4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DDD84E8-D1F2-E9AA-D3CF-AE60C42639B5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03097E02-9002-7423-AB6A-9FA866BDAF1B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043D8343-AAFA-042B-E8E2-CE42D80FED3A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5CA25AAA-F6D4-5D07-1C59-837C01E3EDA5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3C45B31F-7302-0E89-6FB2-C8B8575655B0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69198CCC-6617-89F9-EBEC-270D323281A9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7F84E831-6E0E-88F2-0B81-90172A5A4CDA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BAB28F9D-6ED4-68AE-FDE2-1C75FEB767AF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AA3F099F-3349-41EA-9B8A-F45A50B96708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598A2DE-D0F5-C2E9-49B6-A3AF86C7456E}"/>
              </a:ext>
            </a:extLst>
          </p:cNvPr>
          <p:cNvCxnSpPr/>
          <p:nvPr/>
        </p:nvCxnSpPr>
        <p:spPr>
          <a:xfrm flipV="1">
            <a:off x="604899" y="1363931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730A3704-1619-85C6-C198-91C0EBAC2D33}"/>
              </a:ext>
            </a:extLst>
          </p:cNvPr>
          <p:cNvGrpSpPr/>
          <p:nvPr/>
        </p:nvGrpSpPr>
        <p:grpSpPr>
          <a:xfrm>
            <a:off x="621567" y="1822698"/>
            <a:ext cx="3301092" cy="1047269"/>
            <a:chOff x="4066902" y="3223973"/>
            <a:chExt cx="3301092" cy="1047269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3683E53E-0989-7CB0-316E-63935118E07D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E132914A-2642-F5D5-0C78-4873476CF669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0DF7E78-9DED-6EE1-A28F-90CDA5E1484F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4D3B2C7C-D45B-6DF1-D977-E543E176C923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12F98E72-E9B8-0504-2E6E-72CD3E7590E9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45C85E8F-C87D-7640-C797-86D3569BD497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C29A6ACF-2876-1C7A-0FE1-BA5FA3374CF3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0EE9561A-9D0D-2180-7795-808FEC70E632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20AF94C7-7DEF-5898-A0EB-04362DBBBAA4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DD3635F7-780E-8932-F6BC-2CAE1D3AB8CD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6F751460-E83A-F768-8514-0FDE53F09DAF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CCD5D7C1-4D0A-0FE4-5633-C75CE3D8337C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tau=0&#10;\end{align*}&lt;/body&gt;&#10;  &lt;fcolor&gt;FFFFFFFF&lt;/fcolor&gt;&#10;  &lt;bcolor&gt;FFFFFFFF&lt;/bcolor&gt;&#10;  &lt;transparent&gt;True&lt;/transparent&gt;&#10;  &lt;resolution&gt;1800&lt;/resolution&gt;&#10;  &lt;imageh&gt;167&lt;/imageh&gt;&#10;  &lt;imagew&gt;577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CA38774A-51CC-13DE-CDB3-988E039AD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6" y="4865148"/>
            <a:ext cx="610658" cy="176741"/>
          </a:xfrm>
          <a:prstGeom prst="rect">
            <a:avLst/>
          </a:prstGeom>
        </p:spPr>
      </p:pic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5CA41F7-72A9-1FFC-71DF-31474F898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0" y="1356860"/>
            <a:ext cx="207975" cy="187350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5F09564E-11B9-B2B0-8028-21AB8F342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9" y="3510960"/>
            <a:ext cx="128058" cy="115358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{\cal O}&#10;\end{align*}&lt;/body&gt;&#10;  &lt;fcolor&gt;FFFFFFFF&lt;/fcolor&gt;&#10;  &lt;bcolor&gt;FFFFFFFF&lt;/bcolor&gt;&#10;  &lt;transparent&gt;True&lt;/transparent&gt;&#10;  &lt;resolution&gt;1800&lt;/resolution&gt;&#10;  &lt;imageh&gt;176&lt;/imageh&gt;&#10;  &lt;imagew&gt;178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16CC74E5-7B91-3082-9703-D79F8840EA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25" y="3431829"/>
            <a:ext cx="362685" cy="358611"/>
          </a:xfrm>
          <a:prstGeom prst="rect">
            <a:avLst/>
          </a:prstGeom>
        </p:spPr>
      </p:pic>
      <p:sp>
        <p:nvSpPr>
          <p:cNvPr id="48" name="乗算 62">
            <a:extLst>
              <a:ext uri="{FF2B5EF4-FFF2-40B4-BE49-F238E27FC236}">
                <a16:creationId xmlns:a16="http://schemas.microsoft.com/office/drawing/2014/main" id="{D8489BD9-5261-E081-B9B3-0AE4E2A8EE64}"/>
              </a:ext>
            </a:extLst>
          </p:cNvPr>
          <p:cNvSpPr/>
          <p:nvPr/>
        </p:nvSpPr>
        <p:spPr>
          <a:xfrm>
            <a:off x="2083577" y="2997324"/>
            <a:ext cx="389777" cy="3309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CC053D1-9D3B-8916-D385-96A37495E524}"/>
              </a:ext>
            </a:extLst>
          </p:cNvPr>
          <p:cNvGrpSpPr/>
          <p:nvPr/>
        </p:nvGrpSpPr>
        <p:grpSpPr>
          <a:xfrm>
            <a:off x="4232366" y="4259923"/>
            <a:ext cx="3825476" cy="1030066"/>
            <a:chOff x="4232366" y="4259923"/>
            <a:chExt cx="3825476" cy="1030066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862CA5C6-F571-70FF-6B45-8AEE0A47F3F2}"/>
                </a:ext>
              </a:extLst>
            </p:cNvPr>
            <p:cNvSpPr txBox="1"/>
            <p:nvPr/>
          </p:nvSpPr>
          <p:spPr>
            <a:xfrm>
              <a:off x="4232366" y="4259923"/>
              <a:ext cx="27558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800" dirty="0"/>
                <a:t>Charge density</a:t>
              </a:r>
              <a:endParaRPr kumimoji="1" lang="ja-JP" altLang="en-US" sz="2800" dirty="0"/>
            </a:p>
          </p:txBody>
        </p:sp>
        <p:pic>
          <p:nvPicPr>
  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\lim_{\tau\to0}\langle \pi(\vec{0},\tau) |\hat\rho(\vec{x})|\pi(\vec{0},0)\rangle&#10;\end{align*}&lt;/body&gt;&#10;  &lt;fcolor&gt;FFFFFFFF&lt;/fcolor&gt;&#10;  &lt;bcolor&gt;FFFFFFFF&lt;/bcolor&gt;&#10;  &lt;transparent&gt;True&lt;/transparent&gt;&#10;  &lt;resolution&gt;1800&lt;/resolution&gt;&#10;  &lt;imageh&gt;388&lt;/imageh&gt;&#10;  &lt;imagew&gt;2594&lt;/imagew&gt;&#10;  &lt;scale&gt;50&lt;/scale&gt;&#10;  &lt;cursor&gt;31&lt;/cursor&gt;&#10;&lt;/TeXTeX&gt;">
              <a:extLst>
                <a:ext uri="{FF2B5EF4-FFF2-40B4-BE49-F238E27FC236}">
                  <a16:creationId xmlns:a16="http://schemas.microsoft.com/office/drawing/2014/main" id="{4F8C925D-44B1-73EB-A7AA-CDB31F80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167" y="4787163"/>
              <a:ext cx="3361675" cy="502826"/>
            </a:xfrm>
            <a:prstGeom prst="rect">
              <a:avLst/>
            </a:prstGeom>
          </p:spPr>
        </p:pic>
      </p:grpSp>
      <p:sp>
        <p:nvSpPr>
          <p:cNvPr id="52" name="右矢印 7">
            <a:extLst>
              <a:ext uri="{FF2B5EF4-FFF2-40B4-BE49-F238E27FC236}">
                <a16:creationId xmlns:a16="http://schemas.microsoft.com/office/drawing/2014/main" id="{0D0DAA11-D35D-078D-3A6B-5E2B8D405862}"/>
              </a:ext>
            </a:extLst>
          </p:cNvPr>
          <p:cNvSpPr/>
          <p:nvPr/>
        </p:nvSpPr>
        <p:spPr>
          <a:xfrm>
            <a:off x="4945446" y="1972558"/>
            <a:ext cx="506966" cy="42465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乗算 62">
            <a:extLst>
              <a:ext uri="{FF2B5EF4-FFF2-40B4-BE49-F238E27FC236}">
                <a16:creationId xmlns:a16="http://schemas.microsoft.com/office/drawing/2014/main" id="{0F3C8296-524C-9197-4680-2193B4198215}"/>
              </a:ext>
            </a:extLst>
          </p:cNvPr>
          <p:cNvSpPr/>
          <p:nvPr/>
        </p:nvSpPr>
        <p:spPr>
          <a:xfrm>
            <a:off x="2084220" y="3833900"/>
            <a:ext cx="389777" cy="3309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D359598-3F64-2F33-9117-FF348530C837}"/>
              </a:ext>
            </a:extLst>
          </p:cNvPr>
          <p:cNvSpPr/>
          <p:nvPr/>
        </p:nvSpPr>
        <p:spPr>
          <a:xfrm>
            <a:off x="916904" y="3261732"/>
            <a:ext cx="2756073" cy="1485765"/>
          </a:xfrm>
          <a:prstGeom prst="rect">
            <a:avLst/>
          </a:prstGeom>
          <a:gradFill flip="none" rotWithShape="1">
            <a:gsLst>
              <a:gs pos="99539">
                <a:srgbClr val="FF0000">
                  <a:alpha val="0"/>
                </a:srgbClr>
              </a:gs>
              <a:gs pos="0">
                <a:srgbClr val="FF0000">
                  <a:alpha val="59000"/>
                </a:srgbClr>
              </a:gs>
              <a:gs pos="5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rnd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isometricOffAxis2Top"/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604F8CC-36DC-1EDF-4779-1F0C26E890CF}"/>
              </a:ext>
            </a:extLst>
          </p:cNvPr>
          <p:cNvSpPr/>
          <p:nvPr/>
        </p:nvSpPr>
        <p:spPr>
          <a:xfrm>
            <a:off x="891650" y="2435037"/>
            <a:ext cx="2756073" cy="1485765"/>
          </a:xfrm>
          <a:prstGeom prst="rect">
            <a:avLst/>
          </a:prstGeom>
          <a:gradFill flip="none" rotWithShape="1">
            <a:gsLst>
              <a:gs pos="99539">
                <a:srgbClr val="FF0000">
                  <a:alpha val="0"/>
                </a:srgbClr>
              </a:gs>
              <a:gs pos="0">
                <a:srgbClr val="FF0000">
                  <a:alpha val="59000"/>
                </a:srgbClr>
              </a:gs>
              <a:gs pos="5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rnd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isometricOffAxis2Top"/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P&#10;\end{align*}&lt;/body&gt;&#10;  &lt;fcolor&gt;FFFFFFFF&lt;/fcolor&gt;&#10;  &lt;bcolor&gt;FFFFFFFF&lt;/bcolor&gt;&#10;  &lt;transparent&gt;True&lt;/transparent&gt;&#10;  &lt;resolution&gt;1800&lt;/resolution&gt;&#10;  &lt;imageh&gt;170&lt;/imageh&gt;&#10;  &lt;imagew&gt;178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B849E43-9096-338F-CC87-97CB3A5ED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00" y="2839926"/>
            <a:ext cx="358032" cy="341941"/>
          </a:xfrm>
          <a:prstGeom prst="rect">
            <a:avLst/>
          </a:prstGeom>
        </p:spPr>
      </p:pic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P^\dagger&#10;\end{align*}&lt;/body&gt;&#10;  &lt;fcolor&gt;FFFFFFFF&lt;/fcolor&gt;&#10;  &lt;bcolor&gt;FFFFFFFF&lt;/bcolor&gt;&#10;  &lt;transparent&gt;True&lt;/transparent&gt;&#10;  &lt;resolution&gt;1800&lt;/resolution&gt;&#10;  &lt;imageh&gt;225&lt;/imageh&gt;&#10;  &lt;imagew&gt;263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E6ED3F6C-A9A5-4229-2FF0-9939F10B54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22" y="3655904"/>
            <a:ext cx="529003" cy="452569"/>
          </a:xfrm>
          <a:prstGeom prst="rect">
            <a:avLst/>
          </a:prstGeom>
        </p:spPr>
      </p:pic>
      <p:sp>
        <p:nvSpPr>
          <p:cNvPr id="56" name="乗算 62">
            <a:extLst>
              <a:ext uri="{FF2B5EF4-FFF2-40B4-BE49-F238E27FC236}">
                <a16:creationId xmlns:a16="http://schemas.microsoft.com/office/drawing/2014/main" id="{8E1A4A6E-3841-26CA-6544-57A06B95CDD0}"/>
              </a:ext>
            </a:extLst>
          </p:cNvPr>
          <p:cNvSpPr/>
          <p:nvPr/>
        </p:nvSpPr>
        <p:spPr>
          <a:xfrm>
            <a:off x="2091828" y="3447819"/>
            <a:ext cx="389777" cy="330996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2EA01F23-79F5-24E1-8DC6-7187C416FA5E}"/>
              </a:ext>
            </a:extLst>
          </p:cNvPr>
          <p:cNvGrpSpPr/>
          <p:nvPr/>
        </p:nvGrpSpPr>
        <p:grpSpPr>
          <a:xfrm>
            <a:off x="2532438" y="5765830"/>
            <a:ext cx="6084014" cy="1020477"/>
            <a:chOff x="2532438" y="5765830"/>
            <a:chExt cx="6084014" cy="1020477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447BE2A-993F-EE28-9652-2B6F04224D16}"/>
                </a:ext>
              </a:extLst>
            </p:cNvPr>
            <p:cNvSpPr txBox="1"/>
            <p:nvPr/>
          </p:nvSpPr>
          <p:spPr>
            <a:xfrm>
              <a:off x="2532438" y="5765830"/>
              <a:ext cx="27350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800" dirty="0"/>
                <a:t>Energy density</a:t>
              </a:r>
              <a:endParaRPr kumimoji="1" lang="ja-JP" altLang="en-US" sz="2800" dirty="0"/>
            </a:p>
          </p:txBody>
        </p: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429DD835-7929-0CF1-BEA5-E97755FE2398}"/>
                </a:ext>
              </a:extLst>
            </p:cNvPr>
            <p:cNvGrpSpPr/>
            <p:nvPr/>
          </p:nvGrpSpPr>
          <p:grpSpPr>
            <a:xfrm>
              <a:off x="2900342" y="6201049"/>
              <a:ext cx="5716110" cy="585258"/>
              <a:chOff x="2900342" y="6201049"/>
              <a:chExt cx="5716110" cy="585258"/>
            </a:xfrm>
          </p:grpSpPr>
          <p:pic>
            <p:nvPicPr>
    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\langle \pi (\tau) | T_{00}(x) |\pi(0) 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1924&lt;/imagew&gt;&#10;  &lt;scale&gt;50&lt;/scale&gt;&#10;  &lt;cursor&gt;62&lt;/cursor&gt;&#10;&lt;/TeXTeX&gt;">
                <a:extLst>
                  <a:ext uri="{FF2B5EF4-FFF2-40B4-BE49-F238E27FC236}">
                    <a16:creationId xmlns:a16="http://schemas.microsoft.com/office/drawing/2014/main" id="{FAD15101-50B7-4CE4-1462-60B192BCB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0342" y="6321705"/>
                <a:ext cx="2602196" cy="338123"/>
              </a:xfrm>
              <a:prstGeom prst="rect">
                <a:avLst/>
              </a:prstGeom>
            </p:spPr>
          </p:pic>
          <p:pic>
            <p:nvPicPr>
              <p:cNvPr id="62" name="TexTeXPicture" descr="&lt;?xml version=&quot;1.0&quot; encoding=&quot;utf-16&quot;?&gt;&#10;&lt;TeXTeX&gt;&#10;  &lt;preamble&gt;\documentclass{jarticle}&#10;\usepackage{amsmath}&#10;\pagestyle{empty}&lt;/preamble&gt;&#10;  &lt;body&gt;\begin{align*} &#10;\int d^3x \langle T_{00}(x) \rangle = m_\pi&#10;\end{align*}&lt;/body&gt;&#10;  &lt;fcolor&gt;FFFFFFFF&lt;/fcolor&gt;&#10;  &lt;bcolor&gt;FF000000&lt;/bcolor&gt;&#10;  &lt;transparent&gt;True&lt;/transparent&gt;&#10;  &lt;resolution&gt;1800&lt;/resolution&gt;&#10;  &lt;imageh&gt;553&lt;/imageh&gt;&#10;  &lt;imagew&gt;2209&lt;/imagew&gt;&#10;  &lt;scale&gt;50&lt;/scale&gt;&#10;  &lt;cursor&gt;40&lt;/cursor&gt;&#10;&lt;/TeXTeX&gt;">
                <a:extLst>
                  <a:ext uri="{FF2B5EF4-FFF2-40B4-BE49-F238E27FC236}">
                    <a16:creationId xmlns:a16="http://schemas.microsoft.com/office/drawing/2014/main" id="{2B859179-2D2E-41F7-A33E-5DB97CF9A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8593" y="6201049"/>
                <a:ext cx="2337859" cy="585258"/>
              </a:xfrm>
              <a:prstGeom prst="rect">
                <a:avLst/>
              </a:prstGeom>
            </p:spPr>
          </p:pic>
          <p:sp>
            <p:nvSpPr>
              <p:cNvPr id="63" name="右矢印 7">
                <a:extLst>
                  <a:ext uri="{FF2B5EF4-FFF2-40B4-BE49-F238E27FC236}">
                    <a16:creationId xmlns:a16="http://schemas.microsoft.com/office/drawing/2014/main" id="{CCA203F0-40DF-C3CE-DE04-F8BB67892B1C}"/>
                  </a:ext>
                </a:extLst>
              </p:cNvPr>
              <p:cNvSpPr/>
              <p:nvPr/>
            </p:nvSpPr>
            <p:spPr>
              <a:xfrm>
                <a:off x="5608636" y="6281353"/>
                <a:ext cx="506966" cy="424650"/>
              </a:xfrm>
              <a:prstGeom prst="rightArrow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BDFDC6-CAC8-C1B8-AC8F-7B4B5D0427A5}"/>
              </a:ext>
            </a:extLst>
          </p:cNvPr>
          <p:cNvGrpSpPr/>
          <p:nvPr/>
        </p:nvGrpSpPr>
        <p:grpSpPr>
          <a:xfrm>
            <a:off x="4232366" y="2628947"/>
            <a:ext cx="3736376" cy="1403451"/>
            <a:chOff x="4232366" y="2628947"/>
            <a:chExt cx="3736376" cy="1403451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2425A85-97A8-D39A-4FD9-06D2D76FEE43}"/>
                </a:ext>
              </a:extLst>
            </p:cNvPr>
            <p:cNvSpPr txBox="1"/>
            <p:nvPr/>
          </p:nvSpPr>
          <p:spPr>
            <a:xfrm>
              <a:off x="4232366" y="2628947"/>
              <a:ext cx="1293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800" dirty="0"/>
                <a:t>Mass</a:t>
              </a:r>
              <a:endParaRPr kumimoji="1" lang="ja-JP" altLang="en-US" sz="2800" dirty="0"/>
            </a:p>
          </p:txBody>
        </p:sp>
        <p:pic>
          <p:nvPicPr>
  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0 | P(\tau) P^\dagger(0) |0\rangle&#10;\end{align*}&lt;/body&gt;&#10;  &lt;fcolor&gt;FFFFFFFF&lt;/fcolor&gt;&#10;  &lt;bcolor&gt;FF000000&lt;/bcolor&gt;&#10;  &lt;transparent&gt;True&lt;/transparent&gt;&#10;  &lt;resolution&gt;1800&lt;/resolution&gt;&#10;  &lt;imageh&gt;288&lt;/imageh&gt;&#10;  &lt;imagew&gt;1672&lt;/imagew&gt;&#10;  &lt;scale&gt;50&lt;/scale&gt;&#10;  &lt;cursor&gt;58&lt;/cursor&gt;&#10;&lt;/TeXTeX&gt;">
              <a:extLst>
                <a:ext uri="{FF2B5EF4-FFF2-40B4-BE49-F238E27FC236}">
                  <a16:creationId xmlns:a16="http://schemas.microsoft.com/office/drawing/2014/main" id="{90F0889A-8B00-2EDB-8405-CA75CE41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761" y="3125618"/>
              <a:ext cx="2300196" cy="396206"/>
            </a:xfrm>
            <a:prstGeom prst="rect">
              <a:avLst/>
            </a:prstGeom>
          </p:spPr>
        </p:pic>
        <p:pic>
          <p:nvPicPr>
            <p:cNvPr id="44" name="TexTeXPicture" descr="&lt;?xml version=&quot;1.0&quot; encoding=&quot;utf-16&quot;?&gt;&#10;&lt;TeXTeX&gt;&#10;  &lt;preamble&gt;\documentclass{jarticle}&#10;\usepackage{amsmath}&#10;\pagestyle{empty}&lt;/preamble&gt;&#10;  &lt;body&gt;\begin{align*} &#10;=\langle \pi (\tau) | \pi(0) \rangle \sim e^{-m_\pi \tau}&#10;\end{align*}&lt;/body&gt;&#10;  &lt;fcolor&gt;FFFFFFFF&lt;/fcolor&gt;&#10;  &lt;bcolor&gt;FFFFFFFF&lt;/bcolor&gt;&#10;  &lt;transparent&gt;True&lt;/transparent&gt;&#10;  &lt;resolution&gt;1800&lt;/resolution&gt;&#10;  &lt;imageh&gt;250&lt;/imageh&gt;&#10;  &lt;imagew&gt;2464&lt;/imagew&gt;&#10;  &lt;scale&gt;50&lt;/scale&gt;&#10;  &lt;cursor&gt;17&lt;/cursor&gt;&#10;&lt;/TeXTeX&gt;">
              <a:extLst>
                <a:ext uri="{FF2B5EF4-FFF2-40B4-BE49-F238E27FC236}">
                  <a16:creationId xmlns:a16="http://schemas.microsoft.com/office/drawing/2014/main" id="{81EA6506-86C2-E471-CB22-7B0F9F854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824" y="3694947"/>
              <a:ext cx="3325918" cy="337451"/>
            </a:xfrm>
            <a:prstGeom prst="rect">
              <a:avLst/>
            </a:prstGeom>
          </p:spPr>
        </p:pic>
      </p:grpSp>
      <p:sp>
        <p:nvSpPr>
          <p:cNvPr id="59" name="下矢印 41">
            <a:extLst>
              <a:ext uri="{FF2B5EF4-FFF2-40B4-BE49-F238E27FC236}">
                <a16:creationId xmlns:a16="http://schemas.microsoft.com/office/drawing/2014/main" id="{77BA8686-BF5F-C235-9F83-0B2B1CD697C0}"/>
              </a:ext>
            </a:extLst>
          </p:cNvPr>
          <p:cNvSpPr/>
          <p:nvPr/>
        </p:nvSpPr>
        <p:spPr>
          <a:xfrm rot="10800000">
            <a:off x="1453853" y="1513304"/>
            <a:ext cx="1710001" cy="794551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下矢印 40">
            <a:extLst>
              <a:ext uri="{FF2B5EF4-FFF2-40B4-BE49-F238E27FC236}">
                <a16:creationId xmlns:a16="http://schemas.microsoft.com/office/drawing/2014/main" id="{E426872B-ADF0-84E3-5659-3E014FAFF3A7}"/>
              </a:ext>
            </a:extLst>
          </p:cNvPr>
          <p:cNvSpPr/>
          <p:nvPr/>
        </p:nvSpPr>
        <p:spPr>
          <a:xfrm>
            <a:off x="1389497" y="4917656"/>
            <a:ext cx="1710001" cy="704019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9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AAB7FD-B1D5-078A-669E-EE02D1BD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QCD</a:t>
            </a:r>
            <a:br>
              <a:rPr kumimoji="1" lang="en-US" altLang="ja-JP" dirty="0"/>
            </a:br>
            <a:r>
              <a:rPr kumimoji="1" lang="en-US" altLang="ja-JP" sz="2800" dirty="0"/>
              <a:t>Fundamental Theory of Strong Interaction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54098CB-88B9-BDA8-EBEF-5788D8AE7997}"/>
              </a:ext>
            </a:extLst>
          </p:cNvPr>
          <p:cNvGrpSpPr>
            <a:grpSpLocks noChangeAspect="1"/>
          </p:cNvGrpSpPr>
          <p:nvPr/>
        </p:nvGrpSpPr>
        <p:grpSpPr>
          <a:xfrm rot="21540000">
            <a:off x="781573" y="1745312"/>
            <a:ext cx="7397225" cy="1251377"/>
            <a:chOff x="971600" y="2296036"/>
            <a:chExt cx="7560840" cy="1348988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DE33507-2B5F-0FA1-96B0-573A61225351}"/>
                </a:ext>
              </a:extLst>
            </p:cNvPr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>
              <a:extLst>
                <a:ext uri="{FF2B5EF4-FFF2-40B4-BE49-F238E27FC236}">
                  <a16:creationId xmlns:a16="http://schemas.microsoft.com/office/drawing/2014/main" id="{CBF66B26-CFA0-4826-35CF-F2DD9F757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840B0C-C590-A507-2F65-FC9736726499}"/>
              </a:ext>
            </a:extLst>
          </p:cNvPr>
          <p:cNvSpPr txBox="1"/>
          <p:nvPr/>
        </p:nvSpPr>
        <p:spPr>
          <a:xfrm>
            <a:off x="771216" y="4447260"/>
            <a:ext cx="636905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Properties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>
                <a:solidFill>
                  <a:srgbClr val="FFFF00"/>
                </a:solidFill>
              </a:rPr>
              <a:t>Asymptotic freedom</a:t>
            </a:r>
          </a:p>
          <a:p>
            <a:pPr lvl="1"/>
            <a:r>
              <a:rPr lang="en-US" altLang="ja-JP" sz="2400" dirty="0">
                <a:sym typeface="Wingdings" panose="05000000000000000000" pitchFamily="2" charset="2"/>
              </a:rPr>
              <a:t>Energy-scale dependent coupling constant</a:t>
            </a:r>
          </a:p>
          <a:p>
            <a:pPr lvl="1"/>
            <a:r>
              <a:rPr lang="en-US" altLang="ja-JP" sz="2400" dirty="0">
                <a:sym typeface="Wingdings" panose="05000000000000000000" pitchFamily="2" charset="2"/>
              </a:rPr>
              <a:t>Violation of perturbation at low E scale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Quark confinement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Chiral symmetry breaking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E6669E5-799F-5BEA-13DD-E2A3268FD7F1}"/>
                  </a:ext>
                </a:extLst>
              </p:cNvPr>
              <p:cNvSpPr txBox="1"/>
              <p:nvPr/>
            </p:nvSpPr>
            <p:spPr>
              <a:xfrm>
                <a:off x="4015507" y="3286871"/>
                <a:ext cx="2428037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kumimoji="1" lang="en-US" altLang="ja-JP" sz="2400" dirty="0"/>
                  <a:t>:  quark field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kumimoji="1" lang="en-US" altLang="ja-JP" sz="2400" dirty="0"/>
                  <a:t>:  gluon field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E6669E5-799F-5BEA-13DD-E2A3268FD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507" y="3286871"/>
                <a:ext cx="2428037" cy="860748"/>
              </a:xfrm>
              <a:prstGeom prst="rect">
                <a:avLst/>
              </a:prstGeom>
              <a:blipFill>
                <a:blip r:embed="rId4"/>
                <a:stretch>
                  <a:fillRect l="-3518" t="-5674" r="-3015" b="-127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D097A543-B67F-2E7B-25CF-4B5051321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943088" y="3115538"/>
            <a:ext cx="1786855" cy="19273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A6C41CE-0BC2-6603-69D4-519DEA7252A7}"/>
              </a:ext>
            </a:extLst>
          </p:cNvPr>
          <p:cNvSpPr txBox="1"/>
          <p:nvPr/>
        </p:nvSpPr>
        <p:spPr>
          <a:xfrm>
            <a:off x="7366219" y="4181113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gluons</a:t>
            </a:r>
            <a:endParaRPr kumimoji="1" lang="ja-JP" altLang="en-US" sz="2000" dirty="0"/>
          </a:p>
        </p:txBody>
      </p:sp>
      <p:sp>
        <p:nvSpPr>
          <p:cNvPr id="11" name="左中かっこ 10">
            <a:extLst>
              <a:ext uri="{FF2B5EF4-FFF2-40B4-BE49-F238E27FC236}">
                <a16:creationId xmlns:a16="http://schemas.microsoft.com/office/drawing/2014/main" id="{045A1466-173D-BA4F-C997-1782923C0D49}"/>
              </a:ext>
            </a:extLst>
          </p:cNvPr>
          <p:cNvSpPr/>
          <p:nvPr/>
        </p:nvSpPr>
        <p:spPr>
          <a:xfrm>
            <a:off x="3817690" y="3395662"/>
            <a:ext cx="197817" cy="660748"/>
          </a:xfrm>
          <a:prstGeom prst="leftBrace">
            <a:avLst>
              <a:gd name="adj1" fmla="val 33661"/>
              <a:gd name="adj2" fmla="val 50000"/>
            </a:avLst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42BC28-8D71-1CC8-65B9-69EB3DCFFB09}"/>
              </a:ext>
            </a:extLst>
          </p:cNvPr>
          <p:cNvSpPr txBox="1"/>
          <p:nvPr/>
        </p:nvSpPr>
        <p:spPr>
          <a:xfrm>
            <a:off x="771216" y="3467057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Degrees of freedom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9825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9168D-E802-5AC1-C2AA-4456F749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 Operators of Hadrons!!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8775F7-247B-4C1C-335C-764693DB1B56}"/>
              </a:ext>
            </a:extLst>
          </p:cNvPr>
          <p:cNvSpPr txBox="1"/>
          <p:nvPr/>
        </p:nvSpPr>
        <p:spPr>
          <a:xfrm>
            <a:off x="457200" y="1620027"/>
            <a:ext cx="475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We cannot represent hadrons in terms of quark and gluon fields.</a:t>
            </a:r>
          </a:p>
        </p:txBody>
      </p:sp>
      <p:pic>
        <p:nvPicPr>
          <p:cNvPr id="5" name="Picture 76" descr="lattice">
            <a:extLst>
              <a:ext uri="{FF2B5EF4-FFF2-40B4-BE49-F238E27FC236}">
                <a16:creationId xmlns:a16="http://schemas.microsoft.com/office/drawing/2014/main" id="{8EBD9E02-E628-EDC8-CD14-57F01506D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04">
            <a:off x="5098314" y="1519098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9">
            <a:extLst>
              <a:ext uri="{FF2B5EF4-FFF2-40B4-BE49-F238E27FC236}">
                <a16:creationId xmlns:a16="http://schemas.microsoft.com/office/drawing/2014/main" id="{7C0D7682-8300-CBFB-EC7B-9923E6937708}"/>
              </a:ext>
            </a:extLst>
          </p:cNvPr>
          <p:cNvSpPr/>
          <p:nvPr/>
        </p:nvSpPr>
        <p:spPr>
          <a:xfrm>
            <a:off x="5841271" y="2252165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円/楕円 10">
            <a:extLst>
              <a:ext uri="{FF2B5EF4-FFF2-40B4-BE49-F238E27FC236}">
                <a16:creationId xmlns:a16="http://schemas.microsoft.com/office/drawing/2014/main" id="{D7957707-345A-F0FF-7D3A-3993CA03A120}"/>
              </a:ext>
            </a:extLst>
          </p:cNvPr>
          <p:cNvSpPr/>
          <p:nvPr/>
        </p:nvSpPr>
        <p:spPr>
          <a:xfrm>
            <a:off x="6380179" y="2475567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円/楕円 11">
            <a:extLst>
              <a:ext uri="{FF2B5EF4-FFF2-40B4-BE49-F238E27FC236}">
                <a16:creationId xmlns:a16="http://schemas.microsoft.com/office/drawing/2014/main" id="{B69FB33B-2CCC-F9E2-3AB3-F41423FAA6D7}"/>
              </a:ext>
            </a:extLst>
          </p:cNvPr>
          <p:cNvSpPr/>
          <p:nvPr/>
        </p:nvSpPr>
        <p:spPr>
          <a:xfrm>
            <a:off x="6693350" y="2946075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円/楕円 12">
            <a:extLst>
              <a:ext uri="{FF2B5EF4-FFF2-40B4-BE49-F238E27FC236}">
                <a16:creationId xmlns:a16="http://schemas.microsoft.com/office/drawing/2014/main" id="{A078B293-2AA4-04D5-ECD1-AEB133DA250D}"/>
              </a:ext>
            </a:extLst>
          </p:cNvPr>
          <p:cNvSpPr/>
          <p:nvPr/>
        </p:nvSpPr>
        <p:spPr>
          <a:xfrm>
            <a:off x="6112230" y="2981885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BE44B1-35C0-35BA-86DA-8A96D3C9D5D8}"/>
              </a:ext>
            </a:extLst>
          </p:cNvPr>
          <p:cNvSpPr txBox="1"/>
          <p:nvPr/>
        </p:nvSpPr>
        <p:spPr>
          <a:xfrm>
            <a:off x="457200" y="4203467"/>
            <a:ext cx="4208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Constructing operators of observables is also nontrivial.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194772-2CA0-F172-6D8A-98F9FC8F862A}"/>
              </a:ext>
            </a:extLst>
          </p:cNvPr>
          <p:cNvSpPr txBox="1"/>
          <p:nvPr/>
        </p:nvSpPr>
        <p:spPr>
          <a:xfrm>
            <a:off x="796829" y="5147172"/>
            <a:ext cx="5636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Ex. energy-momentum tensor 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cannot be defined as </a:t>
            </a:r>
            <a:r>
              <a:rPr lang="en-US" altLang="ja-JP" sz="2400" dirty="0" err="1">
                <a:sym typeface="Wingdings" panose="05000000000000000000" pitchFamily="2" charset="2"/>
              </a:rPr>
              <a:t>Noether</a:t>
            </a:r>
            <a:r>
              <a:rPr lang="en-US" altLang="ja-JP" sz="2400" dirty="0">
                <a:sym typeface="Wingdings" panose="05000000000000000000" pitchFamily="2" charset="2"/>
              </a:rPr>
              <a:t> current</a:t>
            </a:r>
            <a:endParaRPr lang="en-US" altLang="ja-JP" sz="2400" dirty="0"/>
          </a:p>
          <a:p>
            <a:r>
              <a:rPr lang="en-US" altLang="ja-JP" sz="2400" dirty="0">
                <a:sym typeface="Wingdings" panose="05000000000000000000" pitchFamily="2" charset="2"/>
              </a:rPr>
              <a:t>     (</a:t>
            </a:r>
            <a:r>
              <a:rPr kumimoji="1" lang="en-US" altLang="ja-JP" sz="2400" dirty="0">
                <a:sym typeface="Wingdings" panose="05000000000000000000" pitchFamily="2" charset="2"/>
              </a:rPr>
              <a:t>Recent progress: g</a:t>
            </a:r>
            <a:r>
              <a:rPr kumimoji="1" lang="en-US" altLang="ja-JP" sz="2400" dirty="0"/>
              <a:t>radient flow</a:t>
            </a:r>
            <a:r>
              <a:rPr lang="ja-JP" altLang="en-US" sz="2400" dirty="0"/>
              <a:t> </a:t>
            </a:r>
            <a:r>
              <a:rPr lang="en-US" altLang="ja-JP" sz="2400" dirty="0" err="1"/>
              <a:t>mothod</a:t>
            </a:r>
            <a:r>
              <a:rPr lang="en-US" altLang="ja-JP" sz="2400" dirty="0"/>
              <a:t>)</a:t>
            </a:r>
            <a:endParaRPr kumimoji="1" lang="ja-JP" altLang="en-US" sz="2400" dirty="0"/>
          </a:p>
        </p:txBody>
      </p:sp>
      <p:sp>
        <p:nvSpPr>
          <p:cNvPr id="12" name="右矢印 7">
            <a:extLst>
              <a:ext uri="{FF2B5EF4-FFF2-40B4-BE49-F238E27FC236}">
                <a16:creationId xmlns:a16="http://schemas.microsoft.com/office/drawing/2014/main" id="{C3CDF750-6244-0005-72B1-1C1659B4C67B}"/>
              </a:ext>
            </a:extLst>
          </p:cNvPr>
          <p:cNvSpPr/>
          <p:nvPr/>
        </p:nvSpPr>
        <p:spPr>
          <a:xfrm>
            <a:off x="897586" y="2597731"/>
            <a:ext cx="506966" cy="424650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62306AF-845E-32E9-D9B8-E0BEF0E750FE}"/>
              </a:ext>
            </a:extLst>
          </p:cNvPr>
          <p:cNvSpPr txBox="1"/>
          <p:nvPr/>
        </p:nvSpPr>
        <p:spPr>
          <a:xfrm>
            <a:off x="1411112" y="2585748"/>
            <a:ext cx="3237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We don’t know their operators </a:t>
            </a:r>
            <a:r>
              <a:rPr lang="en-US" altLang="ja-JP" sz="2400" dirty="0"/>
              <a:t>in QCD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467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45">
            <a:extLst>
              <a:ext uri="{FF2B5EF4-FFF2-40B4-BE49-F238E27FC236}">
                <a16:creationId xmlns:a16="http://schemas.microsoft.com/office/drawing/2014/main" id="{1685D2D8-C28C-4A73-81F0-CFB4A23D0DD7}"/>
              </a:ext>
            </a:extLst>
          </p:cNvPr>
          <p:cNvSpPr/>
          <p:nvPr/>
        </p:nvSpPr>
        <p:spPr>
          <a:xfrm>
            <a:off x="3911570" y="1247142"/>
            <a:ext cx="4665392" cy="1471677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下矢印 41">
            <a:extLst>
              <a:ext uri="{FF2B5EF4-FFF2-40B4-BE49-F238E27FC236}">
                <a16:creationId xmlns:a16="http://schemas.microsoft.com/office/drawing/2014/main" id="{7A87B384-CFE4-79DD-21A0-30D53E8D4BCF}"/>
              </a:ext>
            </a:extLst>
          </p:cNvPr>
          <p:cNvSpPr/>
          <p:nvPr/>
        </p:nvSpPr>
        <p:spPr>
          <a:xfrm>
            <a:off x="5222935" y="3934500"/>
            <a:ext cx="1870814" cy="55245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3605275-9CBA-3140-BD3C-76C70AF4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How to Create Hadrons on the Lattice?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5D5F5D-8BDE-EB41-A9BD-C969A47E246D}"/>
              </a:ext>
            </a:extLst>
          </p:cNvPr>
          <p:cNvSpPr txBox="1"/>
          <p:nvPr/>
        </p:nvSpPr>
        <p:spPr>
          <a:xfrm>
            <a:off x="4053333" y="1287967"/>
            <a:ext cx="525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Use an operator having the same quantum number as </a:t>
            </a:r>
            <a:r>
              <a:rPr kumimoji="1" lang="en-US" altLang="ja-JP" sz="2400" dirty="0" err="1"/>
              <a:t>poins</a:t>
            </a:r>
            <a:r>
              <a:rPr kumimoji="1" lang="en-US" altLang="ja-JP" sz="2400" dirty="0"/>
              <a:t>; ex.:</a:t>
            </a: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DAF813C-1844-0CC1-DAF8-ADB88C57CEC7}"/>
              </a:ext>
            </a:extLst>
          </p:cNvPr>
          <p:cNvGrpSpPr/>
          <p:nvPr/>
        </p:nvGrpSpPr>
        <p:grpSpPr>
          <a:xfrm>
            <a:off x="619975" y="4009494"/>
            <a:ext cx="3301092" cy="1047269"/>
            <a:chOff x="4066902" y="3223973"/>
            <a:chExt cx="3301092" cy="1047269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A42F4C10-06C5-B920-9DF2-32253FC00DFA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0E0D2745-F7C0-5F07-8CE8-C851D599ACDD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0D2754F9-CD35-3407-F55A-43988DBB7903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4A6693C4-E446-EE70-0EA7-1E37D9BBF5B5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E7ED1BAD-59B2-6510-31E2-A4665AC5C4E1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718CD982-F09F-6912-E851-F381CDAD092C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CD667D4-72BF-0ACE-ACB2-6AA9679C4D44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01D62C3-BE76-E6D7-F010-C71398BE0FA4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4D664CF-A45E-BAB8-3907-69C8436FC777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A0A28D65-218C-1C7A-EC7D-1A6B230FF0AF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ECD87C77-A30D-8E42-53C1-1836C813F73F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55A7D8B9-53B4-535E-E5CA-59CE57D7D459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113D17D-D7F1-48F3-BFBF-462E637746D4}"/>
              </a:ext>
            </a:extLst>
          </p:cNvPr>
          <p:cNvCxnSpPr/>
          <p:nvPr/>
        </p:nvCxnSpPr>
        <p:spPr>
          <a:xfrm flipV="1">
            <a:off x="604899" y="1625201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8C1225-1430-CC32-1648-426ED1B8C2A3}"/>
              </a:ext>
            </a:extLst>
          </p:cNvPr>
          <p:cNvGrpSpPr/>
          <p:nvPr/>
        </p:nvGrpSpPr>
        <p:grpSpPr>
          <a:xfrm>
            <a:off x="621567" y="2622586"/>
            <a:ext cx="3301092" cy="1047269"/>
            <a:chOff x="4066902" y="3223973"/>
            <a:chExt cx="3301092" cy="1047269"/>
          </a:xfrm>
        </p:grpSpPr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FC89FF99-C660-AD84-CE4D-49135B4A53FA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ABDA75F3-072E-EF99-80D8-490FE4F6B5CF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971B46AC-A3F1-B54E-9093-ED330C0BD0CA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D905A347-4B6B-9F3E-8D55-84466A0159BA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CE18E9D7-FA54-6A0D-B86A-4B08DC232FBE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6C86177D-08DE-3509-C975-70CA63212E91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062CBDB8-C6F0-1674-E207-0E797EFC451E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4F34BB6F-5C1C-91E9-84E0-F3ADEECCC5E9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1CC75E4E-5DB0-563E-6B2D-9827F911FA11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91466269-1AD7-ED7D-0F6D-78DEC84B3C68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BA2E50BE-AB55-ECAE-243F-C35ACCF1F4C9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48ACC00A-EC6C-4EC3-CA3A-8F1610C64749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tau=0&#10;\end{align*}&lt;/body&gt;&#10;  &lt;fcolor&gt;FFFFFFFF&lt;/fcolor&gt;&#10;  &lt;bcolor&gt;FFFFFFFF&lt;/bcolor&gt;&#10;  &lt;transparent&gt;True&lt;/transparent&gt;&#10;  &lt;resolution&gt;1800&lt;/resolution&gt;&#10;  &lt;imageh&gt;167&lt;/imageh&gt;&#10;  &lt;imagew&gt;577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74FD01EF-3AC6-7F79-7174-78FEA29A2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6" y="5126418"/>
            <a:ext cx="610658" cy="176741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DE65FD0D-B339-243A-9888-EEEA6F26F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0" y="1618130"/>
            <a:ext cx="207975" cy="187350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59035AC9-4AE0-D44D-AED1-F9F75834D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9" y="3772230"/>
            <a:ext cx="128058" cy="115358"/>
          </a:xfrm>
          <a:prstGeom prst="rect">
            <a:avLst/>
          </a:prstGeom>
        </p:spPr>
      </p:pic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P_5(x) = \bar{\psi}(x)\gamma_5\psi(x)&#10;\end{align*}&lt;/body&gt;&#10;  &lt;fcolor&gt;FFFFFFFF&lt;/fcolor&gt;&#10;  &lt;bcolor&gt;FFFFFFFF&lt;/bcolor&gt;&#10;  &lt;transparent&gt;True&lt;/transparent&gt;&#10;  &lt;resolution&gt;1800&lt;/resolution&gt;&#10;  &lt;imageh&gt;272&lt;/imageh&gt;&#10;  &lt;imagew&gt;2162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9D5E89DF-736F-E7A5-EB14-2BFF41238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51" y="2192799"/>
            <a:ext cx="2718148" cy="341969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bar{P}_5=\int dx P_5(x)&#10;\end{align*}&lt;/body&gt;&#10;  &lt;fcolor&gt;FFFFFFFF&lt;/fcolor&gt;&#10;  &lt;bcolor&gt;FFFFFFFF&lt;/bcolor&gt;&#10;  &lt;transparent&gt;True&lt;/transparent&gt;&#10;  &lt;resolution&gt;1800&lt;/resolution&gt;&#10;  &lt;imageh&gt;553&lt;/imageh&gt;&#10;  &lt;imagew&gt;1740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634933BD-A49C-CB90-7C42-D14B57364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92" y="2718843"/>
            <a:ext cx="2301720" cy="731524"/>
          </a:xfrm>
          <a:prstGeom prst="rect">
            <a:avLst/>
          </a:prstGeom>
        </p:spPr>
      </p:pic>
      <p:pic>
        <p:nvPicPr>
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\bar P_5&#10;\end{align*}&lt;/body&gt;&#10;  &lt;fcolor&gt;FFFFFFFF&lt;/fcolor&gt;&#10;  &lt;bcolor&gt;FFFFFFFF&lt;/bcolor&gt;&#10;  &lt;transparent&gt;True&lt;/transparent&gt;&#10;  &lt;resolution&gt;1800&lt;/resolution&gt;&#10;  &lt;imageh&gt;247&lt;/imageh&gt;&#10;  &lt;imagew&gt;238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C7A3EE08-DA78-525E-45FF-B3351DF4BD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99" y="4367591"/>
            <a:ext cx="314833" cy="326739"/>
          </a:xfrm>
          <a:prstGeom prst="rect">
            <a:avLst/>
          </a:prstGeom>
        </p:spPr>
      </p:pic>
      <p:sp>
        <p:nvSpPr>
          <p:cNvPr id="46" name="下矢印 41">
            <a:extLst>
              <a:ext uri="{FF2B5EF4-FFF2-40B4-BE49-F238E27FC236}">
                <a16:creationId xmlns:a16="http://schemas.microsoft.com/office/drawing/2014/main" id="{E079D863-DB67-45FF-30F2-2F345E4F2505}"/>
              </a:ext>
            </a:extLst>
          </p:cNvPr>
          <p:cNvSpPr/>
          <p:nvPr/>
        </p:nvSpPr>
        <p:spPr>
          <a:xfrm rot="10800000">
            <a:off x="1372545" y="1400820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下矢印 40">
            <a:extLst>
              <a:ext uri="{FF2B5EF4-FFF2-40B4-BE49-F238E27FC236}">
                <a16:creationId xmlns:a16="http://schemas.microsoft.com/office/drawing/2014/main" id="{D50E8EB7-499B-9AB4-62F4-F2FE60B10833}"/>
              </a:ext>
            </a:extLst>
          </p:cNvPr>
          <p:cNvSpPr/>
          <p:nvPr/>
        </p:nvSpPr>
        <p:spPr>
          <a:xfrm>
            <a:off x="1354262" y="4897339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\tau \to -\infty&#10;\end{align*}&lt;/body&gt;&#10;  &lt;fcolor&gt;FFFFFFFF&lt;/fcolor&gt;&#10;  &lt;bcolor&gt;FFFFFFFF&lt;/bcolor&gt;&#10;  &lt;transparent&gt;True&lt;/transparent&gt;&#10;  &lt;resolution&gt;1800&lt;/resolution&gt;&#10;  &lt;imageh&gt;130&lt;/imageh&gt;&#10;  &lt;imagew&gt;94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16C7A147-B242-FB49-3D6E-ECF4DCB35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5" y="5654287"/>
            <a:ext cx="1002241" cy="137583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\tau \to +\infty&#10;\end{align*}&lt;/body&gt;&#10;  &lt;fcolor&gt;FFFFFFFF&lt;/fcolor&gt;&#10;  &lt;bcolor&gt;FFFFFFFF&lt;/bcolor&gt;&#10;  &lt;transparent&gt;True&lt;/transparent&gt;&#10;  &lt;resolution&gt;1800&lt;/resolution&gt;&#10;  &lt;imageh&gt;166&lt;/imageh&gt;&#10;  &lt;imagew&gt;947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0E885808-50C5-BD5A-E8BC-09FFC6AEF1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56" y="1913953"/>
            <a:ext cx="1002241" cy="17568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5DD6B5-94EF-F39F-1CBD-BB4D701AF4FE}"/>
              </a:ext>
            </a:extLst>
          </p:cNvPr>
          <p:cNvGrpSpPr/>
          <p:nvPr/>
        </p:nvGrpSpPr>
        <p:grpSpPr>
          <a:xfrm>
            <a:off x="3091410" y="4676408"/>
            <a:ext cx="5885800" cy="2096145"/>
            <a:chOff x="3091410" y="4676408"/>
            <a:chExt cx="5885800" cy="2096145"/>
          </a:xfrm>
        </p:grpSpPr>
        <p:sp>
          <p:nvSpPr>
            <p:cNvPr id="63" name="角丸四角形 45">
              <a:extLst>
                <a:ext uri="{FF2B5EF4-FFF2-40B4-BE49-F238E27FC236}">
                  <a16:creationId xmlns:a16="http://schemas.microsoft.com/office/drawing/2014/main" id="{76279903-C0A5-1916-E1B8-866DBEDD2AB8}"/>
                </a:ext>
              </a:extLst>
            </p:cNvPr>
            <p:cNvSpPr/>
            <p:nvPr/>
          </p:nvSpPr>
          <p:spPr>
            <a:xfrm>
              <a:off x="3091410" y="6160593"/>
              <a:ext cx="5804381" cy="611960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langle \bar{P}_5 (\tau) | \bar{P}_5(0) \rangle \to e^{-m_\pi \tau}&#10;\end{align*}&lt;/body&gt;&#10;  &lt;fcolor&gt;FFFFFFFF&lt;/fcolor&gt;&#10;  &lt;bcolor&gt;FFFFFFFF&lt;/bcolor&gt;&#10;  &lt;transparent&gt;True&lt;/transparent&gt;&#10;  &lt;resolution&gt;1800&lt;/resolution&gt;&#10;  &lt;imageh&gt;270&lt;/imageh&gt;&#10;  &lt;imagew&gt;2486&lt;/imagew&gt;&#10;  &lt;scale&gt;50&lt;/scale&gt;&#10;  &lt;cursor&gt;67&lt;/cursor&gt;&#10;&lt;/TeXTeX&gt;">
              <a:extLst>
                <a:ext uri="{FF2B5EF4-FFF2-40B4-BE49-F238E27FC236}">
                  <a16:creationId xmlns:a16="http://schemas.microsoft.com/office/drawing/2014/main" id="{1541406C-5C4F-648E-F8C0-9D3FEA53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873" y="5452293"/>
              <a:ext cx="3387860" cy="367950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135651BB-02F4-08E6-A74E-0C580BAD59AA}"/>
                </a:ext>
              </a:extLst>
            </p:cNvPr>
            <p:cNvSpPr txBox="1"/>
            <p:nvPr/>
          </p:nvSpPr>
          <p:spPr>
            <a:xfrm>
              <a:off x="3197936" y="6235740"/>
              <a:ext cx="5779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Evaluation of the lowest energy eigenvalue</a:t>
              </a:r>
              <a:endParaRPr kumimoji="1" lang="ja-JP" altLang="en-US" sz="2400" dirty="0"/>
            </a:p>
          </p:txBody>
        </p:sp>
        <p:pic>
          <p:nvPicPr>
  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\tau\to\infty&#10;\end{align*}&lt;/body&gt;&#10;  &lt;fcolor&gt;FFFFFFFF&lt;/fcolor&gt;&#10;  &lt;bcolor&gt;FFFFFFFF&lt;/bcolor&gt;&#10;  &lt;transparent&gt;True&lt;/transparent&gt;&#10;  &lt;resolution&gt;1800&lt;/resolution&gt;&#10;  &lt;imageh&gt;130&lt;/imageh&gt;&#10;  &lt;imagew&gt;753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08AEFDBD-4640-CD06-6CA5-3B0CE442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877" y="4842638"/>
              <a:ext cx="796925" cy="137584"/>
            </a:xfrm>
            <a:prstGeom prst="rect">
              <a:avLst/>
            </a:prstGeom>
          </p:spPr>
        </p:pic>
        <p:pic>
          <p:nvPicPr>
            <p:cNvPr id="44" name="TexTeXPicture" descr="&lt;?xml version=&quot;1.0&quot; encoding=&quot;utf-16&quot;?&gt;&#10;&lt;TeXTeX&gt;&#10;  &lt;preamble&gt;\documentclass{jarticle}&#10;\usepackage{amsmath}&#10;\pagestyle{empty}&lt;/preamble&gt;&#10;  &lt;body&gt;\begin{align*} &#10;| \bar{P}_5 \rangle \sim |\pi\rangle&#10;\end{align*}&lt;/body&gt;&#10;  &lt;fcolor&gt;FFFFFFFF&lt;/fcolor&gt;&#10;  &lt;bcolor&gt;FFFFFFFF&lt;/bcolor&gt;&#10;  &lt;transparent&gt;True&lt;/transparent&gt;&#10;  &lt;resolution&gt;1800&lt;/resolution&gt;&#10;  &lt;imageh&gt;270&lt;/imageh&gt;&#10;  &lt;imagew&gt;1031&lt;/imagew&gt;&#10;  &lt;scale&gt;50&lt;/scale&gt;&#10;  &lt;cursor&gt;52&lt;/cursor&gt;&#10;&lt;/TeXTeX&gt;">
              <a:extLst>
                <a:ext uri="{FF2B5EF4-FFF2-40B4-BE49-F238E27FC236}">
                  <a16:creationId xmlns:a16="http://schemas.microsoft.com/office/drawing/2014/main" id="{1CF09EC7-4142-FFD7-C8E3-7E75A14BB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940" y="4733296"/>
              <a:ext cx="1443824" cy="378111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07A4A18-9C7C-26BA-8340-EFFF18028BA1}"/>
                </a:ext>
              </a:extLst>
            </p:cNvPr>
            <p:cNvSpPr txBox="1"/>
            <p:nvPr/>
          </p:nvSpPr>
          <p:spPr>
            <a:xfrm>
              <a:off x="5605408" y="4676408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limit:</a:t>
              </a:r>
              <a:endParaRPr kumimoji="1" lang="ja-JP" altLang="en-US" sz="2400" dirty="0"/>
            </a:p>
          </p:txBody>
        </p:sp>
      </p:grpSp>
      <p:pic>
        <p:nvPicPr>
          <p:cNvPr id="62" name="TexTeXPicture" descr="&lt;?xml version=&quot;1.0&quot; encoding=&quot;utf-16&quot;?&gt;&#10;&lt;TeXTeX&gt;&#10;  &lt;preamble&gt;\documentclass{jarticle}&#10;\usepackage{amsmath}&#10;\pagestyle{empty}&lt;/preamble&gt;&#10;  &lt;body&gt;\begin{align*} &#10;&amp;amp;P_5(-\tau)|0\rangle&#10;\\&amp;amp;= c_0e^{-\tau m_\pi}|\pi\rangle + c_1e^{-\tau m_\pi'} |\pi'\rangle + \cdots&#10;\end{align*}&lt;/body&gt;&#10;  &lt;fcolor&gt;FFFFFFFF&lt;/fcolor&gt;&#10;  &lt;bcolor&gt;FFFFFFFF&lt;/bcolor&gt;&#10;  &lt;transparent&gt;True&lt;/transparent&gt;&#10;  &lt;resolution&gt;1800&lt;/resolution&gt;&#10;  &lt;imageh&gt;699&lt;/imageh&gt;&#10;  &lt;imagew&gt;3730&lt;/imagew&gt;&#10;  &lt;scale&gt;50&lt;/scale&gt;&#10;  &lt;cursor&gt;39&lt;/cursor&gt;&#10;&lt;/TeXTeX&gt;">
            <a:extLst>
              <a:ext uri="{FF2B5EF4-FFF2-40B4-BE49-F238E27FC236}">
                <a16:creationId xmlns:a16="http://schemas.microsoft.com/office/drawing/2014/main" id="{A22C92F9-A133-61A4-528C-EC3BFF1967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18" y="2924929"/>
            <a:ext cx="4665392" cy="8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F0F2B3-520D-B8F4-A784-CE399E83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Correlation Functions: Example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606672-3ADF-D41D-3921-18FB0EECB303}"/>
              </a:ext>
            </a:extLst>
          </p:cNvPr>
          <p:cNvSpPr txBox="1"/>
          <p:nvPr/>
        </p:nvSpPr>
        <p:spPr>
          <a:xfrm>
            <a:off x="5692093" y="1165831"/>
            <a:ext cx="345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Figs from C.B. Lang</a:t>
            </a:r>
          </a:p>
          <a:p>
            <a:r>
              <a:rPr lang="en-US" altLang="ja-JP" sz="1200" dirty="0"/>
              <a:t>http://physik.uni-graz.at/~cbl/teaching/lgtped_c.pdf</a:t>
            </a:r>
            <a:endParaRPr kumimoji="1" lang="ja-JP" altLang="en-US" sz="1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C0CDC0-976F-B465-DAE7-5E96FF06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4756"/>
            <a:ext cx="3569288" cy="3345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8B0E5C4-1499-CD55-A3D1-F8DF7E63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84" y="3402914"/>
            <a:ext cx="3460281" cy="322110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1D32A4-6419-9532-CD97-4854195436D8}"/>
              </a:ext>
            </a:extLst>
          </p:cNvPr>
          <p:cNvSpPr txBox="1"/>
          <p:nvPr/>
        </p:nvSpPr>
        <p:spPr>
          <a:xfrm>
            <a:off x="5295481" y="215379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Effective-mass Plot</a:t>
            </a:r>
            <a:endParaRPr kumimoji="1" lang="ja-JP" altLang="en-US" sz="2400" dirty="0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m_{\rm eff} = \ln \frac{C(n)}{C(n+1)}&#10;\end{align*}&lt;/body&gt;&#10;  &lt;fcolor&gt;FFFFFFFF&lt;/fcolor&gt;&#10;  &lt;bcolor&gt;FFFFFFFF&lt;/bcolor&gt;&#10;  &lt;transparent&gt;True&lt;/transparent&gt;&#10;  &lt;resolution&gt;1800&lt;/resolution&gt;&#10;  &lt;imageh&gt;589&lt;/imageh&gt;&#10;  &lt;imagew&gt;2024&lt;/imagew&gt;&#10;  &lt;scale&gt;50&lt;/scale&gt;&#10;  &lt;cursor&gt;51&lt;/cursor&gt;&#10;&lt;/TeXTeX&gt;">
            <a:extLst>
              <a:ext uri="{FF2B5EF4-FFF2-40B4-BE49-F238E27FC236}">
                <a16:creationId xmlns:a16="http://schemas.microsoft.com/office/drawing/2014/main" id="{6F55D281-E507-645A-1904-50EA33F44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33" y="2702484"/>
            <a:ext cx="2187313" cy="6365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3FA67F-BA9D-CEE2-437E-EDBCFF1AA06E}"/>
              </a:ext>
            </a:extLst>
          </p:cNvPr>
          <p:cNvSpPr txBox="1"/>
          <p:nvPr/>
        </p:nvSpPr>
        <p:spPr>
          <a:xfrm>
            <a:off x="228634" y="5894347"/>
            <a:ext cx="4520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Mass of hadrons are obtained</a:t>
            </a:r>
          </a:p>
          <a:p>
            <a:r>
              <a:rPr lang="en-US" altLang="ja-JP" sz="2400" dirty="0"/>
              <a:t>from the plateau of effective mass</a:t>
            </a:r>
            <a:endParaRPr kumimoji="1" lang="ja-JP" altLang="en-US" sz="2400" dirty="0"/>
          </a:p>
        </p:txBody>
      </p:sp>
      <p:sp>
        <p:nvSpPr>
          <p:cNvPr id="15" name="右矢印 7">
            <a:extLst>
              <a:ext uri="{FF2B5EF4-FFF2-40B4-BE49-F238E27FC236}">
                <a16:creationId xmlns:a16="http://schemas.microsoft.com/office/drawing/2014/main" id="{885F2610-D01C-3E84-2320-D37753FCDAA3}"/>
              </a:ext>
            </a:extLst>
          </p:cNvPr>
          <p:cNvSpPr/>
          <p:nvPr/>
        </p:nvSpPr>
        <p:spPr>
          <a:xfrm rot="10800000">
            <a:off x="4680445" y="6052528"/>
            <a:ext cx="724535" cy="598791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C(\tau)=\langle \bar{P}(\tau) | \bar{P}(0) \rangle&#10;\to e^{-m \tau}&#10;\end{align*}&lt;/body&gt;&#10;  &lt;fcolor&gt;FFFFFFFF&lt;/fcolor&gt;&#10;  &lt;bcolor&gt;FFFFFFFF&lt;/bcolor&gt;&#10;  &lt;transparent&gt;True&lt;/transparent&gt;&#10;  &lt;resolution&gt;1800&lt;/resolution&gt;&#10;  &lt;imageh&gt;270&lt;/imageh&gt;&#10;  &lt;imagew&gt;3083&lt;/imagew&gt;&#10;  &lt;scale&gt;50&lt;/scale&gt;&#10;  &lt;cursor&gt;70&lt;/cursor&gt;&#10;&lt;/TeXTeX&gt;">
            <a:extLst>
              <a:ext uri="{FF2B5EF4-FFF2-40B4-BE49-F238E27FC236}">
                <a16:creationId xmlns:a16="http://schemas.microsoft.com/office/drawing/2014/main" id="{AA9F8C2B-90F7-9233-6E10-39773AA34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6207"/>
            <a:ext cx="4316755" cy="378048"/>
          </a:xfrm>
          <a:prstGeom prst="rect">
            <a:avLst/>
          </a:prstGeom>
        </p:spPr>
      </p:pic>
      <p:sp>
        <p:nvSpPr>
          <p:cNvPr id="20" name="右矢印 7">
            <a:extLst>
              <a:ext uri="{FF2B5EF4-FFF2-40B4-BE49-F238E27FC236}">
                <a16:creationId xmlns:a16="http://schemas.microsoft.com/office/drawing/2014/main" id="{DDD44F5C-F452-5206-E421-F0846BFBBAA8}"/>
              </a:ext>
            </a:extLst>
          </p:cNvPr>
          <p:cNvSpPr/>
          <p:nvPr/>
        </p:nvSpPr>
        <p:spPr>
          <a:xfrm>
            <a:off x="4158918" y="3311031"/>
            <a:ext cx="1136563" cy="830997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417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E1CDB9-801F-C8F1-7E4A-D819E48C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Caveats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2D03DA-D3B3-F2A2-49A1-F01D113D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125" y="3637167"/>
            <a:ext cx="3631225" cy="287177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399EAA-149B-0C77-F1DE-4609DAE6AA0C}"/>
              </a:ext>
            </a:extLst>
          </p:cNvPr>
          <p:cNvSpPr txBox="1"/>
          <p:nvPr/>
        </p:nvSpPr>
        <p:spPr>
          <a:xfrm>
            <a:off x="5707846" y="6490155"/>
            <a:ext cx="2109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HAL-QCD Collab. 2016</a:t>
            </a:r>
            <a:endParaRPr kumimoji="1" lang="ja-JP" altLang="en-US" sz="16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4FA8E1-0031-FF4B-389F-38312E74B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35" y="3637167"/>
            <a:ext cx="4175201" cy="287177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40462F-D319-52A8-EFD6-8977820D1D13}"/>
              </a:ext>
            </a:extLst>
          </p:cNvPr>
          <p:cNvSpPr txBox="1"/>
          <p:nvPr/>
        </p:nvSpPr>
        <p:spPr>
          <a:xfrm>
            <a:off x="369035" y="1247648"/>
            <a:ext cx="7207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Successful analysis only for the lowest-energy state.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More sophisticated treatment is required for 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Excited states.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Systems with small</a:t>
            </a:r>
            <a:r>
              <a:rPr lang="en-US" altLang="ja-JP" sz="2400" dirty="0"/>
              <a:t> energy gaps: ex. multi-hadron states, etc.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T</a:t>
            </a:r>
            <a:r>
              <a:rPr lang="en-US" altLang="ja-JP" sz="2400" dirty="0"/>
              <a:t>he “plateau” region should be determined carefully.</a:t>
            </a:r>
            <a:endParaRPr kumimoji="1" lang="en-US" altLang="ja-JP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CAB289-8A6B-B71B-A98C-52966FB7BD7F}"/>
              </a:ext>
            </a:extLst>
          </p:cNvPr>
          <p:cNvSpPr txBox="1"/>
          <p:nvPr/>
        </p:nvSpPr>
        <p:spPr>
          <a:xfrm>
            <a:off x="3218621" y="5178809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PACS-CS, </a:t>
            </a:r>
          </a:p>
          <a:p>
            <a:r>
              <a:rPr kumimoji="1" lang="en-US" altLang="ja-JP" sz="1600" dirty="0">
                <a:solidFill>
                  <a:schemeClr val="bg1"/>
                </a:solidFill>
              </a:rPr>
              <a:t>PR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D</a:t>
            </a:r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r>
              <a:rPr kumimoji="1" lang="en-US" altLang="ja-JP" sz="1600" dirty="0">
                <a:solidFill>
                  <a:schemeClr val="bg1"/>
                </a:solidFill>
              </a:rPr>
              <a:t> (’</a:t>
            </a:r>
            <a:r>
              <a:rPr kumimoji="1" lang="en-US" altLang="ja-JP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  <a:r>
              <a:rPr kumimoji="1" lang="en-US" altLang="ja-JP" sz="1600" dirty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186B9E7-DACB-F81D-C652-488F2B2B4530}"/>
              </a:ext>
            </a:extLst>
          </p:cNvPr>
          <p:cNvCxnSpPr>
            <a:cxnSpLocks/>
          </p:cNvCxnSpPr>
          <p:nvPr/>
        </p:nvCxnSpPr>
        <p:spPr>
          <a:xfrm flipV="1">
            <a:off x="8285863" y="1146236"/>
            <a:ext cx="0" cy="2293655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84E45CB-59CE-268F-D26F-6EF4D067A4B3}"/>
              </a:ext>
            </a:extLst>
          </p:cNvPr>
          <p:cNvCxnSpPr>
            <a:cxnSpLocks/>
          </p:cNvCxnSpPr>
          <p:nvPr/>
        </p:nvCxnSpPr>
        <p:spPr>
          <a:xfrm>
            <a:off x="8421192" y="3169930"/>
            <a:ext cx="470263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CCCE269-E3C4-799D-A230-41D364C9B19F}"/>
              </a:ext>
            </a:extLst>
          </p:cNvPr>
          <p:cNvCxnSpPr>
            <a:cxnSpLocks/>
          </p:cNvCxnSpPr>
          <p:nvPr/>
        </p:nvCxnSpPr>
        <p:spPr>
          <a:xfrm>
            <a:off x="8421192" y="2660479"/>
            <a:ext cx="470263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1F603D0-4D1D-84F9-7875-95A1A6C6B3CC}"/>
              </a:ext>
            </a:extLst>
          </p:cNvPr>
          <p:cNvCxnSpPr>
            <a:cxnSpLocks/>
          </p:cNvCxnSpPr>
          <p:nvPr/>
        </p:nvCxnSpPr>
        <p:spPr>
          <a:xfrm>
            <a:off x="8421192" y="2373096"/>
            <a:ext cx="470263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43DDBD-B778-ABA3-CA2E-C66241E2EC2A}"/>
              </a:ext>
            </a:extLst>
          </p:cNvPr>
          <p:cNvCxnSpPr>
            <a:cxnSpLocks/>
          </p:cNvCxnSpPr>
          <p:nvPr/>
        </p:nvCxnSpPr>
        <p:spPr>
          <a:xfrm>
            <a:off x="8421192" y="2181507"/>
            <a:ext cx="470263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CFD2B29-8B9F-7173-7A42-AFEA54886E51}"/>
              </a:ext>
            </a:extLst>
          </p:cNvPr>
          <p:cNvCxnSpPr>
            <a:cxnSpLocks/>
          </p:cNvCxnSpPr>
          <p:nvPr/>
        </p:nvCxnSpPr>
        <p:spPr>
          <a:xfrm>
            <a:off x="8421192" y="2077004"/>
            <a:ext cx="470263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FFFFFF&lt;/fcolor&gt;&#10;  &lt;bcolor&gt;FF000000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5854B62E-74FC-2DD6-C329-7A2CCFCAF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41403" y="1725043"/>
            <a:ext cx="261408" cy="2751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8880788-9750-BB8E-3408-040931958EC2}"/>
              </a:ext>
            </a:extLst>
          </p:cNvPr>
          <p:cNvSpPr txBox="1"/>
          <p:nvPr/>
        </p:nvSpPr>
        <p:spPr>
          <a:xfrm rot="16200000">
            <a:off x="7164836" y="1673542"/>
            <a:ext cx="172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energy level</a:t>
            </a:r>
            <a:endParaRPr kumimoji="1" lang="ja-JP" altLang="en-US" sz="2400" dirty="0"/>
          </a:p>
        </p:txBody>
      </p: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0&#10;\end{align*}&lt;/body&gt;&#10;  &lt;fcolor&gt;FFFFFFFF&lt;/fcolor&gt;&#10;  &lt;bcolor&gt;FF000000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F80E2687-7CD5-C8FC-077F-A955CFA09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01" y="3092037"/>
            <a:ext cx="110067" cy="17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1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0DDF2B-74D0-4BD4-63D5-14BFF8F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en-US" altLang="ja-JP" dirty="0"/>
              <a:t>Charge Distribution inside Hadrons?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259445B-5308-4D8A-3AA2-0DFE85014B13}"/>
              </a:ext>
            </a:extLst>
          </p:cNvPr>
          <p:cNvGrpSpPr/>
          <p:nvPr/>
        </p:nvGrpSpPr>
        <p:grpSpPr>
          <a:xfrm>
            <a:off x="619975" y="4401378"/>
            <a:ext cx="3301092" cy="1047269"/>
            <a:chOff x="4066902" y="3223973"/>
            <a:chExt cx="3301092" cy="1047269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1A0834BE-3500-EB30-4D74-90A9039F0CED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26F7A48-CF66-91CE-D979-97527B402E66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810A8D4C-F5C1-6982-C32D-28C27AAC24B6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87F9A20B-218B-198A-3B2E-A02F24BF3C20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56A684AB-9BB5-3D38-9E41-83DF39E4EC8F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46B5A847-5656-9E70-0092-F0774CF906E5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4D9783BA-730C-B041-45C0-7558A06EDECA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6E1D3816-4F07-A78E-5C3E-65CF204DCA16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8F5B7488-DF37-564A-9589-AC7396D5B6AC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244BB573-DED8-8E19-87CA-6FC0C51C622B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AAE75E24-C237-2AD3-D255-749DF02CB13A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361FF3B-4E98-8B9C-040A-AF2E107D4B4B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2CDF961-F447-B7B3-E80D-AA99DFC3F7E6}"/>
              </a:ext>
            </a:extLst>
          </p:cNvPr>
          <p:cNvCxnSpPr/>
          <p:nvPr/>
        </p:nvCxnSpPr>
        <p:spPr>
          <a:xfrm flipV="1">
            <a:off x="604899" y="1625201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89A0771-86C7-C6B7-44C1-6DD2BFA7C21C}"/>
              </a:ext>
            </a:extLst>
          </p:cNvPr>
          <p:cNvGrpSpPr/>
          <p:nvPr/>
        </p:nvGrpSpPr>
        <p:grpSpPr>
          <a:xfrm>
            <a:off x="621567" y="2056525"/>
            <a:ext cx="3301092" cy="1047269"/>
            <a:chOff x="4066902" y="3223973"/>
            <a:chExt cx="3301092" cy="1047269"/>
          </a:xfrm>
        </p:grpSpPr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CE50DDDB-6105-FFCA-5FBA-7D3555346A75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6CD4EA15-D034-F73E-28C8-7D98E8D3CCAE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AB3A1881-5DBB-52C8-03CC-BFDCBD5A07C1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D706049-1D67-4C59-EE26-9E3A093291B1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4599656C-84AE-5C41-BB62-5DCE59497A02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047EC395-EAE6-0406-97C5-88739FB505C9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EFF7FF2-E9A9-2C32-639A-4AC129A580D9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DE65345B-16A2-8FEE-A763-880D6603AB44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E41D0EE8-43BA-CE2F-02CC-CFDC137CA583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95D987B0-A53C-DF9B-6FE7-C2842BAC204F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E100EDB0-1913-FE92-CE96-C41834067F23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E413AD6A-6B1B-D6F4-3006-326219FFC9CA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tau=0&#10;\end{align*}&lt;/body&gt;&#10;  &lt;fcolor&gt;FFFFFFFF&lt;/fcolor&gt;&#10;  &lt;bcolor&gt;FFFFFFFF&lt;/bcolor&gt;&#10;  &lt;transparent&gt;True&lt;/transparent&gt;&#10;  &lt;resolution&gt;1800&lt;/resolution&gt;&#10;  &lt;imageh&gt;167&lt;/imageh&gt;&#10;  &lt;imagew&gt;577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A93E7A7F-C766-4B92-DCFD-DFA1053A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9" y="4362909"/>
            <a:ext cx="610658" cy="176741"/>
          </a:xfrm>
          <a:prstGeom prst="rect">
            <a:avLst/>
          </a:prstGeom>
        </p:spPr>
      </p:pic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B4A8DD4-D87A-3C6B-29BD-DD21BA882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0" y="1618130"/>
            <a:ext cx="207975" cy="18735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20709E73-2E79-952E-C320-221F3D5D6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9" y="3206169"/>
            <a:ext cx="128058" cy="11535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P_5(x)&#10;\end{align*}&lt;/body&gt;&#10;  &lt;fcolor&gt;FFFFFFFF&lt;/fcolor&gt;&#10;  &lt;bcolor&gt;FFFFFFFF&lt;/bcolor&gt;&#10;  &lt;transparent&gt;True&lt;/transparent&gt;&#10;  &lt;resolution&gt;1800&lt;/resolution&gt;&#10;  &lt;imageh&gt;250&lt;/imageh&gt;&#10;  &lt;imagew&gt;574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DDD2F0EF-363E-AC46-082F-4E2FCBD5E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62" y="2172081"/>
            <a:ext cx="759303" cy="33070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P_5(x)&#10;\end{align*}&lt;/body&gt;&#10;  &lt;fcolor&gt;FFFFFFFF&lt;/fcolor&gt;&#10;  &lt;bcolor&gt;FFFFFFFF&lt;/bcolor&gt;&#10;  &lt;transparent&gt;True&lt;/transparent&gt;&#10;  &lt;resolution&gt;1800&lt;/resolution&gt;&#10;  &lt;imageh&gt;250&lt;/imageh&gt;&#10;  &lt;imagew&gt;574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5530507B-0587-6381-8AD8-3809C01A7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03" y="5006685"/>
            <a:ext cx="759303" cy="330707"/>
          </a:xfrm>
          <a:prstGeom prst="rect">
            <a:avLst/>
          </a:prstGeom>
        </p:spPr>
      </p:pic>
      <p:sp>
        <p:nvSpPr>
          <p:cNvPr id="36" name="乗算 36">
            <a:extLst>
              <a:ext uri="{FF2B5EF4-FFF2-40B4-BE49-F238E27FC236}">
                <a16:creationId xmlns:a16="http://schemas.microsoft.com/office/drawing/2014/main" id="{EFB941AA-ACD7-27E3-7001-D135BA3AA36F}"/>
              </a:ext>
            </a:extLst>
          </p:cNvPr>
          <p:cNvSpPr/>
          <p:nvPr/>
        </p:nvSpPr>
        <p:spPr>
          <a:xfrm>
            <a:off x="2077380" y="4753298"/>
            <a:ext cx="389777" cy="3309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乗算 37">
            <a:extLst>
              <a:ext uri="{FF2B5EF4-FFF2-40B4-BE49-F238E27FC236}">
                <a16:creationId xmlns:a16="http://schemas.microsoft.com/office/drawing/2014/main" id="{F4F07689-B98C-2BEE-F809-F04CDAE80A31}"/>
              </a:ext>
            </a:extLst>
          </p:cNvPr>
          <p:cNvSpPr/>
          <p:nvPr/>
        </p:nvSpPr>
        <p:spPr>
          <a:xfrm>
            <a:off x="2041877" y="2419744"/>
            <a:ext cx="389777" cy="3309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A712322-B727-7D1B-D99F-6AAC3B880177}"/>
              </a:ext>
            </a:extLst>
          </p:cNvPr>
          <p:cNvGrpSpPr/>
          <p:nvPr/>
        </p:nvGrpSpPr>
        <p:grpSpPr>
          <a:xfrm>
            <a:off x="619975" y="3228760"/>
            <a:ext cx="3301092" cy="1047269"/>
            <a:chOff x="4066902" y="3223973"/>
            <a:chExt cx="3301092" cy="1047269"/>
          </a:xfrm>
        </p:grpSpPr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22E33070-9688-23D1-589A-01B5E87221CF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9FBBFA30-F7D0-0469-7045-DB3538D98B8B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B71B92AB-0376-6907-93CE-CE265D31D3B3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E8A308D4-E6EE-89C5-C861-CB295AC761DA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39006573-C8A5-7020-06CE-BD0910D4493D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90ADE673-4C39-FB0E-143B-F31A1E2277B9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F4095BB2-9EC1-6576-89E2-CDEE775008DD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62DEDF87-0A5F-5A69-2443-10A36735054F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56550C30-99BD-9214-B9C5-1598D3D29F32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883CE02E-FC5B-3668-344F-E5687F134441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C1AE0F3F-6D9B-7FCB-5F71-659AA82E693C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974FAA1-C910-5D9B-5188-9961957185A2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9525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TexTeXPicture" descr="&lt;?xml version=&quot;1.0&quot; encoding=&quot;utf-16&quot;?&gt;&#10;&lt;TeXTeX&gt;&#10;  &lt;preamble&gt;\documentclass{jarticle}&#10;\usepackage{amsmath}&#10;\pagestyle{empty}&lt;/preamble&gt;&#10;  &lt;body&gt;\begin{align*} &#10;\rho(y)&#10;\end{align*}&lt;/body&gt;&#10;  &lt;fcolor&gt;FFFFFFFF&lt;/fcolor&gt;&#10;  &lt;bcolor&gt;FFFFFFFF&lt;/bcolor&gt;&#10;  &lt;transparent&gt;True&lt;/transparent&gt;&#10;  &lt;resolution&gt;1800&lt;/resolution&gt;&#10;  &lt;imageh&gt;250&lt;/imageh&gt;&#10;  &lt;imagew&gt;421&lt;/imagew&gt;&#10;  &lt;scale&gt;50&lt;/scale&gt;&#10;  &lt;cursor&gt;23&lt;/cursor&gt;&#10;&lt;/TeXTeX&gt;">
            <a:extLst>
              <a:ext uri="{FF2B5EF4-FFF2-40B4-BE49-F238E27FC236}">
                <a16:creationId xmlns:a16="http://schemas.microsoft.com/office/drawing/2014/main" id="{AA5E3993-ECCB-881E-AE0B-B67882393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25" y="3518269"/>
            <a:ext cx="445558" cy="264583"/>
          </a:xfrm>
          <a:prstGeom prst="rect">
            <a:avLst/>
          </a:prstGeom>
        </p:spPr>
      </p:pic>
      <p:sp>
        <p:nvSpPr>
          <p:cNvPr id="52" name="乗算 52">
            <a:extLst>
              <a:ext uri="{FF2B5EF4-FFF2-40B4-BE49-F238E27FC236}">
                <a16:creationId xmlns:a16="http://schemas.microsoft.com/office/drawing/2014/main" id="{D4A13C2D-6D41-DD6B-01AB-FC39F13F1334}"/>
              </a:ext>
            </a:extLst>
          </p:cNvPr>
          <p:cNvSpPr/>
          <p:nvPr/>
        </p:nvSpPr>
        <p:spPr>
          <a:xfrm>
            <a:off x="2626136" y="3686856"/>
            <a:ext cx="389777" cy="330996"/>
          </a:xfrm>
          <a:prstGeom prst="mathMultiply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-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300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6AB959A-33D8-BDD1-7223-C63483F7D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1" y="5605936"/>
            <a:ext cx="317499" cy="115358"/>
          </a:xfrm>
          <a:prstGeom prst="rect">
            <a:avLst/>
          </a:prstGeom>
        </p:spPr>
      </p:pic>
      <p:pic>
        <p:nvPicPr>
          <p:cNvPr id="54" name="TexTeXPicture" descr="&lt;?xml version=&quot;1.0&quot; encoding=&quot;utf-16&quot;?&gt;&#10;&lt;TeXTeX&gt;&#10;  &lt;preamble&gt;\documentclass{jarticle}&#10;\usepackage{amsmath}&#10;\pagestyle{empty}&lt;/preamble&gt;&#10;  &lt;body&gt;\begin{align*} &#10;\langle 0 | P_5(\vec{x},\tau) \rho(\vec{y},0) P_5(\vec{x},-\tau) |0\rangle&#10;\end{align*}&lt;/body&gt;&#10;  &lt;fcolor&gt;FFFFFFFF&lt;/fcolor&gt;&#10;  &lt;bcolor&gt;FFFFFFFF&lt;/bcolor&gt;&#10;  &lt;transparent&gt;True&lt;/transparent&gt;&#10;  &lt;resolution&gt;1800&lt;/resolution&gt;&#10;  &lt;imageh&gt;250&lt;/imageh&gt;&#10;  &lt;imagew&gt;3122&lt;/imagew&gt;&#10;  &lt;scale&gt;50&lt;/scale&gt;&#10;  &lt;cursor&gt;79&lt;/cursor&gt;&#10;&lt;/TeXTeX&gt;">
            <a:extLst>
              <a:ext uri="{FF2B5EF4-FFF2-40B4-BE49-F238E27FC236}">
                <a16:creationId xmlns:a16="http://schemas.microsoft.com/office/drawing/2014/main" id="{4D097522-1D48-45C5-D31C-81B15170DA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22" y="1572845"/>
            <a:ext cx="3849093" cy="308223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5E2F700-66CA-C110-F804-A84233E56C6F}"/>
              </a:ext>
            </a:extLst>
          </p:cNvPr>
          <p:cNvSpPr txBox="1"/>
          <p:nvPr/>
        </p:nvSpPr>
        <p:spPr>
          <a:xfrm>
            <a:off x="4493622" y="2076939"/>
            <a:ext cx="386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Charge distribution &amp; radius?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D99CAE70-8250-C5B3-723C-92CD31A27C08}"/>
                  </a:ext>
                </a:extLst>
              </p:cNvPr>
              <p:cNvSpPr txBox="1"/>
              <p:nvPr/>
            </p:nvSpPr>
            <p:spPr>
              <a:xfrm>
                <a:off x="4380770" y="3270801"/>
                <a:ext cx="40940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HG創英角ｺﾞｼｯｸUB" panose="020B0909000000000000" pitchFamily="49" charset="-128"/>
                    <a:ea typeface="HG創英角ｺﾞｼｯｸUB" panose="020B0909000000000000" pitchFamily="49" charset="-128"/>
                  </a:rPr>
                  <a:t>×</a:t>
                </a:r>
                <a:r>
                  <a:rPr kumimoji="1" lang="en-US" altLang="ja-JP" sz="2400" dirty="0"/>
                  <a:t>The hadron state is not </a:t>
                </a:r>
              </a:p>
              <a:p>
                <a:pPr algn="ctr"/>
                <a:r>
                  <a:rPr lang="en-US" altLang="ja-JP" sz="2400" dirty="0"/>
                  <a:t>the eigenstate of coordinate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D99CAE70-8250-C5B3-723C-92CD31A27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70" y="3270801"/>
                <a:ext cx="4094070" cy="830997"/>
              </a:xfrm>
              <a:prstGeom prst="rect">
                <a:avLst/>
              </a:prstGeom>
              <a:blipFill>
                <a:blip r:embed="rId8"/>
                <a:stretch>
                  <a:fillRect l="-1937" t="-8824" r="-1788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3C3DAD2-15FA-3D58-983E-A1D72BB8236A}"/>
              </a:ext>
            </a:extLst>
          </p:cNvPr>
          <p:cNvSpPr txBox="1"/>
          <p:nvPr/>
        </p:nvSpPr>
        <p:spPr>
          <a:xfrm>
            <a:off x="4172037" y="612739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○</a:t>
            </a:r>
            <a:r>
              <a:rPr lang="en-US" altLang="ja-JP" sz="2400" dirty="0"/>
              <a:t>f</a:t>
            </a:r>
            <a:r>
              <a:rPr kumimoji="1" lang="en-US" altLang="ja-JP" sz="2400" dirty="0"/>
              <a:t>orm factor:</a:t>
            </a:r>
            <a:endParaRPr kumimoji="1" lang="ja-JP" altLang="en-US" sz="2400" dirty="0"/>
          </a:p>
        </p:txBody>
      </p:sp>
      <p:pic>
        <p:nvPicPr>
          <p:cNvPr id="59" name="TexTeXPicture" descr="&lt;?xml version=&quot;1.0&quot; encoding=&quot;utf-16&quot;?&gt;&#10;&lt;TeXTeX&gt;&#10;  &lt;preamble&gt;\documentclass{jarticle}&#10;\usepackage{amsmath}&#10;\pagestyle{empty}&lt;/preamble&gt;&#10;  &lt;body&gt;\begin{align*} &#10;\langle \pi(\vec{p}_1) | V_\mu(\vec{q}) | \pi(\vec{p}_2) \rangle&#10;\end{align*}&lt;/body&gt;&#10;  &lt;fcolor&gt;FFFFFFFF&lt;/fcolor&gt;&#10;  &lt;bcolor&gt;FFFFFFFF&lt;/bcolor&gt;&#10;  &lt;transparent&gt;True&lt;/transparent&gt;&#10;  &lt;resolution&gt;1800&lt;/resolution&gt;&#10;  &lt;imageh&gt;261&lt;/imageh&gt;&#10;  &lt;imagew&gt;2035&lt;/imagew&gt;&#10;  &lt;scale&gt;50&lt;/scale&gt;&#10;  &lt;cursor&gt;4&lt;/cursor&gt;&#10;&lt;/TeXTeX&gt;">
            <a:extLst>
              <a:ext uri="{FF2B5EF4-FFF2-40B4-BE49-F238E27FC236}">
                <a16:creationId xmlns:a16="http://schemas.microsoft.com/office/drawing/2014/main" id="{5E7B8B68-90BB-DF7C-052F-3530A3E5F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61" y="6232018"/>
            <a:ext cx="2508938" cy="321785"/>
          </a:xfrm>
          <a:prstGeom prst="rect">
            <a:avLst/>
          </a:prstGeom>
        </p:spPr>
      </p:pic>
      <p:sp>
        <p:nvSpPr>
          <p:cNvPr id="60" name="下矢印 41">
            <a:extLst>
              <a:ext uri="{FF2B5EF4-FFF2-40B4-BE49-F238E27FC236}">
                <a16:creationId xmlns:a16="http://schemas.microsoft.com/office/drawing/2014/main" id="{D2446F05-C391-D742-0B80-860ACDA4B1E1}"/>
              </a:ext>
            </a:extLst>
          </p:cNvPr>
          <p:cNvSpPr/>
          <p:nvPr/>
        </p:nvSpPr>
        <p:spPr>
          <a:xfrm>
            <a:off x="5492398" y="2613527"/>
            <a:ext cx="1870814" cy="55245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下矢印 41">
            <a:extLst>
              <a:ext uri="{FF2B5EF4-FFF2-40B4-BE49-F238E27FC236}">
                <a16:creationId xmlns:a16="http://schemas.microsoft.com/office/drawing/2014/main" id="{71FC8A2C-1628-09B2-6504-2A6BA8C582FB}"/>
              </a:ext>
            </a:extLst>
          </p:cNvPr>
          <p:cNvSpPr/>
          <p:nvPr/>
        </p:nvSpPr>
        <p:spPr>
          <a:xfrm>
            <a:off x="5482761" y="4145563"/>
            <a:ext cx="1870814" cy="55245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8BA15908-08ED-0289-9119-DEC024C57A3C}"/>
                  </a:ext>
                </a:extLst>
              </p:cNvPr>
              <p:cNvSpPr txBox="1"/>
              <p:nvPr/>
            </p:nvSpPr>
            <p:spPr>
              <a:xfrm>
                <a:off x="4274793" y="4706946"/>
                <a:ext cx="4286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/>
                  <a:t>A hadron at position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1" lang="en-US" altLang="ja-JP" sz="2400" dirty="0"/>
              </a:p>
              <a:p>
                <a:pPr algn="ctr"/>
                <a:r>
                  <a:rPr kumimoji="1" lang="en-US" altLang="ja-JP" sz="2400" dirty="0"/>
                  <a:t>cannot be created on the lattice.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8BA15908-08ED-0289-9119-DEC024C57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793" y="4706946"/>
                <a:ext cx="4286751" cy="830997"/>
              </a:xfrm>
              <a:prstGeom prst="rect">
                <a:avLst/>
              </a:prstGeom>
              <a:blipFill>
                <a:blip r:embed="rId10"/>
                <a:stretch>
                  <a:fillRect l="-1565" t="-5882" r="-1707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下矢印 41">
            <a:extLst>
              <a:ext uri="{FF2B5EF4-FFF2-40B4-BE49-F238E27FC236}">
                <a16:creationId xmlns:a16="http://schemas.microsoft.com/office/drawing/2014/main" id="{E7ACD4E1-0B41-B165-E439-456D1B7C6990}"/>
              </a:ext>
            </a:extLst>
          </p:cNvPr>
          <p:cNvSpPr/>
          <p:nvPr/>
        </p:nvSpPr>
        <p:spPr>
          <a:xfrm rot="10800000">
            <a:off x="1411275" y="1062841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下矢印 40">
            <a:extLst>
              <a:ext uri="{FF2B5EF4-FFF2-40B4-BE49-F238E27FC236}">
                <a16:creationId xmlns:a16="http://schemas.microsoft.com/office/drawing/2014/main" id="{1AD835D0-36E9-02E8-7CF4-F42E68179408}"/>
              </a:ext>
            </a:extLst>
          </p:cNvPr>
          <p:cNvSpPr/>
          <p:nvPr/>
        </p:nvSpPr>
        <p:spPr>
          <a:xfrm>
            <a:off x="1371168" y="5354797"/>
            <a:ext cx="1710001" cy="1254034"/>
          </a:xfrm>
          <a:prstGeom prst="down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TexTeXPicture" descr="&lt;?xml version=&quot;1.0&quot; encoding=&quot;utf-16&quot;?&gt;&#10;&lt;TeXTeX&gt;&#10;  &lt;preamble&gt;\documentclass{jarticle}&#10;\usepackage{amsmath}&#10;\pagestyle{empty}&lt;/preamble&gt;&#10;  &lt;body&gt;\begin{align*} &#10;\tau \to -\infty&#10;\end{align*}&lt;/body&gt;&#10;  &lt;fcolor&gt;FFFFFFFF&lt;/fcolor&gt;&#10;  &lt;bcolor&gt;FFFFFFFF&lt;/bcolor&gt;&#10;  &lt;transparent&gt;True&lt;/transparent&gt;&#10;  &lt;resolution&gt;1800&lt;/resolution&gt;&#10;  &lt;imageh&gt;130&lt;/imageh&gt;&#10;  &lt;imagew&gt;94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DB92DC48-5408-802B-0F31-C162CA9C3E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13" y="6040209"/>
            <a:ext cx="1002241" cy="13758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}&#10;\pagestyle{empty}&lt;/preamble&gt;&#10;  &lt;body&gt;\begin{align*} &#10;\tau \to +\infty&#10;\end{align*}&lt;/body&gt;&#10;  &lt;fcolor&gt;FFFFFFFF&lt;/fcolor&gt;&#10;  &lt;bcolor&gt;FFFFFFFF&lt;/bcolor&gt;&#10;  &lt;transparent&gt;True&lt;/transparent&gt;&#10;  &lt;resolution&gt;1800&lt;/resolution&gt;&#10;  &lt;imageh&gt;166&lt;/imageh&gt;&#10;  &lt;imagew&gt;947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8275161D-E766-BC90-6751-1DD57F86A6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54" y="1488156"/>
            <a:ext cx="1002241" cy="17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2693093"/>
            <a:ext cx="8098972" cy="438411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690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下矢印 41">
            <a:extLst>
              <a:ext uri="{FF2B5EF4-FFF2-40B4-BE49-F238E27FC236}">
                <a16:creationId xmlns:a16="http://schemas.microsoft.com/office/drawing/2014/main" id="{DAF5BB61-C215-6032-2E0F-E4FC97108B84}"/>
              </a:ext>
            </a:extLst>
          </p:cNvPr>
          <p:cNvSpPr/>
          <p:nvPr/>
        </p:nvSpPr>
        <p:spPr>
          <a:xfrm>
            <a:off x="5000445" y="4623485"/>
            <a:ext cx="2407718" cy="67738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992551A-1748-DC92-247F-0DA83EDF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DoF</a:t>
            </a:r>
            <a:r>
              <a:rPr lang="en-US" altLang="ja-JP" dirty="0"/>
              <a:t> of Path Integral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8FA1D61-8FD2-FCAE-E77C-59B9998A32B3}"/>
              </a:ext>
            </a:extLst>
          </p:cNvPr>
          <p:cNvGrpSpPr/>
          <p:nvPr/>
        </p:nvGrpSpPr>
        <p:grpSpPr>
          <a:xfrm>
            <a:off x="624676" y="4587579"/>
            <a:ext cx="3301092" cy="1047269"/>
            <a:chOff x="4066902" y="3223973"/>
            <a:chExt cx="3301092" cy="1047269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A71EA5EF-11D3-34C1-3687-C521295A7425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3C2D6902-0179-8B70-9D1B-44B48519B601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2A4C4A8F-89A0-DF9B-8A6B-040D8B538953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81D87139-3AD4-8BAE-6052-E7908081B2C7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F629E4C7-0E2F-8241-D1D3-235CE133D32E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AE8942A-32BD-9485-5314-A52C3AA8FEE3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75EFA6A-3AA1-D054-0777-88447BE9D110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DC8DDD40-0362-0FC0-410D-768F02008396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F6F30F4-A57D-350C-6B02-1D5868E56D9B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5CE381AD-E36B-2B9F-0C5C-BB77AFE19D17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7425D667-C424-2302-76EC-EA159652AF7D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5F8972A3-2997-17E3-347F-FBEC6783F563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76" descr="lattice">
            <a:extLst>
              <a:ext uri="{FF2B5EF4-FFF2-40B4-BE49-F238E27FC236}">
                <a16:creationId xmlns:a16="http://schemas.microsoft.com/office/drawing/2014/main" id="{D8324BD0-96DE-6CDC-B8B0-684A6A24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2267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86A356C-EE88-C996-41AC-DB5DE7114428}"/>
              </a:ext>
            </a:extLst>
          </p:cNvPr>
          <p:cNvCxnSpPr/>
          <p:nvPr/>
        </p:nvCxnSpPr>
        <p:spPr>
          <a:xfrm flipV="1">
            <a:off x="609600" y="1759139"/>
            <a:ext cx="0" cy="449797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4375799-49C5-0784-70E8-16DAFD855F8D}"/>
              </a:ext>
            </a:extLst>
          </p:cNvPr>
          <p:cNvGrpSpPr/>
          <p:nvPr/>
        </p:nvGrpSpPr>
        <p:grpSpPr>
          <a:xfrm>
            <a:off x="626268" y="2521394"/>
            <a:ext cx="3301092" cy="1047269"/>
            <a:chOff x="4066902" y="3223973"/>
            <a:chExt cx="3301092" cy="1047269"/>
          </a:xfrm>
        </p:grpSpPr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071F95E0-ABC2-E8C0-AF71-AF373A938B29}"/>
                </a:ext>
              </a:extLst>
            </p:cNvPr>
            <p:cNvCxnSpPr/>
            <p:nvPr/>
          </p:nvCxnSpPr>
          <p:spPr>
            <a:xfrm>
              <a:off x="4066902" y="426285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A2161117-D68F-4B36-4BBB-5C3D66A422EA}"/>
                </a:ext>
              </a:extLst>
            </p:cNvPr>
            <p:cNvCxnSpPr/>
            <p:nvPr/>
          </p:nvCxnSpPr>
          <p:spPr>
            <a:xfrm>
              <a:off x="4287882" y="40571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4A1BCB06-8B44-B5AE-91E2-27846EAA4610}"/>
                </a:ext>
              </a:extLst>
            </p:cNvPr>
            <p:cNvCxnSpPr/>
            <p:nvPr/>
          </p:nvCxnSpPr>
          <p:spPr>
            <a:xfrm>
              <a:off x="4505052" y="384756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A1DB14F0-CCBA-052C-86A3-9C0B1E9EA447}"/>
                </a:ext>
              </a:extLst>
            </p:cNvPr>
            <p:cNvCxnSpPr/>
            <p:nvPr/>
          </p:nvCxnSpPr>
          <p:spPr>
            <a:xfrm>
              <a:off x="4729842" y="363801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79EF960A-47AA-312A-2A6F-9D58472E533B}"/>
                </a:ext>
              </a:extLst>
            </p:cNvPr>
            <p:cNvCxnSpPr/>
            <p:nvPr/>
          </p:nvCxnSpPr>
          <p:spPr>
            <a:xfrm>
              <a:off x="4944209" y="3432277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DBC96D2-E8A0-FB66-6293-ED8DF6BD1894}"/>
                </a:ext>
              </a:extLst>
            </p:cNvPr>
            <p:cNvCxnSpPr/>
            <p:nvPr/>
          </p:nvCxnSpPr>
          <p:spPr>
            <a:xfrm>
              <a:off x="5164726" y="3228021"/>
              <a:ext cx="2203268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C259DA58-2C19-A981-6DD7-8BACA49E8C70}"/>
                </a:ext>
              </a:extLst>
            </p:cNvPr>
            <p:cNvCxnSpPr/>
            <p:nvPr/>
          </p:nvCxnSpPr>
          <p:spPr>
            <a:xfrm flipV="1">
              <a:off x="4066902" y="3228021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0F5AE091-2CA7-AF5C-7569-D4846B6C3178}"/>
                </a:ext>
              </a:extLst>
            </p:cNvPr>
            <p:cNvCxnSpPr/>
            <p:nvPr/>
          </p:nvCxnSpPr>
          <p:spPr>
            <a:xfrm flipV="1">
              <a:off x="4497844" y="323004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D9EDC261-02B7-0E50-E547-9F9CA12A0782}"/>
                </a:ext>
              </a:extLst>
            </p:cNvPr>
            <p:cNvCxnSpPr/>
            <p:nvPr/>
          </p:nvCxnSpPr>
          <p:spPr>
            <a:xfrm flipV="1">
              <a:off x="4940399" y="3225997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9D9D6CF3-E3BF-576C-6EAE-2DA20E13FB29}"/>
                </a:ext>
              </a:extLst>
            </p:cNvPr>
            <p:cNvCxnSpPr/>
            <p:nvPr/>
          </p:nvCxnSpPr>
          <p:spPr>
            <a:xfrm flipV="1">
              <a:off x="5379556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78EEFA8C-475F-EBF9-1B29-DF67278022F2}"/>
                </a:ext>
              </a:extLst>
            </p:cNvPr>
            <p:cNvCxnSpPr/>
            <p:nvPr/>
          </p:nvCxnSpPr>
          <p:spPr>
            <a:xfrm flipV="1">
              <a:off x="5822455" y="3223973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6210601-F6B7-28A2-D471-529309383598}"/>
                </a:ext>
              </a:extLst>
            </p:cNvPr>
            <p:cNvCxnSpPr/>
            <p:nvPr/>
          </p:nvCxnSpPr>
          <p:spPr>
            <a:xfrm flipV="1">
              <a:off x="6256863" y="3236406"/>
              <a:ext cx="1101634" cy="1034836"/>
            </a:xfrm>
            <a:prstGeom prst="line">
              <a:avLst/>
            </a:prstGeom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8E8FA2F-9216-1CB0-62E8-74530D26FD39}"/>
              </a:ext>
            </a:extLst>
          </p:cNvPr>
          <p:cNvSpPr txBox="1"/>
          <p:nvPr/>
        </p:nvSpPr>
        <p:spPr>
          <a:xfrm>
            <a:off x="4140840" y="3492650"/>
            <a:ext cx="4524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(integration variable)</a:t>
            </a:r>
            <a:r>
              <a:rPr kumimoji="1" lang="ja-JP" altLang="en-US" sz="2400" dirty="0"/>
              <a:t>＝</a:t>
            </a:r>
            <a:endParaRPr kumimoji="1" lang="en-US" altLang="ja-JP" sz="2400" dirty="0"/>
          </a:p>
          <a:p>
            <a:r>
              <a:rPr lang="en-US" altLang="ja-JP" sz="2400" dirty="0"/>
              <a:t>(spacetime</a:t>
            </a:r>
            <a:r>
              <a:rPr lang="ja-JP" altLang="en-US" sz="2400" dirty="0"/>
              <a:t> </a:t>
            </a:r>
            <a:r>
              <a:rPr lang="en-US" altLang="ja-JP" sz="2400" dirty="0"/>
              <a:t>points)</a:t>
            </a:r>
            <a:r>
              <a:rPr kumimoji="1" lang="en-US" altLang="ja-JP" sz="2400" dirty="0"/>
              <a:t>×(</a:t>
            </a:r>
            <a:r>
              <a:rPr kumimoji="1" lang="en-US" altLang="ja-JP" sz="2400" dirty="0" err="1"/>
              <a:t>dof</a:t>
            </a:r>
            <a:r>
              <a:rPr kumimoji="1" lang="en-US" altLang="ja-JP" sz="2400" dirty="0"/>
              <a:t> of fields)</a:t>
            </a:r>
            <a:endParaRPr kumimoji="1" lang="ja-JP" altLang="en-US" sz="24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DC1A6B9-891E-FFEC-3157-2E0F7DC891B5}"/>
              </a:ext>
            </a:extLst>
          </p:cNvPr>
          <p:cNvSpPr txBox="1"/>
          <p:nvPr/>
        </p:nvSpPr>
        <p:spPr>
          <a:xfrm>
            <a:off x="4141551" y="5420723"/>
            <a:ext cx="4129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Multiple Integral</a:t>
            </a:r>
          </a:p>
          <a:p>
            <a:pPr algn="ctr"/>
            <a:r>
              <a:rPr lang="en-US" altLang="ja-JP" sz="2800" dirty="0"/>
              <a:t>in </a:t>
            </a:r>
            <a:r>
              <a:rPr lang="en-US" altLang="ja-JP" sz="2800" b="1" dirty="0">
                <a:solidFill>
                  <a:srgbClr val="FFFF00"/>
                </a:solidFill>
              </a:rPr>
              <a:t>Ultra-high</a:t>
            </a:r>
            <a:r>
              <a:rPr lang="en-US" altLang="ja-JP" sz="2800" dirty="0"/>
              <a:t> Dimensions!!</a:t>
            </a:r>
            <a:endParaRPr kumimoji="1" lang="ja-JP" altLang="en-US" sz="2800" dirty="0"/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67ADD9CA-C155-247A-DDA0-D63DD5FFB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" y="1752068"/>
            <a:ext cx="207975" cy="187350"/>
          </a:xfrm>
          <a:prstGeom prst="rect">
            <a:avLst/>
          </a:prstGeom>
        </p:spPr>
      </p:pic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&amp;amp;\int {\cal D}\phi {\cal O} e^{-S[\phi(x)]}&#10;\\&#10;&amp;amp;=&#10;\Big[\prod_{x} \int d\phi(x) \Big]{\cal O} e^{ -S[\phi(x)]}&#10;\end{align*}&lt;/body&gt;&#10;  &lt;fcolor&gt;FFFFFFFF&lt;/fcolor&gt;&#10;  &lt;bcolor&gt;FFFFFFFF&lt;/bcolor&gt;&#10;  &lt;transparent&gt;True&lt;/transparent&gt;&#10;  &lt;resolution&gt;1800&lt;/resolution&gt;&#10;  &lt;imageh&gt;1280&lt;/imageh&gt;&#10;  &lt;imagew&gt;2904&lt;/imagew&gt;&#10;  &lt;scale&gt;50&lt;/scale&gt;&#10;  &lt;cursor&gt;76&lt;/cursor&gt;&#10;&lt;/TeXTeX&gt;">
            <a:extLst>
              <a:ext uri="{FF2B5EF4-FFF2-40B4-BE49-F238E27FC236}">
                <a16:creationId xmlns:a16="http://schemas.microsoft.com/office/drawing/2014/main" id="{C8C4B30E-DBEC-1A80-3A00-9F4B4F583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90" y="1571713"/>
            <a:ext cx="3557605" cy="15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4EA5EC-D497-547E-5886-FDEA817B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Monte-Carlo Integral</a:t>
            </a:r>
            <a:endParaRPr kumimoji="1" lang="ja-JP" altLang="en-US" dirty="0"/>
          </a:p>
        </p:txBody>
      </p:sp>
      <p:sp>
        <p:nvSpPr>
          <p:cNvPr id="16" name="フリーフォーム 3">
            <a:extLst>
              <a:ext uri="{FF2B5EF4-FFF2-40B4-BE49-F238E27FC236}">
                <a16:creationId xmlns:a16="http://schemas.microsoft.com/office/drawing/2014/main" id="{EC119EA3-B5FF-2864-9508-83CFDE343E60}"/>
              </a:ext>
            </a:extLst>
          </p:cNvPr>
          <p:cNvSpPr/>
          <p:nvPr/>
        </p:nvSpPr>
        <p:spPr>
          <a:xfrm>
            <a:off x="275296" y="1674363"/>
            <a:ext cx="2537572" cy="307180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38589C3-650C-4C2F-531C-08E6127CDA22}"/>
              </a:ext>
            </a:extLst>
          </p:cNvPr>
          <p:cNvSpPr txBox="1"/>
          <p:nvPr/>
        </p:nvSpPr>
        <p:spPr>
          <a:xfrm>
            <a:off x="3211143" y="1455648"/>
            <a:ext cx="552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Monte-Carlo Integral</a:t>
            </a:r>
          </a:p>
        </p:txBody>
      </p:sp>
      <p:sp>
        <p:nvSpPr>
          <p:cNvPr id="18" name="乗算 7">
            <a:extLst>
              <a:ext uri="{FF2B5EF4-FFF2-40B4-BE49-F238E27FC236}">
                <a16:creationId xmlns:a16="http://schemas.microsoft.com/office/drawing/2014/main" id="{E48E63FD-1BDF-97F5-C873-6CBDD714FA16}"/>
              </a:ext>
            </a:extLst>
          </p:cNvPr>
          <p:cNvSpPr>
            <a:spLocks noChangeAspect="1"/>
          </p:cNvSpPr>
          <p:nvPr/>
        </p:nvSpPr>
        <p:spPr>
          <a:xfrm>
            <a:off x="904352" y="2374668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乗算 9">
            <a:extLst>
              <a:ext uri="{FF2B5EF4-FFF2-40B4-BE49-F238E27FC236}">
                <a16:creationId xmlns:a16="http://schemas.microsoft.com/office/drawing/2014/main" id="{1D2C5BBE-69C7-0FB8-6CDA-EA5470261B0A}"/>
              </a:ext>
            </a:extLst>
          </p:cNvPr>
          <p:cNvSpPr>
            <a:spLocks noChangeAspect="1"/>
          </p:cNvSpPr>
          <p:nvPr/>
        </p:nvSpPr>
        <p:spPr>
          <a:xfrm>
            <a:off x="698470" y="3079034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乗算 10">
            <a:extLst>
              <a:ext uri="{FF2B5EF4-FFF2-40B4-BE49-F238E27FC236}">
                <a16:creationId xmlns:a16="http://schemas.microsoft.com/office/drawing/2014/main" id="{10D3BB6F-1BE9-5C3F-BF57-749BC8CA7A9C}"/>
              </a:ext>
            </a:extLst>
          </p:cNvPr>
          <p:cNvSpPr>
            <a:spLocks noChangeAspect="1"/>
          </p:cNvSpPr>
          <p:nvPr/>
        </p:nvSpPr>
        <p:spPr>
          <a:xfrm>
            <a:off x="1512134" y="2204623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乗算 11">
            <a:extLst>
              <a:ext uri="{FF2B5EF4-FFF2-40B4-BE49-F238E27FC236}">
                <a16:creationId xmlns:a16="http://schemas.microsoft.com/office/drawing/2014/main" id="{750B4B9A-3E4E-AA44-B947-B41BD68A630E}"/>
              </a:ext>
            </a:extLst>
          </p:cNvPr>
          <p:cNvSpPr>
            <a:spLocks noChangeAspect="1"/>
          </p:cNvSpPr>
          <p:nvPr/>
        </p:nvSpPr>
        <p:spPr>
          <a:xfrm>
            <a:off x="1773270" y="3180118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乗算 12">
            <a:extLst>
              <a:ext uri="{FF2B5EF4-FFF2-40B4-BE49-F238E27FC236}">
                <a16:creationId xmlns:a16="http://schemas.microsoft.com/office/drawing/2014/main" id="{75B087A0-697C-73E9-D7A6-23EE8EB77641}"/>
              </a:ext>
            </a:extLst>
          </p:cNvPr>
          <p:cNvSpPr>
            <a:spLocks noChangeAspect="1"/>
          </p:cNvSpPr>
          <p:nvPr/>
        </p:nvSpPr>
        <p:spPr>
          <a:xfrm>
            <a:off x="2133270" y="2384623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乗算 13">
            <a:extLst>
              <a:ext uri="{FF2B5EF4-FFF2-40B4-BE49-F238E27FC236}">
                <a16:creationId xmlns:a16="http://schemas.microsoft.com/office/drawing/2014/main" id="{D0E37B27-9DE3-BDD9-289C-A9BCD52284BD}"/>
              </a:ext>
            </a:extLst>
          </p:cNvPr>
          <p:cNvSpPr>
            <a:spLocks noChangeAspect="1"/>
          </p:cNvSpPr>
          <p:nvPr/>
        </p:nvSpPr>
        <p:spPr>
          <a:xfrm>
            <a:off x="1152134" y="2833914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乗算 14">
            <a:extLst>
              <a:ext uri="{FF2B5EF4-FFF2-40B4-BE49-F238E27FC236}">
                <a16:creationId xmlns:a16="http://schemas.microsoft.com/office/drawing/2014/main" id="{2B3E0EE5-E550-5230-9870-EDDFCB18F1CC}"/>
              </a:ext>
            </a:extLst>
          </p:cNvPr>
          <p:cNvSpPr>
            <a:spLocks noChangeAspect="1"/>
          </p:cNvSpPr>
          <p:nvPr/>
        </p:nvSpPr>
        <p:spPr>
          <a:xfrm>
            <a:off x="1259638" y="3714219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547E76F-0DB6-4936-5FCE-2CFA6E873D4D}"/>
              </a:ext>
            </a:extLst>
          </p:cNvPr>
          <p:cNvSpPr txBox="1"/>
          <p:nvPr/>
        </p:nvSpPr>
        <p:spPr>
          <a:xfrm>
            <a:off x="483126" y="4900002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integral space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&amp;amp;\int dx^m F(\vec{x})&#10;\end{align*}&lt;/body&gt;&#10;  &lt;fcolor&gt;FFFFFFFF&lt;/fcolor&gt;&#10;  &lt;bcolor&gt;FFFFFFFF&lt;/bcolor&gt;&#10;  &lt;transparent&gt;True&lt;/transparent&gt;&#10;  &lt;resolution&gt;1800&lt;/resolution&gt;&#10;  &lt;imageh&gt;553&lt;/imageh&gt;&#10;  &lt;imagew&gt;1244&lt;/imagew&gt;&#10;  &lt;scale&gt;50&lt;/scale&gt;&#10;  &lt;cursor&gt;36&lt;/cursor&gt;&#10;&lt;/TeXTeX&gt;">
            <a:extLst>
              <a:ext uri="{FF2B5EF4-FFF2-40B4-BE49-F238E27FC236}">
                <a16:creationId xmlns:a16="http://schemas.microsoft.com/office/drawing/2014/main" id="{D8F665CA-E9C8-8756-F0D1-CB08088EF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64" y="3301860"/>
            <a:ext cx="1316567" cy="585258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simeq \frac1N\sum_{i} F(\vec{x}_i)&#10;\end{align*}&lt;/body&gt;&#10;  &lt;fcolor&gt;FFFFFFFF&lt;/fcolor&gt;&#10;  &lt;bcolor&gt;FFFFFFFF&lt;/bcolor&gt;&#10;  &lt;transparent&gt;True&lt;/transparent&gt;&#10;  &lt;resolution&gt;1800&lt;/resolution&gt;&#10;  &lt;imageh&gt;627&lt;/imageh&gt;&#10;  &lt;imagew&gt;1567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23923F13-2FFD-700D-5C4C-7FBFCD5E6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94" y="3301860"/>
            <a:ext cx="1658408" cy="66357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FAA859C-510D-F788-ADA6-48070DB03AE2}"/>
              </a:ext>
            </a:extLst>
          </p:cNvPr>
          <p:cNvSpPr txBox="1"/>
          <p:nvPr/>
        </p:nvSpPr>
        <p:spPr>
          <a:xfrm>
            <a:off x="3689981" y="1954503"/>
            <a:ext cx="4059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Evaluate integrand randomly in the integral space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T</a:t>
            </a:r>
            <a:r>
              <a:rPr lang="en-US" altLang="ja-JP" sz="2400" dirty="0"/>
              <a:t>ake the average</a:t>
            </a:r>
          </a:p>
        </p:txBody>
      </p:sp>
    </p:spTree>
    <p:extLst>
      <p:ext uri="{BB962C8B-B14F-4D97-AF65-F5344CB8AC3E}">
        <p14:creationId xmlns:p14="http://schemas.microsoft.com/office/powerpoint/2010/main" val="2002057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C360F1F6-884B-6CD2-D929-BF8B110FC67D}"/>
              </a:ext>
            </a:extLst>
          </p:cNvPr>
          <p:cNvSpPr/>
          <p:nvPr/>
        </p:nvSpPr>
        <p:spPr>
          <a:xfrm>
            <a:off x="4429598" y="3946778"/>
            <a:ext cx="2235858" cy="1290204"/>
          </a:xfrm>
          <a:custGeom>
            <a:avLst/>
            <a:gdLst>
              <a:gd name="connsiteX0" fmla="*/ 0 w 3413343"/>
              <a:gd name="connsiteY0" fmla="*/ 1158681 h 1246975"/>
              <a:gd name="connsiteX1" fmla="*/ 1215025 w 3413343"/>
              <a:gd name="connsiteY1" fmla="*/ 1102313 h 1246975"/>
              <a:gd name="connsiteX2" fmla="*/ 1697277 w 3413343"/>
              <a:gd name="connsiteY2" fmla="*/ 23 h 1246975"/>
              <a:gd name="connsiteX3" fmla="*/ 2135688 w 3413343"/>
              <a:gd name="connsiteY3" fmla="*/ 1070998 h 1246975"/>
              <a:gd name="connsiteX4" fmla="*/ 3413343 w 3413343"/>
              <a:gd name="connsiteY4" fmla="*/ 1233837 h 1246975"/>
              <a:gd name="connsiteX0" fmla="*/ 0 w 3388291"/>
              <a:gd name="connsiteY0" fmla="*/ 1227574 h 1271992"/>
              <a:gd name="connsiteX1" fmla="*/ 1189973 w 3388291"/>
              <a:gd name="connsiteY1" fmla="*/ 1102313 h 1271992"/>
              <a:gd name="connsiteX2" fmla="*/ 1672225 w 3388291"/>
              <a:gd name="connsiteY2" fmla="*/ 23 h 1271992"/>
              <a:gd name="connsiteX3" fmla="*/ 2110636 w 3388291"/>
              <a:gd name="connsiteY3" fmla="*/ 1070998 h 1271992"/>
              <a:gd name="connsiteX4" fmla="*/ 3388291 w 3388291"/>
              <a:gd name="connsiteY4" fmla="*/ 1233837 h 1271992"/>
              <a:gd name="connsiteX0" fmla="*/ 0 w 3388291"/>
              <a:gd name="connsiteY0" fmla="*/ 1227574 h 1246975"/>
              <a:gd name="connsiteX1" fmla="*/ 1189973 w 3388291"/>
              <a:gd name="connsiteY1" fmla="*/ 1102313 h 1246975"/>
              <a:gd name="connsiteX2" fmla="*/ 1672225 w 3388291"/>
              <a:gd name="connsiteY2" fmla="*/ 23 h 1246975"/>
              <a:gd name="connsiteX3" fmla="*/ 2110636 w 3388291"/>
              <a:gd name="connsiteY3" fmla="*/ 1070998 h 1246975"/>
              <a:gd name="connsiteX4" fmla="*/ 3388291 w 3388291"/>
              <a:gd name="connsiteY4" fmla="*/ 1233837 h 1246975"/>
              <a:gd name="connsiteX0" fmla="*/ 0 w 3463447"/>
              <a:gd name="connsiteY0" fmla="*/ 1227574 h 1284172"/>
              <a:gd name="connsiteX1" fmla="*/ 1189973 w 3463447"/>
              <a:gd name="connsiteY1" fmla="*/ 1102313 h 1284172"/>
              <a:gd name="connsiteX2" fmla="*/ 1672225 w 3463447"/>
              <a:gd name="connsiteY2" fmla="*/ 23 h 1284172"/>
              <a:gd name="connsiteX3" fmla="*/ 2110636 w 3463447"/>
              <a:gd name="connsiteY3" fmla="*/ 1070998 h 1284172"/>
              <a:gd name="connsiteX4" fmla="*/ 3463447 w 3463447"/>
              <a:gd name="connsiteY4" fmla="*/ 1277678 h 1284172"/>
              <a:gd name="connsiteX0" fmla="*/ 0 w 3463447"/>
              <a:gd name="connsiteY0" fmla="*/ 1227574 h 1277678"/>
              <a:gd name="connsiteX1" fmla="*/ 1189973 w 3463447"/>
              <a:gd name="connsiteY1" fmla="*/ 1102313 h 1277678"/>
              <a:gd name="connsiteX2" fmla="*/ 1672225 w 3463447"/>
              <a:gd name="connsiteY2" fmla="*/ 23 h 1277678"/>
              <a:gd name="connsiteX3" fmla="*/ 2110636 w 3463447"/>
              <a:gd name="connsiteY3" fmla="*/ 1070998 h 1277678"/>
              <a:gd name="connsiteX4" fmla="*/ 3463447 w 3463447"/>
              <a:gd name="connsiteY4" fmla="*/ 1277678 h 1277678"/>
              <a:gd name="connsiteX0" fmla="*/ 0 w 3752067"/>
              <a:gd name="connsiteY0" fmla="*/ 1233837 h 1277678"/>
              <a:gd name="connsiteX1" fmla="*/ 1478593 w 3752067"/>
              <a:gd name="connsiteY1" fmla="*/ 1102313 h 1277678"/>
              <a:gd name="connsiteX2" fmla="*/ 1960845 w 3752067"/>
              <a:gd name="connsiteY2" fmla="*/ 23 h 1277678"/>
              <a:gd name="connsiteX3" fmla="*/ 2399256 w 3752067"/>
              <a:gd name="connsiteY3" fmla="*/ 1070998 h 1277678"/>
              <a:gd name="connsiteX4" fmla="*/ 3752067 w 3752067"/>
              <a:gd name="connsiteY4" fmla="*/ 1277678 h 1277678"/>
              <a:gd name="connsiteX0" fmla="*/ 0 w 3863791"/>
              <a:gd name="connsiteY0" fmla="*/ 1233837 h 1277678"/>
              <a:gd name="connsiteX1" fmla="*/ 1590317 w 3863791"/>
              <a:gd name="connsiteY1" fmla="*/ 1102313 h 1277678"/>
              <a:gd name="connsiteX2" fmla="*/ 2072569 w 3863791"/>
              <a:gd name="connsiteY2" fmla="*/ 23 h 1277678"/>
              <a:gd name="connsiteX3" fmla="*/ 2510980 w 3863791"/>
              <a:gd name="connsiteY3" fmla="*/ 1070998 h 1277678"/>
              <a:gd name="connsiteX4" fmla="*/ 3863791 w 3863791"/>
              <a:gd name="connsiteY4" fmla="*/ 1277678 h 1277678"/>
              <a:gd name="connsiteX0" fmla="*/ 0 w 4236205"/>
              <a:gd name="connsiteY0" fmla="*/ 1233837 h 1290204"/>
              <a:gd name="connsiteX1" fmla="*/ 1590317 w 4236205"/>
              <a:gd name="connsiteY1" fmla="*/ 1102313 h 1290204"/>
              <a:gd name="connsiteX2" fmla="*/ 2072569 w 4236205"/>
              <a:gd name="connsiteY2" fmla="*/ 23 h 1290204"/>
              <a:gd name="connsiteX3" fmla="*/ 2510980 w 4236205"/>
              <a:gd name="connsiteY3" fmla="*/ 1070998 h 1290204"/>
              <a:gd name="connsiteX4" fmla="*/ 4236205 w 4236205"/>
              <a:gd name="connsiteY4" fmla="*/ 1290204 h 1290204"/>
              <a:gd name="connsiteX0" fmla="*/ 0 w 4627240"/>
              <a:gd name="connsiteY0" fmla="*/ 1290204 h 1290204"/>
              <a:gd name="connsiteX1" fmla="*/ 1981352 w 4627240"/>
              <a:gd name="connsiteY1" fmla="*/ 1102313 h 1290204"/>
              <a:gd name="connsiteX2" fmla="*/ 2463604 w 4627240"/>
              <a:gd name="connsiteY2" fmla="*/ 23 h 1290204"/>
              <a:gd name="connsiteX3" fmla="*/ 2902015 w 4627240"/>
              <a:gd name="connsiteY3" fmla="*/ 1070998 h 1290204"/>
              <a:gd name="connsiteX4" fmla="*/ 4627240 w 4627240"/>
              <a:gd name="connsiteY4" fmla="*/ 1290204 h 1290204"/>
              <a:gd name="connsiteX0" fmla="*/ 0 w 4934480"/>
              <a:gd name="connsiteY0" fmla="*/ 1290204 h 1290204"/>
              <a:gd name="connsiteX1" fmla="*/ 1981352 w 4934480"/>
              <a:gd name="connsiteY1" fmla="*/ 1102313 h 1290204"/>
              <a:gd name="connsiteX2" fmla="*/ 2463604 w 4934480"/>
              <a:gd name="connsiteY2" fmla="*/ 23 h 1290204"/>
              <a:gd name="connsiteX3" fmla="*/ 2902015 w 4934480"/>
              <a:gd name="connsiteY3" fmla="*/ 1070998 h 1290204"/>
              <a:gd name="connsiteX4" fmla="*/ 4934480 w 4934480"/>
              <a:gd name="connsiteY4" fmla="*/ 1290204 h 129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4480" h="1290204">
                <a:moveTo>
                  <a:pt x="0" y="1290204"/>
                </a:moveTo>
                <a:cubicBezTo>
                  <a:pt x="484862" y="1283419"/>
                  <a:pt x="1570751" y="1317343"/>
                  <a:pt x="1981352" y="1102313"/>
                </a:cubicBezTo>
                <a:cubicBezTo>
                  <a:pt x="2391953" y="887283"/>
                  <a:pt x="2310160" y="5242"/>
                  <a:pt x="2463604" y="23"/>
                </a:cubicBezTo>
                <a:cubicBezTo>
                  <a:pt x="2617048" y="-5196"/>
                  <a:pt x="2616004" y="865362"/>
                  <a:pt x="2902015" y="1070998"/>
                </a:cubicBezTo>
                <a:cubicBezTo>
                  <a:pt x="3188026" y="1276634"/>
                  <a:pt x="4407343" y="1286550"/>
                  <a:pt x="4934480" y="1290204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0801F4-3E06-83F5-1AC1-5B7369B8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Importance Sampling</a:t>
            </a:r>
            <a:endParaRPr kumimoji="1" lang="ja-JP" altLang="en-US" dirty="0"/>
          </a:p>
        </p:txBody>
      </p:sp>
      <p:sp>
        <p:nvSpPr>
          <p:cNvPr id="25" name="フリーフォーム 3">
            <a:extLst>
              <a:ext uri="{FF2B5EF4-FFF2-40B4-BE49-F238E27FC236}">
                <a16:creationId xmlns:a16="http://schemas.microsoft.com/office/drawing/2014/main" id="{C27A241B-8063-D5B8-0DC9-F9354E623D4B}"/>
              </a:ext>
            </a:extLst>
          </p:cNvPr>
          <p:cNvSpPr/>
          <p:nvPr/>
        </p:nvSpPr>
        <p:spPr>
          <a:xfrm>
            <a:off x="275296" y="1674363"/>
            <a:ext cx="2537572" cy="307180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959B9D-80E4-7F83-D96E-2DBA133894A2}"/>
              </a:ext>
            </a:extLst>
          </p:cNvPr>
          <p:cNvSpPr txBox="1"/>
          <p:nvPr/>
        </p:nvSpPr>
        <p:spPr>
          <a:xfrm>
            <a:off x="2985674" y="1411198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Metropolis Method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7" name="乗算 7">
            <a:extLst>
              <a:ext uri="{FF2B5EF4-FFF2-40B4-BE49-F238E27FC236}">
                <a16:creationId xmlns:a16="http://schemas.microsoft.com/office/drawing/2014/main" id="{16275472-5850-D537-78A1-1A3E1131A26D}"/>
              </a:ext>
            </a:extLst>
          </p:cNvPr>
          <p:cNvSpPr>
            <a:spLocks noChangeAspect="1"/>
          </p:cNvSpPr>
          <p:nvPr/>
        </p:nvSpPr>
        <p:spPr>
          <a:xfrm>
            <a:off x="850042" y="3437028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乗算 9">
            <a:extLst>
              <a:ext uri="{FF2B5EF4-FFF2-40B4-BE49-F238E27FC236}">
                <a16:creationId xmlns:a16="http://schemas.microsoft.com/office/drawing/2014/main" id="{1C6FFE7B-EE07-AE3B-E2C7-35BC061A3D8D}"/>
              </a:ext>
            </a:extLst>
          </p:cNvPr>
          <p:cNvSpPr>
            <a:spLocks noChangeAspect="1"/>
          </p:cNvSpPr>
          <p:nvPr/>
        </p:nvSpPr>
        <p:spPr>
          <a:xfrm>
            <a:off x="698470" y="3079034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乗算 10">
            <a:extLst>
              <a:ext uri="{FF2B5EF4-FFF2-40B4-BE49-F238E27FC236}">
                <a16:creationId xmlns:a16="http://schemas.microsoft.com/office/drawing/2014/main" id="{2AD38495-9876-AFEC-91E9-9FF8FA7B6077}"/>
              </a:ext>
            </a:extLst>
          </p:cNvPr>
          <p:cNvSpPr>
            <a:spLocks noChangeAspect="1"/>
          </p:cNvSpPr>
          <p:nvPr/>
        </p:nvSpPr>
        <p:spPr>
          <a:xfrm>
            <a:off x="1536423" y="2348564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乗算 11">
            <a:extLst>
              <a:ext uri="{FF2B5EF4-FFF2-40B4-BE49-F238E27FC236}">
                <a16:creationId xmlns:a16="http://schemas.microsoft.com/office/drawing/2014/main" id="{FC1F541D-B23F-69E3-0396-9E628FAAECAC}"/>
              </a:ext>
            </a:extLst>
          </p:cNvPr>
          <p:cNvSpPr>
            <a:spLocks noChangeAspect="1"/>
          </p:cNvSpPr>
          <p:nvPr/>
        </p:nvSpPr>
        <p:spPr>
          <a:xfrm>
            <a:off x="1719752" y="3266352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乗算 12">
            <a:extLst>
              <a:ext uri="{FF2B5EF4-FFF2-40B4-BE49-F238E27FC236}">
                <a16:creationId xmlns:a16="http://schemas.microsoft.com/office/drawing/2014/main" id="{2AC34586-3FEF-AC02-B69D-0D520D276FA6}"/>
              </a:ext>
            </a:extLst>
          </p:cNvPr>
          <p:cNvSpPr>
            <a:spLocks noChangeAspect="1"/>
          </p:cNvSpPr>
          <p:nvPr/>
        </p:nvSpPr>
        <p:spPr>
          <a:xfrm>
            <a:off x="957511" y="4250207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乗算 13">
            <a:extLst>
              <a:ext uri="{FF2B5EF4-FFF2-40B4-BE49-F238E27FC236}">
                <a16:creationId xmlns:a16="http://schemas.microsoft.com/office/drawing/2014/main" id="{B32200FA-A6A9-4B6D-2504-EDEA591CB018}"/>
              </a:ext>
            </a:extLst>
          </p:cNvPr>
          <p:cNvSpPr>
            <a:spLocks noChangeAspect="1"/>
          </p:cNvSpPr>
          <p:nvPr/>
        </p:nvSpPr>
        <p:spPr>
          <a:xfrm>
            <a:off x="1210042" y="3332419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乗算 14">
            <a:extLst>
              <a:ext uri="{FF2B5EF4-FFF2-40B4-BE49-F238E27FC236}">
                <a16:creationId xmlns:a16="http://schemas.microsoft.com/office/drawing/2014/main" id="{79A9FAFC-36BC-E189-FA28-80DE04048EA1}"/>
              </a:ext>
            </a:extLst>
          </p:cNvPr>
          <p:cNvSpPr>
            <a:spLocks noChangeAspect="1"/>
          </p:cNvSpPr>
          <p:nvPr/>
        </p:nvSpPr>
        <p:spPr>
          <a:xfrm>
            <a:off x="1259638" y="3714219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&amp;amp;\int dx^m F(\vec{x})G(\vec{x})&#10;\end{align*}&lt;/body&gt;&#10;  &lt;fcolor&gt;FFFFFFFF&lt;/fcolor&gt;&#10;  &lt;bcolor&gt;FFFFFFFF&lt;/bcolor&gt;&#10;  &lt;transparent&gt;True&lt;/transparent&gt;&#10;  &lt;resolution&gt;1800&lt;/resolution&gt;&#10;  &lt;imageh&gt;553&lt;/imageh&gt;&#10;  &lt;imagew&gt;1776&lt;/imagew&gt;&#10;  &lt;scale&gt;50&lt;/scale&gt;&#10;  &lt;cursor&gt;47&lt;/cursor&gt;&#10;&lt;/TeXTeX&gt;">
            <a:extLst>
              <a:ext uri="{FF2B5EF4-FFF2-40B4-BE49-F238E27FC236}">
                <a16:creationId xmlns:a16="http://schemas.microsoft.com/office/drawing/2014/main" id="{1E1DC2AC-CB4F-504E-7F01-715BF28EB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05" y="2803455"/>
            <a:ext cx="1879601" cy="585258"/>
          </a:xfrm>
          <a:prstGeom prst="rect">
            <a:avLst/>
          </a:prstGeom>
        </p:spPr>
      </p:pic>
      <p:sp>
        <p:nvSpPr>
          <p:cNvPr id="36" name="楕円 35">
            <a:extLst>
              <a:ext uri="{FF2B5EF4-FFF2-40B4-BE49-F238E27FC236}">
                <a16:creationId xmlns:a16="http://schemas.microsoft.com/office/drawing/2014/main" id="{23A170E3-FE35-2192-12CA-CB91EC2ED859}"/>
              </a:ext>
            </a:extLst>
          </p:cNvPr>
          <p:cNvSpPr/>
          <p:nvPr/>
        </p:nvSpPr>
        <p:spPr>
          <a:xfrm>
            <a:off x="681752" y="3210411"/>
            <a:ext cx="1271518" cy="1197996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6000"/>
                </a:srgbClr>
              </a:gs>
              <a:gs pos="78000">
                <a:srgbClr val="FF0000">
                  <a:alpha val="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8655E4F-9DE2-B63F-AD65-59FB6400FE2C}"/>
              </a:ext>
            </a:extLst>
          </p:cNvPr>
          <p:cNvSpPr txBox="1"/>
          <p:nvPr/>
        </p:nvSpPr>
        <p:spPr>
          <a:xfrm>
            <a:off x="3336645" y="1930108"/>
            <a:ext cx="5385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If only a part of integral space contribute strongly to the integral: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14DA7BD-3434-65F0-0C05-BA17FEE275A1}"/>
              </a:ext>
            </a:extLst>
          </p:cNvPr>
          <p:cNvSpPr txBox="1"/>
          <p:nvPr/>
        </p:nvSpPr>
        <p:spPr>
          <a:xfrm>
            <a:off x="483126" y="4900002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integral space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G(\vec{x})&#10;\end{align*}&lt;/body&gt;&#10;  &lt;fcolor&gt;FFFFFFFF&lt;/fcolor&gt;&#10;  &lt;bcolor&gt;FF000000&lt;/bcolor&gt;&#10;  &lt;transparent&gt;True&lt;/transparent&gt;&#10;  &lt;resolution&gt;1800&lt;/resolution&gt;&#10;  &lt;imageh&gt;250&lt;/imageh&gt;&#10;  &lt;imagew&gt;494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E95BE624-C393-4255-B4F0-7A6CC2C4B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91" y="2983043"/>
            <a:ext cx="522817" cy="264583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D99C94D-69BB-F5AC-0FB6-18C42E566A57}"/>
              </a:ext>
            </a:extLst>
          </p:cNvPr>
          <p:cNvSpPr txBox="1"/>
          <p:nvPr/>
        </p:nvSpPr>
        <p:spPr>
          <a:xfrm>
            <a:off x="7440316" y="2902835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:weight </a:t>
            </a:r>
            <a:r>
              <a:rPr kumimoji="1" lang="en-US" altLang="ja-JP" sz="2000" dirty="0" err="1"/>
              <a:t>func</a:t>
            </a:r>
            <a:r>
              <a:rPr kumimoji="1" lang="en-US" altLang="ja-JP" sz="2000" dirty="0"/>
              <a:t>.</a:t>
            </a:r>
            <a:endParaRPr kumimoji="1" lang="ja-JP" altLang="en-US" sz="2000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81834336-6F6B-408A-B371-509F258FCD22}"/>
              </a:ext>
            </a:extLst>
          </p:cNvPr>
          <p:cNvCxnSpPr>
            <a:cxnSpLocks/>
          </p:cNvCxnSpPr>
          <p:nvPr/>
        </p:nvCxnSpPr>
        <p:spPr>
          <a:xfrm>
            <a:off x="4183693" y="5236982"/>
            <a:ext cx="288328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FFFFFF&lt;/fcolor&gt;&#10;  &lt;bcolor&gt;FF000000&lt;/bcolor&gt;&#10;  &lt;transparent&gt;True&lt;/transparent&gt;&#10;  &lt;resolution&gt;1800&lt;/resolution&gt;&#10;  &lt;imageh&gt;111&lt;/imageh&gt;&#10;  &lt;imagew&gt;1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254FC3D-A848-BA1B-6226-94D7A276A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92" y="4995032"/>
            <a:ext cx="131233" cy="117475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G(x)&#10;\end{align*}&lt;/body&gt;&#10;  &lt;fcolor&gt;FFFFFFFF&lt;/fcolor&gt;&#10;  &lt;bcolor&gt;FF000000&lt;/bcolor&gt;&#10;  &lt;transparent&gt;True&lt;/transparent&gt;&#10;  &lt;resolution&gt;1800&lt;/resolution&gt;&#10;  &lt;imageh&gt;250&lt;/imageh&gt;&#10;  &lt;imagew&gt;49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6E54B6EE-ECB4-D546-1F42-ECCB8A6C0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98" y="4147473"/>
            <a:ext cx="522817" cy="264583"/>
          </a:xfrm>
          <a:prstGeom prst="rect">
            <a:avLst/>
          </a:prstGeom>
        </p:spPr>
      </p:pic>
      <p:sp>
        <p:nvSpPr>
          <p:cNvPr id="47" name="乗算 10">
            <a:extLst>
              <a:ext uri="{FF2B5EF4-FFF2-40B4-BE49-F238E27FC236}">
                <a16:creationId xmlns:a16="http://schemas.microsoft.com/office/drawing/2014/main" id="{2735B845-2A0C-3778-15CD-1622178AEE2A}"/>
              </a:ext>
            </a:extLst>
          </p:cNvPr>
          <p:cNvSpPr>
            <a:spLocks noChangeAspect="1"/>
          </p:cNvSpPr>
          <p:nvPr/>
        </p:nvSpPr>
        <p:spPr>
          <a:xfrm>
            <a:off x="5445336" y="511334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乗算 10">
            <a:extLst>
              <a:ext uri="{FF2B5EF4-FFF2-40B4-BE49-F238E27FC236}">
                <a16:creationId xmlns:a16="http://schemas.microsoft.com/office/drawing/2014/main" id="{BB3A6785-6B34-7641-7226-1D43B9459F4D}"/>
              </a:ext>
            </a:extLst>
          </p:cNvPr>
          <p:cNvSpPr>
            <a:spLocks noChangeAspect="1"/>
          </p:cNvSpPr>
          <p:nvPr/>
        </p:nvSpPr>
        <p:spPr>
          <a:xfrm>
            <a:off x="5292396" y="511655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乗算 10">
            <a:extLst>
              <a:ext uri="{FF2B5EF4-FFF2-40B4-BE49-F238E27FC236}">
                <a16:creationId xmlns:a16="http://schemas.microsoft.com/office/drawing/2014/main" id="{01CF675F-760A-97E1-FCCB-316035EB2885}"/>
              </a:ext>
            </a:extLst>
          </p:cNvPr>
          <p:cNvSpPr>
            <a:spLocks noChangeAspect="1"/>
          </p:cNvSpPr>
          <p:nvPr/>
        </p:nvSpPr>
        <p:spPr>
          <a:xfrm>
            <a:off x="5646097" y="5115572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乗算 10">
            <a:extLst>
              <a:ext uri="{FF2B5EF4-FFF2-40B4-BE49-F238E27FC236}">
                <a16:creationId xmlns:a16="http://schemas.microsoft.com/office/drawing/2014/main" id="{6378413B-36D3-E3CE-9C21-9ABDC3F1A54B}"/>
              </a:ext>
            </a:extLst>
          </p:cNvPr>
          <p:cNvSpPr>
            <a:spLocks noChangeAspect="1"/>
          </p:cNvSpPr>
          <p:nvPr/>
        </p:nvSpPr>
        <p:spPr>
          <a:xfrm>
            <a:off x="5064574" y="5115412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乗算 10">
            <a:extLst>
              <a:ext uri="{FF2B5EF4-FFF2-40B4-BE49-F238E27FC236}">
                <a16:creationId xmlns:a16="http://schemas.microsoft.com/office/drawing/2014/main" id="{DF577300-1005-DE5F-8FBD-341F76E66522}"/>
              </a:ext>
            </a:extLst>
          </p:cNvPr>
          <p:cNvSpPr>
            <a:spLocks noChangeAspect="1"/>
          </p:cNvSpPr>
          <p:nvPr/>
        </p:nvSpPr>
        <p:spPr>
          <a:xfrm>
            <a:off x="6007800" y="511655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乗算 10">
            <a:extLst>
              <a:ext uri="{FF2B5EF4-FFF2-40B4-BE49-F238E27FC236}">
                <a16:creationId xmlns:a16="http://schemas.microsoft.com/office/drawing/2014/main" id="{92767BB4-E4E6-A82E-8C08-D8F0F79DEEA7}"/>
              </a:ext>
            </a:extLst>
          </p:cNvPr>
          <p:cNvSpPr>
            <a:spLocks noChangeAspect="1"/>
          </p:cNvSpPr>
          <p:nvPr/>
        </p:nvSpPr>
        <p:spPr>
          <a:xfrm>
            <a:off x="4712194" y="5103830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乗算 10">
            <a:extLst>
              <a:ext uri="{FF2B5EF4-FFF2-40B4-BE49-F238E27FC236}">
                <a16:creationId xmlns:a16="http://schemas.microsoft.com/office/drawing/2014/main" id="{3D086E41-EAF1-2405-D911-1966DCE27E72}"/>
              </a:ext>
            </a:extLst>
          </p:cNvPr>
          <p:cNvSpPr>
            <a:spLocks noChangeAspect="1"/>
          </p:cNvSpPr>
          <p:nvPr/>
        </p:nvSpPr>
        <p:spPr>
          <a:xfrm>
            <a:off x="5498546" y="511655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乗算 10">
            <a:extLst>
              <a:ext uri="{FF2B5EF4-FFF2-40B4-BE49-F238E27FC236}">
                <a16:creationId xmlns:a16="http://schemas.microsoft.com/office/drawing/2014/main" id="{5AF3E2D9-9825-2250-8E3C-879A458EDCBD}"/>
              </a:ext>
            </a:extLst>
          </p:cNvPr>
          <p:cNvSpPr>
            <a:spLocks noChangeAspect="1"/>
          </p:cNvSpPr>
          <p:nvPr/>
        </p:nvSpPr>
        <p:spPr>
          <a:xfrm>
            <a:off x="5352202" y="511334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乗算 10">
            <a:extLst>
              <a:ext uri="{FF2B5EF4-FFF2-40B4-BE49-F238E27FC236}">
                <a16:creationId xmlns:a16="http://schemas.microsoft.com/office/drawing/2014/main" id="{67F51959-123E-0CDB-EA5F-80290C98CB0E}"/>
              </a:ext>
            </a:extLst>
          </p:cNvPr>
          <p:cNvSpPr>
            <a:spLocks noChangeAspect="1"/>
          </p:cNvSpPr>
          <p:nvPr/>
        </p:nvSpPr>
        <p:spPr>
          <a:xfrm>
            <a:off x="5190574" y="511013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乗算 10">
            <a:extLst>
              <a:ext uri="{FF2B5EF4-FFF2-40B4-BE49-F238E27FC236}">
                <a16:creationId xmlns:a16="http://schemas.microsoft.com/office/drawing/2014/main" id="{1A4ED449-D0FA-8B32-CED2-57251F765EEC}"/>
              </a:ext>
            </a:extLst>
          </p:cNvPr>
          <p:cNvSpPr>
            <a:spLocks noChangeAspect="1"/>
          </p:cNvSpPr>
          <p:nvPr/>
        </p:nvSpPr>
        <p:spPr>
          <a:xfrm>
            <a:off x="6678265" y="5110139"/>
            <a:ext cx="252000" cy="252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C62FF5D-CB26-4C1D-4AFD-FF541A56F61A}"/>
                  </a:ext>
                </a:extLst>
              </p:cNvPr>
              <p:cNvSpPr txBox="1"/>
              <p:nvPr/>
            </p:nvSpPr>
            <p:spPr>
              <a:xfrm>
                <a:off x="4478055" y="5557289"/>
                <a:ext cx="393889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Generate the sampling points</a:t>
                </a:r>
              </a:p>
              <a:p>
                <a:r>
                  <a:rPr lang="en-US" altLang="ja-JP" sz="2400" dirty="0"/>
                  <a:t>with the probability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C62FF5D-CB26-4C1D-4AFD-FF541A56F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055" y="5557289"/>
                <a:ext cx="3938899" cy="830997"/>
              </a:xfrm>
              <a:prstGeom prst="rect">
                <a:avLst/>
              </a:prstGeom>
              <a:blipFill>
                <a:blip r:embed="rId6"/>
                <a:stretch>
                  <a:fillRect l="-2477" t="-5882" r="-1393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下矢印 33">
            <a:extLst>
              <a:ext uri="{FF2B5EF4-FFF2-40B4-BE49-F238E27FC236}">
                <a16:creationId xmlns:a16="http://schemas.microsoft.com/office/drawing/2014/main" id="{D090E711-A547-7D57-2CD9-C9EC424010B0}"/>
              </a:ext>
            </a:extLst>
          </p:cNvPr>
          <p:cNvSpPr/>
          <p:nvPr/>
        </p:nvSpPr>
        <p:spPr>
          <a:xfrm rot="16200000">
            <a:off x="3889878" y="5712872"/>
            <a:ext cx="656524" cy="519830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60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0801F4-3E06-83F5-1AC1-5B7369B8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Importance Sampling</a:t>
            </a:r>
            <a:endParaRPr kumimoji="1" lang="ja-JP" altLang="en-US" dirty="0"/>
          </a:p>
        </p:txBody>
      </p:sp>
      <p:sp>
        <p:nvSpPr>
          <p:cNvPr id="25" name="フリーフォーム 3">
            <a:extLst>
              <a:ext uri="{FF2B5EF4-FFF2-40B4-BE49-F238E27FC236}">
                <a16:creationId xmlns:a16="http://schemas.microsoft.com/office/drawing/2014/main" id="{C27A241B-8063-D5B8-0DC9-F9354E623D4B}"/>
              </a:ext>
            </a:extLst>
          </p:cNvPr>
          <p:cNvSpPr/>
          <p:nvPr/>
        </p:nvSpPr>
        <p:spPr>
          <a:xfrm>
            <a:off x="275296" y="1674363"/>
            <a:ext cx="2537572" cy="307180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959B9D-80E4-7F83-D96E-2DBA133894A2}"/>
              </a:ext>
            </a:extLst>
          </p:cNvPr>
          <p:cNvSpPr txBox="1"/>
          <p:nvPr/>
        </p:nvSpPr>
        <p:spPr>
          <a:xfrm>
            <a:off x="2985674" y="1411198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Metropolis Method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7" name="乗算 7">
            <a:extLst>
              <a:ext uri="{FF2B5EF4-FFF2-40B4-BE49-F238E27FC236}">
                <a16:creationId xmlns:a16="http://schemas.microsoft.com/office/drawing/2014/main" id="{16275472-5850-D537-78A1-1A3E1131A26D}"/>
              </a:ext>
            </a:extLst>
          </p:cNvPr>
          <p:cNvSpPr>
            <a:spLocks noChangeAspect="1"/>
          </p:cNvSpPr>
          <p:nvPr/>
        </p:nvSpPr>
        <p:spPr>
          <a:xfrm>
            <a:off x="850042" y="3437028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乗算 9">
            <a:extLst>
              <a:ext uri="{FF2B5EF4-FFF2-40B4-BE49-F238E27FC236}">
                <a16:creationId xmlns:a16="http://schemas.microsoft.com/office/drawing/2014/main" id="{1C6FFE7B-EE07-AE3B-E2C7-35BC061A3D8D}"/>
              </a:ext>
            </a:extLst>
          </p:cNvPr>
          <p:cNvSpPr>
            <a:spLocks noChangeAspect="1"/>
          </p:cNvSpPr>
          <p:nvPr/>
        </p:nvSpPr>
        <p:spPr>
          <a:xfrm>
            <a:off x="698470" y="3079034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乗算 10">
            <a:extLst>
              <a:ext uri="{FF2B5EF4-FFF2-40B4-BE49-F238E27FC236}">
                <a16:creationId xmlns:a16="http://schemas.microsoft.com/office/drawing/2014/main" id="{2AD38495-9876-AFEC-91E9-9FF8FA7B6077}"/>
              </a:ext>
            </a:extLst>
          </p:cNvPr>
          <p:cNvSpPr>
            <a:spLocks noChangeAspect="1"/>
          </p:cNvSpPr>
          <p:nvPr/>
        </p:nvSpPr>
        <p:spPr>
          <a:xfrm>
            <a:off x="1536423" y="2348564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乗算 11">
            <a:extLst>
              <a:ext uri="{FF2B5EF4-FFF2-40B4-BE49-F238E27FC236}">
                <a16:creationId xmlns:a16="http://schemas.microsoft.com/office/drawing/2014/main" id="{FC1F541D-B23F-69E3-0396-9E628FAAECAC}"/>
              </a:ext>
            </a:extLst>
          </p:cNvPr>
          <p:cNvSpPr>
            <a:spLocks noChangeAspect="1"/>
          </p:cNvSpPr>
          <p:nvPr/>
        </p:nvSpPr>
        <p:spPr>
          <a:xfrm>
            <a:off x="1719752" y="3266352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乗算 12">
            <a:extLst>
              <a:ext uri="{FF2B5EF4-FFF2-40B4-BE49-F238E27FC236}">
                <a16:creationId xmlns:a16="http://schemas.microsoft.com/office/drawing/2014/main" id="{2AC34586-3FEF-AC02-B69D-0D520D276FA6}"/>
              </a:ext>
            </a:extLst>
          </p:cNvPr>
          <p:cNvSpPr>
            <a:spLocks noChangeAspect="1"/>
          </p:cNvSpPr>
          <p:nvPr/>
        </p:nvSpPr>
        <p:spPr>
          <a:xfrm>
            <a:off x="957511" y="4250207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乗算 13">
            <a:extLst>
              <a:ext uri="{FF2B5EF4-FFF2-40B4-BE49-F238E27FC236}">
                <a16:creationId xmlns:a16="http://schemas.microsoft.com/office/drawing/2014/main" id="{B32200FA-A6A9-4B6D-2504-EDEA591CB018}"/>
              </a:ext>
            </a:extLst>
          </p:cNvPr>
          <p:cNvSpPr>
            <a:spLocks noChangeAspect="1"/>
          </p:cNvSpPr>
          <p:nvPr/>
        </p:nvSpPr>
        <p:spPr>
          <a:xfrm>
            <a:off x="1210042" y="3332419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乗算 14">
            <a:extLst>
              <a:ext uri="{FF2B5EF4-FFF2-40B4-BE49-F238E27FC236}">
                <a16:creationId xmlns:a16="http://schemas.microsoft.com/office/drawing/2014/main" id="{79A9FAFC-36BC-E189-FA28-80DE04048EA1}"/>
              </a:ext>
            </a:extLst>
          </p:cNvPr>
          <p:cNvSpPr>
            <a:spLocks noChangeAspect="1"/>
          </p:cNvSpPr>
          <p:nvPr/>
        </p:nvSpPr>
        <p:spPr>
          <a:xfrm>
            <a:off x="1259638" y="3714219"/>
            <a:ext cx="360000" cy="360000"/>
          </a:xfrm>
          <a:prstGeom prst="mathMultiply">
            <a:avLst/>
          </a:prstGeom>
          <a:solidFill>
            <a:srgbClr val="FF0000"/>
          </a:solidFill>
          <a:ln w="9525" cap="rnd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&amp;amp;\int dx^m F(\vec{x})G(\vec{x})&#10;\end{align*}&lt;/body&gt;&#10;  &lt;fcolor&gt;FFFFFFFF&lt;/fcolor&gt;&#10;  &lt;bcolor&gt;FFFFFFFF&lt;/bcolor&gt;&#10;  &lt;transparent&gt;True&lt;/transparent&gt;&#10;  &lt;resolution&gt;1800&lt;/resolution&gt;&#10;  &lt;imageh&gt;553&lt;/imageh&gt;&#10;  &lt;imagew&gt;1776&lt;/imagew&gt;&#10;  &lt;scale&gt;50&lt;/scale&gt;&#10;  &lt;cursor&gt;47&lt;/cursor&gt;&#10;&lt;/TeXTeX&gt;">
            <a:extLst>
              <a:ext uri="{FF2B5EF4-FFF2-40B4-BE49-F238E27FC236}">
                <a16:creationId xmlns:a16="http://schemas.microsoft.com/office/drawing/2014/main" id="{1E1DC2AC-CB4F-504E-7F01-715BF28EB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05" y="2803455"/>
            <a:ext cx="1879601" cy="585258"/>
          </a:xfrm>
          <a:prstGeom prst="rect">
            <a:avLst/>
          </a:prstGeom>
        </p:spPr>
      </p:pic>
      <p:sp>
        <p:nvSpPr>
          <p:cNvPr id="36" name="楕円 35">
            <a:extLst>
              <a:ext uri="{FF2B5EF4-FFF2-40B4-BE49-F238E27FC236}">
                <a16:creationId xmlns:a16="http://schemas.microsoft.com/office/drawing/2014/main" id="{23A170E3-FE35-2192-12CA-CB91EC2ED859}"/>
              </a:ext>
            </a:extLst>
          </p:cNvPr>
          <p:cNvSpPr/>
          <p:nvPr/>
        </p:nvSpPr>
        <p:spPr>
          <a:xfrm>
            <a:off x="681752" y="3210411"/>
            <a:ext cx="1271518" cy="1197996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6000"/>
                </a:srgbClr>
              </a:gs>
              <a:gs pos="78000">
                <a:srgbClr val="FF0000">
                  <a:alpha val="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8655E4F-9DE2-B63F-AD65-59FB6400FE2C}"/>
              </a:ext>
            </a:extLst>
          </p:cNvPr>
          <p:cNvSpPr txBox="1"/>
          <p:nvPr/>
        </p:nvSpPr>
        <p:spPr>
          <a:xfrm>
            <a:off x="3336645" y="1930108"/>
            <a:ext cx="5385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If only a part of integral space contribute strongly to the integral: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3CEDC50-5546-8018-1D0E-FF36A31B96CB}"/>
              </a:ext>
            </a:extLst>
          </p:cNvPr>
          <p:cNvSpPr txBox="1"/>
          <p:nvPr/>
        </p:nvSpPr>
        <p:spPr>
          <a:xfrm>
            <a:off x="3219324" y="3548319"/>
            <a:ext cx="454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Acceptance/rejection of integrand</a:t>
            </a:r>
            <a:endParaRPr lang="ja-JP" altLang="en-US" sz="2400" b="1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G(\vec{x}_{i+1}) \le G(\vec{x}_i)&#10;\end{align*}&lt;/body&gt;&#10;  &lt;fcolor&gt;FFFFFFFF&lt;/fcolor&gt;&#10;  &lt;bcolor&gt;FFFFFFFF&lt;/bcolor&gt;&#10;  &lt;transparent&gt;True&lt;/transparent&gt;&#10;  &lt;resolution&gt;1800&lt;/resolution&gt;&#10;  &lt;imageh&gt;250&lt;/imageh&gt;&#10;  &lt;imagew&gt;1776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866BB82B-6E65-6D94-EE7B-7961CA518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10" y="4157827"/>
            <a:ext cx="1879600" cy="264583"/>
          </a:xfrm>
          <a:prstGeom prst="rect">
            <a:avLst/>
          </a:prstGeom>
        </p:spPr>
      </p:pic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G(\vec{x}_{i+1}) &amp;gt;G(\vec{x}_i)&#10;\end{align*}&lt;/body&gt;&#10;  &lt;fcolor&gt;FFFFFFFF&lt;/fcolor&gt;&#10;  &lt;bcolor&gt;FFFFFFFF&lt;/bcolor&gt;&#10;  &lt;transparent&gt;True&lt;/transparent&gt;&#10;  &lt;resolution&gt;1800&lt;/resolution&gt;&#10;  &lt;imageh&gt;250&lt;/imageh&gt;&#10;  &lt;imagew&gt;1776&lt;/imagew&gt;&#10;  &lt;scale&gt;50&lt;/scale&gt;&#10;  &lt;cursor&gt;34&lt;/cursor&gt;&#10;&lt;/TeXTeX&gt;">
            <a:extLst>
              <a:ext uri="{FF2B5EF4-FFF2-40B4-BE49-F238E27FC236}">
                <a16:creationId xmlns:a16="http://schemas.microsoft.com/office/drawing/2014/main" id="{6B588A7A-DA50-0148-6C58-FE22325AE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10" y="4577748"/>
            <a:ext cx="1879600" cy="264583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8B317FD-556A-33D6-6491-266E9485021F}"/>
              </a:ext>
            </a:extLst>
          </p:cNvPr>
          <p:cNvSpPr txBox="1"/>
          <p:nvPr/>
        </p:nvSpPr>
        <p:spPr>
          <a:xfrm>
            <a:off x="5757706" y="4039189"/>
            <a:ext cx="110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accept!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B47ADEB-FCC7-B501-D114-2959289BDDE1}"/>
              </a:ext>
            </a:extLst>
          </p:cNvPr>
          <p:cNvSpPr txBox="1"/>
          <p:nvPr/>
        </p:nvSpPr>
        <p:spPr>
          <a:xfrm>
            <a:off x="5757706" y="4471126"/>
            <a:ext cx="2865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accept with the probability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G_i/G_{i+1}&#10;\end{align*}&lt;/body&gt;&#10;  &lt;fcolor&gt;FFFFFFFF&lt;/fcolor&gt;&#10;  &lt;bcolor&gt;FFFFFFFF&lt;/bcolor&gt;&#10;  &lt;transparent&gt;True&lt;/transparent&gt;&#10;  &lt;resolution&gt;1800&lt;/resolution&gt;&#10;  &lt;imageh&gt;249&lt;/imageh&gt;&#10;  &lt;imagew&gt;891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5F69227F-899A-ACC3-5B76-A934A3974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44" y="4980712"/>
            <a:ext cx="942975" cy="263525"/>
          </a:xfrm>
          <a:prstGeom prst="rect">
            <a:avLst/>
          </a:prstGeom>
        </p:spPr>
      </p:pic>
      <p:sp>
        <p:nvSpPr>
          <p:cNvPr id="44" name="左中かっこ 43">
            <a:extLst>
              <a:ext uri="{FF2B5EF4-FFF2-40B4-BE49-F238E27FC236}">
                <a16:creationId xmlns:a16="http://schemas.microsoft.com/office/drawing/2014/main" id="{1A8D0D86-0052-AE14-A93D-10C76C4F8F5F}"/>
              </a:ext>
            </a:extLst>
          </p:cNvPr>
          <p:cNvSpPr/>
          <p:nvPr/>
        </p:nvSpPr>
        <p:spPr>
          <a:xfrm>
            <a:off x="3336644" y="4078852"/>
            <a:ext cx="345470" cy="774964"/>
          </a:xfrm>
          <a:prstGeom prst="leftBrace">
            <a:avLst/>
          </a:prstGeom>
          <a:noFill/>
          <a:ln w="28575" cap="rnd" cmpd="sng" algn="ctr">
            <a:solidFill>
              <a:sysClr val="window" lastClr="FFFFFF"/>
            </a:solidFill>
            <a:prstDash val="solid"/>
            <a:tailEnd type="non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&amp;amp;\int dx^m F(\vec{x})G(\vec{x}) = \frac1N \sum_{\vec{x}_i} F(\vec{x}_i)&#10;\end{align*}&lt;/body&gt;&#10;  &lt;fcolor&gt;FFFFFFFF&lt;/fcolor&gt;&#10;  &lt;bcolor&gt;FFFFFFFF&lt;/bcolor&gt;&#10;  &lt;transparent&gt;True&lt;/transparent&gt;&#10;  &lt;resolution&gt;1800&lt;/resolution&gt;&#10;  &lt;imageh&gt;669&lt;/imageh&gt;&#10;  &lt;imagew&gt;3451&lt;/imagew&gt;&#10;  &lt;scale&gt;50&lt;/scale&gt;&#10;  &lt;cursor&gt;73&lt;/cursor&gt;&#10;&lt;/TeXTeX&gt;">
            <a:extLst>
              <a:ext uri="{FF2B5EF4-FFF2-40B4-BE49-F238E27FC236}">
                <a16:creationId xmlns:a16="http://schemas.microsoft.com/office/drawing/2014/main" id="{BE9A9DA0-DE8F-4307-20E1-D6F43EC070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17" y="5641270"/>
            <a:ext cx="3652310" cy="708025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14DA7BD-3434-65F0-0C05-BA17FEE275A1}"/>
              </a:ext>
            </a:extLst>
          </p:cNvPr>
          <p:cNvSpPr txBox="1"/>
          <p:nvPr/>
        </p:nvSpPr>
        <p:spPr>
          <a:xfrm>
            <a:off x="483126" y="4900002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integral space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G(\vec{x})&#10;\end{align*}&lt;/body&gt;&#10;  &lt;fcolor&gt;FFFFFFFF&lt;/fcolor&gt;&#10;  &lt;bcolor&gt;FF000000&lt;/bcolor&gt;&#10;  &lt;transparent&gt;True&lt;/transparent&gt;&#10;  &lt;resolution&gt;1800&lt;/resolution&gt;&#10;  &lt;imageh&gt;250&lt;/imageh&gt;&#10;  &lt;imagew&gt;494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E95BE624-C393-4255-B4F0-7A6CC2C4B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91" y="2983043"/>
            <a:ext cx="522817" cy="264583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D99C94D-69BB-F5AC-0FB6-18C42E566A57}"/>
              </a:ext>
            </a:extLst>
          </p:cNvPr>
          <p:cNvSpPr txBox="1"/>
          <p:nvPr/>
        </p:nvSpPr>
        <p:spPr>
          <a:xfrm>
            <a:off x="7440316" y="2902835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:weight </a:t>
            </a:r>
            <a:r>
              <a:rPr kumimoji="1" lang="en-US" altLang="ja-JP" sz="2000" dirty="0" err="1"/>
              <a:t>func</a:t>
            </a:r>
            <a:r>
              <a:rPr kumimoji="1" lang="en-US" altLang="ja-JP" sz="2000" dirty="0"/>
              <a:t>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8530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4245" y="4027028"/>
            <a:ext cx="9260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Lattice QCD numerical simulations are powerful tools </a:t>
            </a:r>
          </a:p>
          <a:p>
            <a:pPr algn="ctr"/>
            <a:r>
              <a:rPr kumimoji="1" lang="en-US" altLang="ja-JP" sz="3200" dirty="0"/>
              <a:t>to explore non-perturbative phenomena of QCD. </a:t>
            </a:r>
            <a:endParaRPr kumimoji="1" lang="ja-JP" altLang="en-US" sz="3200" dirty="0"/>
          </a:p>
        </p:txBody>
      </p:sp>
      <p:pic>
        <p:nvPicPr>
          <p:cNvPr id="5" name="Picture 76" descr="lattic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04">
            <a:off x="2744318" y="404051"/>
            <a:ext cx="3686357" cy="35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9"/>
          <p:cNvSpPr/>
          <p:nvPr/>
        </p:nvSpPr>
        <p:spPr>
          <a:xfrm>
            <a:off x="3487275" y="1137118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円/楕円 10"/>
          <p:cNvSpPr/>
          <p:nvPr/>
        </p:nvSpPr>
        <p:spPr>
          <a:xfrm>
            <a:off x="4026183" y="1360520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円/楕円 11"/>
          <p:cNvSpPr/>
          <p:nvPr/>
        </p:nvSpPr>
        <p:spPr>
          <a:xfrm>
            <a:off x="4339354" y="1831028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円/楕円 12"/>
          <p:cNvSpPr/>
          <p:nvPr/>
        </p:nvSpPr>
        <p:spPr>
          <a:xfrm>
            <a:off x="3758234" y="1866838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90371" y="5798156"/>
            <a:ext cx="4751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Yes, but it is not so useful…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536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下矢印 41">
            <a:extLst>
              <a:ext uri="{FF2B5EF4-FFF2-40B4-BE49-F238E27FC236}">
                <a16:creationId xmlns:a16="http://schemas.microsoft.com/office/drawing/2014/main" id="{12A2BD75-299C-D8E9-4121-2ECBC593C2D7}"/>
              </a:ext>
            </a:extLst>
          </p:cNvPr>
          <p:cNvSpPr/>
          <p:nvPr/>
        </p:nvSpPr>
        <p:spPr>
          <a:xfrm>
            <a:off x="5204979" y="5279996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下矢印 41">
            <a:extLst>
              <a:ext uri="{FF2B5EF4-FFF2-40B4-BE49-F238E27FC236}">
                <a16:creationId xmlns:a16="http://schemas.microsoft.com/office/drawing/2014/main" id="{9320F7F5-2DEE-DC32-B159-245E1D130630}"/>
              </a:ext>
            </a:extLst>
          </p:cNvPr>
          <p:cNvSpPr/>
          <p:nvPr/>
        </p:nvSpPr>
        <p:spPr>
          <a:xfrm>
            <a:off x="5204979" y="3873377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下矢印 41">
            <a:extLst>
              <a:ext uri="{FF2B5EF4-FFF2-40B4-BE49-F238E27FC236}">
                <a16:creationId xmlns:a16="http://schemas.microsoft.com/office/drawing/2014/main" id="{878584CA-92CD-0F54-649A-2D7412FEC503}"/>
              </a:ext>
            </a:extLst>
          </p:cNvPr>
          <p:cNvSpPr/>
          <p:nvPr/>
        </p:nvSpPr>
        <p:spPr>
          <a:xfrm>
            <a:off x="5205045" y="2271746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E803699C-6833-AF7D-8607-07692D9DE7E1}"/>
              </a:ext>
            </a:extLst>
          </p:cNvPr>
          <p:cNvSpPr/>
          <p:nvPr/>
        </p:nvSpPr>
        <p:spPr>
          <a:xfrm>
            <a:off x="275296" y="1674363"/>
            <a:ext cx="2537572" cy="307180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リーフォーム 17">
            <a:extLst>
              <a:ext uri="{FF2B5EF4-FFF2-40B4-BE49-F238E27FC236}">
                <a16:creationId xmlns:a16="http://schemas.microsoft.com/office/drawing/2014/main" id="{A75BBD47-AD43-F362-4011-82D2853BE90A}"/>
              </a:ext>
            </a:extLst>
          </p:cNvPr>
          <p:cNvSpPr/>
          <p:nvPr/>
        </p:nvSpPr>
        <p:spPr>
          <a:xfrm>
            <a:off x="-2009670" y="-673240"/>
            <a:ext cx="5506495" cy="822959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47BB18DD-B429-44DD-FCED-99EA77C72168}"/>
              </a:ext>
            </a:extLst>
          </p:cNvPr>
          <p:cNvSpPr/>
          <p:nvPr/>
        </p:nvSpPr>
        <p:spPr>
          <a:xfrm>
            <a:off x="1336430" y="3979147"/>
            <a:ext cx="566597" cy="439307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6000"/>
                </a:srgbClr>
              </a:gs>
              <a:gs pos="78000">
                <a:srgbClr val="FF0000">
                  <a:alpha val="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リーフォーム 20">
            <a:extLst>
              <a:ext uri="{FF2B5EF4-FFF2-40B4-BE49-F238E27FC236}">
                <a16:creationId xmlns:a16="http://schemas.microsoft.com/office/drawing/2014/main" id="{C81FBBE0-92FD-E53A-0E95-F6D61B8BC56C}"/>
              </a:ext>
            </a:extLst>
          </p:cNvPr>
          <p:cNvSpPr/>
          <p:nvPr/>
        </p:nvSpPr>
        <p:spPr>
          <a:xfrm>
            <a:off x="1171648" y="3730600"/>
            <a:ext cx="961622" cy="777925"/>
          </a:xfrm>
          <a:custGeom>
            <a:avLst/>
            <a:gdLst>
              <a:gd name="connsiteX0" fmla="*/ 1696053 w 3204237"/>
              <a:gd name="connsiteY0" fmla="*/ 2632202 h 2632202"/>
              <a:gd name="connsiteX1" fmla="*/ 741459 w 3204237"/>
              <a:gd name="connsiteY1" fmla="*/ 1325916 h 2632202"/>
              <a:gd name="connsiteX2" fmla="*/ 2309002 w 3204237"/>
              <a:gd name="connsiteY2" fmla="*/ 89969 h 2632202"/>
              <a:gd name="connsiteX3" fmla="*/ 1716150 w 3204237"/>
              <a:gd name="connsiteY3" fmla="*/ 1768043 h 2632202"/>
              <a:gd name="connsiteX4" fmla="*/ 38075 w 3204237"/>
              <a:gd name="connsiteY4" fmla="*/ 1878575 h 2632202"/>
              <a:gd name="connsiteX5" fmla="*/ 761556 w 3204237"/>
              <a:gd name="connsiteY5" fmla="*/ 511999 h 2632202"/>
              <a:gd name="connsiteX6" fmla="*/ 3183209 w 3204237"/>
              <a:gd name="connsiteY6" fmla="*/ 1747947 h 2632202"/>
              <a:gd name="connsiteX7" fmla="*/ 1907068 w 3204237"/>
              <a:gd name="connsiteY7" fmla="*/ 2099639 h 2632202"/>
              <a:gd name="connsiteX8" fmla="*/ 1364457 w 3204237"/>
              <a:gd name="connsiteY8" fmla="*/ 29678 h 2632202"/>
              <a:gd name="connsiteX9" fmla="*/ 600783 w 3204237"/>
              <a:gd name="connsiteY9" fmla="*/ 934030 h 2632202"/>
              <a:gd name="connsiteX10" fmla="*/ 2208519 w 3204237"/>
              <a:gd name="connsiteY10" fmla="*/ 1747947 h 2632202"/>
              <a:gd name="connsiteX0" fmla="*/ 1696053 w 3204237"/>
              <a:gd name="connsiteY0" fmla="*/ 2632980 h 2632980"/>
              <a:gd name="connsiteX1" fmla="*/ 741459 w 3204237"/>
              <a:gd name="connsiteY1" fmla="*/ 1326694 h 2632980"/>
              <a:gd name="connsiteX2" fmla="*/ 2309002 w 3204237"/>
              <a:gd name="connsiteY2" fmla="*/ 90747 h 2632980"/>
              <a:gd name="connsiteX3" fmla="*/ 1716150 w 3204237"/>
              <a:gd name="connsiteY3" fmla="*/ 1768821 h 2632980"/>
              <a:gd name="connsiteX4" fmla="*/ 38075 w 3204237"/>
              <a:gd name="connsiteY4" fmla="*/ 1879353 h 2632980"/>
              <a:gd name="connsiteX5" fmla="*/ 761556 w 3204237"/>
              <a:gd name="connsiteY5" fmla="*/ 512777 h 2632980"/>
              <a:gd name="connsiteX6" fmla="*/ 3183209 w 3204237"/>
              <a:gd name="connsiteY6" fmla="*/ 1748725 h 2632980"/>
              <a:gd name="connsiteX7" fmla="*/ 1907068 w 3204237"/>
              <a:gd name="connsiteY7" fmla="*/ 2100417 h 2632980"/>
              <a:gd name="connsiteX8" fmla="*/ 1364457 w 3204237"/>
              <a:gd name="connsiteY8" fmla="*/ 30456 h 2632980"/>
              <a:gd name="connsiteX9" fmla="*/ 600783 w 3204237"/>
              <a:gd name="connsiteY9" fmla="*/ 934808 h 2632980"/>
              <a:gd name="connsiteX10" fmla="*/ 2690944 w 3204237"/>
              <a:gd name="connsiteY10" fmla="*/ 1903469 h 263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4237" h="2632980">
                <a:moveTo>
                  <a:pt x="1696053" y="2632980"/>
                </a:moveTo>
                <a:cubicBezTo>
                  <a:pt x="1167677" y="2191689"/>
                  <a:pt x="639301" y="1750399"/>
                  <a:pt x="741459" y="1326694"/>
                </a:cubicBezTo>
                <a:cubicBezTo>
                  <a:pt x="843617" y="902989"/>
                  <a:pt x="2146554" y="17059"/>
                  <a:pt x="2309002" y="90747"/>
                </a:cubicBezTo>
                <a:cubicBezTo>
                  <a:pt x="2471451" y="164435"/>
                  <a:pt x="2094638" y="1470720"/>
                  <a:pt x="1716150" y="1768821"/>
                </a:cubicBezTo>
                <a:cubicBezTo>
                  <a:pt x="1337662" y="2066922"/>
                  <a:pt x="197174" y="2088694"/>
                  <a:pt x="38075" y="1879353"/>
                </a:cubicBezTo>
                <a:cubicBezTo>
                  <a:pt x="-121024" y="1670012"/>
                  <a:pt x="237367" y="534548"/>
                  <a:pt x="761556" y="512777"/>
                </a:cubicBezTo>
                <a:cubicBezTo>
                  <a:pt x="1285745" y="491006"/>
                  <a:pt x="2992290" y="1484118"/>
                  <a:pt x="3183209" y="1748725"/>
                </a:cubicBezTo>
                <a:cubicBezTo>
                  <a:pt x="3374128" y="2013332"/>
                  <a:pt x="2210193" y="2386795"/>
                  <a:pt x="1907068" y="2100417"/>
                </a:cubicBezTo>
                <a:cubicBezTo>
                  <a:pt x="1603943" y="1814039"/>
                  <a:pt x="1582171" y="224724"/>
                  <a:pt x="1364457" y="30456"/>
                </a:cubicBezTo>
                <a:cubicBezTo>
                  <a:pt x="1146743" y="-163812"/>
                  <a:pt x="379702" y="622639"/>
                  <a:pt x="600783" y="934808"/>
                </a:cubicBezTo>
                <a:cubicBezTo>
                  <a:pt x="821864" y="1246977"/>
                  <a:pt x="1957414" y="1639699"/>
                  <a:pt x="2690944" y="1903469"/>
                </a:cubicBezTo>
              </a:path>
            </a:pathLst>
          </a:custGeom>
          <a:noFill/>
          <a:ln w="9525" cap="rnd" cmpd="sng" algn="ctr">
            <a:solidFill>
              <a:srgbClr val="FF0000"/>
            </a:solidFill>
            <a:prstDash val="solid"/>
            <a:tailEnd type="arrow" w="lg" len="lg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9AC03C-3D5D-E255-2DB4-1D2FA487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Path Integral in QFT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581E65-14CD-6E69-B2B9-DDD2DEB69E4B}"/>
              </a:ext>
            </a:extLst>
          </p:cNvPr>
          <p:cNvSpPr txBox="1"/>
          <p:nvPr/>
        </p:nvSpPr>
        <p:spPr>
          <a:xfrm>
            <a:off x="4198939" y="1697365"/>
            <a:ext cx="392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“Hot spot”: Extremely narrow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45EF33A-B49B-DBE0-AFB5-2B4DFA33620C}"/>
              </a:ext>
            </a:extLst>
          </p:cNvPr>
          <p:cNvSpPr txBox="1"/>
          <p:nvPr/>
        </p:nvSpPr>
        <p:spPr>
          <a:xfrm>
            <a:off x="4400936" y="2899833"/>
            <a:ext cx="351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Acceptance hardly occurs </a:t>
            </a:r>
          </a:p>
          <a:p>
            <a:pPr algn="ctr"/>
            <a:r>
              <a:rPr lang="en-US" altLang="ja-JP" sz="2400" dirty="0"/>
              <a:t>with the random sampling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0A0425-D1E9-F005-96A7-5303BE3D02E1}"/>
              </a:ext>
            </a:extLst>
          </p:cNvPr>
          <p:cNvSpPr txBox="1"/>
          <p:nvPr/>
        </p:nvSpPr>
        <p:spPr>
          <a:xfrm>
            <a:off x="3585795" y="4448999"/>
            <a:ext cx="5147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An algorithm that “moves” only around</a:t>
            </a:r>
          </a:p>
          <a:p>
            <a:pPr algn="ctr"/>
            <a:r>
              <a:rPr lang="en-US" altLang="ja-JP" sz="2400" dirty="0"/>
              <a:t>the hot spot is necessary</a:t>
            </a:r>
            <a:endParaRPr kumimoji="1"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93437A-0B7B-E041-CED9-0C0AEE5DB3CE}"/>
              </a:ext>
            </a:extLst>
          </p:cNvPr>
          <p:cNvSpPr txBox="1"/>
          <p:nvPr/>
        </p:nvSpPr>
        <p:spPr>
          <a:xfrm>
            <a:off x="4194937" y="5838093"/>
            <a:ext cx="3929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Hybrid Monte-Carlo method</a:t>
            </a:r>
          </a:p>
          <a:p>
            <a:pPr algn="ctr"/>
            <a:r>
              <a:rPr lang="en-US" altLang="ja-JP" sz="2000" b="1" dirty="0">
                <a:solidFill>
                  <a:srgbClr val="FFFF00"/>
                </a:solidFill>
              </a:rPr>
              <a:t>(heat-bath method for pure YM)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&amp;amp;\int {\cal D}\phi {\cal O} e^{-S[\phi(x)]}&#10;\end{align*}&lt;/body&gt;&#10;  &lt;fcolor&gt;FFFFFFFF&lt;/fcolor&gt;&#10;  &lt;bcolor&gt;FFFFFFFF&lt;/bcolor&gt;&#10;  &lt;transparent&gt;True&lt;/transparent&gt;&#10;  &lt;resolution&gt;1800&lt;/resolution&gt;&#10;  &lt;imageh&gt;553&lt;/imageh&gt;&#10;  &lt;imagew&gt;1710&lt;/imagew&gt;&#10;  &lt;scale&gt;50&lt;/scale&gt;&#10;  &lt;cursor&gt;59&lt;/cursor&gt;&#10;&lt;/TeXTeX&gt;">
            <a:extLst>
              <a:ext uri="{FF2B5EF4-FFF2-40B4-BE49-F238E27FC236}">
                <a16:creationId xmlns:a16="http://schemas.microsoft.com/office/drawing/2014/main" id="{64D0708C-711D-CBED-E101-8963B9F2F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72" y="1089694"/>
            <a:ext cx="1900821" cy="61470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73D28F-E3EC-F10A-54A4-D18E96167A77}"/>
              </a:ext>
            </a:extLst>
          </p:cNvPr>
          <p:cNvSpPr txBox="1"/>
          <p:nvPr/>
        </p:nvSpPr>
        <p:spPr>
          <a:xfrm>
            <a:off x="483126" y="4900002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integral space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81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  <p:bldP spid="5" grpId="0" animBg="1"/>
      <p:bldP spid="8" grpId="0" animBg="1"/>
      <p:bldP spid="11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リーフォーム 17">
            <a:extLst>
              <a:ext uri="{FF2B5EF4-FFF2-40B4-BE49-F238E27FC236}">
                <a16:creationId xmlns:a16="http://schemas.microsoft.com/office/drawing/2014/main" id="{BEC0B9AE-F58D-0D46-79A4-22218589B287}"/>
              </a:ext>
            </a:extLst>
          </p:cNvPr>
          <p:cNvSpPr/>
          <p:nvPr/>
        </p:nvSpPr>
        <p:spPr>
          <a:xfrm>
            <a:off x="-2009670" y="-673240"/>
            <a:ext cx="5506495" cy="822959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33A2E8A-3265-8B55-0307-3FF206A64CBA}"/>
              </a:ext>
            </a:extLst>
          </p:cNvPr>
          <p:cNvSpPr/>
          <p:nvPr/>
        </p:nvSpPr>
        <p:spPr>
          <a:xfrm>
            <a:off x="1336430" y="3979147"/>
            <a:ext cx="566597" cy="439307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6000"/>
                </a:srgbClr>
              </a:gs>
              <a:gs pos="78000">
                <a:srgbClr val="FF0000">
                  <a:alpha val="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リーフォーム 20">
            <a:extLst>
              <a:ext uri="{FF2B5EF4-FFF2-40B4-BE49-F238E27FC236}">
                <a16:creationId xmlns:a16="http://schemas.microsoft.com/office/drawing/2014/main" id="{27DE1DC8-157F-5FC0-D72D-B0601A46A382}"/>
              </a:ext>
            </a:extLst>
          </p:cNvPr>
          <p:cNvSpPr/>
          <p:nvPr/>
        </p:nvSpPr>
        <p:spPr>
          <a:xfrm>
            <a:off x="1171648" y="3730600"/>
            <a:ext cx="961622" cy="777925"/>
          </a:xfrm>
          <a:custGeom>
            <a:avLst/>
            <a:gdLst>
              <a:gd name="connsiteX0" fmla="*/ 1696053 w 3204237"/>
              <a:gd name="connsiteY0" fmla="*/ 2632202 h 2632202"/>
              <a:gd name="connsiteX1" fmla="*/ 741459 w 3204237"/>
              <a:gd name="connsiteY1" fmla="*/ 1325916 h 2632202"/>
              <a:gd name="connsiteX2" fmla="*/ 2309002 w 3204237"/>
              <a:gd name="connsiteY2" fmla="*/ 89969 h 2632202"/>
              <a:gd name="connsiteX3" fmla="*/ 1716150 w 3204237"/>
              <a:gd name="connsiteY3" fmla="*/ 1768043 h 2632202"/>
              <a:gd name="connsiteX4" fmla="*/ 38075 w 3204237"/>
              <a:gd name="connsiteY4" fmla="*/ 1878575 h 2632202"/>
              <a:gd name="connsiteX5" fmla="*/ 761556 w 3204237"/>
              <a:gd name="connsiteY5" fmla="*/ 511999 h 2632202"/>
              <a:gd name="connsiteX6" fmla="*/ 3183209 w 3204237"/>
              <a:gd name="connsiteY6" fmla="*/ 1747947 h 2632202"/>
              <a:gd name="connsiteX7" fmla="*/ 1907068 w 3204237"/>
              <a:gd name="connsiteY7" fmla="*/ 2099639 h 2632202"/>
              <a:gd name="connsiteX8" fmla="*/ 1364457 w 3204237"/>
              <a:gd name="connsiteY8" fmla="*/ 29678 h 2632202"/>
              <a:gd name="connsiteX9" fmla="*/ 600783 w 3204237"/>
              <a:gd name="connsiteY9" fmla="*/ 934030 h 2632202"/>
              <a:gd name="connsiteX10" fmla="*/ 2208519 w 3204237"/>
              <a:gd name="connsiteY10" fmla="*/ 1747947 h 2632202"/>
              <a:gd name="connsiteX0" fmla="*/ 1696053 w 3204237"/>
              <a:gd name="connsiteY0" fmla="*/ 2632980 h 2632980"/>
              <a:gd name="connsiteX1" fmla="*/ 741459 w 3204237"/>
              <a:gd name="connsiteY1" fmla="*/ 1326694 h 2632980"/>
              <a:gd name="connsiteX2" fmla="*/ 2309002 w 3204237"/>
              <a:gd name="connsiteY2" fmla="*/ 90747 h 2632980"/>
              <a:gd name="connsiteX3" fmla="*/ 1716150 w 3204237"/>
              <a:gd name="connsiteY3" fmla="*/ 1768821 h 2632980"/>
              <a:gd name="connsiteX4" fmla="*/ 38075 w 3204237"/>
              <a:gd name="connsiteY4" fmla="*/ 1879353 h 2632980"/>
              <a:gd name="connsiteX5" fmla="*/ 761556 w 3204237"/>
              <a:gd name="connsiteY5" fmla="*/ 512777 h 2632980"/>
              <a:gd name="connsiteX6" fmla="*/ 3183209 w 3204237"/>
              <a:gd name="connsiteY6" fmla="*/ 1748725 h 2632980"/>
              <a:gd name="connsiteX7" fmla="*/ 1907068 w 3204237"/>
              <a:gd name="connsiteY7" fmla="*/ 2100417 h 2632980"/>
              <a:gd name="connsiteX8" fmla="*/ 1364457 w 3204237"/>
              <a:gd name="connsiteY8" fmla="*/ 30456 h 2632980"/>
              <a:gd name="connsiteX9" fmla="*/ 600783 w 3204237"/>
              <a:gd name="connsiteY9" fmla="*/ 934808 h 2632980"/>
              <a:gd name="connsiteX10" fmla="*/ 2690944 w 3204237"/>
              <a:gd name="connsiteY10" fmla="*/ 1903469 h 263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4237" h="2632980">
                <a:moveTo>
                  <a:pt x="1696053" y="2632980"/>
                </a:moveTo>
                <a:cubicBezTo>
                  <a:pt x="1167677" y="2191689"/>
                  <a:pt x="639301" y="1750399"/>
                  <a:pt x="741459" y="1326694"/>
                </a:cubicBezTo>
                <a:cubicBezTo>
                  <a:pt x="843617" y="902989"/>
                  <a:pt x="2146554" y="17059"/>
                  <a:pt x="2309002" y="90747"/>
                </a:cubicBezTo>
                <a:cubicBezTo>
                  <a:pt x="2471451" y="164435"/>
                  <a:pt x="2094638" y="1470720"/>
                  <a:pt x="1716150" y="1768821"/>
                </a:cubicBezTo>
                <a:cubicBezTo>
                  <a:pt x="1337662" y="2066922"/>
                  <a:pt x="197174" y="2088694"/>
                  <a:pt x="38075" y="1879353"/>
                </a:cubicBezTo>
                <a:cubicBezTo>
                  <a:pt x="-121024" y="1670012"/>
                  <a:pt x="237367" y="534548"/>
                  <a:pt x="761556" y="512777"/>
                </a:cubicBezTo>
                <a:cubicBezTo>
                  <a:pt x="1285745" y="491006"/>
                  <a:pt x="2992290" y="1484118"/>
                  <a:pt x="3183209" y="1748725"/>
                </a:cubicBezTo>
                <a:cubicBezTo>
                  <a:pt x="3374128" y="2013332"/>
                  <a:pt x="2210193" y="2386795"/>
                  <a:pt x="1907068" y="2100417"/>
                </a:cubicBezTo>
                <a:cubicBezTo>
                  <a:pt x="1603943" y="1814039"/>
                  <a:pt x="1582171" y="224724"/>
                  <a:pt x="1364457" y="30456"/>
                </a:cubicBezTo>
                <a:cubicBezTo>
                  <a:pt x="1146743" y="-163812"/>
                  <a:pt x="379702" y="622639"/>
                  <a:pt x="600783" y="934808"/>
                </a:cubicBezTo>
                <a:cubicBezTo>
                  <a:pt x="821864" y="1246977"/>
                  <a:pt x="1957414" y="1639699"/>
                  <a:pt x="2690944" y="1903469"/>
                </a:cubicBezTo>
              </a:path>
            </a:pathLst>
          </a:custGeom>
          <a:noFill/>
          <a:ln w="9525" cap="rnd" cmpd="sng" algn="ctr">
            <a:solidFill>
              <a:srgbClr val="FF0000"/>
            </a:solidFill>
            <a:prstDash val="solid"/>
            <a:tailEnd type="arrow" w="lg" len="lg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9161FD-0AE3-8A42-DC97-D2EE9A55D3DD}"/>
              </a:ext>
            </a:extLst>
          </p:cNvPr>
          <p:cNvSpPr txBox="1"/>
          <p:nvPr/>
        </p:nvSpPr>
        <p:spPr>
          <a:xfrm>
            <a:off x="483126" y="4900002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integral space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559AFB-DB61-5749-88C5-0514A9FD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in Lattice QCD 1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3476C7-3F2C-B311-7DCF-DA158F7472F2}"/>
              </a:ext>
            </a:extLst>
          </p:cNvPr>
          <p:cNvSpPr txBox="1"/>
          <p:nvPr/>
        </p:nvSpPr>
        <p:spPr>
          <a:xfrm>
            <a:off x="4059675" y="1645858"/>
            <a:ext cx="3679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Each step of the HMC need </a:t>
            </a:r>
          </a:p>
          <a:p>
            <a:pPr algn="ctr"/>
            <a:r>
              <a:rPr kumimoji="1" lang="en-US" altLang="ja-JP" sz="2400" dirty="0"/>
              <a:t>a matrix inversion of 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E8D89C-EC28-EB67-3506-51BFF920C702}"/>
              </a:ext>
            </a:extLst>
          </p:cNvPr>
          <p:cNvSpPr txBox="1"/>
          <p:nvPr/>
        </p:nvSpPr>
        <p:spPr>
          <a:xfrm>
            <a:off x="3133145" y="3919558"/>
            <a:ext cx="5532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Larger numerical cost when the difference</a:t>
            </a:r>
          </a:p>
          <a:p>
            <a:pPr algn="ctr"/>
            <a:r>
              <a:rPr lang="en-US" altLang="ja-JP" sz="2400" dirty="0"/>
              <a:t>of the min/max eigenvalues are larger.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944097-7DD6-C617-6518-712C88A6D27F}"/>
              </a:ext>
            </a:extLst>
          </p:cNvPr>
          <p:cNvSpPr txBox="1"/>
          <p:nvPr/>
        </p:nvSpPr>
        <p:spPr>
          <a:xfrm>
            <a:off x="2727785" y="5460959"/>
            <a:ext cx="6210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Larger numerical cost for smaller quark masses.</a:t>
            </a:r>
            <a:endParaRPr kumimoji="1" lang="ja-JP" altLang="en-US" sz="2400" dirty="0"/>
          </a:p>
        </p:txBody>
      </p:sp>
      <p:sp>
        <p:nvSpPr>
          <p:cNvPr id="14" name="下矢印 41">
            <a:extLst>
              <a:ext uri="{FF2B5EF4-FFF2-40B4-BE49-F238E27FC236}">
                <a16:creationId xmlns:a16="http://schemas.microsoft.com/office/drawing/2014/main" id="{D3CC6C32-B912-2820-F53E-FABF188B5EDC}"/>
              </a:ext>
            </a:extLst>
          </p:cNvPr>
          <p:cNvSpPr/>
          <p:nvPr/>
        </p:nvSpPr>
        <p:spPr>
          <a:xfrm>
            <a:off x="4944686" y="3334855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下矢印 41">
            <a:extLst>
              <a:ext uri="{FF2B5EF4-FFF2-40B4-BE49-F238E27FC236}">
                <a16:creationId xmlns:a16="http://schemas.microsoft.com/office/drawing/2014/main" id="{309B70B6-279B-C2AE-6534-B0AFFC96229E}"/>
              </a:ext>
            </a:extLst>
          </p:cNvPr>
          <p:cNvSpPr/>
          <p:nvPr/>
        </p:nvSpPr>
        <p:spPr>
          <a:xfrm>
            <a:off x="4944686" y="4900002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big( i\gamma_\mu D_\mu - m \big)^{-1}&#10;\end{align*}&lt;/body&gt;&#10;  &lt;fcolor&gt;FFFFFFFF&lt;/fcolor&gt;&#10;  &lt;bcolor&gt;FFFFFFFF&lt;/bcolor&gt;&#10;  &lt;transparent&gt;True&lt;/transparent&gt;&#10;  &lt;resolution&gt;1800&lt;/resolution&gt;&#10;  &lt;imageh&gt;350&lt;/imageh&gt;&#10;  &lt;imagew&gt;1639&lt;/imagew&gt;&#10;  &lt;scale&gt;50&lt;/scale&gt;&#10;  &lt;cursor&gt;54&lt;/cursor&gt;&#10;&lt;/TeXTeX&gt;">
            <a:extLst>
              <a:ext uri="{FF2B5EF4-FFF2-40B4-BE49-F238E27FC236}">
                <a16:creationId xmlns:a16="http://schemas.microsoft.com/office/drawing/2014/main" id="{D000B935-6C5E-4BB4-2CD6-741C3BC29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21" y="2545439"/>
            <a:ext cx="2004515" cy="4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リーフォーム 17">
            <a:extLst>
              <a:ext uri="{FF2B5EF4-FFF2-40B4-BE49-F238E27FC236}">
                <a16:creationId xmlns:a16="http://schemas.microsoft.com/office/drawing/2014/main" id="{53941529-431F-7C21-3CCF-CA0938F24DF1}"/>
              </a:ext>
            </a:extLst>
          </p:cNvPr>
          <p:cNvSpPr/>
          <p:nvPr/>
        </p:nvSpPr>
        <p:spPr>
          <a:xfrm>
            <a:off x="-2009670" y="-673240"/>
            <a:ext cx="5506495" cy="822959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ECD7DD3-6704-A2B0-5085-6157704B21FE}"/>
              </a:ext>
            </a:extLst>
          </p:cNvPr>
          <p:cNvSpPr/>
          <p:nvPr/>
        </p:nvSpPr>
        <p:spPr>
          <a:xfrm>
            <a:off x="1336430" y="3979147"/>
            <a:ext cx="566597" cy="439307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6000"/>
                </a:srgbClr>
              </a:gs>
              <a:gs pos="78000">
                <a:srgbClr val="FF0000">
                  <a:alpha val="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フリーフォーム 20">
            <a:extLst>
              <a:ext uri="{FF2B5EF4-FFF2-40B4-BE49-F238E27FC236}">
                <a16:creationId xmlns:a16="http://schemas.microsoft.com/office/drawing/2014/main" id="{C9D08B0F-048B-9C42-30B9-6AF494FEAE80}"/>
              </a:ext>
            </a:extLst>
          </p:cNvPr>
          <p:cNvSpPr/>
          <p:nvPr/>
        </p:nvSpPr>
        <p:spPr>
          <a:xfrm>
            <a:off x="1171648" y="3730600"/>
            <a:ext cx="961622" cy="777925"/>
          </a:xfrm>
          <a:custGeom>
            <a:avLst/>
            <a:gdLst>
              <a:gd name="connsiteX0" fmla="*/ 1696053 w 3204237"/>
              <a:gd name="connsiteY0" fmla="*/ 2632202 h 2632202"/>
              <a:gd name="connsiteX1" fmla="*/ 741459 w 3204237"/>
              <a:gd name="connsiteY1" fmla="*/ 1325916 h 2632202"/>
              <a:gd name="connsiteX2" fmla="*/ 2309002 w 3204237"/>
              <a:gd name="connsiteY2" fmla="*/ 89969 h 2632202"/>
              <a:gd name="connsiteX3" fmla="*/ 1716150 w 3204237"/>
              <a:gd name="connsiteY3" fmla="*/ 1768043 h 2632202"/>
              <a:gd name="connsiteX4" fmla="*/ 38075 w 3204237"/>
              <a:gd name="connsiteY4" fmla="*/ 1878575 h 2632202"/>
              <a:gd name="connsiteX5" fmla="*/ 761556 w 3204237"/>
              <a:gd name="connsiteY5" fmla="*/ 511999 h 2632202"/>
              <a:gd name="connsiteX6" fmla="*/ 3183209 w 3204237"/>
              <a:gd name="connsiteY6" fmla="*/ 1747947 h 2632202"/>
              <a:gd name="connsiteX7" fmla="*/ 1907068 w 3204237"/>
              <a:gd name="connsiteY7" fmla="*/ 2099639 h 2632202"/>
              <a:gd name="connsiteX8" fmla="*/ 1364457 w 3204237"/>
              <a:gd name="connsiteY8" fmla="*/ 29678 h 2632202"/>
              <a:gd name="connsiteX9" fmla="*/ 600783 w 3204237"/>
              <a:gd name="connsiteY9" fmla="*/ 934030 h 2632202"/>
              <a:gd name="connsiteX10" fmla="*/ 2208519 w 3204237"/>
              <a:gd name="connsiteY10" fmla="*/ 1747947 h 2632202"/>
              <a:gd name="connsiteX0" fmla="*/ 1696053 w 3204237"/>
              <a:gd name="connsiteY0" fmla="*/ 2632980 h 2632980"/>
              <a:gd name="connsiteX1" fmla="*/ 741459 w 3204237"/>
              <a:gd name="connsiteY1" fmla="*/ 1326694 h 2632980"/>
              <a:gd name="connsiteX2" fmla="*/ 2309002 w 3204237"/>
              <a:gd name="connsiteY2" fmla="*/ 90747 h 2632980"/>
              <a:gd name="connsiteX3" fmla="*/ 1716150 w 3204237"/>
              <a:gd name="connsiteY3" fmla="*/ 1768821 h 2632980"/>
              <a:gd name="connsiteX4" fmla="*/ 38075 w 3204237"/>
              <a:gd name="connsiteY4" fmla="*/ 1879353 h 2632980"/>
              <a:gd name="connsiteX5" fmla="*/ 761556 w 3204237"/>
              <a:gd name="connsiteY5" fmla="*/ 512777 h 2632980"/>
              <a:gd name="connsiteX6" fmla="*/ 3183209 w 3204237"/>
              <a:gd name="connsiteY6" fmla="*/ 1748725 h 2632980"/>
              <a:gd name="connsiteX7" fmla="*/ 1907068 w 3204237"/>
              <a:gd name="connsiteY7" fmla="*/ 2100417 h 2632980"/>
              <a:gd name="connsiteX8" fmla="*/ 1364457 w 3204237"/>
              <a:gd name="connsiteY8" fmla="*/ 30456 h 2632980"/>
              <a:gd name="connsiteX9" fmla="*/ 600783 w 3204237"/>
              <a:gd name="connsiteY9" fmla="*/ 934808 h 2632980"/>
              <a:gd name="connsiteX10" fmla="*/ 2690944 w 3204237"/>
              <a:gd name="connsiteY10" fmla="*/ 1903469 h 263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4237" h="2632980">
                <a:moveTo>
                  <a:pt x="1696053" y="2632980"/>
                </a:moveTo>
                <a:cubicBezTo>
                  <a:pt x="1167677" y="2191689"/>
                  <a:pt x="639301" y="1750399"/>
                  <a:pt x="741459" y="1326694"/>
                </a:cubicBezTo>
                <a:cubicBezTo>
                  <a:pt x="843617" y="902989"/>
                  <a:pt x="2146554" y="17059"/>
                  <a:pt x="2309002" y="90747"/>
                </a:cubicBezTo>
                <a:cubicBezTo>
                  <a:pt x="2471451" y="164435"/>
                  <a:pt x="2094638" y="1470720"/>
                  <a:pt x="1716150" y="1768821"/>
                </a:cubicBezTo>
                <a:cubicBezTo>
                  <a:pt x="1337662" y="2066922"/>
                  <a:pt x="197174" y="2088694"/>
                  <a:pt x="38075" y="1879353"/>
                </a:cubicBezTo>
                <a:cubicBezTo>
                  <a:pt x="-121024" y="1670012"/>
                  <a:pt x="237367" y="534548"/>
                  <a:pt x="761556" y="512777"/>
                </a:cubicBezTo>
                <a:cubicBezTo>
                  <a:pt x="1285745" y="491006"/>
                  <a:pt x="2992290" y="1484118"/>
                  <a:pt x="3183209" y="1748725"/>
                </a:cubicBezTo>
                <a:cubicBezTo>
                  <a:pt x="3374128" y="2013332"/>
                  <a:pt x="2210193" y="2386795"/>
                  <a:pt x="1907068" y="2100417"/>
                </a:cubicBezTo>
                <a:cubicBezTo>
                  <a:pt x="1603943" y="1814039"/>
                  <a:pt x="1582171" y="224724"/>
                  <a:pt x="1364457" y="30456"/>
                </a:cubicBezTo>
                <a:cubicBezTo>
                  <a:pt x="1146743" y="-163812"/>
                  <a:pt x="379702" y="622639"/>
                  <a:pt x="600783" y="934808"/>
                </a:cubicBezTo>
                <a:cubicBezTo>
                  <a:pt x="821864" y="1246977"/>
                  <a:pt x="1957414" y="1639699"/>
                  <a:pt x="2690944" y="1903469"/>
                </a:cubicBezTo>
              </a:path>
            </a:pathLst>
          </a:custGeom>
          <a:noFill/>
          <a:ln w="9525" cap="rnd" cmpd="sng" algn="ctr">
            <a:solidFill>
              <a:srgbClr val="FF0000"/>
            </a:solidFill>
            <a:prstDash val="solid"/>
            <a:tailEnd type="arrow" w="lg" len="lg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FE9ABC-DBA1-BFF8-0D77-9B60CA0CFF99}"/>
              </a:ext>
            </a:extLst>
          </p:cNvPr>
          <p:cNvSpPr txBox="1"/>
          <p:nvPr/>
        </p:nvSpPr>
        <p:spPr>
          <a:xfrm>
            <a:off x="483126" y="4900002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integral space</a:t>
            </a:r>
            <a:endParaRPr lang="ja-JP" altLang="en-US" sz="2400" dirty="0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8CEEA2D-93DF-A1EC-DBBD-B772EA6C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in Lattice QCD 2</a:t>
            </a:r>
            <a:endParaRPr kumimoji="1" lang="ja-JP" altLang="en-US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&amp;amp;\int {\cal D}\phi {\cal O} e^{-S[\phi(x)]}&#10;\end{align*}&lt;/body&gt;&#10;  &lt;fcolor&gt;FFFFFFFF&lt;/fcolor&gt;&#10;  &lt;bcolor&gt;FFFFFFFF&lt;/bcolor&gt;&#10;  &lt;transparent&gt;True&lt;/transparent&gt;&#10;  &lt;resolution&gt;1800&lt;/resolution&gt;&#10;  &lt;imageh&gt;553&lt;/imageh&gt;&#10;  &lt;imagew&gt;1710&lt;/imagew&gt;&#10;  &lt;scale&gt;50&lt;/scale&gt;&#10;  &lt;cursor&gt;59&lt;/cursor&gt;&#10;&lt;/TeXTeX&gt;">
            <a:extLst>
              <a:ext uri="{FF2B5EF4-FFF2-40B4-BE49-F238E27FC236}">
                <a16:creationId xmlns:a16="http://schemas.microsoft.com/office/drawing/2014/main" id="{30348AF8-DE59-7CFB-B407-5EF915CE6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67" y="1621595"/>
            <a:ext cx="2610684" cy="844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2E9617B-B0C7-8253-4BCC-117044797243}"/>
                  </a:ext>
                </a:extLst>
              </p:cNvPr>
              <p:cNvSpPr txBox="1"/>
              <p:nvPr/>
            </p:nvSpPr>
            <p:spPr>
              <a:xfrm>
                <a:off x="3372522" y="2663135"/>
                <a:ext cx="525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/>
                  <a:t>Importance sampling is applicable only</a:t>
                </a:r>
              </a:p>
              <a:p>
                <a:pPr algn="ctr"/>
                <a:r>
                  <a:rPr lang="en-US" altLang="ja-JP" sz="2400" dirty="0"/>
                  <a:t>when the action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sz="2400" dirty="0"/>
                  <a:t> is real and positive.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2E9617B-B0C7-8253-4BCC-117044797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522" y="2663135"/>
                <a:ext cx="5256182" cy="830997"/>
              </a:xfrm>
              <a:prstGeom prst="rect">
                <a:avLst/>
              </a:prstGeom>
              <a:blipFill>
                <a:blip r:embed="rId3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392E4FE-08A0-64FB-235A-1CCFA150B0F9}"/>
              </a:ext>
            </a:extLst>
          </p:cNvPr>
          <p:cNvGrpSpPr/>
          <p:nvPr/>
        </p:nvGrpSpPr>
        <p:grpSpPr>
          <a:xfrm>
            <a:off x="3329029" y="3664867"/>
            <a:ext cx="5335657" cy="2958097"/>
            <a:chOff x="3329029" y="3664867"/>
            <a:chExt cx="5335657" cy="2958097"/>
          </a:xfrm>
        </p:grpSpPr>
        <p:sp>
          <p:nvSpPr>
            <p:cNvPr id="14" name="角丸四角形 36">
              <a:extLst>
                <a:ext uri="{FF2B5EF4-FFF2-40B4-BE49-F238E27FC236}">
                  <a16:creationId xmlns:a16="http://schemas.microsoft.com/office/drawing/2014/main" id="{EA520F79-7D34-C5A1-C0B6-D91257DBD5FD}"/>
                </a:ext>
              </a:extLst>
            </p:cNvPr>
            <p:cNvSpPr/>
            <p:nvPr/>
          </p:nvSpPr>
          <p:spPr>
            <a:xfrm>
              <a:off x="3329029" y="4239481"/>
              <a:ext cx="5335657" cy="2383483"/>
            </a:xfrm>
            <a:prstGeom prst="roundRect">
              <a:avLst>
                <a:gd name="adj" fmla="val 9483"/>
              </a:avLst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/>
            </a:p>
          </p:txBody>
        </p:sp>
        <p:sp>
          <p:nvSpPr>
            <p:cNvPr id="13" name="下矢印 41">
              <a:extLst>
                <a:ext uri="{FF2B5EF4-FFF2-40B4-BE49-F238E27FC236}">
                  <a16:creationId xmlns:a16="http://schemas.microsoft.com/office/drawing/2014/main" id="{836F22AB-F10E-6C18-63B6-28CC28DB1083}"/>
                </a:ext>
              </a:extLst>
            </p:cNvPr>
            <p:cNvSpPr/>
            <p:nvPr/>
          </p:nvSpPr>
          <p:spPr>
            <a:xfrm>
              <a:off x="5042265" y="3664867"/>
              <a:ext cx="1909187" cy="492369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DF1BC52-A661-7AEC-ADBA-89DE70A2F905}"/>
                </a:ext>
              </a:extLst>
            </p:cNvPr>
            <p:cNvSpPr txBox="1"/>
            <p:nvPr/>
          </p:nvSpPr>
          <p:spPr>
            <a:xfrm>
              <a:off x="3466323" y="4280913"/>
              <a:ext cx="466025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/>
                <a:t>C</a:t>
              </a:r>
              <a:r>
                <a:rPr kumimoji="1" lang="en-US" altLang="ja-JP" sz="2400" dirty="0"/>
                <a:t>omplex action cannot be handled.</a:t>
              </a:r>
            </a:p>
            <a:p>
              <a:pPr algn="ctr"/>
              <a:r>
                <a:rPr kumimoji="1" lang="en-US" altLang="ja-JP" sz="2800" b="1" dirty="0">
                  <a:solidFill>
                    <a:srgbClr val="FFFF00"/>
                  </a:solidFill>
                </a:rPr>
                <a:t>“Sign Problem”</a:t>
              </a:r>
            </a:p>
            <a:p>
              <a:pPr algn="ctr"/>
              <a:r>
                <a:rPr lang="en-US" altLang="ja-JP" sz="2400" dirty="0">
                  <a:solidFill>
                    <a:srgbClr val="FFFF00"/>
                  </a:solidFill>
                </a:rPr>
                <a:t>(complex-phase problem)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8B5498C-BC0C-DE04-D759-D9C222405DB9}"/>
                    </a:ext>
                  </a:extLst>
                </p:cNvPr>
                <p:cNvSpPr txBox="1"/>
                <p:nvPr/>
              </p:nvSpPr>
              <p:spPr>
                <a:xfrm>
                  <a:off x="4944339" y="5670023"/>
                  <a:ext cx="361477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altLang="ja-JP" sz="2400" dirty="0"/>
                    <a:t>Real-time simulation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altLang="ja-JP" sz="2400" dirty="0"/>
                    <a:t>Nonzero density (</a:t>
                  </a:r>
                  <a14:m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a14:m>
                  <a:r>
                    <a:rPr lang="en-US" altLang="ja-JP" sz="2400" dirty="0"/>
                    <a:t>)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8B5498C-BC0C-DE04-D759-D9C222405D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339" y="5670023"/>
                  <a:ext cx="3614772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2192" t="-5882" r="-1518" b="-161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215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8896541-542E-5924-C893-973099B4A7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Sign Problem 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8896541-542E-5924-C893-973099B4A7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\gamma_\mu D_\mu + m + \mu\gamma_0)\psi = \bar\psi \Delta \psi&#10;\end{align*}&lt;/body&gt;&#10;  &lt;fcolor&gt;FFFFFFFF&lt;/fcolor&gt;&#10;  &lt;bcolor&gt;FFFFFFFF&lt;/bcolor&gt;&#10;  &lt;transparent&gt;True&lt;/transparent&gt;&#10;  &lt;resolution&gt;1800&lt;/resolution&gt;&#10;  &lt;imageh&gt;283&lt;/imageh&gt;&#10;  &lt;imagew&gt;3721&lt;/imagew&gt;&#10;  &lt;scale&gt;50&lt;/scale&gt;&#10;  &lt;cursor&gt;97&lt;/cursor&gt;&#10;&lt;/TeXTeX&gt;">
            <a:extLst>
              <a:ext uri="{FF2B5EF4-FFF2-40B4-BE49-F238E27FC236}">
                <a16:creationId xmlns:a16="http://schemas.microsoft.com/office/drawing/2014/main" id="{55D7773E-B657-584C-E8EA-4757B355A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01" y="1538645"/>
            <a:ext cx="5547825" cy="421937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left[\det \Delta(\mu)\right]^* = \det \Delta(-\mu^*)&#10;\end{align*}&lt;/body&gt;&#10;  &lt;fcolor&gt;FFFFFFFF&lt;/fcolor&gt;&#10;  &lt;bcolor&gt;FFFFFFFF&lt;/bcolor&gt;&#10;  &lt;transparent&gt;True&lt;/transparent&gt;&#10;  &lt;resolution&gt;1800&lt;/resolution&gt;&#10;  &lt;imageh&gt;269&lt;/imageh&gt;&#10;  &lt;imagew&gt;2718&lt;/imagew&gt;&#10;  &lt;scale&gt;50&lt;/scale&gt;&#10;  &lt;cursor&gt;44&lt;/cursor&gt;&#10;&lt;/TeXTeX&gt;">
            <a:extLst>
              <a:ext uri="{FF2B5EF4-FFF2-40B4-BE49-F238E27FC236}">
                <a16:creationId xmlns:a16="http://schemas.microsoft.com/office/drawing/2014/main" id="{6FD8CC19-D2B7-7FEB-F20A-D610961C0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37" y="2847532"/>
            <a:ext cx="3610255" cy="357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24B4CDD-C595-396C-D1E7-ABD16343D962}"/>
                  </a:ext>
                </a:extLst>
              </p:cNvPr>
              <p:cNvSpPr txBox="1"/>
              <p:nvPr/>
            </p:nvSpPr>
            <p:spPr>
              <a:xfrm>
                <a:off x="1610851" y="3488003"/>
                <a:ext cx="58493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Quark action becomes complex when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24B4CDD-C595-396C-D1E7-ABD16343D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851" y="3488003"/>
                <a:ext cx="5849358" cy="461665"/>
              </a:xfrm>
              <a:prstGeom prst="rect">
                <a:avLst/>
              </a:prstGeom>
              <a:blipFill>
                <a:blip r:embed="rId6"/>
                <a:stretch>
                  <a:fillRect l="-1563" t="-10526" r="-208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93EAC6-CEB2-FE63-05FA-6187DAB46C2C}"/>
              </a:ext>
            </a:extLst>
          </p:cNvPr>
          <p:cNvSpPr txBox="1"/>
          <p:nvPr/>
        </p:nvSpPr>
        <p:spPr>
          <a:xfrm>
            <a:off x="927059" y="4420364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Exceptions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83105CB-D878-533E-B5C1-CC345B08AAD6}"/>
              </a:ext>
            </a:extLst>
          </p:cNvPr>
          <p:cNvSpPr/>
          <p:nvPr/>
        </p:nvSpPr>
        <p:spPr>
          <a:xfrm>
            <a:off x="4382124" y="4943584"/>
            <a:ext cx="4544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Reweighting, Taylor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Complex Langevin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err="1"/>
              <a:t>Lifshitz</a:t>
            </a:r>
            <a:r>
              <a:rPr lang="en-US" altLang="ja-JP" sz="2400" dirty="0"/>
              <a:t> thimble</a:t>
            </a:r>
            <a:r>
              <a:rPr lang="ja-JP" altLang="en-US" sz="2400" dirty="0"/>
              <a:t> </a:t>
            </a:r>
            <a:r>
              <a:rPr lang="en-US" altLang="ja-JP" sz="2400" dirty="0"/>
              <a:t>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…</a:t>
            </a:r>
            <a:endParaRPr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F467022-1304-4730-2FB4-528505A81133}"/>
                  </a:ext>
                </a:extLst>
              </p:cNvPr>
              <p:cNvSpPr txBox="1"/>
              <p:nvPr/>
            </p:nvSpPr>
            <p:spPr>
              <a:xfrm>
                <a:off x="1033508" y="4943584"/>
                <a:ext cx="26840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400" dirty="0"/>
                  <a:t>pure imaginary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kumimoji="1" lang="en-US" altLang="ja-JP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altLang="ja-JP" sz="2400" dirty="0" err="1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400" dirty="0"/>
                  <a:t>SU(2)</a:t>
                </a:r>
                <a:r>
                  <a:rPr kumimoji="1" lang="en-US" altLang="ja-JP" sz="2400" baseline="-25000" dirty="0"/>
                  <a:t>c</a:t>
                </a:r>
                <a:endParaRPr kumimoji="1" lang="en-US" altLang="ja-JP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F467022-1304-4730-2FB4-528505A81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508" y="4943584"/>
                <a:ext cx="2684004" cy="1200329"/>
              </a:xfrm>
              <a:prstGeom prst="rect">
                <a:avLst/>
              </a:prstGeom>
              <a:blipFill>
                <a:blip r:embed="rId7"/>
                <a:stretch>
                  <a:fillRect l="-3182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2E30137-306E-2589-EA10-AB6B0C9B430E}"/>
              </a:ext>
            </a:extLst>
          </p:cNvPr>
          <p:cNvSpPr txBox="1"/>
          <p:nvPr/>
        </p:nvSpPr>
        <p:spPr>
          <a:xfrm>
            <a:off x="4308064" y="4420364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/>
              <a:t>Solutions</a:t>
            </a:r>
            <a:endParaRPr kumimoji="1" lang="en-US" altLang="ja-JP" sz="28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Delta^\dagger(\mu) &#10;= -\gamma_\mu D_\mu + m - \mu^* \gamma_0 &#10;= \gamma_5 \Delta(-\mu^*) \gamma_5&#10;\end{align*}&lt;/body&gt;&#10;  &lt;fcolor&gt;FFFFFFFF&lt;/fcolor&gt;&#10;  &lt;bcolor&gt;FFFFFFFF&lt;/bcolor&gt;&#10;  &lt;transparent&gt;True&lt;/transparent&gt;&#10;  &lt;resolution&gt;1800&lt;/resolution&gt;&#10;  &lt;imageh&gt;299&lt;/imageh&gt;&#10;  &lt;imagew&gt;4753&lt;/imagew&gt;&#10;  &lt;scale&gt;50&lt;/scale&gt;&#10;  &lt;cursor&gt;62&lt;/cursor&gt;&#10;&lt;/TeXTeX&gt;">
            <a:extLst>
              <a:ext uri="{FF2B5EF4-FFF2-40B4-BE49-F238E27FC236}">
                <a16:creationId xmlns:a16="http://schemas.microsoft.com/office/drawing/2014/main" id="{1CA3E502-5747-1487-A1E6-88612EA73B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0" y="2160859"/>
            <a:ext cx="6414328" cy="4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36">
            <a:extLst>
              <a:ext uri="{FF2B5EF4-FFF2-40B4-BE49-F238E27FC236}">
                <a16:creationId xmlns:a16="http://schemas.microsoft.com/office/drawing/2014/main" id="{BD5A9EDA-B0E7-5F19-F186-793501EEFE40}"/>
              </a:ext>
            </a:extLst>
          </p:cNvPr>
          <p:cNvSpPr/>
          <p:nvPr/>
        </p:nvSpPr>
        <p:spPr>
          <a:xfrm>
            <a:off x="1389833" y="1266015"/>
            <a:ext cx="6364334" cy="1084591"/>
          </a:xfrm>
          <a:prstGeom prst="roundRect">
            <a:avLst>
              <a:gd name="adj" fmla="val 9483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A95E3DD-AFC0-D998-137C-EE9D5B54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Reweighting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18C4497-27C2-130E-92CB-4A8EBC04A939}"/>
                  </a:ext>
                </a:extLst>
              </p:cNvPr>
              <p:cNvSpPr txBox="1"/>
              <p:nvPr/>
            </p:nvSpPr>
            <p:spPr>
              <a:xfrm>
                <a:off x="358683" y="2542905"/>
                <a:ext cx="54436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800" dirty="0"/>
                  <a:t>Monte-Carlo simulation at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18C4497-27C2-130E-92CB-4A8EBC04A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83" y="2542905"/>
                <a:ext cx="5443670" cy="523220"/>
              </a:xfrm>
              <a:prstGeom prst="rect">
                <a:avLst/>
              </a:prstGeom>
              <a:blipFill>
                <a:blip r:embed="rId2"/>
                <a:stretch>
                  <a:fillRect l="-2016" t="-10465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frac1Z \int {\cal D}\phi {\cal O} e^{-S[\phi(x);s]}&#10;\end{align*}&lt;/body&gt;&#10;  &lt;fcolor&gt;FFFFFFFF&lt;/fcolor&gt;&#10;  &lt;bcolor&gt;FFFFFFFF&lt;/bcolor&gt;&#10;  &lt;transparent&gt;True&lt;/transparent&gt;&#10;  &lt;resolution&gt;1800&lt;/resolution&gt;&#10;  &lt;imageh&gt;553&lt;/imageh&gt;&#10;  &lt;imagew&gt;2134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7351AE98-B5BE-B282-D786-919656ACD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83" y="1414608"/>
            <a:ext cx="2968276" cy="769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1CDB640-35C0-C678-1DDA-E0B87DF61A33}"/>
                  </a:ext>
                </a:extLst>
              </p:cNvPr>
              <p:cNvSpPr txBox="1"/>
              <p:nvPr/>
            </p:nvSpPr>
            <p:spPr>
              <a:xfrm>
                <a:off x="358682" y="3838106"/>
                <a:ext cx="4009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800" dirty="0"/>
                  <a:t>Measurement at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1CDB640-35C0-C678-1DDA-E0B87DF61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82" y="3838106"/>
                <a:ext cx="4009239" cy="523220"/>
              </a:xfrm>
              <a:prstGeom prst="rect">
                <a:avLst/>
              </a:prstGeom>
              <a:blipFill>
                <a:blip r:embed="rId4"/>
                <a:stretch>
                  <a:fillRect l="-2736" t="-11765" b="-34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langle {\cal O} \rangle_{s_1}= \frac1{Z_1} \int {\cal D}\phi {\cal O} e^{-S[\phi(x);s_1]}&#10;\end{align*}&lt;/body&gt;&#10;  &lt;fcolor&gt;FFFFFFFF&lt;/fcolor&gt;&#10;  &lt;bcolor&gt;FFFFFFFF&lt;/bcolor&gt;&#10;  &lt;transparent&gt;True&lt;/transparent&gt;&#10;  &lt;resolution&gt;1800&lt;/resolution&gt;&#10;  &lt;imageh&gt;553&lt;/imageh&gt;&#10;  &lt;imagew&gt;3264&lt;/imagew&gt;&#10;  &lt;scale&gt;50&lt;/scale&gt;&#10;  &lt;cursor&gt;59&lt;/cursor&gt;&#10;&lt;/TeXTeX&gt;">
            <a:extLst>
              <a:ext uri="{FF2B5EF4-FFF2-40B4-BE49-F238E27FC236}">
                <a16:creationId xmlns:a16="http://schemas.microsoft.com/office/drawing/2014/main" id="{735BD3A9-64DB-99E3-0EF0-D738A9E4D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0" y="3079240"/>
            <a:ext cx="4009239" cy="679261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\langle {\cal O} \rangle_{s_2}= \frac1{Z_2} \int {\cal D}\phi {\cal O} e^{-S[\phi(x);s_2]}&#10;\end{align*}&lt;/body&gt;&#10;  &lt;fcolor&gt;FFFFFFFF&lt;/fcolor&gt;&#10;  &lt;bcolor&gt;FFFFFFFF&lt;/bcolor&gt;&#10;  &lt;transparent&gt;True&lt;/transparent&gt;&#10;  &lt;resolution&gt;1800&lt;/resolution&gt;&#10;  &lt;imageh&gt;553&lt;/imageh&gt;&#10;  &lt;imagew&gt;3264&lt;/imagew&gt;&#10;  &lt;scale&gt;50&lt;/scale&gt;&#10;  &lt;cursor&gt;104&lt;/cursor&gt;&#10;&lt;/TeXTeX&gt;">
            <a:extLst>
              <a:ext uri="{FF2B5EF4-FFF2-40B4-BE49-F238E27FC236}">
                <a16:creationId xmlns:a16="http://schemas.microsoft.com/office/drawing/2014/main" id="{8CB9C9BF-1B27-D803-9B6A-0483D6DA8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0" y="4353337"/>
            <a:ext cx="4009239" cy="679261"/>
          </a:xfrm>
          <a:prstGeom prst="rect">
            <a:avLst/>
          </a:prstGeom>
        </p:spPr>
      </p:pic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= \frac{\int {\cal D}\phi {\cal O} e^{-S_2+S_1}e^{-S_1}}{\int {\cal D}\phi e^{-S_2+S_1}e^{-S_1}}&#10;= \frac{\langle {\cal O} e^{-S_2+S_1} \rangle_{s_1}}{\langle e^{-S_2+S_1} \rangle_{s_1}}&#10;\end{align*}&lt;/body&gt;&#10;  &lt;fcolor&gt;FFFFFFFF&lt;/fcolor&gt;&#10;  &lt;bcolor&gt;FFFFFFFF&lt;/bcolor&gt;&#10;  &lt;transparent&gt;True&lt;/transparent&gt;&#10;  &lt;resolution&gt;1800&lt;/resolution&gt;&#10;  &lt;imageh&gt;634&lt;/imageh&gt;&#10;  &lt;imagew&gt;4290&lt;/imagew&gt;&#10;  &lt;scale&gt;50&lt;/scale&gt;&#10;  &lt;cursor&gt;173&lt;/cursor&gt;&#10;&lt;/TeXTeX&gt;">
            <a:extLst>
              <a:ext uri="{FF2B5EF4-FFF2-40B4-BE49-F238E27FC236}">
                <a16:creationId xmlns:a16="http://schemas.microsoft.com/office/drawing/2014/main" id="{666C3281-3507-DA4A-787B-C13430189A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7" y="5179936"/>
            <a:ext cx="5254273" cy="776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19A327A-14F4-D7A4-CC54-366180C02084}"/>
                  </a:ext>
                </a:extLst>
              </p:cNvPr>
              <p:cNvSpPr txBox="1"/>
              <p:nvPr/>
            </p:nvSpPr>
            <p:spPr>
              <a:xfrm>
                <a:off x="5155291" y="1392813"/>
                <a:ext cx="25030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: Action depends on a parameter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19A327A-14F4-D7A4-CC54-366180C02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291" y="1392813"/>
                <a:ext cx="2503082" cy="830997"/>
              </a:xfrm>
              <a:prstGeom prst="rect">
                <a:avLst/>
              </a:prstGeom>
              <a:blipFill>
                <a:blip r:embed="rId8"/>
                <a:stretch>
                  <a:fillRect l="-3902" t="-583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下矢印 33">
            <a:extLst>
              <a:ext uri="{FF2B5EF4-FFF2-40B4-BE49-F238E27FC236}">
                <a16:creationId xmlns:a16="http://schemas.microsoft.com/office/drawing/2014/main" id="{10DD8B0F-A615-BA0F-513F-586896BB48CA}"/>
              </a:ext>
            </a:extLst>
          </p:cNvPr>
          <p:cNvSpPr/>
          <p:nvPr/>
        </p:nvSpPr>
        <p:spPr>
          <a:xfrm rot="16200000">
            <a:off x="682329" y="6203106"/>
            <a:ext cx="482847" cy="478789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47597D3-6D7F-6D57-69D2-122E59F6E6EF}"/>
                  </a:ext>
                </a:extLst>
              </p:cNvPr>
              <p:cNvSpPr txBox="1"/>
              <p:nvPr/>
            </p:nvSpPr>
            <p:spPr>
              <a:xfrm>
                <a:off x="1163147" y="6027003"/>
                <a:ext cx="47533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Measurement at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from the Monte Carlo simulation at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47597D3-6D7F-6D57-69D2-122E59F6E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147" y="6027003"/>
                <a:ext cx="4753325" cy="830997"/>
              </a:xfrm>
              <a:prstGeom prst="rect">
                <a:avLst/>
              </a:prstGeom>
              <a:blipFill>
                <a:blip r:embed="rId9"/>
                <a:stretch>
                  <a:fillRect l="-2051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フリーフォーム 3">
            <a:extLst>
              <a:ext uri="{FF2B5EF4-FFF2-40B4-BE49-F238E27FC236}">
                <a16:creationId xmlns:a16="http://schemas.microsoft.com/office/drawing/2014/main" id="{33C578EA-8141-2D19-34A2-C487D0A03702}"/>
              </a:ext>
            </a:extLst>
          </p:cNvPr>
          <p:cNvSpPr/>
          <p:nvPr/>
        </p:nvSpPr>
        <p:spPr>
          <a:xfrm>
            <a:off x="6651044" y="2520176"/>
            <a:ext cx="2537572" cy="3071809"/>
          </a:xfrm>
          <a:custGeom>
            <a:avLst/>
            <a:gdLst>
              <a:gd name="connsiteX0" fmla="*/ 673938 w 2288624"/>
              <a:gd name="connsiteY0" fmla="*/ 2584129 h 2663731"/>
              <a:gd name="connsiteX1" fmla="*/ 12087 w 2288624"/>
              <a:gd name="connsiteY1" fmla="*/ 1591352 h 2663731"/>
              <a:gd name="connsiteX2" fmla="*/ 334304 w 2288624"/>
              <a:gd name="connsiteY2" fmla="*/ 581157 h 2663731"/>
              <a:gd name="connsiteX3" fmla="*/ 1396749 w 2288624"/>
              <a:gd name="connsiteY3" fmla="*/ 6392 h 2663731"/>
              <a:gd name="connsiteX4" fmla="*/ 2128269 w 2288624"/>
              <a:gd name="connsiteY4" fmla="*/ 337317 h 2663731"/>
              <a:gd name="connsiteX5" fmla="*/ 2224064 w 2288624"/>
              <a:gd name="connsiteY5" fmla="*/ 1286552 h 2663731"/>
              <a:gd name="connsiteX6" fmla="*/ 1335789 w 2288624"/>
              <a:gd name="connsiteY6" fmla="*/ 2453500 h 2663731"/>
              <a:gd name="connsiteX7" fmla="*/ 673938 w 2288624"/>
              <a:gd name="connsiteY7" fmla="*/ 2584129 h 266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624" h="2663731">
                <a:moveTo>
                  <a:pt x="673938" y="2584129"/>
                </a:moveTo>
                <a:cubicBezTo>
                  <a:pt x="453321" y="2440438"/>
                  <a:pt x="68693" y="1925181"/>
                  <a:pt x="12087" y="1591352"/>
                </a:cubicBezTo>
                <a:cubicBezTo>
                  <a:pt x="-44519" y="1257523"/>
                  <a:pt x="103527" y="845317"/>
                  <a:pt x="334304" y="581157"/>
                </a:cubicBezTo>
                <a:cubicBezTo>
                  <a:pt x="565081" y="316997"/>
                  <a:pt x="1097755" y="47032"/>
                  <a:pt x="1396749" y="6392"/>
                </a:cubicBezTo>
                <a:cubicBezTo>
                  <a:pt x="1695743" y="-34248"/>
                  <a:pt x="1990383" y="123957"/>
                  <a:pt x="2128269" y="337317"/>
                </a:cubicBezTo>
                <a:cubicBezTo>
                  <a:pt x="2266155" y="550677"/>
                  <a:pt x="2356144" y="933855"/>
                  <a:pt x="2224064" y="1286552"/>
                </a:cubicBezTo>
                <a:cubicBezTo>
                  <a:pt x="2091984" y="1639249"/>
                  <a:pt x="1591241" y="2234334"/>
                  <a:pt x="1335789" y="2453500"/>
                </a:cubicBezTo>
                <a:cubicBezTo>
                  <a:pt x="1080338" y="2672666"/>
                  <a:pt x="894555" y="2727820"/>
                  <a:pt x="673938" y="2584129"/>
                </a:cubicBezTo>
                <a:close/>
              </a:path>
            </a:pathLst>
          </a:cu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9F229A9-7620-3558-DBBE-78A1D49615BE}"/>
              </a:ext>
            </a:extLst>
          </p:cNvPr>
          <p:cNvSpPr/>
          <p:nvPr/>
        </p:nvSpPr>
        <p:spPr>
          <a:xfrm>
            <a:off x="7515997" y="4227534"/>
            <a:ext cx="660004" cy="682320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6000"/>
                </a:srgbClr>
              </a:gs>
              <a:gs pos="78000">
                <a:srgbClr val="FF0000">
                  <a:alpha val="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427E664-4819-CAE2-24B2-D5958F85F72E}"/>
              </a:ext>
            </a:extLst>
          </p:cNvPr>
          <p:cNvSpPr/>
          <p:nvPr/>
        </p:nvSpPr>
        <p:spPr>
          <a:xfrm>
            <a:off x="7754167" y="3980612"/>
            <a:ext cx="713428" cy="761427"/>
          </a:xfrm>
          <a:prstGeom prst="ellipse">
            <a:avLst/>
          </a:prstGeom>
          <a:gradFill flip="none" rotWithShape="1">
            <a:gsLst>
              <a:gs pos="0">
                <a:srgbClr val="0070C0">
                  <a:alpha val="61000"/>
                </a:srgbClr>
              </a:gs>
              <a:gs pos="78000">
                <a:srgbClr val="0070C0">
                  <a:alpha val="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下矢印 33">
            <a:extLst>
              <a:ext uri="{FF2B5EF4-FFF2-40B4-BE49-F238E27FC236}">
                <a16:creationId xmlns:a16="http://schemas.microsoft.com/office/drawing/2014/main" id="{61F3C23C-F991-4099-906C-99F234046179}"/>
              </a:ext>
            </a:extLst>
          </p:cNvPr>
          <p:cNvSpPr/>
          <p:nvPr/>
        </p:nvSpPr>
        <p:spPr>
          <a:xfrm rot="16200000">
            <a:off x="5647211" y="6203105"/>
            <a:ext cx="482847" cy="478789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1F9088-9599-3073-27A0-966D3435859E}"/>
              </a:ext>
            </a:extLst>
          </p:cNvPr>
          <p:cNvSpPr txBox="1"/>
          <p:nvPr/>
        </p:nvSpPr>
        <p:spPr>
          <a:xfrm>
            <a:off x="6143598" y="6024853"/>
            <a:ext cx="2778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Effective when “hot spots” </a:t>
            </a:r>
            <a:r>
              <a:rPr lang="en-US" altLang="ja-JP" sz="2400" dirty="0"/>
              <a:t>overlaps well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s_1&#10;\end{align*}&lt;/body&gt;&#10;  &lt;fcolor&gt;FFFFFFFF&lt;/fcolor&gt;&#10;  &lt;bcolor&gt;FF000000&lt;/bcolor&gt;&#10;  &lt;transparent&gt;True&lt;/transparent&gt;&#10;  &lt;resolution&gt;1800&lt;/resolution&gt;&#10;  &lt;imageh&gt;147&lt;/imageh&gt;&#10;  &lt;imagew&gt;18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A14CACA4-8267-4BE1-EA3F-BD34521546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30" y="4822691"/>
            <a:ext cx="195792" cy="15557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s_2&#10;\end{align*}&lt;/body&gt;&#10;  &lt;fcolor&gt;FFFFFFFF&lt;/fcolor&gt;&#10;  &lt;bcolor&gt;FF000000&lt;/bcolor&gt;&#10;  &lt;transparent&gt;True&lt;/transparent&gt;&#10;  &lt;resolution&gt;1800&lt;/resolution&gt;&#10;  &lt;imageh&gt;147&lt;/imageh&gt;&#10;  &lt;imagew&gt;191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8884D188-4434-489F-0AFE-E654ECE50B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100" y="4413119"/>
            <a:ext cx="202142" cy="1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 animBg="1"/>
      <p:bldP spid="28" grpId="0"/>
      <p:bldP spid="31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6702824-EC68-9756-D5D6-BF05A00219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Lattice Spacing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6702824-EC68-9756-D5D6-BF05A00219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F_{\mu\nu} = \partial_\mu A_\nu - \partial_\nu A_\mu + ig[A_\mu,A_\nu]&#10;\end{align*}&lt;/body&gt;&#10;  &lt;fcolor&gt;FFFFFFFF&lt;/fcolor&gt;&#10;  &lt;bcolor&gt;FFFFFFFF&lt;/bcolor&gt;&#10;  &lt;transparent&gt;True&lt;/transparent&gt;&#10;  &lt;resolution&gt;1800&lt;/resolution&gt;&#10;  &lt;imageh&gt;261&lt;/imageh&gt;&#10;  &lt;imagew&gt;3555&lt;/imagew&gt;&#10;  &lt;scale&gt;50&lt;/scale&gt;&#10;  &lt;cursor&gt;86&lt;/cursor&gt;&#10;&lt;/TeXTeX&gt;">
            <a:extLst>
              <a:ext uri="{FF2B5EF4-FFF2-40B4-BE49-F238E27FC236}">
                <a16:creationId xmlns:a16="http://schemas.microsoft.com/office/drawing/2014/main" id="{DDB0FAC9-B9BD-888E-AED4-633B1E363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23" y="3098539"/>
            <a:ext cx="5285468" cy="388047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i\gamma_\mu(\partial_\mu + igA_\mu)\psi + \frac12 {\rm tr} F_{\mu\nu}^2&#10;\end{align*}&lt;/body&gt;&#10;  &lt;fcolor&gt;FFFFFFFF&lt;/fcolor&gt;&#10;  &lt;bcolor&gt;FFFFFFFF&lt;/bcolor&gt;&#10;  &lt;transparent&gt;True&lt;/transparent&gt;&#10;  &lt;resolution&gt;1800&lt;/resolution&gt;&#10;  &lt;imageh&gt;503&lt;/imageh&gt;&#10;  &lt;imagew&gt;3551&lt;/imagew&gt;&#10;  &lt;scale&gt;50&lt;/scale&gt;&#10;  &lt;cursor&gt;34&lt;/cursor&gt;&#10;&lt;/TeXTeX&gt;">
            <a:extLst>
              <a:ext uri="{FF2B5EF4-FFF2-40B4-BE49-F238E27FC236}">
                <a16:creationId xmlns:a16="http://schemas.microsoft.com/office/drawing/2014/main" id="{04F0B12F-816A-0BEB-3B05-6C5EA1B63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63" y="2137598"/>
            <a:ext cx="5650989" cy="80046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88CE55-68F0-10A3-5045-29CECFBD657F}"/>
              </a:ext>
            </a:extLst>
          </p:cNvPr>
          <p:cNvSpPr txBox="1"/>
          <p:nvPr/>
        </p:nvSpPr>
        <p:spPr>
          <a:xfrm>
            <a:off x="2357291" y="1551344"/>
            <a:ext cx="4429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QCD</a:t>
            </a:r>
            <a:r>
              <a:rPr lang="ja-JP" altLang="en-US" sz="2800" dirty="0"/>
              <a:t> </a:t>
            </a:r>
            <a:r>
              <a:rPr lang="en-US" altLang="ja-JP" sz="2800" dirty="0"/>
              <a:t>with</a:t>
            </a:r>
            <a:r>
              <a:rPr lang="ja-JP" altLang="en-US" sz="2800" dirty="0"/>
              <a:t> </a:t>
            </a:r>
            <a:r>
              <a:rPr lang="en-US" altLang="ja-JP" sz="2800" dirty="0"/>
              <a:t>zero</a:t>
            </a:r>
            <a:r>
              <a:rPr lang="ja-JP" altLang="en-US" sz="2800" dirty="0"/>
              <a:t> </a:t>
            </a:r>
            <a:r>
              <a:rPr lang="en-US" altLang="ja-JP" sz="2800" dirty="0"/>
              <a:t>quark</a:t>
            </a:r>
            <a:r>
              <a:rPr lang="ja-JP" altLang="en-US" sz="2800" dirty="0"/>
              <a:t> </a:t>
            </a:r>
            <a:r>
              <a:rPr lang="en-US" altLang="ja-JP" sz="2800" dirty="0"/>
              <a:t>masses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8C63A53-09E8-5BAE-B6E4-67DEF6805D63}"/>
                  </a:ext>
                </a:extLst>
              </p:cNvPr>
              <p:cNvSpPr txBox="1"/>
              <p:nvPr/>
            </p:nvSpPr>
            <p:spPr>
              <a:xfrm>
                <a:off x="1091754" y="4163185"/>
                <a:ext cx="69604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sz="2400" dirty="0"/>
                  <a:t> is the only parameter. No </a:t>
                </a:r>
                <a:r>
                  <a:rPr lang="en-US" altLang="ja-JP" sz="2400" dirty="0" err="1"/>
                  <a:t>dimensionful</a:t>
                </a:r>
                <a:r>
                  <a:rPr lang="en-US" altLang="ja-JP" sz="2400" dirty="0"/>
                  <a:t> parameters.</a:t>
                </a:r>
              </a:p>
              <a:p>
                <a:pPr algn="ctr"/>
                <a:r>
                  <a:rPr kumimoji="1" lang="en-US" altLang="ja-JP" sz="2400" dirty="0"/>
                  <a:t>Physical scale arises from quantum effects.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8C63A53-09E8-5BAE-B6E4-67DEF6805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754" y="4163185"/>
                <a:ext cx="6960495" cy="830997"/>
              </a:xfrm>
              <a:prstGeom prst="rect">
                <a:avLst/>
              </a:prstGeom>
              <a:blipFill>
                <a:blip r:embed="rId5"/>
                <a:stretch>
                  <a:fillRect t="-5882" r="-788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BA33AB2-416B-B0F4-E905-61F816D0383A}"/>
                  </a:ext>
                </a:extLst>
              </p:cNvPr>
              <p:cNvSpPr txBox="1"/>
              <p:nvPr/>
            </p:nvSpPr>
            <p:spPr>
              <a:xfrm>
                <a:off x="525699" y="5677873"/>
                <a:ext cx="809260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/>
                  <a:t>Relation b/w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ja-JP" sz="2400" dirty="0"/>
                  <a:t> and the lattice spacing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en-US" altLang="ja-JP" sz="2400" dirty="0"/>
                  <a:t> must be determined</a:t>
                </a:r>
              </a:p>
              <a:p>
                <a:pPr algn="ctr"/>
                <a:r>
                  <a:rPr lang="en-US" altLang="ja-JP" sz="2400" dirty="0"/>
                  <a:t>through the measurement of physical observables.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BA33AB2-416B-B0F4-E905-61F816D03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99" y="5677873"/>
                <a:ext cx="8092600" cy="830997"/>
              </a:xfrm>
              <a:prstGeom prst="rect">
                <a:avLst/>
              </a:prstGeom>
              <a:blipFill>
                <a:blip r:embed="rId6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41">
            <a:extLst>
              <a:ext uri="{FF2B5EF4-FFF2-40B4-BE49-F238E27FC236}">
                <a16:creationId xmlns:a16="http://schemas.microsoft.com/office/drawing/2014/main" id="{4AFFCC96-0EC2-A074-9624-5ACACC7CCCC1}"/>
              </a:ext>
            </a:extLst>
          </p:cNvPr>
          <p:cNvSpPr/>
          <p:nvPr/>
        </p:nvSpPr>
        <p:spPr>
          <a:xfrm>
            <a:off x="3617406" y="5185504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3056347"/>
            <a:ext cx="8098972" cy="438411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07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36">
            <a:extLst>
              <a:ext uri="{FF2B5EF4-FFF2-40B4-BE49-F238E27FC236}">
                <a16:creationId xmlns:a16="http://schemas.microsoft.com/office/drawing/2014/main" id="{1957EB12-0031-249C-4BF9-20C9BFEA74A1}"/>
              </a:ext>
            </a:extLst>
          </p:cNvPr>
          <p:cNvSpPr/>
          <p:nvPr/>
        </p:nvSpPr>
        <p:spPr>
          <a:xfrm>
            <a:off x="753043" y="1421470"/>
            <a:ext cx="7637913" cy="4409395"/>
          </a:xfrm>
          <a:prstGeom prst="roundRect">
            <a:avLst>
              <a:gd name="adj" fmla="val 9483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5BA3F0-E6B1-5DA7-027A-114825B3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Quantum Statistical Mechanics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7882F7-6394-D4D5-3334-B29F81F34CE1}"/>
              </a:ext>
            </a:extLst>
          </p:cNvPr>
          <p:cNvSpPr txBox="1"/>
          <p:nvPr/>
        </p:nvSpPr>
        <p:spPr>
          <a:xfrm>
            <a:off x="5553341" y="2723177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: </a:t>
            </a:r>
            <a:r>
              <a:rPr kumimoji="1" lang="en-US" altLang="ja-JP" sz="2400" dirty="0"/>
              <a:t>density matrix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5FE81F-E470-C9C0-DBD1-705DF1EF90C6}"/>
              </a:ext>
            </a:extLst>
          </p:cNvPr>
          <p:cNvSpPr txBox="1"/>
          <p:nvPr/>
        </p:nvSpPr>
        <p:spPr>
          <a:xfrm>
            <a:off x="5553341" y="3731289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: partition function</a:t>
            </a:r>
            <a:endParaRPr kumimoji="1" lang="ja-JP" altLang="en-US" sz="2400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&amp;amp;\rho = \frac1Z e^{-\beta (H-\mu N)}&#10;\\&#10;&amp;amp;Z = {\rm Tr} e^{-\beta (H-\mu N)}&#10;\\&#10;&amp;amp; \langle O \rangle = {\rm Tr}[ O \rho ]&#10;\end{align*}&lt;/body&gt;&#10;  &lt;fcolor&gt;FFFFFFFF&lt;/fcolor&gt;&#10;  &lt;bcolor&gt;FFFFFFFF&lt;/bcolor&gt;&#10;  &lt;transparent&gt;True&lt;/transparent&gt;&#10;  &lt;resolution&gt;1800&lt;/resolution&gt;&#10;  &lt;imageh&gt;1376&lt;/imageh&gt;&#10;  &lt;imagew&gt;1927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6F0000CC-F405-8C38-EA8A-FCEEC3B61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41" y="2536770"/>
            <a:ext cx="3728463" cy="26623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03A65E-CEAD-18C3-69D7-9E9A2E4BAC36}"/>
              </a:ext>
            </a:extLst>
          </p:cNvPr>
          <p:cNvSpPr txBox="1"/>
          <p:nvPr/>
        </p:nvSpPr>
        <p:spPr>
          <a:xfrm>
            <a:off x="1703877" y="1658869"/>
            <a:ext cx="5736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The most important formulae in QSM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47982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QFT @ Nonzero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コネクタ 2"/>
          <p:cNvCxnSpPr/>
          <p:nvPr/>
        </p:nvCxnSpPr>
        <p:spPr>
          <a:xfrm>
            <a:off x="1236617" y="2521631"/>
            <a:ext cx="1558834" cy="0"/>
          </a:xfrm>
          <a:prstGeom prst="line">
            <a:avLst/>
          </a:prstGeom>
          <a:ln w="127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>
            <a:stCxn id="5" idx="4"/>
            <a:endCxn id="6" idx="4"/>
          </p:cNvCxnSpPr>
          <p:nvPr/>
        </p:nvCxnSpPr>
        <p:spPr>
          <a:xfrm>
            <a:off x="914400" y="4732773"/>
            <a:ext cx="1558834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楕円 4"/>
          <p:cNvSpPr/>
          <p:nvPr/>
        </p:nvSpPr>
        <p:spPr>
          <a:xfrm>
            <a:off x="457200" y="2140298"/>
            <a:ext cx="914400" cy="259247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2016034" y="2140298"/>
            <a:ext cx="914400" cy="259247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914400" y="2140298"/>
            <a:ext cx="1558834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5" idx="2"/>
            <a:endCxn id="6" idx="2"/>
          </p:cNvCxnSpPr>
          <p:nvPr/>
        </p:nvCxnSpPr>
        <p:spPr>
          <a:xfrm>
            <a:off x="457200" y="3436536"/>
            <a:ext cx="1558834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stCxn id="5" idx="3"/>
            <a:endCxn id="6" idx="3"/>
          </p:cNvCxnSpPr>
          <p:nvPr/>
        </p:nvCxnSpPr>
        <p:spPr>
          <a:xfrm>
            <a:off x="591111" y="4353114"/>
            <a:ext cx="1558834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5" idx="1"/>
            <a:endCxn id="6" idx="1"/>
          </p:cNvCxnSpPr>
          <p:nvPr/>
        </p:nvCxnSpPr>
        <p:spPr>
          <a:xfrm>
            <a:off x="591111" y="2519957"/>
            <a:ext cx="1558834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370528" y="3436535"/>
            <a:ext cx="1558834" cy="0"/>
          </a:xfrm>
          <a:prstGeom prst="line">
            <a:avLst/>
          </a:prstGeom>
          <a:ln w="127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236617" y="4353114"/>
            <a:ext cx="1558834" cy="0"/>
          </a:xfrm>
          <a:prstGeom prst="line">
            <a:avLst/>
          </a:prstGeom>
          <a:ln w="127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239419" y="2793779"/>
            <a:ext cx="18489" cy="1285512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tau&#10;\end{align*}&lt;/body&gt;&#10;  &lt;fcolor&gt;FFFFFFFF&lt;/fcolor&gt;&#10;  &lt;bcolor&gt;FFFFFFFF&lt;/bcolor&gt;&#10;  &lt;transparent&gt;True&lt;/transparent&gt;&#10;  &lt;resolution&gt;1800&lt;/resolution&gt;&#10;  &lt;imageh&gt;109&lt;/imageh&gt;&#10;  &lt;imagew&gt;121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3" y="2451610"/>
            <a:ext cx="267710" cy="241160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beta=1/T&#10;\end{align*}&lt;/body&gt;&#10;  &lt;fcolor&gt;FFFFFFFF&lt;/fcolor&gt;&#10;  &lt;bcolor&gt;FFFFFFFF&lt;/bcolor&gt;&#10;  &lt;transparent&gt;True&lt;/transparent&gt;&#10;  &lt;resolution&gt;1800&lt;/resolution&gt;&#10;  &lt;imageh&gt;249&lt;/imageh&gt;&#10;  &lt;imagew&gt;90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4534" y="3314006"/>
            <a:ext cx="955675" cy="263525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= \int {\cal D}\phi e^{-S_T}&#10;\end{align*}&lt;/body&gt;&#10;  &lt;fcolor&gt;FFFFFFFF&lt;/fcolor&gt;&#10;  &lt;bcolor&gt;FFFFFFFF&lt;/bcolor&gt;&#10;  &lt;transparent&gt;True&lt;/transparent&gt;&#10;  &lt;resolution&gt;1800&lt;/resolution&gt;&#10;  &lt;imageh&gt;553&lt;/imageh&gt;&#10;  &lt;imagew&gt;1395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31" y="2351800"/>
            <a:ext cx="1675335" cy="664129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Z = {\rm Tr} e^{-\beta H}&#10;=\sum_n \langle n| e^{-\beta H} | n \rangle &#10;\end{align*}&lt;/body&gt;&#10;  &lt;fcolor&gt;FFFFFFFF&lt;/fcolor&gt;&#10;  &lt;bcolor&gt;FFFFFFFF&lt;/bcolor&gt;&#10;  &lt;transparent&gt;True&lt;/transparent&gt;&#10;  &lt;resolution&gt;1800&lt;/resolution&gt;&#10;  &lt;imageh&gt;524&lt;/imageh&gt;&#10;  &lt;imagew&gt;3223&lt;/imagew&gt;&#10;  &lt;scale&gt;50&lt;/scale&gt;&#10;  &lt;cursor&gt;7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17" y="1761799"/>
            <a:ext cx="4050378" cy="658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角丸四角形 36"/>
              <p:cNvSpPr/>
              <p:nvPr/>
            </p:nvSpPr>
            <p:spPr>
              <a:xfrm>
                <a:off x="3745773" y="3201420"/>
                <a:ext cx="4769577" cy="1236265"/>
              </a:xfrm>
              <a:prstGeom prst="roundRect">
                <a:avLst/>
              </a:prstGeom>
              <a:solidFill>
                <a:schemeClr val="accent1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2800" dirty="0"/>
                  <a:t>(Anti-)periodic BC </a:t>
                </a:r>
                <a:r>
                  <a:rPr kumimoji="1" lang="en-US" altLang="ja-JP" sz="2000" dirty="0"/>
                  <a:t>along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kumimoji="1" lang="en-US" altLang="ja-JP" sz="2000" dirty="0"/>
                  <a:t> direction</a:t>
                </a:r>
              </a:p>
              <a:p>
                <a:r>
                  <a:rPr lang="en-US" altLang="ja-JP" sz="2800" dirty="0"/>
                  <a:t>= Nonzero </a:t>
                </a:r>
                <a:r>
                  <a:rPr lang="en-US" altLang="ja-JP" sz="2800" i="1" dirty="0"/>
                  <a:t>T</a:t>
                </a:r>
                <a:r>
                  <a:rPr lang="en-US" altLang="ja-JP" sz="2800" dirty="0"/>
                  <a:t> system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7" name="角丸四角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773" y="3201420"/>
                <a:ext cx="4769577" cy="1236265"/>
              </a:xfrm>
              <a:prstGeom prst="roundRect">
                <a:avLst/>
              </a:prstGeom>
              <a:blipFill>
                <a:blip r:embed="rId9"/>
                <a:stretch>
                  <a:fillRect l="-1277" b="-2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C19B385-4D91-7029-5DA6-2F2EEA646FB6}"/>
              </a:ext>
            </a:extLst>
          </p:cNvPr>
          <p:cNvGrpSpPr/>
          <p:nvPr/>
        </p:nvGrpSpPr>
        <p:grpSpPr>
          <a:xfrm>
            <a:off x="274428" y="4842473"/>
            <a:ext cx="8240923" cy="1768342"/>
            <a:chOff x="274428" y="4842473"/>
            <a:chExt cx="8240923" cy="1768342"/>
          </a:xfrm>
        </p:grpSpPr>
        <p:sp>
          <p:nvSpPr>
            <p:cNvPr id="36" name="角丸四角形 35"/>
            <p:cNvSpPr/>
            <p:nvPr/>
          </p:nvSpPr>
          <p:spPr>
            <a:xfrm>
              <a:off x="4326079" y="4842473"/>
              <a:ext cx="4189272" cy="1768342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467692" y="4932056"/>
              <a:ext cx="23423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Thermodynamics</a:t>
              </a:r>
              <a:endParaRPr lang="ja-JP" altLang="en-US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000920" y="5313768"/>
              <a:ext cx="2099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Energy density:</a:t>
              </a:r>
            </a:p>
            <a:p>
              <a:r>
                <a:rPr lang="en-US" altLang="ja-JP" sz="24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Pressure:</a:t>
              </a:r>
              <a:endParaRPr lang="ja-JP" altLang="en-US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langle T_{00} \rangle_T&#10;\end{align*}&lt;/body&gt;&#10;  &lt;fcolor&gt;FFFFFFFF&lt;/fcolor&gt;&#10;  &lt;bcolor&gt;FFFFFFFF&lt;/bcolor&gt;&#10;  &lt;transparent&gt;True&lt;/transparent&gt;&#10;  &lt;resolution&gt;1800&lt;/resolution&gt;&#10;  &lt;imageh&gt;250&lt;/imageh&gt;&#10;  &lt;imagew&gt;662&lt;/imagew&gt;&#10;  &lt;scale&gt;50&lt;/scale&gt;&#10;  &lt;cursor&gt;40&lt;/cursor&gt;&#10;&lt;/TeXTeX&gt;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653" y="5410116"/>
              <a:ext cx="812849" cy="306967"/>
            </a:xfrm>
            <a:prstGeom prst="rect">
              <a:avLst/>
            </a:prstGeom>
          </p:spPr>
        </p:pic>
        <p:pic>
          <p:nvPicPr>
  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langle T_{11} \rangle_T&#10;\end{align*}&lt;/body&gt;&#10;  &lt;fcolor&gt;FFFFFFFF&lt;/fcolor&gt;&#10;  &lt;bcolor&gt;FFFFFFFF&lt;/bcolor&gt;&#10;  &lt;transparent&gt;True&lt;/transparent&gt;&#10;  &lt;resolution&gt;1800&lt;/resolution&gt;&#10;  &lt;imageh&gt;250&lt;/imageh&gt;&#10;  &lt;imagew&gt;662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653" y="5783022"/>
              <a:ext cx="812849" cy="306967"/>
            </a:xfrm>
            <a:prstGeom prst="rect">
              <a:avLst/>
            </a:prstGeom>
          </p:spPr>
        </p:pic>
        <p:sp>
          <p:nvSpPr>
            <p:cNvPr id="33" name="左中かっこ 32"/>
            <p:cNvSpPr/>
            <p:nvPr/>
          </p:nvSpPr>
          <p:spPr>
            <a:xfrm>
              <a:off x="4689421" y="5410116"/>
              <a:ext cx="266236" cy="679873"/>
            </a:xfrm>
            <a:prstGeom prst="leftBrace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下矢印 33"/>
            <p:cNvSpPr/>
            <p:nvPr/>
          </p:nvSpPr>
          <p:spPr>
            <a:xfrm rot="16200000">
              <a:off x="3547654" y="5453492"/>
              <a:ext cx="1045845" cy="593118"/>
            </a:xfrm>
            <a:prstGeom prst="downArrow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000920" y="6210704"/>
              <a:ext cx="3170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Suzuki,2013;</a:t>
              </a:r>
              <a:r>
                <a:rPr lang="ja-JP" altLang="en-US" sz="20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 </a:t>
              </a:r>
              <a:r>
                <a:rPr lang="en-US" altLang="ja-JP" sz="20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Flo</a:t>
              </a:r>
              <a:r>
                <a:rPr lang="ja-JP" altLang="en-US" sz="2000" dirty="0" err="1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ｗ</a:t>
              </a:r>
              <a:r>
                <a:rPr lang="en-US" altLang="ja-JP" sz="2000" dirty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rPr>
                <a:t>QCD, 2014</a:t>
              </a:r>
              <a:endParaRPr lang="ja-JP" altLang="en-US" sz="20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\langle {\cal O} \rangle_T&#10;=\frac1Z \int {\cal D}\phi {\cal O} e^{-S_T}&#10;\end{align*}&lt;/body&gt;&#10;  &lt;fcolor&gt;FFFFFFFF&lt;/fcolor&gt;&#10;  &lt;bcolor&gt;FFFFFFFF&lt;/bcolor&gt;&#10;  &lt;transparent&gt;True&lt;/transparent&gt;&#10;  &lt;resolution&gt;1800&lt;/resolution&gt;&#10;  &lt;imageh&gt;553&lt;/imageh&gt;&#10;  &lt;imagew&gt;2502&lt;/imagew&gt;&#10;  &lt;scale&gt;50&lt;/scale&gt;&#10;  &lt;cursor&gt;51&lt;/cursor&gt;&#10;&lt;/TeXTeX&gt;">
              <a:extLst>
                <a:ext uri="{FF2B5EF4-FFF2-40B4-BE49-F238E27FC236}">
                  <a16:creationId xmlns:a16="http://schemas.microsoft.com/office/drawing/2014/main" id="{017107D6-85AA-C9C4-9D53-998E95F34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28" y="5438864"/>
              <a:ext cx="3223558" cy="712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5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35">
            <a:extLst>
              <a:ext uri="{FF2B5EF4-FFF2-40B4-BE49-F238E27FC236}">
                <a16:creationId xmlns:a16="http://schemas.microsoft.com/office/drawing/2014/main" id="{59F3DCE1-6C69-FAD3-D4EA-92A47289D6B3}"/>
              </a:ext>
            </a:extLst>
          </p:cNvPr>
          <p:cNvSpPr/>
          <p:nvPr/>
        </p:nvSpPr>
        <p:spPr>
          <a:xfrm>
            <a:off x="397840" y="1458220"/>
            <a:ext cx="4868526" cy="1905826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1E5834-2628-EA41-499E-9121CBF2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Thermodynamics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AC7F13-CDAE-B819-41F6-6C73F61D492A}"/>
              </a:ext>
            </a:extLst>
          </p:cNvPr>
          <p:cNvSpPr/>
          <p:nvPr/>
        </p:nvSpPr>
        <p:spPr>
          <a:xfrm>
            <a:off x="5583142" y="2742364"/>
            <a:ext cx="338207" cy="1548347"/>
          </a:xfrm>
          <a:prstGeom prst="rect">
            <a:avLst/>
          </a:prstGeom>
          <a:solidFill>
            <a:srgbClr val="FF0000">
              <a:alpha val="52941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直方体 5">
            <a:extLst>
              <a:ext uri="{FF2B5EF4-FFF2-40B4-BE49-F238E27FC236}">
                <a16:creationId xmlns:a16="http://schemas.microsoft.com/office/drawing/2014/main" id="{B0833969-CB65-1E3C-78C1-075CC3BB81F8}"/>
              </a:ext>
            </a:extLst>
          </p:cNvPr>
          <p:cNvSpPr/>
          <p:nvPr/>
        </p:nvSpPr>
        <p:spPr>
          <a:xfrm>
            <a:off x="6194868" y="2496336"/>
            <a:ext cx="2743200" cy="1353670"/>
          </a:xfrm>
          <a:prstGeom prst="cube">
            <a:avLst>
              <a:gd name="adj" fmla="val 41556"/>
            </a:avLst>
          </a:prstGeom>
          <a:solidFill>
            <a:srgbClr val="AC956E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L = a N_s&#10;\end{align*}&lt;/body&gt;&#10;  &lt;fcolor&gt;FFFFFFFF&lt;/fcolor&gt;&#10;  &lt;bcolor&gt;FFFFFFFF&lt;/bcolor&gt;&#10;  &lt;transparent&gt;True&lt;/transparent&gt;&#10;  &lt;resolution&gt;1800&lt;/resolution&gt;&#10;  &lt;imageh&gt;209&lt;/imageh&gt;&#10;  &lt;imagew&gt;906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BDE6A424-7615-6291-32C9-73760ECF6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06" y="4148776"/>
            <a:ext cx="1121855" cy="258794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varepsilon = \frac{T^2}V \frac{\partial \ln Z}{\partial T}&#10;\end{align*}&lt;/body&gt;&#10;  &lt;fcolor&gt;FFFFFFFF&lt;/fcolor&gt;&#10;  &lt;bcolor&gt;FFFFFFFF&lt;/bcolor&gt;&#10;  &lt;transparent&gt;True&lt;/transparent&gt;&#10;  &lt;resolution&gt;1800&lt;/resolution&gt;&#10;  &lt;imageh&gt;551&lt;/imageh&gt;&#10;  &lt;imagew&gt;1449&lt;/imagew&gt;&#10;  &lt;scale&gt;50&lt;/scale&gt;&#10;  &lt;cursor&gt;74&lt;/cursor&gt;&#10;&lt;/TeXTeX&gt;">
            <a:extLst>
              <a:ext uri="{FF2B5EF4-FFF2-40B4-BE49-F238E27FC236}">
                <a16:creationId xmlns:a16="http://schemas.microsoft.com/office/drawing/2014/main" id="{1CD195F3-18E2-1DC8-566F-655DF5CB9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9" y="2267147"/>
            <a:ext cx="1918054" cy="729364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p = T \frac{\partial \ln Z}{\partial V}&#10;\end{align*}&lt;/body&gt;&#10;  &lt;fcolor&gt;FFFFFFFF&lt;/fcolor&gt;&#10;  &lt;bcolor&gt;FFFFFFFF&lt;/bcolor&gt;&#10;  &lt;transparent&gt;True&lt;/transparent&gt;&#10;  &lt;resolution&gt;1800&lt;/resolution&gt;&#10;  &lt;imageh&gt;522&lt;/imageh&gt;&#10;  &lt;imagew&gt;1301&lt;/imagew&gt;&#10;  &lt;scale&gt;50&lt;/scale&gt;&#10;  &lt;cursor&gt;55&lt;/cursor&gt;&#10;&lt;/TeXTeX&gt;">
            <a:extLst>
              <a:ext uri="{FF2B5EF4-FFF2-40B4-BE49-F238E27FC236}">
                <a16:creationId xmlns:a16="http://schemas.microsoft.com/office/drawing/2014/main" id="{4C2577A6-ACAF-BB42-A3A6-ACA86259E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58" y="2286341"/>
            <a:ext cx="1722146" cy="690976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/T=aN_t&#10;\end{align*}&lt;/body&gt;&#10;  &lt;fcolor&gt;FFFFFFFF&lt;/fcolor&gt;&#10;  &lt;bcolor&gt;FFFFFFFF&lt;/bcolor&gt;&#10;  &lt;transparent&gt;True&lt;/transparent&gt;&#10;  &lt;resolution&gt;1800&lt;/resolution&gt;&#10;  &lt;imageh&gt;250&lt;/imageh&gt;&#10;  &lt;imagew&gt;1137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C876F4FE-AFEB-D734-345C-0D46BE183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62622" y="3336316"/>
            <a:ext cx="1407890" cy="309563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8C11802-0588-AA42-BEDF-50D303724649}"/>
              </a:ext>
            </a:extLst>
          </p:cNvPr>
          <p:cNvCxnSpPr/>
          <p:nvPr/>
        </p:nvCxnSpPr>
        <p:spPr>
          <a:xfrm>
            <a:off x="6026331" y="3054177"/>
            <a:ext cx="0" cy="795829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headEnd type="arrow" w="lg" len="lg"/>
            <a:tailEnd type="arrow" w="lg" len="lg"/>
          </a:ln>
          <a:effectLst/>
        </p:spPr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1F21B56-F9A2-3A44-C12B-5154BC7805F3}"/>
              </a:ext>
            </a:extLst>
          </p:cNvPr>
          <p:cNvCxnSpPr/>
          <p:nvPr/>
        </p:nvCxnSpPr>
        <p:spPr>
          <a:xfrm flipH="1">
            <a:off x="6238125" y="4042781"/>
            <a:ext cx="2036618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headEnd type="arrow" w="lg" len="lg"/>
            <a:tailEnd type="arrow" w="lg" len="lg"/>
          </a:ln>
          <a:effectLst/>
        </p:spPr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BA75A9-4687-6436-EE0E-0E0355BADFF1}"/>
              </a:ext>
            </a:extLst>
          </p:cNvPr>
          <p:cNvCxnSpPr/>
          <p:nvPr/>
        </p:nvCxnSpPr>
        <p:spPr>
          <a:xfrm flipV="1">
            <a:off x="8485332" y="3501357"/>
            <a:ext cx="510925" cy="534175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headEnd type="arrow" w="lg" len="lg"/>
            <a:tailEnd type="arrow" w="lg" len="lg"/>
          </a:ln>
          <a:effectLst/>
        </p:spPr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L&#10;\end{align*}&lt;/body&gt;&#10;  &lt;fcolor&gt;FFFFFFFF&lt;/fcolor&gt;&#10;  &lt;bcolor&gt;FFFFFFFF&lt;/bcolor&gt;&#10;  &lt;transparent&gt;True&lt;/transparent&gt;&#10;  &lt;resolution&gt;1800&lt;/resolution&gt;&#10;  &lt;imageh&gt;170&lt;/imageh&gt;&#10;  &lt;imagew&gt;150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C9D80130-78F5-5D28-18B1-FE2AD3EE2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43" y="3832279"/>
            <a:ext cx="185738" cy="21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914674C-13CE-700C-48DC-3CF0711209BB}"/>
                  </a:ext>
                </a:extLst>
              </p:cNvPr>
              <p:cNvSpPr txBox="1"/>
              <p:nvPr/>
            </p:nvSpPr>
            <p:spPr>
              <a:xfrm>
                <a:off x="490927" y="4990172"/>
                <a:ext cx="676550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Derivative </a:t>
                </a:r>
                <a:r>
                  <a:rPr lang="en-US" altLang="ja-JP" sz="2400" dirty="0" err="1"/>
                  <a:t>w.r.t.</a:t>
                </a:r>
                <a:r>
                  <a:rPr lang="en-US" altLang="ja-JP" sz="2400" dirty="0"/>
                  <a:t> lattice spacing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with fixed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kumimoji="1" lang="en-US" altLang="ja-JP" sz="2400" dirty="0"/>
              </a:p>
              <a:p>
                <a:r>
                  <a:rPr kumimoji="1" lang="en-US" altLang="ja-JP" sz="2400" dirty="0">
                    <a:sym typeface="Wingdings" panose="05000000000000000000" pitchFamily="2" charset="2"/>
                  </a:rPr>
                  <a:t> Simultaneous v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ariations of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914674C-13CE-700C-48DC-3CF071120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27" y="4990172"/>
                <a:ext cx="6765506" cy="830997"/>
              </a:xfrm>
              <a:prstGeom prst="rect">
                <a:avLst/>
              </a:prstGeom>
              <a:blipFill>
                <a:blip r:embed="rId7"/>
                <a:stretch>
                  <a:fillRect l="-1443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a \frac{ \partial \ln Z}{\partial a} &#10;\sim \frac VT (\varepsilon - 3p )&#10;\end{align*}&lt;/body&gt;&#10;  &lt;fcolor&gt;FFFFFFFF&lt;/fcolor&gt;&#10;  &lt;bcolor&gt;FFFFFFFF&lt;/bcolor&gt;&#10;  &lt;transparent&gt;True&lt;/transparent&gt;&#10;  &lt;resolution&gt;1800&lt;/resolution&gt;&#10;  &lt;imageh&gt;518&lt;/imageh&gt;&#10;  &lt;imagew&gt;2238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B9A46B5D-95BE-22F3-EB46-F15D4E650A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33" y="5986588"/>
            <a:ext cx="2558034" cy="59207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03B3F3C-1683-8493-2E25-29E11173F1FA}"/>
              </a:ext>
            </a:extLst>
          </p:cNvPr>
          <p:cNvSpPr txBox="1"/>
          <p:nvPr/>
        </p:nvSpPr>
        <p:spPr>
          <a:xfrm>
            <a:off x="795318" y="1577071"/>
            <a:ext cx="407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Thermodynamic Relations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D43E198-52C2-EB69-0C33-170CA4BD2EA6}"/>
                  </a:ext>
                </a:extLst>
              </p:cNvPr>
              <p:cNvSpPr txBox="1"/>
              <p:nvPr/>
            </p:nvSpPr>
            <p:spPr>
              <a:xfrm>
                <a:off x="518676" y="3570476"/>
                <a:ext cx="35260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are obtained from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derivatives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func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D43E198-52C2-EB69-0C33-170CA4BD2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76" y="3570476"/>
                <a:ext cx="3526076" cy="830997"/>
              </a:xfrm>
              <a:prstGeom prst="rect">
                <a:avLst/>
              </a:prstGeom>
              <a:blipFill>
                <a:blip r:embed="rId9"/>
                <a:stretch>
                  <a:fillRect l="-345" t="-5882" r="-13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下矢印 41">
            <a:extLst>
              <a:ext uri="{FF2B5EF4-FFF2-40B4-BE49-F238E27FC236}">
                <a16:creationId xmlns:a16="http://schemas.microsoft.com/office/drawing/2014/main" id="{CFD73554-82DF-4CE3-F4FB-BC72069A37EB}"/>
              </a:ext>
            </a:extLst>
          </p:cNvPr>
          <p:cNvSpPr/>
          <p:nvPr/>
        </p:nvSpPr>
        <p:spPr>
          <a:xfrm>
            <a:off x="1327120" y="4460167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455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C71625-7868-230C-6E74-3030424C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Establishments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6E40A2-0AE0-AFF9-7D88-4320055B1964}"/>
              </a:ext>
            </a:extLst>
          </p:cNvPr>
          <p:cNvSpPr txBox="1"/>
          <p:nvPr/>
        </p:nvSpPr>
        <p:spPr>
          <a:xfrm>
            <a:off x="691284" y="1885167"/>
            <a:ext cx="337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Hadron Spectroscopy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773667-A013-ABC7-0FE0-D19E10236B5B}"/>
              </a:ext>
            </a:extLst>
          </p:cNvPr>
          <p:cNvSpPr txBox="1"/>
          <p:nvPr/>
        </p:nvSpPr>
        <p:spPr>
          <a:xfrm>
            <a:off x="5203108" y="1885167"/>
            <a:ext cx="2775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Thermodynamics</a:t>
            </a:r>
            <a:endParaRPr kumimoji="1"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7C48570-C087-7F3B-5B1E-33891BE6B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34" y="2601218"/>
            <a:ext cx="3807573" cy="261891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8F0178-B671-9F7E-F1DC-BE7BF2563835}"/>
              </a:ext>
            </a:extLst>
          </p:cNvPr>
          <p:cNvSpPr txBox="1"/>
          <p:nvPr/>
        </p:nvSpPr>
        <p:spPr>
          <a:xfrm>
            <a:off x="2924259" y="4015409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PACS-CS, </a:t>
            </a:r>
          </a:p>
          <a:p>
            <a:r>
              <a:rPr kumimoji="1" lang="en-US" altLang="ja-JP" sz="1600" dirty="0">
                <a:solidFill>
                  <a:schemeClr val="bg1"/>
                </a:solidFill>
              </a:rPr>
              <a:t>PR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D</a:t>
            </a:r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r>
              <a:rPr kumimoji="1" lang="en-US" altLang="ja-JP" sz="1600" dirty="0">
                <a:solidFill>
                  <a:schemeClr val="bg1"/>
                </a:solidFill>
              </a:rPr>
              <a:t> (’</a:t>
            </a:r>
            <a:r>
              <a:rPr kumimoji="1" lang="en-US" altLang="ja-JP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  <a:r>
              <a:rPr kumimoji="1" lang="en-US" altLang="ja-JP" sz="1600" dirty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A1E20DD-2FAB-B5F1-6AAD-044EF31A2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995" y="2601218"/>
            <a:ext cx="3484762" cy="261891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27950-0069-5E3C-B5DA-C3BDC8A2B5F5}"/>
              </a:ext>
            </a:extLst>
          </p:cNvPr>
          <p:cNvSpPr txBox="1"/>
          <p:nvPr/>
        </p:nvSpPr>
        <p:spPr>
          <a:xfrm>
            <a:off x="4776247" y="5220134"/>
            <a:ext cx="365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Budapest-Wuppertal; </a:t>
            </a:r>
            <a:r>
              <a:rPr kumimoji="1" lang="en-US" altLang="ja-JP" dirty="0" err="1"/>
              <a:t>HotQCD</a:t>
            </a:r>
            <a:r>
              <a:rPr kumimoji="1" lang="en-US" altLang="ja-JP" dirty="0"/>
              <a:t>, 2014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37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35">
            <a:extLst>
              <a:ext uri="{FF2B5EF4-FFF2-40B4-BE49-F238E27FC236}">
                <a16:creationId xmlns:a16="http://schemas.microsoft.com/office/drawing/2014/main" id="{10A2250C-EA3D-034E-7F70-E3831BCFB491}"/>
              </a:ext>
            </a:extLst>
          </p:cNvPr>
          <p:cNvSpPr/>
          <p:nvPr/>
        </p:nvSpPr>
        <p:spPr>
          <a:xfrm>
            <a:off x="378790" y="2580618"/>
            <a:ext cx="4110660" cy="3356631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457E8B2-BAD0-6221-E1B6-4173111A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Integral Method</a:t>
            </a:r>
            <a:endParaRPr kumimoji="1" lang="ja-JP" altLang="en-US" dirty="0"/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 \partial \ln Z}{\partial a} &#10;=&#10;\frac{ \partial \beta }{ \partial a} &#10;\frac{\partial \ln Z}{\partial\beta } &#10;\sim &#10;\frac{ \partial \beta }{ \partial a} \langle S \rangle&#10;\end{align*}&lt;/body&gt;&#10;  &lt;fcolor&gt;FFFFFFFF&lt;/fcolor&gt;&#10;  &lt;bcolor&gt;FFFFFFFF&lt;/bcolor&gt;&#10;  &lt;transparent&gt;True&lt;/transparent&gt;&#10;  &lt;resolution&gt;1800&lt;/resolution&gt;&#10;  &lt;imageh&gt;564&lt;/imageh&gt;&#10;  &lt;imagew&gt;3056&lt;/imagew&gt;&#10;  &lt;scale&gt;50&lt;/scale&gt;&#10;  &lt;cursor&gt;191&lt;/cursor&gt;&#10;&lt;/TeXTeX&gt;">
            <a:extLst>
              <a:ext uri="{FF2B5EF4-FFF2-40B4-BE49-F238E27FC236}">
                <a16:creationId xmlns:a16="http://schemas.microsoft.com/office/drawing/2014/main" id="{55862086-17F3-123C-1B34-18383CDF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7" y="1538645"/>
            <a:ext cx="3493008" cy="644652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T\frac{ \partial (p/T^4)}{\partial T} = \frac{\varepsilon-3p}{T^4}&#10;\end{align*}&lt;/body&gt;&#10;  &lt;fcolor&gt;FFFFFFFF&lt;/fcolor&gt;&#10;  &lt;bcolor&gt;FFFFFFFF&lt;/bcolor&gt;&#10;  &lt;transparent&gt;True&lt;/transparent&gt;&#10;  &lt;resolution&gt;1800&lt;/resolution&gt;&#10;  &lt;imageh&gt;552&lt;/imageh&gt;&#10;  &lt;imagew&gt;21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94100AA5-E3A1-0B7D-4A47-71FF19DFA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20" y="2910857"/>
            <a:ext cx="2660999" cy="683514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frac{p}{T^4}&#10;= \int_{T_0}^T dT&#10;\frac{\varepsilon-3p}{T^5}&#10;\end{align*}&lt;/body&gt;&#10;  &lt;fcolor&gt;FFFFFFFF&lt;/fcolor&gt;&#10;  &lt;bcolor&gt;FFFFFFFF&lt;/bcolor&gt;&#10;  &lt;transparent&gt;True&lt;/transparent&gt;&#10;  &lt;resolution&gt;1800&lt;/resolution&gt;&#10;  &lt;imageh&gt;650&lt;/imageh&gt;&#10;  &lt;imagew&gt;2112&lt;/imagew&gt;&#10;  &lt;scale&gt;50&lt;/scale&gt;&#10;  &lt;cursor&gt;73&lt;/cursor&gt;&#10;&lt;/TeXTeX&gt;">
            <a:extLst>
              <a:ext uri="{FF2B5EF4-FFF2-40B4-BE49-F238E27FC236}">
                <a16:creationId xmlns:a16="http://schemas.microsoft.com/office/drawing/2014/main" id="{469FBA3A-2B45-35DE-3881-4EB43FEB3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4" y="4646428"/>
            <a:ext cx="2705130" cy="832545"/>
          </a:xfrm>
          <a:prstGeom prst="rect">
            <a:avLst/>
          </a:prstGeom>
        </p:spPr>
      </p:pic>
      <p:sp>
        <p:nvSpPr>
          <p:cNvPr id="10" name="下矢印 41">
            <a:extLst>
              <a:ext uri="{FF2B5EF4-FFF2-40B4-BE49-F238E27FC236}">
                <a16:creationId xmlns:a16="http://schemas.microsoft.com/office/drawing/2014/main" id="{4666F083-50BF-19F9-1E6C-7850AB8A21B0}"/>
              </a:ext>
            </a:extLst>
          </p:cNvPr>
          <p:cNvSpPr/>
          <p:nvPr/>
        </p:nvSpPr>
        <p:spPr>
          <a:xfrm>
            <a:off x="1479525" y="3874215"/>
            <a:ext cx="1909187" cy="49236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CD23EBF-BA94-DDB0-0846-4F748D4A4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8"/>
          <a:stretch/>
        </p:blipFill>
        <p:spPr>
          <a:xfrm>
            <a:off x="5654409" y="1114817"/>
            <a:ext cx="3005778" cy="264695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832433-D767-E63F-6CDC-8A470463CD1D}"/>
              </a:ext>
            </a:extLst>
          </p:cNvPr>
          <p:cNvSpPr txBox="1"/>
          <p:nvPr/>
        </p:nvSpPr>
        <p:spPr>
          <a:xfrm>
            <a:off x="7124640" y="146193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</a:rPr>
              <a:t>SU(3) YM</a:t>
            </a:r>
          </a:p>
          <a:p>
            <a:pPr algn="r"/>
            <a:r>
              <a:rPr kumimoji="1" lang="en-US" altLang="ja-JP" dirty="0">
                <a:solidFill>
                  <a:schemeClr val="bg1"/>
                </a:solidFill>
              </a:rPr>
              <a:t>Boyd+ 1996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BDFEA53-0609-E409-4161-D0567D542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703" y="4302689"/>
            <a:ext cx="3239484" cy="243458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29E52B-B394-07E0-1877-4C13FED65625}"/>
              </a:ext>
            </a:extLst>
          </p:cNvPr>
          <p:cNvSpPr txBox="1"/>
          <p:nvPr/>
        </p:nvSpPr>
        <p:spPr>
          <a:xfrm>
            <a:off x="5509513" y="3846572"/>
            <a:ext cx="3061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QCD Thermodynamics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2013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Thermodynamics of SU(3) YM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8650" y="1554010"/>
            <a:ext cx="5009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Integral method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Most conventional / established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Use </a:t>
            </a:r>
            <a:r>
              <a:rPr lang="en-US" altLang="ja-JP" sz="2400" dirty="0" err="1"/>
              <a:t>themodynamic</a:t>
            </a:r>
            <a:r>
              <a:rPr lang="en-US" altLang="ja-JP" sz="2400" dirty="0"/>
              <a:t> relations</a:t>
            </a:r>
          </a:p>
          <a:p>
            <a:pPr lvl="1"/>
            <a:r>
              <a:rPr lang="en-US" altLang="ja-JP" sz="2000" dirty="0"/>
              <a:t>        Boyd+ 1995; </a:t>
            </a:r>
            <a:r>
              <a:rPr lang="en-US" altLang="ja-JP" sz="2000" dirty="0" err="1"/>
              <a:t>Borsanyi</a:t>
            </a:r>
            <a:r>
              <a:rPr lang="en-US" altLang="ja-JP" sz="2000" dirty="0"/>
              <a:t>, 2012</a:t>
            </a: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T\frac{ \partial (p/T^4)}{\partial T} = \frac{\varepsilon-3p}{T^4}&#10;\end{align*}&lt;/body&gt;&#10;  &lt;fcolor&gt;FFFFFFFF&lt;/fcolor&gt;&#10;  &lt;bcolor&gt;FFFFFFFF&lt;/bcolor&gt;&#10;  &lt;transparent&gt;True&lt;/transparent&gt;&#10;  &lt;resolution&gt;1800&lt;/resolution&gt;&#10;  &lt;imageh&gt;552&lt;/imageh&gt;&#10;  &lt;imagew&gt;214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47" y="2428053"/>
            <a:ext cx="2099319" cy="53923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28650" y="4508997"/>
            <a:ext cx="624138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Moving-frame method</a:t>
            </a:r>
          </a:p>
          <a:p>
            <a:pPr lvl="1"/>
            <a:r>
              <a:rPr lang="en-US" altLang="ja-JP" sz="2000" dirty="0" err="1"/>
              <a:t>Giusti</a:t>
            </a:r>
            <a:r>
              <a:rPr lang="en-US" altLang="ja-JP" sz="2000" dirty="0"/>
              <a:t>, Pepe, 2014~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Non-equilibrium method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Use </a:t>
            </a:r>
            <a:r>
              <a:rPr kumimoji="1" lang="en-US" altLang="ja-JP" sz="2400" dirty="0" err="1"/>
              <a:t>Jarzynski’s</a:t>
            </a:r>
            <a:r>
              <a:rPr kumimoji="1" lang="en-US" altLang="ja-JP" sz="2400" dirty="0"/>
              <a:t> equality </a:t>
            </a:r>
            <a:r>
              <a:rPr lang="en-US" altLang="ja-JP" sz="2000" dirty="0" err="1"/>
              <a:t>Caselle</a:t>
            </a:r>
            <a:r>
              <a:rPr lang="en-US" altLang="ja-JP" sz="2000" dirty="0"/>
              <a:t>+, 2016;2018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Differential method</a:t>
            </a:r>
          </a:p>
          <a:p>
            <a:pPr lvl="1"/>
            <a:r>
              <a:rPr lang="en-US" altLang="ja-JP" sz="2000" dirty="0" err="1"/>
              <a:t>Shirogane</a:t>
            </a:r>
            <a:r>
              <a:rPr lang="en-US" altLang="ja-JP" sz="2000" dirty="0"/>
              <a:t>+(WHOT-QCD), 2016~</a:t>
            </a:r>
            <a:endParaRPr kumimoji="1" lang="ja-JP" altLang="en-US" sz="2000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p = \frac TV \ln Z&#10;\end{align*}&lt;/body&gt;&#10;  &lt;fcolor&gt;FFFFFFFF&lt;/fcolor&gt;&#10;  &lt;bcolor&gt;FFFFFFFF&lt;/bcolor&gt;&#10;  &lt;transparent&gt;True&lt;/transparent&gt;&#10;  &lt;resolution&gt;1800&lt;/resolution&gt;&#10;  &lt;imageh&gt;511&lt;/imageh&gt;&#10;  &lt;imagew&gt;1195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47" y="1773452"/>
            <a:ext cx="1293317" cy="553041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628650" y="3286765"/>
            <a:ext cx="6909456" cy="1138773"/>
            <a:chOff x="628650" y="3286765"/>
            <a:chExt cx="6909456" cy="1138773"/>
          </a:xfrm>
        </p:grpSpPr>
        <p:pic>
          <p:nvPicPr>
  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varepsilon &amp;amp;= \langle T_{00} \rangle &#10;\\&#10;p &amp;amp;= \langle T_{11} \rangle&#10;\end{align*}&lt;/body&gt;&#10;  &lt;fcolor&gt;FFFFFFFF&lt;/fcolor&gt;&#10;  &lt;bcolor&gt;FF000000&lt;/bcolor&gt;&#10;  &lt;transparent&gt;True&lt;/transparent&gt;&#10;  &lt;resolution&gt;1800&lt;/resolution&gt;&#10;  &lt;imageh&gt;699&lt;/imageh&gt;&#10;  &lt;imagew&gt;989&lt;/imagew&gt;&#10;  &lt;scale&gt;50&lt;/scale&gt;&#10;  &lt;cursor&gt;61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979" y="3436477"/>
              <a:ext cx="1199127" cy="847512"/>
            </a:xfrm>
            <a:prstGeom prst="rect">
              <a:avLst/>
            </a:prstGeom>
          </p:spPr>
        </p:pic>
        <p:sp>
          <p:nvSpPr>
            <p:cNvPr id="8" name="左中かっこ 7"/>
            <p:cNvSpPr/>
            <p:nvPr/>
          </p:nvSpPr>
          <p:spPr>
            <a:xfrm>
              <a:off x="6005051" y="3428099"/>
              <a:ext cx="207309" cy="925560"/>
            </a:xfrm>
            <a:prstGeom prst="leftBrace">
              <a:avLst>
                <a:gd name="adj1" fmla="val 48333"/>
                <a:gd name="adj2" fmla="val 50000"/>
              </a:avLst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28650" y="3286765"/>
              <a:ext cx="500034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Gradient-flow method</a:t>
              </a:r>
            </a:p>
            <a:p>
              <a:pPr marL="800100" lvl="1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/>
                <a:t>Take expectation values of EMT</a:t>
              </a:r>
            </a:p>
            <a:p>
              <a:pPr lvl="1"/>
              <a:r>
                <a:rPr lang="en-US" altLang="ja-JP" sz="2000" dirty="0"/>
                <a:t>        </a:t>
              </a:r>
              <a:r>
                <a:rPr lang="en-US" altLang="ja-JP" sz="2000" dirty="0" err="1"/>
                <a:t>FlowQCD</a:t>
              </a:r>
              <a:r>
                <a:rPr lang="en-US" altLang="ja-JP" sz="2000" dirty="0"/>
                <a:t>, 2014, 2016</a:t>
              </a:r>
              <a:endParaRPr kumimoji="1" lang="en-US" altLang="ja-JP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9022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348343" y="5338355"/>
            <a:ext cx="7583534" cy="1383053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488" y="1754560"/>
            <a:ext cx="4243543" cy="31809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3" y="1754560"/>
            <a:ext cx="4339675" cy="318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en-US" altLang="ja-JP" dirty="0"/>
              <a:t>SU(3) Thermodynamics: Comparison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0481" y="1175583"/>
            <a:ext cx="3674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Iritani</a:t>
            </a:r>
            <a:r>
              <a:rPr lang="en-US" altLang="ja-JP" sz="2000" dirty="0"/>
              <a:t>, MK, Suzuki, </a:t>
            </a:r>
            <a:r>
              <a:rPr lang="en-US" altLang="ja-JP" sz="2000" dirty="0" err="1"/>
              <a:t>Takaura</a:t>
            </a:r>
            <a:r>
              <a:rPr kumimoji="1" lang="en-US" altLang="ja-JP" sz="2000" dirty="0"/>
              <a:t>, </a:t>
            </a:r>
            <a:r>
              <a:rPr lang="en-US" altLang="ja-JP" sz="2000" dirty="0"/>
              <a:t>2019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97471" y="3540508"/>
            <a:ext cx="1914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0000FF"/>
                </a:solidFill>
              </a:rPr>
              <a:t>□</a:t>
            </a:r>
            <a:r>
              <a:rPr lang="en-US" altLang="ja-JP" sz="2400" b="1" dirty="0">
                <a:solidFill>
                  <a:srgbClr val="0000FF"/>
                </a:solidFill>
              </a:rPr>
              <a:t>: 2-loop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r>
              <a:rPr lang="ja-JP" altLang="en-US" sz="2400" b="1" dirty="0">
                <a:solidFill>
                  <a:schemeClr val="bg1"/>
                </a:solidFill>
              </a:rPr>
              <a:t>△</a:t>
            </a:r>
            <a:r>
              <a:rPr lang="en-US" altLang="ja-JP" sz="2400" b="1" dirty="0">
                <a:solidFill>
                  <a:schemeClr val="bg1"/>
                </a:solidFill>
              </a:rPr>
              <a:t>: Flow2016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l="62317" b="72342"/>
          <a:stretch/>
        </p:blipFill>
        <p:spPr>
          <a:xfrm>
            <a:off x="2204831" y="1378030"/>
            <a:ext cx="2317378" cy="12467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05643" y="5448878"/>
            <a:ext cx="7240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All results agree well.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But, the results of integral method has a discrepancy.</a:t>
            </a:r>
          </a:p>
          <a:p>
            <a:r>
              <a:rPr kumimoji="1" lang="en-US" altLang="ja-JP" sz="2400" dirty="0"/>
              <a:t>      (Older result looks better…)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20747" y="4883494"/>
            <a:ext cx="392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Boyd+:1996 / </a:t>
            </a:r>
            <a:r>
              <a:rPr kumimoji="1" lang="en-US" altLang="ja-JP" sz="2400" dirty="0" err="1"/>
              <a:t>Borsanyi</a:t>
            </a:r>
            <a:r>
              <a:rPr kumimoji="1" lang="en-US" altLang="ja-JP" sz="2400" dirty="0"/>
              <a:t>+: 2012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0228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3438390"/>
            <a:ext cx="8098972" cy="438411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481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Analytic Continuation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7291"/>
          <a:stretch/>
        </p:blipFill>
        <p:spPr bwMode="auto">
          <a:xfrm>
            <a:off x="5203065" y="1933754"/>
            <a:ext cx="3473391" cy="224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6" descr="latti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7581"/>
            <a:ext cx="2879229" cy="278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5"/>
          <p:cNvSpPr/>
          <p:nvPr/>
        </p:nvSpPr>
        <p:spPr>
          <a:xfrm>
            <a:off x="1042627" y="2850523"/>
            <a:ext cx="1007934" cy="883431"/>
          </a:xfrm>
          <a:prstGeom prst="ellipse">
            <a:avLst/>
          </a:prstGeom>
          <a:gradFill flip="none" rotWithShape="1">
            <a:gsLst>
              <a:gs pos="0">
                <a:srgbClr val="0000FF">
                  <a:alpha val="60000"/>
                </a:srgbClr>
              </a:gs>
              <a:gs pos="100000">
                <a:srgbClr val="0000F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rnd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439011" y="2239180"/>
            <a:ext cx="1007934" cy="883732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1834796" y="2850523"/>
            <a:ext cx="1007921" cy="883431"/>
          </a:xfrm>
          <a:prstGeom prst="ellipse">
            <a:avLst/>
          </a:prstGeom>
          <a:gradFill flip="none" rotWithShape="1">
            <a:gsLst>
              <a:gs pos="0">
                <a:srgbClr val="00B050">
                  <a:alpha val="50000"/>
                </a:srgbClr>
              </a:gs>
              <a:gs pos="100000">
                <a:srgbClr val="00B05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rnd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4022660" y="2031263"/>
            <a:ext cx="865187" cy="1836431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3826" y="131968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Lattice: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imaginary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55135" y="1319680"/>
            <a:ext cx="3360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Dynamics: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real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3839" y="4875317"/>
            <a:ext cx="6342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FF00"/>
                </a:solidFill>
              </a:rPr>
              <a:t>Real-time</a:t>
            </a:r>
            <a:r>
              <a:rPr kumimoji="1" lang="en-US" altLang="ja-JP" sz="2800" dirty="0"/>
              <a:t> info. have to be extracted </a:t>
            </a:r>
            <a:r>
              <a:rPr lang="en-US" altLang="ja-JP" sz="2800" dirty="0"/>
              <a:t>from </a:t>
            </a:r>
          </a:p>
          <a:p>
            <a:pPr algn="ctr"/>
            <a:r>
              <a:rPr lang="en-US" altLang="ja-JP" sz="2800" dirty="0"/>
              <a:t>the correlation </a:t>
            </a:r>
            <a:r>
              <a:rPr lang="en-US" altLang="ja-JP" sz="2800" dirty="0" err="1"/>
              <a:t>funcs</a:t>
            </a:r>
            <a:r>
              <a:rPr lang="en-US" altLang="ja-JP" sz="2800" dirty="0"/>
              <a:t>. in </a:t>
            </a:r>
            <a:r>
              <a:rPr lang="en-US" altLang="ja-JP" sz="2800" dirty="0">
                <a:solidFill>
                  <a:srgbClr val="FFFF00"/>
                </a:solidFill>
              </a:rPr>
              <a:t>imaginary time</a:t>
            </a:r>
            <a:r>
              <a:rPr lang="en-US" altLang="ja-JP" sz="2800" dirty="0"/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67711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Spectral Function</a:t>
            </a:r>
            <a:endParaRPr kumimoji="1" lang="ja-JP" altLang="en-US" dirty="0"/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52400" y="3581400"/>
            <a:ext cx="4114800" cy="2819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7BD1">
                  <a:tint val="98000"/>
                  <a:lumMod val="100000"/>
                </a:srgbClr>
              </a:gs>
              <a:gs pos="100000">
                <a:srgbClr val="477BD1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77BD1"/>
            </a:solidFill>
            <a:prstDash val="solid"/>
            <a:headEnd/>
            <a:tailEnd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5105399" y="3581400"/>
            <a:ext cx="3359331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6B298">
                  <a:tint val="98000"/>
                  <a:lumMod val="100000"/>
                </a:srgbClr>
              </a:gs>
              <a:gs pos="100000">
                <a:srgbClr val="46B298">
                  <a:shade val="88000"/>
                  <a:lumMod val="88000"/>
                </a:srgbClr>
              </a:gs>
            </a:gsLst>
            <a:lin ang="5400000" scaled="1"/>
          </a:gradFill>
          <a:ln w="9525" cap="rnd" cmpd="sng" algn="ctr">
            <a:solidFill>
              <a:srgbClr val="46B298"/>
            </a:solidFill>
            <a:prstDash val="solid"/>
            <a:headEnd/>
            <a:tailEnd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181600" y="3733800"/>
            <a:ext cx="32367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quasi-particle excitation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width ~ decay rate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9600" y="3886200"/>
            <a:ext cx="32672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white"/>
                </a:solidFill>
                <a:ea typeface="ＭＳ Ｐゴシック" panose="020B0600070205080204" pitchFamily="50" charset="-128"/>
                <a:sym typeface="Wingdings" pitchFamily="2" charset="2"/>
              </a:rPr>
              <a:t></a:t>
            </a:r>
            <a:r>
              <a:rPr lang="en-US" altLang="ja-JP" sz="2400" dirty="0">
                <a:solidFill>
                  <a:prstClr val="white"/>
                </a:solidFill>
                <a:ea typeface="ＭＳ Ｐゴシック" panose="020B0600070205080204" pitchFamily="50" charset="-128"/>
              </a:rPr>
              <a:t> transport coefficients</a:t>
            </a:r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2590800" y="1295400"/>
            <a:ext cx="3886200" cy="1676400"/>
          </a:xfrm>
          <a:custGeom>
            <a:avLst/>
            <a:gdLst>
              <a:gd name="T0" fmla="*/ 0 w 1692"/>
              <a:gd name="T1" fmla="*/ 781 h 841"/>
              <a:gd name="T2" fmla="*/ 162 w 1692"/>
              <a:gd name="T3" fmla="*/ 736 h 841"/>
              <a:gd name="T4" fmla="*/ 417 w 1692"/>
              <a:gd name="T5" fmla="*/ 719 h 841"/>
              <a:gd name="T6" fmla="*/ 491 w 1692"/>
              <a:gd name="T7" fmla="*/ 3 h 841"/>
              <a:gd name="T8" fmla="*/ 590 w 1692"/>
              <a:gd name="T9" fmla="*/ 736 h 841"/>
              <a:gd name="T10" fmla="*/ 853 w 1692"/>
              <a:gd name="T11" fmla="*/ 563 h 841"/>
              <a:gd name="T12" fmla="*/ 1059 w 1692"/>
              <a:gd name="T13" fmla="*/ 744 h 841"/>
              <a:gd name="T14" fmla="*/ 1166 w 1692"/>
              <a:gd name="T15" fmla="*/ 563 h 841"/>
              <a:gd name="T16" fmla="*/ 1371 w 1692"/>
              <a:gd name="T17" fmla="*/ 415 h 841"/>
              <a:gd name="T18" fmla="*/ 1692 w 1692"/>
              <a:gd name="T19" fmla="*/ 275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92" h="841">
                <a:moveTo>
                  <a:pt x="0" y="781"/>
                </a:moveTo>
                <a:cubicBezTo>
                  <a:pt x="27" y="773"/>
                  <a:pt x="93" y="746"/>
                  <a:pt x="162" y="736"/>
                </a:cubicBezTo>
                <a:cubicBezTo>
                  <a:pt x="231" y="726"/>
                  <a:pt x="362" y="841"/>
                  <a:pt x="417" y="719"/>
                </a:cubicBezTo>
                <a:cubicBezTo>
                  <a:pt x="472" y="597"/>
                  <a:pt x="462" y="0"/>
                  <a:pt x="491" y="3"/>
                </a:cubicBezTo>
                <a:cubicBezTo>
                  <a:pt x="520" y="6"/>
                  <a:pt x="530" y="643"/>
                  <a:pt x="590" y="736"/>
                </a:cubicBezTo>
                <a:cubicBezTo>
                  <a:pt x="650" y="829"/>
                  <a:pt x="775" y="562"/>
                  <a:pt x="853" y="563"/>
                </a:cubicBezTo>
                <a:cubicBezTo>
                  <a:pt x="931" y="564"/>
                  <a:pt x="1007" y="744"/>
                  <a:pt x="1059" y="744"/>
                </a:cubicBezTo>
                <a:cubicBezTo>
                  <a:pt x="1111" y="744"/>
                  <a:pt x="1114" y="618"/>
                  <a:pt x="1166" y="563"/>
                </a:cubicBezTo>
                <a:cubicBezTo>
                  <a:pt x="1218" y="508"/>
                  <a:pt x="1283" y="463"/>
                  <a:pt x="1371" y="415"/>
                </a:cubicBezTo>
                <a:cubicBezTo>
                  <a:pt x="1459" y="367"/>
                  <a:pt x="1625" y="304"/>
                  <a:pt x="1692" y="275"/>
                </a:cubicBezTo>
              </a:path>
            </a:pathLst>
          </a:cu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white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 rot="16200000">
            <a:off x="1792114" y="1598762"/>
            <a:ext cx="9877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>
                <a:solidFill>
                  <a:prstClr val="white"/>
                </a:solidFill>
                <a:ea typeface="ＭＳ Ｐゴシック" panose="020B0600070205080204" pitchFamily="50" charset="-128"/>
              </a:rPr>
              <a:t>r </a:t>
            </a: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(</a:t>
            </a:r>
            <a:r>
              <a:rPr lang="en-US" altLang="ja-JP" sz="2400" i="1">
                <a:solidFill>
                  <a:prstClr val="white"/>
                </a:solidFill>
                <a:ea typeface="ＭＳ Ｐゴシック" panose="020B0600070205080204" pitchFamily="50" charset="-128"/>
              </a:rPr>
              <a:t>w</a:t>
            </a: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,</a:t>
            </a:r>
            <a:r>
              <a:rPr lang="en-US" altLang="ja-JP" sz="2400" b="1" i="1">
                <a:solidFill>
                  <a:prstClr val="white"/>
                </a:solidFill>
                <a:ea typeface="ＭＳ Ｐゴシック" panose="020B0600070205080204" pitchFamily="50" charset="-128"/>
              </a:rPr>
              <a:t>p</a:t>
            </a: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)</a:t>
            </a:r>
            <a:endParaRPr lang="en-US" altLang="ja-JP" sz="2400" baseline="30000">
              <a:solidFill>
                <a:prstClr val="white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2590800" y="1295400"/>
            <a:ext cx="0" cy="1752600"/>
          </a:xfrm>
          <a:prstGeom prst="line">
            <a:avLst/>
          </a:prstGeom>
          <a:noFill/>
          <a:ln w="25400">
            <a:solidFill>
              <a:sysClr val="window" lastClr="FFFF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</a:endParaRP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2438400" y="2895600"/>
            <a:ext cx="4419600" cy="0"/>
          </a:xfrm>
          <a:prstGeom prst="line">
            <a:avLst/>
          </a:prstGeom>
          <a:noFill/>
          <a:ln w="25400">
            <a:solidFill>
              <a:sysClr val="window" lastClr="FFFF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4734138" y="3200400"/>
            <a:ext cx="1236237" cy="523220"/>
          </a:xfrm>
          <a:prstGeom prst="wedgeRectCallout">
            <a:avLst>
              <a:gd name="adj1" fmla="val -135736"/>
              <a:gd name="adj2" fmla="val -236537"/>
            </a:avLst>
          </a:prstGeom>
          <a:solidFill>
            <a:srgbClr val="46B298"/>
          </a:solidFill>
          <a:ln w="19050" cap="rnd" cmpd="sng" algn="ctr">
            <a:solidFill>
              <a:srgbClr val="46B298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anose="020B0600070205080204" pitchFamily="50" charset="-128"/>
                <a:cs typeface="+mn-cs"/>
              </a:rPr>
              <a:t> peaks 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81000" y="4545873"/>
            <a:ext cx="2073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white"/>
                </a:solidFill>
                <a:ea typeface="ＭＳ Ｐゴシック" panose="020B0600070205080204" pitchFamily="50" charset="-128"/>
              </a:rPr>
              <a:t>Kubo formulae</a:t>
            </a:r>
            <a:endParaRPr lang="en-US" altLang="ja-JP" sz="2400" i="1" baseline="-25000" dirty="0">
              <a:solidFill>
                <a:prstClr val="white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457200" y="3276600"/>
            <a:ext cx="2970685" cy="523220"/>
          </a:xfrm>
          <a:prstGeom prst="wedgeRectCallout">
            <a:avLst>
              <a:gd name="adj1" fmla="val 25887"/>
              <a:gd name="adj2" fmla="val -109428"/>
            </a:avLst>
          </a:prstGeom>
          <a:solidFill>
            <a:srgbClr val="477BD1"/>
          </a:solidFill>
          <a:ln w="19050" cap="rnd" cmpd="sng" algn="ctr">
            <a:solidFill>
              <a:srgbClr val="477BD1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ＭＳ Ｐゴシック" panose="020B0600070205080204" pitchFamily="50" charset="-128"/>
                <a:cs typeface="+mn-cs"/>
              </a:rPr>
              <a:t>slope at the origin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695325" y="5105400"/>
            <a:ext cx="32976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Tx/>
              <a:buChar char="•"/>
            </a:pP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shear viscosity : </a:t>
            </a:r>
            <a:r>
              <a:rPr lang="en-US" altLang="ja-JP" sz="2400" i="1">
                <a:solidFill>
                  <a:prstClr val="white"/>
                </a:solidFill>
                <a:ea typeface="ＭＳ Ｐゴシック" panose="020B0600070205080204" pitchFamily="50" charset="-128"/>
              </a:rPr>
              <a:t>T</a:t>
            </a:r>
            <a:r>
              <a:rPr lang="en-US" altLang="ja-JP" sz="2400" baseline="-25000">
                <a:solidFill>
                  <a:prstClr val="white"/>
                </a:solidFill>
                <a:ea typeface="ＭＳ Ｐゴシック" panose="020B0600070205080204" pitchFamily="50" charset="-128"/>
              </a:rPr>
              <a:t>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Tx/>
              <a:buChar char="•"/>
            </a:pP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bulk viscosity : </a:t>
            </a:r>
            <a:r>
              <a:rPr lang="en-US" altLang="ja-JP" sz="2400" i="1">
                <a:solidFill>
                  <a:prstClr val="white"/>
                </a:solidFill>
                <a:ea typeface="ＭＳ Ｐゴシック" panose="020B0600070205080204" pitchFamily="50" charset="-128"/>
              </a:rPr>
              <a:t>T</a:t>
            </a:r>
            <a:r>
              <a:rPr lang="en-US" altLang="ja-JP" sz="2400" i="1" baseline="-25000">
                <a:solidFill>
                  <a:prstClr val="white"/>
                </a:solidFill>
                <a:ea typeface="ＭＳ Ｐゴシック" panose="020B0600070205080204" pitchFamily="50" charset="-128"/>
              </a:rPr>
              <a:t>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Tx/>
              <a:buChar char="•"/>
            </a:pPr>
            <a:r>
              <a:rPr lang="en-US" altLang="ja-JP" sz="2400">
                <a:solidFill>
                  <a:prstClr val="white"/>
                </a:solidFill>
                <a:ea typeface="ＭＳ Ｐゴシック" panose="020B0600070205080204" pitchFamily="50" charset="-128"/>
              </a:rPr>
              <a:t>electric conductivity : </a:t>
            </a:r>
            <a:r>
              <a:rPr lang="en-US" altLang="ja-JP" sz="2400" i="1">
                <a:solidFill>
                  <a:prstClr val="white"/>
                </a:solidFill>
                <a:ea typeface="ＭＳ Ｐゴシック" panose="020B0600070205080204" pitchFamily="50" charset="-128"/>
              </a:rPr>
              <a:t>J</a:t>
            </a:r>
            <a:r>
              <a:rPr lang="en-US" altLang="ja-JP" sz="2400" i="1" baseline="-25000">
                <a:solidFill>
                  <a:prstClr val="white"/>
                </a:solidFill>
                <a:ea typeface="ＭＳ Ｐゴシック" panose="020B0600070205080204" pitchFamily="50" charset="-128"/>
              </a:rPr>
              <a:t>ii</a:t>
            </a:r>
          </a:p>
        </p:txBody>
      </p:sp>
      <p:sp>
        <p:nvSpPr>
          <p:cNvPr id="16" name="AutoShape 26"/>
          <p:cNvSpPr>
            <a:spLocks/>
          </p:cNvSpPr>
          <p:nvPr/>
        </p:nvSpPr>
        <p:spPr bwMode="auto">
          <a:xfrm>
            <a:off x="457200" y="5181600"/>
            <a:ext cx="228600" cy="1066800"/>
          </a:xfrm>
          <a:prstGeom prst="leftBrace">
            <a:avLst>
              <a:gd name="adj1" fmla="val 38889"/>
              <a:gd name="adj2" fmla="val 50000"/>
            </a:avLst>
          </a:prstGeom>
          <a:noFill/>
          <a:ln w="9525">
            <a:solidFill>
              <a:sysClr val="window" lastClr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Ｐゴシック" panose="020B0600070205080204" pitchFamily="50" charset="-128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eta \sim \lim_{\omega\to0} \frac1\omega \rho(\omega)&#10;\end{align*}&lt;/body&gt;&#10;  &lt;fcolor&gt;FFFFFFFF&lt;/fcolor&gt;&#10;  &lt;bcolor&gt;FFFFFFFF&lt;/bcolor&gt;&#10;  &lt;transparent&gt;True&lt;/transparent&gt;&#10;  &lt;resolution&gt;1800&lt;/resolution&gt;&#10;  &lt;imageh&gt;505&lt;/imageh&gt;&#10;  &lt;imagew&gt;1614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6" y="4500265"/>
            <a:ext cx="1708150" cy="534458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omega&#10;\end{align*}&lt;/body&gt;&#10;  &lt;fcolor&gt;FFFFFFFF&lt;/fcolor&gt;&#10;  &lt;bcolor&gt;FFFFFFFF&lt;/bcolor&gt;&#10;  &lt;transparent&gt;True&lt;/transparent&gt;&#10;  &lt;resolution&gt;1800&lt;/resolution&gt;&#10;  &lt;imageh&gt;111&lt;/imageh&gt;&#10;  &lt;imagew&gt;1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95" y="2569370"/>
            <a:ext cx="230209" cy="1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8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/>
          <p:cNvSpPr/>
          <p:nvPr/>
        </p:nvSpPr>
        <p:spPr>
          <a:xfrm>
            <a:off x="1834796" y="5516645"/>
            <a:ext cx="5428154" cy="1265810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Analytic Continuation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7291"/>
          <a:stretch/>
        </p:blipFill>
        <p:spPr bwMode="auto">
          <a:xfrm>
            <a:off x="5203065" y="1933754"/>
            <a:ext cx="3473391" cy="224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6" descr="latti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7581"/>
            <a:ext cx="2879229" cy="278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5"/>
          <p:cNvSpPr/>
          <p:nvPr/>
        </p:nvSpPr>
        <p:spPr>
          <a:xfrm>
            <a:off x="1042627" y="2850523"/>
            <a:ext cx="1007934" cy="883431"/>
          </a:xfrm>
          <a:prstGeom prst="ellipse">
            <a:avLst/>
          </a:prstGeom>
          <a:gradFill flip="none" rotWithShape="1">
            <a:gsLst>
              <a:gs pos="0">
                <a:srgbClr val="0000FF">
                  <a:alpha val="60000"/>
                </a:srgbClr>
              </a:gs>
              <a:gs pos="100000">
                <a:srgbClr val="0000F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rnd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439011" y="2239180"/>
            <a:ext cx="1007934" cy="883732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1834796" y="2850523"/>
            <a:ext cx="1007921" cy="883431"/>
          </a:xfrm>
          <a:prstGeom prst="ellipse">
            <a:avLst/>
          </a:prstGeom>
          <a:gradFill flip="none" rotWithShape="1">
            <a:gsLst>
              <a:gs pos="0">
                <a:srgbClr val="00B050">
                  <a:alpha val="50000"/>
                </a:srgbClr>
              </a:gs>
              <a:gs pos="100000">
                <a:srgbClr val="00B05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rnd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3568" y="4836084"/>
            <a:ext cx="24334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discrete and noisy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6113389" y="4831983"/>
            <a:ext cx="1573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continuous</a:t>
            </a:r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#10;\newcommand{\bm}[1]{\mbox{\boldmath$#1$}}&lt;/preamble&gt;&#10;  &lt;body&gt;\begin{align*} &#10;\tilde G(\tau) =\int d\omega \frac{ e^{(\beta/2-\tau) \omega }}{ e^{\beta\omega/2} + e^{-\beta\omega/2} } \rho(\omega)&#10;\end{align*}&lt;/body&gt;&#10;  &lt;fcolor&gt;FFFFFFFF&lt;/fcolor&gt;&#10;  &lt;bcolor&gt;FFFFFFFF&lt;/bcolor&gt;&#10;  &lt;transparent&gt;True&lt;/transparent&gt;&#10;  &lt;resolution&gt;1800&lt;/resolution&gt;&#10;  &lt;imageh&gt;604&lt;/imageh&gt;&#10;  &lt;imagew&gt;3578&lt;/imagew&gt;&#10;  &lt;scale&gt;50&lt;/scale&gt;&#10;  &lt;cursor&gt;7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65" y="5745893"/>
            <a:ext cx="4659038" cy="786489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#10;\newcommand{\bm}[1]{\mbox{\boldmath$#1$}}&lt;/preamble&gt;&#10;  &lt;body&gt;\begin{align*} &#10;\tilde G(\tau,\bm{k})&#10;\end{align*}&lt;/body&gt;&#10;  &lt;fcolor&gt;FFFFFFFF&lt;/fcolor&gt;&#10;  &lt;bcolor&gt;FFFFFFFF&lt;/bcolor&gt;&#10;  &lt;transparent&gt;True&lt;/transparent&gt;&#10;  &lt;resolution&gt;1800&lt;/resolution&gt;&#10;  &lt;imageh&gt;292&lt;/imageh&gt;&#10;  &lt;imagew&gt;740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82541"/>
            <a:ext cx="1216977" cy="480212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#10;\newcommand{\bm}[1]{\mbox{\boldmath$#1$}}&lt;/preamble&gt;&#10;  &lt;body&gt;\begin{align*} &#10;\rho(\omega,\bm{k})&#10;\end{align*}&lt;/body&gt;&#10;  &lt;fcolor&gt;FFFFFFFF&lt;/fcolor&gt;&#10;  &lt;bcolor&gt;FFFFFFFF&lt;/bcolor&gt;&#10;  &lt;transparent&gt;True&lt;/transparent&gt;&#10;  &lt;resolution&gt;1800&lt;/resolution&gt;&#10;  &lt;imageh&gt;250&lt;/imageh&gt;&#10;  &lt;imagew&gt;719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51718"/>
            <a:ext cx="1354758" cy="47105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13826" y="1319680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Lattice: </a:t>
            </a:r>
            <a:r>
              <a:rPr kumimoji="1" lang="en-US" altLang="ja-JP" sz="2400" dirty="0"/>
              <a:t>imaginary time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55135" y="1319680"/>
            <a:ext cx="3360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Dynamics: </a:t>
            </a:r>
            <a:r>
              <a:rPr kumimoji="1" lang="en-US" altLang="ja-JP" sz="2400" dirty="0"/>
              <a:t>real time</a:t>
            </a:r>
            <a:endParaRPr kumimoji="1" lang="ja-JP" altLang="en-US" sz="2400" dirty="0"/>
          </a:p>
        </p:txBody>
      </p:sp>
      <p:sp>
        <p:nvSpPr>
          <p:cNvPr id="19" name="右矢印 18"/>
          <p:cNvSpPr/>
          <p:nvPr/>
        </p:nvSpPr>
        <p:spPr>
          <a:xfrm>
            <a:off x="4022660" y="2031263"/>
            <a:ext cx="865187" cy="1836431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56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Entropy Method</a:t>
            </a:r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110785" y="1648924"/>
            <a:ext cx="2726503" cy="2342021"/>
          </a:xfrm>
          <a:prstGeom prst="roundRect">
            <a:avLst>
              <a:gd name="adj" fmla="val 138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6328"/>
          <a:stretch/>
        </p:blipFill>
        <p:spPr>
          <a:xfrm>
            <a:off x="212329" y="2124227"/>
            <a:ext cx="2523414" cy="1877987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G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88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1" y="3295847"/>
            <a:ext cx="516467" cy="2645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83904" y="1725415"/>
            <a:ext cx="167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Lattice data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1" y="4271800"/>
            <a:ext cx="3499407" cy="238374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9" y="4420783"/>
            <a:ext cx="3466593" cy="2311063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rho(\omega)/\omega^2&#10;\end{align*}&lt;/body&gt;&#10;  &lt;fcolor&gt;FF000000&lt;/fcolor&gt;&#10;  &lt;bcolor&gt;FFFFFFFF&lt;/bcolor&gt;&#10;  &lt;transparent&gt;True&lt;/transparent&gt;&#10;  &lt;resolution&gt;1800&lt;/resolution&gt;&#10;  &lt;imageh&gt;280&lt;/imageh&gt;&#10;  &lt;imagew&gt;854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" y="4760704"/>
            <a:ext cx="903817" cy="296333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23569" y="4228810"/>
            <a:ext cx="235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Spectral Function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92330" y="3748580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“ill-posed problem”</a:t>
            </a:r>
            <a:endParaRPr kumimoji="1" lang="ja-JP" altLang="en-US" sz="2800" dirty="0"/>
          </a:p>
        </p:txBody>
      </p:sp>
      <p:sp>
        <p:nvSpPr>
          <p:cNvPr id="24" name="左カーブ矢印 23"/>
          <p:cNvSpPr/>
          <p:nvPr/>
        </p:nvSpPr>
        <p:spPr>
          <a:xfrm rot="20681324">
            <a:off x="3239948" y="2364707"/>
            <a:ext cx="1041854" cy="2450087"/>
          </a:xfrm>
          <a:prstGeom prst="curvedLeftArrow">
            <a:avLst>
              <a:gd name="adj1" fmla="val 42196"/>
              <a:gd name="adj2" fmla="val 83854"/>
              <a:gd name="adj3" fmla="val 3452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G(\tau) = \int_0^\infty d\omega \frac{ \cosh(1/2T-\tau)\omega )}{ \sinh(\omega/2T)} \rho(\omega)&#10;\end{align*}&lt;/body&gt;&#10;  &lt;fcolor&gt;FFFFFFFF&lt;/fcolor&gt;&#10;  &lt;bcolor&gt;FFFFFFFF&lt;/bcolor&gt;&#10;  &lt;transparent&gt;True&lt;/transparent&gt;&#10;  &lt;resolution&gt;1800&lt;/resolution&gt;&#10;  &lt;imageh&gt;589&lt;/imageh&gt;&#10;  &lt;imagew&gt;4084&lt;/imagew&gt;&#10;  &lt;scale&gt;50&lt;/scale&gt;&#10;  &lt;cursor&gt;11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2" y="2954740"/>
            <a:ext cx="3890008" cy="56102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6935703" y="1054327"/>
            <a:ext cx="2208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err="1"/>
              <a:t>Asakawa</a:t>
            </a:r>
            <a:r>
              <a:rPr kumimoji="1" lang="en-US" altLang="ja-JP" sz="2000" dirty="0"/>
              <a:t>, Nakahara</a:t>
            </a:r>
          </a:p>
          <a:p>
            <a:pPr algn="r"/>
            <a:r>
              <a:rPr lang="en-US" altLang="ja-JP" sz="2000" dirty="0" err="1"/>
              <a:t>Hatsuda</a:t>
            </a:r>
            <a:r>
              <a:rPr lang="en-US" altLang="ja-JP" sz="2000" dirty="0"/>
              <a:t>, 2001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30037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Entropy Method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10785" y="1648924"/>
            <a:ext cx="2726503" cy="2342021"/>
          </a:xfrm>
          <a:prstGeom prst="roundRect">
            <a:avLst>
              <a:gd name="adj" fmla="val 138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6328"/>
          <a:stretch/>
        </p:blipFill>
        <p:spPr>
          <a:xfrm>
            <a:off x="212329" y="2124227"/>
            <a:ext cx="2523414" cy="1877987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G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88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1" y="3295847"/>
            <a:ext cx="516467" cy="2645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3904" y="1725415"/>
            <a:ext cx="167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Lattice data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1" y="4271800"/>
            <a:ext cx="3499407" cy="238374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9" y="4420783"/>
            <a:ext cx="3466593" cy="2311063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rho(\omega)/\omega^2&#10;\end{align*}&lt;/body&gt;&#10;  &lt;fcolor&gt;FF000000&lt;/fcolor&gt;&#10;  &lt;bcolor&gt;FFFFFFFF&lt;/bcolor&gt;&#10;  &lt;transparent&gt;True&lt;/transparent&gt;&#10;  &lt;resolution&gt;1800&lt;/resolution&gt;&#10;  &lt;imageh&gt;280&lt;/imageh&gt;&#10;  &lt;imagew&gt;854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" y="4760704"/>
            <a:ext cx="903817" cy="29633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23569" y="4228810"/>
            <a:ext cx="235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Spectral Function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7179400" y="1902768"/>
            <a:ext cx="1813766" cy="1892351"/>
          </a:xfrm>
          <a:prstGeom prst="roundRect">
            <a:avLst>
              <a:gd name="adj" fmla="val 13870"/>
            </a:avLst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3971592" y="1648924"/>
            <a:ext cx="2462610" cy="2342021"/>
          </a:xfrm>
          <a:prstGeom prst="roundRect">
            <a:avLst>
              <a:gd name="adj" fmla="val 13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" name="乗算 13"/>
          <p:cNvSpPr/>
          <p:nvPr/>
        </p:nvSpPr>
        <p:spPr>
          <a:xfrm>
            <a:off x="2964229" y="2546862"/>
            <a:ext cx="914400" cy="914400"/>
          </a:xfrm>
          <a:prstGeom prst="mathMultiply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87697" y="1858884"/>
            <a:ext cx="126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Bayes</a:t>
            </a:r>
          </a:p>
          <a:p>
            <a:pPr algn="ctr"/>
            <a:r>
              <a:rPr lang="en-US" altLang="ja-JP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theorem</a:t>
            </a:r>
            <a:endParaRPr kumimoji="1" lang="ja-JP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67770" y="1902768"/>
            <a:ext cx="227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Prior probability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7770" y="2360726"/>
            <a:ext cx="2442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sz="2200" dirty="0">
                <a:solidFill>
                  <a:schemeClr val="bg1"/>
                </a:solidFill>
              </a:rPr>
              <a:t>Shannon-Jaynes entropy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2200" dirty="0">
                <a:solidFill>
                  <a:schemeClr val="bg1"/>
                </a:solidFill>
              </a:rPr>
              <a:t>default model</a:t>
            </a:r>
            <a:endParaRPr kumimoji="1" lang="ja-JP" altLang="en-US" sz="2200" dirty="0">
              <a:solidFill>
                <a:schemeClr val="bg1"/>
              </a:solidFill>
            </a:endParaRPr>
          </a:p>
        </p:txBody>
      </p:sp>
      <p:sp>
        <p:nvSpPr>
          <p:cNvPr id="18" name="等号 17"/>
          <p:cNvSpPr/>
          <p:nvPr/>
        </p:nvSpPr>
        <p:spPr>
          <a:xfrm>
            <a:off x="6381948" y="2512945"/>
            <a:ext cx="804925" cy="815567"/>
          </a:xfrm>
          <a:prstGeom prst="mathEqua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79399" y="2067446"/>
            <a:ext cx="1813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Probability</a:t>
            </a:r>
          </a:p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of       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P[\rho(\omega),\alpha]&#10;\end{align*}&lt;/body&gt;&#10;  &lt;fcolor&gt;FF000000&lt;/fcolor&gt;&#10;  &lt;bcolor&gt;FFFFFFFF&lt;/bcolor&gt;&#10;  &lt;transparent&gt;True&lt;/transparent&gt;&#10;  &lt;resolution&gt;1800&lt;/resolution&gt;&#10;  &lt;imageh&gt;250&lt;/imageh&gt;&#10;  &lt;imagew&gt;1052&lt;/imagew&gt;&#10;  &lt;scale&gt;50&lt;/scale&gt;&#10;  &lt;cursor&gt;38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42" y="3218198"/>
            <a:ext cx="1474802" cy="35047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m(\omega)&#10;\end{align*}&lt;/body&gt;&#10;  &lt;fcolor&gt;FF000000&lt;/fcolor&gt;&#10;  &lt;bcolor&gt;FFFFFFFF&lt;/bcolor&gt;&#10;  &lt;transparent&gt;True&lt;/transparent&gt;&#10;  &lt;resolution&gt;1800&lt;/resolution&gt;&#10;  &lt;imageh&gt;250&lt;/imageh&gt;&#10;  &lt;imagew&gt;544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42" y="3465200"/>
            <a:ext cx="575733" cy="264583"/>
          </a:xfrm>
          <a:prstGeom prst="rect">
            <a:avLst/>
          </a:prstGeom>
        </p:spPr>
      </p:pic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\rho(\omega)&#10;\end{align*}&lt;/body&gt;&#10;  &lt;fcolor&gt;FF000000&lt;/fcolor&gt;&#10;  &lt;bcolor&gt;FFFFFFFF&lt;/bcolor&gt;&#10;  &lt;transparent&gt;True&lt;/transparent&gt;&#10;  &lt;resolution&gt;1800&lt;/resolution&gt;&#10;  &lt;imageh&gt;250&lt;/imageh&gt;&#10;  &lt;imagew&gt;453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66" y="2594095"/>
            <a:ext cx="621333" cy="342899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935703" y="1054327"/>
            <a:ext cx="2208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err="1"/>
              <a:t>Asakawa</a:t>
            </a:r>
            <a:r>
              <a:rPr kumimoji="1" lang="en-US" altLang="ja-JP" sz="2000" dirty="0"/>
              <a:t>, Nakahara</a:t>
            </a:r>
          </a:p>
          <a:p>
            <a:pPr algn="r"/>
            <a:r>
              <a:rPr lang="en-US" altLang="ja-JP" sz="2000" dirty="0" err="1"/>
              <a:t>Hatsuda</a:t>
            </a:r>
            <a:r>
              <a:rPr lang="en-US" altLang="ja-JP" sz="2000" dirty="0"/>
              <a:t>, 2001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65025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Entropy Method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10785" y="1648924"/>
            <a:ext cx="2726503" cy="2342021"/>
          </a:xfrm>
          <a:prstGeom prst="roundRect">
            <a:avLst>
              <a:gd name="adj" fmla="val 138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6328"/>
          <a:stretch/>
        </p:blipFill>
        <p:spPr>
          <a:xfrm>
            <a:off x="212329" y="2124227"/>
            <a:ext cx="2523414" cy="1877987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G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88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1" y="3295847"/>
            <a:ext cx="516467" cy="2645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3904" y="1725415"/>
            <a:ext cx="167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Lattice data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1" y="4271800"/>
            <a:ext cx="3499407" cy="238374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9" y="4420783"/>
            <a:ext cx="3466593" cy="2311063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rho(\omega)/\omega^2&#10;\end{align*}&lt;/body&gt;&#10;  &lt;fcolor&gt;FF000000&lt;/fcolor&gt;&#10;  &lt;bcolor&gt;FFFFFFFF&lt;/bcolor&gt;&#10;  &lt;transparent&gt;True&lt;/transparent&gt;&#10;  &lt;resolution&gt;1800&lt;/resolution&gt;&#10;  &lt;imageh&gt;280&lt;/imageh&gt;&#10;  &lt;imagew&gt;854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" y="4760704"/>
            <a:ext cx="903817" cy="29633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23569" y="4228810"/>
            <a:ext cx="235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Spectral Function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7179400" y="1902768"/>
            <a:ext cx="1813766" cy="1892351"/>
          </a:xfrm>
          <a:prstGeom prst="roundRect">
            <a:avLst>
              <a:gd name="adj" fmla="val 13870"/>
            </a:avLst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3971592" y="1648924"/>
            <a:ext cx="2462610" cy="2342021"/>
          </a:xfrm>
          <a:prstGeom prst="roundRect">
            <a:avLst>
              <a:gd name="adj" fmla="val 13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" name="乗算 13"/>
          <p:cNvSpPr/>
          <p:nvPr/>
        </p:nvSpPr>
        <p:spPr>
          <a:xfrm>
            <a:off x="2964229" y="2546862"/>
            <a:ext cx="914400" cy="914400"/>
          </a:xfrm>
          <a:prstGeom prst="mathMultiply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87697" y="1858884"/>
            <a:ext cx="126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Bayes</a:t>
            </a:r>
          </a:p>
          <a:p>
            <a:pPr algn="ctr"/>
            <a:r>
              <a:rPr lang="en-US" altLang="ja-JP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theorem</a:t>
            </a:r>
            <a:endParaRPr kumimoji="1" lang="ja-JP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67770" y="1902768"/>
            <a:ext cx="227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Prior probability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7770" y="2360726"/>
            <a:ext cx="2442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sz="2200" dirty="0">
                <a:solidFill>
                  <a:schemeClr val="bg1"/>
                </a:solidFill>
              </a:rPr>
              <a:t>Shannon-Jaynes entropy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2200" dirty="0">
                <a:solidFill>
                  <a:schemeClr val="bg1"/>
                </a:solidFill>
              </a:rPr>
              <a:t>default model</a:t>
            </a:r>
            <a:endParaRPr kumimoji="1" lang="ja-JP" altLang="en-US" sz="2200" dirty="0">
              <a:solidFill>
                <a:schemeClr val="bg1"/>
              </a:solidFill>
            </a:endParaRPr>
          </a:p>
        </p:txBody>
      </p:sp>
      <p:sp>
        <p:nvSpPr>
          <p:cNvPr id="18" name="等号 17"/>
          <p:cNvSpPr/>
          <p:nvPr/>
        </p:nvSpPr>
        <p:spPr>
          <a:xfrm>
            <a:off x="6381948" y="2512945"/>
            <a:ext cx="804925" cy="815567"/>
          </a:xfrm>
          <a:prstGeom prst="mathEqua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79399" y="2067446"/>
            <a:ext cx="1813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Probability</a:t>
            </a:r>
          </a:p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of       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P[\rho(\omega),\alpha]&#10;\end{align*}&lt;/body&gt;&#10;  &lt;fcolor&gt;FF000000&lt;/fcolor&gt;&#10;  &lt;bcolor&gt;FFFFFFFF&lt;/bcolor&gt;&#10;  &lt;transparent&gt;True&lt;/transparent&gt;&#10;  &lt;resolution&gt;1800&lt;/resolution&gt;&#10;  &lt;imageh&gt;250&lt;/imageh&gt;&#10;  &lt;imagew&gt;1052&lt;/imagew&gt;&#10;  &lt;scale&gt;50&lt;/scale&gt;&#10;  &lt;cursor&gt;38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42" y="3218198"/>
            <a:ext cx="1474802" cy="35047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m(\omega)&#10;\end{align*}&lt;/body&gt;&#10;  &lt;fcolor&gt;FF000000&lt;/fcolor&gt;&#10;  &lt;bcolor&gt;FFFFFFFF&lt;/bcolor&gt;&#10;  &lt;transparent&gt;True&lt;/transparent&gt;&#10;  &lt;resolution&gt;1800&lt;/resolution&gt;&#10;  &lt;imageh&gt;250&lt;/imageh&gt;&#10;  &lt;imagew&gt;544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42" y="3465200"/>
            <a:ext cx="575733" cy="264583"/>
          </a:xfrm>
          <a:prstGeom prst="rect">
            <a:avLst/>
          </a:prstGeom>
        </p:spPr>
      </p:pic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\rho(\omega)&#10;\end{align*}&lt;/body&gt;&#10;  &lt;fcolor&gt;FF000000&lt;/fcolor&gt;&#10;  &lt;bcolor&gt;FFFFFFFF&lt;/bcolor&gt;&#10;  &lt;transparent&gt;True&lt;/transparent&gt;&#10;  &lt;resolution&gt;1800&lt;/resolution&gt;&#10;  &lt;imageh&gt;250&lt;/imageh&gt;&#10;  &lt;imagew&gt;453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66" y="2594095"/>
            <a:ext cx="621333" cy="342899"/>
          </a:xfrm>
          <a:prstGeom prst="rect">
            <a:avLst/>
          </a:prstGeom>
        </p:spPr>
      </p:pic>
      <p:sp>
        <p:nvSpPr>
          <p:cNvPr id="23" name="右矢印 22"/>
          <p:cNvSpPr/>
          <p:nvPr/>
        </p:nvSpPr>
        <p:spPr>
          <a:xfrm rot="9530017">
            <a:off x="3511741" y="4242765"/>
            <a:ext cx="3704077" cy="539163"/>
          </a:xfrm>
          <a:prstGeom prst="rightArrow">
            <a:avLst>
              <a:gd name="adj1" fmla="val 50000"/>
              <a:gd name="adj2" fmla="val 15123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4954404" y="4332784"/>
            <a:ext cx="2755114" cy="1040957"/>
          </a:xfrm>
          <a:prstGeom prst="roundRect">
            <a:avLst>
              <a:gd name="adj" fmla="val 13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63132" y="4330043"/>
            <a:ext cx="2755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accent6">
                    <a:lumMod val="75000"/>
                  </a:schemeClr>
                </a:solidFill>
              </a:rPr>
              <a:t>expectation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</a:rPr>
              <a:t> value</a:t>
            </a:r>
            <a:endParaRPr kumimoji="1" lang="ja-JP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\langle \rho(\omega) \rangle_P&#10;\end{align*}&lt;/body&gt;&#10;  &lt;fcolor&gt;FF000000&lt;/fcolor&gt;&#10;  &lt;bcolor&gt;FFFFFFFF&lt;/bcolor&gt;&#10;  &lt;transparent&gt;True&lt;/transparent&gt;&#10;  &lt;resolution&gt;1800&lt;/resolution&gt;&#10;  &lt;imageh&gt;250&lt;/imageh&gt;&#10;  &lt;imagew&gt;798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92" y="4877878"/>
            <a:ext cx="1014793" cy="317917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langle {\cal O} \rangle_P = \int d\alpha \int [d\rho] P[\rho,\alpha] {\cal O}&#10;\end{align*}&lt;/body&gt;&#10;  &lt;fcolor&gt;FFFFFFFF&lt;/fcolor&gt;&#10;  &lt;bcolor&gt;FFFFFFFF&lt;/bcolor&gt;&#10;  &lt;transparent&gt;True&lt;/transparent&gt;&#10;  &lt;resolution&gt;1800&lt;/resolution&gt;&#10;  &lt;imageh&gt;553&lt;/imageh&gt;&#10;  &lt;imagew&gt;3063&lt;/imagew&gt;&#10;  &lt;scale&gt;50&lt;/scale&gt;&#10;  &lt;cursor&gt;94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52" y="5463671"/>
            <a:ext cx="2855986" cy="51562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3663012" y="6087911"/>
            <a:ext cx="5497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200" dirty="0"/>
              <a:t>Output of MEM is jus an expectation value.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200" dirty="0"/>
              <a:t>Error analysis is necessary!!!</a:t>
            </a:r>
            <a:endParaRPr kumimoji="1" lang="ja-JP" altLang="en-US" sz="2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35703" y="1054327"/>
            <a:ext cx="2208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err="1"/>
              <a:t>Asakawa</a:t>
            </a:r>
            <a:r>
              <a:rPr kumimoji="1" lang="en-US" altLang="ja-JP" sz="2000" dirty="0"/>
              <a:t>, Nakahara</a:t>
            </a:r>
          </a:p>
          <a:p>
            <a:pPr algn="r"/>
            <a:r>
              <a:rPr lang="en-US" altLang="ja-JP" sz="2000" dirty="0" err="1"/>
              <a:t>Hatsuda</a:t>
            </a:r>
            <a:r>
              <a:rPr lang="en-US" altLang="ja-JP" sz="2000" dirty="0"/>
              <a:t>, 2001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1479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55DA5D-6EBE-4661-9C5C-7E974595128C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9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Charmonium</a:t>
            </a:r>
            <a:r>
              <a:rPr kumimoji="1" lang="en-US" altLang="ja-JP" dirty="0"/>
              <a:t> SPC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4" y="2396464"/>
            <a:ext cx="4314509" cy="28763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omega ~ [{\rm GeV}]&#10;\end{align*}&lt;/body&gt;&#10;  &lt;fcolor&gt;FF000000&lt;/fcolor&gt;&#10;  &lt;bcolor&gt;FFFFFFFF&lt;/bcolor&gt;&#10;  &lt;transparent&gt;True&lt;/transparent&gt;&#10;  &lt;resolution&gt;1800&lt;/resolution&gt;&#10;  &lt;imageh&gt;249&lt;/imageh&gt;&#10;  &lt;imagew&gt;850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29" y="4974443"/>
            <a:ext cx="899584" cy="263525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91" y="2396463"/>
            <a:ext cx="4314510" cy="28763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rho(\omega)/\omega^2&#10;\end{align*}&lt;/body&gt;&#10;  &lt;fcolor&gt;FF000000&lt;/fcolor&gt;&#10;  &lt;bcolor&gt;FFFFFFFF&lt;/bcolor&gt;&#10;  &lt;transparent&gt;True&lt;/transparent&gt;&#10;  &lt;resolution&gt;1800&lt;/resolution&gt;&#10;  &lt;imageh&gt;280&lt;/imageh&gt;&#10;  &lt;imagew&gt;854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3937" y="3571160"/>
            <a:ext cx="903817" cy="2963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omega ~ [{\rm GeV}]&#10;\end{align*}&lt;/body&gt;&#10;  &lt;fcolor&gt;FF000000&lt;/fcolor&gt;&#10;  &lt;bcolor&gt;FFFFFFFF&lt;/bcolor&gt;&#10;  &lt;transparent&gt;True&lt;/transparent&gt;&#10;  &lt;resolution&gt;1800&lt;/resolution&gt;&#10;  &lt;imageh&gt;249&lt;/imageh&gt;&#10;  &lt;imagew&gt;850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54" y="4959806"/>
            <a:ext cx="899584" cy="2635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rho(\omega)/\omega^2&#10;\end{align*}&lt;/body&gt;&#10;  &lt;fcolor&gt;FF000000&lt;/fcolor&gt;&#10;  &lt;bcolor&gt;FFFFFFFF&lt;/bcolor&gt;&#10;  &lt;transparent&gt;True&lt;/transparent&gt;&#10;  &lt;resolution&gt;1800&lt;/resolution&gt;&#10;  &lt;imageh&gt;280&lt;/imageh&gt;&#10;  &lt;imagew&gt;854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379" y="3571159"/>
            <a:ext cx="903817" cy="29633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テキスト ボックス 9"/>
          <p:cNvSpPr txBox="1"/>
          <p:nvPr/>
        </p:nvSpPr>
        <p:spPr>
          <a:xfrm>
            <a:off x="2468612" y="1696397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Spectral function of </a:t>
            </a:r>
            <a:r>
              <a:rPr kumimoji="1" lang="en-US" altLang="ja-JP" sz="3200" i="1" dirty="0"/>
              <a:t>J/ψ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55390" y="1321224"/>
            <a:ext cx="2251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dirty="0"/>
              <a:t>Ikeda, </a:t>
            </a:r>
            <a:r>
              <a:rPr lang="en-US" altLang="ja-JP" sz="2000" dirty="0" err="1"/>
              <a:t>Asakawa</a:t>
            </a:r>
            <a:r>
              <a:rPr lang="en-US" altLang="ja-JP" sz="2000" dirty="0"/>
              <a:t>, MK</a:t>
            </a:r>
          </a:p>
          <a:p>
            <a:pPr algn="r"/>
            <a:r>
              <a:rPr kumimoji="1" lang="en-US" altLang="ja-JP" sz="2000" dirty="0"/>
              <a:t>PRD 2017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62806" y="5449869"/>
            <a:ext cx="5211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Transverse/longitudinal decomposed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Mass enhancement in medium?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91127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Dispersion Relation of </a:t>
            </a:r>
            <a:r>
              <a:rPr kumimoji="1" lang="en-US" altLang="ja-JP" dirty="0" err="1"/>
              <a:t>Charmonia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1" y="1538645"/>
            <a:ext cx="5759162" cy="383944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6755390" y="1321224"/>
            <a:ext cx="2251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dirty="0"/>
              <a:t>Ikeda, </a:t>
            </a:r>
            <a:r>
              <a:rPr lang="en-US" altLang="ja-JP" sz="2000" dirty="0" err="1"/>
              <a:t>Asakawa</a:t>
            </a:r>
            <a:r>
              <a:rPr lang="en-US" altLang="ja-JP" sz="2000" dirty="0"/>
              <a:t>, MK</a:t>
            </a:r>
          </a:p>
          <a:p>
            <a:pPr algn="r"/>
            <a:r>
              <a:rPr kumimoji="1" lang="en-US" altLang="ja-JP" sz="2000" dirty="0"/>
              <a:t>PRD 2017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4103" y="5738535"/>
            <a:ext cx="7099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Large mass enhancement at nonzero 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Disp. Rel. </a:t>
            </a:r>
            <a:r>
              <a:rPr lang="en-US" altLang="ja-JP" sz="2400" dirty="0"/>
              <a:t>of J/ψ </a:t>
            </a:r>
            <a:r>
              <a:rPr kumimoji="1" lang="en-US" altLang="ja-JP" sz="2400" dirty="0"/>
              <a:t>is unchanged from the vacuum one.</a:t>
            </a:r>
            <a:endParaRPr kumimoji="1" lang="ja-JP" altLang="en-US" sz="2400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6103077" y="2646787"/>
            <a:ext cx="2903635" cy="1325248"/>
          </a:xfrm>
          <a:prstGeom prst="wedgeRoundRectCallout">
            <a:avLst>
              <a:gd name="adj1" fmla="val -105110"/>
              <a:gd name="adj2" fmla="val -47898"/>
              <a:gd name="adj3" fmla="val 16667"/>
            </a:avLst>
          </a:prstGeom>
          <a:gradFill>
            <a:gsLst>
              <a:gs pos="0">
                <a:schemeClr val="accent1">
                  <a:tint val="98000"/>
                  <a:lumMod val="100000"/>
                  <a:alpha val="70000"/>
                </a:schemeClr>
              </a:gs>
              <a:gs pos="100000">
                <a:schemeClr val="accent1">
                  <a:shade val="88000"/>
                  <a:lumMod val="88000"/>
                  <a:alpha val="6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81458" y="2771109"/>
            <a:ext cx="273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Disp. Rel. in vacuum</a:t>
            </a:r>
            <a:endParaRPr kumimoji="1" lang="ja-JP" altLang="en-US" sz="2400" dirty="0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E = \sqrt{p^2 + m^2}&#10;\end{align*}&lt;/body&gt;&#10;  &lt;fcolor&gt;FFFFFFFF&lt;/fcolor&gt;&#10;  &lt;bcolor&gt;FFFFFFFF&lt;/bcolor&gt;&#10;  &lt;transparent&gt;True&lt;/transparent&gt;&#10;  &lt;resolution&gt;1800&lt;/resolution&gt;&#10;  &lt;imageh&gt;299&lt;/imageh&gt;&#10;  &lt;imagew&gt;1643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18" y="3294718"/>
            <a:ext cx="2267714" cy="4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0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4102274"/>
            <a:ext cx="8098972" cy="1816270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07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1DF6AD-1000-4D41-A3A3-4E5557AFA129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63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56095D4-D1AA-46D2-8FEA-E8C4BAFF754C}"/>
              </a:ext>
            </a:extLst>
          </p:cNvPr>
          <p:cNvGrpSpPr/>
          <p:nvPr/>
        </p:nvGrpSpPr>
        <p:grpSpPr>
          <a:xfrm rot="21103398">
            <a:off x="312826" y="875449"/>
            <a:ext cx="2978829" cy="2023595"/>
            <a:chOff x="907938" y="1467689"/>
            <a:chExt cx="2978829" cy="2023595"/>
          </a:xfrm>
        </p:grpSpPr>
        <p:pic>
          <p:nvPicPr>
            <p:cNvPr id="28" name="Picture 230">
              <a:extLst>
                <a:ext uri="{FF2B5EF4-FFF2-40B4-BE49-F238E27FC236}">
                  <a16:creationId xmlns:a16="http://schemas.microsoft.com/office/drawing/2014/main" id="{275B746C-81D3-4F44-AA49-6AA003C1E1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DDF62BA-7F3F-4AD9-A88C-DE24BB2407D0}"/>
                </a:ext>
              </a:extLst>
            </p:cNvPr>
            <p:cNvSpPr txBox="1"/>
            <p:nvPr/>
          </p:nvSpPr>
          <p:spPr>
            <a:xfrm>
              <a:off x="985760" y="1510458"/>
              <a:ext cx="14605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Early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ea"/>
                  <a:ea typeface="+mj-ea"/>
                </a:rPr>
                <a:t>Universe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F979EDF-22E6-4DBE-B7AD-61705716FFA4}"/>
              </a:ext>
            </a:extLst>
          </p:cNvPr>
          <p:cNvGrpSpPr/>
          <p:nvPr/>
        </p:nvGrpSpPr>
        <p:grpSpPr>
          <a:xfrm rot="21191551">
            <a:off x="5613451" y="4838903"/>
            <a:ext cx="2797811" cy="1922666"/>
            <a:chOff x="5678279" y="3028927"/>
            <a:chExt cx="2797811" cy="1922666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3A7CF26-BE37-46C9-83BF-95BB32D7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661" t="19563" r="19623" b="18881"/>
            <a:stretch/>
          </p:blipFill>
          <p:spPr>
            <a:xfrm>
              <a:off x="5678279" y="3028927"/>
              <a:ext cx="2797811" cy="192266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625D2F2-82DF-4875-9145-67CABAF0BB42}"/>
                </a:ext>
              </a:extLst>
            </p:cNvPr>
            <p:cNvSpPr txBox="1"/>
            <p:nvPr/>
          </p:nvSpPr>
          <p:spPr>
            <a:xfrm>
              <a:off x="6892910" y="3973002"/>
              <a:ext cx="14847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Compact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+mj-ea"/>
                  <a:ea typeface="+mj-ea"/>
                </a:rPr>
                <a:t>Stars</a:t>
              </a:r>
              <a:endPara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953295-5B99-4D08-A54A-A3089C076D68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180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4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35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765987"/>
            <a:ext cx="6163974" cy="429585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8410" y="1492540"/>
            <a:ext cx="0" cy="478800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>
          <a:xfrm flipV="1">
            <a:off x="586092" y="6048186"/>
            <a:ext cx="6660000" cy="1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85000"/>
              </a:sysClr>
            </a:solidFill>
            <a:prstDash val="soli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 rot="16200000">
            <a:off x="-475907" y="2317972"/>
            <a:ext cx="174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temperature</a:t>
            </a:r>
            <a:endParaRPr lang="ja-JP" altLang="en-US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9536" y="6160966"/>
            <a:ext cx="339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effectLst>
                  <a:glow rad="139700">
                    <a:srgbClr val="144460"/>
                  </a:glow>
                </a:effectLst>
                <a:latin typeface="Calibri Light" panose="020F0302020204030204"/>
                <a:ea typeface="ＭＳ Ｐゴシック" panose="020B0600070205080204" pitchFamily="50" charset="-128"/>
              </a:rPr>
              <a:t>baryon chemical potential</a:t>
            </a:r>
            <a:endParaRPr lang="ja-JP" altLang="en-US" sz="2400" dirty="0">
              <a:solidFill>
                <a:prstClr val="white"/>
              </a:solidFill>
              <a:effectLst>
                <a:glow rad="139700">
                  <a:srgbClr val="144460"/>
                </a:glow>
              </a:effectLst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下矢印 23"/>
          <p:cNvSpPr/>
          <p:nvPr/>
        </p:nvSpPr>
        <p:spPr>
          <a:xfrm rot="490128">
            <a:off x="1289068" y="3114114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2067519">
            <a:off x="2532461" y="3800312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1184849">
            <a:off x="1924107" y="3432765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rot="162969">
            <a:off x="663032" y="2664778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フリーフォーム 27"/>
          <p:cNvSpPr/>
          <p:nvPr/>
        </p:nvSpPr>
        <p:spPr>
          <a:xfrm rot="155389">
            <a:off x="1726043" y="2896456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 cap="flat" cmpd="sng" algn="ctr">
            <a:solidFill>
              <a:srgbClr val="AD0101">
                <a:shade val="50000"/>
              </a:srgbClr>
            </a:solidFill>
            <a:prstDash val="solid"/>
            <a:headEnd type="arrow" w="lg" len="lg"/>
            <a:tailEnd type="arrow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540144">
            <a:off x="1892088" y="2304335"/>
            <a:ext cx="2875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RHIC</a:t>
            </a:r>
          </a:p>
          <a:p>
            <a:pPr algn="ctr"/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beam energy scan 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9785" y="213244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LHC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51437" y="4303786"/>
            <a:ext cx="2887906" cy="95410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future facilities</a:t>
            </a:r>
          </a:p>
          <a:p>
            <a:r>
              <a:rPr lang="en-US" altLang="ja-JP" sz="2800" dirty="0">
                <a:solidFill>
                  <a:srgbClr val="AD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anose="020B0600070205080204" pitchFamily="50" charset="-128"/>
              </a:rPr>
              <a:t>ex. J-PARC @ Tokai</a:t>
            </a:r>
            <a:endParaRPr lang="ja-JP" altLang="en-US" sz="2800" dirty="0">
              <a:solidFill>
                <a:srgbClr val="AD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3087491">
            <a:off x="2946769" y="4595307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4" name="Picture 19" descr="tch_mub_strange_gce_w_sabita_la_pim_linear.gif"/>
          <p:cNvPicPr>
            <a:picLocks noChangeAspect="1"/>
          </p:cNvPicPr>
          <p:nvPr/>
        </p:nvPicPr>
        <p:blipFill>
          <a:blip r:embed="rId4"/>
          <a:srcRect l="1420" t="8372" r="8521" b="1674"/>
          <a:stretch>
            <a:fillRect/>
          </a:stretch>
        </p:blipFill>
        <p:spPr>
          <a:xfrm>
            <a:off x="4480886" y="1148181"/>
            <a:ext cx="3855831" cy="32664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65</a:t>
            </a:fld>
            <a:endParaRPr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6471822" y="1301633"/>
            <a:ext cx="2148394" cy="48593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75914" y="1351197"/>
            <a:ext cx="194636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RHIC-BES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2010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2015</a:t>
            </a:r>
          </a:p>
          <a:p>
            <a:r>
              <a:rPr lang="en-US" altLang="ja-JP" sz="2800" b="1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Phase II</a:t>
            </a:r>
          </a:p>
          <a:p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ＭＳ Ｐゴシック" panose="020B0600070205080204" pitchFamily="50" charset="-128"/>
              </a:rPr>
              <a:t>2019</a:t>
            </a:r>
            <a:r>
              <a:rPr lang="en-US" altLang="ja-JP" sz="2800" dirty="0">
                <a:solidFill>
                  <a:srgbClr val="FFFF00"/>
                </a:solidFill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~2021</a:t>
            </a:r>
          </a:p>
          <a:p>
            <a:endParaRPr lang="en-US" altLang="ja-JP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GSI-FAIR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2026~?</a:t>
            </a:r>
          </a:p>
          <a:p>
            <a:endParaRPr lang="en-US" altLang="ja-JP" sz="14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  <a:p>
            <a:r>
              <a:rPr lang="en-US" altLang="ja-JP" sz="32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J-PARC-HI</a:t>
            </a:r>
          </a:p>
          <a:p>
            <a:r>
              <a:rPr lang="en-US" altLang="ja-JP" sz="2800" dirty="0">
                <a:effectLst>
                  <a:glow rad="63500">
                    <a:srgbClr val="113E55"/>
                  </a:glow>
                </a:effectLst>
                <a:latin typeface="+mj-lt"/>
                <a:ea typeface="Adobe Song Std L" panose="02020300000000000000" pitchFamily="18" charset="-128"/>
              </a:rPr>
              <a:t>2028~??</a:t>
            </a:r>
            <a:endParaRPr lang="ja-JP" altLang="en-US" sz="2800" dirty="0">
              <a:effectLst>
                <a:glow rad="63500">
                  <a:srgbClr val="113E55"/>
                </a:glow>
              </a:effectLst>
              <a:latin typeface="+mj-lt"/>
              <a:ea typeface="Adobe Song Std L" panose="02020300000000000000" pitchFamily="18" charset="-128"/>
            </a:endParaRP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07AFB34B-9F8E-4E80-9C38-DACB7E93AE29}"/>
              </a:ext>
            </a:extLst>
          </p:cNvPr>
          <p:cNvSpPr/>
          <p:nvPr/>
        </p:nvSpPr>
        <p:spPr>
          <a:xfrm flipV="1">
            <a:off x="813809" y="1760237"/>
            <a:ext cx="1216096" cy="4268546"/>
          </a:xfrm>
          <a:prstGeom prst="rtTriangle">
            <a:avLst/>
          </a:prstGeom>
          <a:gradFill flip="none" rotWithShape="1">
            <a:gsLst>
              <a:gs pos="56000">
                <a:srgbClr val="FF0000">
                  <a:alpha val="12000"/>
                </a:srgbClr>
              </a:gs>
              <a:gs pos="0">
                <a:srgbClr val="FF0000"/>
              </a:gs>
              <a:gs pos="100000">
                <a:srgbClr val="FF0000">
                  <a:alpha val="5000"/>
                </a:srgbClr>
              </a:gs>
            </a:gsLst>
            <a:lin ang="21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20A00D7-FD40-4A13-923D-76E4E5FC7574}"/>
              </a:ext>
            </a:extLst>
          </p:cNvPr>
          <p:cNvSpPr txBox="1"/>
          <p:nvPr/>
        </p:nvSpPr>
        <p:spPr>
          <a:xfrm rot="17162019">
            <a:off x="237056" y="2821339"/>
            <a:ext cx="205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Lattice QCD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6465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4665945"/>
            <a:ext cx="8098972" cy="413360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440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27">
            <a:extLst>
              <a:ext uri="{FF2B5EF4-FFF2-40B4-BE49-F238E27FC236}">
                <a16:creationId xmlns:a16="http://schemas.microsoft.com/office/drawing/2014/main" id="{7FA51292-60A7-48CD-F585-3124C4C719E6}"/>
              </a:ext>
            </a:extLst>
          </p:cNvPr>
          <p:cNvSpPr/>
          <p:nvPr/>
        </p:nvSpPr>
        <p:spPr>
          <a:xfrm>
            <a:off x="6452077" y="5303425"/>
            <a:ext cx="2529544" cy="1421919"/>
          </a:xfrm>
          <a:prstGeom prst="roundRect">
            <a:avLst>
              <a:gd name="adj" fmla="val 12634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95F4769-AFDB-0EB9-F016-810C3C23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Thermodynamics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EB07E49-ADB8-C611-CB38-6B699CA73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796" y="1223268"/>
            <a:ext cx="4676172" cy="3582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1A639DD-64BD-9477-6F89-7037867090E7}"/>
                  </a:ext>
                </a:extLst>
              </p:cNvPr>
              <p:cNvSpPr txBox="1"/>
              <p:nvPr/>
            </p:nvSpPr>
            <p:spPr>
              <a:xfrm>
                <a:off x="6644985" y="5460386"/>
                <a:ext cx="214372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ja-JP" sz="2400" dirty="0"/>
                  <a:t>eV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K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ja-JP" sz="2400" dirty="0"/>
                  <a:t>MeV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K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kumimoji="1" lang="en-US" altLang="ja-JP" sz="2400" dirty="0"/>
                  <a:t>MeV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≃1</m:t>
                    </m:r>
                  </m:oMath>
                </a14:m>
                <a:r>
                  <a:rPr kumimoji="1" lang="ja-JP" altLang="en-US" sz="2400" dirty="0"/>
                  <a:t>兆</a:t>
                </a:r>
                <a:r>
                  <a:rPr kumimoji="1" lang="en-US" altLang="ja-JP" sz="2400" dirty="0"/>
                  <a:t>K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1A639DD-64BD-9477-6F89-70378670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985" y="5460386"/>
                <a:ext cx="2143728" cy="1107996"/>
              </a:xfrm>
              <a:prstGeom prst="rect">
                <a:avLst/>
              </a:prstGeom>
              <a:blipFill>
                <a:blip r:embed="rId3"/>
                <a:stretch>
                  <a:fillRect l="-4830" t="-8840" r="-7955" b="-16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9FD4B4D-17CF-E204-1A36-3253D2CC9FB0}"/>
              </a:ext>
            </a:extLst>
          </p:cNvPr>
          <p:cNvGrpSpPr/>
          <p:nvPr/>
        </p:nvGrpSpPr>
        <p:grpSpPr>
          <a:xfrm>
            <a:off x="65960" y="4669324"/>
            <a:ext cx="2634511" cy="1663110"/>
            <a:chOff x="65960" y="4669324"/>
            <a:chExt cx="2634511" cy="1663110"/>
          </a:xfrm>
        </p:grpSpPr>
        <p:sp>
          <p:nvSpPr>
            <p:cNvPr id="11" name="角丸四角形 27">
              <a:extLst>
                <a:ext uri="{FF2B5EF4-FFF2-40B4-BE49-F238E27FC236}">
                  <a16:creationId xmlns:a16="http://schemas.microsoft.com/office/drawing/2014/main" id="{22E4D609-DA46-432C-9F7B-3D9BE78C9DAB}"/>
                </a:ext>
              </a:extLst>
            </p:cNvPr>
            <p:cNvSpPr/>
            <p:nvPr/>
          </p:nvSpPr>
          <p:spPr>
            <a:xfrm>
              <a:off x="65960" y="4669324"/>
              <a:ext cx="2625965" cy="1663110"/>
            </a:xfrm>
            <a:prstGeom prst="wedgeRoundRectCallout">
              <a:avLst>
                <a:gd name="adj1" fmla="val 38805"/>
                <a:gd name="adj2" fmla="val -76176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4B39C17-B7C8-4E44-6152-293A32DD79DA}"/>
                    </a:ext>
                  </a:extLst>
                </p:cNvPr>
                <p:cNvSpPr txBox="1"/>
                <p:nvPr/>
              </p:nvSpPr>
              <p:spPr>
                <a:xfrm>
                  <a:off x="177522" y="4703260"/>
                  <a:ext cx="252294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/>
                    <a:t>Low </a:t>
                  </a:r>
                  <a14:m>
                    <m:oMath xmlns:m="http://schemas.openxmlformats.org/officeDocument/2006/math"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kumimoji="1" lang="en-US" altLang="ja-JP" sz="2400" dirty="0"/>
                    <a:t>:</a:t>
                  </a:r>
                </a:p>
                <a:p>
                  <a:r>
                    <a:rPr lang="en-US" altLang="ja-JP" sz="2400" dirty="0"/>
                    <a:t>consistent w/ </a:t>
                  </a:r>
                  <a:r>
                    <a:rPr kumimoji="1" lang="en-US" altLang="ja-JP" sz="2400" dirty="0"/>
                    <a:t>hadron resonance gas model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4B39C17-B7C8-4E44-6152-293A32DD79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22" y="4703260"/>
                  <a:ext cx="2522949" cy="1569660"/>
                </a:xfrm>
                <a:prstGeom prst="rect">
                  <a:avLst/>
                </a:prstGeom>
                <a:blipFill>
                  <a:blip r:embed="rId4"/>
                  <a:stretch>
                    <a:fillRect l="-3623" t="-3113" r="-2899" b="-81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8691BB8-78FB-1A4F-3A51-9473DCA3773E}"/>
              </a:ext>
            </a:extLst>
          </p:cNvPr>
          <p:cNvGrpSpPr/>
          <p:nvPr/>
        </p:nvGrpSpPr>
        <p:grpSpPr>
          <a:xfrm>
            <a:off x="3026115" y="5151023"/>
            <a:ext cx="3063172" cy="830998"/>
            <a:chOff x="3026115" y="5151023"/>
            <a:chExt cx="3063172" cy="830998"/>
          </a:xfrm>
        </p:grpSpPr>
        <p:sp>
          <p:nvSpPr>
            <p:cNvPr id="12" name="角丸四角形 27">
              <a:extLst>
                <a:ext uri="{FF2B5EF4-FFF2-40B4-BE49-F238E27FC236}">
                  <a16:creationId xmlns:a16="http://schemas.microsoft.com/office/drawing/2014/main" id="{7006A2C6-3191-088D-365E-5D0E5EB94A7A}"/>
                </a:ext>
              </a:extLst>
            </p:cNvPr>
            <p:cNvSpPr/>
            <p:nvPr/>
          </p:nvSpPr>
          <p:spPr>
            <a:xfrm>
              <a:off x="3026115" y="5151025"/>
              <a:ext cx="3063172" cy="830996"/>
            </a:xfrm>
            <a:prstGeom prst="wedgeRoundRectCallout">
              <a:avLst>
                <a:gd name="adj1" fmla="val -44694"/>
                <a:gd name="adj2" fmla="val -177335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EDE9F007-E62B-1F2B-6E1D-9A9EBAB53865}"/>
                    </a:ext>
                  </a:extLst>
                </p:cNvPr>
                <p:cNvSpPr txBox="1"/>
                <p:nvPr/>
              </p:nvSpPr>
              <p:spPr>
                <a:xfrm>
                  <a:off x="3106245" y="5151023"/>
                  <a:ext cx="2902911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dirty="0"/>
                    <a:t>Sudden increase</a:t>
                  </a:r>
                </a:p>
                <a:p>
                  <a:r>
                    <a:rPr lang="en-US" altLang="ja-JP" sz="2400" dirty="0"/>
                    <a:t>around </a:t>
                  </a:r>
                  <a14:m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≃160</m:t>
                      </m:r>
                    </m:oMath>
                  </a14:m>
                  <a:r>
                    <a:rPr kumimoji="1" lang="en-US" altLang="ja-JP" sz="2400" dirty="0"/>
                    <a:t>MeV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EDE9F007-E62B-1F2B-6E1D-9A9EBAB53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6245" y="5151023"/>
                  <a:ext cx="2902911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3361" t="-5882" r="-210" b="-161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1D39D24-BACB-BDCC-08C8-0733E1BA6E10}"/>
              </a:ext>
            </a:extLst>
          </p:cNvPr>
          <p:cNvGrpSpPr/>
          <p:nvPr/>
        </p:nvGrpSpPr>
        <p:grpSpPr>
          <a:xfrm>
            <a:off x="6667749" y="1226874"/>
            <a:ext cx="2518974" cy="1663110"/>
            <a:chOff x="6667749" y="1226874"/>
            <a:chExt cx="2518974" cy="1663110"/>
          </a:xfrm>
        </p:grpSpPr>
        <p:sp>
          <p:nvSpPr>
            <p:cNvPr id="13" name="角丸四角形 27">
              <a:extLst>
                <a:ext uri="{FF2B5EF4-FFF2-40B4-BE49-F238E27FC236}">
                  <a16:creationId xmlns:a16="http://schemas.microsoft.com/office/drawing/2014/main" id="{F377DDE9-063D-C77E-499A-A3263B50DA69}"/>
                </a:ext>
              </a:extLst>
            </p:cNvPr>
            <p:cNvSpPr/>
            <p:nvPr/>
          </p:nvSpPr>
          <p:spPr>
            <a:xfrm>
              <a:off x="6667749" y="1226874"/>
              <a:ext cx="2396193" cy="1663110"/>
            </a:xfrm>
            <a:prstGeom prst="wedgeRoundRectCallout">
              <a:avLst>
                <a:gd name="adj1" fmla="val -73956"/>
                <a:gd name="adj2" fmla="val -20167"/>
                <a:gd name="adj3" fmla="val 16667"/>
              </a:avLst>
            </a:prstGeom>
            <a:solidFill>
              <a:srgbClr val="41AEBD">
                <a:lumMod val="50000"/>
                <a:alpha val="70000"/>
              </a:srgbClr>
            </a:solidFill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FB11395F-5F3D-847C-3243-8B86B3ED8FEE}"/>
                    </a:ext>
                  </a:extLst>
                </p:cNvPr>
                <p:cNvSpPr txBox="1"/>
                <p:nvPr/>
              </p:nvSpPr>
              <p:spPr>
                <a:xfrm>
                  <a:off x="6790530" y="1266156"/>
                  <a:ext cx="2396193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dirty="0"/>
                    <a:t>High</a:t>
                  </a:r>
                  <a:r>
                    <a:rPr kumimoji="1" lang="en-US" altLang="ja-JP" sz="2400" dirty="0"/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kumimoji="1" lang="en-US" altLang="ja-JP" sz="2400" dirty="0"/>
                    <a:t>:</a:t>
                  </a:r>
                </a:p>
                <a:p>
                  <a:r>
                    <a:rPr kumimoji="1" lang="en-US" altLang="ja-JP" sz="2400" dirty="0"/>
                    <a:t>approach to Stefan-Boltzmann limit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FB11395F-5F3D-847C-3243-8B86B3ED8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0530" y="1266156"/>
                  <a:ext cx="2396193" cy="1569660"/>
                </a:xfrm>
                <a:prstGeom prst="rect">
                  <a:avLst/>
                </a:prstGeom>
                <a:blipFill>
                  <a:blip r:embed="rId6"/>
                  <a:stretch>
                    <a:fillRect l="-4071" t="-3113" b="-81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角丸四角形 27">
            <a:extLst>
              <a:ext uri="{FF2B5EF4-FFF2-40B4-BE49-F238E27FC236}">
                <a16:creationId xmlns:a16="http://schemas.microsoft.com/office/drawing/2014/main" id="{33B1AED8-F36D-1EEA-A2A4-037BB6A96CD3}"/>
              </a:ext>
            </a:extLst>
          </p:cNvPr>
          <p:cNvSpPr/>
          <p:nvPr/>
        </p:nvSpPr>
        <p:spPr>
          <a:xfrm>
            <a:off x="257843" y="1341887"/>
            <a:ext cx="2768272" cy="730457"/>
          </a:xfrm>
          <a:prstGeom prst="roundRect">
            <a:avLst>
              <a:gd name="adj" fmla="val 12634"/>
            </a:avLst>
          </a:prstGeom>
          <a:solidFill>
            <a:srgbClr val="41AEBD">
              <a:lumMod val="50000"/>
              <a:alpha val="70000"/>
            </a:srgb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No phase boundary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  <a:sym typeface="Wingdings" panose="05000000000000000000" pitchFamily="2" charset="2"/>
              </a:rPr>
              <a:t></a:t>
            </a:r>
            <a:r>
              <a:rPr kumimoji="0" lang="en-US" altLang="ja-JP" sz="2400" kern="0" dirty="0">
                <a:solidFill>
                  <a:prstClr val="white"/>
                </a:solidFill>
                <a:latin typeface="Calibri" panose="020F0502020204030204"/>
                <a:ea typeface="メイリオ" panose="020B0604030504040204" pitchFamily="50" charset="-128"/>
              </a:rPr>
              <a:t>Crossover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E78C06-8D41-F1EF-92A3-5CDFE20AD559}"/>
              </a:ext>
            </a:extLst>
          </p:cNvPr>
          <p:cNvSpPr txBox="1"/>
          <p:nvPr/>
        </p:nvSpPr>
        <p:spPr>
          <a:xfrm>
            <a:off x="6586331" y="4085033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Budapest-Wuppertal ’14, </a:t>
            </a:r>
          </a:p>
          <a:p>
            <a:r>
              <a:rPr kumimoji="1" lang="en-US" altLang="ja-JP" dirty="0" err="1"/>
              <a:t>HotQCD</a:t>
            </a:r>
            <a:r>
              <a:rPr kumimoji="1" lang="en-US" altLang="ja-JP" dirty="0"/>
              <a:t> ’14</a:t>
            </a:r>
          </a:p>
        </p:txBody>
      </p:sp>
    </p:spTree>
    <p:extLst>
      <p:ext uri="{BB962C8B-B14F-4D97-AF65-F5344CB8AC3E}">
        <p14:creationId xmlns:p14="http://schemas.microsoft.com/office/powerpoint/2010/main" val="5698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8800A-207D-99B0-D0E0-F63EF54B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Stefan-Boltzmann Limit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AA972B-BEEE-499A-9775-FC35AA23B9D4}"/>
              </a:ext>
            </a:extLst>
          </p:cNvPr>
          <p:cNvSpPr txBox="1"/>
          <p:nvPr/>
        </p:nvSpPr>
        <p:spPr>
          <a:xfrm>
            <a:off x="304549" y="1956522"/>
            <a:ext cx="4190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SB limit = Free gas of massless quarks &amp; gluons</a:t>
            </a:r>
            <a:endParaRPr kumimoji="1" lang="ja-JP" altLang="en-US" sz="2800" dirty="0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epsilon=3p&#10;\end{align*}&lt;/body&gt;&#10;  &lt;fcolor&gt;FFFFFFFF&lt;/fcolor&gt;&#10;  &lt;bcolor&gt;FFFFFFFF&lt;/bcolor&gt;&#10;  &lt;transparent&gt;True&lt;/transparent&gt;&#10;  &lt;resolution&gt;1800&lt;/resolution&gt;&#10;  &lt;imageh&gt;212&lt;/imageh&gt;&#10;  &lt;imagew&gt;668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351F5A95-9281-A24C-91CD-C58C269CD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9" y="3908239"/>
            <a:ext cx="706967" cy="224367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epsilon = \Big( 16+\frac{21}2N_f \Big) \frac{\pi^2}{30}T^4&#10;\end{align*}&lt;/body&gt;&#10;  &lt;fcolor&gt;FFFFFFFF&lt;/fcolor&gt;&#10;  &lt;bcolor&gt;FFFFFFFF&lt;/bcolor&gt;&#10;  &lt;transparent&gt;True&lt;/transparent&gt;&#10;  &lt;resolution&gt;1800&lt;/resolution&gt;&#10;  &lt;imageh&gt;547&lt;/imageh&gt;&#10;  &lt;imagew&gt;2504&lt;/imagew&gt;&#10;  &lt;scale&gt;50&lt;/scale&gt;&#10;  &lt;cursor&gt;49&lt;/cursor&gt;&#10;&lt;/TeXTeX&gt;">
            <a:extLst>
              <a:ext uri="{FF2B5EF4-FFF2-40B4-BE49-F238E27FC236}">
                <a16:creationId xmlns:a16="http://schemas.microsoft.com/office/drawing/2014/main" id="{B7A11F44-3AAC-6948-8D8C-4358B55DD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9" y="3139546"/>
            <a:ext cx="2650068" cy="578908"/>
          </a:xfrm>
          <a:prstGeom prst="rect">
            <a:avLst/>
          </a:prstGeom>
        </p:spPr>
      </p:pic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DD8E2E00-7847-A0FA-FD62-B9B9B857B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0" y="2039455"/>
            <a:ext cx="4383299" cy="3357998"/>
          </a:xfrm>
          <a:prstGeom prst="rect">
            <a:avLst/>
          </a:prstGeom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F3A3A758-33DD-A73E-04B7-BFF40371580F}"/>
              </a:ext>
            </a:extLst>
          </p:cNvPr>
          <p:cNvSpPr/>
          <p:nvPr/>
        </p:nvSpPr>
        <p:spPr>
          <a:xfrm>
            <a:off x="6905002" y="1956522"/>
            <a:ext cx="1610348" cy="76104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epsilon_{\rm free} &#10;=g \int \frac{d^3p}{(2\pi)^3} \frac{p}{e^{p/T}\pm1}&#10;= \frac{\pi^2}{30} T^4&#10;\end{align*}&lt;/body&gt;&#10;  &lt;fcolor&gt;FFFFFFFF&lt;/fcolor&gt;&#10;  &lt;bcolor&gt;FFFFFFFF&lt;/bcolor&gt;&#10;  &lt;transparent&gt;True&lt;/transparent&gt;&#10;  &lt;resolution&gt;1800&lt;/resolution&gt;&#10;  &lt;imageh&gt;607&lt;/imageh&gt;&#10;  &lt;imagew&gt;3743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D8927A14-769E-682E-0327-CBC6B2704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5" y="5708974"/>
            <a:ext cx="3961342" cy="6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46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7522DA-964B-5F52-3170-6E355F29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Hadron Resonance Gas (HRG) Model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F69000-D4D6-7D10-D029-480223BF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69</a:t>
            </a:fld>
            <a:endParaRPr lang="ja-JP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D3518A-6D1D-BDC7-804C-0EFC01EBD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/>
          <a:stretch/>
        </p:blipFill>
        <p:spPr bwMode="auto">
          <a:xfrm>
            <a:off x="4324972" y="1676326"/>
            <a:ext cx="2012288" cy="474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E8FBE3-38CB-3C7A-A366-AAF42A41D7ED}"/>
              </a:ext>
            </a:extLst>
          </p:cNvPr>
          <p:cNvSpPr txBox="1"/>
          <p:nvPr/>
        </p:nvSpPr>
        <p:spPr>
          <a:xfrm>
            <a:off x="326202" y="1505410"/>
            <a:ext cx="3486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= Free gas composed of all known hadrons</a:t>
            </a:r>
            <a:endParaRPr kumimoji="1" lang="ja-JP" altLang="en-US" sz="2800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epsilon = \sum_{i={\rm hadrons}} \epsilon_i&#10;\end{align*}&lt;/body&gt;&#10;  &lt;fcolor&gt;FFFFFFFF&lt;/fcolor&gt;&#10;  &lt;bcolor&gt;FFFFFFFF&lt;/bcolor&gt;&#10;  &lt;transparent&gt;True&lt;/transparent&gt;&#10;  &lt;resolution&gt;1800&lt;/resolution&gt;&#10;  &lt;imageh&gt;537&lt;/imageh&gt;&#10;  &lt;imagew&gt;1533&lt;/imagew&gt;&#10;  &lt;scale&gt;50&lt;/scale&gt;&#10;  &lt;cursor&gt;60&lt;/cursor&gt;&#10;&lt;/TeXTeX&gt;">
            <a:extLst>
              <a:ext uri="{FF2B5EF4-FFF2-40B4-BE49-F238E27FC236}">
                <a16:creationId xmlns:a16="http://schemas.microsoft.com/office/drawing/2014/main" id="{C52150CB-8A41-DB56-9E85-BA205ED75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8" y="2610234"/>
            <a:ext cx="1622425" cy="5683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11836E-EE8A-9081-0D85-CF262F4B2CBC}"/>
              </a:ext>
            </a:extLst>
          </p:cNvPr>
          <p:cNvSpPr txBox="1"/>
          <p:nvPr/>
        </p:nvSpPr>
        <p:spPr>
          <a:xfrm>
            <a:off x="4248387" y="1315834"/>
            <a:ext cx="219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Particle data group</a:t>
            </a:r>
            <a:endParaRPr kumimoji="1" lang="ja-JP" altLang="en-US" sz="2000" dirty="0"/>
          </a:p>
        </p:txBody>
      </p:sp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993A9B0D-8FD1-FF2E-1398-CA25B5984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" r="36670"/>
          <a:stretch/>
        </p:blipFill>
        <p:spPr>
          <a:xfrm>
            <a:off x="6597242" y="1515888"/>
            <a:ext cx="2547948" cy="3082237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10C3DB8-8C3C-D7A1-0E96-1171C11E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42" y="4890368"/>
            <a:ext cx="2546758" cy="19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角丸四角形 27">
            <a:extLst>
              <a:ext uri="{FF2B5EF4-FFF2-40B4-BE49-F238E27FC236}">
                <a16:creationId xmlns:a16="http://schemas.microsoft.com/office/drawing/2014/main" id="{2F8E45D9-5847-B993-2ECB-5B1303ED8236}"/>
              </a:ext>
            </a:extLst>
          </p:cNvPr>
          <p:cNvSpPr/>
          <p:nvPr/>
        </p:nvSpPr>
        <p:spPr>
          <a:xfrm>
            <a:off x="468143" y="5020033"/>
            <a:ext cx="3486685" cy="1397531"/>
          </a:xfrm>
          <a:prstGeom prst="roundRect">
            <a:avLst>
              <a:gd name="adj" fmla="val 13437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4BDA417-81C4-87E0-355A-068B7BF78281}"/>
                  </a:ext>
                </a:extLst>
              </p:cNvPr>
              <p:cNvSpPr txBox="1"/>
              <p:nvPr/>
            </p:nvSpPr>
            <p:spPr>
              <a:xfrm>
                <a:off x="590281" y="5106653"/>
                <a:ext cx="320475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HRG reproduces QCD thermodynamics for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&lt;160</m:t>
                    </m:r>
                  </m:oMath>
                </a14:m>
                <a:r>
                  <a:rPr kumimoji="1" lang="en-US" altLang="ja-JP" sz="2400" dirty="0"/>
                  <a:t>MeV quite well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4BDA417-81C4-87E0-355A-068B7BF7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81" y="5106653"/>
                <a:ext cx="3204754" cy="1200329"/>
              </a:xfrm>
              <a:prstGeom prst="rect">
                <a:avLst/>
              </a:prstGeom>
              <a:blipFill>
                <a:blip r:embed="rId6"/>
                <a:stretch>
                  <a:fillRect l="-3042" t="-4061" r="-114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epsilon_i = \int \frac{d^3p}{(2\pi)^3} \frac{E_p^{(i)}}{e^{E_p^{(i)}/T}\pm1}&#10;\end{align*}&lt;/body&gt;&#10;  &lt;fcolor&gt;FFFFFFFF&lt;/fcolor&gt;&#10;  &lt;bcolor&gt;FFFFFFFF&lt;/bcolor&gt;&#10;  &lt;transparent&gt;True&lt;/transparent&gt;&#10;  &lt;resolution&gt;1800&lt;/resolution&gt;&#10;  &lt;imageh&gt;667&lt;/imageh&gt;&#10;  &lt;imagew&gt;2639&lt;/imagew&gt;&#10;  &lt;scale&gt;50&lt;/scale&gt;&#10;  &lt;cursor&gt;92&lt;/cursor&gt;&#10;&lt;/TeXTeX&gt;">
            <a:extLst>
              <a:ext uri="{FF2B5EF4-FFF2-40B4-BE49-F238E27FC236}">
                <a16:creationId xmlns:a16="http://schemas.microsoft.com/office/drawing/2014/main" id="{D8D24B0B-D180-5917-A437-4173C9830E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0" y="3344230"/>
            <a:ext cx="2792942" cy="705908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E_p = \sqrt{ m^2 + p^2}&#10;\end{align*}&lt;/body&gt;&#10;  &lt;fcolor&gt;FFFFFFFF&lt;/fcolor&gt;&#10;  &lt;bcolor&gt;FFFFFFFF&lt;/bcolor&gt;&#10;  &lt;transparent&gt;True&lt;/transparent&gt;&#10;  &lt;resolution&gt;1800&lt;/resolution&gt;&#10;  &lt;imageh&gt;313&lt;/imageh&gt;&#10;  &lt;imagew&gt;1743&lt;/imagew&gt;&#10;  &lt;scale&gt;50&lt;/scale&gt;&#10;  &lt;cursor&gt;39&lt;/cursor&gt;&#10;&lt;/TeXTeX&gt;">
            <a:extLst>
              <a:ext uri="{FF2B5EF4-FFF2-40B4-BE49-F238E27FC236}">
                <a16:creationId xmlns:a16="http://schemas.microsoft.com/office/drawing/2014/main" id="{CD4D73F9-0801-995C-443B-88FEA0027E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80" y="4559110"/>
            <a:ext cx="1844675" cy="3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172E09-EC7F-4667-AE9C-5866D4BAFF33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5A5892-2112-4F94-9D03-DA42B11142F7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5784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177C67-117D-B1C1-F700-97CB7BD9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HRG Model 2: Exercise in Phthon3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C2289C8-3818-DC1A-48FF-DDA14D9F9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58226"/>
            <a:ext cx="3739933" cy="28442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C701F65-92FD-431B-21A7-DC940A22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417" y="2058226"/>
            <a:ext cx="3739933" cy="284420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epsilon/T^4&#10;\end{align*}&lt;/body&gt;&#10;  &lt;fcolor&gt;FFFFFFFF&lt;/fcolor&gt;&#10;  &lt;bcolor&gt;FFFFFFFF&lt;/bcolor&gt;&#10;  &lt;transparent&gt;True&lt;/transparent&gt;&#10;  &lt;resolution&gt;1800&lt;/resolution&gt;&#10;  &lt;imageh&gt;280&lt;/imageh&gt;&#10;  &lt;imagew&gt;485&lt;/imagew&gt;&#10;  &lt;scale&gt;50&lt;/scale&gt;&#10;  &lt;cursor&gt;28&lt;/cursor&gt;&#10;&lt;/TeXTeX&gt;">
            <a:extLst>
              <a:ext uri="{FF2B5EF4-FFF2-40B4-BE49-F238E27FC236}">
                <a16:creationId xmlns:a16="http://schemas.microsoft.com/office/drawing/2014/main" id="{FBBE1F40-EAA3-8CDC-E6BF-E6F6CC718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70" y="1675696"/>
            <a:ext cx="513292" cy="296333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p/T^4&#10;\end{align*}&lt;/body&gt;&#10;  &lt;fcolor&gt;FFFFFFFF&lt;/fcolor&gt;&#10;  &lt;bcolor&gt;FFFFFFFF&lt;/bcolor&gt;&#10;  &lt;transparent&gt;True&lt;/transparent&gt;&#10;  &lt;resolution&gt;1800&lt;/resolution&gt;&#10;  &lt;imageh&gt;280&lt;/imageh&gt;&#10;  &lt;imagew&gt;52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FF3E2F24-1362-B65B-4695-8D5FDEA90B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3" y="1675696"/>
            <a:ext cx="559859" cy="29633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69AFDF6-25E8-F012-6EEA-2FC7027DAB19}"/>
              </a:ext>
            </a:extLst>
          </p:cNvPr>
          <p:cNvSpPr txBox="1"/>
          <p:nvPr/>
        </p:nvSpPr>
        <p:spPr>
          <a:xfrm>
            <a:off x="483551" y="5327074"/>
            <a:ext cx="79691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sample codes: </a:t>
            </a:r>
            <a:r>
              <a:rPr kumimoji="1" lang="en-US" altLang="ja-JP" sz="1400" dirty="0"/>
              <a:t>https://www.dropbox.com/sh/t0jgef5khp5cb7h/AABiBSFtP8j</a:t>
            </a:r>
          </a:p>
          <a:p>
            <a:r>
              <a:rPr lang="en-US" altLang="ja-JP" sz="2000" dirty="0"/>
              <a:t>code: https://github.com/MasakiyoK/Saizensen/Chap3/</a:t>
            </a:r>
          </a:p>
          <a:p>
            <a:endParaRPr lang="en-US" altLang="ja-JP" sz="2000" dirty="0"/>
          </a:p>
          <a:p>
            <a:r>
              <a:rPr kumimoji="1" lang="en-US" altLang="ja-JP" sz="2000" dirty="0"/>
              <a:t>List of hadrons: </a:t>
            </a:r>
            <a:r>
              <a:rPr kumimoji="1" lang="en-US" altLang="ja-JP" sz="2000" dirty="0" err="1"/>
              <a:t>Bollweg</a:t>
            </a:r>
            <a:r>
              <a:rPr kumimoji="1" lang="en-US" altLang="ja-JP" sz="2000" dirty="0"/>
              <a:t>+, PRD104, 7 (’21) https://arxiv.org/abs/2107.10011</a:t>
            </a:r>
          </a:p>
        </p:txBody>
      </p:sp>
    </p:spTree>
    <p:extLst>
      <p:ext uri="{BB962C8B-B14F-4D97-AF65-F5344CB8AC3E}">
        <p14:creationId xmlns:p14="http://schemas.microsoft.com/office/powerpoint/2010/main" val="1390217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A03F295-BB81-192A-4B04-963EDF32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" t="717" r="3211" b="3117"/>
          <a:stretch/>
        </p:blipFill>
        <p:spPr>
          <a:xfrm>
            <a:off x="5997855" y="1296491"/>
            <a:ext cx="3010473" cy="39908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6E42852-6696-636F-8323-76EA7B01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285396"/>
            <a:ext cx="2019670" cy="15472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836855-2854-927D-91EF-6ADACACC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Advertising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7111D4-7E21-90D4-AA80-65959F47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71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88CB40-9419-347C-C9FC-BC7790630C93}"/>
              </a:ext>
            </a:extLst>
          </p:cNvPr>
          <p:cNvSpPr txBox="1"/>
          <p:nvPr/>
        </p:nvSpPr>
        <p:spPr>
          <a:xfrm>
            <a:off x="311021" y="1119675"/>
            <a:ext cx="54736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 book </a:t>
            </a:r>
            <a:r>
              <a:rPr kumimoji="1" lang="en-US" altLang="ja-JP" sz="2800" b="1" dirty="0"/>
              <a:t>“Quark matter at extreme conditions: </a:t>
            </a:r>
            <a:r>
              <a:rPr kumimoji="1" lang="en-US" altLang="ja-JP" sz="2400" b="1" dirty="0"/>
              <a:t>Phase transitions in the world of elementary particles</a:t>
            </a:r>
            <a:r>
              <a:rPr kumimoji="1" lang="en-US" altLang="ja-JP" sz="2800" b="1" dirty="0"/>
              <a:t>”</a:t>
            </a:r>
          </a:p>
          <a:p>
            <a:r>
              <a:rPr lang="en-US" altLang="ja-JP" sz="2400" dirty="0"/>
              <a:t>will come soon (</a:t>
            </a:r>
            <a:r>
              <a:rPr lang="en-US" altLang="ja-JP" sz="2400" b="1" dirty="0"/>
              <a:t>end of August</a:t>
            </a:r>
            <a:r>
              <a:rPr lang="en-US" altLang="ja-JP" sz="2400" dirty="0"/>
              <a:t>)!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Intro. to hot and dense QCD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Relativistic heavy-ion collisions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BCS theory</a:t>
            </a:r>
            <a:endParaRPr kumimoji="1" lang="en-US" altLang="ja-JP" sz="20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Phase diagram in NJL model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Linear response, collective modes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/>
              <a:t>Color superconductivity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>
                <a:solidFill>
                  <a:srgbClr val="FFFF00"/>
                </a:solidFill>
              </a:rPr>
              <a:t>Numerical codes in Python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AD65958-9BE4-4CAF-8FE7-FDAC2459B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480" y="4864359"/>
            <a:ext cx="2456407" cy="18609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B610EBD-5789-46B0-766C-112A9A155F67}"/>
              </a:ext>
            </a:extLst>
          </p:cNvPr>
          <p:cNvSpPr txBox="1"/>
          <p:nvPr/>
        </p:nvSpPr>
        <p:spPr>
          <a:xfrm>
            <a:off x="676582" y="5421569"/>
            <a:ext cx="3674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Codes at:</a:t>
            </a:r>
          </a:p>
          <a:p>
            <a:r>
              <a:rPr kumimoji="1" lang="en-US" altLang="ja-JP" sz="1600" dirty="0"/>
              <a:t>https://github.com/MasakiyoK/Saizensen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634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2A3DAF-6850-70C7-78CF-40F1AC2E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72</a:t>
            </a:fld>
            <a:endParaRPr lang="ja-JP" altLang="en-US" dirty="0"/>
          </a:p>
        </p:txBody>
      </p:sp>
      <p:sp>
        <p:nvSpPr>
          <p:cNvPr id="23" name="角丸四角形 27">
            <a:extLst>
              <a:ext uri="{FF2B5EF4-FFF2-40B4-BE49-F238E27FC236}">
                <a16:creationId xmlns:a16="http://schemas.microsoft.com/office/drawing/2014/main" id="{08E21555-D9F0-A54D-A508-C4F855F65089}"/>
              </a:ext>
            </a:extLst>
          </p:cNvPr>
          <p:cNvSpPr/>
          <p:nvPr/>
        </p:nvSpPr>
        <p:spPr>
          <a:xfrm>
            <a:off x="852772" y="5175456"/>
            <a:ext cx="7545370" cy="1358595"/>
          </a:xfrm>
          <a:prstGeom prst="roundRect">
            <a:avLst>
              <a:gd name="adj" fmla="val 10906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F1032F7-6DFF-E61F-2C11-3B8B54E2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Thermal Fluctuations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1EEBF7-9A7D-95CC-9AB2-67C0F304B831}"/>
              </a:ext>
            </a:extLst>
          </p:cNvPr>
          <p:cNvSpPr/>
          <p:nvPr/>
        </p:nvSpPr>
        <p:spPr>
          <a:xfrm>
            <a:off x="765300" y="2478150"/>
            <a:ext cx="2577431" cy="2124963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569A38-0E93-E092-E04D-DD5EAF10D6A1}"/>
              </a:ext>
            </a:extLst>
          </p:cNvPr>
          <p:cNvSpPr/>
          <p:nvPr/>
        </p:nvSpPr>
        <p:spPr>
          <a:xfrm>
            <a:off x="1659713" y="3171565"/>
            <a:ext cx="798472" cy="71300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AD01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0B3A75-9377-A56F-70AF-A77F263DFA3A}"/>
              </a:ext>
            </a:extLst>
          </p:cNvPr>
          <p:cNvSpPr txBox="1"/>
          <p:nvPr/>
        </p:nvSpPr>
        <p:spPr>
          <a:xfrm>
            <a:off x="2846927" y="407190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rgbClr val="BBE0E3">
                    <a:lumMod val="25000"/>
                  </a:srgbClr>
                </a:solidFill>
                <a:latin typeface="Arial"/>
                <a:ea typeface="ＭＳ Ｐゴシック" panose="020B0600070205080204" pitchFamily="50" charset="-128"/>
              </a:rPr>
              <a:t>V</a:t>
            </a:r>
            <a:endParaRPr lang="ja-JP" altLang="en-US" sz="2400" i="1" dirty="0">
              <a:solidFill>
                <a:srgbClr val="BBE0E3">
                  <a:lumMod val="25000"/>
                </a:srgbClr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4049C0-97BD-F468-08B2-425B2BAC59A4}"/>
              </a:ext>
            </a:extLst>
          </p:cNvPr>
          <p:cNvSpPr txBox="1"/>
          <p:nvPr/>
        </p:nvSpPr>
        <p:spPr>
          <a:xfrm>
            <a:off x="1360448" y="1741343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+mj-lt"/>
                <a:ea typeface="ＭＳ Ｐゴシック" panose="020B0600070205080204" pitchFamily="50" charset="-128"/>
              </a:rPr>
              <a:t>Observables in equilibrium are fluctuating!</a:t>
            </a:r>
            <a:endParaRPr lang="ja-JP" altLang="en-US" sz="2800" dirty="0">
              <a:solidFill>
                <a:prstClr val="white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F670FAA1-667B-0972-20DA-95526B692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94" y="3398134"/>
            <a:ext cx="301841" cy="245517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BC282BB-598B-C043-5FD0-09D95A52FE0F}"/>
              </a:ext>
            </a:extLst>
          </p:cNvPr>
          <p:cNvGrpSpPr/>
          <p:nvPr/>
        </p:nvGrpSpPr>
        <p:grpSpPr>
          <a:xfrm>
            <a:off x="4990410" y="2427924"/>
            <a:ext cx="3217964" cy="2137920"/>
            <a:chOff x="4990410" y="2110932"/>
            <a:chExt cx="3217964" cy="2137920"/>
          </a:xfrm>
        </p:grpSpPr>
        <p:sp>
          <p:nvSpPr>
            <p:cNvPr id="11" name="フリーフォーム 36">
              <a:extLst>
                <a:ext uri="{FF2B5EF4-FFF2-40B4-BE49-F238E27FC236}">
                  <a16:creationId xmlns:a16="http://schemas.microsoft.com/office/drawing/2014/main" id="{A8F0995D-3746-B943-7FA2-E7068C80A31A}"/>
                </a:ext>
              </a:extLst>
            </p:cNvPr>
            <p:cNvSpPr/>
            <p:nvPr/>
          </p:nvSpPr>
          <p:spPr>
            <a:xfrm>
              <a:off x="5510897" y="2817952"/>
              <a:ext cx="1951741" cy="1271383"/>
            </a:xfrm>
            <a:custGeom>
              <a:avLst/>
              <a:gdLst>
                <a:gd name="connsiteX0" fmla="*/ 0 w 1764405"/>
                <a:gd name="connsiteY0" fmla="*/ 862889 h 891731"/>
                <a:gd name="connsiteX1" fmla="*/ 669701 w 1764405"/>
                <a:gd name="connsiteY1" fmla="*/ 785616 h 891731"/>
                <a:gd name="connsiteX2" fmla="*/ 850005 w 1764405"/>
                <a:gd name="connsiteY2" fmla="*/ 5 h 891731"/>
                <a:gd name="connsiteX3" fmla="*/ 1159098 w 1764405"/>
                <a:gd name="connsiteY3" fmla="*/ 772737 h 891731"/>
                <a:gd name="connsiteX4" fmla="*/ 1764405 w 1764405"/>
                <a:gd name="connsiteY4" fmla="*/ 875768 h 891731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9 h 880255"/>
                <a:gd name="connsiteX1" fmla="*/ 643943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64405"/>
                <a:gd name="connsiteY0" fmla="*/ 862939 h 880255"/>
                <a:gd name="connsiteX1" fmla="*/ 553791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73832"/>
                <a:gd name="connsiteY0" fmla="*/ 862939 h 877163"/>
                <a:gd name="connsiteX1" fmla="*/ 553791 w 1773832"/>
                <a:gd name="connsiteY1" fmla="*/ 734150 h 877163"/>
                <a:gd name="connsiteX2" fmla="*/ 850005 w 1773832"/>
                <a:gd name="connsiteY2" fmla="*/ 55 h 877163"/>
                <a:gd name="connsiteX3" fmla="*/ 1210614 w 1773832"/>
                <a:gd name="connsiteY3" fmla="*/ 695514 h 877163"/>
                <a:gd name="connsiteX4" fmla="*/ 1773832 w 1773832"/>
                <a:gd name="connsiteY4" fmla="*/ 847537 h 877163"/>
                <a:gd name="connsiteX0" fmla="*/ 0 w 1688991"/>
                <a:gd name="connsiteY0" fmla="*/ 844086 h 861673"/>
                <a:gd name="connsiteX1" fmla="*/ 468950 w 1688991"/>
                <a:gd name="connsiteY1" fmla="*/ 734150 h 861673"/>
                <a:gd name="connsiteX2" fmla="*/ 765164 w 1688991"/>
                <a:gd name="connsiteY2" fmla="*/ 55 h 861673"/>
                <a:gd name="connsiteX3" fmla="*/ 1125773 w 1688991"/>
                <a:gd name="connsiteY3" fmla="*/ 695514 h 861673"/>
                <a:gd name="connsiteX4" fmla="*/ 1688991 w 1688991"/>
                <a:gd name="connsiteY4" fmla="*/ 847537 h 861673"/>
                <a:gd name="connsiteX0" fmla="*/ 0 w 1688991"/>
                <a:gd name="connsiteY0" fmla="*/ 844086 h 853990"/>
                <a:gd name="connsiteX1" fmla="*/ 468950 w 1688991"/>
                <a:gd name="connsiteY1" fmla="*/ 734150 h 853990"/>
                <a:gd name="connsiteX2" fmla="*/ 765164 w 1688991"/>
                <a:gd name="connsiteY2" fmla="*/ 55 h 853990"/>
                <a:gd name="connsiteX3" fmla="*/ 1125773 w 1688991"/>
                <a:gd name="connsiteY3" fmla="*/ 695514 h 853990"/>
                <a:gd name="connsiteX4" fmla="*/ 1688991 w 1688991"/>
                <a:gd name="connsiteY4" fmla="*/ 847537 h 853990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594398"/>
                <a:gd name="connsiteY0" fmla="*/ 854596 h 854596"/>
                <a:gd name="connsiteX1" fmla="*/ 374357 w 1594398"/>
                <a:gd name="connsiteY1" fmla="*/ 734150 h 854596"/>
                <a:gd name="connsiteX2" fmla="*/ 670571 w 1594398"/>
                <a:gd name="connsiteY2" fmla="*/ 55 h 854596"/>
                <a:gd name="connsiteX3" fmla="*/ 1031180 w 1594398"/>
                <a:gd name="connsiteY3" fmla="*/ 695514 h 854596"/>
                <a:gd name="connsiteX4" fmla="*/ 1594398 w 1594398"/>
                <a:gd name="connsiteY4" fmla="*/ 847537 h 854596"/>
                <a:gd name="connsiteX0" fmla="*/ 0 w 1594398"/>
                <a:gd name="connsiteY0" fmla="*/ 851637 h 851637"/>
                <a:gd name="connsiteX1" fmla="*/ 374357 w 1594398"/>
                <a:gd name="connsiteY1" fmla="*/ 734150 h 851637"/>
                <a:gd name="connsiteX2" fmla="*/ 670571 w 1594398"/>
                <a:gd name="connsiteY2" fmla="*/ 55 h 851637"/>
                <a:gd name="connsiteX3" fmla="*/ 1031180 w 1594398"/>
                <a:gd name="connsiteY3" fmla="*/ 695514 h 851637"/>
                <a:gd name="connsiteX4" fmla="*/ 1594398 w 1594398"/>
                <a:gd name="connsiteY4" fmla="*/ 847537 h 851637"/>
                <a:gd name="connsiteX0" fmla="*/ 0 w 1591439"/>
                <a:gd name="connsiteY0" fmla="*/ 845719 h 847882"/>
                <a:gd name="connsiteX1" fmla="*/ 371398 w 1591439"/>
                <a:gd name="connsiteY1" fmla="*/ 734150 h 847882"/>
                <a:gd name="connsiteX2" fmla="*/ 667612 w 1591439"/>
                <a:gd name="connsiteY2" fmla="*/ 55 h 847882"/>
                <a:gd name="connsiteX3" fmla="*/ 1028221 w 1591439"/>
                <a:gd name="connsiteY3" fmla="*/ 695514 h 847882"/>
                <a:gd name="connsiteX4" fmla="*/ 1591439 w 1591439"/>
                <a:gd name="connsiteY4" fmla="*/ 847537 h 847882"/>
                <a:gd name="connsiteX0" fmla="*/ 0 w 1594398"/>
                <a:gd name="connsiteY0" fmla="*/ 848679 h 848809"/>
                <a:gd name="connsiteX1" fmla="*/ 374357 w 1594398"/>
                <a:gd name="connsiteY1" fmla="*/ 734150 h 848809"/>
                <a:gd name="connsiteX2" fmla="*/ 670571 w 1594398"/>
                <a:gd name="connsiteY2" fmla="*/ 55 h 848809"/>
                <a:gd name="connsiteX3" fmla="*/ 1031180 w 1594398"/>
                <a:gd name="connsiteY3" fmla="*/ 695514 h 848809"/>
                <a:gd name="connsiteX4" fmla="*/ 1594398 w 1594398"/>
                <a:gd name="connsiteY4" fmla="*/ 847537 h 84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398" h="848809">
                  <a:moveTo>
                    <a:pt x="0" y="848679"/>
                  </a:moveTo>
                  <a:cubicBezTo>
                    <a:pt x="330005" y="844242"/>
                    <a:pt x="262595" y="875587"/>
                    <a:pt x="374357" y="734150"/>
                  </a:cubicBezTo>
                  <a:cubicBezTo>
                    <a:pt x="486119" y="592713"/>
                    <a:pt x="561101" y="6494"/>
                    <a:pt x="670571" y="55"/>
                  </a:cubicBezTo>
                  <a:cubicBezTo>
                    <a:pt x="780042" y="-6384"/>
                    <a:pt x="878780" y="549554"/>
                    <a:pt x="1031180" y="695514"/>
                  </a:cubicBezTo>
                  <a:cubicBezTo>
                    <a:pt x="1183580" y="841474"/>
                    <a:pt x="1160555" y="850148"/>
                    <a:pt x="1594398" y="847537"/>
                  </a:cubicBezTo>
                </a:path>
              </a:pathLst>
            </a:custGeom>
            <a:solidFill>
              <a:srgbClr val="570000">
                <a:alpha val="80000"/>
              </a:srgbClr>
            </a:solidFill>
            <a:ln w="28575" cap="flat" cmpd="sng" algn="ctr">
              <a:solidFill>
                <a:srgbClr val="AD0101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B8C42DCF-EB40-00A5-3354-BBB88972D478}"/>
                </a:ext>
              </a:extLst>
            </p:cNvPr>
            <p:cNvCxnSpPr/>
            <p:nvPr/>
          </p:nvCxnSpPr>
          <p:spPr>
            <a:xfrm flipH="1" flipV="1">
              <a:off x="5319942" y="2514070"/>
              <a:ext cx="13014" cy="17347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  <p:sp>
          <p:nvSpPr>
            <p:cNvPr id="13" name="左右矢印 38">
              <a:extLst>
                <a:ext uri="{FF2B5EF4-FFF2-40B4-BE49-F238E27FC236}">
                  <a16:creationId xmlns:a16="http://schemas.microsoft.com/office/drawing/2014/main" id="{EC7C7180-4494-20E4-B96E-D1DBCC72116A}"/>
                </a:ext>
              </a:extLst>
            </p:cNvPr>
            <p:cNvSpPr/>
            <p:nvPr/>
          </p:nvSpPr>
          <p:spPr>
            <a:xfrm>
              <a:off x="5933178" y="3313110"/>
              <a:ext cx="850274" cy="348193"/>
            </a:xfrm>
            <a:prstGeom prst="leftRightArrow">
              <a:avLst/>
            </a:prstGeom>
            <a:gradFill rotWithShape="1">
              <a:gsLst>
                <a:gs pos="0">
                  <a:srgbClr val="808DA9">
                    <a:tint val="70000"/>
                    <a:satMod val="100000"/>
                    <a:lumMod val="110000"/>
                    <a:alpha val="62000"/>
                  </a:srgbClr>
                </a:gs>
                <a:gs pos="50000">
                  <a:srgbClr val="808DA9">
                    <a:tint val="75000"/>
                    <a:satMod val="101000"/>
                    <a:lumMod val="105000"/>
                  </a:srgbClr>
                </a:gs>
                <a:gs pos="100000">
                  <a:srgbClr val="808DA9">
                    <a:tint val="82000"/>
                    <a:satMod val="104000"/>
                    <a:lumMod val="105000"/>
                    <a:alpha val="82000"/>
                  </a:srgbClr>
                </a:gs>
              </a:gsLst>
              <a:lin ang="2700000" scaled="0"/>
            </a:gradFill>
            <a:ln w="9525" cap="flat" cmpd="sng" algn="ctr">
              <a:solidFill>
                <a:srgbClr val="808DA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FFFFFF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>
              <a:extLst>
                <a:ext uri="{FF2B5EF4-FFF2-40B4-BE49-F238E27FC236}">
                  <a16:creationId xmlns:a16="http://schemas.microsoft.com/office/drawing/2014/main" id="{FE4CEE8A-D7EE-0407-4796-DBB14A307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971" y="2903094"/>
              <a:ext cx="232562" cy="193504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F221D37-0E15-C30C-2C97-EDB1836CD4D4}"/>
                </a:ext>
              </a:extLst>
            </p:cNvPr>
            <p:cNvSpPr txBox="1"/>
            <p:nvPr/>
          </p:nvSpPr>
          <p:spPr>
            <a:xfrm>
              <a:off x="6477401" y="2748405"/>
              <a:ext cx="1220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</a:rPr>
                <a:t>variance</a:t>
              </a:r>
              <a:endPara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>
              <a:extLst>
                <a:ext uri="{FF2B5EF4-FFF2-40B4-BE49-F238E27FC236}">
                  <a16:creationId xmlns:a16="http://schemas.microsoft.com/office/drawing/2014/main" id="{EF65A9CF-D308-D19D-DD78-010A028A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533" y="3966576"/>
              <a:ext cx="301841" cy="245517"/>
            </a:xfrm>
            <a:prstGeom prst="rect">
              <a:avLst/>
            </a:prstGeom>
          </p:spPr>
        </p:pic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FF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0D4C459F-5457-2BA2-15EC-29DF6FFE3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410" y="2110932"/>
              <a:ext cx="839089" cy="359610"/>
            </a:xfrm>
            <a:prstGeom prst="rect">
              <a:avLst/>
            </a:prstGeom>
          </p:spPr>
        </p:pic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4DF1A57-13B5-71FE-4A57-43B0B8D737D0}"/>
                </a:ext>
              </a:extLst>
            </p:cNvPr>
            <p:cNvCxnSpPr/>
            <p:nvPr/>
          </p:nvCxnSpPr>
          <p:spPr>
            <a:xfrm flipV="1">
              <a:off x="5141331" y="4089335"/>
              <a:ext cx="2697953" cy="174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</p:grpSp>
      <p:sp>
        <p:nvSpPr>
          <p:cNvPr id="19" name="フリーフォーム 45">
            <a:extLst>
              <a:ext uri="{FF2B5EF4-FFF2-40B4-BE49-F238E27FC236}">
                <a16:creationId xmlns:a16="http://schemas.microsoft.com/office/drawing/2014/main" id="{7E749A5C-3054-7D97-4E0F-D9846DBE5843}"/>
              </a:ext>
            </a:extLst>
          </p:cNvPr>
          <p:cNvSpPr/>
          <p:nvPr/>
        </p:nvSpPr>
        <p:spPr>
          <a:xfrm>
            <a:off x="5492967" y="3072030"/>
            <a:ext cx="1951741" cy="1334101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02540 h 904313"/>
              <a:gd name="connsiteX1" fmla="*/ 374357 w 1594398"/>
              <a:gd name="connsiteY1" fmla="*/ 788011 h 904313"/>
              <a:gd name="connsiteX2" fmla="*/ 736481 w 1594398"/>
              <a:gd name="connsiteY2" fmla="*/ 50 h 904313"/>
              <a:gd name="connsiteX3" fmla="*/ 1031180 w 1594398"/>
              <a:gd name="connsiteY3" fmla="*/ 749375 h 904313"/>
              <a:gd name="connsiteX4" fmla="*/ 1594398 w 1594398"/>
              <a:gd name="connsiteY4" fmla="*/ 901398 h 904313"/>
              <a:gd name="connsiteX0" fmla="*/ 0 w 1594398"/>
              <a:gd name="connsiteY0" fmla="*/ 902517 h 902517"/>
              <a:gd name="connsiteX1" fmla="*/ 440267 w 1594398"/>
              <a:gd name="connsiteY1" fmla="*/ 722152 h 902517"/>
              <a:gd name="connsiteX2" fmla="*/ 736481 w 1594398"/>
              <a:gd name="connsiteY2" fmla="*/ 27 h 902517"/>
              <a:gd name="connsiteX3" fmla="*/ 1031180 w 1594398"/>
              <a:gd name="connsiteY3" fmla="*/ 749352 h 902517"/>
              <a:gd name="connsiteX4" fmla="*/ 1594398 w 1594398"/>
              <a:gd name="connsiteY4" fmla="*/ 901375 h 902517"/>
              <a:gd name="connsiteX0" fmla="*/ 0 w 1594398"/>
              <a:gd name="connsiteY0" fmla="*/ 902566 h 902566"/>
              <a:gd name="connsiteX1" fmla="*/ 440267 w 1594398"/>
              <a:gd name="connsiteY1" fmla="*/ 722201 h 902566"/>
              <a:gd name="connsiteX2" fmla="*/ 736481 w 1594398"/>
              <a:gd name="connsiteY2" fmla="*/ 76 h 902566"/>
              <a:gd name="connsiteX3" fmla="*/ 950623 w 1594398"/>
              <a:gd name="connsiteY3" fmla="*/ 677580 h 902566"/>
              <a:gd name="connsiteX4" fmla="*/ 1594398 w 1594398"/>
              <a:gd name="connsiteY4" fmla="*/ 901424 h 902566"/>
              <a:gd name="connsiteX0" fmla="*/ 0 w 1594398"/>
              <a:gd name="connsiteY0" fmla="*/ 890597 h 890597"/>
              <a:gd name="connsiteX1" fmla="*/ 440267 w 1594398"/>
              <a:gd name="connsiteY1" fmla="*/ 710232 h 890597"/>
              <a:gd name="connsiteX2" fmla="*/ 641276 w 1594398"/>
              <a:gd name="connsiteY2" fmla="*/ 78 h 890597"/>
              <a:gd name="connsiteX3" fmla="*/ 950623 w 1594398"/>
              <a:gd name="connsiteY3" fmla="*/ 665611 h 890597"/>
              <a:gd name="connsiteX4" fmla="*/ 1594398 w 1594398"/>
              <a:gd name="connsiteY4" fmla="*/ 889455 h 890597"/>
              <a:gd name="connsiteX0" fmla="*/ 0 w 1594398"/>
              <a:gd name="connsiteY0" fmla="*/ 890733 h 890733"/>
              <a:gd name="connsiteX1" fmla="*/ 491530 w 1594398"/>
              <a:gd name="connsiteY1" fmla="*/ 740294 h 890733"/>
              <a:gd name="connsiteX2" fmla="*/ 641276 w 1594398"/>
              <a:gd name="connsiteY2" fmla="*/ 214 h 890733"/>
              <a:gd name="connsiteX3" fmla="*/ 950623 w 1594398"/>
              <a:gd name="connsiteY3" fmla="*/ 665747 h 890733"/>
              <a:gd name="connsiteX4" fmla="*/ 1594398 w 1594398"/>
              <a:gd name="connsiteY4" fmla="*/ 889591 h 890733"/>
              <a:gd name="connsiteX0" fmla="*/ 0 w 1594398"/>
              <a:gd name="connsiteY0" fmla="*/ 890548 h 890548"/>
              <a:gd name="connsiteX1" fmla="*/ 491530 w 1594398"/>
              <a:gd name="connsiteY1" fmla="*/ 692228 h 890548"/>
              <a:gd name="connsiteX2" fmla="*/ 641276 w 1594398"/>
              <a:gd name="connsiteY2" fmla="*/ 29 h 890548"/>
              <a:gd name="connsiteX3" fmla="*/ 950623 w 1594398"/>
              <a:gd name="connsiteY3" fmla="*/ 665562 h 890548"/>
              <a:gd name="connsiteX4" fmla="*/ 1594398 w 1594398"/>
              <a:gd name="connsiteY4" fmla="*/ 889406 h 890548"/>
              <a:gd name="connsiteX0" fmla="*/ 0 w 1594398"/>
              <a:gd name="connsiteY0" fmla="*/ 890681 h 890681"/>
              <a:gd name="connsiteX1" fmla="*/ 491530 w 1594398"/>
              <a:gd name="connsiteY1" fmla="*/ 692361 h 890681"/>
              <a:gd name="connsiteX2" fmla="*/ 641276 w 1594398"/>
              <a:gd name="connsiteY2" fmla="*/ 162 h 890681"/>
              <a:gd name="connsiteX3" fmla="*/ 994563 w 1594398"/>
              <a:gd name="connsiteY3" fmla="*/ 629785 h 890681"/>
              <a:gd name="connsiteX4" fmla="*/ 1594398 w 1594398"/>
              <a:gd name="connsiteY4" fmla="*/ 889539 h 8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890681">
                <a:moveTo>
                  <a:pt x="0" y="890681"/>
                </a:moveTo>
                <a:cubicBezTo>
                  <a:pt x="330005" y="886244"/>
                  <a:pt x="384651" y="840781"/>
                  <a:pt x="491530" y="692361"/>
                </a:cubicBezTo>
                <a:cubicBezTo>
                  <a:pt x="598409" y="543941"/>
                  <a:pt x="557437" y="10591"/>
                  <a:pt x="641276" y="162"/>
                </a:cubicBezTo>
                <a:cubicBezTo>
                  <a:pt x="725115" y="-10267"/>
                  <a:pt x="842163" y="483825"/>
                  <a:pt x="994563" y="629785"/>
                </a:cubicBezTo>
                <a:cubicBezTo>
                  <a:pt x="1146963" y="775745"/>
                  <a:pt x="1160555" y="892150"/>
                  <a:pt x="1594398" y="889539"/>
                </a:cubicBezTo>
              </a:path>
            </a:pathLst>
          </a:custGeom>
          <a:solidFill>
            <a:srgbClr val="00B0F0">
              <a:alpha val="50196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20" name="フリーフォーム 46">
            <a:extLst>
              <a:ext uri="{FF2B5EF4-FFF2-40B4-BE49-F238E27FC236}">
                <a16:creationId xmlns:a16="http://schemas.microsoft.com/office/drawing/2014/main" id="{C725C49B-A4F3-0087-A425-7B8FC0D316A7}"/>
              </a:ext>
            </a:extLst>
          </p:cNvPr>
          <p:cNvSpPr/>
          <p:nvPr/>
        </p:nvSpPr>
        <p:spPr>
          <a:xfrm>
            <a:off x="5332956" y="2740653"/>
            <a:ext cx="2364972" cy="1656597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38447 h 941570"/>
              <a:gd name="connsiteX1" fmla="*/ 374357 w 1594398"/>
              <a:gd name="connsiteY1" fmla="*/ 823918 h 941570"/>
              <a:gd name="connsiteX2" fmla="*/ 677894 w 1594398"/>
              <a:gd name="connsiteY2" fmla="*/ 47 h 941570"/>
              <a:gd name="connsiteX3" fmla="*/ 1031180 w 1594398"/>
              <a:gd name="connsiteY3" fmla="*/ 785282 h 941570"/>
              <a:gd name="connsiteX4" fmla="*/ 1594398 w 1594398"/>
              <a:gd name="connsiteY4" fmla="*/ 937305 h 941570"/>
              <a:gd name="connsiteX0" fmla="*/ 0 w 1594398"/>
              <a:gd name="connsiteY0" fmla="*/ 938438 h 938438"/>
              <a:gd name="connsiteX1" fmla="*/ 484207 w 1594398"/>
              <a:gd name="connsiteY1" fmla="*/ 752088 h 938438"/>
              <a:gd name="connsiteX2" fmla="*/ 677894 w 1594398"/>
              <a:gd name="connsiteY2" fmla="*/ 38 h 938438"/>
              <a:gd name="connsiteX3" fmla="*/ 1031180 w 1594398"/>
              <a:gd name="connsiteY3" fmla="*/ 785273 h 938438"/>
              <a:gd name="connsiteX4" fmla="*/ 1594398 w 1594398"/>
              <a:gd name="connsiteY4" fmla="*/ 937296 h 938438"/>
              <a:gd name="connsiteX0" fmla="*/ 0 w 1594398"/>
              <a:gd name="connsiteY0" fmla="*/ 938416 h 938416"/>
              <a:gd name="connsiteX1" fmla="*/ 484207 w 1594398"/>
              <a:gd name="connsiteY1" fmla="*/ 752066 h 938416"/>
              <a:gd name="connsiteX2" fmla="*/ 677894 w 1594398"/>
              <a:gd name="connsiteY2" fmla="*/ 16 h 938416"/>
              <a:gd name="connsiteX3" fmla="*/ 892036 w 1594398"/>
              <a:gd name="connsiteY3" fmla="*/ 731385 h 938416"/>
              <a:gd name="connsiteX4" fmla="*/ 1594398 w 1594398"/>
              <a:gd name="connsiteY4" fmla="*/ 937274 h 938416"/>
              <a:gd name="connsiteX0" fmla="*/ 0 w 1594398"/>
              <a:gd name="connsiteY0" fmla="*/ 1105993 h 1105993"/>
              <a:gd name="connsiteX1" fmla="*/ 484207 w 1594398"/>
              <a:gd name="connsiteY1" fmla="*/ 919643 h 1105993"/>
              <a:gd name="connsiteX2" fmla="*/ 677894 w 1594398"/>
              <a:gd name="connsiteY2" fmla="*/ 11 h 1105993"/>
              <a:gd name="connsiteX3" fmla="*/ 892036 w 1594398"/>
              <a:gd name="connsiteY3" fmla="*/ 898962 h 1105993"/>
              <a:gd name="connsiteX4" fmla="*/ 1594398 w 1594398"/>
              <a:gd name="connsiteY4" fmla="*/ 1104851 h 1105993"/>
              <a:gd name="connsiteX0" fmla="*/ 0 w 1594398"/>
              <a:gd name="connsiteY0" fmla="*/ 1105989 h 1105989"/>
              <a:gd name="connsiteX1" fmla="*/ 484207 w 1594398"/>
              <a:gd name="connsiteY1" fmla="*/ 919639 h 1105989"/>
              <a:gd name="connsiteX2" fmla="*/ 677894 w 1594398"/>
              <a:gd name="connsiteY2" fmla="*/ 7 h 1105989"/>
              <a:gd name="connsiteX3" fmla="*/ 906683 w 1594398"/>
              <a:gd name="connsiteY3" fmla="*/ 934868 h 1105989"/>
              <a:gd name="connsiteX4" fmla="*/ 1594398 w 1594398"/>
              <a:gd name="connsiteY4" fmla="*/ 1104847 h 1105989"/>
              <a:gd name="connsiteX0" fmla="*/ 0 w 1594398"/>
              <a:gd name="connsiteY0" fmla="*/ 1106033 h 1112694"/>
              <a:gd name="connsiteX1" fmla="*/ 469559 w 1594398"/>
              <a:gd name="connsiteY1" fmla="*/ 979534 h 1112694"/>
              <a:gd name="connsiteX2" fmla="*/ 677894 w 1594398"/>
              <a:gd name="connsiteY2" fmla="*/ 51 h 1112694"/>
              <a:gd name="connsiteX3" fmla="*/ 906683 w 1594398"/>
              <a:gd name="connsiteY3" fmla="*/ 934912 h 1112694"/>
              <a:gd name="connsiteX4" fmla="*/ 1594398 w 1594398"/>
              <a:gd name="connsiteY4" fmla="*/ 1104891 h 1112694"/>
              <a:gd name="connsiteX0" fmla="*/ 0 w 1594398"/>
              <a:gd name="connsiteY0" fmla="*/ 1105988 h 1105988"/>
              <a:gd name="connsiteX1" fmla="*/ 498853 w 1594398"/>
              <a:gd name="connsiteY1" fmla="*/ 949564 h 1105988"/>
              <a:gd name="connsiteX2" fmla="*/ 677894 w 1594398"/>
              <a:gd name="connsiteY2" fmla="*/ 6 h 1105988"/>
              <a:gd name="connsiteX3" fmla="*/ 906683 w 1594398"/>
              <a:gd name="connsiteY3" fmla="*/ 934867 h 1105988"/>
              <a:gd name="connsiteX4" fmla="*/ 1594398 w 1594398"/>
              <a:gd name="connsiteY4" fmla="*/ 1104846 h 1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1105988">
                <a:moveTo>
                  <a:pt x="0" y="1105988"/>
                </a:moveTo>
                <a:cubicBezTo>
                  <a:pt x="330005" y="1101551"/>
                  <a:pt x="385871" y="1133894"/>
                  <a:pt x="498853" y="949564"/>
                </a:cubicBezTo>
                <a:cubicBezTo>
                  <a:pt x="611835" y="765234"/>
                  <a:pt x="609922" y="2455"/>
                  <a:pt x="677894" y="6"/>
                </a:cubicBezTo>
                <a:cubicBezTo>
                  <a:pt x="745866" y="-2443"/>
                  <a:pt x="754283" y="788907"/>
                  <a:pt x="906683" y="934867"/>
                </a:cubicBezTo>
                <a:cubicBezTo>
                  <a:pt x="1059083" y="1080827"/>
                  <a:pt x="1160555" y="1107457"/>
                  <a:pt x="1594398" y="1104846"/>
                </a:cubicBezTo>
              </a:path>
            </a:pathLst>
          </a:custGeom>
          <a:solidFill>
            <a:srgbClr val="FFC000">
              <a:alpha val="40000"/>
            </a:srgbClr>
          </a:solidFill>
          <a:ln w="28575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21" name="右矢印 57">
            <a:extLst>
              <a:ext uri="{FF2B5EF4-FFF2-40B4-BE49-F238E27FC236}">
                <a16:creationId xmlns:a16="http://schemas.microsoft.com/office/drawing/2014/main" id="{A0B3E99A-FB1E-FC2F-CA6B-27895AAF906F}"/>
              </a:ext>
            </a:extLst>
          </p:cNvPr>
          <p:cNvSpPr/>
          <p:nvPr/>
        </p:nvSpPr>
        <p:spPr>
          <a:xfrm>
            <a:off x="3935392" y="3004251"/>
            <a:ext cx="710239" cy="1129400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7FF38C-C04D-C773-D863-5A6605E38384}"/>
              </a:ext>
            </a:extLst>
          </p:cNvPr>
          <p:cNvSpPr txBox="1"/>
          <p:nvPr/>
        </p:nvSpPr>
        <p:spPr>
          <a:xfrm>
            <a:off x="1069244" y="5255715"/>
            <a:ext cx="7234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Enhancement &amp; sign change of higher order cumulants will be used for the signal of the QCD critical point.</a:t>
            </a:r>
            <a:endParaRPr kumimoji="1" lang="ja-JP" altLang="en-US" sz="2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77882DB-7412-8070-0C7D-523D0F4A6234}"/>
              </a:ext>
            </a:extLst>
          </p:cNvPr>
          <p:cNvSpPr txBox="1"/>
          <p:nvPr/>
        </p:nvSpPr>
        <p:spPr>
          <a:xfrm>
            <a:off x="4246971" y="6077144"/>
            <a:ext cx="38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Stephanov</a:t>
            </a:r>
            <a:r>
              <a:rPr kumimoji="1" lang="en-US" altLang="ja-JP" dirty="0"/>
              <a:t>, ’09; Asakawa, </a:t>
            </a:r>
            <a:r>
              <a:rPr kumimoji="1" lang="en-US" altLang="ja-JP" dirty="0" err="1"/>
              <a:t>Ejiri</a:t>
            </a:r>
            <a:r>
              <a:rPr kumimoji="1" lang="en-US" altLang="ja-JP" dirty="0"/>
              <a:t>, MK, ’09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37885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7">
            <a:extLst>
              <a:ext uri="{FF2B5EF4-FFF2-40B4-BE49-F238E27FC236}">
                <a16:creationId xmlns:a16="http://schemas.microsoft.com/office/drawing/2014/main" id="{01AF39A0-6846-4862-8168-BC4920548283}"/>
              </a:ext>
            </a:extLst>
          </p:cNvPr>
          <p:cNvSpPr/>
          <p:nvPr/>
        </p:nvSpPr>
        <p:spPr>
          <a:xfrm>
            <a:off x="179462" y="1662494"/>
            <a:ext cx="3879789" cy="2844002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7ADAFC-EC1E-410E-8CEF-CEC09844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Cumulants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46FB80-32CC-4980-989A-9B74BBA9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73</a:t>
            </a:fld>
            <a:endParaRPr lang="ja-JP" altLang="en-US" dirty="0"/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D401D690-CE21-427F-84EE-568B02A5CD61}"/>
              </a:ext>
            </a:extLst>
          </p:cNvPr>
          <p:cNvSpPr/>
          <p:nvPr/>
        </p:nvSpPr>
        <p:spPr>
          <a:xfrm>
            <a:off x="337446" y="2380204"/>
            <a:ext cx="299643" cy="1828800"/>
          </a:xfrm>
          <a:prstGeom prst="leftBrace">
            <a:avLst>
              <a:gd name="adj1" fmla="val 27443"/>
              <a:gd name="adj2" fmla="val 50000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langle N \rangle_c &amp;amp;= \langle N \rangle&#10;\\&#10;\langle N^2 \rangle_c &amp;amp;= \langle \delta N^2 \rangle&#10;\\&#10;\langle N^3 \rangle_c &amp;amp;= \langle \delta N^3 \rangle&#10;\\&#10;\langle N^4 \rangle_c &amp;amp;= \langle \delta N^4 \rangle&#10;- 3 \langle \delta N^2 \rangle^2&#10;\end{align*}&lt;/body&gt;&#10;  &lt;fcolor&gt;FFFFFFFF&lt;/fcolor&gt;&#10;  &lt;bcolor&gt;FFFFFFFF&lt;/bcolor&gt;&#10;  &lt;transparent&gt;True&lt;/transparent&gt;&#10;  &lt;resolution&gt;1800&lt;/resolution&gt;&#10;  &lt;imageh&gt;1595&lt;/imageh&gt;&#10;  &lt;imagew&gt;2762&lt;/imagew&gt;&#10;  &lt;scale&gt;50&lt;/scale&gt;&#10;  &lt;cursor&gt;254&lt;/cursor&gt;&#10;&lt;/TeXTeX&gt;">
            <a:extLst>
              <a:ext uri="{FF2B5EF4-FFF2-40B4-BE49-F238E27FC236}">
                <a16:creationId xmlns:a16="http://schemas.microsoft.com/office/drawing/2014/main" id="{319AFB7A-A879-4820-87FF-B6C15E56E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2447199"/>
            <a:ext cx="2923116" cy="168804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F0F3326-1649-4121-98C4-6F58E71B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511" y="3002175"/>
            <a:ext cx="4538043" cy="188541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647462-128C-4353-BEB3-D6BD246FB12F}"/>
              </a:ext>
            </a:extLst>
          </p:cNvPr>
          <p:cNvSpPr txBox="1"/>
          <p:nvPr/>
        </p:nvSpPr>
        <p:spPr>
          <a:xfrm>
            <a:off x="1191858" y="1708928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Cumulants</a:t>
            </a:r>
            <a:endParaRPr kumimoji="1" lang="ja-JP" altLang="en-US" sz="28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FC3BA2-B1CA-4B90-8870-24D8F2251D48}"/>
              </a:ext>
            </a:extLst>
          </p:cNvPr>
          <p:cNvSpPr txBox="1"/>
          <p:nvPr/>
        </p:nvSpPr>
        <p:spPr>
          <a:xfrm>
            <a:off x="2631851" y="2304643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average</a:t>
            </a:r>
            <a:endParaRPr kumimoji="1" lang="ja-JP" altLang="en-US" sz="2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124B9D2-5701-482C-834D-C37781218247}"/>
              </a:ext>
            </a:extLst>
          </p:cNvPr>
          <p:cNvSpPr txBox="1"/>
          <p:nvPr/>
        </p:nvSpPr>
        <p:spPr>
          <a:xfrm>
            <a:off x="2631851" y="280143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variance</a:t>
            </a:r>
            <a:endParaRPr kumimoji="1" lang="ja-JP" altLang="en-US" sz="2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893CA75-68EC-41E8-A009-BB57EEC6305F}"/>
              </a:ext>
            </a:extLst>
          </p:cNvPr>
          <p:cNvSpPr txBox="1"/>
          <p:nvPr/>
        </p:nvSpPr>
        <p:spPr>
          <a:xfrm>
            <a:off x="4391054" y="1576702"/>
            <a:ext cx="173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</a:t>
            </a:r>
            <a:r>
              <a:rPr kumimoji="1" lang="en-US" altLang="ja-JP" sz="2400" dirty="0"/>
              <a:t>kewness</a:t>
            </a:r>
            <a:endParaRPr kumimoji="1" lang="ja-JP" altLang="en-US" sz="2400" dirty="0"/>
          </a:p>
        </p:txBody>
      </p: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N^3 \rangle_c }{ \langle N^2 \rangle_c^{3/2} }&#10;\end{align*}&lt;/body&gt;&#10;  &lt;fcolor&gt;FFFFFFFF&lt;/fcolor&gt;&#10;  &lt;bcolor&gt;FFFFFFFF&lt;/bcolor&gt;&#10;  &lt;transparent&gt;True&lt;/transparent&gt;&#10;  &lt;resolution&gt;1800&lt;/resolution&gt;&#10;  &lt;imageh&gt;669&lt;/imageh&gt;&#10;  &lt;imagew&gt;1361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75D73FCC-CDD7-4630-B757-305669E96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82" y="2097421"/>
            <a:ext cx="1555623" cy="764667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N^4 \rangle_c }{\langle N^2 \rangle_c^2} &#10;\end{align*}&lt;/body&gt;&#10;  &lt;fcolor&gt;FFFFFFFF&lt;/fcolor&gt;&#10;  &lt;bcolor&gt;FFFFFFFF&lt;/bcolor&gt;&#10;  &lt;transparent&gt;True&lt;/transparent&gt;&#10;  &lt;resolution&gt;1800&lt;/resolution&gt;&#10;  &lt;imageh&gt;608&lt;/imageh&gt;&#10;  &lt;imagew&gt;1138&lt;/imagew&gt;&#10;  &lt;scale&gt;50&lt;/scale&gt;&#10;  &lt;cursor&gt;61&lt;/cursor&gt;&#10;&lt;/TeXTeX&gt;">
            <a:extLst>
              <a:ext uri="{FF2B5EF4-FFF2-40B4-BE49-F238E27FC236}">
                <a16:creationId xmlns:a16="http://schemas.microsoft.com/office/drawing/2014/main" id="{03D5522B-D5C4-4F07-8838-AD1EFD72D7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85" y="2081821"/>
            <a:ext cx="1300734" cy="69494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E2EBEF8-D4B2-4F9E-8670-F95BA3919CAB}"/>
              </a:ext>
            </a:extLst>
          </p:cNvPr>
          <p:cNvSpPr txBox="1"/>
          <p:nvPr/>
        </p:nvSpPr>
        <p:spPr>
          <a:xfrm>
            <a:off x="6755991" y="1576702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kurtosis</a:t>
            </a:r>
            <a:endParaRPr kumimoji="1" lang="ja-JP" altLang="en-US" sz="2400" dirty="0"/>
          </a:p>
        </p:txBody>
      </p:sp>
      <p:sp>
        <p:nvSpPr>
          <p:cNvPr id="49" name="角丸四角形 27">
            <a:extLst>
              <a:ext uri="{FF2B5EF4-FFF2-40B4-BE49-F238E27FC236}">
                <a16:creationId xmlns:a16="http://schemas.microsoft.com/office/drawing/2014/main" id="{5B3E6F5F-97C4-4C02-B170-3A2FBD65661E}"/>
              </a:ext>
            </a:extLst>
          </p:cNvPr>
          <p:cNvSpPr/>
          <p:nvPr/>
        </p:nvSpPr>
        <p:spPr>
          <a:xfrm>
            <a:off x="767080" y="5003022"/>
            <a:ext cx="7748270" cy="1521136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25F4F6A-B77F-464D-AEE9-F902CBB12390}"/>
              </a:ext>
            </a:extLst>
          </p:cNvPr>
          <p:cNvSpPr txBox="1"/>
          <p:nvPr/>
        </p:nvSpPr>
        <p:spPr>
          <a:xfrm>
            <a:off x="937786" y="5076216"/>
            <a:ext cx="1431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NOTE</a:t>
            </a:r>
            <a:endParaRPr kumimoji="1" lang="ja-JP" altLang="en-US" sz="28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2CB7977-F61A-417B-94F2-17DBB17D72E4}"/>
              </a:ext>
            </a:extLst>
          </p:cNvPr>
          <p:cNvSpPr txBox="1"/>
          <p:nvPr/>
        </p:nvSpPr>
        <p:spPr>
          <a:xfrm>
            <a:off x="966590" y="5516085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Gauss distribution:</a:t>
            </a:r>
            <a:endParaRPr kumimoji="1" lang="ja-JP" altLang="en-US" sz="2400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N^3 \rangle_c = \langle N^4 \rangle_c = \cdots = 0&#10;\end{align*}&lt;/body&gt;&#10;  &lt;fcolor&gt;FFFFFFFF&lt;/fcolor&gt;&#10;  &lt;bcolor&gt;FFFFFFFF&lt;/bcolor&gt;&#10;  &lt;transparent&gt;True&lt;/transparent&gt;&#10;  &lt;resolution&gt;1800&lt;/resolution&gt;&#10;  &lt;imageh&gt;281&lt;/imageh&gt;&#10;  &lt;imagew&gt;2643&lt;/imagew&gt;&#10;  &lt;scale&gt;50&lt;/scale&gt;&#10;  &lt;cursor&gt;74&lt;/cursor&gt;&#10;&lt;/TeXTeX&gt;">
            <a:extLst>
              <a:ext uri="{FF2B5EF4-FFF2-40B4-BE49-F238E27FC236}">
                <a16:creationId xmlns:a16="http://schemas.microsoft.com/office/drawing/2014/main" id="{D5593133-50BD-4942-965D-3698E0530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68" y="5598221"/>
            <a:ext cx="2797175" cy="297392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128949C-B8BB-4626-8D2B-F212EACF6143}"/>
              </a:ext>
            </a:extLst>
          </p:cNvPr>
          <p:cNvSpPr txBox="1"/>
          <p:nvPr/>
        </p:nvSpPr>
        <p:spPr>
          <a:xfrm>
            <a:off x="966590" y="5955954"/>
            <a:ext cx="3120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Poisson</a:t>
            </a:r>
            <a:r>
              <a:rPr kumimoji="1" lang="en-US" altLang="ja-JP" sz="2400" dirty="0"/>
              <a:t> distribution:</a:t>
            </a:r>
            <a:endParaRPr kumimoji="1" lang="ja-JP" altLang="en-US" sz="2400" dirty="0"/>
          </a:p>
        </p:txBody>
      </p:sp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\langle N^2 \rangle_c = \langle N^3 \rangle_c = \langle N^4 \rangle_c = \cdots = \langle N \rangle&#10;\end{align*}&lt;/body&gt;&#10;  &lt;fcolor&gt;FFFFFFFF&lt;/fcolor&gt;&#10;  &lt;bcolor&gt;FFFFFFFF&lt;/bcolor&gt;&#10;  &lt;transparent&gt;True&lt;/transparent&gt;&#10;  &lt;resolution&gt;1800&lt;/resolution&gt;&#10;  &lt;imageh&gt;281&lt;/imageh&gt;&#10;  &lt;imagew&gt;3890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BFF2B6AB-7D88-4C25-9D44-933E21577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72" y="6038090"/>
            <a:ext cx="4116917" cy="297392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ED94DA1-10E7-4519-93AA-22BC700CAD65}"/>
              </a:ext>
            </a:extLst>
          </p:cNvPr>
          <p:cNvSpPr/>
          <p:nvPr/>
        </p:nvSpPr>
        <p:spPr>
          <a:xfrm>
            <a:off x="5209397" y="6535487"/>
            <a:ext cx="3911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Review: Asakawa, MK, PPNP </a:t>
            </a:r>
            <a:r>
              <a:rPr lang="en-US" altLang="ja-JP" sz="16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 (2016) Sec. 2</a:t>
            </a:r>
          </a:p>
        </p:txBody>
      </p:sp>
    </p:spTree>
    <p:extLst>
      <p:ext uri="{BB962C8B-B14F-4D97-AF65-F5344CB8AC3E}">
        <p14:creationId xmlns:p14="http://schemas.microsoft.com/office/powerpoint/2010/main" val="41551519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27">
            <a:extLst>
              <a:ext uri="{FF2B5EF4-FFF2-40B4-BE49-F238E27FC236}">
                <a16:creationId xmlns:a16="http://schemas.microsoft.com/office/drawing/2014/main" id="{F4ED1563-A81D-BD11-30A5-A937D80DCF39}"/>
              </a:ext>
            </a:extLst>
          </p:cNvPr>
          <p:cNvSpPr/>
          <p:nvPr/>
        </p:nvSpPr>
        <p:spPr>
          <a:xfrm>
            <a:off x="865026" y="2126688"/>
            <a:ext cx="3879789" cy="1528308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45A039-7F1D-96CE-4A66-BC2277C8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of Conserved Charges</a:t>
            </a:r>
            <a:br>
              <a:rPr kumimoji="1" lang="en-US" altLang="ja-JP" dirty="0"/>
            </a:br>
            <a:r>
              <a:rPr kumimoji="1" lang="en-US" altLang="ja-JP" sz="3600" dirty="0"/>
              <a:t>=Observable on the Lattice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D77BC1-8B06-B3A9-8DAB-4FCC534F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74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EC134A-4506-3060-9521-D8F6680D076C}"/>
              </a:ext>
            </a:extLst>
          </p:cNvPr>
          <p:cNvSpPr txBox="1"/>
          <p:nvPr/>
        </p:nvSpPr>
        <p:spPr>
          <a:xfrm>
            <a:off x="381788" y="1538916"/>
            <a:ext cx="5207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/>
              <a:t>Fluctuation-Response Relations</a:t>
            </a:r>
            <a:endParaRPr kumimoji="1" lang="ja-JP" altLang="en-US" sz="2800" dirty="0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N_B^m \rangle_c = V\chi_m^B&#10;\end{align*}&lt;/body&gt;&#10;  &lt;fcolor&gt;FFFFFFFF&lt;/fcolor&gt;&#10;  &lt;bcolor&gt;FFFFFFFF&lt;/bcolor&gt;&#10;  &lt;transparent&gt;True&lt;/transparent&gt;&#10;  &lt;resolution&gt;1800&lt;/resolution&gt;&#10;  &lt;imageh&gt;285&lt;/imageh&gt;&#10;  &lt;imagew&gt;1542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3EE848BA-D582-1993-FBF6-A64FDA6FC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14" y="2279177"/>
            <a:ext cx="2076757" cy="38383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47C591-7D33-7782-E180-C0B3D4D9290F}"/>
              </a:ext>
            </a:extLst>
          </p:cNvPr>
          <p:cNvSpPr txBox="1"/>
          <p:nvPr/>
        </p:nvSpPr>
        <p:spPr>
          <a:xfrm>
            <a:off x="1211167" y="2926289"/>
            <a:ext cx="1440571" cy="653796"/>
          </a:xfrm>
          <a:prstGeom prst="wedgeRoundRectCallout">
            <a:avLst>
              <a:gd name="adj1" fmla="val 19830"/>
              <a:gd name="adj2" fmla="val -7569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>
                <a:solidFill>
                  <a:srgbClr val="FFFF00"/>
                </a:solidFill>
              </a:rPr>
              <a:t>Thermal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>
                <a:solidFill>
                  <a:srgbClr val="FFFF00"/>
                </a:solidFill>
              </a:rPr>
              <a:t>Fluctuation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6EA156D-0530-AD1E-4821-BCCD329EC472}"/>
              </a:ext>
            </a:extLst>
          </p:cNvPr>
          <p:cNvSpPr txBox="1"/>
          <p:nvPr/>
        </p:nvSpPr>
        <p:spPr>
          <a:xfrm>
            <a:off x="2985450" y="2926289"/>
            <a:ext cx="1649042" cy="442674"/>
          </a:xfrm>
          <a:prstGeom prst="wedgeRoundRectCallout">
            <a:avLst>
              <a:gd name="adj1" fmla="val -21936"/>
              <a:gd name="adj2" fmla="val -95370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Susceptibility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chi_m^B \sim \frac{\partial^m p}{\partial \mu_B^m}&#10;\end{align*}&lt;/body&gt;&#10;  &lt;fcolor&gt;FFFFFFFF&lt;/fcolor&gt;&#10;  &lt;bcolor&gt;FFFFFFFF&lt;/bcolor&gt;&#10;  &lt;transparent&gt;True&lt;/transparent&gt;&#10;  &lt;resolution&gt;1800&lt;/resolution&gt;&#10;  &lt;imageh&gt;588&lt;/imageh&gt;&#10;  &lt;imagew&gt;1186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40A9815C-D9D6-B32B-6305-B16E981C8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9" y="2211493"/>
            <a:ext cx="1379897" cy="684131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p(T,\mu) = p(T,0) &#10;+ \frac{\chi_2}2 \Big(\frac\mu{T}\Big)^2&#10;+ \cdots&#10;\end{align*}&lt;/body&gt;&#10;  &lt;fcolor&gt;FFFFFFFF&lt;/fcolor&gt;&#10;  &lt;bcolor&gt;FFFFFFFF&lt;/bcolor&gt;&#10;  &lt;transparent&gt;True&lt;/transparent&gt;&#10;  &lt;resolution&gt;1800&lt;/resolution&gt;&#10;  &lt;imageh&gt;510&lt;/imageh&gt;&#10;  &lt;imagew&gt;3660&lt;/imagew&gt;&#10;  &lt;scale&gt;50&lt;/scale&gt;&#10;  &lt;cursor&gt;75&lt;/cursor&gt;&#10;&lt;/TeXTeX&gt;">
            <a:extLst>
              <a:ext uri="{FF2B5EF4-FFF2-40B4-BE49-F238E27FC236}">
                <a16:creationId xmlns:a16="http://schemas.microsoft.com/office/drawing/2014/main" id="{A783F7E0-FF56-14AC-7F8B-39888EF64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9" y="3040291"/>
            <a:ext cx="3873500" cy="539750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4BCED3D4-2F88-FD6D-42A4-3E8A5B3FED4A}"/>
              </a:ext>
            </a:extLst>
          </p:cNvPr>
          <p:cNvGrpSpPr/>
          <p:nvPr/>
        </p:nvGrpSpPr>
        <p:grpSpPr>
          <a:xfrm>
            <a:off x="381570" y="4008617"/>
            <a:ext cx="8467981" cy="2759645"/>
            <a:chOff x="381570" y="4008617"/>
            <a:chExt cx="8467981" cy="275964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62F7517-55BA-30E9-9136-84B5080D0387}"/>
                </a:ext>
              </a:extLst>
            </p:cNvPr>
            <p:cNvSpPr txBox="1"/>
            <p:nvPr/>
          </p:nvSpPr>
          <p:spPr>
            <a:xfrm>
              <a:off x="381570" y="4008617"/>
              <a:ext cx="4243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800" dirty="0"/>
                <a:t>Volume dependence canceled out in ratios</a:t>
              </a:r>
              <a:endParaRPr kumimoji="1" lang="ja-JP" altLang="en-US" sz="2800" dirty="0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2F49B91-1A53-FC80-E6DD-FBC852D6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700"/>
            <a:stretch/>
          </p:blipFill>
          <p:spPr>
            <a:xfrm>
              <a:off x="5158796" y="4143460"/>
              <a:ext cx="3578161" cy="2321601"/>
            </a:xfrm>
            <a:prstGeom prst="rect">
              <a:avLst/>
            </a:prstGeom>
          </p:spPr>
        </p:pic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_B^4 \rangle_c / \langle N_B^2 \rangle_c&#10;\end{align*}&lt;/body&gt;&#10;  &lt;fcolor&gt;FFFFFFFF&lt;/fcolor&gt;&#10;  &lt;bcolor&gt;FFFFFFFF&lt;/bcolor&gt;&#10;  &lt;transparent&gt;True&lt;/transparent&gt;&#10;  &lt;resolution&gt;1800&lt;/resolution&gt;&#10;  &lt;imageh&gt;281&lt;/imageh&gt;&#10;  &lt;imagew&gt;1415&lt;/imagew&gt;&#10;  &lt;scale&gt;50&lt;/scale&gt;&#10;  &lt;cursor&gt;65&lt;/cursor&gt;&#10;&lt;/TeXTeX&gt;">
              <a:extLst>
                <a:ext uri="{FF2B5EF4-FFF2-40B4-BE49-F238E27FC236}">
                  <a16:creationId xmlns:a16="http://schemas.microsoft.com/office/drawing/2014/main" id="{A979EB25-B30D-5B5A-4281-32E1C2FB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50005" y="5054286"/>
              <a:ext cx="1933277" cy="383923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3762298-C47C-0A7E-7CE4-5E595B354736}"/>
                </a:ext>
              </a:extLst>
            </p:cNvPr>
            <p:cNvSpPr txBox="1"/>
            <p:nvPr/>
          </p:nvSpPr>
          <p:spPr>
            <a:xfrm>
              <a:off x="4277551" y="6398930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dirty="0" err="1"/>
                <a:t>HotQCD</a:t>
              </a:r>
              <a:r>
                <a:rPr lang="en-US" altLang="ja-JP" dirty="0"/>
                <a:t>, PRD</a:t>
              </a:r>
              <a:r>
                <a:rPr lang="en-US" altLang="ja-JP" b="1" dirty="0"/>
                <a:t>101</a:t>
              </a:r>
              <a:r>
                <a:rPr lang="en-US" altLang="ja-JP" dirty="0"/>
                <a:t> (2020)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86E548D-7B52-46A4-9A81-A9203A42C1CF}"/>
                </a:ext>
              </a:extLst>
            </p:cNvPr>
            <p:cNvSpPr txBox="1"/>
            <p:nvPr/>
          </p:nvSpPr>
          <p:spPr>
            <a:xfrm>
              <a:off x="1248951" y="5116712"/>
              <a:ext cx="29290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useful for comparison</a:t>
              </a:r>
            </a:p>
            <a:p>
              <a:r>
                <a:rPr kumimoji="1" lang="en-US" altLang="ja-JP" sz="2400" dirty="0"/>
                <a:t>w/ HIC</a:t>
              </a:r>
              <a:endParaRPr kumimoji="1" lang="ja-JP" altLang="en-US" sz="2400" dirty="0"/>
            </a:p>
          </p:txBody>
        </p:sp>
        <p:sp>
          <p:nvSpPr>
            <p:cNvPr id="27" name="下矢印 269">
              <a:extLst>
                <a:ext uri="{FF2B5EF4-FFF2-40B4-BE49-F238E27FC236}">
                  <a16:creationId xmlns:a16="http://schemas.microsoft.com/office/drawing/2014/main" id="{25641742-CBE5-A6AF-C3AD-7CBE66C0065F}"/>
                </a:ext>
              </a:extLst>
            </p:cNvPr>
            <p:cNvSpPr/>
            <p:nvPr/>
          </p:nvSpPr>
          <p:spPr>
            <a:xfrm rot="16200000">
              <a:off x="888133" y="5177116"/>
              <a:ext cx="337711" cy="383924"/>
            </a:xfrm>
            <a:prstGeom prst="down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4DE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ED4CAB2-FFB3-7EA2-F4B1-F225C3F38827}"/>
                </a:ext>
              </a:extLst>
            </p:cNvPr>
            <p:cNvSpPr txBox="1"/>
            <p:nvPr/>
          </p:nvSpPr>
          <p:spPr>
            <a:xfrm>
              <a:off x="2248055" y="4802804"/>
              <a:ext cx="2251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/>
                <a:t>Ejiri</a:t>
              </a:r>
              <a:r>
                <a:rPr kumimoji="1" lang="en-US" altLang="ja-JP" sz="1600" dirty="0"/>
                <a:t>, </a:t>
              </a:r>
              <a:r>
                <a:rPr kumimoji="1" lang="en-US" altLang="ja-JP" sz="1600" dirty="0" err="1"/>
                <a:t>Karsch</a:t>
              </a:r>
              <a:r>
                <a:rPr kumimoji="1" lang="en-US" altLang="ja-JP" sz="1600" dirty="0"/>
                <a:t>, Redlich, ’05</a:t>
              </a:r>
              <a:endParaRPr kumimoji="1" lang="ja-JP" altLang="en-US" sz="1600" dirty="0"/>
            </a:p>
          </p:txBody>
        </p:sp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9497B38-F113-D4CD-BC8C-7F4FFD376D6A}"/>
              </a:ext>
            </a:extLst>
          </p:cNvPr>
          <p:cNvSpPr/>
          <p:nvPr/>
        </p:nvSpPr>
        <p:spPr>
          <a:xfrm>
            <a:off x="2038471" y="6142940"/>
            <a:ext cx="2252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Review: Asakawa, MK, PPNP </a:t>
            </a:r>
            <a:r>
              <a:rPr lang="en-US" altLang="ja-JP" sz="16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1600" dirty="0">
                <a:latin typeface="Calibri" panose="020F0502020204030204" pitchFamily="34" charset="0"/>
                <a:ea typeface="ＭＳ Ｐゴシック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13559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27">
            <a:extLst>
              <a:ext uri="{FF2B5EF4-FFF2-40B4-BE49-F238E27FC236}">
                <a16:creationId xmlns:a16="http://schemas.microsoft.com/office/drawing/2014/main" id="{81AB048C-78F8-4845-9832-C05C7946AD7E}"/>
              </a:ext>
            </a:extLst>
          </p:cNvPr>
          <p:cNvSpPr/>
          <p:nvPr/>
        </p:nvSpPr>
        <p:spPr>
          <a:xfrm>
            <a:off x="1059681" y="5686683"/>
            <a:ext cx="7068317" cy="1039913"/>
          </a:xfrm>
          <a:prstGeom prst="roundRect">
            <a:avLst>
              <a:gd name="adj" fmla="val 7243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685524" y="1937526"/>
            <a:ext cx="3442475" cy="339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188721" y="1938484"/>
            <a:ext cx="3279763" cy="339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2407" b="-11313"/>
          <a:stretch/>
        </p:blipFill>
        <p:spPr>
          <a:xfrm>
            <a:off x="1193807" y="1999604"/>
            <a:ext cx="3274677" cy="33548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Proton Number Cumulants in HIC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36"/>
          <a:stretch/>
        </p:blipFill>
        <p:spPr>
          <a:xfrm>
            <a:off x="4705845" y="1938485"/>
            <a:ext cx="3368479" cy="30063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28809" t="90233" r="25289" b="1091"/>
          <a:stretch/>
        </p:blipFill>
        <p:spPr>
          <a:xfrm>
            <a:off x="1741087" y="4936464"/>
            <a:ext cx="2180114" cy="38930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28809" t="90233" r="25289" b="1091"/>
          <a:stretch/>
        </p:blipFill>
        <p:spPr>
          <a:xfrm>
            <a:off x="5300026" y="4944853"/>
            <a:ext cx="2180114" cy="38930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65216" y="5745496"/>
            <a:ext cx="7222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>
                <a:solidFill>
                  <a:srgbClr val="FFFF00"/>
                </a:solidFill>
              </a:rPr>
              <a:t>Nonzero and non-</a:t>
            </a:r>
            <a:r>
              <a:rPr lang="en-US" altLang="ja-JP" sz="2800" b="1" dirty="0" err="1">
                <a:solidFill>
                  <a:srgbClr val="FFFF00"/>
                </a:solidFill>
              </a:rPr>
              <a:t>Poissonian</a:t>
            </a:r>
            <a:r>
              <a:rPr lang="en-US" altLang="ja-JP" sz="2800" b="1" dirty="0">
                <a:solidFill>
                  <a:srgbClr val="FFFF00"/>
                </a:solidFill>
              </a:rPr>
              <a:t> cumulants are experimentally established.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75</a:t>
            </a:fld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25009" y="5327320"/>
            <a:ext cx="333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STAR, PRC 2020 [2001.06419]</a:t>
            </a:r>
            <a:endParaRPr kumimoji="1" lang="ja-JP" altLang="en-US" sz="2000" dirty="0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N_p^3 \rangle_c / \langle N_p^2 \rangle_c &#10;\end{align*}&lt;/body&gt;&#10;  &lt;fcolor&gt;FFFFFFFF&lt;/fcolor&gt;&#10;  &lt;bcolor&gt;FFFFFFFF&lt;/bcolor&gt;&#10;  &lt;transparent&gt;True&lt;/transparent&gt;&#10;  &lt;resolution&gt;1800&lt;/resolution&gt;&#10;  &lt;imageh&gt;313&lt;/imageh&gt;&#10;  &lt;imagew&gt;1350&lt;/imagew&gt;&#10;  &lt;scale&gt;50&lt;/scale&gt;&#10;  &lt;cursor&gt;5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20" y="1352505"/>
            <a:ext cx="2171081" cy="503369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N_p^4 \rangle_c / \langle N_p^2 \rangle_c &#10;\end{align*}&lt;/body&gt;&#10;  &lt;fcolor&gt;FFFFFFFF&lt;/fcolor&gt;&#10;  &lt;bcolor&gt;FFFFFFFF&lt;/bcolor&gt;&#10;  &lt;transparent&gt;True&lt;/transparent&gt;&#10;  &lt;resolution&gt;1800&lt;/resolution&gt;&#10;  &lt;imageh&gt;314&lt;/imageh&gt;&#10;  &lt;imagew&gt;1350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61" y="1352505"/>
            <a:ext cx="2244044" cy="521947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F3F2AD00-5ACD-4F26-8EA8-5BB6A4CE40DB}"/>
              </a:ext>
            </a:extLst>
          </p:cNvPr>
          <p:cNvSpPr/>
          <p:nvPr/>
        </p:nvSpPr>
        <p:spPr>
          <a:xfrm>
            <a:off x="1567486" y="2399251"/>
            <a:ext cx="1439712" cy="834830"/>
          </a:xfrm>
          <a:prstGeom prst="downArrow">
            <a:avLst/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0000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D066A1-5D3F-4262-AAC5-D7284992BA7A}"/>
              </a:ext>
            </a:extLst>
          </p:cNvPr>
          <p:cNvSpPr txBox="1"/>
          <p:nvPr/>
        </p:nvSpPr>
        <p:spPr>
          <a:xfrm>
            <a:off x="1233546" y="3197018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</a:rPr>
              <a:t>suppression?</a:t>
            </a:r>
            <a:endParaRPr kumimoji="1" lang="ja-JP" altLang="en-US" sz="2400" b="1" dirty="0">
              <a:solidFill>
                <a:srgbClr val="FF0000"/>
              </a:solidFill>
              <a:effectLst>
                <a:glow rad="127000">
                  <a:schemeClr val="tx1">
                    <a:alpha val="70000"/>
                  </a:schemeClr>
                </a:glo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A71514-5772-4C52-A2FD-81EBFE4B35F5}"/>
              </a:ext>
            </a:extLst>
          </p:cNvPr>
          <p:cNvSpPr txBox="1"/>
          <p:nvPr/>
        </p:nvSpPr>
        <p:spPr>
          <a:xfrm rot="2344447">
            <a:off x="5347407" y="3240024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non-monotonic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27E9F7E-29E6-4DBC-8054-B45C4D5AC4A7}"/>
              </a:ext>
            </a:extLst>
          </p:cNvPr>
          <p:cNvSpPr/>
          <p:nvPr/>
        </p:nvSpPr>
        <p:spPr>
          <a:xfrm rot="2418703">
            <a:off x="5062056" y="3526732"/>
            <a:ext cx="1873798" cy="1003669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4803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5022936"/>
            <a:ext cx="8098972" cy="413360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360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AD1800-23E2-4CEE-B19E-37074B9F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Critical Points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FD516-FB4D-4CB0-848D-F7AAEF35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F19A73-A3DD-4812-98CD-E474051053D8}"/>
              </a:ext>
            </a:extLst>
          </p:cNvPr>
          <p:cNvSpPr txBox="1"/>
          <p:nvPr/>
        </p:nvSpPr>
        <p:spPr>
          <a:xfrm>
            <a:off x="475047" y="140340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Water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E7C942-2BEC-49FE-AE00-D599A97BD7AA}"/>
              </a:ext>
            </a:extLst>
          </p:cNvPr>
          <p:cNvSpPr txBox="1"/>
          <p:nvPr/>
        </p:nvSpPr>
        <p:spPr>
          <a:xfrm>
            <a:off x="5132144" y="140422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err="1"/>
              <a:t>Ising</a:t>
            </a:r>
            <a:r>
              <a:rPr kumimoji="1" lang="en-US" altLang="ja-JP" sz="2800" b="1" dirty="0"/>
              <a:t> Model</a:t>
            </a:r>
            <a:endParaRPr kumimoji="1" lang="ja-JP" altLang="en-US" sz="2800" b="1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BD1FEE1-4382-4EAC-9A0E-2C7A3519DFF4}"/>
              </a:ext>
            </a:extLst>
          </p:cNvPr>
          <p:cNvCxnSpPr/>
          <p:nvPr/>
        </p:nvCxnSpPr>
        <p:spPr>
          <a:xfrm flipV="1">
            <a:off x="1377790" y="2170850"/>
            <a:ext cx="0" cy="230118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D57A5EE-CEEA-4F00-9EE3-F613B4420BC3}"/>
              </a:ext>
            </a:extLst>
          </p:cNvPr>
          <p:cNvCxnSpPr>
            <a:cxnSpLocks/>
          </p:cNvCxnSpPr>
          <p:nvPr/>
        </p:nvCxnSpPr>
        <p:spPr>
          <a:xfrm>
            <a:off x="1237582" y="4278936"/>
            <a:ext cx="224942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076DA0CF-F086-42B0-A3B3-9D054E7157C4}"/>
              </a:ext>
            </a:extLst>
          </p:cNvPr>
          <p:cNvCxnSpPr/>
          <p:nvPr/>
        </p:nvCxnSpPr>
        <p:spPr>
          <a:xfrm>
            <a:off x="2164174" y="2170850"/>
            <a:ext cx="0" cy="2108086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D81B0D-231D-4C8F-9F50-0E0ED9565E32}"/>
              </a:ext>
            </a:extLst>
          </p:cNvPr>
          <p:cNvCxnSpPr>
            <a:cxnSpLocks/>
          </p:cNvCxnSpPr>
          <p:nvPr/>
        </p:nvCxnSpPr>
        <p:spPr>
          <a:xfrm>
            <a:off x="1377790" y="3614472"/>
            <a:ext cx="786384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19808DE-851D-4B0E-981F-F5A4231489BA}"/>
              </a:ext>
            </a:extLst>
          </p:cNvPr>
          <p:cNvCxnSpPr>
            <a:cxnSpLocks/>
          </p:cNvCxnSpPr>
          <p:nvPr/>
        </p:nvCxnSpPr>
        <p:spPr>
          <a:xfrm>
            <a:off x="1377790" y="2962200"/>
            <a:ext cx="786384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16619AC7-F488-4C66-B841-CF949CF18282}"/>
              </a:ext>
            </a:extLst>
          </p:cNvPr>
          <p:cNvSpPr/>
          <p:nvPr/>
        </p:nvSpPr>
        <p:spPr>
          <a:xfrm>
            <a:off x="1938622" y="2423270"/>
            <a:ext cx="975360" cy="100584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85344" y="741680"/>
                  <a:pt x="231648" y="554736"/>
                </a:cubicBezTo>
                <a:cubicBezTo>
                  <a:pt x="377952" y="367792"/>
                  <a:pt x="585216" y="226568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1F81399D-2F6B-4076-9BF1-787F343DCFAB}"/>
              </a:ext>
            </a:extLst>
          </p:cNvPr>
          <p:cNvSpPr/>
          <p:nvPr/>
        </p:nvSpPr>
        <p:spPr>
          <a:xfrm>
            <a:off x="1941548" y="3447619"/>
            <a:ext cx="1505712" cy="371856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1115568"/>
              <a:gd name="connsiteY0" fmla="*/ 871728 h 871728"/>
              <a:gd name="connsiteX1" fmla="*/ 371856 w 1115568"/>
              <a:gd name="connsiteY1" fmla="*/ 554736 h 871728"/>
              <a:gd name="connsiteX2" fmla="*/ 1115568 w 1115568"/>
              <a:gd name="connsiteY2" fmla="*/ 0 h 871728"/>
              <a:gd name="connsiteX0" fmla="*/ 0 w 1499616"/>
              <a:gd name="connsiteY0" fmla="*/ 336949 h 828971"/>
              <a:gd name="connsiteX1" fmla="*/ 371856 w 1499616"/>
              <a:gd name="connsiteY1" fmla="*/ 19957 h 828971"/>
              <a:gd name="connsiteX2" fmla="*/ 1499616 w 1499616"/>
              <a:gd name="connsiteY2" fmla="*/ 800245 h 828971"/>
              <a:gd name="connsiteX0" fmla="*/ 0 w 1499616"/>
              <a:gd name="connsiteY0" fmla="*/ 39442 h 547417"/>
              <a:gd name="connsiteX1" fmla="*/ 371856 w 1499616"/>
              <a:gd name="connsiteY1" fmla="*/ 197938 h 547417"/>
              <a:gd name="connsiteX2" fmla="*/ 1499616 w 1499616"/>
              <a:gd name="connsiteY2" fmla="*/ 502738 h 547417"/>
              <a:gd name="connsiteX0" fmla="*/ 0 w 1499616"/>
              <a:gd name="connsiteY0" fmla="*/ 39442 h 564724"/>
              <a:gd name="connsiteX1" fmla="*/ 371856 w 1499616"/>
              <a:gd name="connsiteY1" fmla="*/ 197938 h 564724"/>
              <a:gd name="connsiteX2" fmla="*/ 1499616 w 1499616"/>
              <a:gd name="connsiteY2" fmla="*/ 502738 h 564724"/>
              <a:gd name="connsiteX0" fmla="*/ 0 w 1499616"/>
              <a:gd name="connsiteY0" fmla="*/ 0 h 463296"/>
              <a:gd name="connsiteX1" fmla="*/ 1499616 w 1499616"/>
              <a:gd name="connsiteY1" fmla="*/ 463296 h 463296"/>
              <a:gd name="connsiteX0" fmla="*/ 0 w 1499616"/>
              <a:gd name="connsiteY0" fmla="*/ 0 h 384048"/>
              <a:gd name="connsiteX1" fmla="*/ 1499616 w 1499616"/>
              <a:gd name="connsiteY1" fmla="*/ 384048 h 384048"/>
              <a:gd name="connsiteX0" fmla="*/ 0 w 1499616"/>
              <a:gd name="connsiteY0" fmla="*/ 0 h 384048"/>
              <a:gd name="connsiteX1" fmla="*/ 438912 w 1499616"/>
              <a:gd name="connsiteY1" fmla="*/ 118304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499616"/>
              <a:gd name="connsiteY0" fmla="*/ 0 h 384048"/>
              <a:gd name="connsiteX1" fmla="*/ 402336 w 1499616"/>
              <a:gd name="connsiteY1" fmla="*/ 221936 h 384048"/>
              <a:gd name="connsiteX2" fmla="*/ 1499616 w 1499616"/>
              <a:gd name="connsiteY2" fmla="*/ 384048 h 384048"/>
              <a:gd name="connsiteX0" fmla="*/ 0 w 1505712"/>
              <a:gd name="connsiteY0" fmla="*/ 0 h 371856"/>
              <a:gd name="connsiteX1" fmla="*/ 408432 w 1505712"/>
              <a:gd name="connsiteY1" fmla="*/ 209744 h 371856"/>
              <a:gd name="connsiteX2" fmla="*/ 1505712 w 1505712"/>
              <a:gd name="connsiteY2" fmla="*/ 371856 h 371856"/>
              <a:gd name="connsiteX0" fmla="*/ 0 w 1505712"/>
              <a:gd name="connsiteY0" fmla="*/ 0 h 371856"/>
              <a:gd name="connsiteX1" fmla="*/ 408432 w 1505712"/>
              <a:gd name="connsiteY1" fmla="*/ 209744 h 371856"/>
              <a:gd name="connsiteX2" fmla="*/ 1505712 w 1505712"/>
              <a:gd name="connsiteY2" fmla="*/ 371856 h 37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5712" h="371856">
                <a:moveTo>
                  <a:pt x="0" y="0"/>
                </a:moveTo>
                <a:cubicBezTo>
                  <a:pt x="128016" y="73979"/>
                  <a:pt x="157480" y="147768"/>
                  <a:pt x="408432" y="209744"/>
                </a:cubicBezTo>
                <a:cubicBezTo>
                  <a:pt x="659384" y="271720"/>
                  <a:pt x="1072896" y="329184"/>
                  <a:pt x="1505712" y="371856"/>
                </a:cubicBezTo>
              </a:path>
            </a:pathLst>
          </a:cu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DF1D605B-32EC-4B59-A045-41FD1DA8D4D7}"/>
              </a:ext>
            </a:extLst>
          </p:cNvPr>
          <p:cNvSpPr/>
          <p:nvPr/>
        </p:nvSpPr>
        <p:spPr>
          <a:xfrm>
            <a:off x="1515188" y="3429111"/>
            <a:ext cx="440136" cy="45946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85344" y="741680"/>
                  <a:pt x="231648" y="554736"/>
                </a:cubicBezTo>
                <a:cubicBezTo>
                  <a:pt x="377952" y="367792"/>
                  <a:pt x="585216" y="226568"/>
                  <a:pt x="975360" y="0"/>
                </a:cubicBezTo>
              </a:path>
            </a:pathLst>
          </a:cu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A04CE2-C201-4A4E-9BBB-461D8E66A917}"/>
              </a:ext>
            </a:extLst>
          </p:cNvPr>
          <p:cNvSpPr txBox="1"/>
          <p:nvPr/>
        </p:nvSpPr>
        <p:spPr>
          <a:xfrm>
            <a:off x="2542281" y="319363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liquid</a:t>
            </a:r>
            <a:endParaRPr kumimoji="1" lang="ja-JP" altLang="en-US" sz="2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F23D1D-71D2-40D1-BF2A-D2DA3B1C2C49}"/>
              </a:ext>
            </a:extLst>
          </p:cNvPr>
          <p:cNvSpPr txBox="1"/>
          <p:nvPr/>
        </p:nvSpPr>
        <p:spPr>
          <a:xfrm>
            <a:off x="1911817" y="376768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solid</a:t>
            </a:r>
            <a:endParaRPr kumimoji="1" lang="ja-JP" altLang="en-US" sz="2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D71E75-41AE-40EE-BD15-3E20C84FBE5E}"/>
              </a:ext>
            </a:extLst>
          </p:cNvPr>
          <p:cNvSpPr txBox="1"/>
          <p:nvPr/>
        </p:nvSpPr>
        <p:spPr>
          <a:xfrm>
            <a:off x="1879066" y="220773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101600">
                    <a:srgbClr val="10445C"/>
                  </a:glow>
                </a:effectLst>
              </a:rPr>
              <a:t>gas</a:t>
            </a:r>
            <a:endParaRPr kumimoji="1" lang="ja-JP" altLang="en-US" sz="2400" dirty="0">
              <a:effectLst>
                <a:glow rad="101600">
                  <a:srgbClr val="10445C"/>
                </a:glow>
              </a:effectLst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E75EF66-80EC-4FDB-8E72-17C0A74278E7}"/>
              </a:ext>
            </a:extLst>
          </p:cNvPr>
          <p:cNvSpPr txBox="1"/>
          <p:nvPr/>
        </p:nvSpPr>
        <p:spPr>
          <a:xfrm rot="16200000">
            <a:off x="306482" y="2675687"/>
            <a:ext cx="1566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Temperature</a:t>
            </a:r>
            <a:endParaRPr kumimoji="1"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8DB8D3-7063-4927-909E-20817750D397}"/>
              </a:ext>
            </a:extLst>
          </p:cNvPr>
          <p:cNvSpPr txBox="1"/>
          <p:nvPr/>
        </p:nvSpPr>
        <p:spPr>
          <a:xfrm>
            <a:off x="2502955" y="4271981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1{\rm atm}&#10;\end{align*}&lt;/body&gt;&#10;  &lt;fcolor&gt;FFFFFFFF&lt;/fcolor&gt;&#10;  &lt;bcolor&gt;FFFFFFFF&lt;/bcolor&gt;&#10;  &lt;transparent&gt;True&lt;/transparent&gt;&#10;  &lt;resolution&gt;1800&lt;/resolution&gt;&#10;  &lt;imageh&gt;166&lt;/imageh&gt;&#10;  &lt;imagew&gt;525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C85836DD-1AD0-4BFE-9402-5A48A473E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91" y="4354400"/>
            <a:ext cx="421811" cy="133372"/>
          </a:xfrm>
          <a:prstGeom prst="rect">
            <a:avLst/>
          </a:prstGeom>
        </p:spPr>
      </p:pic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100{}^\circ\mathrm{C}&#10;\end{align*}&lt;/body&gt;&#10;  &lt;fcolor&gt;FFFFFFFF&lt;/fcolor&gt;&#10;  &lt;bcolor&gt;FFFFFFFF&lt;/bcolor&gt;&#10;  &lt;transparent&gt;True&lt;/transparent&gt;&#10;  &lt;resolution&gt;1800&lt;/resolution&gt;&#10;  &lt;imageh&gt;187&lt;/imageh&gt;&#10;  &lt;imagew&gt;630&lt;/imagew&gt;&#10;  &lt;scale&gt;50&lt;/scale&gt;&#10;  &lt;cursor&gt;37&lt;/cursor&gt;&#10;&lt;/TeXTeX&gt;">
            <a:extLst>
              <a:ext uri="{FF2B5EF4-FFF2-40B4-BE49-F238E27FC236}">
                <a16:creationId xmlns:a16="http://schemas.microsoft.com/office/drawing/2014/main" id="{9F8EFE26-A87F-4AE6-9011-974F5BC6B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00" y="2752830"/>
            <a:ext cx="506173" cy="150244"/>
          </a:xfrm>
          <a:prstGeom prst="rect">
            <a:avLst/>
          </a:prstGeom>
        </p:spPr>
      </p:pic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0{}^\circ\mathrm{C}&#10;\end{align*}&lt;/body&gt;&#10;  &lt;fcolor&gt;FFFFFFFF&lt;/fcolor&gt;&#10;  &lt;bcolor&gt;FFFFFFFF&lt;/bcolor&gt;&#10;  &lt;transparent&gt;True&lt;/transparent&gt;&#10;  &lt;resolution&gt;1800&lt;/resolution&gt;&#10;  &lt;imageh&gt;187&lt;/imageh&gt;&#10;  &lt;imagew&gt;394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86977E0D-8CA4-43B4-9D76-DA022F104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61" y="3404943"/>
            <a:ext cx="316559" cy="150244"/>
          </a:xfrm>
          <a:prstGeom prst="rect">
            <a:avLst/>
          </a:prstGeom>
        </p:spPr>
      </p:pic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C1F2C7D4-2BEF-4666-A2F2-3D4A893498E7}"/>
              </a:ext>
            </a:extLst>
          </p:cNvPr>
          <p:cNvSpPr/>
          <p:nvPr/>
        </p:nvSpPr>
        <p:spPr>
          <a:xfrm>
            <a:off x="3272127" y="2178131"/>
            <a:ext cx="1214472" cy="784043"/>
          </a:xfrm>
          <a:prstGeom prst="wedgeRoundRectCallout">
            <a:avLst>
              <a:gd name="adj1" fmla="val -68907"/>
              <a:gd name="adj2" fmla="val -1937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02A667E1-4B3A-49A6-8306-501D0B5547AF}"/>
              </a:ext>
            </a:extLst>
          </p:cNvPr>
          <p:cNvCxnSpPr/>
          <p:nvPr/>
        </p:nvCxnSpPr>
        <p:spPr>
          <a:xfrm flipV="1">
            <a:off x="6663022" y="2174229"/>
            <a:ext cx="0" cy="230118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2FD2F2C-6592-4D02-8986-9705B3B0187C}"/>
              </a:ext>
            </a:extLst>
          </p:cNvPr>
          <p:cNvCxnSpPr>
            <a:cxnSpLocks/>
          </p:cNvCxnSpPr>
          <p:nvPr/>
        </p:nvCxnSpPr>
        <p:spPr>
          <a:xfrm>
            <a:off x="5608414" y="3279192"/>
            <a:ext cx="224942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723F63B-9080-4F71-86B8-B7EB4C195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72" y="2191403"/>
            <a:ext cx="80433" cy="166158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CAD8B29-E494-4644-A154-81AE260C72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10" y="3417523"/>
            <a:ext cx="130175" cy="185208"/>
          </a:xfrm>
          <a:prstGeom prst="rect">
            <a:avLst/>
          </a:prstGeom>
        </p:spPr>
      </p:pic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2689800-162D-424C-A4DA-77C9FF9802D2}"/>
              </a:ext>
            </a:extLst>
          </p:cNvPr>
          <p:cNvCxnSpPr/>
          <p:nvPr/>
        </p:nvCxnSpPr>
        <p:spPr>
          <a:xfrm flipV="1">
            <a:off x="6663022" y="3279192"/>
            <a:ext cx="0" cy="1196223"/>
          </a:xfrm>
          <a:prstGeom prst="line">
            <a:avLst/>
          </a:prstGeom>
          <a:ln w="381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5C9EA1A-685F-4B6A-825B-F130C016DE74}"/>
              </a:ext>
            </a:extLst>
          </p:cNvPr>
          <p:cNvSpPr txBox="1"/>
          <p:nvPr/>
        </p:nvSpPr>
        <p:spPr>
          <a:xfrm rot="19259428">
            <a:off x="2223970" y="2592048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77B336E-9566-4F31-AFA1-404E6229D757}"/>
              </a:ext>
            </a:extLst>
          </p:cNvPr>
          <p:cNvSpPr txBox="1"/>
          <p:nvPr/>
        </p:nvSpPr>
        <p:spPr>
          <a:xfrm rot="16200000">
            <a:off x="6458475" y="3600507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5" name="吹き出し: 角を丸めた四角形 54">
            <a:extLst>
              <a:ext uri="{FF2B5EF4-FFF2-40B4-BE49-F238E27FC236}">
                <a16:creationId xmlns:a16="http://schemas.microsoft.com/office/drawing/2014/main" id="{8F8A1863-7C71-41C1-A94B-AB1BD66DB5FA}"/>
              </a:ext>
            </a:extLst>
          </p:cNvPr>
          <p:cNvSpPr/>
          <p:nvPr/>
        </p:nvSpPr>
        <p:spPr>
          <a:xfrm>
            <a:off x="5181247" y="3425074"/>
            <a:ext cx="1214472" cy="784043"/>
          </a:xfrm>
          <a:prstGeom prst="wedgeRoundRectCallout">
            <a:avLst>
              <a:gd name="adj1" fmla="val 63105"/>
              <a:gd name="adj2" fmla="val -54367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00E9DC-F577-4E4A-BE02-951E5BA0AA80}"/>
              </a:ext>
            </a:extLst>
          </p:cNvPr>
          <p:cNvGrpSpPr/>
          <p:nvPr/>
        </p:nvGrpSpPr>
        <p:grpSpPr>
          <a:xfrm>
            <a:off x="987540" y="5081165"/>
            <a:ext cx="6828792" cy="1486715"/>
            <a:chOff x="987540" y="5081165"/>
            <a:chExt cx="6828792" cy="1486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6EA73231-4D09-4062-BAB7-76CFFA870EDF}"/>
                    </a:ext>
                  </a:extLst>
                </p:cNvPr>
                <p:cNvSpPr txBox="1"/>
                <p:nvPr/>
              </p:nvSpPr>
              <p:spPr>
                <a:xfrm>
                  <a:off x="987540" y="5081165"/>
                  <a:ext cx="6828792" cy="510778"/>
                </a:xfrm>
                <a:prstGeom prst="roundRect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These CPs belong to the same </a:t>
                  </a:r>
                  <a:r>
                    <a:rPr lang="en-US" altLang="ja-JP" sz="2400" dirty="0">
                      <a:solidFill>
                        <a:srgbClr val="FFFF00"/>
                      </a:solidFill>
                    </a:rPr>
                    <a:t>u</a:t>
                  </a:r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niversality class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ja-JP" sz="24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kumimoji="1" lang="en-US" altLang="ja-JP" sz="2400" dirty="0">
                      <a:solidFill>
                        <a:srgbClr val="FFFF00"/>
                      </a:solidFill>
                    </a:rPr>
                    <a:t>).</a:t>
                  </a:r>
                  <a:endParaRPr kumimoji="1" lang="ja-JP" altLang="en-US" sz="2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6EA73231-4D09-4062-BAB7-76CFFA870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540" y="5081165"/>
                  <a:ext cx="6828792" cy="510778"/>
                </a:xfrm>
                <a:prstGeom prst="roundRect">
                  <a:avLst/>
                </a:prstGeom>
                <a:blipFill>
                  <a:blip r:embed="rId7"/>
                  <a:stretch>
                    <a:fillRect l="-712" t="-3488" r="-712" b="-19767"/>
                  </a:stretch>
                </a:blipFill>
                <a:ln w="1905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DC2DB15-CBBC-4B67-B984-3DB8BE44A705}"/>
                </a:ext>
              </a:extLst>
            </p:cNvPr>
            <p:cNvSpPr txBox="1"/>
            <p:nvPr/>
          </p:nvSpPr>
          <p:spPr>
            <a:xfrm>
              <a:off x="2303110" y="5736883"/>
              <a:ext cx="37449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Common</a:t>
              </a:r>
              <a:r>
                <a:rPr kumimoji="1" lang="en-US" altLang="ja-JP" sz="2400" dirty="0"/>
                <a:t> critical exponents.</a:t>
              </a:r>
            </a:p>
            <a:p>
              <a:r>
                <a:rPr lang="en-US" altLang="ja-JP" sz="2400" dirty="0"/>
                <a:t>ex.</a:t>
              </a:r>
              <a:endParaRPr kumimoji="1" lang="ja-JP" altLang="en-US" sz="2400" dirty="0"/>
            </a:p>
          </p:txBody>
        </p:sp>
        <p:sp>
          <p:nvSpPr>
            <p:cNvPr id="56" name="下矢印 13">
              <a:extLst>
                <a:ext uri="{FF2B5EF4-FFF2-40B4-BE49-F238E27FC236}">
                  <a16:creationId xmlns:a16="http://schemas.microsoft.com/office/drawing/2014/main" id="{2D2054F8-0EF8-4ED4-8D63-F14D295464BA}"/>
                </a:ext>
              </a:extLst>
            </p:cNvPr>
            <p:cNvSpPr/>
            <p:nvPr/>
          </p:nvSpPr>
          <p:spPr>
            <a:xfrm rot="16200000">
              <a:off x="1842683" y="5688076"/>
              <a:ext cx="363448" cy="557407"/>
            </a:xfrm>
            <a:prstGeom prst="down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4DE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C \sim (T-T_c)^{-\alpha}&#10;\end{align*}&lt;/body&gt;&#10;  &lt;fcolor&gt;FFFFFFFF&lt;/fcolor&gt;&#10;  &lt;bcolor&gt;FFFFFFFF&lt;/bcolor&gt;&#10;  &lt;transparent&gt;True&lt;/transparent&gt;&#10;  &lt;resolution&gt;1800&lt;/resolution&gt;&#10;  &lt;imageh&gt;250&lt;/imageh&gt;&#10;  &lt;imagew&gt;1712&lt;/imagew&gt;&#10;  &lt;scale&gt;50&lt;/scale&gt;&#10;  &lt;cursor&gt;40&lt;/cursor&gt;&#10;&lt;/TeXTeX&gt;">
              <a:extLst>
                <a:ext uri="{FF2B5EF4-FFF2-40B4-BE49-F238E27FC236}">
                  <a16:creationId xmlns:a16="http://schemas.microsoft.com/office/drawing/2014/main" id="{92BE8C43-917B-4EF2-9CB5-0AA9B043A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763" y="6254731"/>
              <a:ext cx="1811867" cy="26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6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1DF6AD-1000-4D41-A3A3-4E5557AFA129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78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56095D4-D1AA-46D2-8FEA-E8C4BAFF754C}"/>
              </a:ext>
            </a:extLst>
          </p:cNvPr>
          <p:cNvGrpSpPr/>
          <p:nvPr/>
        </p:nvGrpSpPr>
        <p:grpSpPr>
          <a:xfrm rot="21103398">
            <a:off x="312826" y="875449"/>
            <a:ext cx="2978829" cy="2023595"/>
            <a:chOff x="907938" y="1467689"/>
            <a:chExt cx="2978829" cy="2023595"/>
          </a:xfrm>
        </p:grpSpPr>
        <p:pic>
          <p:nvPicPr>
            <p:cNvPr id="28" name="Picture 230">
              <a:extLst>
                <a:ext uri="{FF2B5EF4-FFF2-40B4-BE49-F238E27FC236}">
                  <a16:creationId xmlns:a16="http://schemas.microsoft.com/office/drawing/2014/main" id="{275B746C-81D3-4F44-AA49-6AA003C1E1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DDF62BA-7F3F-4AD9-A88C-DE24BB2407D0}"/>
                </a:ext>
              </a:extLst>
            </p:cNvPr>
            <p:cNvSpPr txBox="1"/>
            <p:nvPr/>
          </p:nvSpPr>
          <p:spPr>
            <a:xfrm>
              <a:off x="985760" y="1510458"/>
              <a:ext cx="14605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Early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ea"/>
                  <a:ea typeface="+mj-ea"/>
                </a:rPr>
                <a:t>Universe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F979EDF-22E6-4DBE-B7AD-61705716FFA4}"/>
              </a:ext>
            </a:extLst>
          </p:cNvPr>
          <p:cNvGrpSpPr/>
          <p:nvPr/>
        </p:nvGrpSpPr>
        <p:grpSpPr>
          <a:xfrm rot="21191551">
            <a:off x="5613451" y="4838903"/>
            <a:ext cx="2797811" cy="1922666"/>
            <a:chOff x="5678279" y="3028927"/>
            <a:chExt cx="2797811" cy="1922666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3A7CF26-BE37-46C9-83BF-95BB32D7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661" t="19563" r="19623" b="18881"/>
            <a:stretch/>
          </p:blipFill>
          <p:spPr>
            <a:xfrm>
              <a:off x="5678279" y="3028927"/>
              <a:ext cx="2797811" cy="192266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625D2F2-82DF-4875-9145-67CABAF0BB42}"/>
                </a:ext>
              </a:extLst>
            </p:cNvPr>
            <p:cNvSpPr txBox="1"/>
            <p:nvPr/>
          </p:nvSpPr>
          <p:spPr>
            <a:xfrm>
              <a:off x="6892910" y="3973002"/>
              <a:ext cx="14847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Compact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+mj-ea"/>
                  <a:ea typeface="+mj-ea"/>
                </a:rPr>
                <a:t>Stars</a:t>
              </a:r>
              <a:endPara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953295-5B99-4D08-A54A-A3089C076D68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280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00BB187-3A06-34E7-E5F0-9939FB594B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Columbia Plot</a:t>
                </a:r>
                <a:br>
                  <a:rPr kumimoji="1" lang="en-US" altLang="ja-JP" dirty="0"/>
                </a:br>
                <a:r>
                  <a:rPr kumimoji="1" lang="en-US" altLang="ja-JP" sz="3200" dirty="0"/>
                  <a:t>= order of phase tr.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00BB187-3A06-34E7-E5F0-9939FB594B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FFC275-7519-0E06-10AC-8D130F16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79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E63B9A-ECB3-8753-AFC5-82F310BB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13" y="1924386"/>
            <a:ext cx="3771200" cy="3345127"/>
          </a:xfrm>
          <a:prstGeom prst="rect">
            <a:avLst/>
          </a:prstGeom>
        </p:spPr>
      </p:pic>
      <p:sp>
        <p:nvSpPr>
          <p:cNvPr id="8" name="角丸四角形 5">
            <a:extLst>
              <a:ext uri="{FF2B5EF4-FFF2-40B4-BE49-F238E27FC236}">
                <a16:creationId xmlns:a16="http://schemas.microsoft.com/office/drawing/2014/main" id="{8026CCA9-F42D-F428-D898-612835733201}"/>
              </a:ext>
            </a:extLst>
          </p:cNvPr>
          <p:cNvSpPr/>
          <p:nvPr/>
        </p:nvSpPr>
        <p:spPr>
          <a:xfrm>
            <a:off x="5574655" y="1585457"/>
            <a:ext cx="1717516" cy="422252"/>
          </a:xfrm>
          <a:prstGeom prst="wedgeRoundRectCallout">
            <a:avLst>
              <a:gd name="adj1" fmla="val -33989"/>
              <a:gd name="adj2" fmla="val 90490"/>
              <a:gd name="adj3" fmla="val 16667"/>
            </a:avLst>
          </a:prstGeom>
          <a:solidFill>
            <a:srgbClr val="424E5B">
              <a:alpha val="85000"/>
            </a:srgbClr>
          </a:solidFill>
          <a:ln w="1905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pure gauge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8C6AD33-862B-76F6-46DA-6A0F66F572B5}"/>
              </a:ext>
            </a:extLst>
          </p:cNvPr>
          <p:cNvSpPr/>
          <p:nvPr/>
        </p:nvSpPr>
        <p:spPr>
          <a:xfrm>
            <a:off x="3197288" y="2992014"/>
            <a:ext cx="1181740" cy="360785"/>
          </a:xfrm>
          <a:prstGeom prst="roundRect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5">
            <a:extLst>
              <a:ext uri="{FF2B5EF4-FFF2-40B4-BE49-F238E27FC236}">
                <a16:creationId xmlns:a16="http://schemas.microsoft.com/office/drawing/2014/main" id="{5F170A36-4E53-6632-3D99-8B7EEE3E809F}"/>
              </a:ext>
            </a:extLst>
          </p:cNvPr>
          <p:cNvSpPr/>
          <p:nvPr/>
        </p:nvSpPr>
        <p:spPr>
          <a:xfrm>
            <a:off x="1047676" y="4924278"/>
            <a:ext cx="1717516" cy="653795"/>
          </a:xfrm>
          <a:prstGeom prst="wedgeRoundRectCallout">
            <a:avLst>
              <a:gd name="adj1" fmla="val 62349"/>
              <a:gd name="adj2" fmla="val -34148"/>
              <a:gd name="adj3" fmla="val 16667"/>
            </a:avLst>
          </a:prstGeom>
          <a:solidFill>
            <a:srgbClr val="424E5B">
              <a:alpha val="85000"/>
            </a:srgbClr>
          </a:solidFill>
          <a:ln w="1905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massless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srgbClr val="FFFF00"/>
                </a:solidFill>
                <a:latin typeface="Calibri Light" panose="020F0302020204030204"/>
                <a:ea typeface="ＭＳ Ｐゴシック" panose="020B0600070205080204" pitchFamily="50" charset="-128"/>
              </a:rPr>
              <a:t>3-flavor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角丸四角形 5">
            <a:extLst>
              <a:ext uri="{FF2B5EF4-FFF2-40B4-BE49-F238E27FC236}">
                <a16:creationId xmlns:a16="http://schemas.microsoft.com/office/drawing/2014/main" id="{4BB143DF-D371-4FD9-0390-92F0945F6C82}"/>
              </a:ext>
            </a:extLst>
          </p:cNvPr>
          <p:cNvSpPr/>
          <p:nvPr/>
        </p:nvSpPr>
        <p:spPr>
          <a:xfrm>
            <a:off x="1047676" y="1469685"/>
            <a:ext cx="1717516" cy="653795"/>
          </a:xfrm>
          <a:prstGeom prst="wedgeRoundRectCallout">
            <a:avLst>
              <a:gd name="adj1" fmla="val 59451"/>
              <a:gd name="adj2" fmla="val 48626"/>
              <a:gd name="adj3" fmla="val 16667"/>
            </a:avLst>
          </a:prstGeom>
          <a:solidFill>
            <a:srgbClr val="424E5B">
              <a:alpha val="85000"/>
            </a:srgbClr>
          </a:solidFill>
          <a:ln w="1905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massless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srgbClr val="FFFF00"/>
                </a:solidFill>
                <a:latin typeface="Calibri Light" panose="020F0302020204030204"/>
                <a:ea typeface="ＭＳ Ｐゴシック" panose="020B0600070205080204" pitchFamily="50" charset="-128"/>
              </a:rPr>
              <a:t>2-flavor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6B6934-A198-B412-29F7-560C45705314}"/>
              </a:ext>
            </a:extLst>
          </p:cNvPr>
          <p:cNvSpPr txBox="1"/>
          <p:nvPr/>
        </p:nvSpPr>
        <p:spPr>
          <a:xfrm>
            <a:off x="2765192" y="5231469"/>
            <a:ext cx="379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u,d</a:t>
            </a:r>
            <a:r>
              <a:rPr kumimoji="1" lang="en-US" altLang="ja-JP" sz="2400" dirty="0"/>
              <a:t> (degenerate) quark mass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B2F7A28-4BD9-0105-2F8E-D2126AAA3EED}"/>
              </a:ext>
            </a:extLst>
          </p:cNvPr>
          <p:cNvSpPr txBox="1"/>
          <p:nvPr/>
        </p:nvSpPr>
        <p:spPr>
          <a:xfrm rot="16200000">
            <a:off x="1526324" y="3465664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</a:t>
            </a:r>
            <a:r>
              <a:rPr kumimoji="1" lang="en-US" altLang="ja-JP" sz="2400" dirty="0"/>
              <a:t> quark mass</a:t>
            </a:r>
            <a:endParaRPr kumimoji="1" lang="ja-JP" altLang="en-US" sz="2400" dirty="0"/>
          </a:p>
        </p:txBody>
      </p:sp>
      <p:sp>
        <p:nvSpPr>
          <p:cNvPr id="21" name="角丸四角形 27">
            <a:extLst>
              <a:ext uri="{FF2B5EF4-FFF2-40B4-BE49-F238E27FC236}">
                <a16:creationId xmlns:a16="http://schemas.microsoft.com/office/drawing/2014/main" id="{098A8311-984A-7FB1-D1E5-DE62491E2F91}"/>
              </a:ext>
            </a:extLst>
          </p:cNvPr>
          <p:cNvSpPr/>
          <p:nvPr/>
        </p:nvSpPr>
        <p:spPr>
          <a:xfrm>
            <a:off x="811385" y="6127563"/>
            <a:ext cx="7447440" cy="614803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FAF4CB3-FFD0-7786-7C56-70D04D287EAF}"/>
                  </a:ext>
                </a:extLst>
              </p:cNvPr>
              <p:cNvSpPr txBox="1"/>
              <p:nvPr/>
            </p:nvSpPr>
            <p:spPr>
              <a:xfrm>
                <a:off x="994160" y="6177868"/>
                <a:ext cx="760993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Various orders of phase transition with variation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FAF4CB3-FFD0-7786-7C56-70D04D287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60" y="6177868"/>
                <a:ext cx="7609933" cy="490199"/>
              </a:xfrm>
              <a:prstGeom prst="rect">
                <a:avLst/>
              </a:prstGeom>
              <a:blipFill>
                <a:blip r:embed="rId4"/>
                <a:stretch>
                  <a:fillRect l="-1202" t="-8642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5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1DF6AD-1000-4D41-A3A3-4E5557AFA129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56095D4-D1AA-46D2-8FEA-E8C4BAFF754C}"/>
              </a:ext>
            </a:extLst>
          </p:cNvPr>
          <p:cNvGrpSpPr/>
          <p:nvPr/>
        </p:nvGrpSpPr>
        <p:grpSpPr>
          <a:xfrm rot="21103398">
            <a:off x="312826" y="875449"/>
            <a:ext cx="2978829" cy="2023595"/>
            <a:chOff x="907938" y="1467689"/>
            <a:chExt cx="2978829" cy="2023595"/>
          </a:xfrm>
        </p:grpSpPr>
        <p:pic>
          <p:nvPicPr>
            <p:cNvPr id="28" name="Picture 230">
              <a:extLst>
                <a:ext uri="{FF2B5EF4-FFF2-40B4-BE49-F238E27FC236}">
                  <a16:creationId xmlns:a16="http://schemas.microsoft.com/office/drawing/2014/main" id="{275B746C-81D3-4F44-AA49-6AA003C1E1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DDF62BA-7F3F-4AD9-A88C-DE24BB2407D0}"/>
                </a:ext>
              </a:extLst>
            </p:cNvPr>
            <p:cNvSpPr txBox="1"/>
            <p:nvPr/>
          </p:nvSpPr>
          <p:spPr>
            <a:xfrm>
              <a:off x="985760" y="1510458"/>
              <a:ext cx="14605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Early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ea"/>
                  <a:ea typeface="+mj-ea"/>
                </a:rPr>
                <a:t>Universe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F979EDF-22E6-4DBE-B7AD-61705716FFA4}"/>
              </a:ext>
            </a:extLst>
          </p:cNvPr>
          <p:cNvGrpSpPr/>
          <p:nvPr/>
        </p:nvGrpSpPr>
        <p:grpSpPr>
          <a:xfrm rot="21191551">
            <a:off x="5613451" y="4838903"/>
            <a:ext cx="2797811" cy="1922666"/>
            <a:chOff x="5678279" y="3028927"/>
            <a:chExt cx="2797811" cy="1922666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3A7CF26-BE37-46C9-83BF-95BB32D7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661" t="19563" r="19623" b="18881"/>
            <a:stretch/>
          </p:blipFill>
          <p:spPr>
            <a:xfrm>
              <a:off x="5678279" y="3028927"/>
              <a:ext cx="2797811" cy="192266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625D2F2-82DF-4875-9145-67CABAF0BB42}"/>
                </a:ext>
              </a:extLst>
            </p:cNvPr>
            <p:cNvSpPr txBox="1"/>
            <p:nvPr/>
          </p:nvSpPr>
          <p:spPr>
            <a:xfrm>
              <a:off x="6892910" y="3973002"/>
              <a:ext cx="14847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Compact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dirty="0"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latin typeface="+mj-ea"/>
                  <a:ea typeface="+mj-ea"/>
                </a:rPr>
                <a:t>Stars</a:t>
              </a:r>
              <a:endPara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953295-5B99-4D08-A54A-A3089C076D68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372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C0D9AE75-6AB7-44B5-B060-10BFD6B59786}"/>
              </a:ext>
            </a:extLst>
          </p:cNvPr>
          <p:cNvCxnSpPr/>
          <p:nvPr/>
        </p:nvCxnSpPr>
        <p:spPr>
          <a:xfrm>
            <a:off x="6270313" y="3226679"/>
            <a:ext cx="0" cy="188953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8DA09DA1-CB25-49BB-879D-47634735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Varying Quark Masses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A02803-E85C-4A1B-AE89-0F4F23B2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80</a:t>
            </a:fld>
            <a:endParaRPr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2B9737B-BAA0-4D24-A850-E044712B941E}"/>
              </a:ext>
            </a:extLst>
          </p:cNvPr>
          <p:cNvCxnSpPr>
            <a:cxnSpLocks/>
          </p:cNvCxnSpPr>
          <p:nvPr/>
        </p:nvCxnSpPr>
        <p:spPr>
          <a:xfrm>
            <a:off x="5339988" y="5116215"/>
            <a:ext cx="267015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C52EB6D4-D634-411A-A18F-F347889C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4" y="2288448"/>
            <a:ext cx="3771200" cy="33451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02A24-22C4-47FE-BFE5-3EA154FE4809}"/>
              </a:ext>
            </a:extLst>
          </p:cNvPr>
          <p:cNvSpPr txBox="1"/>
          <p:nvPr/>
        </p:nvSpPr>
        <p:spPr>
          <a:xfrm>
            <a:off x="427839" y="1359016"/>
            <a:ext cx="282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Columbia plot</a:t>
            </a:r>
            <a:endParaRPr kumimoji="1" lang="ja-JP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E4581A2-4784-49CF-8A16-B6E13C9D8E62}"/>
                  </a:ext>
                </a:extLst>
              </p:cNvPr>
              <p:cNvSpPr txBox="1"/>
              <p:nvPr/>
            </p:nvSpPr>
            <p:spPr>
              <a:xfrm>
                <a:off x="767080" y="1814281"/>
                <a:ext cx="36928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= or</a:t>
                </a:r>
                <a:r>
                  <a:rPr kumimoji="1" lang="en-US" altLang="ja-JP" sz="2400" dirty="0"/>
                  <a:t>der of phase tr. </a:t>
                </a:r>
                <a:r>
                  <a:rPr lang="en-US" altLang="ja-JP" sz="2400" dirty="0"/>
                  <a:t>at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E4581A2-4784-49CF-8A16-B6E13C9D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0" y="1814281"/>
                <a:ext cx="3692806" cy="461665"/>
              </a:xfrm>
              <a:prstGeom prst="rect">
                <a:avLst/>
              </a:prstGeom>
              <a:blipFill>
                <a:blip r:embed="rId3"/>
                <a:stretch>
                  <a:fillRect l="-2640" t="-10667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角丸四角形 5">
            <a:extLst>
              <a:ext uri="{FF2B5EF4-FFF2-40B4-BE49-F238E27FC236}">
                <a16:creationId xmlns:a16="http://schemas.microsoft.com/office/drawing/2014/main" id="{A992CF42-74CD-443F-B968-DE8808047B8D}"/>
              </a:ext>
            </a:extLst>
          </p:cNvPr>
          <p:cNvSpPr/>
          <p:nvPr/>
        </p:nvSpPr>
        <p:spPr>
          <a:xfrm>
            <a:off x="189037" y="5402535"/>
            <a:ext cx="1115917" cy="422252"/>
          </a:xfrm>
          <a:prstGeom prst="roundRect">
            <a:avLst/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m_q=0&#10;\end{align*}&lt;/body&gt;&#10;  &lt;fcolor&gt;FFFFFFFF&lt;/fcolor&gt;&#10;  &lt;bcolor&gt;FFFFFFFF&lt;/bcolor&gt;&#10;  &lt;transparent&gt;True&lt;/transparent&gt;&#10;  &lt;resolution&gt;1800&lt;/resolution&gt;&#10;  &lt;imageh&gt;236&lt;/imageh&gt;&#10;  &lt;imagew&gt;768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34CA37D1-3A04-4CD2-B0F0-A21417CF3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" y="5488777"/>
            <a:ext cx="812800" cy="249767"/>
          </a:xfrm>
          <a:prstGeom prst="rect">
            <a:avLst/>
          </a:prstGeom>
        </p:spPr>
      </p:pic>
      <p:sp>
        <p:nvSpPr>
          <p:cNvPr id="13" name="角丸四角形 5">
            <a:extLst>
              <a:ext uri="{FF2B5EF4-FFF2-40B4-BE49-F238E27FC236}">
                <a16:creationId xmlns:a16="http://schemas.microsoft.com/office/drawing/2014/main" id="{D34788B0-589C-4B50-B537-784733C057A5}"/>
              </a:ext>
            </a:extLst>
          </p:cNvPr>
          <p:cNvSpPr/>
          <p:nvPr/>
        </p:nvSpPr>
        <p:spPr>
          <a:xfrm>
            <a:off x="3569830" y="2245886"/>
            <a:ext cx="1229297" cy="422252"/>
          </a:xfrm>
          <a:prstGeom prst="roundRect">
            <a:avLst/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m_q=\infty&#10;\end{align*}&lt;/body&gt;&#10;  &lt;fcolor&gt;FFFFFFFF&lt;/fcolor&gt;&#10;  &lt;bcolor&gt;FFFFFFFF&lt;/bcolor&gt;&#10;  &lt;transparent&gt;True&lt;/transparent&gt;&#10;  &lt;resolution&gt;1800&lt;/resolution&gt;&#10;  &lt;imageh&gt;181&lt;/imageh&gt;&#10;  &lt;imagew&gt;888&lt;/imagew&gt;&#10;  &lt;scale&gt;50&lt;/scale&gt;&#10;  &lt;cursor&gt;26&lt;/cursor&gt;&#10;&lt;/TeXTeX&gt;">
            <a:extLst>
              <a:ext uri="{FF2B5EF4-FFF2-40B4-BE49-F238E27FC236}">
                <a16:creationId xmlns:a16="http://schemas.microsoft.com/office/drawing/2014/main" id="{A0856AEA-034A-4801-8333-54454CD16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78" y="2361232"/>
            <a:ext cx="939800" cy="19155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407667-EE3B-4C62-8EE5-81FD6286E934}"/>
              </a:ext>
            </a:extLst>
          </p:cNvPr>
          <p:cNvSpPr txBox="1"/>
          <p:nvPr/>
        </p:nvSpPr>
        <p:spPr>
          <a:xfrm>
            <a:off x="4855759" y="1359016"/>
            <a:ext cx="2991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Phase Diagram</a:t>
            </a:r>
            <a:endParaRPr kumimoji="1" lang="ja-JP" altLang="en-US" sz="2800" b="1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FA692B9-F74D-466A-995F-1C4B50BAF4C0}"/>
              </a:ext>
            </a:extLst>
          </p:cNvPr>
          <p:cNvCxnSpPr>
            <a:cxnSpLocks/>
          </p:cNvCxnSpPr>
          <p:nvPr/>
        </p:nvCxnSpPr>
        <p:spPr>
          <a:xfrm flipV="1">
            <a:off x="5492388" y="3031511"/>
            <a:ext cx="0" cy="2237104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FA892B4-68C7-4492-B0AA-9D4E7FE7A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30" y="3137250"/>
            <a:ext cx="178858" cy="178858"/>
          </a:xfrm>
          <a:prstGeom prst="rect">
            <a:avLst/>
          </a:prstGeom>
        </p:spPr>
      </p:pic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6E83FE55-37FE-492B-88D3-90001B5586D7}"/>
              </a:ext>
            </a:extLst>
          </p:cNvPr>
          <p:cNvSpPr/>
          <p:nvPr/>
        </p:nvSpPr>
        <p:spPr>
          <a:xfrm flipH="1" flipV="1">
            <a:off x="5492384" y="4254415"/>
            <a:ext cx="451213" cy="133610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238055" y="592999"/>
                  <a:pt x="384359" y="406055"/>
                </a:cubicBezTo>
                <a:cubicBezTo>
                  <a:pt x="530663" y="219111"/>
                  <a:pt x="699748" y="94409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641F3D1-D075-4F00-93A6-72079742A29B}"/>
              </a:ext>
            </a:extLst>
          </p:cNvPr>
          <p:cNvSpPr txBox="1"/>
          <p:nvPr/>
        </p:nvSpPr>
        <p:spPr>
          <a:xfrm rot="20591834">
            <a:off x="5408400" y="4245982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F6ACE865-8616-4E1F-BDB9-926D400DE4B0}"/>
                  </a:ext>
                </a:extLst>
              </p:cNvPr>
              <p:cNvSpPr txBox="1"/>
              <p:nvPr/>
            </p:nvSpPr>
            <p:spPr>
              <a:xfrm>
                <a:off x="5348377" y="1882236"/>
                <a:ext cx="3166973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on the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err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400" i="1" dirty="0" err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plane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F6ACE865-8616-4E1F-BDB9-926D400DE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377" y="1882236"/>
                <a:ext cx="3166973" cy="490199"/>
              </a:xfrm>
              <a:prstGeom prst="rect">
                <a:avLst/>
              </a:prstGeom>
              <a:blipFill>
                <a:blip r:embed="rId7"/>
                <a:stretch>
                  <a:fillRect l="-2885" t="-8750" b="-23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m_q&#10;\end{align*}&lt;/body&gt;&#10;  &lt;fcolor&gt;FFFFFFFF&lt;/fcolor&gt;&#10;  &lt;bcolor&gt;FFFFFFFF&lt;/bcolor&gt;&#10;  &lt;transparent&gt;True&lt;/transparent&gt;&#10;  &lt;resolution&gt;1800&lt;/resolution&gt;&#10;  &lt;imageh&gt;181&lt;/imageh&gt;&#10;  &lt;imagew&gt;299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90E968C9-BD49-4EBF-AE88-9E8999C897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39" y="5251667"/>
            <a:ext cx="316442" cy="191558"/>
          </a:xfrm>
          <a:prstGeom prst="rect">
            <a:avLst/>
          </a:prstGeom>
        </p:spPr>
      </p:pic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55ED713A-323E-48C7-8655-3174032B2B72}"/>
              </a:ext>
            </a:extLst>
          </p:cNvPr>
          <p:cNvSpPr/>
          <p:nvPr/>
        </p:nvSpPr>
        <p:spPr>
          <a:xfrm>
            <a:off x="7038408" y="3761347"/>
            <a:ext cx="554737" cy="208344"/>
          </a:xfrm>
          <a:custGeom>
            <a:avLst/>
            <a:gdLst>
              <a:gd name="connsiteX0" fmla="*/ 0 w 877824"/>
              <a:gd name="connsiteY0" fmla="*/ 1121664 h 1121664"/>
              <a:gd name="connsiteX1" fmla="*/ 158496 w 877824"/>
              <a:gd name="connsiteY1" fmla="*/ 737616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310896 w 877824"/>
              <a:gd name="connsiteY1" fmla="*/ 512064 h 1121664"/>
              <a:gd name="connsiteX2" fmla="*/ 877824 w 877824"/>
              <a:gd name="connsiteY2" fmla="*/ 0 h 1121664"/>
              <a:gd name="connsiteX0" fmla="*/ 0 w 877824"/>
              <a:gd name="connsiteY0" fmla="*/ 1121664 h 1121664"/>
              <a:gd name="connsiteX1" fmla="*/ 207264 w 877824"/>
              <a:gd name="connsiteY1" fmla="*/ 670560 h 1121664"/>
              <a:gd name="connsiteX2" fmla="*/ 877824 w 877824"/>
              <a:gd name="connsiteY2" fmla="*/ 0 h 1121664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50976"/>
              <a:gd name="connsiteY0" fmla="*/ 1005840 h 1005840"/>
              <a:gd name="connsiteX1" fmla="*/ 207264 w 950976"/>
              <a:gd name="connsiteY1" fmla="*/ 554736 h 1005840"/>
              <a:gd name="connsiteX2" fmla="*/ 950976 w 950976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231648 w 975360"/>
              <a:gd name="connsiteY1" fmla="*/ 554736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  <a:gd name="connsiteX0" fmla="*/ 0 w 975360"/>
              <a:gd name="connsiteY0" fmla="*/ 1005840 h 1005840"/>
              <a:gd name="connsiteX1" fmla="*/ 384359 w 975360"/>
              <a:gd name="connsiteY1" fmla="*/ 406055 h 1005840"/>
              <a:gd name="connsiteX2" fmla="*/ 975360 w 97536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005840">
                <a:moveTo>
                  <a:pt x="0" y="1005840"/>
                </a:moveTo>
                <a:cubicBezTo>
                  <a:pt x="67056" y="821944"/>
                  <a:pt x="238055" y="592999"/>
                  <a:pt x="384359" y="406055"/>
                </a:cubicBezTo>
                <a:cubicBezTo>
                  <a:pt x="530663" y="219111"/>
                  <a:pt x="699748" y="94409"/>
                  <a:pt x="975360" y="0"/>
                </a:cubicBezTo>
              </a:path>
            </a:pathLst>
          </a:custGeom>
          <a:noFill/>
          <a:ln w="25400">
            <a:solidFill>
              <a:srgbClr val="FFFF00"/>
            </a:solidFill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ADC0746-239D-45D8-8D4E-FA1C8CE8E24D}"/>
              </a:ext>
            </a:extLst>
          </p:cNvPr>
          <p:cNvCxnSpPr/>
          <p:nvPr/>
        </p:nvCxnSpPr>
        <p:spPr>
          <a:xfrm>
            <a:off x="7593145" y="3226679"/>
            <a:ext cx="0" cy="1889536"/>
          </a:xfrm>
          <a:prstGeom prst="line">
            <a:avLst/>
          </a:prstGeom>
          <a:ln w="12700">
            <a:solidFill>
              <a:schemeClr val="tx1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m_q=\infty&#10;\end{align*}&lt;/body&gt;&#10;  &lt;fcolor&gt;FFFFFFFF&lt;/fcolor&gt;&#10;  &lt;bcolor&gt;FFFFFFFF&lt;/bcolor&gt;&#10;  &lt;transparent&gt;True&lt;/transparent&gt;&#10;  &lt;resolution&gt;1800&lt;/resolution&gt;&#10;  &lt;imageh&gt;181&lt;/imageh&gt;&#10;  &lt;imagew&gt;888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0F6421FE-F79B-4494-AB64-C2C99ED72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0857" y="3989322"/>
            <a:ext cx="939799" cy="191558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6B3C747-C4E4-4519-B92F-5D0BC3E8D009}"/>
              </a:ext>
            </a:extLst>
          </p:cNvPr>
          <p:cNvSpPr txBox="1"/>
          <p:nvPr/>
        </p:nvSpPr>
        <p:spPr>
          <a:xfrm rot="20263672">
            <a:off x="6851866" y="3410480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1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st</a:t>
            </a:r>
            <a:r>
              <a:rPr kumimoji="1" lang="en-US" altLang="ja-JP" sz="2400" dirty="0">
                <a:solidFill>
                  <a:srgbClr val="FFFF00"/>
                </a:solidFill>
              </a:rPr>
              <a:t> tr.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C3A78F2E-8D96-4767-A76E-382DA8B3083C}"/>
              </a:ext>
            </a:extLst>
          </p:cNvPr>
          <p:cNvSpPr/>
          <p:nvPr/>
        </p:nvSpPr>
        <p:spPr>
          <a:xfrm>
            <a:off x="5557941" y="3007181"/>
            <a:ext cx="1214472" cy="1027087"/>
          </a:xfrm>
          <a:custGeom>
            <a:avLst/>
            <a:gdLst>
              <a:gd name="connsiteX0" fmla="*/ 130676 w 1214472"/>
              <a:gd name="connsiteY0" fmla="*/ 0 h 1027087"/>
              <a:gd name="connsiteX1" fmla="*/ 708442 w 1214472"/>
              <a:gd name="connsiteY1" fmla="*/ 0 h 1027087"/>
              <a:gd name="connsiteX2" fmla="*/ 1012060 w 1214472"/>
              <a:gd name="connsiteY2" fmla="*/ 0 h 1027087"/>
              <a:gd name="connsiteX3" fmla="*/ 1083796 w 1214472"/>
              <a:gd name="connsiteY3" fmla="*/ 0 h 1027087"/>
              <a:gd name="connsiteX4" fmla="*/ 1214472 w 1214472"/>
              <a:gd name="connsiteY4" fmla="*/ 130676 h 1027087"/>
              <a:gd name="connsiteX5" fmla="*/ 1214472 w 1214472"/>
              <a:gd name="connsiteY5" fmla="*/ 457358 h 1027087"/>
              <a:gd name="connsiteX6" fmla="*/ 1214472 w 1214472"/>
              <a:gd name="connsiteY6" fmla="*/ 653367 h 1027087"/>
              <a:gd name="connsiteX7" fmla="*/ 1083796 w 1214472"/>
              <a:gd name="connsiteY7" fmla="*/ 784043 h 1027087"/>
              <a:gd name="connsiteX8" fmla="*/ 1012060 w 1214472"/>
              <a:gd name="connsiteY8" fmla="*/ 784043 h 1027087"/>
              <a:gd name="connsiteX9" fmla="*/ 1207999 w 1214472"/>
              <a:gd name="connsiteY9" fmla="*/ 884879 h 1027087"/>
              <a:gd name="connsiteX10" fmla="*/ 708442 w 1214472"/>
              <a:gd name="connsiteY10" fmla="*/ 784043 h 1027087"/>
              <a:gd name="connsiteX11" fmla="*/ 461935 w 1214472"/>
              <a:gd name="connsiteY11" fmla="*/ 784043 h 1027087"/>
              <a:gd name="connsiteX12" fmla="*/ 440364 w 1214472"/>
              <a:gd name="connsiteY12" fmla="*/ 1027087 h 1027087"/>
              <a:gd name="connsiteX13" fmla="*/ 249704 w 1214472"/>
              <a:gd name="connsiteY13" fmla="*/ 784043 h 1027087"/>
              <a:gd name="connsiteX14" fmla="*/ 130676 w 1214472"/>
              <a:gd name="connsiteY14" fmla="*/ 784043 h 1027087"/>
              <a:gd name="connsiteX15" fmla="*/ 0 w 1214472"/>
              <a:gd name="connsiteY15" fmla="*/ 653367 h 1027087"/>
              <a:gd name="connsiteX16" fmla="*/ 0 w 1214472"/>
              <a:gd name="connsiteY16" fmla="*/ 457358 h 1027087"/>
              <a:gd name="connsiteX17" fmla="*/ 0 w 1214472"/>
              <a:gd name="connsiteY17" fmla="*/ 130676 h 1027087"/>
              <a:gd name="connsiteX18" fmla="*/ 130676 w 1214472"/>
              <a:gd name="connsiteY18" fmla="*/ 0 h 102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4472" h="1027087">
                <a:moveTo>
                  <a:pt x="130676" y="0"/>
                </a:moveTo>
                <a:lnTo>
                  <a:pt x="708442" y="0"/>
                </a:lnTo>
                <a:lnTo>
                  <a:pt x="1012060" y="0"/>
                </a:lnTo>
                <a:lnTo>
                  <a:pt x="1083796" y="0"/>
                </a:lnTo>
                <a:cubicBezTo>
                  <a:pt x="1155966" y="0"/>
                  <a:pt x="1214472" y="58506"/>
                  <a:pt x="1214472" y="130676"/>
                </a:cubicBezTo>
                <a:lnTo>
                  <a:pt x="1214472" y="457358"/>
                </a:lnTo>
                <a:lnTo>
                  <a:pt x="1214472" y="653367"/>
                </a:lnTo>
                <a:cubicBezTo>
                  <a:pt x="1214472" y="725537"/>
                  <a:pt x="1155966" y="784043"/>
                  <a:pt x="1083796" y="784043"/>
                </a:cubicBezTo>
                <a:lnTo>
                  <a:pt x="1012060" y="784043"/>
                </a:lnTo>
                <a:lnTo>
                  <a:pt x="1207999" y="884879"/>
                </a:lnTo>
                <a:lnTo>
                  <a:pt x="708442" y="784043"/>
                </a:lnTo>
                <a:lnTo>
                  <a:pt x="461935" y="784043"/>
                </a:lnTo>
                <a:lnTo>
                  <a:pt x="440364" y="1027087"/>
                </a:lnTo>
                <a:lnTo>
                  <a:pt x="249704" y="784043"/>
                </a:lnTo>
                <a:lnTo>
                  <a:pt x="130676" y="784043"/>
                </a:lnTo>
                <a:cubicBezTo>
                  <a:pt x="58506" y="784043"/>
                  <a:pt x="0" y="725537"/>
                  <a:pt x="0" y="653367"/>
                </a:cubicBezTo>
                <a:lnTo>
                  <a:pt x="0" y="457358"/>
                </a:lnTo>
                <a:lnTo>
                  <a:pt x="0" y="130676"/>
                </a:lnTo>
                <a:cubicBezTo>
                  <a:pt x="0" y="58506"/>
                  <a:pt x="58506" y="0"/>
                  <a:pt x="130676" y="0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51DA8DA-EF6D-4FC3-BFC3-48997A956B0D}"/>
              </a:ext>
            </a:extLst>
          </p:cNvPr>
          <p:cNvSpPr txBox="1"/>
          <p:nvPr/>
        </p:nvSpPr>
        <p:spPr>
          <a:xfrm>
            <a:off x="5555420" y="2985979"/>
            <a:ext cx="1214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Critical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Points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N_f=3&#10;\end{align*}&lt;/body&gt;&#10;  &lt;fcolor&gt;FFFFFFFF&lt;/fcolor&gt;&#10;  &lt;bcolor&gt;FFFFFFFF&lt;/bcolor&gt;&#10;  &lt;transparent&gt;True&lt;/transparent&gt;&#10;  &lt;resolution&gt;1800&lt;/resolution&gt;&#10;  &lt;imageh&gt;243&lt;/imageh&gt;&#10;  &lt;imagew&gt;766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73F60FF0-987E-448C-A9E2-342249ECF1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2662997"/>
            <a:ext cx="810683" cy="25717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m_q^{\rm phys}&#10;\end{align*}&lt;/body&gt;&#10;  &lt;fcolor&gt;FFFFFFFF&lt;/fcolor&gt;&#10;  &lt;bcolor&gt;FFFFFFFF&lt;/bcolor&gt;&#10;  &lt;transparent&gt;True&lt;/transparent&gt;&#10;  &lt;resolution&gt;1800&lt;/resolution&gt;&#10;  &lt;imageh&gt;320&lt;/imageh&gt;&#10;  &lt;imagew&gt;602&lt;/imagew&gt;&#10;  &lt;scale&gt;50&lt;/scale&gt;&#10;  &lt;cursor&gt;30&lt;/cursor&gt;&#10;&lt;/TeXTeX&gt;">
            <a:extLst>
              <a:ext uri="{FF2B5EF4-FFF2-40B4-BE49-F238E27FC236}">
                <a16:creationId xmlns:a16="http://schemas.microsoft.com/office/drawing/2014/main" id="{49774FD7-AE43-441D-AF25-167EBC60AF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48" y="5178233"/>
            <a:ext cx="637117" cy="338666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151C213-3B35-6312-EDC2-29C72369D4A6}"/>
              </a:ext>
            </a:extLst>
          </p:cNvPr>
          <p:cNvSpPr/>
          <p:nvPr/>
        </p:nvSpPr>
        <p:spPr>
          <a:xfrm rot="18914541">
            <a:off x="406879" y="3913746"/>
            <a:ext cx="3771931" cy="141549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9066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吹き出し: 角を丸めた四角形 53">
            <a:extLst>
              <a:ext uri="{FF2B5EF4-FFF2-40B4-BE49-F238E27FC236}">
                <a16:creationId xmlns:a16="http://schemas.microsoft.com/office/drawing/2014/main" id="{DF1F5D4F-1899-40C3-A06E-CB4DA32C4FE9}"/>
              </a:ext>
            </a:extLst>
          </p:cNvPr>
          <p:cNvSpPr/>
          <p:nvPr/>
        </p:nvSpPr>
        <p:spPr>
          <a:xfrm flipH="1">
            <a:off x="2416290" y="1714691"/>
            <a:ext cx="3549897" cy="1554734"/>
          </a:xfrm>
          <a:prstGeom prst="wedgeRoundRectCallout">
            <a:avLst>
              <a:gd name="adj1" fmla="val 67643"/>
              <a:gd name="adj2" fmla="val 35301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5EC309E-3914-42D7-B2D8-73D66CF76D7E}"/>
              </a:ext>
            </a:extLst>
          </p:cNvPr>
          <p:cNvCxnSpPr/>
          <p:nvPr/>
        </p:nvCxnSpPr>
        <p:spPr>
          <a:xfrm flipV="1">
            <a:off x="1587924" y="2519875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CAF5865-D896-4353-ADB1-234D55D7C8EF}"/>
              </a:ext>
            </a:extLst>
          </p:cNvPr>
          <p:cNvCxnSpPr>
            <a:cxnSpLocks/>
          </p:cNvCxnSpPr>
          <p:nvPr/>
        </p:nvCxnSpPr>
        <p:spPr>
          <a:xfrm>
            <a:off x="533316" y="3624838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49FE5CC-E1E4-43C1-B736-D75511837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74" y="2537049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B1DAB73-16EC-4A1B-B8AC-B8555ED65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12" y="3763169"/>
            <a:ext cx="130175" cy="18520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ADFCCC-E3AD-4C0B-B863-EA28441D3328}"/>
              </a:ext>
            </a:extLst>
          </p:cNvPr>
          <p:cNvCxnSpPr/>
          <p:nvPr/>
        </p:nvCxnSpPr>
        <p:spPr>
          <a:xfrm flipV="1">
            <a:off x="1587924" y="3624838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5753C71-D203-4BF3-B815-FA02FD50F9B0}"/>
              </a:ext>
            </a:extLst>
          </p:cNvPr>
          <p:cNvSpPr txBox="1"/>
          <p:nvPr/>
        </p:nvSpPr>
        <p:spPr>
          <a:xfrm>
            <a:off x="762217" y="1939553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B78AB44-F704-4DA0-BF13-367C48B647F4}"/>
              </a:ext>
            </a:extLst>
          </p:cNvPr>
          <p:cNvSpPr/>
          <p:nvPr/>
        </p:nvSpPr>
        <p:spPr>
          <a:xfrm rot="16200000">
            <a:off x="483179" y="3595551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511F376F-DF1E-4DB1-B574-145C4604A8BD}"/>
              </a:ext>
            </a:extLst>
          </p:cNvPr>
          <p:cNvSpPr/>
          <p:nvPr/>
        </p:nvSpPr>
        <p:spPr>
          <a:xfrm>
            <a:off x="2435309" y="4086507"/>
            <a:ext cx="2015922" cy="1554734"/>
          </a:xfrm>
          <a:prstGeom prst="wedgeRoundRectCallout">
            <a:avLst>
              <a:gd name="adj1" fmla="val -83047"/>
              <a:gd name="adj2" fmla="val -43487"/>
              <a:gd name="adj3" fmla="val 16667"/>
            </a:avLst>
          </a:prstGeom>
          <a:solidFill>
            <a:srgbClr val="20575F">
              <a:alpha val="70000"/>
            </a:srgb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836448A-86F6-4584-872C-21F11576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Cumulants around Critical Point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5E6354-58B7-4971-A7A7-41FA80B0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81</a:t>
            </a:fld>
            <a:endParaRPr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B7B5C87-D175-46A6-B493-9EF58822E0BE}"/>
              </a:ext>
            </a:extLst>
          </p:cNvPr>
          <p:cNvCxnSpPr>
            <a:cxnSpLocks/>
          </p:cNvCxnSpPr>
          <p:nvPr/>
        </p:nvCxnSpPr>
        <p:spPr>
          <a:xfrm>
            <a:off x="2853217" y="5309712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1DB318E-C5C0-488B-947F-9B0DF31E6C66}"/>
              </a:ext>
            </a:extLst>
          </p:cNvPr>
          <p:cNvCxnSpPr>
            <a:cxnSpLocks/>
          </p:cNvCxnSpPr>
          <p:nvPr/>
        </p:nvCxnSpPr>
        <p:spPr>
          <a:xfrm flipV="1">
            <a:off x="3413065" y="4461979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A23E54C8-9FB1-407F-A8C8-8D4206DDA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68" y="4990400"/>
            <a:ext cx="263525" cy="179917"/>
          </a:xfrm>
          <a:prstGeom prst="rect">
            <a:avLst/>
          </a:prstGeom>
        </p:spPr>
      </p:pic>
      <p:pic>
        <p:nvPicPr>
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40B609E-A3E5-4EC2-94B9-CB3D3C616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86" y="4306274"/>
            <a:ext cx="660400" cy="264583"/>
          </a:xfrm>
          <a:prstGeom prst="rect">
            <a:avLst/>
          </a:prstGeom>
        </p:spPr>
      </p:pic>
      <p:sp>
        <p:nvSpPr>
          <p:cNvPr id="41" name="楕円 40">
            <a:extLst>
              <a:ext uri="{FF2B5EF4-FFF2-40B4-BE49-F238E27FC236}">
                <a16:creationId xmlns:a16="http://schemas.microsoft.com/office/drawing/2014/main" id="{BA25EF99-72ED-4094-B393-23781C86671E}"/>
              </a:ext>
            </a:extLst>
          </p:cNvPr>
          <p:cNvSpPr>
            <a:spLocks noChangeAspect="1"/>
          </p:cNvSpPr>
          <p:nvPr/>
        </p:nvSpPr>
        <p:spPr>
          <a:xfrm>
            <a:off x="1539514" y="302842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F0F43DE-FE6D-4B16-A43D-A02360A11C2F}"/>
              </a:ext>
            </a:extLst>
          </p:cNvPr>
          <p:cNvSpPr>
            <a:spLocks noChangeAspect="1"/>
          </p:cNvSpPr>
          <p:nvPr/>
        </p:nvSpPr>
        <p:spPr>
          <a:xfrm>
            <a:off x="1530117" y="4092372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22C74F73-DC10-4918-B59B-F953040DA253}"/>
              </a:ext>
            </a:extLst>
          </p:cNvPr>
          <p:cNvCxnSpPr>
            <a:cxnSpLocks/>
          </p:cNvCxnSpPr>
          <p:nvPr/>
        </p:nvCxnSpPr>
        <p:spPr>
          <a:xfrm>
            <a:off x="2826486" y="2640008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E90CCC6-7D63-4A13-A8C0-C14D0A63BC49}"/>
              </a:ext>
            </a:extLst>
          </p:cNvPr>
          <p:cNvCxnSpPr>
            <a:cxnSpLocks/>
          </p:cNvCxnSpPr>
          <p:nvPr/>
        </p:nvCxnSpPr>
        <p:spPr>
          <a:xfrm flipV="1">
            <a:off x="3386334" y="2059686"/>
            <a:ext cx="0" cy="1052146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V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D86253A4-567B-465F-90D2-1AE7DC65C7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1" y="1880586"/>
            <a:ext cx="661458" cy="264583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23570347-2682-47F2-A91C-F43AED2B6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99" y="2803005"/>
            <a:ext cx="263525" cy="179917"/>
          </a:xfrm>
          <a:prstGeom prst="rect">
            <a:avLst/>
          </a:prstGeom>
        </p:spPr>
      </p:pic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59DA3F7-031B-453A-A219-AB7B36F3D1BF}"/>
              </a:ext>
            </a:extLst>
          </p:cNvPr>
          <p:cNvCxnSpPr>
            <a:cxnSpLocks/>
          </p:cNvCxnSpPr>
          <p:nvPr/>
        </p:nvCxnSpPr>
        <p:spPr>
          <a:xfrm>
            <a:off x="4512831" y="2912324"/>
            <a:ext cx="124188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4ED0CCC-8708-401D-987A-2204D32BFC63}"/>
              </a:ext>
            </a:extLst>
          </p:cNvPr>
          <p:cNvCxnSpPr>
            <a:cxnSpLocks/>
          </p:cNvCxnSpPr>
          <p:nvPr/>
        </p:nvCxnSpPr>
        <p:spPr>
          <a:xfrm flipV="1">
            <a:off x="5072679" y="2064591"/>
            <a:ext cx="0" cy="847733"/>
          </a:xfrm>
          <a:prstGeom prst="straightConnector1">
            <a:avLst/>
          </a:prstGeom>
          <a:ln w="158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TexTeXPicture" descr="&lt;?xml version=&quot;1.0&quot; encoding=&quot;utf-16&quot;?&gt;&#10;&lt;TeXTeX&gt;&#10;  &lt;preamble&gt;\documentclass{jarticle}&#10;\usepackage{amsmath}&#10;\pagestyle{empty}&lt;/preamble&gt;&#10;  &lt;body&gt;\begin{align*} &#10;M&#10;\end{align*}&lt;/body&gt;&#10;  &lt;fcolor&gt;FFFFFFFF&lt;/fcolor&gt;&#10;  &lt;bcolor&gt;FFFFFFFF&lt;/bcolor&gt;&#10;  &lt;transparent&gt;True&lt;/transparent&gt;&#10;  &lt;resolution&gt;1800&lt;/resolution&gt;&#10;  &lt;imageh&gt;170&lt;/imageh&gt;&#10;  &lt;imagew&gt;24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664C7D5-1454-4DE4-94D1-86483BA69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82" y="2593012"/>
            <a:ext cx="263525" cy="179917"/>
          </a:xfrm>
          <a:prstGeom prst="rect">
            <a:avLst/>
          </a:prstGeom>
        </p:spPr>
      </p:pic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P(M)&#10;\end{align*}&lt;/body&gt;&#10;  &lt;fcolor&gt;FFFFFFFF&lt;/fcolor&gt;&#10;  &lt;bcolor&gt;FFFFFFFF&lt;/bcolor&gt;&#10;  &lt;transparent&gt;True&lt;/transparent&gt;&#10;  &lt;resolution&gt;1800&lt;/resolution&gt;&#10;  &lt;imageh&gt;250&lt;/imageh&gt;&#10;  &lt;imagew&gt;62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0CF2457-D11B-4FCC-9171-E45922C876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00" y="1908886"/>
            <a:ext cx="660400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/>
              <p:nvPr/>
            </p:nvSpPr>
            <p:spPr>
              <a:xfrm>
                <a:off x="1892484" y="5907164"/>
                <a:ext cx="6744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changes discontinuously at the CP.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AE57B51E-B88B-4EBA-A1DE-1701DA3C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484" y="5907164"/>
                <a:ext cx="6744923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2D50F5D2-EC31-448C-BC6D-A36F713AA146}"/>
              </a:ext>
            </a:extLst>
          </p:cNvPr>
          <p:cNvSpPr/>
          <p:nvPr/>
        </p:nvSpPr>
        <p:spPr>
          <a:xfrm>
            <a:off x="2939906" y="2198346"/>
            <a:ext cx="923026" cy="743031"/>
          </a:xfrm>
          <a:custGeom>
            <a:avLst/>
            <a:gdLst>
              <a:gd name="connsiteX0" fmla="*/ 0 w 923026"/>
              <a:gd name="connsiteY0" fmla="*/ 34506 h 743031"/>
              <a:gd name="connsiteX1" fmla="*/ 146649 w 923026"/>
              <a:gd name="connsiteY1" fmla="*/ 595223 h 743031"/>
              <a:gd name="connsiteX2" fmla="*/ 457200 w 923026"/>
              <a:gd name="connsiteY2" fmla="*/ 741872 h 743031"/>
              <a:gd name="connsiteX3" fmla="*/ 741871 w 923026"/>
              <a:gd name="connsiteY3" fmla="*/ 621102 h 743031"/>
              <a:gd name="connsiteX4" fmla="*/ 923026 w 923026"/>
              <a:gd name="connsiteY4" fmla="*/ 0 h 7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26" h="743031">
                <a:moveTo>
                  <a:pt x="0" y="34506"/>
                </a:moveTo>
                <a:cubicBezTo>
                  <a:pt x="35224" y="255917"/>
                  <a:pt x="70449" y="477329"/>
                  <a:pt x="146649" y="595223"/>
                </a:cubicBezTo>
                <a:cubicBezTo>
                  <a:pt x="222849" y="713117"/>
                  <a:pt x="357996" y="737559"/>
                  <a:pt x="457200" y="741872"/>
                </a:cubicBezTo>
                <a:cubicBezTo>
                  <a:pt x="556404" y="746185"/>
                  <a:pt x="664233" y="744747"/>
                  <a:pt x="741871" y="621102"/>
                </a:cubicBezTo>
                <a:cubicBezTo>
                  <a:pt x="819509" y="497457"/>
                  <a:pt x="871267" y="248728"/>
                  <a:pt x="923026" y="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041CA915-2667-4CAA-8F2E-8ED4A86D00DF}"/>
              </a:ext>
            </a:extLst>
          </p:cNvPr>
          <p:cNvSpPr/>
          <p:nvPr/>
        </p:nvSpPr>
        <p:spPr>
          <a:xfrm flipV="1">
            <a:off x="4619432" y="2316607"/>
            <a:ext cx="923026" cy="617309"/>
          </a:xfrm>
          <a:custGeom>
            <a:avLst/>
            <a:gdLst>
              <a:gd name="connsiteX0" fmla="*/ 0 w 923026"/>
              <a:gd name="connsiteY0" fmla="*/ 34506 h 743031"/>
              <a:gd name="connsiteX1" fmla="*/ 146649 w 923026"/>
              <a:gd name="connsiteY1" fmla="*/ 595223 h 743031"/>
              <a:gd name="connsiteX2" fmla="*/ 457200 w 923026"/>
              <a:gd name="connsiteY2" fmla="*/ 741872 h 743031"/>
              <a:gd name="connsiteX3" fmla="*/ 741871 w 923026"/>
              <a:gd name="connsiteY3" fmla="*/ 621102 h 743031"/>
              <a:gd name="connsiteX4" fmla="*/ 923026 w 923026"/>
              <a:gd name="connsiteY4" fmla="*/ 0 h 74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26" h="743031">
                <a:moveTo>
                  <a:pt x="0" y="34506"/>
                </a:moveTo>
                <a:cubicBezTo>
                  <a:pt x="35224" y="255917"/>
                  <a:pt x="70449" y="477329"/>
                  <a:pt x="146649" y="595223"/>
                </a:cubicBezTo>
                <a:cubicBezTo>
                  <a:pt x="222849" y="713117"/>
                  <a:pt x="357996" y="737559"/>
                  <a:pt x="457200" y="741872"/>
                </a:cubicBezTo>
                <a:cubicBezTo>
                  <a:pt x="556404" y="746185"/>
                  <a:pt x="664233" y="744747"/>
                  <a:pt x="741871" y="621102"/>
                </a:cubicBezTo>
                <a:cubicBezTo>
                  <a:pt x="819509" y="497457"/>
                  <a:pt x="871267" y="248728"/>
                  <a:pt x="923026" y="0"/>
                </a:cubicBez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4537439-FE89-492E-9854-0076027A86CF}"/>
              </a:ext>
            </a:extLst>
          </p:cNvPr>
          <p:cNvCxnSpPr/>
          <p:nvPr/>
        </p:nvCxnSpPr>
        <p:spPr>
          <a:xfrm flipV="1">
            <a:off x="3096883" y="4666891"/>
            <a:ext cx="0" cy="642821"/>
          </a:xfrm>
          <a:prstGeom prst="line">
            <a:avLst/>
          </a:prstGeom>
          <a:ln w="2222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4FEF89D-6313-476A-A125-FB74A404C46C}"/>
              </a:ext>
            </a:extLst>
          </p:cNvPr>
          <p:cNvCxnSpPr/>
          <p:nvPr/>
        </p:nvCxnSpPr>
        <p:spPr>
          <a:xfrm flipV="1">
            <a:off x="3732363" y="4666891"/>
            <a:ext cx="0" cy="642821"/>
          </a:xfrm>
          <a:prstGeom prst="line">
            <a:avLst/>
          </a:prstGeom>
          <a:ln w="2222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角丸四角形 27">
            <a:extLst>
              <a:ext uri="{FF2B5EF4-FFF2-40B4-BE49-F238E27FC236}">
                <a16:creationId xmlns:a16="http://schemas.microsoft.com/office/drawing/2014/main" id="{D58B142A-98E7-4B91-9C7E-487D159DDF87}"/>
              </a:ext>
            </a:extLst>
          </p:cNvPr>
          <p:cNvSpPr/>
          <p:nvPr/>
        </p:nvSpPr>
        <p:spPr>
          <a:xfrm>
            <a:off x="5542458" y="3545068"/>
            <a:ext cx="3394765" cy="1837184"/>
          </a:xfrm>
          <a:prstGeom prst="roundRect">
            <a:avLst>
              <a:gd name="adj" fmla="val 12878"/>
            </a:avLst>
          </a:prstGeom>
          <a:solidFill>
            <a:srgbClr val="41AEBD">
              <a:lumMod val="50000"/>
              <a:alpha val="7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</a:endParaRPr>
          </a:p>
        </p:txBody>
      </p:sp>
      <p:pic>
        <p:nvPicPr>
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P(M) \sim e^{-V(M)}&#10;\end{align*}&lt;/body&gt;&#10;  &lt;fcolor&gt;FFFFFFFF&lt;/fcolor&gt;&#10;  &lt;bcolor&gt;FFFFFFFF&lt;/bcolor&gt;&#10;  &lt;transparent&gt;True&lt;/transparent&gt;&#10;  &lt;resolution&gt;1800&lt;/resolution&gt;&#10;  &lt;imageh&gt;297&lt;/imageh&gt;&#10;  &lt;imagew&gt;1756&lt;/imagew&gt;&#10;  &lt;scale&gt;50&lt;/scale&gt;&#10;  &lt;cursor&gt;35&lt;/cursor&gt;&#10;&lt;/TeXTeX&gt;">
            <a:extLst>
              <a:ext uri="{FF2B5EF4-FFF2-40B4-BE49-F238E27FC236}">
                <a16:creationId xmlns:a16="http://schemas.microsoft.com/office/drawing/2014/main" id="{709DD1DF-F9FC-4EDD-965B-D90AA7FD1A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5" y="3731283"/>
            <a:ext cx="2370978" cy="40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024F96-8365-465E-9870-3E35E5ED0842}"/>
                  </a:ext>
                </a:extLst>
              </p:cNvPr>
              <p:cNvSpPr txBox="1"/>
              <p:nvPr/>
            </p:nvSpPr>
            <p:spPr>
              <a:xfrm>
                <a:off x="5686087" y="4209071"/>
                <a:ext cx="324800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000" dirty="0"/>
                  <a:t>: probability distr.</a:t>
                </a:r>
                <a:endParaRPr kumimoji="1"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000" dirty="0"/>
                  <a:t>: effective potential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altLang="ja-JP" sz="2000" dirty="0"/>
                  <a:t> : order parameter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024F96-8365-465E-9870-3E35E5ED0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87" y="4209071"/>
                <a:ext cx="3248005" cy="1015663"/>
              </a:xfrm>
              <a:prstGeom prst="rect">
                <a:avLst/>
              </a:prstGeom>
              <a:blipFill>
                <a:blip r:embed="rId9"/>
                <a:stretch>
                  <a:fillRect l="-1689" t="-2994" r="-1126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7065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165">
            <a:extLst>
              <a:ext uri="{FF2B5EF4-FFF2-40B4-BE49-F238E27FC236}">
                <a16:creationId xmlns:a16="http://schemas.microsoft.com/office/drawing/2014/main" id="{5435D23D-A386-4C0D-A5F9-75C17F482C3F}"/>
              </a:ext>
            </a:extLst>
          </p:cNvPr>
          <p:cNvSpPr/>
          <p:nvPr/>
        </p:nvSpPr>
        <p:spPr>
          <a:xfrm>
            <a:off x="436924" y="4739313"/>
            <a:ext cx="8225491" cy="1467705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0E59F2-F8C4-48A5-9788-B9C8CFAE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Finite-Volume Effects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0138E2-4FF3-4FA2-9946-E4C208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82</a:t>
            </a:fld>
            <a:endParaRPr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7B4B93A-C6E3-4E6F-A25A-A7B814465FD8}"/>
              </a:ext>
            </a:extLst>
          </p:cNvPr>
          <p:cNvCxnSpPr/>
          <p:nvPr/>
        </p:nvCxnSpPr>
        <p:spPr>
          <a:xfrm flipV="1">
            <a:off x="7566264" y="203854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8B033DE-A45E-4006-8C6D-652668CC6F30}"/>
              </a:ext>
            </a:extLst>
          </p:cNvPr>
          <p:cNvCxnSpPr>
            <a:cxnSpLocks/>
          </p:cNvCxnSpPr>
          <p:nvPr/>
        </p:nvCxnSpPr>
        <p:spPr>
          <a:xfrm>
            <a:off x="6511656" y="314350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2C398EE-1E07-4EDD-B5FB-662D40561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14" y="2055715"/>
            <a:ext cx="80433" cy="16615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3929E76C-A007-46AF-8F65-4EA7869D2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52" y="3281835"/>
            <a:ext cx="130175" cy="185208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03AE2F3-F2C2-4557-90BB-61335A58B98D}"/>
              </a:ext>
            </a:extLst>
          </p:cNvPr>
          <p:cNvCxnSpPr/>
          <p:nvPr/>
        </p:nvCxnSpPr>
        <p:spPr>
          <a:xfrm flipV="1">
            <a:off x="7566264" y="314350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9648B7-38C3-470C-AEE4-9936E0CBA3FA}"/>
              </a:ext>
            </a:extLst>
          </p:cNvPr>
          <p:cNvSpPr txBox="1"/>
          <p:nvPr/>
        </p:nvSpPr>
        <p:spPr>
          <a:xfrm>
            <a:off x="6740557" y="145821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AC5618-400C-4E76-90F7-994123E36995}"/>
              </a:ext>
            </a:extLst>
          </p:cNvPr>
          <p:cNvSpPr/>
          <p:nvPr/>
        </p:nvSpPr>
        <p:spPr>
          <a:xfrm rot="16200000">
            <a:off x="6461519" y="3114217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E90527E-A8A1-4DBA-8C7F-6F3C88C64559}"/>
              </a:ext>
            </a:extLst>
          </p:cNvPr>
          <p:cNvSpPr>
            <a:spLocks noChangeAspect="1"/>
          </p:cNvSpPr>
          <p:nvPr/>
        </p:nvSpPr>
        <p:spPr>
          <a:xfrm>
            <a:off x="7517854" y="254708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EF4647A-FCD6-409E-A544-A4AB542F8F4B}"/>
              </a:ext>
            </a:extLst>
          </p:cNvPr>
          <p:cNvSpPr>
            <a:spLocks noChangeAspect="1"/>
          </p:cNvSpPr>
          <p:nvPr/>
        </p:nvSpPr>
        <p:spPr>
          <a:xfrm>
            <a:off x="7508457" y="3611038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12E6C25-C63A-4465-952F-3B225C354014}"/>
              </a:ext>
            </a:extLst>
          </p:cNvPr>
          <p:cNvCxnSpPr>
            <a:cxnSpLocks/>
          </p:cNvCxnSpPr>
          <p:nvPr/>
        </p:nvCxnSpPr>
        <p:spPr>
          <a:xfrm>
            <a:off x="767080" y="4135579"/>
            <a:ext cx="419310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71538E9F-B43D-4E3F-8DE9-92FFEE5AB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5" y="3777593"/>
            <a:ext cx="80433" cy="166158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121D9F-4172-4F09-B00A-B10BA49A05CB}"/>
              </a:ext>
            </a:extLst>
          </p:cNvPr>
          <p:cNvCxnSpPr>
            <a:cxnSpLocks/>
          </p:cNvCxnSpPr>
          <p:nvPr/>
        </p:nvCxnSpPr>
        <p:spPr>
          <a:xfrm flipV="1">
            <a:off x="2727738" y="2121559"/>
            <a:ext cx="0" cy="201402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7B5D82E-E4B5-49BE-9A94-B96D0BB0BCDD}"/>
              </a:ext>
            </a:extLst>
          </p:cNvPr>
          <p:cNvCxnSpPr>
            <a:cxnSpLocks/>
          </p:cNvCxnSpPr>
          <p:nvPr/>
        </p:nvCxnSpPr>
        <p:spPr>
          <a:xfrm>
            <a:off x="767080" y="3592385"/>
            <a:ext cx="1960659" cy="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D0418BE-0B3D-44DC-A10F-D1794BF8D731}"/>
              </a:ext>
            </a:extLst>
          </p:cNvPr>
          <p:cNvCxnSpPr>
            <a:cxnSpLocks/>
          </p:cNvCxnSpPr>
          <p:nvPr/>
        </p:nvCxnSpPr>
        <p:spPr>
          <a:xfrm flipV="1">
            <a:off x="2727739" y="2531808"/>
            <a:ext cx="2025416" cy="4917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822798A-A15B-4DF0-B3B4-95D3366A1D50}"/>
              </a:ext>
            </a:extLst>
          </p:cNvPr>
          <p:cNvCxnSpPr>
            <a:cxnSpLocks/>
          </p:cNvCxnSpPr>
          <p:nvPr/>
        </p:nvCxnSpPr>
        <p:spPr>
          <a:xfrm>
            <a:off x="2718926" y="2531808"/>
            <a:ext cx="8812" cy="106202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FFFFFF&lt;/fcolor&gt;&#10;  &lt;bcolor&gt;FFFFFFFF&lt;/bcolor&gt;&#10;  &lt;transparent&gt;True&lt;/transparent&gt;&#10;  &lt;resolution&gt;1800&lt;/resolution&gt;&#10;  &lt;imageh&gt;164&lt;/imageh&gt;&#10;  &lt;imagew&gt;81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32763F5-98BB-44B6-861D-2A90BD617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21" y="3492923"/>
            <a:ext cx="85725" cy="173567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B_4 = \frac{\langle N^4 \rangle_c}{\langle N^2 \rangle^2_c}+3&#10;\end{align*}&lt;/body&gt;&#10;  &lt;fcolor&gt;FFFFFFFF&lt;/fcolor&gt;&#10;  &lt;bcolor&gt;FFFFFFFF&lt;/bcolor&gt;&#10;  &lt;transparent&gt;True&lt;/transparent&gt;&#10;  &lt;resolution&gt;1800&lt;/resolution&gt;&#10;  &lt;imageh&gt;608&lt;/imageh&gt;&#10;  &lt;imagew&gt;1747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4B7EBB4F-1CC9-45E5-9F96-EB946675E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8" y="1689584"/>
            <a:ext cx="1848908" cy="643467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3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8AD83ED-5293-46F8-87B6-39252B5E05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26" y="2476349"/>
            <a:ext cx="110067" cy="176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/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870DF1-FD80-477D-B3E3-27128E3AC404}"/>
              </a:ext>
            </a:extLst>
          </p:cNvPr>
          <p:cNvSpPr txBox="1"/>
          <p:nvPr/>
        </p:nvSpPr>
        <p:spPr>
          <a:xfrm>
            <a:off x="642617" y="1260372"/>
            <a:ext cx="231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Binder Cumulant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A17B219-50C1-4A75-A68C-6D36FC0F8C87}"/>
                  </a:ext>
                </a:extLst>
              </p:cNvPr>
              <p:cNvSpPr txBox="1"/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Sudden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at the CP is smeared by finite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effect.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obtained for various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has crossing at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At the crossing point,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=1.604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lang="en-US" altLang="ja-JP" sz="2400" dirty="0"/>
                  <a:t>in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universality class.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A17B219-50C1-4A75-A68C-6D36FC0F8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blipFill>
                <a:blip r:embed="rId8"/>
                <a:stretch>
                  <a:fillRect l="-1029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0735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165">
            <a:extLst>
              <a:ext uri="{FF2B5EF4-FFF2-40B4-BE49-F238E27FC236}">
                <a16:creationId xmlns:a16="http://schemas.microsoft.com/office/drawing/2014/main" id="{38D759E2-235B-489B-8FCD-4BE2CBDA2D81}"/>
              </a:ext>
            </a:extLst>
          </p:cNvPr>
          <p:cNvSpPr/>
          <p:nvPr/>
        </p:nvSpPr>
        <p:spPr>
          <a:xfrm>
            <a:off x="436924" y="4739313"/>
            <a:ext cx="8225491" cy="1467705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C0E59F2-F8C4-48A5-9788-B9C8CFAE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Finite-Volume Effects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0138E2-4FF3-4FA2-9946-E4C208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83</a:t>
            </a:fld>
            <a:endParaRPr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7B4B93A-C6E3-4E6F-A25A-A7B814465FD8}"/>
              </a:ext>
            </a:extLst>
          </p:cNvPr>
          <p:cNvCxnSpPr/>
          <p:nvPr/>
        </p:nvCxnSpPr>
        <p:spPr>
          <a:xfrm flipV="1">
            <a:off x="7566264" y="2038541"/>
            <a:ext cx="0" cy="230118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8B033DE-A45E-4006-8C6D-652668CC6F30}"/>
              </a:ext>
            </a:extLst>
          </p:cNvPr>
          <p:cNvCxnSpPr>
            <a:cxnSpLocks/>
          </p:cNvCxnSpPr>
          <p:nvPr/>
        </p:nvCxnSpPr>
        <p:spPr>
          <a:xfrm>
            <a:off x="6511656" y="3143504"/>
            <a:ext cx="224942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2C398EE-1E07-4EDD-B5FB-662D40561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14" y="2055715"/>
            <a:ext cx="80433" cy="16615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h&#10;\end{align*}&lt;/body&gt;&#10;  &lt;fcolor&gt;FFFFFFFF&lt;/fcolor&gt;&#10;  &lt;bcolor&gt;FFFFFFFF&lt;/bcolor&gt;&#10;  &lt;transparent&gt;True&lt;/transparent&gt;&#10;  &lt;resolution&gt;1800&lt;/resolution&gt;&#10;  &lt;imageh&gt;175&lt;/imageh&gt;&#10;  &lt;imagew&gt;123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3929E76C-A007-46AF-8F65-4EA7869D2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52" y="3281835"/>
            <a:ext cx="130175" cy="185208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03AE2F3-F2C2-4557-90BB-61335A58B98D}"/>
              </a:ext>
            </a:extLst>
          </p:cNvPr>
          <p:cNvCxnSpPr/>
          <p:nvPr/>
        </p:nvCxnSpPr>
        <p:spPr>
          <a:xfrm flipV="1">
            <a:off x="7566264" y="3143504"/>
            <a:ext cx="0" cy="1196223"/>
          </a:xfrm>
          <a:prstGeom prst="line">
            <a:avLst/>
          </a:prstGeom>
          <a:ln w="63500">
            <a:solidFill>
              <a:srgbClr val="FFFF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9648B7-38C3-470C-AEE4-9936E0CBA3FA}"/>
              </a:ext>
            </a:extLst>
          </p:cNvPr>
          <p:cNvSpPr txBox="1"/>
          <p:nvPr/>
        </p:nvSpPr>
        <p:spPr>
          <a:xfrm>
            <a:off x="6740557" y="1458219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Ising</a:t>
            </a:r>
            <a:r>
              <a:rPr kumimoji="1" lang="en-US" altLang="ja-JP" sz="2400" dirty="0"/>
              <a:t> Model</a:t>
            </a:r>
            <a:endParaRPr kumimoji="1" lang="ja-JP" altLang="en-US" sz="2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AC5618-400C-4E76-90F7-994123E36995}"/>
              </a:ext>
            </a:extLst>
          </p:cNvPr>
          <p:cNvSpPr/>
          <p:nvPr/>
        </p:nvSpPr>
        <p:spPr>
          <a:xfrm rot="16200000">
            <a:off x="6461519" y="3114217"/>
            <a:ext cx="2211768" cy="18332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E90527E-A8A1-4DBA-8C7F-6F3C88C64559}"/>
              </a:ext>
            </a:extLst>
          </p:cNvPr>
          <p:cNvSpPr>
            <a:spLocks noChangeAspect="1"/>
          </p:cNvSpPr>
          <p:nvPr/>
        </p:nvSpPr>
        <p:spPr>
          <a:xfrm>
            <a:off x="7517854" y="254708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EF4647A-FCD6-409E-A544-A4AB542F8F4B}"/>
              </a:ext>
            </a:extLst>
          </p:cNvPr>
          <p:cNvSpPr>
            <a:spLocks noChangeAspect="1"/>
          </p:cNvSpPr>
          <p:nvPr/>
        </p:nvSpPr>
        <p:spPr>
          <a:xfrm>
            <a:off x="7508457" y="3611038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12E6C25-C63A-4465-952F-3B225C354014}"/>
              </a:ext>
            </a:extLst>
          </p:cNvPr>
          <p:cNvCxnSpPr>
            <a:cxnSpLocks/>
          </p:cNvCxnSpPr>
          <p:nvPr/>
        </p:nvCxnSpPr>
        <p:spPr>
          <a:xfrm>
            <a:off x="767080" y="4135579"/>
            <a:ext cx="419310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71538E9F-B43D-4E3F-8DE9-92FFEE5AB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5" y="3777593"/>
            <a:ext cx="80433" cy="166158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121D9F-4172-4F09-B00A-B10BA49A05CB}"/>
              </a:ext>
            </a:extLst>
          </p:cNvPr>
          <p:cNvCxnSpPr>
            <a:cxnSpLocks/>
          </p:cNvCxnSpPr>
          <p:nvPr/>
        </p:nvCxnSpPr>
        <p:spPr>
          <a:xfrm flipV="1">
            <a:off x="2727738" y="2121559"/>
            <a:ext cx="0" cy="201402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7B5D82E-E4B5-49BE-9A94-B96D0BB0BCDD}"/>
              </a:ext>
            </a:extLst>
          </p:cNvPr>
          <p:cNvCxnSpPr>
            <a:cxnSpLocks/>
          </p:cNvCxnSpPr>
          <p:nvPr/>
        </p:nvCxnSpPr>
        <p:spPr>
          <a:xfrm>
            <a:off x="767080" y="3592385"/>
            <a:ext cx="1960659" cy="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D0418BE-0B3D-44DC-A10F-D1794BF8D731}"/>
              </a:ext>
            </a:extLst>
          </p:cNvPr>
          <p:cNvCxnSpPr>
            <a:cxnSpLocks/>
          </p:cNvCxnSpPr>
          <p:nvPr/>
        </p:nvCxnSpPr>
        <p:spPr>
          <a:xfrm flipV="1">
            <a:off x="2727739" y="2531808"/>
            <a:ext cx="2025416" cy="4917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822798A-A15B-4DF0-B3B4-95D3366A1D50}"/>
              </a:ext>
            </a:extLst>
          </p:cNvPr>
          <p:cNvCxnSpPr>
            <a:cxnSpLocks/>
          </p:cNvCxnSpPr>
          <p:nvPr/>
        </p:nvCxnSpPr>
        <p:spPr>
          <a:xfrm>
            <a:off x="2718926" y="2531808"/>
            <a:ext cx="8812" cy="1062020"/>
          </a:xfrm>
          <a:prstGeom prst="line">
            <a:avLst/>
          </a:prstGeom>
          <a:ln w="28575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FFFFFF&lt;/fcolor&gt;&#10;  &lt;bcolor&gt;FFFFFFFF&lt;/bcolor&gt;&#10;  &lt;transparent&gt;True&lt;/transparent&gt;&#10;  &lt;resolution&gt;1800&lt;/resolution&gt;&#10;  &lt;imageh&gt;164&lt;/imageh&gt;&#10;  &lt;imagew&gt;81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632763F5-98BB-44B6-861D-2A90BD617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21" y="3492923"/>
            <a:ext cx="85725" cy="173567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3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58AD83ED-5293-46F8-87B6-39252B5E0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26" y="2476349"/>
            <a:ext cx="110067" cy="176742"/>
          </a:xfrm>
          <a:prstGeom prst="rect">
            <a:avLst/>
          </a:prstGeom>
        </p:spPr>
      </p:pic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E310CCA3-D688-498B-A26F-A502A16D8A61}"/>
              </a:ext>
            </a:extLst>
          </p:cNvPr>
          <p:cNvSpPr/>
          <p:nvPr/>
        </p:nvSpPr>
        <p:spPr>
          <a:xfrm>
            <a:off x="802257" y="2551253"/>
            <a:ext cx="3907766" cy="1042995"/>
          </a:xfrm>
          <a:custGeom>
            <a:avLst/>
            <a:gdLst>
              <a:gd name="connsiteX0" fmla="*/ 0 w 3907766"/>
              <a:gd name="connsiteY0" fmla="*/ 1011455 h 1046276"/>
              <a:gd name="connsiteX1" fmla="*/ 1673524 w 3907766"/>
              <a:gd name="connsiteY1" fmla="*/ 985576 h 1046276"/>
              <a:gd name="connsiteX2" fmla="*/ 1915064 w 3907766"/>
              <a:gd name="connsiteY2" fmla="*/ 450738 h 1046276"/>
              <a:gd name="connsiteX3" fmla="*/ 2061713 w 3907766"/>
              <a:gd name="connsiteY3" fmla="*/ 122935 h 1046276"/>
              <a:gd name="connsiteX4" fmla="*/ 2794958 w 3907766"/>
              <a:gd name="connsiteY4" fmla="*/ 10791 h 1046276"/>
              <a:gd name="connsiteX5" fmla="*/ 3907766 w 3907766"/>
              <a:gd name="connsiteY5" fmla="*/ 10791 h 1046276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7766" h="1042995">
                <a:moveTo>
                  <a:pt x="0" y="1011455"/>
                </a:moveTo>
                <a:cubicBezTo>
                  <a:pt x="677173" y="1045242"/>
                  <a:pt x="1352909" y="1070402"/>
                  <a:pt x="1673524" y="985576"/>
                </a:cubicBezTo>
                <a:cubicBezTo>
                  <a:pt x="1994139" y="900750"/>
                  <a:pt x="1902125" y="646271"/>
                  <a:pt x="1923691" y="502497"/>
                </a:cubicBezTo>
                <a:cubicBezTo>
                  <a:pt x="1945257" y="358723"/>
                  <a:pt x="1916502" y="204886"/>
                  <a:pt x="2061713" y="122935"/>
                </a:cubicBezTo>
                <a:cubicBezTo>
                  <a:pt x="2206924" y="40984"/>
                  <a:pt x="2487283" y="29482"/>
                  <a:pt x="2794958" y="10791"/>
                </a:cubicBezTo>
                <a:cubicBezTo>
                  <a:pt x="3102634" y="-7900"/>
                  <a:pt x="3505200" y="1445"/>
                  <a:pt x="3907766" y="10791"/>
                </a:cubicBez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: 図形 44">
            <a:extLst>
              <a:ext uri="{FF2B5EF4-FFF2-40B4-BE49-F238E27FC236}">
                <a16:creationId xmlns:a16="http://schemas.microsoft.com/office/drawing/2014/main" id="{ED98624E-D6CA-4B87-A43C-E25F50B1CB1E}"/>
              </a:ext>
            </a:extLst>
          </p:cNvPr>
          <p:cNvSpPr/>
          <p:nvPr/>
        </p:nvSpPr>
        <p:spPr>
          <a:xfrm>
            <a:off x="798952" y="2564658"/>
            <a:ext cx="3907766" cy="1027279"/>
          </a:xfrm>
          <a:custGeom>
            <a:avLst/>
            <a:gdLst>
              <a:gd name="connsiteX0" fmla="*/ 0 w 3907766"/>
              <a:gd name="connsiteY0" fmla="*/ 1011455 h 1046276"/>
              <a:gd name="connsiteX1" fmla="*/ 1673524 w 3907766"/>
              <a:gd name="connsiteY1" fmla="*/ 985576 h 1046276"/>
              <a:gd name="connsiteX2" fmla="*/ 1915064 w 3907766"/>
              <a:gd name="connsiteY2" fmla="*/ 450738 h 1046276"/>
              <a:gd name="connsiteX3" fmla="*/ 2061713 w 3907766"/>
              <a:gd name="connsiteY3" fmla="*/ 122935 h 1046276"/>
              <a:gd name="connsiteX4" fmla="*/ 2794958 w 3907766"/>
              <a:gd name="connsiteY4" fmla="*/ 10791 h 1046276"/>
              <a:gd name="connsiteX5" fmla="*/ 3907766 w 3907766"/>
              <a:gd name="connsiteY5" fmla="*/ 10791 h 1046276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42995"/>
              <a:gd name="connsiteX1" fmla="*/ 1673524 w 3907766"/>
              <a:gd name="connsiteY1" fmla="*/ 985576 h 1042995"/>
              <a:gd name="connsiteX2" fmla="*/ 1923691 w 3907766"/>
              <a:gd name="connsiteY2" fmla="*/ 502497 h 1042995"/>
              <a:gd name="connsiteX3" fmla="*/ 2061713 w 3907766"/>
              <a:gd name="connsiteY3" fmla="*/ 122935 h 1042995"/>
              <a:gd name="connsiteX4" fmla="*/ 2794958 w 3907766"/>
              <a:gd name="connsiteY4" fmla="*/ 10791 h 1042995"/>
              <a:gd name="connsiteX5" fmla="*/ 3907766 w 3907766"/>
              <a:gd name="connsiteY5" fmla="*/ 10791 h 1042995"/>
              <a:gd name="connsiteX0" fmla="*/ 0 w 3907766"/>
              <a:gd name="connsiteY0" fmla="*/ 1011455 h 1027505"/>
              <a:gd name="connsiteX1" fmla="*/ 1587260 w 3907766"/>
              <a:gd name="connsiteY1" fmla="*/ 942444 h 1027505"/>
              <a:gd name="connsiteX2" fmla="*/ 1923691 w 3907766"/>
              <a:gd name="connsiteY2" fmla="*/ 502497 h 1027505"/>
              <a:gd name="connsiteX3" fmla="*/ 2061713 w 3907766"/>
              <a:gd name="connsiteY3" fmla="*/ 122935 h 1027505"/>
              <a:gd name="connsiteX4" fmla="*/ 2794958 w 3907766"/>
              <a:gd name="connsiteY4" fmla="*/ 10791 h 1027505"/>
              <a:gd name="connsiteX5" fmla="*/ 3907766 w 3907766"/>
              <a:gd name="connsiteY5" fmla="*/ 10791 h 1027505"/>
              <a:gd name="connsiteX0" fmla="*/ 0 w 3907766"/>
              <a:gd name="connsiteY0" fmla="*/ 1011455 h 1027505"/>
              <a:gd name="connsiteX1" fmla="*/ 1449238 w 3907766"/>
              <a:gd name="connsiteY1" fmla="*/ 942444 h 1027505"/>
              <a:gd name="connsiteX2" fmla="*/ 1923691 w 3907766"/>
              <a:gd name="connsiteY2" fmla="*/ 502497 h 1027505"/>
              <a:gd name="connsiteX3" fmla="*/ 2061713 w 3907766"/>
              <a:gd name="connsiteY3" fmla="*/ 122935 h 1027505"/>
              <a:gd name="connsiteX4" fmla="*/ 2794958 w 3907766"/>
              <a:gd name="connsiteY4" fmla="*/ 10791 h 1027505"/>
              <a:gd name="connsiteX5" fmla="*/ 3907766 w 3907766"/>
              <a:gd name="connsiteY5" fmla="*/ 10791 h 1027505"/>
              <a:gd name="connsiteX0" fmla="*/ 0 w 3907766"/>
              <a:gd name="connsiteY0" fmla="*/ 1011455 h 1027505"/>
              <a:gd name="connsiteX1" fmla="*/ 1449238 w 3907766"/>
              <a:gd name="connsiteY1" fmla="*/ 942444 h 1027505"/>
              <a:gd name="connsiteX2" fmla="*/ 1923691 w 3907766"/>
              <a:gd name="connsiteY2" fmla="*/ 502497 h 1027505"/>
              <a:gd name="connsiteX3" fmla="*/ 2242868 w 3907766"/>
              <a:gd name="connsiteY3" fmla="*/ 148814 h 1027505"/>
              <a:gd name="connsiteX4" fmla="*/ 2794958 w 3907766"/>
              <a:gd name="connsiteY4" fmla="*/ 10791 h 1027505"/>
              <a:gd name="connsiteX5" fmla="*/ 3907766 w 3907766"/>
              <a:gd name="connsiteY5" fmla="*/ 10791 h 1027505"/>
              <a:gd name="connsiteX0" fmla="*/ 0 w 3907766"/>
              <a:gd name="connsiteY0" fmla="*/ 1003356 h 1019406"/>
              <a:gd name="connsiteX1" fmla="*/ 1449238 w 3907766"/>
              <a:gd name="connsiteY1" fmla="*/ 934345 h 1019406"/>
              <a:gd name="connsiteX2" fmla="*/ 1923691 w 3907766"/>
              <a:gd name="connsiteY2" fmla="*/ 494398 h 1019406"/>
              <a:gd name="connsiteX3" fmla="*/ 2242868 w 3907766"/>
              <a:gd name="connsiteY3" fmla="*/ 140715 h 1019406"/>
              <a:gd name="connsiteX4" fmla="*/ 2803584 w 3907766"/>
              <a:gd name="connsiteY4" fmla="*/ 28572 h 1019406"/>
              <a:gd name="connsiteX5" fmla="*/ 3907766 w 3907766"/>
              <a:gd name="connsiteY5" fmla="*/ 2692 h 1019406"/>
              <a:gd name="connsiteX0" fmla="*/ 0 w 3907766"/>
              <a:gd name="connsiteY0" fmla="*/ 1003356 h 1027279"/>
              <a:gd name="connsiteX1" fmla="*/ 1328468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  <a:gd name="connsiteX0" fmla="*/ 0 w 3907766"/>
              <a:gd name="connsiteY0" fmla="*/ 1003356 h 1027279"/>
              <a:gd name="connsiteX1" fmla="*/ 1397479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  <a:gd name="connsiteX0" fmla="*/ 0 w 3907766"/>
              <a:gd name="connsiteY0" fmla="*/ 1003356 h 1027279"/>
              <a:gd name="connsiteX1" fmla="*/ 1397479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  <a:gd name="connsiteX0" fmla="*/ 0 w 3907766"/>
              <a:gd name="connsiteY0" fmla="*/ 1003356 h 1027279"/>
              <a:gd name="connsiteX1" fmla="*/ 1397479 w 3907766"/>
              <a:gd name="connsiteY1" fmla="*/ 960224 h 1027279"/>
              <a:gd name="connsiteX2" fmla="*/ 1923691 w 3907766"/>
              <a:gd name="connsiteY2" fmla="*/ 494398 h 1027279"/>
              <a:gd name="connsiteX3" fmla="*/ 2242868 w 3907766"/>
              <a:gd name="connsiteY3" fmla="*/ 140715 h 1027279"/>
              <a:gd name="connsiteX4" fmla="*/ 2803584 w 3907766"/>
              <a:gd name="connsiteY4" fmla="*/ 28572 h 1027279"/>
              <a:gd name="connsiteX5" fmla="*/ 3907766 w 3907766"/>
              <a:gd name="connsiteY5" fmla="*/ 2692 h 102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7766" h="1027279">
                <a:moveTo>
                  <a:pt x="0" y="1003356"/>
                </a:moveTo>
                <a:cubicBezTo>
                  <a:pt x="677173" y="1037143"/>
                  <a:pt x="1076864" y="1045050"/>
                  <a:pt x="1397479" y="960224"/>
                </a:cubicBezTo>
                <a:cubicBezTo>
                  <a:pt x="1718094" y="875398"/>
                  <a:pt x="1808672" y="648236"/>
                  <a:pt x="1923691" y="494398"/>
                </a:cubicBezTo>
                <a:cubicBezTo>
                  <a:pt x="2038710" y="340560"/>
                  <a:pt x="2096219" y="218353"/>
                  <a:pt x="2242868" y="140715"/>
                </a:cubicBezTo>
                <a:cubicBezTo>
                  <a:pt x="2389517" y="63077"/>
                  <a:pt x="2495909" y="47263"/>
                  <a:pt x="2803584" y="28572"/>
                </a:cubicBezTo>
                <a:cubicBezTo>
                  <a:pt x="3111260" y="9881"/>
                  <a:pt x="3505200" y="-6654"/>
                  <a:pt x="3907766" y="2692"/>
                </a:cubicBezTo>
              </a:path>
            </a:pathLst>
          </a:custGeom>
          <a:noFill/>
          <a:ln w="254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/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3DBCE6E-D178-4A95-9E60-781C02E71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602" y="2093270"/>
                <a:ext cx="11091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矢印: 下 46">
            <a:extLst>
              <a:ext uri="{FF2B5EF4-FFF2-40B4-BE49-F238E27FC236}">
                <a16:creationId xmlns:a16="http://schemas.microsoft.com/office/drawing/2014/main" id="{485EC1A6-3D18-40D0-9C25-D17484A5051E}"/>
              </a:ext>
            </a:extLst>
          </p:cNvPr>
          <p:cNvSpPr/>
          <p:nvPr/>
        </p:nvSpPr>
        <p:spPr>
          <a:xfrm>
            <a:off x="3011284" y="2401563"/>
            <a:ext cx="456010" cy="627490"/>
          </a:xfrm>
          <a:prstGeom prst="downArrow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2B77A44C-356F-48FF-97B1-3C04F1EE053C}"/>
                  </a:ext>
                </a:extLst>
              </p:cNvPr>
              <p:cNvSpPr txBox="1"/>
              <p:nvPr/>
            </p:nvSpPr>
            <p:spPr>
              <a:xfrm>
                <a:off x="3383561" y="2786953"/>
                <a:ext cx="13790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ym typeface="Wingdings" panose="05000000000000000000" pitchFamily="2" charset="2"/>
                  </a:rPr>
                  <a:t>smaller </a:t>
                </a:r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2B77A44C-356F-48FF-97B1-3C04F1EE0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561" y="2786953"/>
                <a:ext cx="1379032" cy="461665"/>
              </a:xfrm>
              <a:prstGeom prst="rect">
                <a:avLst/>
              </a:prstGeom>
              <a:blipFill>
                <a:blip r:embed="rId8"/>
                <a:stretch>
                  <a:fillRect l="-6637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1EADEED-4EA7-4476-80C7-22A8020D38E7}"/>
                  </a:ext>
                </a:extLst>
              </p:cNvPr>
              <p:cNvSpPr txBox="1"/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Sudden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at the CP is smeared by finite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effect.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obtained for various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400" dirty="0"/>
                  <a:t> has crossing at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0" dirty="0"/>
                  <a:t>At the crossing point,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=1.604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lang="en-US" altLang="ja-JP" sz="2400" dirty="0"/>
                  <a:t>in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universality class.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1EADEED-4EA7-4476-80C7-22A8020D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22" y="4853095"/>
                <a:ext cx="8292591" cy="1200329"/>
              </a:xfrm>
              <a:prstGeom prst="rect">
                <a:avLst/>
              </a:prstGeom>
              <a:blipFill>
                <a:blip r:embed="rId9"/>
                <a:stretch>
                  <a:fillRect l="-1029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B_4 = \frac{\langle N^4 \rangle_c}{\langle N^2 \rangle^2_c}+3&#10;\end{align*}&lt;/body&gt;&#10;  &lt;fcolor&gt;FFFFFFFF&lt;/fcolor&gt;&#10;  &lt;bcolor&gt;FFFFFFFF&lt;/bcolor&gt;&#10;  &lt;transparent&gt;True&lt;/transparent&gt;&#10;  &lt;resolution&gt;1800&lt;/resolution&gt;&#10;  &lt;imageh&gt;608&lt;/imageh&gt;&#10;  &lt;imagew&gt;1747&lt;/imagew&gt;&#10;  &lt;scale&gt;50&lt;/scale&gt;&#10;  &lt;cursor&gt;77&lt;/cursor&gt;&#10;&lt;/TeXTeX&gt;">
            <a:extLst>
              <a:ext uri="{FF2B5EF4-FFF2-40B4-BE49-F238E27FC236}">
                <a16:creationId xmlns:a16="http://schemas.microsoft.com/office/drawing/2014/main" id="{29A32004-3C7B-45D2-A066-7AB78A3F2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8" y="1689584"/>
            <a:ext cx="1848908" cy="64346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0D302A6-7F83-48C9-BE54-67412B0395FE}"/>
              </a:ext>
            </a:extLst>
          </p:cNvPr>
          <p:cNvSpPr txBox="1"/>
          <p:nvPr/>
        </p:nvSpPr>
        <p:spPr>
          <a:xfrm>
            <a:off x="642617" y="1260372"/>
            <a:ext cx="231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Binder Cumulant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211753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165">
            <a:extLst>
              <a:ext uri="{FF2B5EF4-FFF2-40B4-BE49-F238E27FC236}">
                <a16:creationId xmlns:a16="http://schemas.microsoft.com/office/drawing/2014/main" id="{819144EA-7C98-4AD4-B372-9CEDBCAC4121}"/>
              </a:ext>
            </a:extLst>
          </p:cNvPr>
          <p:cNvSpPr/>
          <p:nvPr/>
        </p:nvSpPr>
        <p:spPr>
          <a:xfrm>
            <a:off x="436925" y="4739313"/>
            <a:ext cx="5933396" cy="1467705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4DAFC72-CC80-444F-B698-3835D58D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Binder-Cumulant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37492D-9D35-4B2B-ACFD-DA02ADA2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EEE4FF-8D6D-4238-A303-E880DCF0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985" y="2047514"/>
            <a:ext cx="3278738" cy="2417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355F24-7CD0-48CC-B958-46CC63485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370" y="4658264"/>
            <a:ext cx="2330367" cy="206708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174FBC-10B4-4D46-A37B-A02F3E5F60B2}"/>
              </a:ext>
            </a:extLst>
          </p:cNvPr>
          <p:cNvSpPr txBox="1"/>
          <p:nvPr/>
        </p:nvSpPr>
        <p:spPr>
          <a:xfrm>
            <a:off x="274029" y="1158409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/>
              <a:t>L</a:t>
            </a:r>
            <a:r>
              <a:rPr kumimoji="1" lang="en-US" altLang="ja-JP" sz="2800" b="1" dirty="0"/>
              <a:t>ight-quark region</a:t>
            </a:r>
            <a:endParaRPr kumimoji="1" lang="ja-JP" altLang="en-US" sz="2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FEFB0A-9721-4E5E-BCE7-1DFD852CA9F9}"/>
              </a:ext>
            </a:extLst>
          </p:cNvPr>
          <p:cNvSpPr txBox="1"/>
          <p:nvPr/>
        </p:nvSpPr>
        <p:spPr>
          <a:xfrm>
            <a:off x="4572000" y="1158409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/>
              <a:t>Heavy-quark region</a:t>
            </a:r>
            <a:endParaRPr kumimoji="1" lang="ja-JP" altLang="en-US" sz="28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FA1028-2035-45A0-B6B7-625DC26CC1BB}"/>
              </a:ext>
            </a:extLst>
          </p:cNvPr>
          <p:cNvSpPr txBox="1"/>
          <p:nvPr/>
        </p:nvSpPr>
        <p:spPr>
          <a:xfrm>
            <a:off x="5051606" y="1626142"/>
            <a:ext cx="372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Cuteri</a:t>
            </a:r>
            <a:r>
              <a:rPr kumimoji="1" lang="en-US" altLang="ja-JP" dirty="0"/>
              <a:t> , </a:t>
            </a:r>
            <a:r>
              <a:rPr kumimoji="1" lang="en-US" altLang="ja-JP" dirty="0" err="1"/>
              <a:t>Philipsen</a:t>
            </a:r>
            <a:r>
              <a:rPr kumimoji="1" lang="en-US" altLang="ja-JP" dirty="0"/>
              <a:t> , Schön, </a:t>
            </a:r>
            <a:r>
              <a:rPr kumimoji="1" lang="en-US" altLang="ja-JP" dirty="0" err="1"/>
              <a:t>Sciarra</a:t>
            </a:r>
            <a:r>
              <a:rPr kumimoji="1" lang="en-US" altLang="ja-JP" dirty="0"/>
              <a:t>, ’21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2792D8-F292-4CF9-8800-A0C25BBB290B}"/>
              </a:ext>
            </a:extLst>
          </p:cNvPr>
          <p:cNvSpPr txBox="1"/>
          <p:nvPr/>
        </p:nvSpPr>
        <p:spPr>
          <a:xfrm>
            <a:off x="578465" y="1623953"/>
            <a:ext cx="416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Kuramashi</a:t>
            </a:r>
            <a:r>
              <a:rPr kumimoji="1" lang="en-US" altLang="ja-JP" dirty="0"/>
              <a:t>, Nakamura, Ohno, Takeda, ’20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378EE61-FD2E-43F4-B582-516B26FF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6" y="2047514"/>
            <a:ext cx="3589667" cy="2417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DC1640A-EFA6-4B27-BF1B-D34038132EB1}"/>
                  </a:ext>
                </a:extLst>
              </p:cNvPr>
              <p:cNvSpPr txBox="1"/>
              <p:nvPr/>
            </p:nvSpPr>
            <p:spPr>
              <a:xfrm>
                <a:off x="1453640" y="3643312"/>
                <a:ext cx="23773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=12, 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&lt;2.7</m:t>
                      </m:r>
                    </m:oMath>
                  </m:oMathPara>
                </a14:m>
                <a:endParaRPr kumimoji="1" lang="ja-JP" alt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DC1640A-EFA6-4B27-BF1B-D34038132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640" y="3643312"/>
                <a:ext cx="237738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72A1359-C5C1-4E95-A5AA-A1068BEE853B}"/>
                  </a:ext>
                </a:extLst>
              </p:cNvPr>
              <p:cNvSpPr txBox="1"/>
              <p:nvPr/>
            </p:nvSpPr>
            <p:spPr>
              <a:xfrm>
                <a:off x="5893841" y="3774787"/>
                <a:ext cx="21641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kumimoji="1" lang="en-US" altLang="ja-JP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≤6</m:t>
                      </m:r>
                    </m:oMath>
                  </m:oMathPara>
                </a14:m>
                <a:endParaRPr kumimoji="1" lang="ja-JP" alt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72A1359-C5C1-4E95-A5AA-A1068BEE8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841" y="3774787"/>
                <a:ext cx="216418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7F45482-E2E9-4045-AA80-424B820C1990}"/>
              </a:ext>
            </a:extLst>
          </p:cNvPr>
          <p:cNvSpPr txBox="1"/>
          <p:nvPr/>
        </p:nvSpPr>
        <p:spPr>
          <a:xfrm>
            <a:off x="578465" y="4830929"/>
            <a:ext cx="560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Statistically-significant deviation of the crossing point from the 3d-Ising value.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BC9503-F9BA-43C8-B47D-2E643625FC57}"/>
              </a:ext>
            </a:extLst>
          </p:cNvPr>
          <p:cNvSpPr txBox="1"/>
          <p:nvPr/>
        </p:nvSpPr>
        <p:spPr>
          <a:xfrm>
            <a:off x="1929128" y="5665689"/>
            <a:ext cx="344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Too large finite-V effects?</a:t>
            </a:r>
            <a:endParaRPr kumimoji="1" lang="ja-JP" altLang="en-US" sz="2400" dirty="0"/>
          </a:p>
        </p:txBody>
      </p:sp>
      <p:sp>
        <p:nvSpPr>
          <p:cNvPr id="19" name="角丸四角形 5">
            <a:extLst>
              <a:ext uri="{FF2B5EF4-FFF2-40B4-BE49-F238E27FC236}">
                <a16:creationId xmlns:a16="http://schemas.microsoft.com/office/drawing/2014/main" id="{E19E1E6C-D5F8-4DC1-8F44-041F82E7921E}"/>
              </a:ext>
            </a:extLst>
          </p:cNvPr>
          <p:cNvSpPr/>
          <p:nvPr/>
        </p:nvSpPr>
        <p:spPr>
          <a:xfrm>
            <a:off x="3271126" y="3045153"/>
            <a:ext cx="1229297" cy="422252"/>
          </a:xfrm>
          <a:prstGeom prst="wedgeRoundRectCallout">
            <a:avLst>
              <a:gd name="adj1" fmla="val -70422"/>
              <a:gd name="adj2" fmla="val 50951"/>
              <a:gd name="adj3" fmla="val 16667"/>
            </a:avLst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3d-Z_2&#10;\end{align*}&lt;/body&gt;&#10;  &lt;fcolor&gt;FFFFFFFF&lt;/fcolor&gt;&#10;  &lt;bcolor&gt;FFFFFFFF&lt;/bcolor&gt;&#10;  &lt;transparent&gt;True&lt;/transparent&gt;&#10;  &lt;resolution&gt;1800&lt;/resolution&gt;&#10;  &lt;imageh&gt;211&lt;/imageh&gt;&#10;  &lt;imagew&gt;80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48E31B0B-EA4D-40E2-93A4-E9BBF52195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47" y="3158017"/>
            <a:ext cx="851958" cy="223309"/>
          </a:xfrm>
          <a:prstGeom prst="rect">
            <a:avLst/>
          </a:prstGeom>
        </p:spPr>
      </p:pic>
      <p:sp>
        <p:nvSpPr>
          <p:cNvPr id="21" name="角丸四角形 5">
            <a:extLst>
              <a:ext uri="{FF2B5EF4-FFF2-40B4-BE49-F238E27FC236}">
                <a16:creationId xmlns:a16="http://schemas.microsoft.com/office/drawing/2014/main" id="{8B4F4C6C-35EB-4CC6-85E0-F0A897BD9617}"/>
              </a:ext>
            </a:extLst>
          </p:cNvPr>
          <p:cNvSpPr/>
          <p:nvPr/>
        </p:nvSpPr>
        <p:spPr>
          <a:xfrm>
            <a:off x="7653952" y="3197246"/>
            <a:ext cx="1229297" cy="422252"/>
          </a:xfrm>
          <a:prstGeom prst="wedgeRoundRectCallout">
            <a:avLst>
              <a:gd name="adj1" fmla="val -70422"/>
              <a:gd name="adj2" fmla="val 50951"/>
              <a:gd name="adj3" fmla="val 16667"/>
            </a:avLst>
          </a:prstGeom>
          <a:solidFill>
            <a:srgbClr val="424E5B">
              <a:alpha val="8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3d-Z_2&#10;\end{align*}&lt;/body&gt;&#10;  &lt;fcolor&gt;FFFFFFFF&lt;/fcolor&gt;&#10;  &lt;bcolor&gt;FFFFFFFF&lt;/bcolor&gt;&#10;  &lt;transparent&gt;True&lt;/transparent&gt;&#10;  &lt;resolution&gt;1800&lt;/resolution&gt;&#10;  &lt;imageh&gt;211&lt;/imageh&gt;&#10;  &lt;imagew&gt;80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4DCB363B-DC0B-41F2-99AA-849591FED7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73" y="3310110"/>
            <a:ext cx="851958" cy="223309"/>
          </a:xfrm>
          <a:prstGeom prst="rect">
            <a:avLst/>
          </a:prstGeom>
        </p:spPr>
      </p:pic>
      <p:sp>
        <p:nvSpPr>
          <p:cNvPr id="24" name="下矢印 269">
            <a:extLst>
              <a:ext uri="{FF2B5EF4-FFF2-40B4-BE49-F238E27FC236}">
                <a16:creationId xmlns:a16="http://schemas.microsoft.com/office/drawing/2014/main" id="{F5C123DA-57DA-44E9-88FC-21753E5B0676}"/>
              </a:ext>
            </a:extLst>
          </p:cNvPr>
          <p:cNvSpPr/>
          <p:nvPr/>
        </p:nvSpPr>
        <p:spPr>
          <a:xfrm rot="16200000">
            <a:off x="1490803" y="5692155"/>
            <a:ext cx="430888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97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4FCAE3-8A03-42AE-BF39-1E43B17E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Numerical Simulation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9194EE-ED0C-4A8A-B494-20DBE0B3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FA8A2C2-D3CD-47F7-A789-550A5499F046}"/>
                  </a:ext>
                </a:extLst>
              </p:cNvPr>
              <p:cNvSpPr txBox="1"/>
              <p:nvPr/>
            </p:nvSpPr>
            <p:spPr>
              <a:xfrm>
                <a:off x="417140" y="1372310"/>
                <a:ext cx="5202168" cy="2706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en-US" altLang="ja-JP" sz="2400" b="1" dirty="0">
                    <a:solidFill>
                      <a:srgbClr val="FFFF00"/>
                    </a:solidFill>
                  </a:rPr>
                  <a:t>Coarse lattice: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kumimoji="1" lang="en-US" altLang="ja-JP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kumimoji="1" lang="en-US" altLang="ja-JP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kumimoji="1" lang="en-US" altLang="ja-JP" sz="2400" b="1" dirty="0">
                  <a:solidFill>
                    <a:srgbClr val="FFFF00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B</a:t>
                </a:r>
                <a:r>
                  <a:rPr kumimoji="1" lang="en-US" altLang="ja-JP" sz="2400" dirty="0"/>
                  <a:t>ut </a:t>
                </a:r>
                <a:r>
                  <a:rPr kumimoji="1" lang="en-US" altLang="ja-JP" sz="2400" b="1" dirty="0">
                    <a:solidFill>
                      <a:srgbClr val="FFFF00"/>
                    </a:solidFill>
                  </a:rPr>
                  <a:t>large spatial volume</a:t>
                </a:r>
                <a:r>
                  <a:rPr kumimoji="1" lang="en-US" altLang="ja-JP" sz="2400" dirty="0"/>
                  <a:t>:           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𝐿𝑇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/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≤12</m:t>
                    </m:r>
                  </m:oMath>
                </a14:m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Hopping-param. (~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sz="2400" dirty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ja-JP" sz="2400" dirty="0"/>
                  <a:t>) expansion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Monte-</a:t>
                </a:r>
                <a:r>
                  <a:rPr lang="en-US" altLang="ja-JP" sz="2400" dirty="0" err="1"/>
                  <a:t>Calro</a:t>
                </a:r>
                <a:r>
                  <a:rPr lang="en-US" altLang="ja-JP" sz="2400" dirty="0"/>
                  <a:t> with LO action</a:t>
                </a: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High statistical analysis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FA8A2C2-D3CD-47F7-A789-550A5499F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40" y="1372310"/>
                <a:ext cx="5202168" cy="2706190"/>
              </a:xfrm>
              <a:prstGeom prst="rect">
                <a:avLst/>
              </a:prstGeom>
              <a:blipFill>
                <a:blip r:embed="rId2"/>
                <a:stretch>
                  <a:fillRect l="-1522" t="-1802" b="-40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9948925-ECE5-4C3E-8CFC-9FD1BA9D1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73" y="1704245"/>
            <a:ext cx="3078866" cy="40453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A856C9B-D38A-4B1D-981D-4388318E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60" y="4231524"/>
            <a:ext cx="3403545" cy="249382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200960-4CEE-437D-B255-2A2F1AA1B575}"/>
              </a:ext>
            </a:extLst>
          </p:cNvPr>
          <p:cNvSpPr txBox="1"/>
          <p:nvPr/>
        </p:nvSpPr>
        <p:spPr>
          <a:xfrm>
            <a:off x="6040073" y="1266738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Simulation params.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84120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C641C0-EB79-4F9E-869B-2E8EC906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Binder-Cumulant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0E07A6-7B02-40E8-AA2C-5B777085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D70826C-9A1A-4297-8E56-703F4BFA8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015" y="1295612"/>
            <a:ext cx="3801388" cy="27718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542EDD-7228-43D9-9809-B67B33D1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" y="1295612"/>
            <a:ext cx="3682594" cy="277184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370872-FF60-44D1-B2AF-C99DB4E6F93A}"/>
              </a:ext>
            </a:extLst>
          </p:cNvPr>
          <p:cNvSpPr/>
          <p:nvPr/>
        </p:nvSpPr>
        <p:spPr>
          <a:xfrm>
            <a:off x="2331674" y="2403231"/>
            <a:ext cx="419915" cy="31804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C35E11C-2D52-46CA-A955-174D545BA167}"/>
              </a:ext>
            </a:extLst>
          </p:cNvPr>
          <p:cNvCxnSpPr>
            <a:cxnSpLocks/>
          </p:cNvCxnSpPr>
          <p:nvPr/>
        </p:nvCxnSpPr>
        <p:spPr>
          <a:xfrm flipV="1">
            <a:off x="2316280" y="1416860"/>
            <a:ext cx="3054111" cy="986371"/>
          </a:xfrm>
          <a:prstGeom prst="line">
            <a:avLst/>
          </a:prstGeom>
          <a:ln w="15875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7B36365-636C-4598-BE64-ECB5FF3C06A3}"/>
              </a:ext>
            </a:extLst>
          </p:cNvPr>
          <p:cNvCxnSpPr>
            <a:cxnSpLocks/>
          </p:cNvCxnSpPr>
          <p:nvPr/>
        </p:nvCxnSpPr>
        <p:spPr>
          <a:xfrm>
            <a:off x="2337281" y="2709278"/>
            <a:ext cx="3033110" cy="926112"/>
          </a:xfrm>
          <a:prstGeom prst="line">
            <a:avLst/>
          </a:prstGeom>
          <a:ln w="15875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05A449-4A04-4B86-8CC5-888EBEA1F7AC}"/>
                  </a:ext>
                </a:extLst>
              </p:cNvPr>
              <p:cNvSpPr txBox="1"/>
              <p:nvPr/>
            </p:nvSpPr>
            <p:spPr>
              <a:xfrm>
                <a:off x="1333851" y="5809994"/>
                <a:ext cx="71814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400" dirty="0"/>
                  <a:t> are consistent with Z2 universality class only when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𝐿𝑇</m:t>
                    </m:r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≥9</m:t>
                    </m:r>
                  </m:oMath>
                </a14:m>
                <a:r>
                  <a:rPr kumimoji="1" lang="en-US" altLang="ja-JP" sz="2400" dirty="0"/>
                  <a:t> data are used for the analysis.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05A449-4A04-4B86-8CC5-888EBEA1F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51" y="5809994"/>
                <a:ext cx="7181499" cy="830997"/>
              </a:xfrm>
              <a:prstGeom prst="rect">
                <a:avLst/>
              </a:prstGeom>
              <a:blipFill>
                <a:blip r:embed="rId4"/>
                <a:stretch>
                  <a:fillRect l="-1188"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24151BF-D01F-4B20-A9CF-DA98943880E3}"/>
                  </a:ext>
                </a:extLst>
              </p:cNvPr>
              <p:cNvSpPr txBox="1"/>
              <p:nvPr/>
            </p:nvSpPr>
            <p:spPr>
              <a:xfrm>
                <a:off x="1721379" y="4330238"/>
                <a:ext cx="117025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/>
                  <a:t>Z2</a:t>
                </a:r>
                <a:endParaRPr lang="ja-JP" alt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2400" b="0" i="1" dirty="0" smtClean="0">
                          <a:latin typeface="Cambria Math" panose="02040503050406030204" pitchFamily="18" charset="0"/>
                        </a:rPr>
                        <m:t>≥9</m:t>
                      </m:r>
                    </m:oMath>
                  </m:oMathPara>
                </a14:m>
                <a:endParaRPr lang="en-US" altLang="ja-JP" sz="24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𝐿𝑇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≥8</m:t>
                      </m:r>
                    </m:oMath>
                  </m:oMathPara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24151BF-D01F-4B20-A9CF-DA9894388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379" y="4330238"/>
                <a:ext cx="1170256" cy="1200329"/>
              </a:xfrm>
              <a:prstGeom prst="rect">
                <a:avLst/>
              </a:prstGeom>
              <a:blipFill>
                <a:blip r:embed="rId5"/>
                <a:stretch>
                  <a:fillRect l="-521" t="-4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B_4=1.630(24)(2),~\nu=0.614(48)(3)&#10;\end{align*}&lt;/body&gt;&#10;  &lt;fcolor&gt;FFFFFFFF&lt;/fcolor&gt;&#10;  &lt;bcolor&gt;FFFFFFFF&lt;/bcolor&gt;&#10;  &lt;transparent&gt;True&lt;/transparent&gt;&#10;  &lt;resolution&gt;1800&lt;/resolution&gt;&#10;  &lt;imageh&gt;250&lt;/imageh&gt;&#10;  &lt;imagew&gt;3921&lt;/imagew&gt;&#10;  &lt;scale&gt;50&lt;/scale&gt;&#10;  &lt;cursor&gt;50&lt;/cursor&gt;&#10;&lt;/TeXTeX&gt;">
            <a:extLst>
              <a:ext uri="{FF2B5EF4-FFF2-40B4-BE49-F238E27FC236}">
                <a16:creationId xmlns:a16="http://schemas.microsoft.com/office/drawing/2014/main" id="{772FF7C1-4B59-4F41-AEE8-281AF0525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9" y="4826813"/>
            <a:ext cx="4149725" cy="264583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\nu=0.630&#10;\end{align*}&lt;/body&gt;&#10;  &lt;fcolor&gt;FFFFFFFF&lt;/fcolor&gt;&#10;  &lt;bcolor&gt;FFFFFFFF&lt;/bcolor&gt;&#10;  &lt;transparent&gt;True&lt;/transparent&gt;&#10;  &lt;resolution&gt;1800&lt;/resolution&gt;&#10;  &lt;imageh&gt;167&lt;/imageh&gt;&#10;  &lt;imagew&gt;1016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13FC3075-9E92-4738-9B26-F0B53397C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9" y="4461264"/>
            <a:ext cx="1075267" cy="176741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B_4=1.604&#10;\end{align*}&lt;/body&gt;&#10;  &lt;fcolor&gt;FFFFFFFF&lt;/fcolor&gt;&#10;  &lt;bcolor&gt;FFFFFFFF&lt;/bcolor&gt;&#10;  &lt;transparent&gt;True&lt;/transparent&gt;&#10;  &lt;resolution&gt;1800&lt;/resolution&gt;&#10;  &lt;imageh&gt;208&lt;/imageh&gt;&#10;  &lt;imagew&gt;1185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6B675041-5B46-4343-B34C-C3C08CEF00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9" y="4478619"/>
            <a:ext cx="1254125" cy="220133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F635FFC-B92D-4B7F-A788-4C4258601C3F}"/>
              </a:ext>
            </a:extLst>
          </p:cNvPr>
          <p:cNvCxnSpPr/>
          <p:nvPr/>
        </p:nvCxnSpPr>
        <p:spPr>
          <a:xfrm>
            <a:off x="1644242" y="4330238"/>
            <a:ext cx="5662569" cy="20320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F64F256-DCDE-4190-87D0-3185B08667DE}"/>
              </a:ext>
            </a:extLst>
          </p:cNvPr>
          <p:cNvCxnSpPr/>
          <p:nvPr/>
        </p:nvCxnSpPr>
        <p:spPr>
          <a:xfrm>
            <a:off x="1644241" y="5547731"/>
            <a:ext cx="5662569" cy="20320"/>
          </a:xfrm>
          <a:prstGeom prst="line">
            <a:avLst/>
          </a:prstGeom>
          <a:ln w="158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B_4=1.643(15)(2),~\nu=0.614(29)(3)&#10;\end{align*}&lt;/body&gt;&#10;  &lt;fcolor&gt;FFFFFFFF&lt;/fcolor&gt;&#10;  &lt;bcolor&gt;FFFFFFFF&lt;/bcolor&gt;&#10;  &lt;transparent&gt;True&lt;/transparent&gt;&#10;  &lt;resolution&gt;1800&lt;/resolution&gt;&#10;  &lt;imageh&gt;250&lt;/imageh&gt;&#10;  &lt;imagew&gt;3921&lt;/imagew&gt;&#10;  &lt;scale&gt;50&lt;/scale&gt;&#10;  &lt;cursor&gt;46&lt;/cursor&gt;&#10;&lt;/TeXTeX&gt;">
            <a:extLst>
              <a:ext uri="{FF2B5EF4-FFF2-40B4-BE49-F238E27FC236}">
                <a16:creationId xmlns:a16="http://schemas.microsoft.com/office/drawing/2014/main" id="{C8D2CB81-2ECE-46D4-A9D0-AE9F87A86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89" y="5188145"/>
            <a:ext cx="4149725" cy="2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002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675DC0-0F9C-4F05-9D00-601D262E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Further Check of Finite-V Scaling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58CBCF-1186-451F-86DD-48E68CE0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87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A641859-3C1D-404A-B4C2-06E4E138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4" y="1983433"/>
            <a:ext cx="3700207" cy="29032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327DF2-FB97-4641-ADF9-D9B823FCCA35}"/>
              </a:ext>
            </a:extLst>
          </p:cNvPr>
          <p:cNvSpPr txBox="1"/>
          <p:nvPr/>
        </p:nvSpPr>
        <p:spPr>
          <a:xfrm>
            <a:off x="370936" y="1359281"/>
            <a:ext cx="4085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Effective potential at the CP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6ABF37-4CEF-420C-9424-5D962C85C2A1}"/>
              </a:ext>
            </a:extLst>
          </p:cNvPr>
          <p:cNvSpPr txBox="1"/>
          <p:nvPr/>
        </p:nvSpPr>
        <p:spPr>
          <a:xfrm>
            <a:off x="4714192" y="1359280"/>
            <a:ext cx="392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Scaling of order parameter</a:t>
            </a:r>
            <a:endParaRPr kumimoji="1" lang="ja-JP" altLang="en-US" sz="2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2E5078-9E02-4645-AB46-A71C6DBF7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53" y="1983433"/>
            <a:ext cx="3898343" cy="290323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472D1D-A5F9-40E5-9BFC-FF1F99A11F7F}"/>
              </a:ext>
            </a:extLst>
          </p:cNvPr>
          <p:cNvSpPr txBox="1"/>
          <p:nvPr/>
        </p:nvSpPr>
        <p:spPr>
          <a:xfrm>
            <a:off x="2067949" y="5498719"/>
            <a:ext cx="500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Z2 scaling is well established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972421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2">
            <a:extLst>
              <a:ext uri="{FF2B5EF4-FFF2-40B4-BE49-F238E27FC236}">
                <a16:creationId xmlns:a16="http://schemas.microsoft.com/office/drawing/2014/main" id="{6CF78695-C781-EAB1-8AAC-EFD1324E889A}"/>
              </a:ext>
            </a:extLst>
          </p:cNvPr>
          <p:cNvSpPr/>
          <p:nvPr/>
        </p:nvSpPr>
        <p:spPr>
          <a:xfrm>
            <a:off x="505097" y="5379927"/>
            <a:ext cx="8098972" cy="413360"/>
          </a:xfrm>
          <a:prstGeom prst="roundRect">
            <a:avLst/>
          </a:prstGeom>
          <a:solidFill>
            <a:schemeClr val="tx1">
              <a:alpha val="9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/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Why is Lattice so Difficult?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Lattice field theory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Observables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Monte-Carlo simulations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sz="2400" dirty="0"/>
                  <a:t>Nonzero temperature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Dynamics</a:t>
                </a:r>
                <a:endParaRPr kumimoji="1" lang="en-US" altLang="ja-JP" sz="2400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200" dirty="0"/>
                  <a:t>QCD at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kumimoji="1" lang="en-US" altLang="ja-JP" sz="32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Equation of state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QCD critical points &amp; Columbia plot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sz="2400" dirty="0"/>
                  <a:t>Gradient flow &amp; energy-momentum tensor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62A0D7-D707-4ED5-0C58-ACAD38F6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75" y="1458219"/>
                <a:ext cx="6540573" cy="4401205"/>
              </a:xfrm>
              <a:prstGeom prst="rect">
                <a:avLst/>
              </a:prstGeom>
              <a:blipFill>
                <a:blip r:embed="rId2"/>
                <a:stretch>
                  <a:fillRect l="-2516" t="-2078" r="-373" b="-2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7488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/>
          <p:cNvGrpSpPr/>
          <p:nvPr/>
        </p:nvGrpSpPr>
        <p:grpSpPr>
          <a:xfrm>
            <a:off x="5913071" y="2605874"/>
            <a:ext cx="2708421" cy="2101298"/>
            <a:chOff x="5913071" y="1926589"/>
            <a:chExt cx="2708421" cy="2101298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876705" y="3566222"/>
              <a:ext cx="923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C000"/>
                  </a:solidFill>
                </a:rPr>
                <a:t>stress</a:t>
              </a:r>
              <a:endParaRPr kumimoji="1" lang="ja-JP" altLang="en-US" sz="2400" dirty="0">
                <a:solidFill>
                  <a:srgbClr val="FFC000"/>
                </a:solidFill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 rot="16200000" flipV="1">
              <a:off x="6402209" y="1437451"/>
              <a:ext cx="1730146" cy="2708421"/>
            </a:xfrm>
            <a:prstGeom prst="roundRect">
              <a:avLst>
                <a:gd name="adj" fmla="val 8613"/>
              </a:avLst>
            </a:prstGeom>
            <a:solidFill>
              <a:srgbClr val="FF9900">
                <a:alpha val="9804"/>
              </a:srgbClr>
            </a:solidFill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mu\nu&#10;\end{align*}&lt;/body&gt;&#10;  &lt;fcolor&gt;FFFFFFFF&lt;/fcolor&gt;&#10;  &lt;bcolor&gt;FFFFFFFF&lt;/bcolor&gt;&#10;  &lt;transparent&gt;True&lt;/transparent&gt;&#10;  &lt;resolution&gt;1800&lt;/resolution&gt;&#10;  &lt;imageh&gt;164&lt;/imageh&gt;&#10;  &lt;imagew&gt;274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08" y="3596657"/>
            <a:ext cx="1495595" cy="8951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5" y="2052854"/>
            <a:ext cx="1988788" cy="197614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begin{bmatrix}&#10;T_{00} &amp;amp; T_{01} &amp;amp; T_{02} &amp;amp; T_{03} \\&#10;T_{10} &amp;amp; T_{11} &amp;amp; T_{12} &amp;amp; T_{13} \\&#10;T_{20} &amp;amp; T_{21} &amp;amp; T_{22} &amp;amp; T_{23} \\&#10;T_{30} &amp;amp; T_{31} &amp;amp; T_{32} &amp;amp; T_{33} \\&#10;\end{bmatrix}&#10;\end{align*}&lt;/body&gt;&#10;  &lt;fcolor&gt;FFFFFFFF&lt;/fcolor&gt;&#10;  &lt;bcolor&gt;FFFFFFFF&lt;/bcolor&gt;&#10;  &lt;transparent&gt;True&lt;/transparent&gt;&#10;  &lt;resolution&gt;1800&lt;/resolution&gt;&#10;  &lt;imageh&gt;1495&lt;/imageh&gt;&#10;  &lt;imagew&gt;2344&lt;/imagew&gt;&#10;  &lt;scale&gt;50&lt;/scale&gt;&#10;  &lt;cursor&gt;17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97" y="1957500"/>
            <a:ext cx="3812059" cy="2431325"/>
          </a:xfrm>
          <a:prstGeom prst="rect">
            <a:avLst/>
          </a:prstGeom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" name="グループ化 3"/>
          <p:cNvGrpSpPr/>
          <p:nvPr/>
        </p:nvGrpSpPr>
        <p:grpSpPr>
          <a:xfrm>
            <a:off x="4985365" y="1566018"/>
            <a:ext cx="1078466" cy="960770"/>
            <a:chOff x="4985365" y="886733"/>
            <a:chExt cx="1078466" cy="96077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022584" y="886733"/>
              <a:ext cx="1041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FF00"/>
                  </a:solidFill>
                </a:rPr>
                <a:t>energy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 rot="16200000" flipV="1">
              <a:off x="5076657" y="1272295"/>
              <a:ext cx="483916" cy="666499"/>
            </a:xfrm>
            <a:prstGeom prst="roundRect">
              <a:avLst/>
            </a:prstGeom>
            <a:solidFill>
              <a:srgbClr val="FFFF00">
                <a:alpha val="10196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913071" y="1566018"/>
            <a:ext cx="2708420" cy="960768"/>
            <a:chOff x="5913071" y="886733"/>
            <a:chExt cx="2708420" cy="96076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815126" y="886733"/>
              <a:ext cx="1694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7C80"/>
                  </a:solidFill>
                </a:rPr>
                <a:t>momentum</a:t>
              </a:r>
              <a:endParaRPr kumimoji="1" lang="ja-JP" altLang="en-US" sz="2400" dirty="0">
                <a:solidFill>
                  <a:srgbClr val="FF7C80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 rot="16200000" flipV="1">
              <a:off x="7022181" y="248192"/>
              <a:ext cx="490199" cy="2708420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5802350" y="2941393"/>
            <a:ext cx="2959734" cy="842856"/>
            <a:chOff x="5802350" y="2262108"/>
            <a:chExt cx="2959734" cy="842856"/>
          </a:xfrm>
        </p:grpSpPr>
        <p:sp>
          <p:nvSpPr>
            <p:cNvPr id="9" name="テキスト ボックス 8"/>
            <p:cNvSpPr txBox="1"/>
            <p:nvPr/>
          </p:nvSpPr>
          <p:spPr>
            <a:xfrm rot="1810013">
              <a:off x="7146716" y="2262108"/>
              <a:ext cx="1263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66CC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pressure</a:t>
              </a:r>
              <a:endParaRPr kumimoji="1" lang="ja-JP" altLang="en-US" sz="2400" dirty="0">
                <a:solidFill>
                  <a:srgbClr val="66CCFF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 rot="7265078">
              <a:off x="6996002" y="1338883"/>
              <a:ext cx="572429" cy="2959734"/>
            </a:xfrm>
            <a:prstGeom prst="roundRect">
              <a:avLst>
                <a:gd name="adj" fmla="val 27987"/>
              </a:avLst>
            </a:prstGeom>
            <a:solidFill>
              <a:srgbClr val="00B0F0">
                <a:alpha val="10000"/>
              </a:srgb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153653" y="109961"/>
            <a:ext cx="6866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/>
              <a:t>Energy-Momentum Tensor</a:t>
            </a:r>
            <a:endParaRPr kumimoji="1" lang="ja-JP" altLang="en-US" sz="48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=&#10;\end{align*}&lt;/body&gt;&#10;  &lt;fcolor&gt;FFFFFFFF&lt;/fcolor&gt;&#10;  &lt;bcolor&gt;FFFFFFFF&lt;/bcolor&gt;&#10;  &lt;transparent&gt;True&lt;/transparent&gt;&#10;  &lt;resolution&gt;1800&lt;/resolution&gt;&#10;  &lt;imageh&gt;60&lt;/imageh&gt;&#10;  &lt;imagew&gt;16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53" y="2991110"/>
            <a:ext cx="779154" cy="28333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672013" y="5407025"/>
            <a:ext cx="782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All</a:t>
            </a:r>
            <a:r>
              <a:rPr kumimoji="1" lang="en-US" altLang="ja-JP" sz="2800" dirty="0"/>
              <a:t> components are important physical observables!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519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1DF6AD-1000-4D41-A3A3-4E5557AFA129}"/>
              </a:ext>
            </a:extLst>
          </p:cNvPr>
          <p:cNvSpPr txBox="1"/>
          <p:nvPr/>
        </p:nvSpPr>
        <p:spPr>
          <a:xfrm>
            <a:off x="5282777" y="5946782"/>
            <a:ext cx="297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r>
              <a:rPr kumimoji="1" lang="en-US" altLang="ja-JP" sz="2800" dirty="0"/>
              <a:t>hemical Potential</a:t>
            </a:r>
            <a:endParaRPr kumimoji="1" lang="ja-JP" altLang="en-US" sz="2800" dirty="0"/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89D20072-17AD-4EA7-8D62-420CBDF7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60177" y="1499393"/>
            <a:ext cx="6163974" cy="42958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38215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3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 rot="16200000">
            <a:off x="-64258" y="2056916"/>
            <a:ext cx="211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Temperature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9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FE8B08-0CD5-41A8-8669-30204B6A533B}"/>
              </a:ext>
            </a:extLst>
          </p:cNvPr>
          <p:cNvGrpSpPr/>
          <p:nvPr/>
        </p:nvGrpSpPr>
        <p:grpSpPr>
          <a:xfrm>
            <a:off x="1958057" y="4530346"/>
            <a:ext cx="1463308" cy="886411"/>
            <a:chOff x="2854629" y="4559966"/>
            <a:chExt cx="1463308" cy="886411"/>
          </a:xfrm>
        </p:grpSpPr>
        <p:sp>
          <p:nvSpPr>
            <p:cNvPr id="15" name="角丸四角形 5">
              <a:extLst>
                <a:ext uri="{FF2B5EF4-FFF2-40B4-BE49-F238E27FC236}">
                  <a16:creationId xmlns:a16="http://schemas.microsoft.com/office/drawing/2014/main" id="{FAD5733B-7D2B-4E22-8CA4-287151FA672C}"/>
                </a:ext>
              </a:extLst>
            </p:cNvPr>
            <p:cNvSpPr/>
            <p:nvPr/>
          </p:nvSpPr>
          <p:spPr>
            <a:xfrm>
              <a:off x="2854629" y="4559966"/>
              <a:ext cx="1463308" cy="886411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FCCA36-EEDF-4D6E-AAAB-733D4337D9BF}"/>
                </a:ext>
              </a:extLst>
            </p:cNvPr>
            <p:cNvSpPr txBox="1"/>
            <p:nvPr/>
          </p:nvSpPr>
          <p:spPr>
            <a:xfrm>
              <a:off x="3038453" y="4559967"/>
              <a:ext cx="1133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Hadron</a:t>
              </a:r>
            </a:p>
            <a:p>
              <a:r>
                <a:rPr lang="en-US" altLang="ja-JP" sz="2400" dirty="0"/>
                <a:t>Phase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A6DCA-EA57-41F6-800A-319C89AC63F3}"/>
              </a:ext>
            </a:extLst>
          </p:cNvPr>
          <p:cNvGrpSpPr/>
          <p:nvPr/>
        </p:nvGrpSpPr>
        <p:grpSpPr>
          <a:xfrm>
            <a:off x="4288697" y="1963027"/>
            <a:ext cx="2942606" cy="626328"/>
            <a:chOff x="4288697" y="1963027"/>
            <a:chExt cx="2942606" cy="626328"/>
          </a:xfrm>
        </p:grpSpPr>
        <p:sp>
          <p:nvSpPr>
            <p:cNvPr id="19" name="角丸四角形 5">
              <a:extLst>
                <a:ext uri="{FF2B5EF4-FFF2-40B4-BE49-F238E27FC236}">
                  <a16:creationId xmlns:a16="http://schemas.microsoft.com/office/drawing/2014/main" id="{1A8022AA-7404-40F6-B995-93883D27CF2C}"/>
                </a:ext>
              </a:extLst>
            </p:cNvPr>
            <p:cNvSpPr/>
            <p:nvPr/>
          </p:nvSpPr>
          <p:spPr>
            <a:xfrm>
              <a:off x="4288697" y="1963027"/>
              <a:ext cx="2942606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38489C5-01F1-4434-9EED-857E46258342}"/>
                </a:ext>
              </a:extLst>
            </p:cNvPr>
            <p:cNvSpPr txBox="1"/>
            <p:nvPr/>
          </p:nvSpPr>
          <p:spPr>
            <a:xfrm>
              <a:off x="4348316" y="2029895"/>
              <a:ext cx="2828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Quark-Gluon Plasma</a:t>
              </a:r>
              <a:endParaRPr kumimoji="1" lang="ja-JP" altLang="en-US" sz="24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B8DDBB-1636-41F0-8CB9-69CBC4422871}"/>
              </a:ext>
            </a:extLst>
          </p:cNvPr>
          <p:cNvGrpSpPr/>
          <p:nvPr/>
        </p:nvGrpSpPr>
        <p:grpSpPr>
          <a:xfrm>
            <a:off x="5961996" y="4969855"/>
            <a:ext cx="1400057" cy="626328"/>
            <a:chOff x="4288697" y="1963027"/>
            <a:chExt cx="1400057" cy="626328"/>
          </a:xfrm>
        </p:grpSpPr>
        <p:sp>
          <p:nvSpPr>
            <p:cNvPr id="23" name="角丸四角形 5">
              <a:extLst>
                <a:ext uri="{FF2B5EF4-FFF2-40B4-BE49-F238E27FC236}">
                  <a16:creationId xmlns:a16="http://schemas.microsoft.com/office/drawing/2014/main" id="{E531D7D4-3705-4CAB-ACB7-7EC823EC8147}"/>
                </a:ext>
              </a:extLst>
            </p:cNvPr>
            <p:cNvSpPr/>
            <p:nvPr/>
          </p:nvSpPr>
          <p:spPr>
            <a:xfrm>
              <a:off x="4288697" y="1963027"/>
              <a:ext cx="1400057" cy="626328"/>
            </a:xfrm>
            <a:prstGeom prst="roundRect">
              <a:avLst/>
            </a:prstGeom>
            <a:solidFill>
              <a:srgbClr val="424E5B">
                <a:alpha val="8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32FA351-9551-4990-A0AF-CCB2F157C0E6}"/>
                </a:ext>
              </a:extLst>
            </p:cNvPr>
            <p:cNvSpPr txBox="1"/>
            <p:nvPr/>
          </p:nvSpPr>
          <p:spPr>
            <a:xfrm>
              <a:off x="4348316" y="2029895"/>
              <a:ext cx="12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Color SC</a:t>
              </a:r>
              <a:endParaRPr kumimoji="1" lang="ja-JP" altLang="en-US" sz="2400" dirty="0"/>
            </a:p>
          </p:txBody>
        </p:sp>
      </p:grp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2D3B3A3-5D1B-40E8-AAFC-771143D6ABD4}"/>
              </a:ext>
            </a:extLst>
          </p:cNvPr>
          <p:cNvSpPr/>
          <p:nvPr/>
        </p:nvSpPr>
        <p:spPr>
          <a:xfrm>
            <a:off x="4068305" y="3191896"/>
            <a:ext cx="1214472" cy="784043"/>
          </a:xfrm>
          <a:prstGeom prst="wedgeRoundRectCallout">
            <a:avLst>
              <a:gd name="adj1" fmla="val -70249"/>
              <a:gd name="adj2" fmla="val 48109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Critical </a:t>
            </a:r>
          </a:p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Point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B12A6D-B9FD-474A-B410-9F25B7DD35FA}"/>
              </a:ext>
            </a:extLst>
          </p:cNvPr>
          <p:cNvSpPr/>
          <p:nvPr/>
        </p:nvSpPr>
        <p:spPr>
          <a:xfrm>
            <a:off x="4604342" y="5416757"/>
            <a:ext cx="204327" cy="356384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7CCF065-1D0D-4A19-8A3E-61BE7C751A96}"/>
              </a:ext>
            </a:extLst>
          </p:cNvPr>
          <p:cNvSpPr/>
          <p:nvPr/>
        </p:nvSpPr>
        <p:spPr>
          <a:xfrm>
            <a:off x="4635019" y="537232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19B17319-CD12-4BA8-9B51-EF0731AAA5EB}"/>
              </a:ext>
            </a:extLst>
          </p:cNvPr>
          <p:cNvSpPr/>
          <p:nvPr/>
        </p:nvSpPr>
        <p:spPr>
          <a:xfrm>
            <a:off x="4706505" y="4242699"/>
            <a:ext cx="1976411" cy="784043"/>
          </a:xfrm>
          <a:prstGeom prst="wedgeRoundRectCallout">
            <a:avLst>
              <a:gd name="adj1" fmla="val -42660"/>
              <a:gd name="adj2" fmla="val 89838"/>
              <a:gd name="adj3" fmla="val 16667"/>
            </a:avLst>
          </a:prstGeom>
          <a:solidFill>
            <a:srgbClr val="20575F">
              <a:alpha val="7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Another CP?</a:t>
            </a:r>
          </a:p>
          <a:p>
            <a:pPr algn="r"/>
            <a:r>
              <a:rPr kumimoji="1" lang="en-US" altLang="ja-JP" dirty="0">
                <a:solidFill>
                  <a:srgbClr val="FFFF00"/>
                </a:solidFill>
              </a:rPr>
              <a:t>MK+ (2002)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7953295-5B99-4D08-A54A-A3089C076D68}"/>
              </a:ext>
            </a:extLst>
          </p:cNvPr>
          <p:cNvSpPr txBox="1"/>
          <p:nvPr/>
        </p:nvSpPr>
        <p:spPr>
          <a:xfrm rot="3033201">
            <a:off x="3687236" y="4558795"/>
            <a:ext cx="863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1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st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tr.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D2A063DA-5119-27BB-7269-A50F1199C6A2}"/>
              </a:ext>
            </a:extLst>
          </p:cNvPr>
          <p:cNvSpPr/>
          <p:nvPr/>
        </p:nvSpPr>
        <p:spPr>
          <a:xfrm flipV="1">
            <a:off x="1684366" y="1503454"/>
            <a:ext cx="1216096" cy="4268546"/>
          </a:xfrm>
          <a:prstGeom prst="rtTriangle">
            <a:avLst/>
          </a:prstGeom>
          <a:gradFill flip="none" rotWithShape="1">
            <a:gsLst>
              <a:gs pos="56000">
                <a:srgbClr val="FF0000">
                  <a:alpha val="12000"/>
                </a:srgbClr>
              </a:gs>
              <a:gs pos="0">
                <a:srgbClr val="FF0000"/>
              </a:gs>
              <a:gs pos="100000">
                <a:srgbClr val="FF0000">
                  <a:alpha val="5000"/>
                </a:srgbClr>
              </a:gs>
            </a:gsLst>
            <a:lin ang="21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044DB9C-45F9-159C-D0AB-4EE79D04B4B9}"/>
              </a:ext>
            </a:extLst>
          </p:cNvPr>
          <p:cNvSpPr txBox="1"/>
          <p:nvPr/>
        </p:nvSpPr>
        <p:spPr>
          <a:xfrm rot="17162019">
            <a:off x="1107613" y="2564556"/>
            <a:ext cx="205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Lattice QCD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92351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EMT with Gradient Flow</a:t>
            </a:r>
            <a:br>
              <a:rPr kumimoji="1" lang="en-US" altLang="ja-JP" dirty="0"/>
            </a:br>
            <a:r>
              <a:rPr lang="en-US" altLang="ja-JP" sz="3200" dirty="0"/>
              <a:t>“</a:t>
            </a:r>
            <a:r>
              <a:rPr lang="en-US" altLang="ja-JP" sz="3200" dirty="0" err="1"/>
              <a:t>SFtE</a:t>
            </a:r>
            <a:r>
              <a:rPr lang="en-US" altLang="ja-JP" sz="3200" dirty="0"/>
              <a:t> Method”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2684" y="1715589"/>
            <a:ext cx="7638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New measurement of the renormalized EMT on the lattice.</a:t>
            </a:r>
          </a:p>
          <a:p>
            <a:pPr algn="ctr"/>
            <a:r>
              <a:rPr lang="en-US" altLang="ja-JP" sz="2400" dirty="0"/>
              <a:t>Suzuki 2013; </a:t>
            </a:r>
            <a:r>
              <a:rPr lang="en-US" altLang="ja-JP" sz="2400" dirty="0" err="1"/>
              <a:t>FlowQCD</a:t>
            </a:r>
            <a:r>
              <a:rPr lang="en-US" altLang="ja-JP" sz="2400" dirty="0"/>
              <a:t> 2014~; WHOT-QCD 2017~</a:t>
            </a:r>
            <a:endParaRPr kumimoji="1" lang="ja-JP" altLang="en-US" sz="2400" dirty="0"/>
          </a:p>
        </p:txBody>
      </p:sp>
      <p:sp>
        <p:nvSpPr>
          <p:cNvPr id="5" name="下矢印 4"/>
          <p:cNvSpPr/>
          <p:nvPr/>
        </p:nvSpPr>
        <p:spPr>
          <a:xfrm>
            <a:off x="2821576" y="2891244"/>
            <a:ext cx="3500846" cy="705395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02" y="3941297"/>
            <a:ext cx="2521736" cy="19757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130" y="3941297"/>
            <a:ext cx="2521738" cy="18900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84" y="3960879"/>
            <a:ext cx="2495612" cy="18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211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Yang-Mills Gradient Flow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2322701" y="3940006"/>
            <a:ext cx="5466253" cy="765065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2510288" y="4090245"/>
            <a:ext cx="941294" cy="4519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 \sim \sqrt{8t}&#10;\end{align*}&lt;/body&gt;&#10;  &lt;fcolor&gt;FFFFFFFF&lt;/fcolor&gt;&#10;  &lt;bcolor&gt;FFFFFFFF&lt;/bcolor&gt;&#10;  &lt;transparent&gt;True&lt;/transparent&gt;&#10;  &lt;resolution&gt;1800&lt;/resolution&gt;&#10;  &lt;imageh&gt;249&lt;/imageh&gt;&#10;  &lt;imagew&gt;87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16" y="5559376"/>
            <a:ext cx="1095416" cy="312081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partial_t A_\mu&#10;= D_\nu G_{\mu\nu}&#10;= \partial_\nu \partial_\nu A_\mu + \cdots&#10;\end{align*}&lt;/body&gt;&#10;  &lt;fcolor&gt;FFFFFFFF&lt;/fcolor&gt;&#10;  &lt;bcolor&gt;FFFFFFFF&lt;/bcolor&gt;&#10;  &lt;transparent&gt;True&lt;/transparent&gt;&#10;  &lt;resolution&gt;1800&lt;/resolution&gt;&#10;  &lt;imageh&gt;253&lt;/imageh&gt;&#10;  &lt;imagew&gt;3373&lt;/imagew&gt;&#10;  &lt;scale&gt;50&lt;/scale&gt;&#10;  &lt;cursor&gt;8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41" y="4176144"/>
            <a:ext cx="4880681" cy="366086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5432782" y="4090245"/>
            <a:ext cx="1282231" cy="4519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568429" y="1504604"/>
            <a:ext cx="4617145" cy="1410650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6387" y="2857764"/>
            <a:ext cx="1925490" cy="919401"/>
          </a:xfrm>
          <a:prstGeom prst="wedgeRoundRectCallout">
            <a:avLst>
              <a:gd name="adj1" fmla="val 23376"/>
              <a:gd name="adj2" fmla="val -91050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t: “flow time”</a:t>
            </a:r>
          </a:p>
          <a:p>
            <a:r>
              <a:rPr lang="en-US" altLang="ja-JP" sz="2400" dirty="0"/>
              <a:t>dim:[length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]</a:t>
            </a:r>
            <a:endParaRPr kumimoji="1" lang="ja-JP" altLang="en-US" sz="2400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A_\mu(0,x)=A_\mu(x)&#10;\end{align*}&lt;/body&gt;&#10;  &lt;fcolor&gt;FFFFFFFF&lt;/fcolor&gt;&#10;  &lt;bcolor&gt;FFFFFFFF&lt;/bcolor&gt;&#10;  &lt;transparent&gt;True&lt;/transparent&gt;&#10;  &lt;resolution&gt;1800&lt;/resolution&gt;&#10;  &lt;imageh&gt;262&lt;/imageh&gt;&#10;  &lt;imagew&gt;184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44" y="2571181"/>
            <a:ext cx="2420510" cy="34354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332953" y="3103313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leading</a:t>
            </a:r>
            <a:endParaRPr kumimoji="1" lang="ja-JP" altLang="en-US" sz="2400" dirty="0"/>
          </a:p>
        </p:txBody>
      </p:sp>
      <p:sp>
        <p:nvSpPr>
          <p:cNvPr id="13" name="下矢印 12"/>
          <p:cNvSpPr/>
          <p:nvPr/>
        </p:nvSpPr>
        <p:spPr>
          <a:xfrm>
            <a:off x="2894659" y="3019664"/>
            <a:ext cx="1438294" cy="77154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7608" y="5132671"/>
            <a:ext cx="4733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diffusion equation in 4-dim space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diffusion distance</a:t>
            </a:r>
            <a:r>
              <a:rPr kumimoji="1" lang="ja-JP" altLang="en-US" sz="2400" dirty="0"/>
              <a:t>　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“continuous” cooling/smearing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No UV divergence at t&gt;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13669" y="1194593"/>
            <a:ext cx="323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Luscher</a:t>
            </a:r>
            <a:r>
              <a:rPr kumimoji="1" lang="en-US" altLang="ja-JP" sz="2000" dirty="0"/>
              <a:t> 2010</a:t>
            </a:r>
          </a:p>
          <a:p>
            <a:r>
              <a:rPr lang="de-DE" altLang="ja-JP" sz="2000" dirty="0"/>
              <a:t>Narayanan, Neuberger, 2006</a:t>
            </a:r>
          </a:p>
          <a:p>
            <a:r>
              <a:rPr lang="de-DE" altLang="ja-JP" sz="2000" dirty="0"/>
              <a:t>Luscher, Weiss, 2011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06" y="4823788"/>
            <a:ext cx="3982578" cy="1850075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frac \partial {\partial t} A_\mu (t,x)&#10;= - \frac{\partial S_{\rm YM} }{ \partial A_\mu }&#10;\end{align*}&lt;/body&gt;&#10;  &lt;fcolor&gt;FFFFFFFF&lt;/fcolor&gt;&#10;  &lt;bcolor&gt;FFFFFFFF&lt;/bcolor&gt;&#10;  &lt;transparent&gt;True&lt;/transparent&gt;&#10;  &lt;resolution&gt;1800&lt;/resolution&gt;&#10;  &lt;imageh&gt;588&lt;/imageh&gt;&#10;  &lt;imagew&gt;2317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0" y="1702425"/>
            <a:ext cx="4192775" cy="10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56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47585" t="43012" r="17478" b="23856"/>
          <a:stretch/>
        </p:blipFill>
        <p:spPr>
          <a:xfrm>
            <a:off x="147397" y="1254501"/>
            <a:ext cx="4382450" cy="23377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Gradient Flow = Smearing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5733" y="1237083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Original Data</a:t>
            </a:r>
            <a:endParaRPr kumimoji="1" lang="ja-JP" altLang="en-US" sz="32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335038" y="1237083"/>
            <a:ext cx="4633889" cy="2355172"/>
            <a:chOff x="4335038" y="1237083"/>
            <a:chExt cx="4633889" cy="235517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9" t="23111" r="14445" b="47474"/>
            <a:stretch/>
          </p:blipFill>
          <p:spPr>
            <a:xfrm>
              <a:off x="4811077" y="1254501"/>
              <a:ext cx="4157850" cy="233775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001" y="1290642"/>
              <a:ext cx="878477" cy="878477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939760" y="1237083"/>
              <a:ext cx="214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err="1">
                  <a:solidFill>
                    <a:srgbClr val="2DC9D7"/>
                  </a:solidFill>
                </a:rPr>
                <a:t>RunKeeper</a:t>
              </a:r>
              <a:endParaRPr kumimoji="1" lang="ja-JP" altLang="en-US" sz="3200" b="1" dirty="0">
                <a:solidFill>
                  <a:srgbClr val="2DC9D7"/>
                </a:solidFill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4335038" y="1573564"/>
              <a:ext cx="585305" cy="1672046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28815" y="3928189"/>
            <a:ext cx="4938171" cy="2364400"/>
            <a:chOff x="147396" y="3909400"/>
            <a:chExt cx="4938171" cy="2364400"/>
          </a:xfrm>
        </p:grpSpPr>
        <p:sp>
          <p:nvSpPr>
            <p:cNvPr id="16" name="角丸四角形吹き出し 15"/>
            <p:cNvSpPr/>
            <p:nvPr/>
          </p:nvSpPr>
          <p:spPr>
            <a:xfrm>
              <a:off x="147396" y="3909400"/>
              <a:ext cx="4938171" cy="2364400"/>
            </a:xfrm>
            <a:prstGeom prst="wedgeRoundRectCallout">
              <a:avLst>
                <a:gd name="adj1" fmla="val -21157"/>
                <a:gd name="adj2" fmla="val -66412"/>
                <a:gd name="adj3" fmla="val 16667"/>
              </a:avLst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40605" y="4061576"/>
              <a:ext cx="383630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/>
                <a:t>Sasayama Marathon</a:t>
              </a:r>
            </a:p>
            <a:p>
              <a:r>
                <a:rPr kumimoji="1" lang="en-US" altLang="ja-JP" sz="2800" dirty="0"/>
                <a:t>2019/3/3 (Sun.)</a:t>
              </a:r>
            </a:p>
            <a:p>
              <a:r>
                <a:rPr lang="en-US" altLang="ja-JP" sz="2800" dirty="0"/>
                <a:t>record:</a:t>
              </a:r>
              <a:r>
                <a:rPr lang="ja-JP" altLang="en-US" sz="2800" dirty="0"/>
                <a:t> </a:t>
              </a:r>
              <a:r>
                <a:rPr lang="en-US" altLang="ja-JP" sz="2800" dirty="0"/>
                <a:t>3:42.45</a:t>
              </a:r>
              <a:endParaRPr kumimoji="1" lang="ja-JP" altLang="en-US" sz="2800" dirty="0"/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948" b="70885"/>
            <a:stretch/>
          </p:blipFill>
          <p:spPr>
            <a:xfrm>
              <a:off x="2873761" y="4610345"/>
              <a:ext cx="1861483" cy="131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6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47585" t="43012" r="17478" b="23856"/>
          <a:stretch/>
        </p:blipFill>
        <p:spPr>
          <a:xfrm>
            <a:off x="147397" y="1254501"/>
            <a:ext cx="4382450" cy="23377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Gradient Flow = Smearing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4335038" y="1237083"/>
            <a:ext cx="4633889" cy="2355172"/>
            <a:chOff x="4335038" y="1237083"/>
            <a:chExt cx="4633889" cy="235517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9" t="23111" r="14445" b="47474"/>
            <a:stretch/>
          </p:blipFill>
          <p:spPr>
            <a:xfrm>
              <a:off x="4811077" y="1254501"/>
              <a:ext cx="4157850" cy="233775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001" y="1290642"/>
              <a:ext cx="878477" cy="878477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939760" y="1237083"/>
              <a:ext cx="214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err="1">
                  <a:solidFill>
                    <a:srgbClr val="2DC9D7"/>
                  </a:solidFill>
                </a:rPr>
                <a:t>RunKeeper</a:t>
              </a:r>
              <a:endParaRPr kumimoji="1" lang="ja-JP" altLang="en-US" sz="3200" b="1" dirty="0">
                <a:solidFill>
                  <a:srgbClr val="2DC9D7"/>
                </a:solidFill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4335038" y="1573564"/>
              <a:ext cx="585305" cy="1672046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245224" y="3874310"/>
            <a:ext cx="6028716" cy="1101362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8053" y="409271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Calibri" panose="020F0502020204030204"/>
                <a:ea typeface="ＭＳ Ｐゴシック" panose="020B0600070205080204" pitchFamily="50" charset="-128"/>
              </a:rPr>
              <a:t>①</a:t>
            </a:r>
          </a:p>
        </p:txBody>
      </p:sp>
      <p:sp>
        <p:nvSpPr>
          <p:cNvPr id="18" name="角丸四角形吹き出し 17"/>
          <p:cNvSpPr/>
          <p:nvPr/>
        </p:nvSpPr>
        <p:spPr>
          <a:xfrm>
            <a:off x="6396133" y="3668292"/>
            <a:ext cx="2443067" cy="1194174"/>
          </a:xfrm>
          <a:prstGeom prst="wedgeRoundRectCallout">
            <a:avLst>
              <a:gd name="adj1" fmla="val -64321"/>
              <a:gd name="adj2" fmla="val 22112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H="1" flipV="1">
            <a:off x="7797803" y="3778287"/>
            <a:ext cx="0" cy="94129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 w="lg" len="lg"/>
          </a:ln>
          <a:effectLst/>
        </p:spPr>
      </p:cxnSp>
      <p:sp>
        <p:nvSpPr>
          <p:cNvPr id="20" name="フリーフォーム 19"/>
          <p:cNvSpPr/>
          <p:nvPr/>
        </p:nvSpPr>
        <p:spPr>
          <a:xfrm>
            <a:off x="7091732" y="4020307"/>
            <a:ext cx="1494965" cy="528548"/>
          </a:xfrm>
          <a:custGeom>
            <a:avLst/>
            <a:gdLst>
              <a:gd name="connsiteX0" fmla="*/ 0 w 1541930"/>
              <a:gd name="connsiteY0" fmla="*/ 394473 h 421367"/>
              <a:gd name="connsiteX1" fmla="*/ 448236 w 1541930"/>
              <a:gd name="connsiteY1" fmla="*/ 331720 h 421367"/>
              <a:gd name="connsiteX2" fmla="*/ 744071 w 1541930"/>
              <a:gd name="connsiteY2" fmla="*/ 26 h 421367"/>
              <a:gd name="connsiteX3" fmla="*/ 1066800 w 1541930"/>
              <a:gd name="connsiteY3" fmla="*/ 313791 h 421367"/>
              <a:gd name="connsiteX4" fmla="*/ 1541930 w 1541930"/>
              <a:gd name="connsiteY4" fmla="*/ 421367 h 421367"/>
              <a:gd name="connsiteX0" fmla="*/ 0 w 1506071"/>
              <a:gd name="connsiteY0" fmla="*/ 408766 h 421367"/>
              <a:gd name="connsiteX1" fmla="*/ 412377 w 1506071"/>
              <a:gd name="connsiteY1" fmla="*/ 331720 h 421367"/>
              <a:gd name="connsiteX2" fmla="*/ 708212 w 1506071"/>
              <a:gd name="connsiteY2" fmla="*/ 26 h 421367"/>
              <a:gd name="connsiteX3" fmla="*/ 1030941 w 1506071"/>
              <a:gd name="connsiteY3" fmla="*/ 313791 h 421367"/>
              <a:gd name="connsiteX4" fmla="*/ 1506071 w 1506071"/>
              <a:gd name="connsiteY4" fmla="*/ 421367 h 421367"/>
              <a:gd name="connsiteX0" fmla="*/ 0 w 1494965"/>
              <a:gd name="connsiteY0" fmla="*/ 414669 h 421367"/>
              <a:gd name="connsiteX1" fmla="*/ 401271 w 1494965"/>
              <a:gd name="connsiteY1" fmla="*/ 331720 h 421367"/>
              <a:gd name="connsiteX2" fmla="*/ 697106 w 1494965"/>
              <a:gd name="connsiteY2" fmla="*/ 26 h 421367"/>
              <a:gd name="connsiteX3" fmla="*/ 1019835 w 1494965"/>
              <a:gd name="connsiteY3" fmla="*/ 313791 h 421367"/>
              <a:gd name="connsiteX4" fmla="*/ 1494965 w 1494965"/>
              <a:gd name="connsiteY4" fmla="*/ 421367 h 42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965" h="421367">
                <a:moveTo>
                  <a:pt x="0" y="414669"/>
                </a:moveTo>
                <a:cubicBezTo>
                  <a:pt x="162112" y="416163"/>
                  <a:pt x="285087" y="400827"/>
                  <a:pt x="401271" y="331720"/>
                </a:cubicBezTo>
                <a:cubicBezTo>
                  <a:pt x="517455" y="262613"/>
                  <a:pt x="594012" y="3014"/>
                  <a:pt x="697106" y="26"/>
                </a:cubicBezTo>
                <a:cubicBezTo>
                  <a:pt x="800200" y="-2962"/>
                  <a:pt x="886859" y="243568"/>
                  <a:pt x="1019835" y="313791"/>
                </a:cubicBezTo>
                <a:cubicBezTo>
                  <a:pt x="1152811" y="384014"/>
                  <a:pt x="1323888" y="402690"/>
                  <a:pt x="1494965" y="421367"/>
                </a:cubicBezTo>
              </a:path>
            </a:pathLst>
          </a:custGeom>
          <a:solidFill>
            <a:srgbClr val="FF0000">
              <a:alpha val="19000"/>
            </a:srgbClr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6952670" y="4548855"/>
            <a:ext cx="1813321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 w="lg" len="lg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>
            <a:off x="6406603" y="3771544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Calibri" panose="020F0502020204030204"/>
                <a:ea typeface="ＭＳ Ｐゴシック" panose="020B0600070205080204" pitchFamily="50" charset="-128"/>
              </a:rPr>
              <a:t>Gaussian</a:t>
            </a:r>
            <a:endParaRPr lang="ja-JP" altLang="en-US" sz="2400" dirty="0">
              <a:solidFill>
                <a:srgbClr val="C000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428957" y="4042741"/>
            <a:ext cx="2007574" cy="673167"/>
          </a:xfrm>
          <a:prstGeom prst="rect">
            <a:avLst/>
          </a:prstGeom>
          <a:solidFill>
            <a:srgbClr val="FF0000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x(t) \to x'(t)\sim\int dt' \exp\big[-\frac{(t-t')^2}{2\sigma^2} \big] x(t')&#10;\end{align*}&lt;/body&gt;&#10;  &lt;fcolor&gt;FFFFFFFF&lt;/fcolor&gt;&#10;  &lt;bcolor&gt;FFFFFFFF&lt;/bcolor&gt;&#10;  &lt;transparent&gt;True&lt;/transparent&gt;&#10;  &lt;resolution&gt;1800&lt;/resolution&gt;&#10;  &lt;imageh&gt;587&lt;/imageh&gt;&#10;  &lt;imagew&gt;4580&lt;/imagew&gt;&#10;  &lt;scale&gt;50&lt;/scale&gt;&#10;  &lt;cursor&gt;8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7" y="4060671"/>
            <a:ext cx="4847167" cy="621241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245224" y="4951991"/>
            <a:ext cx="7667450" cy="1300468"/>
            <a:chOff x="245224" y="4951991"/>
            <a:chExt cx="7667450" cy="1300468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245224" y="5151097"/>
              <a:ext cx="6028716" cy="1101362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kumimoji="1" lang="ja-JP" altLang="en-US" sz="2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24929" y="5385215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dirty="0">
                  <a:latin typeface="Calibri" panose="020F0502020204030204"/>
                  <a:ea typeface="ＭＳ Ｐゴシック" panose="020B0600070205080204" pitchFamily="50" charset="-128"/>
                </a:rPr>
                <a:t>②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6406603" y="4951991"/>
              <a:ext cx="1506071" cy="573741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\sigma = \sqrt{2s}&#10;\end{align*}&lt;/body&gt;&#10;  &lt;fcolor&gt;FF000000&lt;/fcolor&gt;&#10;  &lt;bcolor&gt;FFFFFFFF&lt;/bcolor&gt;&#10;  &lt;transparent&gt;True&lt;/transparent&gt;&#10;  &lt;resolution&gt;1800&lt;/resolution&gt;&#10;  &lt;imageh&gt;249&lt;/imageh&gt;&#10;  &lt;imagew&gt;923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685" y="5090662"/>
              <a:ext cx="1091858" cy="294553"/>
            </a:xfrm>
            <a:prstGeom prst="rect">
              <a:avLst/>
            </a:prstGeom>
          </p:spPr>
        </p:pic>
        <p:pic>
          <p:nvPicPr>
  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frac{d}{ds} x(t;s) = \frac{d^2}{dt^2} x(t,s)&#10;\end{align*}&lt;/body&gt;&#10;  &lt;fcolor&gt;FFFFFFFF&lt;/fcolor&gt;&#10;  &lt;bcolor&gt;FFFFFFFF&lt;/bcolor&gt;&#10;  &lt;transparent&gt;True&lt;/transparent&gt;&#10;  &lt;resolution&gt;1800&lt;/resolution&gt;&#10;  &lt;imageh&gt;546&lt;/imageh&gt;&#10;  &lt;imagew&gt;2282&lt;/imagew&gt;&#10;  &lt;scale&gt;50&lt;/scale&gt;&#10;  &lt;cursor&gt;51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77" y="5385215"/>
              <a:ext cx="2415116" cy="577850"/>
            </a:xfrm>
            <a:prstGeom prst="rect">
              <a:avLst/>
            </a:prstGeom>
          </p:spPr>
        </p:pic>
        <p:pic>
          <p:nvPicPr>
  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x(t;0)=x(t)&#10;\end{align*}&lt;/body&gt;&#10;  &lt;fcolor&gt;FFFFFFFF&lt;/fcolor&gt;&#10;  &lt;bcolor&gt;FFFFFFFF&lt;/bcolor&gt;&#10;  &lt;transparent&gt;True&lt;/transparent&gt;&#10;  &lt;resolution&gt;1800&lt;/resolution&gt;&#10;  &lt;imageh&gt;250&lt;/imageh&gt;&#10;  &lt;imagew&gt;1388&lt;/imagew&gt;&#10;  &lt;scale&gt;50&lt;/scale&gt;&#10;  &lt;cursor&gt;2&lt;/cursor&gt;&#10;&lt;/TeXTeX&g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284" y="5576617"/>
              <a:ext cx="1468967" cy="264583"/>
            </a:xfrm>
            <a:prstGeom prst="rect">
              <a:avLst/>
            </a:prstGeom>
          </p:spPr>
        </p:pic>
      </p:grpSp>
      <p:grpSp>
        <p:nvGrpSpPr>
          <p:cNvPr id="27" name="グループ化 26"/>
          <p:cNvGrpSpPr/>
          <p:nvPr/>
        </p:nvGrpSpPr>
        <p:grpSpPr>
          <a:xfrm>
            <a:off x="5508251" y="5636600"/>
            <a:ext cx="3557372" cy="1156085"/>
            <a:chOff x="5508251" y="5636600"/>
            <a:chExt cx="3557372" cy="1156085"/>
          </a:xfrm>
        </p:grpSpPr>
        <p:sp>
          <p:nvSpPr>
            <p:cNvPr id="28" name="角丸四角形 27"/>
            <p:cNvSpPr/>
            <p:nvPr/>
          </p:nvSpPr>
          <p:spPr>
            <a:xfrm>
              <a:off x="5508251" y="5636600"/>
              <a:ext cx="3557372" cy="1156085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partial_t A_\mu&#10;= \partial_\nu \partial_\nu A_\mu + \cdots&#10;\end{align*}&lt;/body&gt;&#10;  &lt;fcolor&gt;FFFFFFFF&lt;/fcolor&gt;&#10;  &lt;bcolor&gt;FFFFFFFF&lt;/bcolor&gt;&#10;  &lt;transparent&gt;True&lt;/transparent&gt;&#10;  &lt;resolution&gt;1800&lt;/resolution&gt;&#10;  &lt;imageh&gt;250&lt;/imageh&gt;&#10;  &lt;imagew&gt;2268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975" y="6305135"/>
              <a:ext cx="3281762" cy="3617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214903" y="5769936"/>
              <a:ext cx="2271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/>
                <a:t>Gradient Flow</a:t>
              </a:r>
              <a:endParaRPr kumimoji="1" lang="ja-JP" altLang="en-US" sz="2800" dirty="0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1835733" y="1237083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Original Data</a:t>
            </a:r>
            <a:endParaRPr kumimoji="1" lang="ja-JP" altLang="en-US" sz="32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Small Flow-Time Expansion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89533" y="1095252"/>
            <a:ext cx="223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err="1"/>
              <a:t>Luescher</a:t>
            </a:r>
            <a:r>
              <a:rPr kumimoji="1" lang="en-US" altLang="ja-JP" dirty="0"/>
              <a:t>, Weisz, 2011</a:t>
            </a:r>
          </a:p>
          <a:p>
            <a:pPr algn="r"/>
            <a:r>
              <a:rPr lang="en-US" altLang="ja-JP" dirty="0"/>
              <a:t>Suzuki, 2013</a:t>
            </a:r>
            <a:endParaRPr kumimoji="1"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8970" b="6605"/>
          <a:stretch/>
        </p:blipFill>
        <p:spPr>
          <a:xfrm>
            <a:off x="791316" y="3529104"/>
            <a:ext cx="1366124" cy="3328896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1541691" y="5163184"/>
            <a:ext cx="2318344" cy="0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乗算記号 4"/>
          <p:cNvSpPr/>
          <p:nvPr/>
        </p:nvSpPr>
        <p:spPr>
          <a:xfrm>
            <a:off x="2552042" y="5039660"/>
            <a:ext cx="268941" cy="27161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27" y="5162966"/>
            <a:ext cx="139582" cy="290186"/>
          </a:xfrm>
          <a:prstGeom prst="rect">
            <a:avLst/>
          </a:prstGeom>
        </p:spPr>
      </p:pic>
      <p:sp>
        <p:nvSpPr>
          <p:cNvPr id="9" name="円/楕円 12"/>
          <p:cNvSpPr/>
          <p:nvPr/>
        </p:nvSpPr>
        <p:spPr>
          <a:xfrm>
            <a:off x="1381585" y="4627173"/>
            <a:ext cx="367553" cy="1103456"/>
          </a:xfrm>
          <a:prstGeom prst="ellipse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tilde{\cal O}(t,x)&#10;\end{align*}&lt;/body&gt;&#10;  &lt;fcolor&gt;FFFFFFFF&lt;/fcolor&gt;&#10;  &lt;bcolor&gt;FFFFFFFF&lt;/bcolor&gt;&#10;  &lt;transparent&gt;True&lt;/transparent&gt;&#10;  &lt;resolution&gt;1800&lt;/resolution&gt;&#10;  &lt;imageh&gt;292&lt;/imageh&gt;&#10;  &lt;imagew&gt;703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04" y="4701361"/>
            <a:ext cx="789702" cy="328013"/>
          </a:xfrm>
          <a:prstGeom prst="rect">
            <a:avLst/>
          </a:prstGeom>
        </p:spPr>
      </p:pic>
      <p:sp>
        <p:nvSpPr>
          <p:cNvPr id="11" name="二等辺三角形 10"/>
          <p:cNvSpPr/>
          <p:nvPr/>
        </p:nvSpPr>
        <p:spPr>
          <a:xfrm rot="5400000">
            <a:off x="1577258" y="4616104"/>
            <a:ext cx="1076334" cy="1098477"/>
          </a:xfrm>
          <a:prstGeom prst="triangle">
            <a:avLst/>
          </a:prstGeom>
          <a:gradFill>
            <a:gsLst>
              <a:gs pos="0">
                <a:srgbClr val="0070C0">
                  <a:alpha val="70000"/>
                </a:srgbClr>
              </a:gs>
              <a:gs pos="100000">
                <a:srgbClr val="0070C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9" idx="1"/>
          </p:cNvCxnSpPr>
          <p:nvPr/>
        </p:nvCxnSpPr>
        <p:spPr>
          <a:xfrm>
            <a:off x="1435412" y="4788770"/>
            <a:ext cx="235023" cy="74839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2268071" y="1725301"/>
            <a:ext cx="5235387" cy="1458834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tilde{\cal O}(t,x) \longrightarrow \sum_i c_i(t) {\cal O}_i^R(x)&#10;\end{align*}&lt;/body&gt;&#10;  &lt;fcolor&gt;FFFFFFFF&lt;/fcolor&gt;&#10;  &lt;bcolor&gt;FFFFFFFF&lt;/bcolor&gt;&#10;  &lt;transparent&gt;True&lt;/transparent&gt;&#10;  &lt;resolution&gt;1800&lt;/resolution&gt;&#10;  &lt;imageh&gt;531&lt;/imageh&gt;&#10;  &lt;imagew&gt;2823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69" y="2107896"/>
            <a:ext cx="4658143" cy="876187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t\to0&#10;\end{align*}&lt;/body&gt;&#10;  &lt;fcolor&gt;FFFFFFFF&lt;/fcolor&gt;&#10;  &lt;bcolor&gt;FFFFFFFF&lt;/bcolor&gt;&#10;  &lt;transparent&gt;True&lt;/transparent&gt;&#10;  &lt;resolution&gt;1800&lt;/resolution&gt;&#10;  &lt;imageh&gt;172&lt;/imageh&gt;&#10;  &lt;imagew&gt;586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81" y="2595866"/>
            <a:ext cx="571470" cy="16773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430202" y="3416797"/>
            <a:ext cx="3218082" cy="919401"/>
          </a:xfrm>
          <a:prstGeom prst="wedgeRoundRectCallout">
            <a:avLst>
              <a:gd name="adj1" fmla="val -22181"/>
              <a:gd name="adj2" fmla="val -109359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/>
              <a:t>remormalized</a:t>
            </a:r>
            <a:r>
              <a:rPr kumimoji="1" lang="en-US" altLang="ja-JP" sz="2400" dirty="0"/>
              <a:t> operators</a:t>
            </a:r>
          </a:p>
          <a:p>
            <a:pPr algn="ctr"/>
            <a:r>
              <a:rPr lang="en-US" altLang="ja-JP" sz="2400" dirty="0"/>
              <a:t>of original theory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06223" y="3444852"/>
            <a:ext cx="2529773" cy="510778"/>
          </a:xfrm>
          <a:prstGeom prst="wedgeRoundRectCallout">
            <a:avLst>
              <a:gd name="adj1" fmla="val -21542"/>
              <a:gd name="adj2" fmla="val -173292"/>
              <a:gd name="adj3" fmla="val 16667"/>
            </a:avLst>
          </a:prstGeom>
          <a:solidFill>
            <a:schemeClr val="tx2">
              <a:lumMod val="5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an </a:t>
            </a:r>
            <a:r>
              <a:rPr kumimoji="1" lang="en-US" altLang="ja-JP" sz="2400" dirty="0"/>
              <a:t>operator at t&gt;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右矢印 18"/>
          <p:cNvSpPr/>
          <p:nvPr/>
        </p:nvSpPr>
        <p:spPr>
          <a:xfrm flipH="1">
            <a:off x="1855036" y="5398974"/>
            <a:ext cx="734690" cy="300220"/>
          </a:xfrm>
          <a:prstGeom prst="rightArrow">
            <a:avLst>
              <a:gd name="adj1" fmla="val 50000"/>
              <a:gd name="adj2" fmla="val 100763"/>
            </a:avLst>
          </a:prstGeom>
          <a:ln w="28575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06269" y="5673203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t</a:t>
            </a:r>
            <a:r>
              <a:rPr kumimoji="1" lang="en-US" altLang="ja-JP" sz="2400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</a:t>
            </a:r>
            <a:r>
              <a:rPr kumimoji="1" lang="en-US" altLang="ja-JP" sz="2400" dirty="0">
                <a:solidFill>
                  <a:srgbClr val="FFFF00"/>
                </a:solidFill>
                <a:sym typeface="Wingdings" panose="05000000000000000000" pitchFamily="2" charset="2"/>
              </a:rPr>
              <a:t> limit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-807494" y="5069601"/>
            <a:ext cx="2778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original 4-dim theory</a:t>
            </a:r>
            <a:endParaRPr kumimoji="1" lang="ja-JP" altLang="en-US" sz="2400" dirty="0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2\sqrt{2t}&#10;\end{align*}&lt;/body&gt;&#10;  &lt;fcolor&gt;FF000000&lt;/fcolor&gt;&#10;  &lt;bcolor&gt;FFFFFFFF&lt;/bcolor&gt;&#10;  &lt;transparent&gt;True&lt;/transparent&gt;&#10;  &lt;resolution&gt;1800&lt;/resolution&gt;&#10;  &lt;imageh&gt;249&lt;/imageh&gt;&#10;  &lt;imagew&gt;53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6" y="5663874"/>
            <a:ext cx="566208" cy="2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5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Constructing EMT 1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304800" y="4016188"/>
            <a:ext cx="8624047" cy="2456330"/>
          </a:xfrm>
          <a:prstGeom prst="roundRect">
            <a:avLst>
              <a:gd name="adj" fmla="val 11323"/>
            </a:avLst>
          </a:prstGeom>
          <a:solidFill>
            <a:schemeClr val="accent1">
              <a:lumMod val="50000"/>
              <a:alpha val="7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92919" y="1673625"/>
            <a:ext cx="5184674" cy="1402084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tilde{\cal O}(t,x) \longrightarrow \sum_i c_i(t) {\cal O}_i^R(x)&#10;\end{align*}&lt;/body&gt;&#10;  &lt;fcolor&gt;FFFFFFFF&lt;/fcolor&gt;&#10;  &lt;bcolor&gt;FFFFFFFF&lt;/bcolor&gt;&#10;  &lt;transparent&gt;True&lt;/transparent&gt;&#10;  &lt;resolution&gt;1800&lt;/resolution&gt;&#10;  &lt;imageh&gt;531&lt;/imageh&gt;&#10;  &lt;imagew&gt;2823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1" y="2054352"/>
            <a:ext cx="4458998" cy="838728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\to0&#10;\end{align*}&lt;/body&gt;&#10;  &lt;fcolor&gt;FFFFFFFF&lt;/fcolor&gt;&#10;  &lt;bcolor&gt;FFFFFFFF&lt;/bcolor&gt;&#10;  &lt;transparent&gt;True&lt;/transparent&gt;&#10;  &lt;resolution&gt;1800&lt;/resolution&gt;&#10;  &lt;imageh&gt;172&lt;/imageh&gt;&#10;  &lt;imagew&gt;586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44" y="2540225"/>
            <a:ext cx="571470" cy="1677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153" y="1187716"/>
            <a:ext cx="2520182" cy="25719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2009" y="4101035"/>
            <a:ext cx="6683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b="1" dirty="0">
                <a:latin typeface="+mj-lt"/>
              </a:rPr>
              <a:t>G</a:t>
            </a:r>
            <a:r>
              <a:rPr kumimoji="1" lang="en-US" altLang="ja-JP" sz="2800" b="1" dirty="0">
                <a:latin typeface="+mj-lt"/>
              </a:rPr>
              <a:t>auge-invariant dimension 4 operators</a:t>
            </a:r>
            <a:endParaRPr kumimoji="1" lang="ja-JP" altLang="en-US" sz="2800" b="1" dirty="0">
              <a:latin typeface="+mj-lt"/>
            </a:endParaRPr>
          </a:p>
        </p:txBody>
      </p:sp>
      <p:sp>
        <p:nvSpPr>
          <p:cNvPr id="10" name="左中かっこ 9"/>
          <p:cNvSpPr/>
          <p:nvPr/>
        </p:nvSpPr>
        <p:spPr>
          <a:xfrm>
            <a:off x="728141" y="4771063"/>
            <a:ext cx="335885" cy="13803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&amp;amp; U_{\mu\nu}(t,x) =&#10;G_{\mu\rho}(t,x)G_{\nu\rho}(t,x) - \frac14&#10;\delta_{\mu\nu} G_{\mu\nu}(t,x)G_{\mu\nu}(t,x) &#10;\\&#10;&amp;amp; E(t,x) = \frac14&#10;\delta_{\mu\nu} G_{\mu\nu}(t,x)G_{\mu\nu}(t,x) &#10;\end{align*}&lt;/body&gt;&#10;  &lt;fcolor&gt;FFFFFFFF&lt;/fcolor&gt;&#10;  &lt;bcolor&gt;FFFFFFFF&lt;/bcolor&gt;&#10;  &lt;transparent&gt;True&lt;/transparent&gt;&#10;  &lt;resolution&gt;1800&lt;/resolution&gt;&#10;  &lt;imageh&gt;1105&lt;/imageh&gt;&#10;  &lt;imagew&gt;5979&lt;/imagew&gt;&#10;  &lt;scale&gt;50&lt;/scale&gt;&#10;  &lt;cursor&gt;1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1" y="4771063"/>
            <a:ext cx="7468948" cy="1380361"/>
          </a:xfrm>
          <a:prstGeom prst="rect">
            <a:avLst/>
          </a:prstGeom>
        </p:spPr>
      </p:pic>
      <p:sp>
        <p:nvSpPr>
          <p:cNvPr id="12" name="上矢印 11"/>
          <p:cNvSpPr/>
          <p:nvPr/>
        </p:nvSpPr>
        <p:spPr>
          <a:xfrm>
            <a:off x="1064026" y="2893081"/>
            <a:ext cx="565269" cy="1123108"/>
          </a:xfrm>
          <a:prstGeom prst="upArrow">
            <a:avLst>
              <a:gd name="adj1" fmla="val 50000"/>
              <a:gd name="adj2" fmla="val 7696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22766" y="710150"/>
            <a:ext cx="1475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Suzuki</a:t>
            </a:r>
            <a:r>
              <a:rPr kumimoji="1" lang="en-US" altLang="ja-JP" sz="2000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8217834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Constructing EMT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207818" y="4142383"/>
            <a:ext cx="8444753" cy="1908802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207818" y="1479665"/>
            <a:ext cx="6551570" cy="1762299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383" y="1169178"/>
            <a:ext cx="1982716" cy="202348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655122" y="4256423"/>
            <a:ext cx="3656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err="1">
                <a:latin typeface="+mj-lt"/>
              </a:rPr>
              <a:t>Remormalized</a:t>
            </a:r>
            <a:r>
              <a:rPr kumimoji="1" lang="en-US" altLang="ja-JP" sz="3200" b="1" dirty="0">
                <a:latin typeface="+mj-lt"/>
              </a:rPr>
              <a:t> EMT</a:t>
            </a:r>
            <a:endParaRPr kumimoji="1" lang="ja-JP" altLang="en-US" sz="3200" b="1" dirty="0">
              <a:latin typeface="+mj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22766" y="710150"/>
            <a:ext cx="1475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Suzuki</a:t>
            </a:r>
            <a:r>
              <a:rPr kumimoji="1" lang="en-US" altLang="ja-JP" sz="2000" dirty="0"/>
              <a:t>, 2013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2812868" y="1691555"/>
            <a:ext cx="2642410" cy="683514"/>
          </a:xfrm>
          <a:prstGeom prst="roundRect">
            <a:avLst/>
          </a:prstGeom>
          <a:solidFill>
            <a:srgbClr val="FFFF00">
              <a:alpha val="5098"/>
            </a:srgbClr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U_{\mu\nu}(t,x) = \alpha_U(t)&#10;\left[ T_{\mu\nu}^R(x) -\frac14 \delta_{\mu\nu} T_{\rho\rho}^R(x) \right] + {\cal O}(t)&#10;\end{align*}&lt;/body&gt;&#10;  &lt;fcolor&gt;FFFFFFFF&lt;/fcolor&gt;&#10;  &lt;bcolor&gt;FFFFFFFF&lt;/bcolor&gt;&#10;  &lt;transparent&gt;True&lt;/transparent&gt;&#10;  &lt;resolution&gt;1800&lt;/resolution&gt;&#10;  &lt;imageh&gt;598&lt;/imageh&gt;&#10;  &lt;imagew&gt;5222&lt;/imagew&gt;&#10;  &lt;scale&gt;50&lt;/scale&gt;&#10;  &lt;cursor&gt;12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" y="1691555"/>
            <a:ext cx="5968746" cy="683514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3793128" y="2519188"/>
            <a:ext cx="822416" cy="534703"/>
          </a:xfrm>
          <a:prstGeom prst="roundRect">
            <a:avLst/>
          </a:prstGeom>
          <a:solidFill>
            <a:srgbClr val="FFFF00">
              <a:alpha val="5098"/>
            </a:srgbClr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E(t,x) = \langle E(t,x) \rangle + \alpha_E(t)&#10;T_{\rho\rho}^R(x) + {\cal O}(t)&#10;\end{align*}&lt;/body&gt;&#10;  &lt;fcolor&gt;FFFFFFFF&lt;/fcolor&gt;&#10;  &lt;bcolor&gt;FFFFFFFF&lt;/bcolor&gt;&#10;  &lt;transparent&gt;True&lt;/transparent&gt;&#10;  &lt;resolution&gt;1800&lt;/resolution&gt;&#10;  &lt;imageh&gt;321&lt;/imageh&gt;&#10;  &lt;imagew&gt;4372&lt;/imagew&gt;&#10;  &lt;scale&gt;50&lt;/scale&gt;&#10;  &lt;cursor&gt;7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" y="2615735"/>
            <a:ext cx="4997196" cy="366903"/>
          </a:xfrm>
          <a:prstGeom prst="rect">
            <a:avLst/>
          </a:prstGeom>
        </p:spPr>
      </p:pic>
      <p:sp>
        <p:nvSpPr>
          <p:cNvPr id="17" name="曲折矢印 16"/>
          <p:cNvSpPr/>
          <p:nvPr/>
        </p:nvSpPr>
        <p:spPr>
          <a:xfrm rot="16200000">
            <a:off x="2340926" y="3057569"/>
            <a:ext cx="493360" cy="497695"/>
          </a:xfrm>
          <a:prstGeom prst="ben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25472" y="3220084"/>
            <a:ext cx="196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vacuum </a:t>
            </a:r>
            <a:r>
              <a:rPr kumimoji="1" lang="en-US" altLang="ja-JP" sz="2400" dirty="0" err="1"/>
              <a:t>subtr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T_{\mu\nu}^R (x)&#10;= \lim_{t\to0} \left[ c_1(t)&#10;U_{\mu\nu}(t,x) + \delta_{\mu\nu} c_2(t) E(t,x)_{\rm subt.} \right]&#10;\end{align*}&lt;/body&gt;&#10;  &lt;fcolor&gt;FFFFFFFF&lt;/fcolor&gt;&#10;  &lt;bcolor&gt;FFFFFFFF&lt;/bcolor&gt;&#10;  &lt;transparent&gt;True&lt;/transparent&gt;&#10;  &lt;resolution&gt;1800&lt;/resolution&gt;&#10;  &lt;imageh&gt;379&lt;/imageh&gt;&#10;  &lt;imagew&gt;5379&lt;/imagew&gt;&#10;  &lt;scale&gt;50&lt;/scale&gt;&#10;  &lt;cursor&gt;10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8" y="5076384"/>
            <a:ext cx="7172897" cy="505397"/>
          </a:xfrm>
          <a:prstGeom prst="rect">
            <a:avLst/>
          </a:prstGeom>
        </p:spPr>
      </p:pic>
      <p:sp>
        <p:nvSpPr>
          <p:cNvPr id="15" name="下矢印 14"/>
          <p:cNvSpPr/>
          <p:nvPr/>
        </p:nvSpPr>
        <p:spPr>
          <a:xfrm>
            <a:off x="304801" y="3333204"/>
            <a:ext cx="1994262" cy="803333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047" y="6211669"/>
            <a:ext cx="8782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Perturbative coefficient: </a:t>
            </a:r>
          </a:p>
          <a:p>
            <a:r>
              <a:rPr kumimoji="1" lang="en-US" altLang="ja-JP" dirty="0"/>
              <a:t>Suzuki (2013); Makino, Suzuki (2014); </a:t>
            </a:r>
            <a:r>
              <a:rPr kumimoji="1" lang="en-US" altLang="ja-JP" dirty="0" err="1"/>
              <a:t>Harlander</a:t>
            </a:r>
            <a:r>
              <a:rPr kumimoji="1" lang="en-US" altLang="ja-JP" dirty="0"/>
              <a:t>+ (2018); </a:t>
            </a:r>
            <a:r>
              <a:rPr lang="en-US" altLang="ja-JP" dirty="0" err="1"/>
              <a:t>Iritani</a:t>
            </a:r>
            <a:r>
              <a:rPr lang="en-US" altLang="ja-JP" dirty="0"/>
              <a:t>, MK, Suzuki, </a:t>
            </a:r>
            <a:r>
              <a:rPr lang="en-US" altLang="ja-JP" dirty="0" err="1"/>
              <a:t>Takaura</a:t>
            </a:r>
            <a:r>
              <a:rPr lang="en-US" altLang="ja-JP" dirty="0"/>
              <a:t> (2019)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31931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Higher Order Coefficient: </a:t>
            </a:r>
            <a:r>
              <a:rPr kumimoji="1" lang="en-US" altLang="ja-JP" dirty="0" err="1">
                <a:latin typeface="Symbol" panose="05050102010706020507" pitchFamily="18" charset="2"/>
              </a:rPr>
              <a:t>e</a:t>
            </a:r>
            <a:r>
              <a:rPr kumimoji="1" lang="en-US" altLang="ja-JP" dirty="0" err="1"/>
              <a:t>+p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8" y="1736893"/>
            <a:ext cx="3663404" cy="29740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81" y="1736893"/>
            <a:ext cx="3611988" cy="297405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61750" y="1213673"/>
            <a:ext cx="2157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NLO (1-loop)</a:t>
            </a:r>
            <a:endParaRPr kumimoji="1" lang="ja-JP" altLang="en-US" sz="2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19852" y="1230885"/>
            <a:ext cx="2279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N</a:t>
            </a:r>
            <a:r>
              <a:rPr kumimoji="1" lang="en-US" altLang="ja-JP" sz="2800" b="1" baseline="30000" dirty="0"/>
              <a:t>2</a:t>
            </a:r>
            <a:r>
              <a:rPr kumimoji="1" lang="en-US" altLang="ja-JP" sz="2800" b="1" dirty="0"/>
              <a:t>LO (2-loop)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7686" y="5103674"/>
            <a:ext cx="8111516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t dependence becomes </a:t>
            </a:r>
            <a:r>
              <a:rPr lang="en-US" altLang="ja-JP" sz="2400" dirty="0"/>
              <a:t>mild</a:t>
            </a:r>
            <a:r>
              <a:rPr kumimoji="1" lang="en-US" altLang="ja-JP" sz="2400" dirty="0"/>
              <a:t>er with higher order </a:t>
            </a:r>
            <a:r>
              <a:rPr kumimoji="1" lang="en-US" altLang="ja-JP" sz="2400" dirty="0" err="1"/>
              <a:t>coeff</a:t>
            </a:r>
            <a:r>
              <a:rPr kumimoji="1" lang="en-US" altLang="ja-JP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Better t</a:t>
            </a:r>
            <a:r>
              <a:rPr kumimoji="1" lang="ja-JP" altLang="en-US" sz="2400" dirty="0"/>
              <a:t>→</a:t>
            </a:r>
            <a:r>
              <a:rPr kumimoji="1" lang="en-US" altLang="ja-JP" sz="2400" dirty="0"/>
              <a:t>0 extrapolation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105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Systematic error: </a:t>
            </a:r>
            <a:r>
              <a:rPr lang="en-US" altLang="ja-JP" sz="2400" dirty="0">
                <a:latin typeface="Symbol" panose="05050102010706020507" pitchFamily="18" charset="2"/>
              </a:rPr>
              <a:t>m</a:t>
            </a:r>
            <a:r>
              <a:rPr lang="en-US" altLang="ja-JP" sz="2400" baseline="-25000" dirty="0"/>
              <a:t>0</a:t>
            </a:r>
            <a:r>
              <a:rPr lang="en-US" altLang="ja-JP" sz="2400" dirty="0"/>
              <a:t> or </a:t>
            </a:r>
            <a:r>
              <a:rPr lang="en-US" altLang="ja-JP" sz="2400" dirty="0">
                <a:latin typeface="Symbol" panose="05050102010706020507" pitchFamily="18" charset="2"/>
              </a:rPr>
              <a:t>m</a:t>
            </a:r>
            <a:r>
              <a:rPr lang="en-US" altLang="ja-JP" sz="2400" baseline="-25000" dirty="0"/>
              <a:t>d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uncertaintyof</a:t>
            </a:r>
            <a:r>
              <a:rPr lang="en-US" altLang="ja-JP" sz="2400" dirty="0"/>
              <a:t> </a:t>
            </a:r>
            <a:r>
              <a:rPr lang="en-US" altLang="ja-JP" sz="2400" dirty="0">
                <a:latin typeface="Symbol" panose="05050102010706020507" pitchFamily="18" charset="2"/>
              </a:rPr>
              <a:t>L </a:t>
            </a:r>
            <a:r>
              <a:rPr lang="en-US" altLang="ja-JP" sz="2400" dirty="0"/>
              <a:t>(±3%)</a:t>
            </a:r>
            <a:r>
              <a:rPr lang="en-US" altLang="ja-JP" sz="2400" dirty="0">
                <a:sym typeface="Wingdings" panose="05000000000000000000" pitchFamily="2" charset="2"/>
              </a:rPr>
              <a:t>, fit range</a:t>
            </a:r>
            <a:endParaRPr lang="en-US" altLang="ja-JP" sz="2400" dirty="0">
              <a:latin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Extrapolation </a:t>
            </a:r>
            <a:r>
              <a:rPr lang="en-US" altLang="ja-JP" sz="2400" dirty="0" err="1"/>
              <a:t>func</a:t>
            </a:r>
            <a:r>
              <a:rPr lang="en-US" altLang="ja-JP" sz="2400" dirty="0"/>
              <a:t>: linear, higher order term in c</a:t>
            </a:r>
            <a:r>
              <a:rPr lang="en-US" altLang="ja-JP" sz="2400" baseline="-25000" dirty="0"/>
              <a:t>1</a:t>
            </a:r>
            <a:r>
              <a:rPr lang="en-US" altLang="ja-JP" sz="2400" dirty="0"/>
              <a:t> (~g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)</a:t>
            </a:r>
            <a:endParaRPr kumimoji="1" lang="ja-JP" altLang="en-US" sz="2400" dirty="0"/>
          </a:p>
        </p:txBody>
      </p:sp>
      <p:sp>
        <p:nvSpPr>
          <p:cNvPr id="9" name="右矢印 8"/>
          <p:cNvSpPr/>
          <p:nvPr/>
        </p:nvSpPr>
        <p:spPr>
          <a:xfrm>
            <a:off x="4071387" y="2264228"/>
            <a:ext cx="831540" cy="190892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52226" y="4710949"/>
            <a:ext cx="389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Iritani</a:t>
            </a:r>
            <a:r>
              <a:rPr lang="en-US" altLang="ja-JP" dirty="0"/>
              <a:t>, MK, Suzuki, </a:t>
            </a:r>
            <a:r>
              <a:rPr lang="en-US" altLang="ja-JP" dirty="0" err="1"/>
              <a:t>Takaura</a:t>
            </a:r>
            <a:r>
              <a:rPr kumimoji="1" lang="en-US" altLang="ja-JP" dirty="0"/>
              <a:t>, PTEP </a:t>
            </a:r>
            <a:r>
              <a:rPr lang="en-US" altLang="ja-JP" dirty="0"/>
              <a:t>2019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09022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角丸四角形 47"/>
          <p:cNvSpPr/>
          <p:nvPr/>
        </p:nvSpPr>
        <p:spPr>
          <a:xfrm>
            <a:off x="1104808" y="1399757"/>
            <a:ext cx="6738309" cy="952124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Double Extrapolation</a:t>
            </a:r>
            <a:br>
              <a:rPr lang="en-US" altLang="ja-JP" dirty="0"/>
            </a:br>
            <a:r>
              <a:rPr lang="en-US" altLang="ja-JP" sz="2800" dirty="0">
                <a:latin typeface="Century" panose="02040604050505020304" pitchFamily="18" charset="0"/>
              </a:rPr>
              <a:t>t</a:t>
            </a:r>
            <a:r>
              <a:rPr lang="en-US" altLang="ja-JP" sz="2800" dirty="0">
                <a:latin typeface="Century" panose="02040604050505020304" pitchFamily="18" charset="0"/>
                <a:sym typeface="Wingdings" panose="05000000000000000000" pitchFamily="2" charset="2"/>
              </a:rPr>
              <a:t>0, a0</a:t>
            </a: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sp>
        <p:nvSpPr>
          <p:cNvPr id="4" name="直角三角形 3"/>
          <p:cNvSpPr/>
          <p:nvPr/>
        </p:nvSpPr>
        <p:spPr>
          <a:xfrm flipH="1">
            <a:off x="843725" y="3717887"/>
            <a:ext cx="3034937" cy="2037135"/>
          </a:xfrm>
          <a:prstGeom prst="rtTriangle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27000">
                <a:srgbClr val="FF0000">
                  <a:alpha val="0"/>
                </a:srgbClr>
              </a:gs>
              <a:gs pos="100000">
                <a:srgbClr val="FF0000">
                  <a:alpha val="68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360401" y="5755022"/>
            <a:ext cx="351826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6200000">
            <a:off x="-915404" y="4496634"/>
            <a:ext cx="351826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386672" y="2983022"/>
            <a:ext cx="0" cy="2772000"/>
          </a:xfrm>
          <a:prstGeom prst="line">
            <a:avLst/>
          </a:prstGeom>
          <a:ln w="28575">
            <a:solidFill>
              <a:srgbClr val="B3D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930957" y="2983022"/>
            <a:ext cx="0" cy="2772000"/>
          </a:xfrm>
          <a:prstGeom prst="line">
            <a:avLst/>
          </a:prstGeom>
          <a:ln w="28575">
            <a:solidFill>
              <a:srgbClr val="B3D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625968" y="2983022"/>
            <a:ext cx="0" cy="2772000"/>
          </a:xfrm>
          <a:prstGeom prst="line">
            <a:avLst/>
          </a:prstGeom>
          <a:ln w="28575">
            <a:solidFill>
              <a:srgbClr val="B3D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61988" y="3625704"/>
            <a:ext cx="331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Continuum extrapolation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61988" y="5606045"/>
            <a:ext cx="277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Small t extrapolation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05401" y="4766337"/>
            <a:ext cx="1580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strong </a:t>
            </a:r>
          </a:p>
          <a:p>
            <a:r>
              <a:rPr kumimoji="1" lang="en-US" altLang="ja-JP" sz="2000" dirty="0"/>
              <a:t>discretization</a:t>
            </a:r>
            <a:endParaRPr lang="en-US" altLang="ja-JP" sz="2000" dirty="0"/>
          </a:p>
          <a:p>
            <a:r>
              <a:rPr kumimoji="1" lang="en-US" altLang="ja-JP" sz="2000" dirty="0"/>
              <a:t>effect</a:t>
            </a: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langle T_{\mu\nu}(t) \rangle_{\rm cont} = \langle T_{\mu\nu}(t) \rangle_{\rm lat} + C(t) a^2&#10;\end{align*}&lt;/body&gt;&#10;  &lt;fcolor&gt;FFFFFFFF&lt;/fcolor&gt;&#10;  &lt;bcolor&gt;FFFFFFFF&lt;/bcolor&gt;&#10;  &lt;transparent&gt;True&lt;/transparent&gt;&#10;  &lt;resolution&gt;1800&lt;/resolution&gt;&#10;  &lt;imageh&gt;291&lt;/imageh&gt;&#10;  &lt;imagew&gt;3674&lt;/imagew&gt;&#10;  &lt;scale&gt;50&lt;/scale&gt;&#10;  &lt;cursor&gt;109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30" y="4206084"/>
            <a:ext cx="4237271" cy="335614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^2&#10;\end{align*}&lt;/body&gt;&#10;  &lt;fcolor&gt;FFFFFFFF&lt;/fcolor&gt;&#10;  &lt;bcolor&gt;FFFFFFFF&lt;/bcolor&gt;&#10;  &lt;transparent&gt;True&lt;/transparent&gt;&#10;  &lt;resolution&gt;1800&lt;/resolution&gt;&#10;  &lt;imageh&gt;219&lt;/imageh&gt;&#10;  &lt;imagew&gt;209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73" y="5933882"/>
            <a:ext cx="441119" cy="462224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1" y="2652760"/>
            <a:ext cx="221064" cy="456673"/>
          </a:xfrm>
          <a:prstGeom prst="rect">
            <a:avLst/>
          </a:prstGeom>
        </p:spPr>
      </p:pic>
      <p:sp>
        <p:nvSpPr>
          <p:cNvPr id="18" name="右矢印 17"/>
          <p:cNvSpPr/>
          <p:nvPr/>
        </p:nvSpPr>
        <p:spPr>
          <a:xfrm flipH="1">
            <a:off x="843723" y="3219824"/>
            <a:ext cx="1782243" cy="327241"/>
          </a:xfrm>
          <a:prstGeom prst="rightArrow">
            <a:avLst>
              <a:gd name="adj1" fmla="val 50000"/>
              <a:gd name="adj2" fmla="val 111412"/>
            </a:avLst>
          </a:prstGeom>
          <a:gradFill rotWithShape="1">
            <a:gsLst>
              <a:gs pos="0">
                <a:srgbClr val="E3CC5A">
                  <a:shade val="85000"/>
                  <a:satMod val="130000"/>
                </a:srgbClr>
              </a:gs>
              <a:gs pos="34000">
                <a:srgbClr val="E3CC5A">
                  <a:shade val="87000"/>
                  <a:satMod val="125000"/>
                </a:srgbClr>
              </a:gs>
              <a:gs pos="70000">
                <a:srgbClr val="E3CC5A">
                  <a:tint val="100000"/>
                  <a:shade val="90000"/>
                  <a:satMod val="130000"/>
                </a:srgbClr>
              </a:gs>
              <a:gs pos="100000">
                <a:srgbClr val="E3CC5A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E3CC5A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>
          <a:xfrm flipH="1">
            <a:off x="843723" y="3663961"/>
            <a:ext cx="1782243" cy="327241"/>
          </a:xfrm>
          <a:prstGeom prst="rightArrow">
            <a:avLst>
              <a:gd name="adj1" fmla="val 50000"/>
              <a:gd name="adj2" fmla="val 111412"/>
            </a:avLst>
          </a:prstGeom>
          <a:gradFill rotWithShape="1">
            <a:gsLst>
              <a:gs pos="0">
                <a:srgbClr val="E3CC5A">
                  <a:shade val="85000"/>
                  <a:satMod val="130000"/>
                </a:srgbClr>
              </a:gs>
              <a:gs pos="34000">
                <a:srgbClr val="E3CC5A">
                  <a:shade val="87000"/>
                  <a:satMod val="125000"/>
                </a:srgbClr>
              </a:gs>
              <a:gs pos="70000">
                <a:srgbClr val="E3CC5A">
                  <a:tint val="100000"/>
                  <a:shade val="90000"/>
                  <a:satMod val="130000"/>
                </a:srgbClr>
              </a:gs>
              <a:gs pos="100000">
                <a:srgbClr val="E3CC5A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E3CC5A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右矢印 19"/>
          <p:cNvSpPr/>
          <p:nvPr/>
        </p:nvSpPr>
        <p:spPr>
          <a:xfrm flipH="1">
            <a:off x="843723" y="4153958"/>
            <a:ext cx="1782243" cy="327241"/>
          </a:xfrm>
          <a:prstGeom prst="rightArrow">
            <a:avLst>
              <a:gd name="adj1" fmla="val 50000"/>
              <a:gd name="adj2" fmla="val 111412"/>
            </a:avLst>
          </a:prstGeom>
          <a:gradFill rotWithShape="1">
            <a:gsLst>
              <a:gs pos="0">
                <a:srgbClr val="E3CC5A">
                  <a:shade val="85000"/>
                  <a:satMod val="130000"/>
                </a:srgbClr>
              </a:gs>
              <a:gs pos="34000">
                <a:srgbClr val="E3CC5A">
                  <a:shade val="87000"/>
                  <a:satMod val="125000"/>
                </a:srgbClr>
              </a:gs>
              <a:gs pos="70000">
                <a:srgbClr val="E3CC5A">
                  <a:tint val="100000"/>
                  <a:shade val="90000"/>
                  <a:satMod val="130000"/>
                </a:srgbClr>
              </a:gs>
              <a:gs pos="100000">
                <a:srgbClr val="E3CC5A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E3CC5A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右矢印 20"/>
          <p:cNvSpPr/>
          <p:nvPr/>
        </p:nvSpPr>
        <p:spPr>
          <a:xfrm rot="16200000" flipH="1">
            <a:off x="-422036" y="4351595"/>
            <a:ext cx="2479612" cy="327241"/>
          </a:xfrm>
          <a:prstGeom prst="rightArrow">
            <a:avLst>
              <a:gd name="adj1" fmla="val 50000"/>
              <a:gd name="adj2" fmla="val 111412"/>
            </a:avLst>
          </a:prstGeom>
          <a:gradFill rotWithShape="1">
            <a:gsLst>
              <a:gs pos="0">
                <a:srgbClr val="DB8631">
                  <a:shade val="85000"/>
                  <a:satMod val="130000"/>
                </a:srgbClr>
              </a:gs>
              <a:gs pos="34000">
                <a:srgbClr val="DB8631">
                  <a:shade val="87000"/>
                  <a:satMod val="125000"/>
                </a:srgbClr>
              </a:gs>
              <a:gs pos="70000">
                <a:srgbClr val="DB8631">
                  <a:tint val="100000"/>
                  <a:shade val="90000"/>
                  <a:satMod val="130000"/>
                </a:srgbClr>
              </a:gs>
              <a:gs pos="100000">
                <a:srgbClr val="DB8631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DB8631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>
          <a:xfrm flipH="1">
            <a:off x="4473965" y="3287312"/>
            <a:ext cx="1782243" cy="327241"/>
          </a:xfrm>
          <a:prstGeom prst="rightArrow">
            <a:avLst>
              <a:gd name="adj1" fmla="val 50000"/>
              <a:gd name="adj2" fmla="val 111412"/>
            </a:avLst>
          </a:prstGeom>
          <a:gradFill rotWithShape="1">
            <a:gsLst>
              <a:gs pos="0">
                <a:srgbClr val="E3CC5A">
                  <a:shade val="85000"/>
                  <a:satMod val="130000"/>
                </a:srgbClr>
              </a:gs>
              <a:gs pos="34000">
                <a:srgbClr val="E3CC5A">
                  <a:shade val="87000"/>
                  <a:satMod val="125000"/>
                </a:srgbClr>
              </a:gs>
              <a:gs pos="70000">
                <a:srgbClr val="E3CC5A">
                  <a:tint val="100000"/>
                  <a:shade val="90000"/>
                  <a:satMod val="130000"/>
                </a:srgbClr>
              </a:gs>
              <a:gs pos="100000">
                <a:srgbClr val="E3CC5A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E3CC5A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>
          <a:xfrm flipH="1">
            <a:off x="4473964" y="5166820"/>
            <a:ext cx="1782243" cy="327241"/>
          </a:xfrm>
          <a:prstGeom prst="rightArrow">
            <a:avLst>
              <a:gd name="adj1" fmla="val 50000"/>
              <a:gd name="adj2" fmla="val 111412"/>
            </a:avLst>
          </a:prstGeom>
          <a:gradFill rotWithShape="1">
            <a:gsLst>
              <a:gs pos="0">
                <a:srgbClr val="DB8631">
                  <a:shade val="85000"/>
                  <a:satMod val="130000"/>
                </a:srgbClr>
              </a:gs>
              <a:gs pos="34000">
                <a:srgbClr val="DB8631">
                  <a:shade val="87000"/>
                  <a:satMod val="125000"/>
                </a:srgbClr>
              </a:gs>
              <a:gs pos="70000">
                <a:srgbClr val="DB8631">
                  <a:tint val="100000"/>
                  <a:shade val="90000"/>
                  <a:satMod val="130000"/>
                </a:srgbClr>
              </a:gs>
              <a:gs pos="100000">
                <a:srgbClr val="DB8631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T_{\mu\nu} \rangle = \langle T_{\mu\nu}(t) \rangle + C' t&#10;\end{align*}&lt;/body&gt;&#10;  &lt;fcolor&gt;FFFFFFFF&lt;/fcolor&gt;&#10;  &lt;bcolor&gt;FFFFFFFF&lt;/bcolor&gt;&#10;  &lt;transparent&gt;True&lt;/transparent&gt;&#10;  &lt;resolution&gt;1800&lt;/resolution&gt;&#10;  &lt;imageh&gt;275&lt;/imageh&gt;&#10;  &lt;imagew&gt;2409&lt;/imagew&gt;&#10;  &lt;scale&gt;50&lt;/scale&gt;&#10;  &lt;cursor&gt;7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30" y="6179694"/>
            <a:ext cx="2778330" cy="31716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3590088" y="2232207"/>
            <a:ext cx="252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9999"/>
                </a:solidFill>
              </a:rPr>
              <a:t>O(t) terms in SFTE</a:t>
            </a:r>
            <a:endParaRPr kumimoji="1" lang="ja-JP" altLang="en-US" sz="2400" dirty="0">
              <a:solidFill>
                <a:srgbClr val="FF9999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25361" y="2214958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lattice discretization</a:t>
            </a:r>
            <a:endParaRPr kumimoji="1" lang="ja-JP" alt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 rot="16200000" flipV="1">
            <a:off x="6523178" y="1217333"/>
            <a:ext cx="796789" cy="1320384"/>
          </a:xfrm>
          <a:prstGeom prst="roundRect">
            <a:avLst/>
          </a:prstGeom>
          <a:solidFill>
            <a:schemeClr val="tx2">
              <a:alpha val="10196"/>
            </a:schemeClr>
          </a:solidFill>
          <a:ln w="19050">
            <a:solidFill>
              <a:schemeClr val="tx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 rot="16200000" flipV="1">
            <a:off x="5187558" y="1501876"/>
            <a:ext cx="796789" cy="751295"/>
          </a:xfrm>
          <a:prstGeom prst="roundRect">
            <a:avLst/>
          </a:prstGeom>
          <a:solidFill>
            <a:srgbClr val="FF0000">
              <a:alpha val="9804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T_{\mu\nu}(t) \rangle_{\rm latt} &#10;= \langle T_{\mu\nu}(t) \rangle_{\rm phys} + C_{\mu\nu} t + D_{\mu\nu}(t)\frac{a^2}t&#10;\end{align*}&lt;/body&gt;&#10;  &lt;fcolor&gt;FFFFFFFF&lt;/fcolor&gt;&#10;  &lt;bcolor&gt;FF000000&lt;/bcolor&gt;&#10;  &lt;transparent&gt;True&lt;/transparent&gt;&#10;  &lt;resolution&gt;1800&lt;/resolution&gt;&#10;  &lt;imageh&gt;546&lt;/imageh&gt;&#10;  &lt;imagew&gt;4907&lt;/imagew&gt;&#10;  &lt;scale&gt;50&lt;/scale&gt;&#10;  &lt;cursor&gt;9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53" y="1526904"/>
            <a:ext cx="6067442" cy="6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85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Higher Order Coefficient: </a:t>
            </a:r>
            <a:r>
              <a:rPr kumimoji="1" lang="en-US" altLang="ja-JP" dirty="0" err="1">
                <a:latin typeface="Symbol" panose="05050102010706020507" pitchFamily="18" charset="2"/>
              </a:rPr>
              <a:t>e</a:t>
            </a:r>
            <a:r>
              <a:rPr kumimoji="1" lang="en-US" altLang="ja-JP" dirty="0" err="1"/>
              <a:t>+p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8" y="1736893"/>
            <a:ext cx="3663404" cy="29740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81" y="1736893"/>
            <a:ext cx="3611988" cy="297405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61750" y="1213673"/>
            <a:ext cx="2157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NLO (1-loop)</a:t>
            </a:r>
            <a:endParaRPr kumimoji="1" lang="ja-JP" altLang="en-US" sz="2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19852" y="1230885"/>
            <a:ext cx="2279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N</a:t>
            </a:r>
            <a:r>
              <a:rPr kumimoji="1" lang="en-US" altLang="ja-JP" sz="2800" b="1" baseline="30000" dirty="0"/>
              <a:t>2</a:t>
            </a:r>
            <a:r>
              <a:rPr kumimoji="1" lang="en-US" altLang="ja-JP" sz="2800" b="1" dirty="0"/>
              <a:t>LO (2-loop)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7686" y="5103674"/>
            <a:ext cx="8111516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t dependence becomes </a:t>
            </a:r>
            <a:r>
              <a:rPr lang="en-US" altLang="ja-JP" sz="2400" dirty="0"/>
              <a:t>mild</a:t>
            </a:r>
            <a:r>
              <a:rPr kumimoji="1" lang="en-US" altLang="ja-JP" sz="2400" dirty="0"/>
              <a:t>er with higher order </a:t>
            </a:r>
            <a:r>
              <a:rPr kumimoji="1" lang="en-US" altLang="ja-JP" sz="2400" dirty="0" err="1"/>
              <a:t>coeff</a:t>
            </a:r>
            <a:r>
              <a:rPr kumimoji="1" lang="en-US" altLang="ja-JP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Better t</a:t>
            </a:r>
            <a:r>
              <a:rPr kumimoji="1" lang="ja-JP" altLang="en-US" sz="2400" dirty="0"/>
              <a:t>→</a:t>
            </a:r>
            <a:r>
              <a:rPr kumimoji="1" lang="en-US" altLang="ja-JP" sz="2400" dirty="0"/>
              <a:t>0 extrapolation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105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Systematic error: </a:t>
            </a:r>
            <a:r>
              <a:rPr lang="en-US" altLang="ja-JP" sz="2400" dirty="0">
                <a:latin typeface="Symbol" panose="05050102010706020507" pitchFamily="18" charset="2"/>
              </a:rPr>
              <a:t>m</a:t>
            </a:r>
            <a:r>
              <a:rPr lang="en-US" altLang="ja-JP" sz="2400" baseline="-25000" dirty="0"/>
              <a:t>0</a:t>
            </a:r>
            <a:r>
              <a:rPr lang="en-US" altLang="ja-JP" sz="2400" dirty="0"/>
              <a:t> or </a:t>
            </a:r>
            <a:r>
              <a:rPr lang="en-US" altLang="ja-JP" sz="2400" dirty="0">
                <a:latin typeface="Symbol" panose="05050102010706020507" pitchFamily="18" charset="2"/>
              </a:rPr>
              <a:t>m</a:t>
            </a:r>
            <a:r>
              <a:rPr lang="en-US" altLang="ja-JP" sz="2400" baseline="-25000" dirty="0"/>
              <a:t>d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uncertaintyof</a:t>
            </a:r>
            <a:r>
              <a:rPr lang="en-US" altLang="ja-JP" sz="2400" dirty="0"/>
              <a:t> </a:t>
            </a:r>
            <a:r>
              <a:rPr lang="en-US" altLang="ja-JP" sz="2400" dirty="0">
                <a:latin typeface="Symbol" panose="05050102010706020507" pitchFamily="18" charset="2"/>
              </a:rPr>
              <a:t>L </a:t>
            </a:r>
            <a:r>
              <a:rPr lang="en-US" altLang="ja-JP" sz="2400" dirty="0"/>
              <a:t>(±3%)</a:t>
            </a:r>
            <a:r>
              <a:rPr lang="en-US" altLang="ja-JP" sz="2400" dirty="0">
                <a:sym typeface="Wingdings" panose="05000000000000000000" pitchFamily="2" charset="2"/>
              </a:rPr>
              <a:t>, fit range</a:t>
            </a:r>
            <a:endParaRPr lang="en-US" altLang="ja-JP" sz="2400" dirty="0">
              <a:latin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Extrapolation </a:t>
            </a:r>
            <a:r>
              <a:rPr lang="en-US" altLang="ja-JP" sz="2400" dirty="0" err="1"/>
              <a:t>func</a:t>
            </a:r>
            <a:r>
              <a:rPr lang="en-US" altLang="ja-JP" sz="2400" dirty="0"/>
              <a:t>: linear, higher order term in c</a:t>
            </a:r>
            <a:r>
              <a:rPr lang="en-US" altLang="ja-JP" sz="2400" baseline="-25000" dirty="0"/>
              <a:t>1</a:t>
            </a:r>
            <a:r>
              <a:rPr lang="en-US" altLang="ja-JP" sz="2400" dirty="0"/>
              <a:t> (~g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)</a:t>
            </a:r>
            <a:endParaRPr kumimoji="1" lang="ja-JP" altLang="en-US" sz="2400" dirty="0"/>
          </a:p>
        </p:txBody>
      </p:sp>
      <p:sp>
        <p:nvSpPr>
          <p:cNvPr id="9" name="右矢印 8"/>
          <p:cNvSpPr/>
          <p:nvPr/>
        </p:nvSpPr>
        <p:spPr>
          <a:xfrm>
            <a:off x="4071387" y="2264228"/>
            <a:ext cx="831540" cy="190892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52226" y="4710949"/>
            <a:ext cx="389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Iritani</a:t>
            </a:r>
            <a:r>
              <a:rPr lang="en-US" altLang="ja-JP" dirty="0"/>
              <a:t>, MK, Suzuki, </a:t>
            </a:r>
            <a:r>
              <a:rPr lang="en-US" altLang="ja-JP" dirty="0" err="1"/>
              <a:t>Takaura</a:t>
            </a:r>
            <a:r>
              <a:rPr kumimoji="1" lang="en-US" altLang="ja-JP" dirty="0"/>
              <a:t>, PTEP </a:t>
            </a:r>
            <a:r>
              <a:rPr lang="en-US" altLang="ja-JP" dirty="0"/>
              <a:t>2019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1898468" y="3002648"/>
            <a:ext cx="835217" cy="689212"/>
            <a:chOff x="2172008" y="2875950"/>
            <a:chExt cx="881652" cy="689212"/>
          </a:xfrm>
        </p:grpSpPr>
        <p:sp>
          <p:nvSpPr>
            <p:cNvPr id="11" name="正方形/長方形 10"/>
            <p:cNvSpPr/>
            <p:nvPr/>
          </p:nvSpPr>
          <p:spPr>
            <a:xfrm>
              <a:off x="2351314" y="2875950"/>
              <a:ext cx="513806" cy="624896"/>
            </a:xfrm>
            <a:prstGeom prst="rect">
              <a:avLst/>
            </a:prstGeom>
            <a:solidFill>
              <a:srgbClr val="0000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172008" y="3195830"/>
              <a:ext cx="88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2060"/>
                  </a:solidFill>
                </a:rPr>
                <a:t>Range1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578270" y="2609923"/>
            <a:ext cx="966876" cy="834740"/>
            <a:chOff x="1871592" y="2357839"/>
            <a:chExt cx="993528" cy="960126"/>
          </a:xfrm>
        </p:grpSpPr>
        <p:sp>
          <p:nvSpPr>
            <p:cNvPr id="15" name="正方形/長方形 14"/>
            <p:cNvSpPr/>
            <p:nvPr/>
          </p:nvSpPr>
          <p:spPr>
            <a:xfrm>
              <a:off x="1871592" y="2414284"/>
              <a:ext cx="993528" cy="903681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927530" y="2357839"/>
              <a:ext cx="88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00"/>
                  </a:solidFill>
                </a:rPr>
                <a:t>Range2</a:t>
              </a:r>
              <a:endParaRPr kumimoji="1" lang="ja-JP" altLang="en-US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2068330" y="3087612"/>
            <a:ext cx="939120" cy="872217"/>
            <a:chOff x="2351314" y="2960914"/>
            <a:chExt cx="993528" cy="872217"/>
          </a:xfrm>
        </p:grpSpPr>
        <p:sp>
          <p:nvSpPr>
            <p:cNvPr id="18" name="正方形/長方形 17"/>
            <p:cNvSpPr/>
            <p:nvPr/>
          </p:nvSpPr>
          <p:spPr>
            <a:xfrm>
              <a:off x="2351314" y="2960914"/>
              <a:ext cx="993528" cy="87221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411869" y="3463799"/>
              <a:ext cx="88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AD0101"/>
                  </a:solidFill>
                </a:rPr>
                <a:t>Range3</a:t>
              </a:r>
              <a:endParaRPr kumimoji="1" lang="ja-JP" altLang="en-US" dirty="0">
                <a:solidFill>
                  <a:srgbClr val="AD0101"/>
                </a:solidFill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6225993" y="2802356"/>
            <a:ext cx="835217" cy="689212"/>
            <a:chOff x="2172008" y="2875950"/>
            <a:chExt cx="881652" cy="689212"/>
          </a:xfrm>
        </p:grpSpPr>
        <p:sp>
          <p:nvSpPr>
            <p:cNvPr id="21" name="正方形/長方形 20"/>
            <p:cNvSpPr/>
            <p:nvPr/>
          </p:nvSpPr>
          <p:spPr>
            <a:xfrm>
              <a:off x="2351314" y="2875950"/>
              <a:ext cx="513806" cy="624896"/>
            </a:xfrm>
            <a:prstGeom prst="rect">
              <a:avLst/>
            </a:prstGeom>
            <a:solidFill>
              <a:srgbClr val="0000FF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172008" y="3195830"/>
              <a:ext cx="88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2060"/>
                  </a:solidFill>
                </a:rPr>
                <a:t>Range1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5905795" y="2409631"/>
            <a:ext cx="966876" cy="834740"/>
            <a:chOff x="1871592" y="2357839"/>
            <a:chExt cx="993528" cy="960126"/>
          </a:xfrm>
        </p:grpSpPr>
        <p:sp>
          <p:nvSpPr>
            <p:cNvPr id="24" name="正方形/長方形 23"/>
            <p:cNvSpPr/>
            <p:nvPr/>
          </p:nvSpPr>
          <p:spPr>
            <a:xfrm>
              <a:off x="1871592" y="2414284"/>
              <a:ext cx="993528" cy="903681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927530" y="2357839"/>
              <a:ext cx="88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00"/>
                  </a:solidFill>
                </a:rPr>
                <a:t>Range2</a:t>
              </a:r>
              <a:endParaRPr kumimoji="1" lang="ja-JP" altLang="en-US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395855" y="2826357"/>
            <a:ext cx="939120" cy="872217"/>
            <a:chOff x="2351314" y="2960914"/>
            <a:chExt cx="993528" cy="872217"/>
          </a:xfrm>
        </p:grpSpPr>
        <p:sp>
          <p:nvSpPr>
            <p:cNvPr id="27" name="正方形/長方形 26"/>
            <p:cNvSpPr/>
            <p:nvPr/>
          </p:nvSpPr>
          <p:spPr>
            <a:xfrm>
              <a:off x="2351314" y="2960914"/>
              <a:ext cx="993528" cy="87221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411869" y="3463799"/>
              <a:ext cx="88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AD0101"/>
                  </a:solidFill>
                </a:rPr>
                <a:t>Range3</a:t>
              </a:r>
              <a:endParaRPr kumimoji="1" lang="ja-JP" altLang="en-US" dirty="0">
                <a:solidFill>
                  <a:srgbClr val="AD010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153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 F F 0 0 0 0 0 0 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E7F007F3-BF72-4CEC-8E47-AFAC5D936D2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6668</TotalTime>
  <Words>3817</Words>
  <Application>Microsoft Office PowerPoint</Application>
  <PresentationFormat>画面に合わせる (4:3)</PresentationFormat>
  <Paragraphs>971</Paragraphs>
  <Slides>118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118</vt:i4>
      </vt:variant>
    </vt:vector>
  </HeadingPairs>
  <TitlesOfParts>
    <vt:vector size="133" baseType="lpstr">
      <vt:lpstr>Andalus</vt:lpstr>
      <vt:lpstr>HGｺﾞｼｯｸM</vt:lpstr>
      <vt:lpstr>HG創英角ｺﾞｼｯｸUB</vt:lpstr>
      <vt:lpstr>游ゴシック</vt:lpstr>
      <vt:lpstr>游ゴシック Light</vt:lpstr>
      <vt:lpstr>Arial</vt:lpstr>
      <vt:lpstr>Calibri</vt:lpstr>
      <vt:lpstr>Calibri Light</vt:lpstr>
      <vt:lpstr>Cambria Math</vt:lpstr>
      <vt:lpstr>Century</vt:lpstr>
      <vt:lpstr>Corbel</vt:lpstr>
      <vt:lpstr>Symbol</vt:lpstr>
      <vt:lpstr>Wingdings</vt:lpstr>
      <vt:lpstr>Office テーマ</vt:lpstr>
      <vt:lpstr>奥行</vt:lpstr>
      <vt:lpstr>Lattice QCD and Physics at T≠0</vt:lpstr>
      <vt:lpstr>Contents</vt:lpstr>
      <vt:lpstr>QCD Fundamental Theory of Strong Interaction</vt:lpstr>
      <vt:lpstr>PowerPoint プレゼンテーション</vt:lpstr>
      <vt:lpstr>Establishments</vt:lpstr>
      <vt:lpstr>QCD Phase Diagram</vt:lpstr>
      <vt:lpstr>QCD Phase Diagram</vt:lpstr>
      <vt:lpstr>QCD Phase Diagram</vt:lpstr>
      <vt:lpstr>QCD Phase Diagram</vt:lpstr>
      <vt:lpstr>Reproducing HIC on the lattice?</vt:lpstr>
      <vt:lpstr>Nuclear Structure on the Lattice?</vt:lpstr>
      <vt:lpstr>Contents</vt:lpstr>
      <vt:lpstr>Lattice Simulations</vt:lpstr>
      <vt:lpstr>QCD is a Quantum Theory</vt:lpstr>
      <vt:lpstr>QCD is a Quantum Field Theory</vt:lpstr>
      <vt:lpstr>Physical States</vt:lpstr>
      <vt:lpstr>Initial Conditions</vt:lpstr>
      <vt:lpstr>Path Integral</vt:lpstr>
      <vt:lpstr>Path Integral</vt:lpstr>
      <vt:lpstr>Path Integral in QFT</vt:lpstr>
      <vt:lpstr>Problems</vt:lpstr>
      <vt:lpstr>Solution: Wick Rotation (t→τ=-it)</vt:lpstr>
      <vt:lpstr>Solution: Wick Rotation (t→τ=-it)</vt:lpstr>
      <vt:lpstr>Calculating Operators</vt:lpstr>
      <vt:lpstr>Plane-Wave Solution of QCD?</vt:lpstr>
      <vt:lpstr>General Comments</vt:lpstr>
      <vt:lpstr>Summary so far</vt:lpstr>
      <vt:lpstr>Contents</vt:lpstr>
      <vt:lpstr>Expectation Value of Physical States</vt:lpstr>
      <vt:lpstr>No Operators of Hadrons!!</vt:lpstr>
      <vt:lpstr>How to Create Hadrons on the Lattice?</vt:lpstr>
      <vt:lpstr>Correlation Functions: Example</vt:lpstr>
      <vt:lpstr>Caveats</vt:lpstr>
      <vt:lpstr>Charge Distribution inside Hadrons?</vt:lpstr>
      <vt:lpstr>Contents</vt:lpstr>
      <vt:lpstr>DoF of Path Integral</vt:lpstr>
      <vt:lpstr>Monte-Carlo Integral</vt:lpstr>
      <vt:lpstr>Importance Sampling</vt:lpstr>
      <vt:lpstr>Importance Sampling</vt:lpstr>
      <vt:lpstr>Path Integral in QFT</vt:lpstr>
      <vt:lpstr>Problem in Lattice QCD 1</vt:lpstr>
      <vt:lpstr>Problem in Lattice QCD 2</vt:lpstr>
      <vt:lpstr>Sign Problem at μ≠0</vt:lpstr>
      <vt:lpstr>Reweighting</vt:lpstr>
      <vt:lpstr>Lattice Spacing a</vt:lpstr>
      <vt:lpstr>Contents</vt:lpstr>
      <vt:lpstr>Quantum Statistical Mechanics</vt:lpstr>
      <vt:lpstr>QFT @ Nonzero T</vt:lpstr>
      <vt:lpstr>Thermodynamics</vt:lpstr>
      <vt:lpstr>Integral Method</vt:lpstr>
      <vt:lpstr>Thermodynamics of SU(3) YM</vt:lpstr>
      <vt:lpstr>SU(3) Thermodynamics: Comparison</vt:lpstr>
      <vt:lpstr>Contents</vt:lpstr>
      <vt:lpstr>Analytic Continuation</vt:lpstr>
      <vt:lpstr>Spectral Function</vt:lpstr>
      <vt:lpstr>Analytic Continuation</vt:lpstr>
      <vt:lpstr>Maximum Entropy Method</vt:lpstr>
      <vt:lpstr>Maximum Entropy Method</vt:lpstr>
      <vt:lpstr>Maximum Entropy Method</vt:lpstr>
      <vt:lpstr>Charmonium SPC</vt:lpstr>
      <vt:lpstr>Dispersion Relation of Charmonia</vt:lpstr>
      <vt:lpstr>Contents</vt:lpstr>
      <vt:lpstr>QCD Phase Diagram</vt:lpstr>
      <vt:lpstr>Beam-Energy Scan</vt:lpstr>
      <vt:lpstr>Beam-Energy Scan</vt:lpstr>
      <vt:lpstr>Contents</vt:lpstr>
      <vt:lpstr>QCD Thermodynamics</vt:lpstr>
      <vt:lpstr>Stefan-Boltzmann Limit</vt:lpstr>
      <vt:lpstr>Hadron Resonance Gas (HRG) Model</vt:lpstr>
      <vt:lpstr>HRG Model 2: Exercise in Phthon3</vt:lpstr>
      <vt:lpstr>Advertising</vt:lpstr>
      <vt:lpstr>Thermal Fluctuations</vt:lpstr>
      <vt:lpstr>Cumulants</vt:lpstr>
      <vt:lpstr>Cumulants of Conserved Charges =Observable on the Lattice</vt:lpstr>
      <vt:lpstr>Proton Number Cumulants in HIC</vt:lpstr>
      <vt:lpstr>Contents</vt:lpstr>
      <vt:lpstr>Critical Points</vt:lpstr>
      <vt:lpstr>QCD Phase Diagram</vt:lpstr>
      <vt:lpstr>Columbia Plot = order of phase tr. at μ=0</vt:lpstr>
      <vt:lpstr>Varying Quark Masses</vt:lpstr>
      <vt:lpstr>Cumulants around Critical Point</vt:lpstr>
      <vt:lpstr>Finite-Volume Effects</vt:lpstr>
      <vt:lpstr>Finite-Volume Effects</vt:lpstr>
      <vt:lpstr>Binder-Cumulant Analysis</vt:lpstr>
      <vt:lpstr>Numerical Simulation</vt:lpstr>
      <vt:lpstr>Binder-Cumulant Analysis</vt:lpstr>
      <vt:lpstr>Further Check of Finite-V Scaling</vt:lpstr>
      <vt:lpstr>Contents</vt:lpstr>
      <vt:lpstr>PowerPoint プレゼンテーション</vt:lpstr>
      <vt:lpstr>EMT with Gradient Flow “SFtE Method”</vt:lpstr>
      <vt:lpstr>Yang-Mills Gradient Flow</vt:lpstr>
      <vt:lpstr>Gradient Flow = Smearing</vt:lpstr>
      <vt:lpstr>Gradient Flow = Smearing</vt:lpstr>
      <vt:lpstr>Small Flow-Time Expansion</vt:lpstr>
      <vt:lpstr>Constructing EMT 1</vt:lpstr>
      <vt:lpstr>Constructing EMT</vt:lpstr>
      <vt:lpstr>Higher Order Coefficient: e+p</vt:lpstr>
      <vt:lpstr>Double Extrapolation t0, a0</vt:lpstr>
      <vt:lpstr>Higher Order Coefficient: e+p</vt:lpstr>
      <vt:lpstr>Effect of Higher-Order Coeffs.</vt:lpstr>
      <vt:lpstr>PowerPoint プレゼンテーション</vt:lpstr>
      <vt:lpstr>Stress = Force per Unit Area</vt:lpstr>
      <vt:lpstr>Stress = Force per Unit Area</vt:lpstr>
      <vt:lpstr>Stress = Force per Unit Area</vt:lpstr>
      <vt:lpstr>Force</vt:lpstr>
      <vt:lpstr>Maxwell Stress (in Maxwell Theory)</vt:lpstr>
      <vt:lpstr>Maxwell Stress (in Maxwell Theory)</vt:lpstr>
      <vt:lpstr>Quark-Anti-quark system</vt:lpstr>
      <vt:lpstr>Stress Tensor in QQ System</vt:lpstr>
      <vt:lpstr>SU(3) YM vs Maxwell</vt:lpstr>
      <vt:lpstr>Stress Distribution on Mid-Plane</vt:lpstr>
      <vt:lpstr>Mid-Plane</vt:lpstr>
      <vt:lpstr>Mid-Plane</vt:lpstr>
      <vt:lpstr>Force</vt:lpstr>
      <vt:lpstr>Force</vt:lpstr>
      <vt:lpstr>Force</vt:lpstr>
      <vt:lpstr>Summary</vt:lpstr>
      <vt:lpstr>Data &amp; Physics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趣旨説明： 重イオン衝突実験と 高温高密度QCD</dc:title>
  <dc:creator>Masakiyo Kitazawa</dc:creator>
  <cp:lastModifiedBy>Kitazawa Masakiyo</cp:lastModifiedBy>
  <cp:revision>463</cp:revision>
  <dcterms:created xsi:type="dcterms:W3CDTF">2018-05-13T13:53:28Z</dcterms:created>
  <dcterms:modified xsi:type="dcterms:W3CDTF">2022-06-29T02:36:51Z</dcterms:modified>
</cp:coreProperties>
</file>