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2"/>
    <p:sldMasterId id="2147483750" r:id="rId3"/>
    <p:sldMasterId id="2147483762" r:id="rId4"/>
  </p:sldMasterIdLst>
  <p:notesMasterIdLst>
    <p:notesMasterId r:id="rId54"/>
  </p:notesMasterIdLst>
  <p:sldIdLst>
    <p:sldId id="256" r:id="rId5"/>
    <p:sldId id="507" r:id="rId6"/>
    <p:sldId id="515" r:id="rId7"/>
    <p:sldId id="518" r:id="rId8"/>
    <p:sldId id="519" r:id="rId9"/>
    <p:sldId id="516" r:id="rId10"/>
    <p:sldId id="321" r:id="rId11"/>
    <p:sldId id="510" r:id="rId12"/>
    <p:sldId id="472" r:id="rId13"/>
    <p:sldId id="473" r:id="rId14"/>
    <p:sldId id="504" r:id="rId15"/>
    <p:sldId id="535" r:id="rId16"/>
    <p:sldId id="475" r:id="rId17"/>
    <p:sldId id="439" r:id="rId18"/>
    <p:sldId id="566" r:id="rId19"/>
    <p:sldId id="560" r:id="rId20"/>
    <p:sldId id="561" r:id="rId21"/>
    <p:sldId id="568" r:id="rId22"/>
    <p:sldId id="476" r:id="rId23"/>
    <p:sldId id="512" r:id="rId24"/>
    <p:sldId id="517" r:id="rId25"/>
    <p:sldId id="536" r:id="rId26"/>
    <p:sldId id="522" r:id="rId27"/>
    <p:sldId id="521" r:id="rId28"/>
    <p:sldId id="523" r:id="rId29"/>
    <p:sldId id="421" r:id="rId30"/>
    <p:sldId id="525" r:id="rId31"/>
    <p:sldId id="481" r:id="rId32"/>
    <p:sldId id="534" r:id="rId33"/>
    <p:sldId id="478" r:id="rId34"/>
    <p:sldId id="497" r:id="rId35"/>
    <p:sldId id="447" r:id="rId36"/>
    <p:sldId id="533" r:id="rId37"/>
    <p:sldId id="524" r:id="rId38"/>
    <p:sldId id="527" r:id="rId39"/>
    <p:sldId id="526" r:id="rId40"/>
    <p:sldId id="528" r:id="rId41"/>
    <p:sldId id="538" r:id="rId42"/>
    <p:sldId id="529" r:id="rId43"/>
    <p:sldId id="530" r:id="rId44"/>
    <p:sldId id="531" r:id="rId45"/>
    <p:sldId id="532" r:id="rId46"/>
    <p:sldId id="567" r:id="rId47"/>
    <p:sldId id="455" r:id="rId48"/>
    <p:sldId id="539" r:id="rId49"/>
    <p:sldId id="508" r:id="rId50"/>
    <p:sldId id="514" r:id="rId51"/>
    <p:sldId id="513" r:id="rId52"/>
    <p:sldId id="467" r:id="rId53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4861"/>
    <a:srgbClr val="FF66CC"/>
    <a:srgbClr val="FFCCFF"/>
    <a:srgbClr val="20575F"/>
    <a:srgbClr val="92D050"/>
    <a:srgbClr val="99CCFF"/>
    <a:srgbClr val="FFAD99"/>
    <a:srgbClr val="10445C"/>
    <a:srgbClr val="113E55"/>
    <a:srgbClr val="1444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605266-ADA9-4770-8B38-A0A4136CA5E6}" v="100" dt="2022-08-25T05:45:56.0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847" autoAdjust="0"/>
  </p:normalViewPr>
  <p:slideViewPr>
    <p:cSldViewPr snapToGrid="0">
      <p:cViewPr varScale="1">
        <p:scale>
          <a:sx n="108" d="100"/>
          <a:sy n="108" d="100"/>
        </p:scale>
        <p:origin x="1470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tazawa Masakiyo" userId="2bf3742da7ad8ecb" providerId="LiveId" clId="{00605266-ADA9-4770-8B38-A0A4136CA5E6}"/>
    <pc:docChg chg="undo redo custSel addSld delSld modSld sldOrd">
      <pc:chgData name="Kitazawa Masakiyo" userId="2bf3742da7ad8ecb" providerId="LiveId" clId="{00605266-ADA9-4770-8B38-A0A4136CA5E6}" dt="2022-08-25T05:45:56.020" v="1384"/>
      <pc:docMkLst>
        <pc:docMk/>
      </pc:docMkLst>
      <pc:sldChg chg="modSp mod">
        <pc:chgData name="Kitazawa Masakiyo" userId="2bf3742da7ad8ecb" providerId="LiveId" clId="{00605266-ADA9-4770-8B38-A0A4136CA5E6}" dt="2022-08-24T11:20:14.788" v="216" actId="403"/>
        <pc:sldMkLst>
          <pc:docMk/>
          <pc:sldMk cId="1310061875" sldId="256"/>
        </pc:sldMkLst>
        <pc:spChg chg="mod">
          <ac:chgData name="Kitazawa Masakiyo" userId="2bf3742da7ad8ecb" providerId="LiveId" clId="{00605266-ADA9-4770-8B38-A0A4136CA5E6}" dt="2022-08-24T11:20:14.788" v="216" actId="403"/>
          <ac:spMkLst>
            <pc:docMk/>
            <pc:sldMk cId="1310061875" sldId="256"/>
            <ac:spMk id="2" creationId="{00000000-0000-0000-0000-000000000000}"/>
          </ac:spMkLst>
        </pc:spChg>
        <pc:spChg chg="mod">
          <ac:chgData name="Kitazawa Masakiyo" userId="2bf3742da7ad8ecb" providerId="LiveId" clId="{00605266-ADA9-4770-8B38-A0A4136CA5E6}" dt="2022-08-24T11:20:10.894" v="215" actId="403"/>
          <ac:spMkLst>
            <pc:docMk/>
            <pc:sldMk cId="1310061875" sldId="256"/>
            <ac:spMk id="3" creationId="{00000000-0000-0000-0000-000000000000}"/>
          </ac:spMkLst>
        </pc:spChg>
        <pc:spChg chg="mod">
          <ac:chgData name="Kitazawa Masakiyo" userId="2bf3742da7ad8ecb" providerId="LiveId" clId="{00605266-ADA9-4770-8B38-A0A4136CA5E6}" dt="2022-08-24T11:14:08.616" v="157" actId="6549"/>
          <ac:spMkLst>
            <pc:docMk/>
            <pc:sldMk cId="1310061875" sldId="256"/>
            <ac:spMk id="4" creationId="{00000000-0000-0000-0000-000000000000}"/>
          </ac:spMkLst>
        </pc:spChg>
      </pc:sldChg>
      <pc:sldChg chg="add del">
        <pc:chgData name="Kitazawa Masakiyo" userId="2bf3742da7ad8ecb" providerId="LiveId" clId="{00605266-ADA9-4770-8B38-A0A4136CA5E6}" dt="2022-08-25T00:29:47.752" v="336"/>
        <pc:sldMkLst>
          <pc:docMk/>
          <pc:sldMk cId="2416237718" sldId="439"/>
        </pc:sldMkLst>
      </pc:sldChg>
      <pc:sldChg chg="addSp delSp modSp mod">
        <pc:chgData name="Kitazawa Masakiyo" userId="2bf3742da7ad8ecb" providerId="LiveId" clId="{00605266-ADA9-4770-8B38-A0A4136CA5E6}" dt="2022-08-25T01:13:00.318" v="1082" actId="1037"/>
        <pc:sldMkLst>
          <pc:docMk/>
          <pc:sldMk cId="2458661376" sldId="455"/>
        </pc:sldMkLst>
        <pc:picChg chg="add mod modCrop">
          <ac:chgData name="Kitazawa Masakiyo" userId="2bf3742da7ad8ecb" providerId="LiveId" clId="{00605266-ADA9-4770-8B38-A0A4136CA5E6}" dt="2022-08-25T01:13:00.318" v="1082" actId="1037"/>
          <ac:picMkLst>
            <pc:docMk/>
            <pc:sldMk cId="2458661376" sldId="455"/>
            <ac:picMk id="4" creationId="{851642A1-AE09-5DA3-4D80-8EA50CEEE96E}"/>
          </ac:picMkLst>
        </pc:picChg>
        <pc:picChg chg="mod">
          <ac:chgData name="Kitazawa Masakiyo" userId="2bf3742da7ad8ecb" providerId="LiveId" clId="{00605266-ADA9-4770-8B38-A0A4136CA5E6}" dt="2022-08-25T01:12:47.419" v="1078" actId="1076"/>
          <ac:picMkLst>
            <pc:docMk/>
            <pc:sldMk cId="2458661376" sldId="455"/>
            <ac:picMk id="8" creationId="{CC7ACFED-111B-40A4-995F-A4C68F53631F}"/>
          </ac:picMkLst>
        </pc:picChg>
        <pc:picChg chg="del">
          <ac:chgData name="Kitazawa Masakiyo" userId="2bf3742da7ad8ecb" providerId="LiveId" clId="{00605266-ADA9-4770-8B38-A0A4136CA5E6}" dt="2022-08-25T01:11:39.411" v="1064" actId="21"/>
          <ac:picMkLst>
            <pc:docMk/>
            <pc:sldMk cId="2458661376" sldId="455"/>
            <ac:picMk id="10" creationId="{BB55D7D6-3A06-4B53-AB9D-12AC536928DA}"/>
          </ac:picMkLst>
        </pc:picChg>
      </pc:sldChg>
      <pc:sldChg chg="ord">
        <pc:chgData name="Kitazawa Masakiyo" userId="2bf3742da7ad8ecb" providerId="LiveId" clId="{00605266-ADA9-4770-8B38-A0A4136CA5E6}" dt="2022-08-24T11:29:47.128" v="218"/>
        <pc:sldMkLst>
          <pc:docMk/>
          <pc:sldMk cId="2175004114" sldId="467"/>
        </pc:sldMkLst>
      </pc:sldChg>
      <pc:sldChg chg="modAnim">
        <pc:chgData name="Kitazawa Masakiyo" userId="2bf3742da7ad8ecb" providerId="LiveId" clId="{00605266-ADA9-4770-8B38-A0A4136CA5E6}" dt="2022-08-25T05:00:22.719" v="1383"/>
        <pc:sldMkLst>
          <pc:docMk/>
          <pc:sldMk cId="417083449" sldId="472"/>
        </pc:sldMkLst>
      </pc:sldChg>
      <pc:sldChg chg="addSp delSp modSp mod">
        <pc:chgData name="Kitazawa Masakiyo" userId="2bf3742da7ad8ecb" providerId="LiveId" clId="{00605266-ADA9-4770-8B38-A0A4136CA5E6}" dt="2022-08-25T00:37:59.980" v="382" actId="1076"/>
        <pc:sldMkLst>
          <pc:docMk/>
          <pc:sldMk cId="3940480334" sldId="478"/>
        </pc:sldMkLst>
        <pc:spChg chg="mod">
          <ac:chgData name="Kitazawa Masakiyo" userId="2bf3742da7ad8ecb" providerId="LiveId" clId="{00605266-ADA9-4770-8B38-A0A4136CA5E6}" dt="2022-08-25T00:37:50.601" v="381" actId="1076"/>
          <ac:spMkLst>
            <pc:docMk/>
            <pc:sldMk cId="3940480334" sldId="478"/>
            <ac:spMk id="6" creationId="{F3F2AD00-5ACD-4F26-8EA8-5BB6A4CE40DB}"/>
          </ac:spMkLst>
        </pc:spChg>
        <pc:spChg chg="mod">
          <ac:chgData name="Kitazawa Masakiyo" userId="2bf3742da7ad8ecb" providerId="LiveId" clId="{00605266-ADA9-4770-8B38-A0A4136CA5E6}" dt="2022-08-25T00:37:59.980" v="382" actId="1076"/>
          <ac:spMkLst>
            <pc:docMk/>
            <pc:sldMk cId="3940480334" sldId="478"/>
            <ac:spMk id="8" creationId="{0AD066A1-5D3F-4262-AAC5-D7284992BA7A}"/>
          </ac:spMkLst>
        </pc:spChg>
        <pc:spChg chg="del">
          <ac:chgData name="Kitazawa Masakiyo" userId="2bf3742da7ad8ecb" providerId="LiveId" clId="{00605266-ADA9-4770-8B38-A0A4136CA5E6}" dt="2022-08-25T00:37:02.270" v="350" actId="478"/>
          <ac:spMkLst>
            <pc:docMk/>
            <pc:sldMk cId="3940480334" sldId="478"/>
            <ac:spMk id="11" creationId="{00000000-0000-0000-0000-000000000000}"/>
          </ac:spMkLst>
        </pc:spChg>
        <pc:spChg chg="del">
          <ac:chgData name="Kitazawa Masakiyo" userId="2bf3742da7ad8ecb" providerId="LiveId" clId="{00605266-ADA9-4770-8B38-A0A4136CA5E6}" dt="2022-08-25T00:37:07.680" v="354" actId="478"/>
          <ac:spMkLst>
            <pc:docMk/>
            <pc:sldMk cId="3940480334" sldId="478"/>
            <ac:spMk id="13" creationId="{00000000-0000-0000-0000-000000000000}"/>
          </ac:spMkLst>
        </pc:spChg>
        <pc:spChg chg="mod">
          <ac:chgData name="Kitazawa Masakiyo" userId="2bf3742da7ad8ecb" providerId="LiveId" clId="{00605266-ADA9-4770-8B38-A0A4136CA5E6}" dt="2022-08-25T00:37:37.740" v="380" actId="113"/>
          <ac:spMkLst>
            <pc:docMk/>
            <pc:sldMk cId="3940480334" sldId="478"/>
            <ac:spMk id="16" creationId="{00000000-0000-0000-0000-000000000000}"/>
          </ac:spMkLst>
        </pc:spChg>
        <pc:picChg chg="del">
          <ac:chgData name="Kitazawa Masakiyo" userId="2bf3742da7ad8ecb" providerId="LiveId" clId="{00605266-ADA9-4770-8B38-A0A4136CA5E6}" dt="2022-08-25T00:37:06.167" v="353" actId="478"/>
          <ac:picMkLst>
            <pc:docMk/>
            <pc:sldMk cId="3940480334" sldId="478"/>
            <ac:picMk id="4" creationId="{00000000-0000-0000-0000-000000000000}"/>
          </ac:picMkLst>
        </pc:picChg>
        <pc:picChg chg="del">
          <ac:chgData name="Kitazawa Masakiyo" userId="2bf3742da7ad8ecb" providerId="LiveId" clId="{00605266-ADA9-4770-8B38-A0A4136CA5E6}" dt="2022-08-25T00:37:00.215" v="349" actId="478"/>
          <ac:picMkLst>
            <pc:docMk/>
            <pc:sldMk cId="3940480334" sldId="478"/>
            <ac:picMk id="5" creationId="{00000000-0000-0000-0000-000000000000}"/>
          </ac:picMkLst>
        </pc:picChg>
        <pc:picChg chg="del">
          <ac:chgData name="Kitazawa Masakiyo" userId="2bf3742da7ad8ecb" providerId="LiveId" clId="{00605266-ADA9-4770-8B38-A0A4136CA5E6}" dt="2022-08-25T00:37:03.827" v="351" actId="478"/>
          <ac:picMkLst>
            <pc:docMk/>
            <pc:sldMk cId="3940480334" sldId="478"/>
            <ac:picMk id="9" creationId="{00000000-0000-0000-0000-000000000000}"/>
          </ac:picMkLst>
        </pc:picChg>
        <pc:picChg chg="del">
          <ac:chgData name="Kitazawa Masakiyo" userId="2bf3742da7ad8ecb" providerId="LiveId" clId="{00605266-ADA9-4770-8B38-A0A4136CA5E6}" dt="2022-08-25T00:37:04.888" v="352" actId="478"/>
          <ac:picMkLst>
            <pc:docMk/>
            <pc:sldMk cId="3940480334" sldId="478"/>
            <ac:picMk id="10" creationId="{00000000-0000-0000-0000-000000000000}"/>
          </ac:picMkLst>
        </pc:picChg>
        <pc:picChg chg="add del mod">
          <ac:chgData name="Kitazawa Masakiyo" userId="2bf3742da7ad8ecb" providerId="LiveId" clId="{00605266-ADA9-4770-8B38-A0A4136CA5E6}" dt="2022-08-25T00:34:53.892" v="341" actId="478"/>
          <ac:picMkLst>
            <pc:docMk/>
            <pc:sldMk cId="3940480334" sldId="478"/>
            <ac:picMk id="20" creationId="{FD100123-D1EA-1FDE-AB0A-D68E117CCB8C}"/>
          </ac:picMkLst>
        </pc:picChg>
        <pc:picChg chg="add mod ord">
          <ac:chgData name="Kitazawa Masakiyo" userId="2bf3742da7ad8ecb" providerId="LiveId" clId="{00605266-ADA9-4770-8B38-A0A4136CA5E6}" dt="2022-08-25T00:37:14.881" v="355" actId="1076"/>
          <ac:picMkLst>
            <pc:docMk/>
            <pc:sldMk cId="3940480334" sldId="478"/>
            <ac:picMk id="22" creationId="{4EE6E8BF-F849-9CA1-FE53-41C2806E0589}"/>
          </ac:picMkLst>
        </pc:picChg>
      </pc:sldChg>
      <pc:sldChg chg="addSp delSp modSp mod">
        <pc:chgData name="Kitazawa Masakiyo" userId="2bf3742da7ad8ecb" providerId="LiveId" clId="{00605266-ADA9-4770-8B38-A0A4136CA5E6}" dt="2022-08-25T01:20:01.170" v="1238" actId="1036"/>
        <pc:sldMkLst>
          <pc:docMk/>
          <pc:sldMk cId="1805618827" sldId="507"/>
        </pc:sldMkLst>
        <pc:spChg chg="add del mod">
          <ac:chgData name="Kitazawa Masakiyo" userId="2bf3742da7ad8ecb" providerId="LiveId" clId="{00605266-ADA9-4770-8B38-A0A4136CA5E6}" dt="2022-08-25T01:18:23.096" v="1120" actId="478"/>
          <ac:spMkLst>
            <pc:docMk/>
            <pc:sldMk cId="1805618827" sldId="507"/>
            <ac:spMk id="5" creationId="{561CFA4C-6A49-0B94-C9F4-49A3BDD6721C}"/>
          </ac:spMkLst>
        </pc:spChg>
        <pc:spChg chg="mod">
          <ac:chgData name="Kitazawa Masakiyo" userId="2bf3742da7ad8ecb" providerId="LiveId" clId="{00605266-ADA9-4770-8B38-A0A4136CA5E6}" dt="2022-08-25T01:19:32.050" v="1204" actId="1076"/>
          <ac:spMkLst>
            <pc:docMk/>
            <pc:sldMk cId="1805618827" sldId="507"/>
            <ac:spMk id="8" creationId="{6EA73231-4D09-4062-BAB7-76CFFA870EDF}"/>
          </ac:spMkLst>
        </pc:spChg>
        <pc:spChg chg="mod">
          <ac:chgData name="Kitazawa Masakiyo" userId="2bf3742da7ad8ecb" providerId="LiveId" clId="{00605266-ADA9-4770-8B38-A0A4136CA5E6}" dt="2022-08-25T01:19:50.028" v="1216" actId="1035"/>
          <ac:spMkLst>
            <pc:docMk/>
            <pc:sldMk cId="1805618827" sldId="507"/>
            <ac:spMk id="9" creationId="{9DC2DB15-CBBC-4B67-B984-3DB8BE44A705}"/>
          </ac:spMkLst>
        </pc:spChg>
        <pc:spChg chg="add mod">
          <ac:chgData name="Kitazawa Masakiyo" userId="2bf3742da7ad8ecb" providerId="LiveId" clId="{00605266-ADA9-4770-8B38-A0A4136CA5E6}" dt="2022-08-25T01:20:01.170" v="1238" actId="1036"/>
          <ac:spMkLst>
            <pc:docMk/>
            <pc:sldMk cId="1805618827" sldId="507"/>
            <ac:spMk id="10" creationId="{088B02B2-307E-1F80-778C-305F3C8A2FB7}"/>
          </ac:spMkLst>
        </pc:spChg>
        <pc:spChg chg="mod">
          <ac:chgData name="Kitazawa Masakiyo" userId="2bf3742da7ad8ecb" providerId="LiveId" clId="{00605266-ADA9-4770-8B38-A0A4136CA5E6}" dt="2022-08-25T01:19:50.028" v="1216" actId="1035"/>
          <ac:spMkLst>
            <pc:docMk/>
            <pc:sldMk cId="1805618827" sldId="507"/>
            <ac:spMk id="56" creationId="{2D2054F8-0EF8-4ED4-8D63-F14D295464BA}"/>
          </ac:spMkLst>
        </pc:spChg>
        <pc:grpChg chg="mod">
          <ac:chgData name="Kitazawa Masakiyo" userId="2bf3742da7ad8ecb" providerId="LiveId" clId="{00605266-ADA9-4770-8B38-A0A4136CA5E6}" dt="2022-08-25T01:19:39.397" v="1205" actId="1076"/>
          <ac:grpSpMkLst>
            <pc:docMk/>
            <pc:sldMk cId="1805618827" sldId="507"/>
            <ac:grpSpMk id="3" creationId="{0C00E9DC-F577-4E4A-BE02-951E5BA0AA80}"/>
          </ac:grpSpMkLst>
        </pc:grpChg>
        <pc:picChg chg="mod">
          <ac:chgData name="Kitazawa Masakiyo" userId="2bf3742da7ad8ecb" providerId="LiveId" clId="{00605266-ADA9-4770-8B38-A0A4136CA5E6}" dt="2022-08-25T01:19:50.028" v="1216" actId="1035"/>
          <ac:picMkLst>
            <pc:docMk/>
            <pc:sldMk cId="1805618827" sldId="507"/>
            <ac:picMk id="58" creationId="{92BE8C43-917B-4EF2-9CB5-0AA9B043AE7A}"/>
          </ac:picMkLst>
        </pc:picChg>
      </pc:sldChg>
      <pc:sldChg chg="ord">
        <pc:chgData name="Kitazawa Masakiyo" userId="2bf3742da7ad8ecb" providerId="LiveId" clId="{00605266-ADA9-4770-8B38-A0A4136CA5E6}" dt="2022-08-24T11:29:47.128" v="218"/>
        <pc:sldMkLst>
          <pc:docMk/>
          <pc:sldMk cId="6996306" sldId="508"/>
        </pc:sldMkLst>
      </pc:sldChg>
      <pc:sldChg chg="add del">
        <pc:chgData name="Kitazawa Masakiyo" userId="2bf3742da7ad8ecb" providerId="LiveId" clId="{00605266-ADA9-4770-8B38-A0A4136CA5E6}" dt="2022-08-24T13:19:05.297" v="299" actId="2696"/>
        <pc:sldMkLst>
          <pc:docMk/>
          <pc:sldMk cId="2185758981" sldId="509"/>
        </pc:sldMkLst>
      </pc:sldChg>
      <pc:sldChg chg="ord">
        <pc:chgData name="Kitazawa Masakiyo" userId="2bf3742da7ad8ecb" providerId="LiveId" clId="{00605266-ADA9-4770-8B38-A0A4136CA5E6}" dt="2022-08-24T11:29:47.128" v="218"/>
        <pc:sldMkLst>
          <pc:docMk/>
          <pc:sldMk cId="1711892721" sldId="513"/>
        </pc:sldMkLst>
      </pc:sldChg>
      <pc:sldChg chg="ord">
        <pc:chgData name="Kitazawa Masakiyo" userId="2bf3742da7ad8ecb" providerId="LiveId" clId="{00605266-ADA9-4770-8B38-A0A4136CA5E6}" dt="2022-08-24T11:29:47.128" v="218"/>
        <pc:sldMkLst>
          <pc:docMk/>
          <pc:sldMk cId="2827220079" sldId="514"/>
        </pc:sldMkLst>
      </pc:sldChg>
      <pc:sldChg chg="addSp modSp mod modAnim">
        <pc:chgData name="Kitazawa Masakiyo" userId="2bf3742da7ad8ecb" providerId="LiveId" clId="{00605266-ADA9-4770-8B38-A0A4136CA5E6}" dt="2022-08-25T00:23:09.270" v="332"/>
        <pc:sldMkLst>
          <pc:docMk/>
          <pc:sldMk cId="59959534" sldId="515"/>
        </pc:sldMkLst>
        <pc:spChg chg="add mod">
          <ac:chgData name="Kitazawa Masakiyo" userId="2bf3742da7ad8ecb" providerId="LiveId" clId="{00605266-ADA9-4770-8B38-A0A4136CA5E6}" dt="2022-08-25T00:22:52.219" v="331" actId="14100"/>
          <ac:spMkLst>
            <pc:docMk/>
            <pc:sldMk cId="59959534" sldId="515"/>
            <ac:spMk id="6" creationId="{64405043-1A22-2149-9CAB-D0840F6F5D96}"/>
          </ac:spMkLst>
        </pc:spChg>
      </pc:sldChg>
      <pc:sldChg chg="addSp delSp modSp mod">
        <pc:chgData name="Kitazawa Masakiyo" userId="2bf3742da7ad8ecb" providerId="LiveId" clId="{00605266-ADA9-4770-8B38-A0A4136CA5E6}" dt="2022-08-25T01:39:18.371" v="1263" actId="1076"/>
        <pc:sldMkLst>
          <pc:docMk/>
          <pc:sldMk cId="1874607313" sldId="516"/>
        </pc:sldMkLst>
        <pc:picChg chg="add del mod">
          <ac:chgData name="Kitazawa Masakiyo" userId="2bf3742da7ad8ecb" providerId="LiveId" clId="{00605266-ADA9-4770-8B38-A0A4136CA5E6}" dt="2022-08-25T01:39:16.056" v="1262"/>
          <ac:picMkLst>
            <pc:docMk/>
            <pc:sldMk cId="1874607313" sldId="516"/>
            <ac:picMk id="15" creationId="{38B9178A-35CB-A50D-FBAD-76B016EB7ED0}"/>
          </ac:picMkLst>
        </pc:picChg>
        <pc:picChg chg="add mod">
          <ac:chgData name="Kitazawa Masakiyo" userId="2bf3742da7ad8ecb" providerId="LiveId" clId="{00605266-ADA9-4770-8B38-A0A4136CA5E6}" dt="2022-08-25T01:39:18.371" v="1263" actId="1076"/>
          <ac:picMkLst>
            <pc:docMk/>
            <pc:sldMk cId="1874607313" sldId="516"/>
            <ac:picMk id="20" creationId="{6C97DC8D-E017-AD1B-04D3-F864D9144BDF}"/>
          </ac:picMkLst>
        </pc:picChg>
        <pc:picChg chg="del">
          <ac:chgData name="Kitazawa Masakiyo" userId="2bf3742da7ad8ecb" providerId="LiveId" clId="{00605266-ADA9-4770-8B38-A0A4136CA5E6}" dt="2022-08-25T01:39:07.932" v="1250"/>
          <ac:picMkLst>
            <pc:docMk/>
            <pc:sldMk cId="1874607313" sldId="516"/>
            <ac:picMk id="24" creationId="{2064C6D3-F265-462C-8535-C00A0862F114}"/>
          </ac:picMkLst>
        </pc:picChg>
      </pc:sldChg>
      <pc:sldChg chg="delSp mod delAnim">
        <pc:chgData name="Kitazawa Masakiyo" userId="2bf3742da7ad8ecb" providerId="LiveId" clId="{00605266-ADA9-4770-8B38-A0A4136CA5E6}" dt="2022-08-24T13:15:02.549" v="237" actId="21"/>
        <pc:sldMkLst>
          <pc:docMk/>
          <pc:sldMk cId="1498939057" sldId="521"/>
        </pc:sldMkLst>
        <pc:picChg chg="del">
          <ac:chgData name="Kitazawa Masakiyo" userId="2bf3742da7ad8ecb" providerId="LiveId" clId="{00605266-ADA9-4770-8B38-A0A4136CA5E6}" dt="2022-08-24T13:15:02.549" v="237" actId="21"/>
          <ac:picMkLst>
            <pc:docMk/>
            <pc:sldMk cId="1498939057" sldId="521"/>
            <ac:picMk id="6" creationId="{48A4F761-C440-4D48-8749-9BEFB7866F19}"/>
          </ac:picMkLst>
        </pc:picChg>
      </pc:sldChg>
      <pc:sldChg chg="delSp modSp mod">
        <pc:chgData name="Kitazawa Masakiyo" userId="2bf3742da7ad8ecb" providerId="LiveId" clId="{00605266-ADA9-4770-8B38-A0A4136CA5E6}" dt="2022-08-25T01:08:52.655" v="1051" actId="113"/>
        <pc:sldMkLst>
          <pc:docMk/>
          <pc:sldMk cId="688306005" sldId="524"/>
        </pc:sldMkLst>
        <pc:spChg chg="mod">
          <ac:chgData name="Kitazawa Masakiyo" userId="2bf3742da7ad8ecb" providerId="LiveId" clId="{00605266-ADA9-4770-8B38-A0A4136CA5E6}" dt="2022-08-25T01:08:52.655" v="1051" actId="113"/>
          <ac:spMkLst>
            <pc:docMk/>
            <pc:sldMk cId="688306005" sldId="524"/>
            <ac:spMk id="5" creationId="{DECD8108-71E0-4048-B444-8DCF2A130E4A}"/>
          </ac:spMkLst>
        </pc:spChg>
        <pc:spChg chg="del mod">
          <ac:chgData name="Kitazawa Masakiyo" userId="2bf3742da7ad8ecb" providerId="LiveId" clId="{00605266-ADA9-4770-8B38-A0A4136CA5E6}" dt="2022-08-25T00:44:53.101" v="397" actId="478"/>
          <ac:spMkLst>
            <pc:docMk/>
            <pc:sldMk cId="688306005" sldId="524"/>
            <ac:spMk id="6" creationId="{9D06A7ED-812E-454F-ABE5-C7BC8E03DAEF}"/>
          </ac:spMkLst>
        </pc:spChg>
      </pc:sldChg>
      <pc:sldChg chg="addSp delSp modSp mod">
        <pc:chgData name="Kitazawa Masakiyo" userId="2bf3742da7ad8ecb" providerId="LiveId" clId="{00605266-ADA9-4770-8B38-A0A4136CA5E6}" dt="2022-08-25T00:59:06.992" v="729" actId="478"/>
        <pc:sldMkLst>
          <pc:docMk/>
          <pc:sldMk cId="108412035" sldId="530"/>
        </pc:sldMkLst>
        <pc:picChg chg="add mod ord">
          <ac:chgData name="Kitazawa Masakiyo" userId="2bf3742da7ad8ecb" providerId="LiveId" clId="{00605266-ADA9-4770-8B38-A0A4136CA5E6}" dt="2022-08-25T00:59:05.021" v="728" actId="167"/>
          <ac:picMkLst>
            <pc:docMk/>
            <pc:sldMk cId="108412035" sldId="530"/>
            <ac:picMk id="6" creationId="{2F1AB4F0-7D80-6164-4897-7A42B5FCA1D8}"/>
          </ac:picMkLst>
        </pc:picChg>
        <pc:picChg chg="del">
          <ac:chgData name="Kitazawa Masakiyo" userId="2bf3742da7ad8ecb" providerId="LiveId" clId="{00605266-ADA9-4770-8B38-A0A4136CA5E6}" dt="2022-08-25T00:59:06.992" v="729" actId="478"/>
          <ac:picMkLst>
            <pc:docMk/>
            <pc:sldMk cId="108412035" sldId="530"/>
            <ac:picMk id="9" creationId="{3A856C9B-D38A-4B1D-981D-4388318ED56D}"/>
          </ac:picMkLst>
        </pc:picChg>
      </pc:sldChg>
      <pc:sldChg chg="modSp mod">
        <pc:chgData name="Kitazawa Masakiyo" userId="2bf3742da7ad8ecb" providerId="LiveId" clId="{00605266-ADA9-4770-8B38-A0A4136CA5E6}" dt="2022-08-25T00:52:27.223" v="692"/>
        <pc:sldMkLst>
          <pc:docMk/>
          <pc:sldMk cId="997242121" sldId="532"/>
        </pc:sldMkLst>
        <pc:spChg chg="mod">
          <ac:chgData name="Kitazawa Masakiyo" userId="2bf3742da7ad8ecb" providerId="LiveId" clId="{00605266-ADA9-4770-8B38-A0A4136CA5E6}" dt="2022-08-25T00:52:27.223" v="692"/>
          <ac:spMkLst>
            <pc:docMk/>
            <pc:sldMk cId="997242121" sldId="532"/>
            <ac:spMk id="11" creationId="{26472D1D-A5F9-40E5-9BFC-FF1F99A11F7F}"/>
          </ac:spMkLst>
        </pc:spChg>
      </pc:sldChg>
      <pc:sldChg chg="modSp mod modAnim">
        <pc:chgData name="Kitazawa Masakiyo" userId="2bf3742da7ad8ecb" providerId="LiveId" clId="{00605266-ADA9-4770-8B38-A0A4136CA5E6}" dt="2022-08-25T05:45:56.020" v="1384"/>
        <pc:sldMkLst>
          <pc:docMk/>
          <pc:sldMk cId="601369771" sldId="533"/>
        </pc:sldMkLst>
        <pc:spChg chg="mod">
          <ac:chgData name="Kitazawa Masakiyo" userId="2bf3742da7ad8ecb" providerId="LiveId" clId="{00605266-ADA9-4770-8B38-A0A4136CA5E6}" dt="2022-08-24T13:16:08.893" v="284" actId="6549"/>
          <ac:spMkLst>
            <pc:docMk/>
            <pc:sldMk cId="601369771" sldId="533"/>
            <ac:spMk id="12" creationId="{B433C4C3-EE49-461D-9DE7-002414840358}"/>
          </ac:spMkLst>
        </pc:spChg>
        <pc:spChg chg="mod">
          <ac:chgData name="Kitazawa Masakiyo" userId="2bf3742da7ad8ecb" providerId="LiveId" clId="{00605266-ADA9-4770-8B38-A0A4136CA5E6}" dt="2022-08-24T13:16:17.072" v="296" actId="20577"/>
          <ac:spMkLst>
            <pc:docMk/>
            <pc:sldMk cId="601369771" sldId="533"/>
            <ac:spMk id="13" creationId="{F014FC90-42F1-443F-B59E-772D0FB76B24}"/>
          </ac:spMkLst>
        </pc:spChg>
      </pc:sldChg>
      <pc:sldChg chg="ord">
        <pc:chgData name="Kitazawa Masakiyo" userId="2bf3742da7ad8ecb" providerId="LiveId" clId="{00605266-ADA9-4770-8B38-A0A4136CA5E6}" dt="2022-08-24T11:29:47.128" v="218"/>
        <pc:sldMkLst>
          <pc:docMk/>
          <pc:sldMk cId="2558316333" sldId="539"/>
        </pc:sldMkLst>
      </pc:sldChg>
      <pc:sldChg chg="add del">
        <pc:chgData name="Kitazawa Masakiyo" userId="2bf3742da7ad8ecb" providerId="LiveId" clId="{00605266-ADA9-4770-8B38-A0A4136CA5E6}" dt="2022-08-25T00:29:47.752" v="336"/>
        <pc:sldMkLst>
          <pc:docMk/>
          <pc:sldMk cId="2947403293" sldId="566"/>
        </pc:sldMkLst>
      </pc:sldChg>
      <pc:sldChg chg="addSp delSp modSp new mod">
        <pc:chgData name="Kitazawa Masakiyo" userId="2bf3742da7ad8ecb" providerId="LiveId" clId="{00605266-ADA9-4770-8B38-A0A4136CA5E6}" dt="2022-08-25T01:09:46.299" v="1063" actId="14100"/>
        <pc:sldMkLst>
          <pc:docMk/>
          <pc:sldMk cId="1450101384" sldId="567"/>
        </pc:sldMkLst>
        <pc:spChg chg="mod">
          <ac:chgData name="Kitazawa Masakiyo" userId="2bf3742da7ad8ecb" providerId="LiveId" clId="{00605266-ADA9-4770-8B38-A0A4136CA5E6}" dt="2022-08-25T00:52:43.427" v="721" actId="6549"/>
          <ac:spMkLst>
            <pc:docMk/>
            <pc:sldMk cId="1450101384" sldId="567"/>
            <ac:spMk id="2" creationId="{C9C00370-384A-0E09-8A40-11788AF1FBF2}"/>
          </ac:spMkLst>
        </pc:spChg>
        <pc:spChg chg="del">
          <ac:chgData name="Kitazawa Masakiyo" userId="2bf3742da7ad8ecb" providerId="LiveId" clId="{00605266-ADA9-4770-8B38-A0A4136CA5E6}" dt="2022-08-25T00:52:47.389" v="722" actId="21"/>
          <ac:spMkLst>
            <pc:docMk/>
            <pc:sldMk cId="1450101384" sldId="567"/>
            <ac:spMk id="3" creationId="{4781BC9B-8C52-475B-3C5A-04505FF41F55}"/>
          </ac:spMkLst>
        </pc:spChg>
        <pc:spChg chg="add mod">
          <ac:chgData name="Kitazawa Masakiyo" userId="2bf3742da7ad8ecb" providerId="LiveId" clId="{00605266-ADA9-4770-8B38-A0A4136CA5E6}" dt="2022-08-25T01:01:07.053" v="752" actId="1076"/>
          <ac:spMkLst>
            <pc:docMk/>
            <pc:sldMk cId="1450101384" sldId="567"/>
            <ac:spMk id="8" creationId="{217BE257-0F64-738D-D7AF-A36CB14166B7}"/>
          </ac:spMkLst>
        </pc:spChg>
        <pc:spChg chg="add mod">
          <ac:chgData name="Kitazawa Masakiyo" userId="2bf3742da7ad8ecb" providerId="LiveId" clId="{00605266-ADA9-4770-8B38-A0A4136CA5E6}" dt="2022-08-25T01:01:50.919" v="793" actId="20577"/>
          <ac:spMkLst>
            <pc:docMk/>
            <pc:sldMk cId="1450101384" sldId="567"/>
            <ac:spMk id="9" creationId="{CA6D19A8-CE43-AF22-BF9E-7468E9DA4B98}"/>
          </ac:spMkLst>
        </pc:spChg>
        <pc:spChg chg="add mod">
          <ac:chgData name="Kitazawa Masakiyo" userId="2bf3742da7ad8ecb" providerId="LiveId" clId="{00605266-ADA9-4770-8B38-A0A4136CA5E6}" dt="2022-08-25T01:07:39.451" v="1001" actId="1076"/>
          <ac:spMkLst>
            <pc:docMk/>
            <pc:sldMk cId="1450101384" sldId="567"/>
            <ac:spMk id="18" creationId="{7953C35F-4CD2-24C1-FB59-6A67E1D09EF4}"/>
          </ac:spMkLst>
        </pc:spChg>
        <pc:spChg chg="add mod">
          <ac:chgData name="Kitazawa Masakiyo" userId="2bf3742da7ad8ecb" providerId="LiveId" clId="{00605266-ADA9-4770-8B38-A0A4136CA5E6}" dt="2022-08-25T01:09:46.299" v="1063" actId="14100"/>
          <ac:spMkLst>
            <pc:docMk/>
            <pc:sldMk cId="1450101384" sldId="567"/>
            <ac:spMk id="19" creationId="{B5DC9FB1-B0A9-AB55-AA51-08A7CA100988}"/>
          </ac:spMkLst>
        </pc:spChg>
        <pc:picChg chg="add mod">
          <ac:chgData name="Kitazawa Masakiyo" userId="2bf3742da7ad8ecb" providerId="LiveId" clId="{00605266-ADA9-4770-8B38-A0A4136CA5E6}" dt="2022-08-25T01:00:48.719" v="736" actId="14100"/>
          <ac:picMkLst>
            <pc:docMk/>
            <pc:sldMk cId="1450101384" sldId="567"/>
            <ac:picMk id="6" creationId="{B256B419-F311-515A-771C-0CDA9738ED57}"/>
          </ac:picMkLst>
        </pc:picChg>
        <pc:picChg chg="add del mod">
          <ac:chgData name="Kitazawa Masakiyo" userId="2bf3742da7ad8ecb" providerId="LiveId" clId="{00605266-ADA9-4770-8B38-A0A4136CA5E6}" dt="2022-08-25T01:04:38.410" v="828" actId="478"/>
          <ac:picMkLst>
            <pc:docMk/>
            <pc:sldMk cId="1450101384" sldId="567"/>
            <ac:picMk id="7" creationId="{DD1C2D18-43A6-5F9E-1FE6-C943B2221E8B}"/>
          </ac:picMkLst>
        </pc:picChg>
        <pc:picChg chg="add mod">
          <ac:chgData name="Kitazawa Masakiyo" userId="2bf3742da7ad8ecb" providerId="LiveId" clId="{00605266-ADA9-4770-8B38-A0A4136CA5E6}" dt="2022-08-25T01:03:06.802" v="809" actId="1076"/>
          <ac:picMkLst>
            <pc:docMk/>
            <pc:sldMk cId="1450101384" sldId="567"/>
            <ac:picMk id="11" creationId="{981FF378-AD10-4F77-A23D-A198B2C9651A}"/>
          </ac:picMkLst>
        </pc:picChg>
        <pc:picChg chg="add mod">
          <ac:chgData name="Kitazawa Masakiyo" userId="2bf3742da7ad8ecb" providerId="LiveId" clId="{00605266-ADA9-4770-8B38-A0A4136CA5E6}" dt="2022-08-25T01:02:57.881" v="807" actId="1076"/>
          <ac:picMkLst>
            <pc:docMk/>
            <pc:sldMk cId="1450101384" sldId="567"/>
            <ac:picMk id="13" creationId="{D8377359-006F-7C90-2A28-D1AD36FEB8B9}"/>
          </ac:picMkLst>
        </pc:picChg>
        <pc:picChg chg="add del mod">
          <ac:chgData name="Kitazawa Masakiyo" userId="2bf3742da7ad8ecb" providerId="LiveId" clId="{00605266-ADA9-4770-8B38-A0A4136CA5E6}" dt="2022-08-25T01:04:19.045" v="824"/>
          <ac:picMkLst>
            <pc:docMk/>
            <pc:sldMk cId="1450101384" sldId="567"/>
            <ac:picMk id="14" creationId="{CB5F2F02-D7AD-5746-4C32-C57B7C8BAFD9}"/>
          </ac:picMkLst>
        </pc:picChg>
        <pc:picChg chg="add mod ord">
          <ac:chgData name="Kitazawa Masakiyo" userId="2bf3742da7ad8ecb" providerId="LiveId" clId="{00605266-ADA9-4770-8B38-A0A4136CA5E6}" dt="2022-08-25T01:04:36.771" v="827" actId="167"/>
          <ac:picMkLst>
            <pc:docMk/>
            <pc:sldMk cId="1450101384" sldId="567"/>
            <ac:picMk id="15" creationId="{2FEE16CE-7DAB-6790-EF8A-C23E9C8CC22B}"/>
          </ac:picMkLst>
        </pc:picChg>
        <pc:picChg chg="add mod">
          <ac:chgData name="Kitazawa Masakiyo" userId="2bf3742da7ad8ecb" providerId="LiveId" clId="{00605266-ADA9-4770-8B38-A0A4136CA5E6}" dt="2022-08-25T01:04:19.042" v="822"/>
          <ac:picMkLst>
            <pc:docMk/>
            <pc:sldMk cId="1450101384" sldId="567"/>
            <ac:picMk id="17" creationId="{E9F5951F-8AC5-03D9-267C-1CBA946954FE}"/>
          </ac:picMkLst>
        </pc:picChg>
      </pc:sldChg>
      <pc:sldChg chg="delSp modSp new mod">
        <pc:chgData name="Kitazawa Masakiyo" userId="2bf3742da7ad8ecb" providerId="LiveId" clId="{00605266-ADA9-4770-8B38-A0A4136CA5E6}" dt="2022-08-25T01:54:46.464" v="1382" actId="1035"/>
        <pc:sldMkLst>
          <pc:docMk/>
          <pc:sldMk cId="2623818972" sldId="568"/>
        </pc:sldMkLst>
        <pc:spChg chg="mod">
          <ac:chgData name="Kitazawa Masakiyo" userId="2bf3742da7ad8ecb" providerId="LiveId" clId="{00605266-ADA9-4770-8B38-A0A4136CA5E6}" dt="2022-08-25T01:54:46.464" v="1382" actId="1035"/>
          <ac:spMkLst>
            <pc:docMk/>
            <pc:sldMk cId="2623818972" sldId="568"/>
            <ac:spMk id="2" creationId="{38011E95-CDCE-7E58-7332-70B71B28BF67}"/>
          </ac:spMkLst>
        </pc:spChg>
        <pc:spChg chg="del">
          <ac:chgData name="Kitazawa Masakiyo" userId="2bf3742da7ad8ecb" providerId="LiveId" clId="{00605266-ADA9-4770-8B38-A0A4136CA5E6}" dt="2022-08-25T01:54:12.575" v="1265" actId="478"/>
          <ac:spMkLst>
            <pc:docMk/>
            <pc:sldMk cId="2623818972" sldId="568"/>
            <ac:spMk id="3" creationId="{FC9396DB-9567-C838-AABF-5911CABCDF34}"/>
          </ac:spMkLst>
        </pc:spChg>
      </pc:sldChg>
    </pc:docChg>
  </pc:docChgLst>
  <pc:docChgLst>
    <pc:chgData name="Kitazawa Masakiyo" userId="2bf3742da7ad8ecb" providerId="LiveId" clId="{C3319DF0-672F-484E-9379-5FB1B9723CB0}"/>
    <pc:docChg chg="undo redo custSel addSld delSld modSld sldOrd">
      <pc:chgData name="Kitazawa Masakiyo" userId="2bf3742da7ad8ecb" providerId="LiveId" clId="{C3319DF0-672F-484E-9379-5FB1B9723CB0}" dt="2021-09-11T04:59:41.161" v="11582" actId="1076"/>
      <pc:docMkLst>
        <pc:docMk/>
      </pc:docMkLst>
      <pc:sldChg chg="modSp mod">
        <pc:chgData name="Kitazawa Masakiyo" userId="2bf3742da7ad8ecb" providerId="LiveId" clId="{C3319DF0-672F-484E-9379-5FB1B9723CB0}" dt="2021-09-11T00:38:31.292" v="8788" actId="404"/>
        <pc:sldMkLst>
          <pc:docMk/>
          <pc:sldMk cId="1310061875" sldId="256"/>
        </pc:sldMkLst>
        <pc:spChg chg="mod">
          <ac:chgData name="Kitazawa Masakiyo" userId="2bf3742da7ad8ecb" providerId="LiveId" clId="{C3319DF0-672F-484E-9379-5FB1B9723CB0}" dt="2021-09-10T06:35:24.691" v="93" actId="403"/>
          <ac:spMkLst>
            <pc:docMk/>
            <pc:sldMk cId="1310061875" sldId="256"/>
            <ac:spMk id="2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0T06:35:11.028" v="91" actId="1035"/>
          <ac:spMkLst>
            <pc:docMk/>
            <pc:sldMk cId="1310061875" sldId="256"/>
            <ac:spMk id="3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0:38:31.292" v="8788" actId="404"/>
          <ac:spMkLst>
            <pc:docMk/>
            <pc:sldMk cId="1310061875" sldId="256"/>
            <ac:spMk id="4" creationId="{00000000-0000-0000-0000-000000000000}"/>
          </ac:spMkLst>
        </pc:spChg>
      </pc:sldChg>
      <pc:sldChg chg="addSp delSp modSp del mod">
        <pc:chgData name="Kitazawa Masakiyo" userId="2bf3742da7ad8ecb" providerId="LiveId" clId="{C3319DF0-672F-484E-9379-5FB1B9723CB0}" dt="2021-09-11T02:00:26.886" v="10804" actId="2696"/>
        <pc:sldMkLst>
          <pc:docMk/>
          <pc:sldMk cId="2637124215" sldId="321"/>
        </pc:sldMkLst>
        <pc:spChg chg="mod">
          <ac:chgData name="Kitazawa Masakiyo" userId="2bf3742da7ad8ecb" providerId="LiveId" clId="{C3319DF0-672F-484E-9379-5FB1B9723CB0}" dt="2021-09-10T08:24:52.101" v="572" actId="20577"/>
          <ac:spMkLst>
            <pc:docMk/>
            <pc:sldMk cId="2637124215" sldId="321"/>
            <ac:spMk id="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09:27:52.388" v="785" actId="478"/>
          <ac:spMkLst>
            <pc:docMk/>
            <pc:sldMk cId="2637124215" sldId="321"/>
            <ac:spMk id="3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1:55:54.280" v="10739" actId="122"/>
          <ac:spMkLst>
            <pc:docMk/>
            <pc:sldMk cId="2637124215" sldId="321"/>
            <ac:spMk id="4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1:56:03.873" v="10741" actId="1076"/>
          <ac:spMkLst>
            <pc:docMk/>
            <pc:sldMk cId="2637124215" sldId="321"/>
            <ac:spMk id="5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1:56:34.848" v="10746" actId="1076"/>
          <ac:spMkLst>
            <pc:docMk/>
            <pc:sldMk cId="2637124215" sldId="321"/>
            <ac:spMk id="8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1:55:27.919" v="10725" actId="1076"/>
          <ac:spMkLst>
            <pc:docMk/>
            <pc:sldMk cId="2637124215" sldId="321"/>
            <ac:spMk id="9" creationId="{00000000-0000-0000-0000-000000000000}"/>
          </ac:spMkLst>
        </pc:spChg>
        <pc:spChg chg="add mod">
          <ac:chgData name="Kitazawa Masakiyo" userId="2bf3742da7ad8ecb" providerId="LiveId" clId="{C3319DF0-672F-484E-9379-5FB1B9723CB0}" dt="2021-09-11T01:54:43.971" v="10649" actId="1076"/>
          <ac:spMkLst>
            <pc:docMk/>
            <pc:sldMk cId="2637124215" sldId="321"/>
            <ac:spMk id="10" creationId="{4BD670F3-BCAC-40B8-A1BD-A481C745E972}"/>
          </ac:spMkLst>
        </pc:spChg>
        <pc:spChg chg="add mod">
          <ac:chgData name="Kitazawa Masakiyo" userId="2bf3742da7ad8ecb" providerId="LiveId" clId="{C3319DF0-672F-484E-9379-5FB1B9723CB0}" dt="2021-09-11T01:56:51.480" v="10749" actId="14838"/>
          <ac:spMkLst>
            <pc:docMk/>
            <pc:sldMk cId="2637124215" sldId="321"/>
            <ac:spMk id="12" creationId="{453F0B63-2DC9-4C92-841D-7E0E65A27D39}"/>
          </ac:spMkLst>
        </pc:spChg>
        <pc:picChg chg="del">
          <ac:chgData name="Kitazawa Masakiyo" userId="2bf3742da7ad8ecb" providerId="LiveId" clId="{C3319DF0-672F-484E-9379-5FB1B9723CB0}" dt="2021-09-10T08:24:18.515" v="550" actId="21"/>
          <ac:picMkLst>
            <pc:docMk/>
            <pc:sldMk cId="2637124215" sldId="321"/>
            <ac:picMk id="6" creationId="{00000000-0000-0000-0000-000000000000}"/>
          </ac:picMkLst>
        </pc:picChg>
        <pc:picChg chg="add del mod">
          <ac:chgData name="Kitazawa Masakiyo" userId="2bf3742da7ad8ecb" providerId="LiveId" clId="{C3319DF0-672F-484E-9379-5FB1B9723CB0}" dt="2021-09-10T08:20:17.695" v="547" actId="21"/>
          <ac:picMkLst>
            <pc:docMk/>
            <pc:sldMk cId="2637124215" sldId="321"/>
            <ac:picMk id="10" creationId="{58770BC2-2137-446E-9382-DC77C3E8329E}"/>
          </ac:picMkLst>
        </pc:picChg>
        <pc:picChg chg="add mod ord modCrop">
          <ac:chgData name="Kitazawa Masakiyo" userId="2bf3742da7ad8ecb" providerId="LiveId" clId="{C3319DF0-672F-484E-9379-5FB1B9723CB0}" dt="2021-09-10T08:35:08.729" v="777" actId="732"/>
          <ac:picMkLst>
            <pc:docMk/>
            <pc:sldMk cId="2637124215" sldId="321"/>
            <ac:picMk id="11" creationId="{58AA3BF5-9E85-4CE3-8423-E5B64EE24FCF}"/>
          </ac:picMkLst>
        </pc:picChg>
      </pc:sldChg>
      <pc:sldChg chg="addSp delSp modSp del mod ord delAnim modAnim">
        <pc:chgData name="Kitazawa Masakiyo" userId="2bf3742da7ad8ecb" providerId="LiveId" clId="{C3319DF0-672F-484E-9379-5FB1B9723CB0}" dt="2021-09-10T15:55:19.432" v="4214" actId="2696"/>
        <pc:sldMkLst>
          <pc:docMk/>
          <pc:sldMk cId="1857290847" sldId="419"/>
        </pc:sldMkLst>
        <pc:spChg chg="mod">
          <ac:chgData name="Kitazawa Masakiyo" userId="2bf3742da7ad8ecb" providerId="LiveId" clId="{C3319DF0-672F-484E-9379-5FB1B9723CB0}" dt="2021-09-10T12:11:13.269" v="2111" actId="113"/>
          <ac:spMkLst>
            <pc:docMk/>
            <pc:sldMk cId="1857290847" sldId="419"/>
            <ac:spMk id="2" creationId="{00000000-0000-0000-0000-000000000000}"/>
          </ac:spMkLst>
        </pc:spChg>
        <pc:spChg chg="add mod">
          <ac:chgData name="Kitazawa Masakiyo" userId="2bf3742da7ad8ecb" providerId="LiveId" clId="{C3319DF0-672F-484E-9379-5FB1B9723CB0}" dt="2021-09-10T15:47:23.581" v="3973" actId="164"/>
          <ac:spMkLst>
            <pc:docMk/>
            <pc:sldMk cId="1857290847" sldId="419"/>
            <ac:spMk id="5" creationId="{BCF8E81A-4CBB-4B68-89D8-3DC12DF5DF52}"/>
          </ac:spMkLst>
        </pc:spChg>
        <pc:spChg chg="del">
          <ac:chgData name="Kitazawa Masakiyo" userId="2bf3742da7ad8ecb" providerId="LiveId" clId="{C3319DF0-672F-484E-9379-5FB1B9723CB0}" dt="2021-09-10T12:03:15.220" v="2073" actId="478"/>
          <ac:spMkLst>
            <pc:docMk/>
            <pc:sldMk cId="1857290847" sldId="419"/>
            <ac:spMk id="6" creationId="{00000000-0000-0000-0000-000000000000}"/>
          </ac:spMkLst>
        </pc:spChg>
        <pc:spChg chg="add del mod ord">
          <ac:chgData name="Kitazawa Masakiyo" userId="2bf3742da7ad8ecb" providerId="LiveId" clId="{C3319DF0-672F-484E-9379-5FB1B9723CB0}" dt="2021-09-10T15:47:15.551" v="3971" actId="478"/>
          <ac:spMkLst>
            <pc:docMk/>
            <pc:sldMk cId="1857290847" sldId="419"/>
            <ac:spMk id="7" creationId="{085C1840-DDD3-417F-92A0-A3C67FA1CC74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1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1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1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1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1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1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1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1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1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1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2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21" creationId="{00000000-0000-0000-0000-000000000000}"/>
          </ac:spMkLst>
        </pc:spChg>
        <pc:spChg chg="add del mod">
          <ac:chgData name="Kitazawa Masakiyo" userId="2bf3742da7ad8ecb" providerId="LiveId" clId="{C3319DF0-672F-484E-9379-5FB1B9723CB0}" dt="2021-09-10T15:47:16.605" v="3972" actId="478"/>
          <ac:spMkLst>
            <pc:docMk/>
            <pc:sldMk cId="1857290847" sldId="419"/>
            <ac:spMk id="21" creationId="{A416B34E-E03C-4C03-8B6B-CEFFC39A0F35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22" creationId="{00000000-0000-0000-0000-000000000000}"/>
          </ac:spMkLst>
        </pc:spChg>
        <pc:spChg chg="add mod">
          <ac:chgData name="Kitazawa Masakiyo" userId="2bf3742da7ad8ecb" providerId="LiveId" clId="{C3319DF0-672F-484E-9379-5FB1B9723CB0}" dt="2021-09-10T15:47:23.581" v="3973" actId="164"/>
          <ac:spMkLst>
            <pc:docMk/>
            <pc:sldMk cId="1857290847" sldId="419"/>
            <ac:spMk id="22" creationId="{ABB11A06-0F78-48C4-8438-9CC2A133E041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2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2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2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26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0T15:48:22.957" v="4007"/>
          <ac:spMkLst>
            <pc:docMk/>
            <pc:sldMk cId="1857290847" sldId="419"/>
            <ac:spMk id="26" creationId="{069D143C-FF8B-4D45-9492-A990FCF240F5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27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0T15:48:22.957" v="4007"/>
          <ac:spMkLst>
            <pc:docMk/>
            <pc:sldMk cId="1857290847" sldId="419"/>
            <ac:spMk id="27" creationId="{01FAC104-6024-452D-970E-2199FBFB35A7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2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29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0T15:48:36.020" v="4009"/>
          <ac:spMkLst>
            <pc:docMk/>
            <pc:sldMk cId="1857290847" sldId="419"/>
            <ac:spMk id="29" creationId="{3633708E-A328-47C9-88EF-146B7610A3BF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30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0T15:48:36.020" v="4009"/>
          <ac:spMkLst>
            <pc:docMk/>
            <pc:sldMk cId="1857290847" sldId="419"/>
            <ac:spMk id="30" creationId="{3216055C-0681-40B7-A136-4AE6A92091D3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3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3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3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3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3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3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3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3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3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4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4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3:27.890" v="2076" actId="478"/>
          <ac:spMkLst>
            <pc:docMk/>
            <pc:sldMk cId="1857290847" sldId="419"/>
            <ac:spMk id="5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0:00.977" v="2069" actId="478"/>
          <ac:spMkLst>
            <pc:docMk/>
            <pc:sldMk cId="1857290847" sldId="419"/>
            <ac:spMk id="5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2:04:08.153" v="2092" actId="478"/>
          <ac:spMkLst>
            <pc:docMk/>
            <pc:sldMk cId="1857290847" sldId="419"/>
            <ac:spMk id="53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0T08:34:05.977" v="757" actId="1076"/>
          <ac:spMkLst>
            <pc:docMk/>
            <pc:sldMk cId="1857290847" sldId="419"/>
            <ac:spMk id="58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0T08:34:26.305" v="774" actId="1076"/>
          <ac:spMkLst>
            <pc:docMk/>
            <pc:sldMk cId="1857290847" sldId="419"/>
            <ac:spMk id="61" creationId="{00000000-0000-0000-0000-000000000000}"/>
          </ac:spMkLst>
        </pc:spChg>
        <pc:spChg chg="del topLvl">
          <ac:chgData name="Kitazawa Masakiyo" userId="2bf3742da7ad8ecb" providerId="LiveId" clId="{C3319DF0-672F-484E-9379-5FB1B9723CB0}" dt="2021-09-10T12:03:35.530" v="2078" actId="478"/>
          <ac:spMkLst>
            <pc:docMk/>
            <pc:sldMk cId="1857290847" sldId="419"/>
            <ac:spMk id="66" creationId="{00000000-0000-0000-0000-000000000000}"/>
          </ac:spMkLst>
        </pc:spChg>
        <pc:spChg chg="del topLvl">
          <ac:chgData name="Kitazawa Masakiyo" userId="2bf3742da7ad8ecb" providerId="LiveId" clId="{C3319DF0-672F-484E-9379-5FB1B9723CB0}" dt="2021-09-10T12:03:34.227" v="2077" actId="478"/>
          <ac:spMkLst>
            <pc:docMk/>
            <pc:sldMk cId="1857290847" sldId="419"/>
            <ac:spMk id="67" creationId="{00000000-0000-0000-0000-000000000000}"/>
          </ac:spMkLst>
        </pc:spChg>
        <pc:grpChg chg="del ord">
          <ac:chgData name="Kitazawa Masakiyo" userId="2bf3742da7ad8ecb" providerId="LiveId" clId="{C3319DF0-672F-484E-9379-5FB1B9723CB0}" dt="2021-09-10T15:55:11.886" v="4212" actId="21"/>
          <ac:grpSpMkLst>
            <pc:docMk/>
            <pc:sldMk cId="1857290847" sldId="419"/>
            <ac:grpSpMk id="3" creationId="{00000000-0000-0000-0000-000000000000}"/>
          </ac:grpSpMkLst>
        </pc:grpChg>
        <pc:grpChg chg="add mod">
          <ac:chgData name="Kitazawa Masakiyo" userId="2bf3742da7ad8ecb" providerId="LiveId" clId="{C3319DF0-672F-484E-9379-5FB1B9723CB0}" dt="2021-09-10T15:47:23.581" v="3973" actId="164"/>
          <ac:grpSpMkLst>
            <pc:docMk/>
            <pc:sldMk cId="1857290847" sldId="419"/>
            <ac:grpSpMk id="6" creationId="{336571A2-635D-4C46-B46C-3F8BB1D9A32C}"/>
          </ac:grpSpMkLst>
        </pc:grpChg>
        <pc:grpChg chg="add mod">
          <ac:chgData name="Kitazawa Masakiyo" userId="2bf3742da7ad8ecb" providerId="LiveId" clId="{C3319DF0-672F-484E-9379-5FB1B9723CB0}" dt="2021-09-10T15:48:22.957" v="4007"/>
          <ac:grpSpMkLst>
            <pc:docMk/>
            <pc:sldMk cId="1857290847" sldId="419"/>
            <ac:grpSpMk id="25" creationId="{447278C3-DBFB-4F23-8B8A-4BA594BC5916}"/>
          </ac:grpSpMkLst>
        </pc:grpChg>
        <pc:grpChg chg="add mod">
          <ac:chgData name="Kitazawa Masakiyo" userId="2bf3742da7ad8ecb" providerId="LiveId" clId="{C3319DF0-672F-484E-9379-5FB1B9723CB0}" dt="2021-09-10T15:48:36.020" v="4009"/>
          <ac:grpSpMkLst>
            <pc:docMk/>
            <pc:sldMk cId="1857290847" sldId="419"/>
            <ac:grpSpMk id="28" creationId="{5C588347-7279-4D2D-A0E3-36C1E028B20A}"/>
          </ac:grpSpMkLst>
        </pc:grpChg>
        <pc:grpChg chg="del">
          <ac:chgData name="Kitazawa Masakiyo" userId="2bf3742da7ad8ecb" providerId="LiveId" clId="{C3319DF0-672F-484E-9379-5FB1B9723CB0}" dt="2021-09-10T15:55:03.922" v="4210" actId="21"/>
          <ac:grpSpMkLst>
            <pc:docMk/>
            <pc:sldMk cId="1857290847" sldId="419"/>
            <ac:grpSpMk id="56" creationId="{00000000-0000-0000-0000-000000000000}"/>
          </ac:grpSpMkLst>
        </pc:grpChg>
        <pc:grpChg chg="del">
          <ac:chgData name="Kitazawa Masakiyo" userId="2bf3742da7ad8ecb" providerId="LiveId" clId="{C3319DF0-672F-484E-9379-5FB1B9723CB0}" dt="2021-09-10T12:03:34.227" v="2077" actId="478"/>
          <ac:grpSpMkLst>
            <pc:docMk/>
            <pc:sldMk cId="1857290847" sldId="419"/>
            <ac:grpSpMk id="65" creationId="{00000000-0000-0000-0000-000000000000}"/>
          </ac:grpSpMkLst>
        </pc:grpChg>
        <pc:picChg chg="add del">
          <ac:chgData name="Kitazawa Masakiyo" userId="2bf3742da7ad8ecb" providerId="LiveId" clId="{C3319DF0-672F-484E-9379-5FB1B9723CB0}" dt="2021-09-10T12:03:18.163" v="2074" actId="478"/>
          <ac:picMkLst>
            <pc:docMk/>
            <pc:sldMk cId="1857290847" sldId="419"/>
            <ac:picMk id="5" creationId="{00000000-0000-0000-0000-000000000000}"/>
          </ac:picMkLst>
        </pc:picChg>
        <pc:picChg chg="mod">
          <ac:chgData name="Kitazawa Masakiyo" userId="2bf3742da7ad8ecb" providerId="LiveId" clId="{C3319DF0-672F-484E-9379-5FB1B9723CB0}" dt="2021-09-10T12:10:59.008" v="2110" actId="1038"/>
          <ac:picMkLst>
            <pc:docMk/>
            <pc:sldMk cId="1857290847" sldId="419"/>
            <ac:picMk id="46" creationId="{00000000-0000-0000-0000-000000000000}"/>
          </ac:picMkLst>
        </pc:picChg>
        <pc:picChg chg="del">
          <ac:chgData name="Kitazawa Masakiyo" userId="2bf3742da7ad8ecb" providerId="LiveId" clId="{C3319DF0-672F-484E-9379-5FB1B9723CB0}" dt="2021-09-10T06:38:08.872" v="196" actId="21"/>
          <ac:picMkLst>
            <pc:docMk/>
            <pc:sldMk cId="1857290847" sldId="419"/>
            <ac:picMk id="63" creationId="{00000000-0000-0000-0000-000000000000}"/>
          </ac:picMkLst>
        </pc:picChg>
        <pc:picChg chg="add del mod">
          <ac:chgData name="Kitazawa Masakiyo" userId="2bf3742da7ad8ecb" providerId="LiveId" clId="{C3319DF0-672F-484E-9379-5FB1B9723CB0}" dt="2021-09-10T11:56:43.606" v="2059"/>
          <ac:picMkLst>
            <pc:docMk/>
            <pc:sldMk cId="1857290847" sldId="419"/>
            <ac:picMk id="64" creationId="{BDF5AE86-DC23-48F1-B2DA-AF1F46BEA963}"/>
          </ac:picMkLst>
        </pc:picChg>
        <pc:picChg chg="add mod ord">
          <ac:chgData name="Kitazawa Masakiyo" userId="2bf3742da7ad8ecb" providerId="LiveId" clId="{C3319DF0-672F-484E-9379-5FB1B9723CB0}" dt="2021-09-10T12:04:01.429" v="2091" actId="1036"/>
          <ac:picMkLst>
            <pc:docMk/>
            <pc:sldMk cId="1857290847" sldId="419"/>
            <ac:picMk id="68" creationId="{89D20072-17AD-4EA7-8D62-420CBDF75AB4}"/>
          </ac:picMkLst>
        </pc:picChg>
        <pc:cxnChg chg="mod">
          <ac:chgData name="Kitazawa Masakiyo" userId="2bf3742da7ad8ecb" providerId="LiveId" clId="{C3319DF0-672F-484E-9379-5FB1B9723CB0}" dt="2021-09-10T12:10:59.008" v="2110" actId="1038"/>
          <ac:cxnSpMkLst>
            <pc:docMk/>
            <pc:sldMk cId="1857290847" sldId="419"/>
            <ac:cxnSpMk id="45" creationId="{00000000-0000-0000-0000-000000000000}"/>
          </ac:cxnSpMkLst>
        </pc:cxnChg>
      </pc:sldChg>
      <pc:sldChg chg="modSp mod ord">
        <pc:chgData name="Kitazawa Masakiyo" userId="2bf3742da7ad8ecb" providerId="LiveId" clId="{C3319DF0-672F-484E-9379-5FB1B9723CB0}" dt="2021-09-11T01:00:56.212" v="9209" actId="20577"/>
        <pc:sldMkLst>
          <pc:docMk/>
          <pc:sldMk cId="2492989210" sldId="421"/>
        </pc:sldMkLst>
        <pc:spChg chg="mod">
          <ac:chgData name="Kitazawa Masakiyo" userId="2bf3742da7ad8ecb" providerId="LiveId" clId="{C3319DF0-672F-484E-9379-5FB1B9723CB0}" dt="2021-09-10T16:43:02.949" v="5539" actId="20577"/>
          <ac:spMkLst>
            <pc:docMk/>
            <pc:sldMk cId="2492989210" sldId="421"/>
            <ac:spMk id="2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1:00:56.212" v="9209" actId="20577"/>
          <ac:spMkLst>
            <pc:docMk/>
            <pc:sldMk cId="2492989210" sldId="421"/>
            <ac:spMk id="49" creationId="{00000000-0000-0000-0000-000000000000}"/>
          </ac:spMkLst>
        </pc:spChg>
      </pc:sldChg>
      <pc:sldChg chg="addSp delSp modSp mod modAnim">
        <pc:chgData name="Kitazawa Masakiyo" userId="2bf3742da7ad8ecb" providerId="LiveId" clId="{C3319DF0-672F-484E-9379-5FB1B9723CB0}" dt="2021-09-11T04:59:41.161" v="11582" actId="1076"/>
        <pc:sldMkLst>
          <pc:docMk/>
          <pc:sldMk cId="3423327001" sldId="447"/>
        </pc:sldMkLst>
        <pc:spChg chg="mod">
          <ac:chgData name="Kitazawa Masakiyo" userId="2bf3742da7ad8ecb" providerId="LiveId" clId="{C3319DF0-672F-484E-9379-5FB1B9723CB0}" dt="2021-09-11T01:47:13.597" v="10131" actId="20577"/>
          <ac:spMkLst>
            <pc:docMk/>
            <pc:sldMk cId="3423327001" sldId="447"/>
            <ac:spMk id="2" creationId="{00000000-0000-0000-0000-000000000000}"/>
          </ac:spMkLst>
        </pc:spChg>
        <pc:spChg chg="add mod">
          <ac:chgData name="Kitazawa Masakiyo" userId="2bf3742da7ad8ecb" providerId="LiveId" clId="{C3319DF0-672F-484E-9379-5FB1B9723CB0}" dt="2021-09-11T04:59:41.161" v="11582" actId="1076"/>
          <ac:spMkLst>
            <pc:docMk/>
            <pc:sldMk cId="3423327001" sldId="447"/>
            <ac:spMk id="6" creationId="{1848F712-F4EF-476A-B85B-4EE6AB6E211F}"/>
          </ac:spMkLst>
        </pc:spChg>
        <pc:spChg chg="add mod">
          <ac:chgData name="Kitazawa Masakiyo" userId="2bf3742da7ad8ecb" providerId="LiveId" clId="{C3319DF0-672F-484E-9379-5FB1B9723CB0}" dt="2021-09-11T01:50:06.101" v="10402" actId="1076"/>
          <ac:spMkLst>
            <pc:docMk/>
            <pc:sldMk cId="3423327001" sldId="447"/>
            <ac:spMk id="7" creationId="{B5C8387A-FECD-4949-9ECB-13BF8336B062}"/>
          </ac:spMkLst>
        </pc:spChg>
        <pc:spChg chg="del">
          <ac:chgData name="Kitazawa Masakiyo" userId="2bf3742da7ad8ecb" providerId="LiveId" clId="{C3319DF0-672F-484E-9379-5FB1B9723CB0}" dt="2021-09-11T01:48:33.701" v="10284" actId="478"/>
          <ac:spMkLst>
            <pc:docMk/>
            <pc:sldMk cId="3423327001" sldId="447"/>
            <ac:spMk id="8" creationId="{00000000-0000-0000-0000-000000000000}"/>
          </ac:spMkLst>
        </pc:spChg>
        <pc:spChg chg="add mod">
          <ac:chgData name="Kitazawa Masakiyo" userId="2bf3742da7ad8ecb" providerId="LiveId" clId="{C3319DF0-672F-484E-9379-5FB1B9723CB0}" dt="2021-09-11T01:52:41.054" v="10528" actId="20577"/>
          <ac:spMkLst>
            <pc:docMk/>
            <pc:sldMk cId="3423327001" sldId="447"/>
            <ac:spMk id="9" creationId="{63A998B7-71E8-4A9A-9BC8-5D85DF2A61D7}"/>
          </ac:spMkLst>
        </pc:spChg>
        <pc:spChg chg="mod">
          <ac:chgData name="Kitazawa Masakiyo" userId="2bf3742da7ad8ecb" providerId="LiveId" clId="{C3319DF0-672F-484E-9379-5FB1B9723CB0}" dt="2021-09-11T01:49:33.605" v="10352" actId="1035"/>
          <ac:spMkLst>
            <pc:docMk/>
            <pc:sldMk cId="3423327001" sldId="447"/>
            <ac:spMk id="1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1T01:48:33.701" v="10284" actId="478"/>
          <ac:spMkLst>
            <pc:docMk/>
            <pc:sldMk cId="3423327001" sldId="447"/>
            <ac:spMk id="1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1T01:47:20.972" v="10133" actId="478"/>
          <ac:spMkLst>
            <pc:docMk/>
            <pc:sldMk cId="3423327001" sldId="447"/>
            <ac:spMk id="20" creationId="{00000000-0000-0000-0000-000000000000}"/>
          </ac:spMkLst>
        </pc:spChg>
        <pc:spChg chg="add mod">
          <ac:chgData name="Kitazawa Masakiyo" userId="2bf3742da7ad8ecb" providerId="LiveId" clId="{C3319DF0-672F-484E-9379-5FB1B9723CB0}" dt="2021-09-11T01:53:04.137" v="10593" actId="20577"/>
          <ac:spMkLst>
            <pc:docMk/>
            <pc:sldMk cId="3423327001" sldId="447"/>
            <ac:spMk id="21" creationId="{5CEFC868-3916-4876-AC59-99F0644FFDCF}"/>
          </ac:spMkLst>
        </pc:spChg>
        <pc:spChg chg="mod">
          <ac:chgData name="Kitazawa Masakiyo" userId="2bf3742da7ad8ecb" providerId="LiveId" clId="{C3319DF0-672F-484E-9379-5FB1B9723CB0}" dt="2021-09-11T03:26:12.178" v="11275" actId="1035"/>
          <ac:spMkLst>
            <pc:docMk/>
            <pc:sldMk cId="3423327001" sldId="447"/>
            <ac:spMk id="22" creationId="{00000000-0000-0000-0000-000000000000}"/>
          </ac:spMkLst>
        </pc:spChg>
        <pc:spChg chg="add mod">
          <ac:chgData name="Kitazawa Masakiyo" userId="2bf3742da7ad8ecb" providerId="LiveId" clId="{C3319DF0-672F-484E-9379-5FB1B9723CB0}" dt="2021-09-11T01:52:55.124" v="10584" actId="6549"/>
          <ac:spMkLst>
            <pc:docMk/>
            <pc:sldMk cId="3423327001" sldId="447"/>
            <ac:spMk id="24" creationId="{A8061895-9EE8-4681-9E02-531CF336BB20}"/>
          </ac:spMkLst>
        </pc:spChg>
        <pc:spChg chg="add mod ord">
          <ac:chgData name="Kitazawa Masakiyo" userId="2bf3742da7ad8ecb" providerId="LiveId" clId="{C3319DF0-672F-484E-9379-5FB1B9723CB0}" dt="2021-09-11T03:26:06.441" v="11273" actId="14100"/>
          <ac:spMkLst>
            <pc:docMk/>
            <pc:sldMk cId="3423327001" sldId="447"/>
            <ac:spMk id="25" creationId="{099533E1-73A0-4DE8-9A78-72D2BA059EA1}"/>
          </ac:spMkLst>
        </pc:spChg>
        <pc:spChg chg="mod">
          <ac:chgData name="Kitazawa Masakiyo" userId="2bf3742da7ad8ecb" providerId="LiveId" clId="{C3319DF0-672F-484E-9379-5FB1B9723CB0}" dt="2021-09-11T01:50:23.511" v="10433" actId="1076"/>
          <ac:spMkLst>
            <pc:docMk/>
            <pc:sldMk cId="3423327001" sldId="447"/>
            <ac:spMk id="37" creationId="{00000000-0000-0000-0000-000000000000}"/>
          </ac:spMkLst>
        </pc:spChg>
        <pc:picChg chg="mod">
          <ac:chgData name="Kitazawa Masakiyo" userId="2bf3742da7ad8ecb" providerId="LiveId" clId="{C3319DF0-672F-484E-9379-5FB1B9723CB0}" dt="2021-09-11T01:49:33.605" v="10352" actId="1035"/>
          <ac:picMkLst>
            <pc:docMk/>
            <pc:sldMk cId="3423327001" sldId="447"/>
            <ac:picMk id="4" creationId="{00000000-0000-0000-0000-000000000000}"/>
          </ac:picMkLst>
        </pc:picChg>
        <pc:picChg chg="mod">
          <ac:chgData name="Kitazawa Masakiyo" userId="2bf3742da7ad8ecb" providerId="LiveId" clId="{C3319DF0-672F-484E-9379-5FB1B9723CB0}" dt="2021-09-11T01:49:33.605" v="10352" actId="1035"/>
          <ac:picMkLst>
            <pc:docMk/>
            <pc:sldMk cId="3423327001" sldId="447"/>
            <ac:picMk id="5" creationId="{00000000-0000-0000-0000-000000000000}"/>
          </ac:picMkLst>
        </pc:picChg>
        <pc:picChg chg="mod">
          <ac:chgData name="Kitazawa Masakiyo" userId="2bf3742da7ad8ecb" providerId="LiveId" clId="{C3319DF0-672F-484E-9379-5FB1B9723CB0}" dt="2021-09-11T01:49:33.605" v="10352" actId="1035"/>
          <ac:picMkLst>
            <pc:docMk/>
            <pc:sldMk cId="3423327001" sldId="447"/>
            <ac:picMk id="10" creationId="{00000000-0000-0000-0000-000000000000}"/>
          </ac:picMkLst>
        </pc:picChg>
        <pc:picChg chg="add mod">
          <ac:chgData name="Kitazawa Masakiyo" userId="2bf3742da7ad8ecb" providerId="LiveId" clId="{C3319DF0-672F-484E-9379-5FB1B9723CB0}" dt="2021-09-11T01:52:18.412" v="10460" actId="1037"/>
          <ac:picMkLst>
            <pc:docMk/>
            <pc:sldMk cId="3423327001" sldId="447"/>
            <ac:picMk id="13" creationId="{4338977B-3693-4698-AB41-EFCFB2545A43}"/>
          </ac:picMkLst>
        </pc:picChg>
        <pc:picChg chg="del">
          <ac:chgData name="Kitazawa Masakiyo" userId="2bf3742da7ad8ecb" providerId="LiveId" clId="{C3319DF0-672F-484E-9379-5FB1B9723CB0}" dt="2021-09-11T01:48:33.701" v="10284" actId="478"/>
          <ac:picMkLst>
            <pc:docMk/>
            <pc:sldMk cId="3423327001" sldId="447"/>
            <ac:picMk id="15" creationId="{00000000-0000-0000-0000-000000000000}"/>
          </ac:picMkLst>
        </pc:picChg>
        <pc:picChg chg="add mod modCrop">
          <ac:chgData name="Kitazawa Masakiyo" userId="2bf3742da7ad8ecb" providerId="LiveId" clId="{C3319DF0-672F-484E-9379-5FB1B9723CB0}" dt="2021-09-11T01:52:12.618" v="10454" actId="732"/>
          <ac:picMkLst>
            <pc:docMk/>
            <pc:sldMk cId="3423327001" sldId="447"/>
            <ac:picMk id="16" creationId="{E9EDEFD3-C57E-4157-97D5-BC059AD4048A}"/>
          </ac:picMkLst>
        </pc:picChg>
        <pc:picChg chg="del">
          <ac:chgData name="Kitazawa Masakiyo" userId="2bf3742da7ad8ecb" providerId="LiveId" clId="{C3319DF0-672F-484E-9379-5FB1B9723CB0}" dt="2021-09-11T01:47:17.847" v="10132" actId="478"/>
          <ac:picMkLst>
            <pc:docMk/>
            <pc:sldMk cId="3423327001" sldId="447"/>
            <ac:picMk id="19" creationId="{00000000-0000-0000-0000-000000000000}"/>
          </ac:picMkLst>
        </pc:picChg>
        <pc:picChg chg="add del mod">
          <ac:chgData name="Kitazawa Masakiyo" userId="2bf3742da7ad8ecb" providerId="LiveId" clId="{C3319DF0-672F-484E-9379-5FB1B9723CB0}" dt="2021-09-11T01:51:38.988" v="10450"/>
          <ac:picMkLst>
            <pc:docMk/>
            <pc:sldMk cId="3423327001" sldId="447"/>
            <ac:picMk id="23" creationId="{3E75F152-CA28-48CA-8D2F-51A3EA99F444}"/>
          </ac:picMkLst>
        </pc:picChg>
        <pc:cxnChg chg="del">
          <ac:chgData name="Kitazawa Masakiyo" userId="2bf3742da7ad8ecb" providerId="LiveId" clId="{C3319DF0-672F-484E-9379-5FB1B9723CB0}" dt="2021-09-11T01:48:33.701" v="10284" actId="478"/>
          <ac:cxnSpMkLst>
            <pc:docMk/>
            <pc:sldMk cId="3423327001" sldId="447"/>
            <ac:cxnSpMk id="6" creationId="{00000000-0000-0000-0000-000000000000}"/>
          </ac:cxnSpMkLst>
        </pc:cxnChg>
      </pc:sldChg>
      <pc:sldChg chg="addSp delSp modSp mod">
        <pc:chgData name="Kitazawa Masakiyo" userId="2bf3742da7ad8ecb" providerId="LiveId" clId="{C3319DF0-672F-484E-9379-5FB1B9723CB0}" dt="2021-09-11T02:44:21.844" v="11056" actId="6549"/>
        <pc:sldMkLst>
          <pc:docMk/>
          <pc:sldMk cId="2458661376" sldId="455"/>
        </pc:sldMkLst>
        <pc:spChg chg="mod">
          <ac:chgData name="Kitazawa Masakiyo" userId="2bf3742da7ad8ecb" providerId="LiveId" clId="{C3319DF0-672F-484E-9379-5FB1B9723CB0}" dt="2021-09-10T17:33:44.753" v="7243" actId="20577"/>
          <ac:spMkLst>
            <pc:docMk/>
            <pc:sldMk cId="2458661376" sldId="455"/>
            <ac:spMk id="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7:34:40.580" v="7358" actId="478"/>
          <ac:spMkLst>
            <pc:docMk/>
            <pc:sldMk cId="2458661376" sldId="455"/>
            <ac:spMk id="6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2:44:21.844" v="11056" actId="6549"/>
          <ac:spMkLst>
            <pc:docMk/>
            <pc:sldMk cId="2458661376" sldId="455"/>
            <ac:spMk id="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7:50:21.720" v="8083" actId="478"/>
          <ac:spMkLst>
            <pc:docMk/>
            <pc:sldMk cId="2458661376" sldId="455"/>
            <ac:spMk id="9" creationId="{00000000-0000-0000-0000-000000000000}"/>
          </ac:spMkLst>
        </pc:spChg>
        <pc:picChg chg="del">
          <ac:chgData name="Kitazawa Masakiyo" userId="2bf3742da7ad8ecb" providerId="LiveId" clId="{C3319DF0-672F-484E-9379-5FB1B9723CB0}" dt="2021-09-10T17:50:24.705" v="8084" actId="478"/>
          <ac:picMkLst>
            <pc:docMk/>
            <pc:sldMk cId="2458661376" sldId="455"/>
            <ac:picMk id="5" creationId="{00000000-0000-0000-0000-000000000000}"/>
          </ac:picMkLst>
        </pc:picChg>
        <pc:picChg chg="add mod">
          <ac:chgData name="Kitazawa Masakiyo" userId="2bf3742da7ad8ecb" providerId="LiveId" clId="{C3319DF0-672F-484E-9379-5FB1B9723CB0}" dt="2021-09-11T02:44:06.334" v="11045" actId="14100"/>
          <ac:picMkLst>
            <pc:docMk/>
            <pc:sldMk cId="2458661376" sldId="455"/>
            <ac:picMk id="8" creationId="{CC7ACFED-111B-40A4-995F-A4C68F53631F}"/>
          </ac:picMkLst>
        </pc:picChg>
        <pc:picChg chg="add mod">
          <ac:chgData name="Kitazawa Masakiyo" userId="2bf3742da7ad8ecb" providerId="LiveId" clId="{C3319DF0-672F-484E-9379-5FB1B9723CB0}" dt="2021-09-11T02:44:03.725" v="11044" actId="14100"/>
          <ac:picMkLst>
            <pc:docMk/>
            <pc:sldMk cId="2458661376" sldId="455"/>
            <ac:picMk id="10" creationId="{BB55D7D6-3A06-4B53-AB9D-12AC536928DA}"/>
          </ac:picMkLst>
        </pc:picChg>
      </pc:sldChg>
      <pc:sldChg chg="del">
        <pc:chgData name="Kitazawa Masakiyo" userId="2bf3742da7ad8ecb" providerId="LiveId" clId="{C3319DF0-672F-484E-9379-5FB1B9723CB0}" dt="2021-09-10T06:42:55.567" v="371" actId="2696"/>
        <pc:sldMkLst>
          <pc:docMk/>
          <pc:sldMk cId="2370974775" sldId="458"/>
        </pc:sldMkLst>
      </pc:sldChg>
      <pc:sldChg chg="del">
        <pc:chgData name="Kitazawa Masakiyo" userId="2bf3742da7ad8ecb" providerId="LiveId" clId="{C3319DF0-672F-484E-9379-5FB1B9723CB0}" dt="2021-09-10T06:42:55.567" v="371" actId="2696"/>
        <pc:sldMkLst>
          <pc:docMk/>
          <pc:sldMk cId="3179172976" sldId="459"/>
        </pc:sldMkLst>
      </pc:sldChg>
      <pc:sldChg chg="del">
        <pc:chgData name="Kitazawa Masakiyo" userId="2bf3742da7ad8ecb" providerId="LiveId" clId="{C3319DF0-672F-484E-9379-5FB1B9723CB0}" dt="2021-09-10T06:42:55.567" v="371" actId="2696"/>
        <pc:sldMkLst>
          <pc:docMk/>
          <pc:sldMk cId="1448877701" sldId="460"/>
        </pc:sldMkLst>
      </pc:sldChg>
      <pc:sldChg chg="del">
        <pc:chgData name="Kitazawa Masakiyo" userId="2bf3742da7ad8ecb" providerId="LiveId" clId="{C3319DF0-672F-484E-9379-5FB1B9723CB0}" dt="2021-09-10T06:35:36.399" v="94" actId="2696"/>
        <pc:sldMkLst>
          <pc:docMk/>
          <pc:sldMk cId="3258548962" sldId="461"/>
        </pc:sldMkLst>
      </pc:sldChg>
      <pc:sldChg chg="del">
        <pc:chgData name="Kitazawa Masakiyo" userId="2bf3742da7ad8ecb" providerId="LiveId" clId="{C3319DF0-672F-484E-9379-5FB1B9723CB0}" dt="2021-09-10T06:42:55.567" v="371" actId="2696"/>
        <pc:sldMkLst>
          <pc:docMk/>
          <pc:sldMk cId="1760231051" sldId="462"/>
        </pc:sldMkLst>
      </pc:sldChg>
      <pc:sldChg chg="del">
        <pc:chgData name="Kitazawa Masakiyo" userId="2bf3742da7ad8ecb" providerId="LiveId" clId="{C3319DF0-672F-484E-9379-5FB1B9723CB0}" dt="2021-09-10T11:57:41.917" v="2061" actId="2696"/>
        <pc:sldMkLst>
          <pc:docMk/>
          <pc:sldMk cId="3076174480" sldId="463"/>
        </pc:sldMkLst>
      </pc:sldChg>
      <pc:sldChg chg="del">
        <pc:chgData name="Kitazawa Masakiyo" userId="2bf3742da7ad8ecb" providerId="LiveId" clId="{C3319DF0-672F-484E-9379-5FB1B9723CB0}" dt="2021-09-10T11:57:41.917" v="2061" actId="2696"/>
        <pc:sldMkLst>
          <pc:docMk/>
          <pc:sldMk cId="1758683475" sldId="466"/>
        </pc:sldMkLst>
      </pc:sldChg>
      <pc:sldChg chg="addSp delSp modSp mod">
        <pc:chgData name="Kitazawa Masakiyo" userId="2bf3742da7ad8ecb" providerId="LiveId" clId="{C3319DF0-672F-484E-9379-5FB1B9723CB0}" dt="2021-09-11T01:22:46.106" v="9758" actId="1076"/>
        <pc:sldMkLst>
          <pc:docMk/>
          <pc:sldMk cId="2175004114" sldId="467"/>
        </pc:sldMkLst>
        <pc:spChg chg="add mod">
          <ac:chgData name="Kitazawa Masakiyo" userId="2bf3742da7ad8ecb" providerId="LiveId" clId="{C3319DF0-672F-484E-9379-5FB1B9723CB0}" dt="2021-09-10T11:55:40.078" v="2034" actId="14100"/>
          <ac:spMkLst>
            <pc:docMk/>
            <pc:sldMk cId="2175004114" sldId="467"/>
            <ac:spMk id="4" creationId="{200C1EC6-8E05-4405-8269-79848EAB1E98}"/>
          </ac:spMkLst>
        </pc:spChg>
        <pc:spChg chg="mod">
          <ac:chgData name="Kitazawa Masakiyo" userId="2bf3742da7ad8ecb" providerId="LiveId" clId="{C3319DF0-672F-484E-9379-5FB1B9723CB0}" dt="2021-09-10T11:54:55.810" v="2016" actId="20577"/>
          <ac:spMkLst>
            <pc:docMk/>
            <pc:sldMk cId="2175004114" sldId="467"/>
            <ac:spMk id="20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0T11:55:51.967" v="2036" actId="20577"/>
          <ac:spMkLst>
            <pc:docMk/>
            <pc:sldMk cId="2175004114" sldId="467"/>
            <ac:spMk id="33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0T11:56:21.238" v="2056" actId="1076"/>
          <ac:spMkLst>
            <pc:docMk/>
            <pc:sldMk cId="2175004114" sldId="467"/>
            <ac:spMk id="79" creationId="{00000000-0000-0000-0000-000000000000}"/>
          </ac:spMkLst>
        </pc:spChg>
        <pc:spChg chg="ord">
          <ac:chgData name="Kitazawa Masakiyo" userId="2bf3742da7ad8ecb" providerId="LiveId" clId="{C3319DF0-672F-484E-9379-5FB1B9723CB0}" dt="2021-09-10T11:56:09.841" v="2055" actId="167"/>
          <ac:spMkLst>
            <pc:docMk/>
            <pc:sldMk cId="2175004114" sldId="467"/>
            <ac:spMk id="209" creationId="{00000000-0000-0000-0000-000000000000}"/>
          </ac:spMkLst>
        </pc:spChg>
        <pc:picChg chg="add mod">
          <ac:chgData name="Kitazawa Masakiyo" userId="2bf3742da7ad8ecb" providerId="LiveId" clId="{C3319DF0-672F-484E-9379-5FB1B9723CB0}" dt="2021-09-11T01:22:43.500" v="9757" actId="1076"/>
          <ac:picMkLst>
            <pc:docMk/>
            <pc:sldMk cId="2175004114" sldId="467"/>
            <ac:picMk id="6" creationId="{961DFA59-B188-42C5-8E61-663408A3DAE0}"/>
          </ac:picMkLst>
        </pc:picChg>
        <pc:picChg chg="add del mod">
          <ac:chgData name="Kitazawa Masakiyo" userId="2bf3742da7ad8ecb" providerId="LiveId" clId="{C3319DF0-672F-484E-9379-5FB1B9723CB0}" dt="2021-09-11T01:22:31.553" v="9753"/>
          <ac:picMkLst>
            <pc:docMk/>
            <pc:sldMk cId="2175004114" sldId="467"/>
            <ac:picMk id="8" creationId="{FDFB9F36-D7C3-430E-B518-BA28B42910BB}"/>
          </ac:picMkLst>
        </pc:picChg>
        <pc:picChg chg="add mod">
          <ac:chgData name="Kitazawa Masakiyo" userId="2bf3742da7ad8ecb" providerId="LiveId" clId="{C3319DF0-672F-484E-9379-5FB1B9723CB0}" dt="2021-09-11T01:22:46.106" v="9758" actId="1076"/>
          <ac:picMkLst>
            <pc:docMk/>
            <pc:sldMk cId="2175004114" sldId="467"/>
            <ac:picMk id="10" creationId="{93FDCF00-D7E1-4981-99C3-308CB593CFFB}"/>
          </ac:picMkLst>
        </pc:picChg>
      </pc:sldChg>
      <pc:sldChg chg="del">
        <pc:chgData name="Kitazawa Masakiyo" userId="2bf3742da7ad8ecb" providerId="LiveId" clId="{C3319DF0-672F-484E-9379-5FB1B9723CB0}" dt="2021-09-10T06:42:21.599" v="370" actId="2696"/>
        <pc:sldMkLst>
          <pc:docMk/>
          <pc:sldMk cId="2565245838" sldId="471"/>
        </pc:sldMkLst>
      </pc:sldChg>
      <pc:sldChg chg="delSp modSp mod">
        <pc:chgData name="Kitazawa Masakiyo" userId="2bf3742da7ad8ecb" providerId="LiveId" clId="{C3319DF0-672F-484E-9379-5FB1B9723CB0}" dt="2021-09-10T14:34:43.124" v="2971" actId="478"/>
        <pc:sldMkLst>
          <pc:docMk/>
          <pc:sldMk cId="417083449" sldId="472"/>
        </pc:sldMkLst>
        <pc:spChg chg="mod">
          <ac:chgData name="Kitazawa Masakiyo" userId="2bf3742da7ad8ecb" providerId="LiveId" clId="{C3319DF0-672F-484E-9379-5FB1B9723CB0}" dt="2021-09-10T14:34:39.218" v="2970" actId="20577"/>
          <ac:spMkLst>
            <pc:docMk/>
            <pc:sldMk cId="417083449" sldId="472"/>
            <ac:spMk id="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4:34:43.124" v="2971" actId="478"/>
          <ac:spMkLst>
            <pc:docMk/>
            <pc:sldMk cId="417083449" sldId="472"/>
            <ac:spMk id="7" creationId="{00000000-0000-0000-0000-000000000000}"/>
          </ac:spMkLst>
        </pc:spChg>
      </pc:sldChg>
      <pc:sldChg chg="delSp modSp mod">
        <pc:chgData name="Kitazawa Masakiyo" userId="2bf3742da7ad8ecb" providerId="LiveId" clId="{C3319DF0-672F-484E-9379-5FB1B9723CB0}" dt="2021-09-10T14:39:06.068" v="3304" actId="20577"/>
        <pc:sldMkLst>
          <pc:docMk/>
          <pc:sldMk cId="3598459797" sldId="473"/>
        </pc:sldMkLst>
        <pc:spChg chg="mod">
          <ac:chgData name="Kitazawa Masakiyo" userId="2bf3742da7ad8ecb" providerId="LiveId" clId="{C3319DF0-672F-484E-9379-5FB1B9723CB0}" dt="2021-09-10T14:34:22.536" v="2969" actId="20577"/>
          <ac:spMkLst>
            <pc:docMk/>
            <pc:sldMk cId="3598459797" sldId="473"/>
            <ac:spMk id="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0:30:15.647" v="1265" actId="21"/>
          <ac:spMkLst>
            <pc:docMk/>
            <pc:sldMk cId="3598459797" sldId="473"/>
            <ac:spMk id="7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0T14:34:55.403" v="2984" actId="20577"/>
          <ac:spMkLst>
            <pc:docMk/>
            <pc:sldMk cId="3598459797" sldId="473"/>
            <ac:spMk id="12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0T14:39:06.068" v="3304" actId="20577"/>
          <ac:spMkLst>
            <pc:docMk/>
            <pc:sldMk cId="3598459797" sldId="473"/>
            <ac:spMk id="19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0T14:35:08.111" v="3004" actId="20577"/>
          <ac:spMkLst>
            <pc:docMk/>
            <pc:sldMk cId="3598459797" sldId="473"/>
            <ac:spMk id="23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0T14:38:57.134" v="3291" actId="20577"/>
          <ac:spMkLst>
            <pc:docMk/>
            <pc:sldMk cId="3598459797" sldId="473"/>
            <ac:spMk id="124" creationId="{00000000-0000-0000-0000-000000000000}"/>
          </ac:spMkLst>
        </pc:spChg>
      </pc:sldChg>
      <pc:sldChg chg="addSp delSp modSp mod">
        <pc:chgData name="Kitazawa Masakiyo" userId="2bf3742da7ad8ecb" providerId="LiveId" clId="{C3319DF0-672F-484E-9379-5FB1B9723CB0}" dt="2021-09-11T02:02:02.499" v="10831" actId="403"/>
        <pc:sldMkLst>
          <pc:docMk/>
          <pc:sldMk cId="866465732" sldId="475"/>
        </pc:sldMkLst>
        <pc:spChg chg="mod">
          <ac:chgData name="Kitazawa Masakiyo" userId="2bf3742da7ad8ecb" providerId="LiveId" clId="{C3319DF0-672F-484E-9379-5FB1B9723CB0}" dt="2021-09-10T14:39:28.930" v="3345" actId="20577"/>
          <ac:spMkLst>
            <pc:docMk/>
            <pc:sldMk cId="866465732" sldId="475"/>
            <ac:spMk id="2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0:42:14.622" v="8833" actId="20577"/>
          <ac:spMkLst>
            <pc:docMk/>
            <pc:sldMk cId="866465732" sldId="475"/>
            <ac:spMk id="3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0:30:28.617" v="1267" actId="478"/>
          <ac:spMkLst>
            <pc:docMk/>
            <pc:sldMk cId="866465732" sldId="475"/>
            <ac:spMk id="36" creationId="{00000000-0000-0000-0000-000000000000}"/>
          </ac:spMkLst>
        </pc:spChg>
        <pc:spChg chg="add mod">
          <ac:chgData name="Kitazawa Masakiyo" userId="2bf3742da7ad8ecb" providerId="LiveId" clId="{C3319DF0-672F-484E-9379-5FB1B9723CB0}" dt="2021-09-11T02:01:54.478" v="10828" actId="1076"/>
          <ac:spMkLst>
            <pc:docMk/>
            <pc:sldMk cId="866465732" sldId="475"/>
            <ac:spMk id="36" creationId="{07AFB34B-9F8E-4E80-9C38-DACB7E93AE29}"/>
          </ac:spMkLst>
        </pc:spChg>
        <pc:spChg chg="add mod">
          <ac:chgData name="Kitazawa Masakiyo" userId="2bf3742da7ad8ecb" providerId="LiveId" clId="{C3319DF0-672F-484E-9379-5FB1B9723CB0}" dt="2021-09-11T02:02:02.499" v="10831" actId="403"/>
          <ac:spMkLst>
            <pc:docMk/>
            <pc:sldMk cId="866465732" sldId="475"/>
            <ac:spMk id="37" creationId="{620A00D7-FD40-4A13-923D-76E4E5FC7574}"/>
          </ac:spMkLst>
        </pc:spChg>
      </pc:sldChg>
      <pc:sldChg chg="addSp delSp modSp mod addAnim delAnim">
        <pc:chgData name="Kitazawa Masakiyo" userId="2bf3742da7ad8ecb" providerId="LiveId" clId="{C3319DF0-672F-484E-9379-5FB1B9723CB0}" dt="2021-09-11T03:11:27.200" v="11088" actId="1036"/>
        <pc:sldMkLst>
          <pc:docMk/>
          <pc:sldMk cId="631472661" sldId="476"/>
        </pc:sldMkLst>
        <pc:spChg chg="mod">
          <ac:chgData name="Kitazawa Masakiyo" userId="2bf3742da7ad8ecb" providerId="LiveId" clId="{C3319DF0-672F-484E-9379-5FB1B9723CB0}" dt="2021-09-10T14:45:11.374" v="3383" actId="20577"/>
          <ac:spMkLst>
            <pc:docMk/>
            <pc:sldMk cId="631472661" sldId="476"/>
            <ac:spMk id="2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3:11:27.200" v="11088" actId="1036"/>
          <ac:spMkLst>
            <pc:docMk/>
            <pc:sldMk cId="631472661" sldId="476"/>
            <ac:spMk id="31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3:11:27.200" v="11088" actId="1036"/>
          <ac:spMkLst>
            <pc:docMk/>
            <pc:sldMk cId="631472661" sldId="476"/>
            <ac:spMk id="32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3:11:27.200" v="11088" actId="1036"/>
          <ac:spMkLst>
            <pc:docMk/>
            <pc:sldMk cId="631472661" sldId="476"/>
            <ac:spMk id="33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3:11:27.200" v="11088" actId="1036"/>
          <ac:spMkLst>
            <pc:docMk/>
            <pc:sldMk cId="631472661" sldId="476"/>
            <ac:spMk id="34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3:11:27.200" v="11088" actId="1036"/>
          <ac:spMkLst>
            <pc:docMk/>
            <pc:sldMk cId="631472661" sldId="476"/>
            <ac:spMk id="46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3:11:27.200" v="11088" actId="1036"/>
          <ac:spMkLst>
            <pc:docMk/>
            <pc:sldMk cId="631472661" sldId="476"/>
            <ac:spMk id="47" creationId="{00000000-0000-0000-0000-000000000000}"/>
          </ac:spMkLst>
        </pc:spChg>
        <pc:spChg chg="add del">
          <ac:chgData name="Kitazawa Masakiyo" userId="2bf3742da7ad8ecb" providerId="LiveId" clId="{C3319DF0-672F-484E-9379-5FB1B9723CB0}" dt="2021-09-10T14:57:49.105" v="3416" actId="21"/>
          <ac:spMkLst>
            <pc:docMk/>
            <pc:sldMk cId="631472661" sldId="476"/>
            <ac:spMk id="53" creationId="{00000000-0000-0000-0000-000000000000}"/>
          </ac:spMkLst>
        </pc:spChg>
        <pc:spChg chg="add del">
          <ac:chgData name="Kitazawa Masakiyo" userId="2bf3742da7ad8ecb" providerId="LiveId" clId="{C3319DF0-672F-484E-9379-5FB1B9723CB0}" dt="2021-09-10T14:57:49.105" v="3416" actId="21"/>
          <ac:spMkLst>
            <pc:docMk/>
            <pc:sldMk cId="631472661" sldId="476"/>
            <ac:spMk id="54" creationId="{00000000-0000-0000-0000-000000000000}"/>
          </ac:spMkLst>
        </pc:spChg>
        <pc:spChg chg="add del">
          <ac:chgData name="Kitazawa Masakiyo" userId="2bf3742da7ad8ecb" providerId="LiveId" clId="{C3319DF0-672F-484E-9379-5FB1B9723CB0}" dt="2021-09-10T14:57:49.105" v="3416" actId="21"/>
          <ac:spMkLst>
            <pc:docMk/>
            <pc:sldMk cId="631472661" sldId="476"/>
            <ac:spMk id="55" creationId="{00000000-0000-0000-0000-000000000000}"/>
          </ac:spMkLst>
        </pc:spChg>
        <pc:spChg chg="add del">
          <ac:chgData name="Kitazawa Masakiyo" userId="2bf3742da7ad8ecb" providerId="LiveId" clId="{C3319DF0-672F-484E-9379-5FB1B9723CB0}" dt="2021-09-10T14:57:49.105" v="3416" actId="21"/>
          <ac:spMkLst>
            <pc:docMk/>
            <pc:sldMk cId="631472661" sldId="476"/>
            <ac:spMk id="57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3:11:27.200" v="11088" actId="1036"/>
          <ac:spMkLst>
            <pc:docMk/>
            <pc:sldMk cId="631472661" sldId="476"/>
            <ac:spMk id="58" creationId="{00000000-0000-0000-0000-000000000000}"/>
          </ac:spMkLst>
        </pc:spChg>
        <pc:grpChg chg="mod">
          <ac:chgData name="Kitazawa Masakiyo" userId="2bf3742da7ad8ecb" providerId="LiveId" clId="{C3319DF0-672F-484E-9379-5FB1B9723CB0}" dt="2021-09-11T03:11:27.200" v="11088" actId="1036"/>
          <ac:grpSpMkLst>
            <pc:docMk/>
            <pc:sldMk cId="631472661" sldId="476"/>
            <ac:grpSpMk id="36" creationId="{00000000-0000-0000-0000-000000000000}"/>
          </ac:grpSpMkLst>
        </pc:grpChg>
        <pc:grpChg chg="add del">
          <ac:chgData name="Kitazawa Masakiyo" userId="2bf3742da7ad8ecb" providerId="LiveId" clId="{C3319DF0-672F-484E-9379-5FB1B9723CB0}" dt="2021-09-10T14:57:49.105" v="3416" actId="21"/>
          <ac:grpSpMkLst>
            <pc:docMk/>
            <pc:sldMk cId="631472661" sldId="476"/>
            <ac:grpSpMk id="48" creationId="{00000000-0000-0000-0000-000000000000}"/>
          </ac:grpSpMkLst>
        </pc:grpChg>
        <pc:picChg chg="mod">
          <ac:chgData name="Kitazawa Masakiyo" userId="2bf3742da7ad8ecb" providerId="LiveId" clId="{C3319DF0-672F-484E-9379-5FB1B9723CB0}" dt="2021-09-11T03:11:27.200" v="11088" actId="1036"/>
          <ac:picMkLst>
            <pc:docMk/>
            <pc:sldMk cId="631472661" sldId="476"/>
            <ac:picMk id="35" creationId="{00000000-0000-0000-0000-000000000000}"/>
          </ac:picMkLst>
        </pc:picChg>
        <pc:cxnChg chg="add del">
          <ac:chgData name="Kitazawa Masakiyo" userId="2bf3742da7ad8ecb" providerId="LiveId" clId="{C3319DF0-672F-484E-9379-5FB1B9723CB0}" dt="2021-09-10T14:57:49.105" v="3416" actId="21"/>
          <ac:cxnSpMkLst>
            <pc:docMk/>
            <pc:sldMk cId="631472661" sldId="476"/>
            <ac:cxnSpMk id="56" creationId="{00000000-0000-0000-0000-000000000000}"/>
          </ac:cxnSpMkLst>
        </pc:cxnChg>
      </pc:sldChg>
      <pc:sldChg chg="addSp delSp modSp mod">
        <pc:chgData name="Kitazawa Masakiyo" userId="2bf3742da7ad8ecb" providerId="LiveId" clId="{C3319DF0-672F-484E-9379-5FB1B9723CB0}" dt="2021-09-11T04:57:38.271" v="11537" actId="14100"/>
        <pc:sldMkLst>
          <pc:docMk/>
          <pc:sldMk cId="3940480334" sldId="478"/>
        </pc:sldMkLst>
        <pc:spChg chg="mod">
          <ac:chgData name="Kitazawa Masakiyo" userId="2bf3742da7ad8ecb" providerId="LiveId" clId="{C3319DF0-672F-484E-9379-5FB1B9723CB0}" dt="2021-09-11T01:01:22.364" v="9247" actId="20577"/>
          <ac:spMkLst>
            <pc:docMk/>
            <pc:sldMk cId="3940480334" sldId="478"/>
            <ac:spMk id="2" creationId="{00000000-0000-0000-0000-000000000000}"/>
          </ac:spMkLst>
        </pc:spChg>
        <pc:spChg chg="add mod">
          <ac:chgData name="Kitazawa Masakiyo" userId="2bf3742da7ad8ecb" providerId="LiveId" clId="{C3319DF0-672F-484E-9379-5FB1B9723CB0}" dt="2021-09-11T04:57:38.271" v="11537" actId="14100"/>
          <ac:spMkLst>
            <pc:docMk/>
            <pc:sldMk cId="3940480334" sldId="478"/>
            <ac:spMk id="6" creationId="{F3F2AD00-5ACD-4F26-8EA8-5BB6A4CE40DB}"/>
          </ac:spMkLst>
        </pc:spChg>
        <pc:spChg chg="add mod">
          <ac:chgData name="Kitazawa Masakiyo" userId="2bf3742da7ad8ecb" providerId="LiveId" clId="{C3319DF0-672F-484E-9379-5FB1B9723CB0}" dt="2021-09-11T01:04:20.426" v="9439"/>
          <ac:spMkLst>
            <pc:docMk/>
            <pc:sldMk cId="3940480334" sldId="478"/>
            <ac:spMk id="8" creationId="{0AD066A1-5D3F-4262-AAC5-D7284992BA7A}"/>
          </ac:spMkLst>
        </pc:spChg>
        <pc:spChg chg="del">
          <ac:chgData name="Kitazawa Masakiyo" userId="2bf3742da7ad8ecb" providerId="LiveId" clId="{C3319DF0-672F-484E-9379-5FB1B9723CB0}" dt="2021-09-11T01:01:56.986" v="9311" actId="21"/>
          <ac:spMkLst>
            <pc:docMk/>
            <pc:sldMk cId="3940480334" sldId="478"/>
            <ac:spMk id="12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3:24:44.227" v="11230" actId="1036"/>
          <ac:spMkLst>
            <pc:docMk/>
            <pc:sldMk cId="3940480334" sldId="478"/>
            <ac:spMk id="14" creationId="{00000000-0000-0000-0000-000000000000}"/>
          </ac:spMkLst>
        </pc:spChg>
        <pc:spChg chg="add mod">
          <ac:chgData name="Kitazawa Masakiyo" userId="2bf3742da7ad8ecb" providerId="LiveId" clId="{C3319DF0-672F-484E-9379-5FB1B9723CB0}" dt="2021-09-11T01:05:51.945" v="9538" actId="1076"/>
          <ac:spMkLst>
            <pc:docMk/>
            <pc:sldMk cId="3940480334" sldId="478"/>
            <ac:spMk id="17" creationId="{4BA71514-5772-4C52-A2FD-81EBFE4B35F5}"/>
          </ac:spMkLst>
        </pc:spChg>
        <pc:spChg chg="add mod">
          <ac:chgData name="Kitazawa Masakiyo" userId="2bf3742da7ad8ecb" providerId="LiveId" clId="{C3319DF0-672F-484E-9379-5FB1B9723CB0}" dt="2021-09-11T01:05:28.096" v="9520" actId="207"/>
          <ac:spMkLst>
            <pc:docMk/>
            <pc:sldMk cId="3940480334" sldId="478"/>
            <ac:spMk id="18" creationId="{327E9F7E-29E6-4DBC-8054-B45C4D5AC4A7}"/>
          </ac:spMkLst>
        </pc:spChg>
        <pc:spChg chg="add mod ord">
          <ac:chgData name="Kitazawa Masakiyo" userId="2bf3742da7ad8ecb" providerId="LiveId" clId="{C3319DF0-672F-484E-9379-5FB1B9723CB0}" dt="2021-09-11T03:24:40.694" v="11224" actId="14100"/>
          <ac:spMkLst>
            <pc:docMk/>
            <pc:sldMk cId="3940480334" sldId="478"/>
            <ac:spMk id="19" creationId="{8316069D-9663-4334-A04C-2DA09B88374D}"/>
          </ac:spMkLst>
        </pc:spChg>
      </pc:sldChg>
      <pc:sldChg chg="del">
        <pc:chgData name="Kitazawa Masakiyo" userId="2bf3742da7ad8ecb" providerId="LiveId" clId="{C3319DF0-672F-484E-9379-5FB1B9723CB0}" dt="2021-09-10T16:05:36.437" v="4440" actId="2696"/>
        <pc:sldMkLst>
          <pc:docMk/>
          <pc:sldMk cId="79666215" sldId="480"/>
        </pc:sldMkLst>
      </pc:sldChg>
      <pc:sldChg chg="addSp delSp modSp mod ord">
        <pc:chgData name="Kitazawa Masakiyo" userId="2bf3742da7ad8ecb" providerId="LiveId" clId="{C3319DF0-672F-484E-9379-5FB1B9723CB0}" dt="2021-09-11T04:54:43.172" v="11529" actId="20577"/>
        <pc:sldMkLst>
          <pc:docMk/>
          <pc:sldMk cId="29805803" sldId="481"/>
        </pc:sldMkLst>
        <pc:spChg chg="mod">
          <ac:chgData name="Kitazawa Masakiyo" userId="2bf3742da7ad8ecb" providerId="LiveId" clId="{C3319DF0-672F-484E-9379-5FB1B9723CB0}" dt="2021-09-10T16:46:04.033" v="5724" actId="20577"/>
          <ac:spMkLst>
            <pc:docMk/>
            <pc:sldMk cId="29805803" sldId="481"/>
            <ac:spMk id="2" creationId="{00000000-0000-0000-0000-000000000000}"/>
          </ac:spMkLst>
        </pc:spChg>
        <pc:spChg chg="add mod">
          <ac:chgData name="Kitazawa Masakiyo" userId="2bf3742da7ad8ecb" providerId="LiveId" clId="{C3319DF0-672F-484E-9379-5FB1B9723CB0}" dt="2021-09-11T03:21:58.827" v="11174" actId="1036"/>
          <ac:spMkLst>
            <pc:docMk/>
            <pc:sldMk cId="29805803" sldId="481"/>
            <ac:spMk id="3" creationId="{04BDB247-FC19-465F-BD8C-C052C548B54B}"/>
          </ac:spMkLst>
        </pc:spChg>
        <pc:spChg chg="del">
          <ac:chgData name="Kitazawa Masakiyo" userId="2bf3742da7ad8ecb" providerId="LiveId" clId="{C3319DF0-672F-484E-9379-5FB1B9723CB0}" dt="2021-09-10T16:46:21.257" v="5725" actId="478"/>
          <ac:spMkLst>
            <pc:docMk/>
            <pc:sldMk cId="29805803" sldId="481"/>
            <ac:spMk id="5" creationId="{00000000-0000-0000-0000-000000000000}"/>
          </ac:spMkLst>
        </pc:spChg>
        <pc:spChg chg="add mod">
          <ac:chgData name="Kitazawa Masakiyo" userId="2bf3742da7ad8ecb" providerId="LiveId" clId="{C3319DF0-672F-484E-9379-5FB1B9723CB0}" dt="2021-09-11T04:54:43.172" v="11529" actId="20577"/>
          <ac:spMkLst>
            <pc:docMk/>
            <pc:sldMk cId="29805803" sldId="481"/>
            <ac:spMk id="5" creationId="{4BE151BA-BE59-40ED-A13E-E864BDAD1C44}"/>
          </ac:spMkLst>
        </pc:spChg>
        <pc:spChg chg="del">
          <ac:chgData name="Kitazawa Masakiyo" userId="2bf3742da7ad8ecb" providerId="LiveId" clId="{C3319DF0-672F-484E-9379-5FB1B9723CB0}" dt="2021-09-10T16:46:21.257" v="5725" actId="478"/>
          <ac:spMkLst>
            <pc:docMk/>
            <pc:sldMk cId="29805803" sldId="481"/>
            <ac:spMk id="6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3:22:08.717" v="11204" actId="1036"/>
          <ac:spMkLst>
            <pc:docMk/>
            <pc:sldMk cId="29805803" sldId="481"/>
            <ac:spMk id="7" creationId="{00000000-0000-0000-0000-000000000000}"/>
          </ac:spMkLst>
        </pc:spChg>
        <pc:spChg chg="add mod">
          <ac:chgData name="Kitazawa Masakiyo" userId="2bf3742da7ad8ecb" providerId="LiveId" clId="{C3319DF0-672F-484E-9379-5FB1B9723CB0}" dt="2021-09-11T03:21:58.827" v="11174" actId="1036"/>
          <ac:spMkLst>
            <pc:docMk/>
            <pc:sldMk cId="29805803" sldId="481"/>
            <ac:spMk id="15" creationId="{80752C26-95EE-42F5-9BCD-D9CEF8898E71}"/>
          </ac:spMkLst>
        </pc:spChg>
        <pc:spChg chg="add mod">
          <ac:chgData name="Kitazawa Masakiyo" userId="2bf3742da7ad8ecb" providerId="LiveId" clId="{C3319DF0-672F-484E-9379-5FB1B9723CB0}" dt="2021-09-11T00:56:18.172" v="9048" actId="1076"/>
          <ac:spMkLst>
            <pc:docMk/>
            <pc:sldMk cId="29805803" sldId="481"/>
            <ac:spMk id="16" creationId="{FC4B1498-E93B-44C8-920F-3B3AEFF00A65}"/>
          </ac:spMkLst>
        </pc:spChg>
        <pc:spChg chg="mod">
          <ac:chgData name="Kitazawa Masakiyo" userId="2bf3742da7ad8ecb" providerId="LiveId" clId="{C3319DF0-672F-484E-9379-5FB1B9723CB0}" dt="2021-09-11T03:23:00.827" v="11215" actId="20577"/>
          <ac:spMkLst>
            <pc:docMk/>
            <pc:sldMk cId="29805803" sldId="481"/>
            <ac:spMk id="18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3:21:58.827" v="11174" actId="1036"/>
          <ac:spMkLst>
            <pc:docMk/>
            <pc:sldMk cId="29805803" sldId="481"/>
            <ac:spMk id="19" creationId="{00000000-0000-0000-0000-000000000000}"/>
          </ac:spMkLst>
        </pc:spChg>
        <pc:spChg chg="del mod">
          <ac:chgData name="Kitazawa Masakiyo" userId="2bf3742da7ad8ecb" providerId="LiveId" clId="{C3319DF0-672F-484E-9379-5FB1B9723CB0}" dt="2021-09-11T00:57:08.018" v="9073" actId="478"/>
          <ac:spMkLst>
            <pc:docMk/>
            <pc:sldMk cId="29805803" sldId="481"/>
            <ac:spMk id="20" creationId="{00000000-0000-0000-0000-000000000000}"/>
          </ac:spMkLst>
        </pc:spChg>
        <pc:spChg chg="del mod">
          <ac:chgData name="Kitazawa Masakiyo" userId="2bf3742da7ad8ecb" providerId="LiveId" clId="{C3319DF0-672F-484E-9379-5FB1B9723CB0}" dt="2021-09-11T00:57:08.018" v="9073" actId="478"/>
          <ac:spMkLst>
            <pc:docMk/>
            <pc:sldMk cId="29805803" sldId="481"/>
            <ac:spMk id="21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3:21:58.827" v="11174" actId="1036"/>
          <ac:spMkLst>
            <pc:docMk/>
            <pc:sldMk cId="29805803" sldId="481"/>
            <ac:spMk id="22" creationId="{00000000-0000-0000-0000-000000000000}"/>
          </ac:spMkLst>
        </pc:spChg>
        <pc:picChg chg="mod">
          <ac:chgData name="Kitazawa Masakiyo" userId="2bf3742da7ad8ecb" providerId="LiveId" clId="{C3319DF0-672F-484E-9379-5FB1B9723CB0}" dt="2021-09-11T03:21:30.987" v="11154" actId="1036"/>
          <ac:picMkLst>
            <pc:docMk/>
            <pc:sldMk cId="29805803" sldId="481"/>
            <ac:picMk id="8" creationId="{00000000-0000-0000-0000-000000000000}"/>
          </ac:picMkLst>
        </pc:picChg>
        <pc:picChg chg="mod">
          <ac:chgData name="Kitazawa Masakiyo" userId="2bf3742da7ad8ecb" providerId="LiveId" clId="{C3319DF0-672F-484E-9379-5FB1B9723CB0}" dt="2021-09-11T03:21:30.987" v="11154" actId="1036"/>
          <ac:picMkLst>
            <pc:docMk/>
            <pc:sldMk cId="29805803" sldId="481"/>
            <ac:picMk id="9" creationId="{00000000-0000-0000-0000-000000000000}"/>
          </ac:picMkLst>
        </pc:picChg>
        <pc:picChg chg="add del mod">
          <ac:chgData name="Kitazawa Masakiyo" userId="2bf3742da7ad8ecb" providerId="LiveId" clId="{C3319DF0-672F-484E-9379-5FB1B9723CB0}" dt="2021-09-11T03:36:04.475" v="11401"/>
          <ac:picMkLst>
            <pc:docMk/>
            <pc:sldMk cId="29805803" sldId="481"/>
            <ac:picMk id="10" creationId="{3142E933-7011-4E69-9EA3-19F85C62774B}"/>
          </ac:picMkLst>
        </pc:picChg>
        <pc:picChg chg="add mod">
          <ac:chgData name="Kitazawa Masakiyo" userId="2bf3742da7ad8ecb" providerId="LiveId" clId="{C3319DF0-672F-484E-9379-5FB1B9723CB0}" dt="2021-09-11T03:36:04.475" v="11399"/>
          <ac:picMkLst>
            <pc:docMk/>
            <pc:sldMk cId="29805803" sldId="481"/>
            <ac:picMk id="12" creationId="{53007048-ADBB-42FD-844D-5A8DF2C280B7}"/>
          </ac:picMkLst>
        </pc:picChg>
        <pc:picChg chg="mod">
          <ac:chgData name="Kitazawa Masakiyo" userId="2bf3742da7ad8ecb" providerId="LiveId" clId="{C3319DF0-672F-484E-9379-5FB1B9723CB0}" dt="2021-09-11T03:21:22.497" v="11133" actId="14100"/>
          <ac:picMkLst>
            <pc:docMk/>
            <pc:sldMk cId="29805803" sldId="481"/>
            <ac:picMk id="17" creationId="{00000000-0000-0000-0000-000000000000}"/>
          </ac:picMkLst>
        </pc:picChg>
        <pc:picChg chg="del mod">
          <ac:chgData name="Kitazawa Masakiyo" userId="2bf3742da7ad8ecb" providerId="LiveId" clId="{C3319DF0-672F-484E-9379-5FB1B9723CB0}" dt="2021-09-11T00:56:52.381" v="9069"/>
          <ac:picMkLst>
            <pc:docMk/>
            <pc:sldMk cId="29805803" sldId="481"/>
            <ac:picMk id="24" creationId="{00000000-0000-0000-0000-000000000000}"/>
          </ac:picMkLst>
        </pc:picChg>
      </pc:sldChg>
      <pc:sldChg chg="del">
        <pc:chgData name="Kitazawa Masakiyo" userId="2bf3742da7ad8ecb" providerId="LiveId" clId="{C3319DF0-672F-484E-9379-5FB1B9723CB0}" dt="2021-09-10T16:05:32.448" v="4439" actId="2696"/>
        <pc:sldMkLst>
          <pc:docMk/>
          <pc:sldMk cId="1223075434" sldId="483"/>
        </pc:sldMkLst>
      </pc:sldChg>
      <pc:sldChg chg="del">
        <pc:chgData name="Kitazawa Masakiyo" userId="2bf3742da7ad8ecb" providerId="LiveId" clId="{C3319DF0-672F-484E-9379-5FB1B9723CB0}" dt="2021-09-10T16:07:27.933" v="4443" actId="2696"/>
        <pc:sldMkLst>
          <pc:docMk/>
          <pc:sldMk cId="1210010493" sldId="484"/>
        </pc:sldMkLst>
      </pc:sldChg>
      <pc:sldChg chg="del">
        <pc:chgData name="Kitazawa Masakiyo" userId="2bf3742da7ad8ecb" providerId="LiveId" clId="{C3319DF0-672F-484E-9379-5FB1B9723CB0}" dt="2021-09-10T16:07:27.933" v="4443" actId="2696"/>
        <pc:sldMkLst>
          <pc:docMk/>
          <pc:sldMk cId="2588854434" sldId="485"/>
        </pc:sldMkLst>
      </pc:sldChg>
      <pc:sldChg chg="del">
        <pc:chgData name="Kitazawa Masakiyo" userId="2bf3742da7ad8ecb" providerId="LiveId" clId="{C3319DF0-672F-484E-9379-5FB1B9723CB0}" dt="2021-09-10T16:07:27.933" v="4443" actId="2696"/>
        <pc:sldMkLst>
          <pc:docMk/>
          <pc:sldMk cId="2494909816" sldId="486"/>
        </pc:sldMkLst>
      </pc:sldChg>
      <pc:sldChg chg="del">
        <pc:chgData name="Kitazawa Masakiyo" userId="2bf3742da7ad8ecb" providerId="LiveId" clId="{C3319DF0-672F-484E-9379-5FB1B9723CB0}" dt="2021-09-10T16:07:27.933" v="4443" actId="2696"/>
        <pc:sldMkLst>
          <pc:docMk/>
          <pc:sldMk cId="620699651" sldId="487"/>
        </pc:sldMkLst>
      </pc:sldChg>
      <pc:sldChg chg="del">
        <pc:chgData name="Kitazawa Masakiyo" userId="2bf3742da7ad8ecb" providerId="LiveId" clId="{C3319DF0-672F-484E-9379-5FB1B9723CB0}" dt="2021-09-10T16:07:56.517" v="4446" actId="2696"/>
        <pc:sldMkLst>
          <pc:docMk/>
          <pc:sldMk cId="1662697457" sldId="489"/>
        </pc:sldMkLst>
      </pc:sldChg>
      <pc:sldChg chg="del">
        <pc:chgData name="Kitazawa Masakiyo" userId="2bf3742da7ad8ecb" providerId="LiveId" clId="{C3319DF0-672F-484E-9379-5FB1B9723CB0}" dt="2021-09-10T16:07:45.458" v="4444" actId="2696"/>
        <pc:sldMkLst>
          <pc:docMk/>
          <pc:sldMk cId="3568705342" sldId="490"/>
        </pc:sldMkLst>
      </pc:sldChg>
      <pc:sldChg chg="del">
        <pc:chgData name="Kitazawa Masakiyo" userId="2bf3742da7ad8ecb" providerId="LiveId" clId="{C3319DF0-672F-484E-9379-5FB1B9723CB0}" dt="2021-09-10T16:08:01.055" v="4447" actId="2696"/>
        <pc:sldMkLst>
          <pc:docMk/>
          <pc:sldMk cId="3479137646" sldId="492"/>
        </pc:sldMkLst>
      </pc:sldChg>
      <pc:sldChg chg="del">
        <pc:chgData name="Kitazawa Masakiyo" userId="2bf3742da7ad8ecb" providerId="LiveId" clId="{C3319DF0-672F-484E-9379-5FB1B9723CB0}" dt="2021-09-10T16:06:55.749" v="4441" actId="2696"/>
        <pc:sldMkLst>
          <pc:docMk/>
          <pc:sldMk cId="2562146631" sldId="493"/>
        </pc:sldMkLst>
      </pc:sldChg>
      <pc:sldChg chg="del">
        <pc:chgData name="Kitazawa Masakiyo" userId="2bf3742da7ad8ecb" providerId="LiveId" clId="{C3319DF0-672F-484E-9379-5FB1B9723CB0}" dt="2021-09-10T16:07:14.807" v="4442" actId="2696"/>
        <pc:sldMkLst>
          <pc:docMk/>
          <pc:sldMk cId="3591985493" sldId="494"/>
        </pc:sldMkLst>
      </pc:sldChg>
      <pc:sldChg chg="del">
        <pc:chgData name="Kitazawa Masakiyo" userId="2bf3742da7ad8ecb" providerId="LiveId" clId="{C3319DF0-672F-484E-9379-5FB1B9723CB0}" dt="2021-09-10T16:07:27.933" v="4443" actId="2696"/>
        <pc:sldMkLst>
          <pc:docMk/>
          <pc:sldMk cId="852038345" sldId="495"/>
        </pc:sldMkLst>
      </pc:sldChg>
      <pc:sldChg chg="del">
        <pc:chgData name="Kitazawa Masakiyo" userId="2bf3742da7ad8ecb" providerId="LiveId" clId="{C3319DF0-672F-484E-9379-5FB1B9723CB0}" dt="2021-09-10T16:07:27.933" v="4443" actId="2696"/>
        <pc:sldMkLst>
          <pc:docMk/>
          <pc:sldMk cId="3785761784" sldId="496"/>
        </pc:sldMkLst>
      </pc:sldChg>
      <pc:sldChg chg="addSp delSp modSp mod">
        <pc:chgData name="Kitazawa Masakiyo" userId="2bf3742da7ad8ecb" providerId="LiveId" clId="{C3319DF0-672F-484E-9379-5FB1B9723CB0}" dt="2021-09-11T03:25:16.218" v="11238" actId="14100"/>
        <pc:sldMkLst>
          <pc:docMk/>
          <pc:sldMk cId="3528122422" sldId="497"/>
        </pc:sldMkLst>
        <pc:spChg chg="mod">
          <ac:chgData name="Kitazawa Masakiyo" userId="2bf3742da7ad8ecb" providerId="LiveId" clId="{C3319DF0-672F-484E-9379-5FB1B9723CB0}" dt="2021-09-11T01:06:13.432" v="9565" actId="20577"/>
          <ac:spMkLst>
            <pc:docMk/>
            <pc:sldMk cId="3528122422" sldId="497"/>
            <ac:spMk id="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1T01:06:20.491" v="9566" actId="478"/>
          <ac:spMkLst>
            <pc:docMk/>
            <pc:sldMk cId="3528122422" sldId="497"/>
            <ac:spMk id="7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1:09:54.589" v="9724" actId="1076"/>
          <ac:spMkLst>
            <pc:docMk/>
            <pc:sldMk cId="3528122422" sldId="497"/>
            <ac:spMk id="10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3:25:09.616" v="11237" actId="1076"/>
          <ac:spMkLst>
            <pc:docMk/>
            <pc:sldMk cId="3528122422" sldId="497"/>
            <ac:spMk id="1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1T01:09:27.652" v="9721" actId="478"/>
          <ac:spMkLst>
            <pc:docMk/>
            <pc:sldMk cId="3528122422" sldId="497"/>
            <ac:spMk id="1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1T01:09:27.652" v="9721" actId="478"/>
          <ac:spMkLst>
            <pc:docMk/>
            <pc:sldMk cId="3528122422" sldId="497"/>
            <ac:spMk id="15" creationId="{00000000-0000-0000-0000-000000000000}"/>
          </ac:spMkLst>
        </pc:spChg>
        <pc:spChg chg="add mod">
          <ac:chgData name="Kitazawa Masakiyo" userId="2bf3742da7ad8ecb" providerId="LiveId" clId="{C3319DF0-672F-484E-9379-5FB1B9723CB0}" dt="2021-09-11T01:46:30.604" v="10038" actId="14100"/>
          <ac:spMkLst>
            <pc:docMk/>
            <pc:sldMk cId="3528122422" sldId="497"/>
            <ac:spMk id="18" creationId="{A3C79DD5-7E11-4392-94C0-481EB2822A6A}"/>
          </ac:spMkLst>
        </pc:spChg>
        <pc:spChg chg="add mod">
          <ac:chgData name="Kitazawa Masakiyo" userId="2bf3742da7ad8ecb" providerId="LiveId" clId="{C3319DF0-672F-484E-9379-5FB1B9723CB0}" dt="2021-09-11T01:46:39.934" v="10059" actId="20577"/>
          <ac:spMkLst>
            <pc:docMk/>
            <pc:sldMk cId="3528122422" sldId="497"/>
            <ac:spMk id="19" creationId="{57EE21C7-D0E0-4F70-ACD4-E9DD67D884AE}"/>
          </ac:spMkLst>
        </pc:spChg>
        <pc:spChg chg="add mod ord">
          <ac:chgData name="Kitazawa Masakiyo" userId="2bf3742da7ad8ecb" providerId="LiveId" clId="{C3319DF0-672F-484E-9379-5FB1B9723CB0}" dt="2021-09-11T03:25:16.218" v="11238" actId="14100"/>
          <ac:spMkLst>
            <pc:docMk/>
            <pc:sldMk cId="3528122422" sldId="497"/>
            <ac:spMk id="20" creationId="{A3C6262C-44F3-4CC5-B21F-AF06221CC0F6}"/>
          </ac:spMkLst>
        </pc:spChg>
        <pc:spChg chg="mod">
          <ac:chgData name="Kitazawa Masakiyo" userId="2bf3742da7ad8ecb" providerId="LiveId" clId="{C3319DF0-672F-484E-9379-5FB1B9723CB0}" dt="2021-09-11T01:09:54.589" v="9724" actId="1076"/>
          <ac:spMkLst>
            <pc:docMk/>
            <pc:sldMk cId="3528122422" sldId="497"/>
            <ac:spMk id="256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1:07:30.481" v="9634" actId="14100"/>
          <ac:spMkLst>
            <pc:docMk/>
            <pc:sldMk cId="3528122422" sldId="497"/>
            <ac:spMk id="266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1:07:26.175" v="9633" actId="20577"/>
          <ac:spMkLst>
            <pc:docMk/>
            <pc:sldMk cId="3528122422" sldId="497"/>
            <ac:spMk id="267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3:24:54.455" v="11234" actId="1076"/>
          <ac:spMkLst>
            <pc:docMk/>
            <pc:sldMk cId="3528122422" sldId="497"/>
            <ac:spMk id="26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1T01:09:27.652" v="9721" actId="478"/>
          <ac:spMkLst>
            <pc:docMk/>
            <pc:sldMk cId="3528122422" sldId="497"/>
            <ac:spMk id="26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1T01:09:27.652" v="9721" actId="478"/>
          <ac:spMkLst>
            <pc:docMk/>
            <pc:sldMk cId="3528122422" sldId="497"/>
            <ac:spMk id="27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1T01:09:27.652" v="9721" actId="478"/>
          <ac:spMkLst>
            <pc:docMk/>
            <pc:sldMk cId="3528122422" sldId="497"/>
            <ac:spMk id="271" creationId="{00000000-0000-0000-0000-000000000000}"/>
          </ac:spMkLst>
        </pc:spChg>
        <pc:grpChg chg="mod">
          <ac:chgData name="Kitazawa Masakiyo" userId="2bf3742da7ad8ecb" providerId="LiveId" clId="{C3319DF0-672F-484E-9379-5FB1B9723CB0}" dt="2021-09-11T01:09:54.589" v="9724" actId="1076"/>
          <ac:grpSpMkLst>
            <pc:docMk/>
            <pc:sldMk cId="3528122422" sldId="497"/>
            <ac:grpSpMk id="11" creationId="{00000000-0000-0000-0000-000000000000}"/>
          </ac:grpSpMkLst>
        </pc:grpChg>
        <pc:picChg chg="mod">
          <ac:chgData name="Kitazawa Masakiyo" userId="2bf3742da7ad8ecb" providerId="LiveId" clId="{C3319DF0-672F-484E-9379-5FB1B9723CB0}" dt="2021-09-11T01:09:44.780" v="9723" actId="1076"/>
          <ac:picMkLst>
            <pc:docMk/>
            <pc:sldMk cId="3528122422" sldId="497"/>
            <ac:picMk id="6" creationId="{00000000-0000-0000-0000-000000000000}"/>
          </ac:picMkLst>
        </pc:picChg>
      </pc:sldChg>
      <pc:sldChg chg="del">
        <pc:chgData name="Kitazawa Masakiyo" userId="2bf3742da7ad8ecb" providerId="LiveId" clId="{C3319DF0-672F-484E-9379-5FB1B9723CB0}" dt="2021-09-10T16:07:50.944" v="4445" actId="2696"/>
        <pc:sldMkLst>
          <pc:docMk/>
          <pc:sldMk cId="34683320" sldId="498"/>
        </pc:sldMkLst>
      </pc:sldChg>
      <pc:sldChg chg="del">
        <pc:chgData name="Kitazawa Masakiyo" userId="2bf3742da7ad8ecb" providerId="LiveId" clId="{C3319DF0-672F-484E-9379-5FB1B9723CB0}" dt="2021-09-10T16:07:45.458" v="4444" actId="2696"/>
        <pc:sldMkLst>
          <pc:docMk/>
          <pc:sldMk cId="3346653771" sldId="501"/>
        </pc:sldMkLst>
      </pc:sldChg>
      <pc:sldChg chg="del">
        <pc:chgData name="Kitazawa Masakiyo" userId="2bf3742da7ad8ecb" providerId="LiveId" clId="{C3319DF0-672F-484E-9379-5FB1B9723CB0}" dt="2021-09-10T16:07:45.458" v="4444" actId="2696"/>
        <pc:sldMkLst>
          <pc:docMk/>
          <pc:sldMk cId="3933465968" sldId="502"/>
        </pc:sldMkLst>
      </pc:sldChg>
      <pc:sldChg chg="del">
        <pc:chgData name="Kitazawa Masakiyo" userId="2bf3742da7ad8ecb" providerId="LiveId" clId="{C3319DF0-672F-484E-9379-5FB1B9723CB0}" dt="2021-09-10T17:50:39.768" v="8085" actId="2696"/>
        <pc:sldMkLst>
          <pc:docMk/>
          <pc:sldMk cId="4036481705" sldId="503"/>
        </pc:sldMkLst>
      </pc:sldChg>
      <pc:sldChg chg="delSp modSp mod">
        <pc:chgData name="Kitazawa Masakiyo" userId="2bf3742da7ad8ecb" providerId="LiveId" clId="{C3319DF0-672F-484E-9379-5FB1B9723CB0}" dt="2021-09-10T14:39:18.153" v="3326" actId="20577"/>
        <pc:sldMkLst>
          <pc:docMk/>
          <pc:sldMk cId="2953531374" sldId="504"/>
        </pc:sldMkLst>
        <pc:spChg chg="mod">
          <ac:chgData name="Kitazawa Masakiyo" userId="2bf3742da7ad8ecb" providerId="LiveId" clId="{C3319DF0-672F-484E-9379-5FB1B9723CB0}" dt="2021-09-10T14:39:18.153" v="3326" actId="20577"/>
          <ac:spMkLst>
            <pc:docMk/>
            <pc:sldMk cId="2953531374" sldId="504"/>
            <ac:spMk id="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0:30:20.062" v="1266" actId="478"/>
          <ac:spMkLst>
            <pc:docMk/>
            <pc:sldMk cId="2953531374" sldId="504"/>
            <ac:spMk id="36" creationId="{00000000-0000-0000-0000-000000000000}"/>
          </ac:spMkLst>
        </pc:spChg>
      </pc:sldChg>
      <pc:sldChg chg="del">
        <pc:chgData name="Kitazawa Masakiyo" userId="2bf3742da7ad8ecb" providerId="LiveId" clId="{C3319DF0-672F-484E-9379-5FB1B9723CB0}" dt="2021-09-10T17:50:39.768" v="8085" actId="2696"/>
        <pc:sldMkLst>
          <pc:docMk/>
          <pc:sldMk cId="1278681877" sldId="505"/>
        </pc:sldMkLst>
      </pc:sldChg>
      <pc:sldChg chg="del">
        <pc:chgData name="Kitazawa Masakiyo" userId="2bf3742da7ad8ecb" providerId="LiveId" clId="{C3319DF0-672F-484E-9379-5FB1B9723CB0}" dt="2021-09-10T17:50:39.768" v="8085" actId="2696"/>
        <pc:sldMkLst>
          <pc:docMk/>
          <pc:sldMk cId="2629618057" sldId="506"/>
        </pc:sldMkLst>
      </pc:sldChg>
      <pc:sldChg chg="addSp delSp modSp new mod addAnim delAnim modAnim">
        <pc:chgData name="Kitazawa Masakiyo" userId="2bf3742da7ad8ecb" providerId="LiveId" clId="{C3319DF0-672F-484E-9379-5FB1B9723CB0}" dt="2021-09-11T02:45:00.549" v="11058"/>
        <pc:sldMkLst>
          <pc:docMk/>
          <pc:sldMk cId="1805618827" sldId="507"/>
        </pc:sldMkLst>
        <pc:spChg chg="mod">
          <ac:chgData name="Kitazawa Masakiyo" userId="2bf3742da7ad8ecb" providerId="LiveId" clId="{C3319DF0-672F-484E-9379-5FB1B9723CB0}" dt="2021-09-10T06:37:43.868" v="194" actId="20577"/>
          <ac:spMkLst>
            <pc:docMk/>
            <pc:sldMk cId="1805618827" sldId="507"/>
            <ac:spMk id="2" creationId="{8EAD1800-23E2-4CEE-B19E-37074B9F1E3D}"/>
          </ac:spMkLst>
        </pc:spChg>
        <pc:spChg chg="del">
          <ac:chgData name="Kitazawa Masakiyo" userId="2bf3742da7ad8ecb" providerId="LiveId" clId="{C3319DF0-672F-484E-9379-5FB1B9723CB0}" dt="2021-09-10T06:37:47.830" v="195" actId="478"/>
          <ac:spMkLst>
            <pc:docMk/>
            <pc:sldMk cId="1805618827" sldId="507"/>
            <ac:spMk id="3" creationId="{2A5BE2BD-D9CB-4B2D-95A2-430AA77E024A}"/>
          </ac:spMkLst>
        </pc:spChg>
        <pc:spChg chg="add mod">
          <ac:chgData name="Kitazawa Masakiyo" userId="2bf3742da7ad8ecb" providerId="LiveId" clId="{C3319DF0-672F-484E-9379-5FB1B9723CB0}" dt="2021-09-11T00:38:49.678" v="8805" actId="20577"/>
          <ac:spMkLst>
            <pc:docMk/>
            <pc:sldMk cId="1805618827" sldId="507"/>
            <ac:spMk id="6" creationId="{75F19A73-A3DD-4812-98CD-E474051053D8}"/>
          </ac:spMkLst>
        </pc:spChg>
        <pc:spChg chg="add mod">
          <ac:chgData name="Kitazawa Masakiyo" userId="2bf3742da7ad8ecb" providerId="LiveId" clId="{C3319DF0-672F-484E-9379-5FB1B9723CB0}" dt="2021-09-10T11:46:29.348" v="1809" actId="1037"/>
          <ac:spMkLst>
            <pc:docMk/>
            <pc:sldMk cId="1805618827" sldId="507"/>
            <ac:spMk id="7" creationId="{8BE7C942-2BEC-49FE-AE00-D599A97BD7AA}"/>
          </ac:spMkLst>
        </pc:spChg>
        <pc:spChg chg="add mod">
          <ac:chgData name="Kitazawa Masakiyo" userId="2bf3742da7ad8ecb" providerId="LiveId" clId="{C3319DF0-672F-484E-9379-5FB1B9723CB0}" dt="2021-09-11T02:44:51.122" v="11057" actId="164"/>
          <ac:spMkLst>
            <pc:docMk/>
            <pc:sldMk cId="1805618827" sldId="507"/>
            <ac:spMk id="8" creationId="{6EA73231-4D09-4062-BAB7-76CFFA870EDF}"/>
          </ac:spMkLst>
        </pc:spChg>
        <pc:spChg chg="add mod">
          <ac:chgData name="Kitazawa Masakiyo" userId="2bf3742da7ad8ecb" providerId="LiveId" clId="{C3319DF0-672F-484E-9379-5FB1B9723CB0}" dt="2021-09-11T02:44:51.122" v="11057" actId="164"/>
          <ac:spMkLst>
            <pc:docMk/>
            <pc:sldMk cId="1805618827" sldId="507"/>
            <ac:spMk id="9" creationId="{9DC2DB15-CBBC-4B67-B984-3DB8BE44A705}"/>
          </ac:spMkLst>
        </pc:spChg>
        <pc:spChg chg="add mod">
          <ac:chgData name="Kitazawa Masakiyo" userId="2bf3742da7ad8ecb" providerId="LiveId" clId="{C3319DF0-672F-484E-9379-5FB1B9723CB0}" dt="2021-09-10T11:38:11.147" v="1670" actId="1035"/>
          <ac:spMkLst>
            <pc:docMk/>
            <pc:sldMk cId="1805618827" sldId="507"/>
            <ac:spMk id="23" creationId="{16619AC7-F488-4C66-B841-CF949CF18282}"/>
          </ac:spMkLst>
        </pc:spChg>
        <pc:spChg chg="add mod">
          <ac:chgData name="Kitazawa Masakiyo" userId="2bf3742da7ad8ecb" providerId="LiveId" clId="{C3319DF0-672F-484E-9379-5FB1B9723CB0}" dt="2021-09-10T11:38:11.147" v="1670" actId="1035"/>
          <ac:spMkLst>
            <pc:docMk/>
            <pc:sldMk cId="1805618827" sldId="507"/>
            <ac:spMk id="24" creationId="{1F81399D-2F6B-4076-9BF1-787F343DCFAB}"/>
          </ac:spMkLst>
        </pc:spChg>
        <pc:spChg chg="add mod">
          <ac:chgData name="Kitazawa Masakiyo" userId="2bf3742da7ad8ecb" providerId="LiveId" clId="{C3319DF0-672F-484E-9379-5FB1B9723CB0}" dt="2021-09-10T11:38:11.147" v="1670" actId="1035"/>
          <ac:spMkLst>
            <pc:docMk/>
            <pc:sldMk cId="1805618827" sldId="507"/>
            <ac:spMk id="25" creationId="{DF1D605B-32EC-4B59-A045-41FD1DA8D4D7}"/>
          </ac:spMkLst>
        </pc:spChg>
        <pc:spChg chg="add mod">
          <ac:chgData name="Kitazawa Masakiyo" userId="2bf3742da7ad8ecb" providerId="LiveId" clId="{C3319DF0-672F-484E-9379-5FB1B9723CB0}" dt="2021-09-10T11:38:11.147" v="1670" actId="1035"/>
          <ac:spMkLst>
            <pc:docMk/>
            <pc:sldMk cId="1805618827" sldId="507"/>
            <ac:spMk id="26" creationId="{32A04CE2-C201-4A4E-9BBB-461D8E66A917}"/>
          </ac:spMkLst>
        </pc:spChg>
        <pc:spChg chg="add mod">
          <ac:chgData name="Kitazawa Masakiyo" userId="2bf3742da7ad8ecb" providerId="LiveId" clId="{C3319DF0-672F-484E-9379-5FB1B9723CB0}" dt="2021-09-10T11:38:11.147" v="1670" actId="1035"/>
          <ac:spMkLst>
            <pc:docMk/>
            <pc:sldMk cId="1805618827" sldId="507"/>
            <ac:spMk id="27" creationId="{C7F23D1D-71D2-40D1-BF2A-D2DA3B1C2C49}"/>
          </ac:spMkLst>
        </pc:spChg>
        <pc:spChg chg="add mod">
          <ac:chgData name="Kitazawa Masakiyo" userId="2bf3742da7ad8ecb" providerId="LiveId" clId="{C3319DF0-672F-484E-9379-5FB1B9723CB0}" dt="2021-09-10T11:38:11.147" v="1670" actId="1035"/>
          <ac:spMkLst>
            <pc:docMk/>
            <pc:sldMk cId="1805618827" sldId="507"/>
            <ac:spMk id="28" creationId="{F3D71E75-41AE-40EE-BD15-3E20C84FBE5E}"/>
          </ac:spMkLst>
        </pc:spChg>
        <pc:spChg chg="add mod">
          <ac:chgData name="Kitazawa Masakiyo" userId="2bf3742da7ad8ecb" providerId="LiveId" clId="{C3319DF0-672F-484E-9379-5FB1B9723CB0}" dt="2021-09-10T11:38:11.147" v="1670" actId="1035"/>
          <ac:spMkLst>
            <pc:docMk/>
            <pc:sldMk cId="1805618827" sldId="507"/>
            <ac:spMk id="29" creationId="{AE75EF66-80EC-4FDB-8E72-17C0A74278E7}"/>
          </ac:spMkLst>
        </pc:spChg>
        <pc:spChg chg="add mod">
          <ac:chgData name="Kitazawa Masakiyo" userId="2bf3742da7ad8ecb" providerId="LiveId" clId="{C3319DF0-672F-484E-9379-5FB1B9723CB0}" dt="2021-09-10T11:38:11.147" v="1670" actId="1035"/>
          <ac:spMkLst>
            <pc:docMk/>
            <pc:sldMk cId="1805618827" sldId="507"/>
            <ac:spMk id="30" creationId="{288DB8D3-7063-4927-909E-20817750D397}"/>
          </ac:spMkLst>
        </pc:spChg>
        <pc:spChg chg="add mod">
          <ac:chgData name="Kitazawa Masakiyo" userId="2bf3742da7ad8ecb" providerId="LiveId" clId="{C3319DF0-672F-484E-9379-5FB1B9723CB0}" dt="2021-09-10T11:38:11.147" v="1670" actId="1035"/>
          <ac:spMkLst>
            <pc:docMk/>
            <pc:sldMk cId="1805618827" sldId="507"/>
            <ac:spMk id="43" creationId="{C1F2C7D4-2BEF-4666-A2F2-3D4A893498E7}"/>
          </ac:spMkLst>
        </pc:spChg>
        <pc:spChg chg="add del mod">
          <ac:chgData name="Kitazawa Masakiyo" userId="2bf3742da7ad8ecb" providerId="LiveId" clId="{C3319DF0-672F-484E-9379-5FB1B9723CB0}" dt="2021-09-10T11:33:03.748" v="1575"/>
          <ac:spMkLst>
            <pc:docMk/>
            <pc:sldMk cId="1805618827" sldId="507"/>
            <ac:spMk id="48" creationId="{EF238E4A-E349-4676-A8CC-AF946A0EB049}"/>
          </ac:spMkLst>
        </pc:spChg>
        <pc:spChg chg="add mod">
          <ac:chgData name="Kitazawa Masakiyo" userId="2bf3742da7ad8ecb" providerId="LiveId" clId="{C3319DF0-672F-484E-9379-5FB1B9723CB0}" dt="2021-09-10T11:38:11.147" v="1670" actId="1035"/>
          <ac:spMkLst>
            <pc:docMk/>
            <pc:sldMk cId="1805618827" sldId="507"/>
            <ac:spMk id="53" creationId="{A5C9EA1A-685F-4B6A-825B-F130C016DE74}"/>
          </ac:spMkLst>
        </pc:spChg>
        <pc:spChg chg="add mod">
          <ac:chgData name="Kitazawa Masakiyo" userId="2bf3742da7ad8ecb" providerId="LiveId" clId="{C3319DF0-672F-484E-9379-5FB1B9723CB0}" dt="2021-09-10T11:38:21.062" v="1684" actId="1035"/>
          <ac:spMkLst>
            <pc:docMk/>
            <pc:sldMk cId="1805618827" sldId="507"/>
            <ac:spMk id="54" creationId="{777B336E-9566-4F31-AFA1-404E6229D757}"/>
          </ac:spMkLst>
        </pc:spChg>
        <pc:spChg chg="add mod">
          <ac:chgData name="Kitazawa Masakiyo" userId="2bf3742da7ad8ecb" providerId="LiveId" clId="{C3319DF0-672F-484E-9379-5FB1B9723CB0}" dt="2021-09-10T11:38:21.062" v="1684" actId="1035"/>
          <ac:spMkLst>
            <pc:docMk/>
            <pc:sldMk cId="1805618827" sldId="507"/>
            <ac:spMk id="55" creationId="{8F8A1863-7C71-41C1-A94B-AB1BD66DB5FA}"/>
          </ac:spMkLst>
        </pc:spChg>
        <pc:spChg chg="add del mod">
          <ac:chgData name="Kitazawa Masakiyo" userId="2bf3742da7ad8ecb" providerId="LiveId" clId="{C3319DF0-672F-484E-9379-5FB1B9723CB0}" dt="2021-09-11T02:44:51.122" v="11057" actId="164"/>
          <ac:spMkLst>
            <pc:docMk/>
            <pc:sldMk cId="1805618827" sldId="507"/>
            <ac:spMk id="56" creationId="{2D2054F8-0EF8-4ED4-8D63-F14D295464BA}"/>
          </ac:spMkLst>
        </pc:spChg>
        <pc:grpChg chg="add mod">
          <ac:chgData name="Kitazawa Masakiyo" userId="2bf3742da7ad8ecb" providerId="LiveId" clId="{C3319DF0-672F-484E-9379-5FB1B9723CB0}" dt="2021-09-11T02:44:51.122" v="11057" actId="164"/>
          <ac:grpSpMkLst>
            <pc:docMk/>
            <pc:sldMk cId="1805618827" sldId="507"/>
            <ac:grpSpMk id="3" creationId="{0C00E9DC-F577-4E4A-BE02-951E5BA0AA80}"/>
          </ac:grpSpMkLst>
        </pc:grpChg>
        <pc:picChg chg="add del mod">
          <ac:chgData name="Kitazawa Masakiyo" userId="2bf3742da7ad8ecb" providerId="LiveId" clId="{C3319DF0-672F-484E-9379-5FB1B9723CB0}" dt="2021-09-10T11:29:55.615" v="1525" actId="21"/>
          <ac:picMkLst>
            <pc:docMk/>
            <pc:sldMk cId="1805618827" sldId="507"/>
            <ac:picMk id="5" creationId="{B424FAB8-8CB5-4192-9C1A-F0248D0A4BE1}"/>
          </ac:picMkLst>
        </pc:picChg>
        <pc:picChg chg="add del mod">
          <ac:chgData name="Kitazawa Masakiyo" userId="2bf3742da7ad8ecb" providerId="LiveId" clId="{C3319DF0-672F-484E-9379-5FB1B9723CB0}" dt="2021-09-10T11:27:31.550" v="1480"/>
          <ac:picMkLst>
            <pc:docMk/>
            <pc:sldMk cId="1805618827" sldId="507"/>
            <ac:picMk id="32" creationId="{F4213455-0451-472B-8FC3-2DB58C99C147}"/>
          </ac:picMkLst>
        </pc:picChg>
        <pc:picChg chg="add del mod">
          <ac:chgData name="Kitazawa Masakiyo" userId="2bf3742da7ad8ecb" providerId="LiveId" clId="{C3319DF0-672F-484E-9379-5FB1B9723CB0}" dt="2021-09-10T11:27:43.249" v="1494"/>
          <ac:picMkLst>
            <pc:docMk/>
            <pc:sldMk cId="1805618827" sldId="507"/>
            <ac:picMk id="34" creationId="{BE3D2724-E2FE-4A46-8336-A576BBFECD0A}"/>
          </ac:picMkLst>
        </pc:picChg>
        <pc:picChg chg="add mod">
          <ac:chgData name="Kitazawa Masakiyo" userId="2bf3742da7ad8ecb" providerId="LiveId" clId="{C3319DF0-672F-484E-9379-5FB1B9723CB0}" dt="2021-09-10T11:38:11.147" v="1670" actId="1035"/>
          <ac:picMkLst>
            <pc:docMk/>
            <pc:sldMk cId="1805618827" sldId="507"/>
            <ac:picMk id="36" creationId="{C85836DD-1AD0-4BFE-9402-5A48A473EF39}"/>
          </ac:picMkLst>
        </pc:picChg>
        <pc:picChg chg="add del mod">
          <ac:chgData name="Kitazawa Masakiyo" userId="2bf3742da7ad8ecb" providerId="LiveId" clId="{C3319DF0-672F-484E-9379-5FB1B9723CB0}" dt="2021-09-10T11:29:22.879" v="1509"/>
          <ac:picMkLst>
            <pc:docMk/>
            <pc:sldMk cId="1805618827" sldId="507"/>
            <ac:picMk id="37" creationId="{7CD258EA-E36C-45CF-B4F0-1DA662E736E0}"/>
          </ac:picMkLst>
        </pc:picChg>
        <pc:picChg chg="add mod">
          <ac:chgData name="Kitazawa Masakiyo" userId="2bf3742da7ad8ecb" providerId="LiveId" clId="{C3319DF0-672F-484E-9379-5FB1B9723CB0}" dt="2021-09-10T11:38:11.147" v="1670" actId="1035"/>
          <ac:picMkLst>
            <pc:docMk/>
            <pc:sldMk cId="1805618827" sldId="507"/>
            <ac:picMk id="39" creationId="{9F8EFE26-A87F-4AE6-9011-974F5BC6BFFD}"/>
          </ac:picMkLst>
        </pc:picChg>
        <pc:picChg chg="add del mod">
          <ac:chgData name="Kitazawa Masakiyo" userId="2bf3742da7ad8ecb" providerId="LiveId" clId="{C3319DF0-672F-484E-9379-5FB1B9723CB0}" dt="2021-09-10T11:29:41.050" v="1523"/>
          <ac:picMkLst>
            <pc:docMk/>
            <pc:sldMk cId="1805618827" sldId="507"/>
            <ac:picMk id="40" creationId="{573660FE-BB86-4717-875B-DB008F453366}"/>
          </ac:picMkLst>
        </pc:picChg>
        <pc:picChg chg="add mod">
          <ac:chgData name="Kitazawa Masakiyo" userId="2bf3742da7ad8ecb" providerId="LiveId" clId="{C3319DF0-672F-484E-9379-5FB1B9723CB0}" dt="2021-09-10T11:38:11.147" v="1670" actId="1035"/>
          <ac:picMkLst>
            <pc:docMk/>
            <pc:sldMk cId="1805618827" sldId="507"/>
            <ac:picMk id="42" creationId="{86977E0D-8CA4-43B4-9D76-DA022F1047BA}"/>
          </ac:picMkLst>
        </pc:picChg>
        <pc:picChg chg="add mod">
          <ac:chgData name="Kitazawa Masakiyo" userId="2bf3742da7ad8ecb" providerId="LiveId" clId="{C3319DF0-672F-484E-9379-5FB1B9723CB0}" dt="2021-09-10T11:38:21.062" v="1684" actId="1035"/>
          <ac:picMkLst>
            <pc:docMk/>
            <pc:sldMk cId="1805618827" sldId="507"/>
            <ac:picMk id="47" creationId="{A723F63B-9080-4F71-86B8-B7EB4C195D6A}"/>
          </ac:picMkLst>
        </pc:picChg>
        <pc:picChg chg="add mod">
          <ac:chgData name="Kitazawa Masakiyo" userId="2bf3742da7ad8ecb" providerId="LiveId" clId="{C3319DF0-672F-484E-9379-5FB1B9723CB0}" dt="2021-09-10T11:38:21.062" v="1684" actId="1035"/>
          <ac:picMkLst>
            <pc:docMk/>
            <pc:sldMk cId="1805618827" sldId="507"/>
            <ac:picMk id="50" creationId="{0CAD8B29-E494-4644-A154-81AE260C7255}"/>
          </ac:picMkLst>
        </pc:picChg>
        <pc:picChg chg="add mod">
          <ac:chgData name="Kitazawa Masakiyo" userId="2bf3742da7ad8ecb" providerId="LiveId" clId="{C3319DF0-672F-484E-9379-5FB1B9723CB0}" dt="2021-09-11T02:44:51.122" v="11057" actId="164"/>
          <ac:picMkLst>
            <pc:docMk/>
            <pc:sldMk cId="1805618827" sldId="507"/>
            <ac:picMk id="58" creationId="{92BE8C43-917B-4EF2-9CB5-0AA9B043AE7A}"/>
          </ac:picMkLst>
        </pc:picChg>
        <pc:cxnChg chg="add mod">
          <ac:chgData name="Kitazawa Masakiyo" userId="2bf3742da7ad8ecb" providerId="LiveId" clId="{C3319DF0-672F-484E-9379-5FB1B9723CB0}" dt="2021-09-10T11:38:11.147" v="1670" actId="1035"/>
          <ac:cxnSpMkLst>
            <pc:docMk/>
            <pc:sldMk cId="1805618827" sldId="507"/>
            <ac:cxnSpMk id="11" creationId="{EBD1FEE1-4382-4EAC-9A0E-2C7A3519DFF4}"/>
          </ac:cxnSpMkLst>
        </pc:cxnChg>
        <pc:cxnChg chg="add mod">
          <ac:chgData name="Kitazawa Masakiyo" userId="2bf3742da7ad8ecb" providerId="LiveId" clId="{C3319DF0-672F-484E-9379-5FB1B9723CB0}" dt="2021-09-10T11:38:11.147" v="1670" actId="1035"/>
          <ac:cxnSpMkLst>
            <pc:docMk/>
            <pc:sldMk cId="1805618827" sldId="507"/>
            <ac:cxnSpMk id="12" creationId="{ED57A5EE-CEEA-4F00-9EE3-F613B4420BC3}"/>
          </ac:cxnSpMkLst>
        </pc:cxnChg>
        <pc:cxnChg chg="add mod">
          <ac:chgData name="Kitazawa Masakiyo" userId="2bf3742da7ad8ecb" providerId="LiveId" clId="{C3319DF0-672F-484E-9379-5FB1B9723CB0}" dt="2021-09-10T11:38:11.147" v="1670" actId="1035"/>
          <ac:cxnSpMkLst>
            <pc:docMk/>
            <pc:sldMk cId="1805618827" sldId="507"/>
            <ac:cxnSpMk id="16" creationId="{076DA0CF-F086-42B0-A3B3-9D054E7157C4}"/>
          </ac:cxnSpMkLst>
        </pc:cxnChg>
        <pc:cxnChg chg="add mod">
          <ac:chgData name="Kitazawa Masakiyo" userId="2bf3742da7ad8ecb" providerId="LiveId" clId="{C3319DF0-672F-484E-9379-5FB1B9723CB0}" dt="2021-09-10T11:38:11.147" v="1670" actId="1035"/>
          <ac:cxnSpMkLst>
            <pc:docMk/>
            <pc:sldMk cId="1805618827" sldId="507"/>
            <ac:cxnSpMk id="17" creationId="{D7D81B0D-231D-4C8F-9F50-0E0ED9565E32}"/>
          </ac:cxnSpMkLst>
        </pc:cxnChg>
        <pc:cxnChg chg="add mod">
          <ac:chgData name="Kitazawa Masakiyo" userId="2bf3742da7ad8ecb" providerId="LiveId" clId="{C3319DF0-672F-484E-9379-5FB1B9723CB0}" dt="2021-09-10T11:38:11.147" v="1670" actId="1035"/>
          <ac:cxnSpMkLst>
            <pc:docMk/>
            <pc:sldMk cId="1805618827" sldId="507"/>
            <ac:cxnSpMk id="20" creationId="{019808DE-851D-4B0E-981F-F5A4231489BA}"/>
          </ac:cxnSpMkLst>
        </pc:cxnChg>
        <pc:cxnChg chg="add mod ord">
          <ac:chgData name="Kitazawa Masakiyo" userId="2bf3742da7ad8ecb" providerId="LiveId" clId="{C3319DF0-672F-484E-9379-5FB1B9723CB0}" dt="2021-09-10T11:38:21.062" v="1684" actId="1035"/>
          <ac:cxnSpMkLst>
            <pc:docMk/>
            <pc:sldMk cId="1805618827" sldId="507"/>
            <ac:cxnSpMk id="44" creationId="{02A667E1-4B3A-49A6-8306-501D0B5547AF}"/>
          </ac:cxnSpMkLst>
        </pc:cxnChg>
        <pc:cxnChg chg="add mod">
          <ac:chgData name="Kitazawa Masakiyo" userId="2bf3742da7ad8ecb" providerId="LiveId" clId="{C3319DF0-672F-484E-9379-5FB1B9723CB0}" dt="2021-09-10T11:38:21.062" v="1684" actId="1035"/>
          <ac:cxnSpMkLst>
            <pc:docMk/>
            <pc:sldMk cId="1805618827" sldId="507"/>
            <ac:cxnSpMk id="45" creationId="{42FD2F2C-6592-4D02-8986-9705B3B0187C}"/>
          </ac:cxnSpMkLst>
        </pc:cxnChg>
        <pc:cxnChg chg="add mod">
          <ac:chgData name="Kitazawa Masakiyo" userId="2bf3742da7ad8ecb" providerId="LiveId" clId="{C3319DF0-672F-484E-9379-5FB1B9723CB0}" dt="2021-09-10T11:38:21.062" v="1684" actId="1035"/>
          <ac:cxnSpMkLst>
            <pc:docMk/>
            <pc:sldMk cId="1805618827" sldId="507"/>
            <ac:cxnSpMk id="52" creationId="{12689800-162D-424C-A4DA-77C9FF9802D2}"/>
          </ac:cxnSpMkLst>
        </pc:cxnChg>
      </pc:sldChg>
      <pc:sldChg chg="addSp delSp modSp new mod ord modAnim">
        <pc:chgData name="Kitazawa Masakiyo" userId="2bf3742da7ad8ecb" providerId="LiveId" clId="{C3319DF0-672F-484E-9379-5FB1B9723CB0}" dt="2021-09-11T04:19:36.917" v="11526"/>
        <pc:sldMkLst>
          <pc:docMk/>
          <pc:sldMk cId="6996306" sldId="508"/>
        </pc:sldMkLst>
        <pc:spChg chg="mod">
          <ac:chgData name="Kitazawa Masakiyo" userId="2bf3742da7ad8ecb" providerId="LiveId" clId="{C3319DF0-672F-484E-9379-5FB1B9723CB0}" dt="2021-09-10T06:41:35.339" v="319" actId="20577"/>
          <ac:spMkLst>
            <pc:docMk/>
            <pc:sldMk cId="6996306" sldId="508"/>
            <ac:spMk id="2" creationId="{DFECEADA-F460-4929-A5A6-79EB428A8DC4}"/>
          </ac:spMkLst>
        </pc:spChg>
        <pc:spChg chg="del">
          <ac:chgData name="Kitazawa Masakiyo" userId="2bf3742da7ad8ecb" providerId="LiveId" clId="{C3319DF0-672F-484E-9379-5FB1B9723CB0}" dt="2021-09-10T06:41:43.247" v="320" actId="478"/>
          <ac:spMkLst>
            <pc:docMk/>
            <pc:sldMk cId="6996306" sldId="508"/>
            <ac:spMk id="3" creationId="{390A50FD-B860-4614-87C8-F9E9D0947A42}"/>
          </ac:spMkLst>
        </pc:spChg>
        <pc:spChg chg="add mod">
          <ac:chgData name="Kitazawa Masakiyo" userId="2bf3742da7ad8ecb" providerId="LiveId" clId="{C3319DF0-672F-484E-9379-5FB1B9723CB0}" dt="2021-09-10T14:05:12.389" v="2271" actId="1076"/>
          <ac:spMkLst>
            <pc:docMk/>
            <pc:sldMk cId="6996306" sldId="508"/>
            <ac:spMk id="5" creationId="{10CCE272-8C6B-4909-A4FF-58F4731D4E2B}"/>
          </ac:spMkLst>
        </pc:spChg>
        <pc:spChg chg="add mod">
          <ac:chgData name="Kitazawa Masakiyo" userId="2bf3742da7ad8ecb" providerId="LiveId" clId="{C3319DF0-672F-484E-9379-5FB1B9723CB0}" dt="2021-09-10T14:05:02.245" v="2253" actId="1035"/>
          <ac:spMkLst>
            <pc:docMk/>
            <pc:sldMk cId="6996306" sldId="508"/>
            <ac:spMk id="7" creationId="{7626817C-0C1F-4F17-8E0F-968FB828DDBE}"/>
          </ac:spMkLst>
        </pc:spChg>
        <pc:spChg chg="add mod">
          <ac:chgData name="Kitazawa Masakiyo" userId="2bf3742da7ad8ecb" providerId="LiveId" clId="{C3319DF0-672F-484E-9379-5FB1B9723CB0}" dt="2021-09-10T14:05:02.245" v="2253" actId="1035"/>
          <ac:spMkLst>
            <pc:docMk/>
            <pc:sldMk cId="6996306" sldId="508"/>
            <ac:spMk id="8" creationId="{51556683-C276-4812-98D2-575F9F1C9E1E}"/>
          </ac:spMkLst>
        </pc:spChg>
        <pc:spChg chg="add mod">
          <ac:chgData name="Kitazawa Masakiyo" userId="2bf3742da7ad8ecb" providerId="LiveId" clId="{C3319DF0-672F-484E-9379-5FB1B9723CB0}" dt="2021-09-10T14:05:02.245" v="2253" actId="1035"/>
          <ac:spMkLst>
            <pc:docMk/>
            <pc:sldMk cId="6996306" sldId="508"/>
            <ac:spMk id="9" creationId="{1ADBE898-B7E2-42EA-B7B5-D43DCC89BD64}"/>
          </ac:spMkLst>
        </pc:spChg>
        <pc:spChg chg="add mod">
          <ac:chgData name="Kitazawa Masakiyo" userId="2bf3742da7ad8ecb" providerId="LiveId" clId="{C3319DF0-672F-484E-9379-5FB1B9723CB0}" dt="2021-09-10T14:04:55.299" v="2244" actId="1035"/>
          <ac:spMkLst>
            <pc:docMk/>
            <pc:sldMk cId="6996306" sldId="508"/>
            <ac:spMk id="16" creationId="{A15A8A3F-500B-43B0-969E-BD3F4AB8816E}"/>
          </ac:spMkLst>
        </pc:spChg>
        <pc:spChg chg="add mod">
          <ac:chgData name="Kitazawa Masakiyo" userId="2bf3742da7ad8ecb" providerId="LiveId" clId="{C3319DF0-672F-484E-9379-5FB1B9723CB0}" dt="2021-09-10T14:05:08.377" v="2270" actId="1035"/>
          <ac:spMkLst>
            <pc:docMk/>
            <pc:sldMk cId="6996306" sldId="508"/>
            <ac:spMk id="17" creationId="{8553962E-C106-4AFD-B33D-1BBA2942C7E1}"/>
          </ac:spMkLst>
        </pc:spChg>
        <pc:spChg chg="add mod">
          <ac:chgData name="Kitazawa Masakiyo" userId="2bf3742da7ad8ecb" providerId="LiveId" clId="{C3319DF0-672F-484E-9379-5FB1B9723CB0}" dt="2021-09-10T14:05:24.136" v="2281" actId="1038"/>
          <ac:spMkLst>
            <pc:docMk/>
            <pc:sldMk cId="6996306" sldId="508"/>
            <ac:spMk id="18" creationId="{4B420B24-D13B-4C05-A71A-AC61DF0B098F}"/>
          </ac:spMkLst>
        </pc:spChg>
        <pc:spChg chg="add mod">
          <ac:chgData name="Kitazawa Masakiyo" userId="2bf3742da7ad8ecb" providerId="LiveId" clId="{C3319DF0-672F-484E-9379-5FB1B9723CB0}" dt="2021-09-10T14:05:24.136" v="2281" actId="1038"/>
          <ac:spMkLst>
            <pc:docMk/>
            <pc:sldMk cId="6996306" sldId="508"/>
            <ac:spMk id="19" creationId="{9B6D2458-E1E2-4F11-8950-299B0B8CBCC8}"/>
          </ac:spMkLst>
        </pc:spChg>
        <pc:spChg chg="add mod">
          <ac:chgData name="Kitazawa Masakiyo" userId="2bf3742da7ad8ecb" providerId="LiveId" clId="{C3319DF0-672F-484E-9379-5FB1B9723CB0}" dt="2021-09-11T01:21:21.839" v="9728" actId="1076"/>
          <ac:spMkLst>
            <pc:docMk/>
            <pc:sldMk cId="6996306" sldId="508"/>
            <ac:spMk id="24" creationId="{2EF07E15-4167-47AD-9C78-AAEFA93FB953}"/>
          </ac:spMkLst>
        </pc:spChg>
        <pc:spChg chg="mod">
          <ac:chgData name="Kitazawa Masakiyo" userId="2bf3742da7ad8ecb" providerId="LiveId" clId="{C3319DF0-672F-484E-9379-5FB1B9723CB0}" dt="2021-09-10T14:03:46.091" v="2209"/>
          <ac:spMkLst>
            <pc:docMk/>
            <pc:sldMk cId="6996306" sldId="508"/>
            <ac:spMk id="25" creationId="{62EFF349-85F9-46A8-B7D3-D4546BE00573}"/>
          </ac:spMkLst>
        </pc:spChg>
        <pc:spChg chg="add mod">
          <ac:chgData name="Kitazawa Masakiyo" userId="2bf3742da7ad8ecb" providerId="LiveId" clId="{C3319DF0-672F-484E-9379-5FB1B9723CB0}" dt="2021-09-11T04:19:36.917" v="11526"/>
          <ac:spMkLst>
            <pc:docMk/>
            <pc:sldMk cId="6996306" sldId="508"/>
            <ac:spMk id="25" creationId="{BD1467C2-5D66-457A-8210-53155EFE80AD}"/>
          </ac:spMkLst>
        </pc:spChg>
        <pc:spChg chg="mod">
          <ac:chgData name="Kitazawa Masakiyo" userId="2bf3742da7ad8ecb" providerId="LiveId" clId="{C3319DF0-672F-484E-9379-5FB1B9723CB0}" dt="2021-09-10T14:03:46.091" v="2209"/>
          <ac:spMkLst>
            <pc:docMk/>
            <pc:sldMk cId="6996306" sldId="508"/>
            <ac:spMk id="26" creationId="{B80C8D68-9DB7-4EDB-BB72-9939E26DD7AE}"/>
          </ac:spMkLst>
        </pc:spChg>
        <pc:spChg chg="mod">
          <ac:chgData name="Kitazawa Masakiyo" userId="2bf3742da7ad8ecb" providerId="LiveId" clId="{C3319DF0-672F-484E-9379-5FB1B9723CB0}" dt="2021-09-10T14:03:46.091" v="2209"/>
          <ac:spMkLst>
            <pc:docMk/>
            <pc:sldMk cId="6996306" sldId="508"/>
            <ac:spMk id="29" creationId="{B27B1FF3-EECE-495A-A58C-8184A46DBD99}"/>
          </ac:spMkLst>
        </pc:spChg>
        <pc:spChg chg="mod">
          <ac:chgData name="Kitazawa Masakiyo" userId="2bf3742da7ad8ecb" providerId="LiveId" clId="{C3319DF0-672F-484E-9379-5FB1B9723CB0}" dt="2021-09-10T14:03:46.091" v="2209"/>
          <ac:spMkLst>
            <pc:docMk/>
            <pc:sldMk cId="6996306" sldId="508"/>
            <ac:spMk id="30" creationId="{26C63E0C-39EE-4136-8A2D-8892E2B34A9C}"/>
          </ac:spMkLst>
        </pc:spChg>
        <pc:spChg chg="mod">
          <ac:chgData name="Kitazawa Masakiyo" userId="2bf3742da7ad8ecb" providerId="LiveId" clId="{C3319DF0-672F-484E-9379-5FB1B9723CB0}" dt="2021-09-10T14:03:46.091" v="2209"/>
          <ac:spMkLst>
            <pc:docMk/>
            <pc:sldMk cId="6996306" sldId="508"/>
            <ac:spMk id="31" creationId="{BE8CD53F-8F1B-4261-A012-D0CCAFA45472}"/>
          </ac:spMkLst>
        </pc:spChg>
        <pc:spChg chg="mod">
          <ac:chgData name="Kitazawa Masakiyo" userId="2bf3742da7ad8ecb" providerId="LiveId" clId="{C3319DF0-672F-484E-9379-5FB1B9723CB0}" dt="2021-09-10T14:03:46.091" v="2209"/>
          <ac:spMkLst>
            <pc:docMk/>
            <pc:sldMk cId="6996306" sldId="508"/>
            <ac:spMk id="38" creationId="{642EEFBF-E10C-4DF9-BD93-50D62EE944C9}"/>
          </ac:spMkLst>
        </pc:spChg>
        <pc:spChg chg="mod">
          <ac:chgData name="Kitazawa Masakiyo" userId="2bf3742da7ad8ecb" providerId="LiveId" clId="{C3319DF0-672F-484E-9379-5FB1B9723CB0}" dt="2021-09-10T14:03:46.091" v="2209"/>
          <ac:spMkLst>
            <pc:docMk/>
            <pc:sldMk cId="6996306" sldId="508"/>
            <ac:spMk id="39" creationId="{AF025180-D06F-4F5B-8031-9DD652F96B39}"/>
          </ac:spMkLst>
        </pc:spChg>
        <pc:spChg chg="mod">
          <ac:chgData name="Kitazawa Masakiyo" userId="2bf3742da7ad8ecb" providerId="LiveId" clId="{C3319DF0-672F-484E-9379-5FB1B9723CB0}" dt="2021-09-10T14:03:46.091" v="2209"/>
          <ac:spMkLst>
            <pc:docMk/>
            <pc:sldMk cId="6996306" sldId="508"/>
            <ac:spMk id="40" creationId="{EE34CF6A-FA25-40B1-9FC1-44C9678A7841}"/>
          </ac:spMkLst>
        </pc:spChg>
        <pc:spChg chg="add mod ord">
          <ac:chgData name="Kitazawa Masakiyo" userId="2bf3742da7ad8ecb" providerId="LiveId" clId="{C3319DF0-672F-484E-9379-5FB1B9723CB0}" dt="2021-09-10T14:05:24.136" v="2281" actId="1038"/>
          <ac:spMkLst>
            <pc:docMk/>
            <pc:sldMk cId="6996306" sldId="508"/>
            <ac:spMk id="41" creationId="{D0D5DDE0-FDDF-4BD5-B826-8F0AB4A48CDD}"/>
          </ac:spMkLst>
        </pc:spChg>
        <pc:grpChg chg="add del mod">
          <ac:chgData name="Kitazawa Masakiyo" userId="2bf3742da7ad8ecb" providerId="LiveId" clId="{C3319DF0-672F-484E-9379-5FB1B9723CB0}" dt="2021-09-10T14:03:50.376" v="2210"/>
          <ac:grpSpMkLst>
            <pc:docMk/>
            <pc:sldMk cId="6996306" sldId="508"/>
            <ac:grpSpMk id="24" creationId="{831276B8-88EE-4B78-8CAB-412A2A075CB6}"/>
          </ac:grpSpMkLst>
        </pc:grpChg>
        <pc:picChg chg="add mod">
          <ac:chgData name="Kitazawa Masakiyo" userId="2bf3742da7ad8ecb" providerId="LiveId" clId="{C3319DF0-672F-484E-9379-5FB1B9723CB0}" dt="2021-09-10T14:05:02.245" v="2253" actId="1035"/>
          <ac:picMkLst>
            <pc:docMk/>
            <pc:sldMk cId="6996306" sldId="508"/>
            <ac:picMk id="6" creationId="{A3D8B2F1-445A-4AC1-A653-58BC2694217A}"/>
          </ac:picMkLst>
        </pc:picChg>
        <pc:picChg chg="add del mod">
          <ac:chgData name="Kitazawa Masakiyo" userId="2bf3742da7ad8ecb" providerId="LiveId" clId="{C3319DF0-672F-484E-9379-5FB1B9723CB0}" dt="2021-09-10T11:06:53.097" v="1312"/>
          <ac:picMkLst>
            <pc:docMk/>
            <pc:sldMk cId="6996306" sldId="508"/>
            <ac:picMk id="10" creationId="{1C3F1416-C35C-45FD-9B63-B4ED3B8A4A74}"/>
          </ac:picMkLst>
        </pc:picChg>
        <pc:picChg chg="add del mod">
          <ac:chgData name="Kitazawa Masakiyo" userId="2bf3742da7ad8ecb" providerId="LiveId" clId="{C3319DF0-672F-484E-9379-5FB1B9723CB0}" dt="2021-09-10T11:07:08.897" v="1324"/>
          <ac:picMkLst>
            <pc:docMk/>
            <pc:sldMk cId="6996306" sldId="508"/>
            <ac:picMk id="12" creationId="{4C1EC357-F596-49E0-ABAD-1DFCECF96F54}"/>
          </ac:picMkLst>
        </pc:picChg>
        <pc:picChg chg="add mod">
          <ac:chgData name="Kitazawa Masakiyo" userId="2bf3742da7ad8ecb" providerId="LiveId" clId="{C3319DF0-672F-484E-9379-5FB1B9723CB0}" dt="2021-09-10T14:05:24.136" v="2281" actId="1038"/>
          <ac:picMkLst>
            <pc:docMk/>
            <pc:sldMk cId="6996306" sldId="508"/>
            <ac:picMk id="14" creationId="{459851FB-5866-45A1-8954-7DC49841CA11}"/>
          </ac:picMkLst>
        </pc:picChg>
        <pc:picChg chg="add mod">
          <ac:chgData name="Kitazawa Masakiyo" userId="2bf3742da7ad8ecb" providerId="LiveId" clId="{C3319DF0-672F-484E-9379-5FB1B9723CB0}" dt="2021-09-10T14:04:18.896" v="2215" actId="1076"/>
          <ac:picMkLst>
            <pc:docMk/>
            <pc:sldMk cId="6996306" sldId="508"/>
            <ac:picMk id="15" creationId="{EC39DA99-6F41-4076-8038-EF42C104CBE3}"/>
          </ac:picMkLst>
        </pc:picChg>
        <pc:cxnChg chg="add mod">
          <ac:chgData name="Kitazawa Masakiyo" userId="2bf3742da7ad8ecb" providerId="LiveId" clId="{C3319DF0-672F-484E-9379-5FB1B9723CB0}" dt="2021-09-10T14:05:24.136" v="2281" actId="1038"/>
          <ac:cxnSpMkLst>
            <pc:docMk/>
            <pc:sldMk cId="6996306" sldId="508"/>
            <ac:cxnSpMk id="21" creationId="{669D5627-E76E-41F0-8E4D-1F223C2E713B}"/>
          </ac:cxnSpMkLst>
        </pc:cxnChg>
        <pc:cxnChg chg="add mod">
          <ac:chgData name="Kitazawa Masakiyo" userId="2bf3742da7ad8ecb" providerId="LiveId" clId="{C3319DF0-672F-484E-9379-5FB1B9723CB0}" dt="2021-09-10T14:05:24.136" v="2281" actId="1038"/>
          <ac:cxnSpMkLst>
            <pc:docMk/>
            <pc:sldMk cId="6996306" sldId="508"/>
            <ac:cxnSpMk id="23" creationId="{DAB491D9-85C5-45BF-AB47-86C326070C51}"/>
          </ac:cxnSpMkLst>
        </pc:cxnChg>
        <pc:cxnChg chg="add mod">
          <ac:chgData name="Kitazawa Masakiyo" userId="2bf3742da7ad8ecb" providerId="LiveId" clId="{C3319DF0-672F-484E-9379-5FB1B9723CB0}" dt="2021-09-10T14:05:24.136" v="2281" actId="1038"/>
          <ac:cxnSpMkLst>
            <pc:docMk/>
            <pc:sldMk cId="6996306" sldId="508"/>
            <ac:cxnSpMk id="27" creationId="{275B276D-3994-46AB-B5EE-080C20AFA5B2}"/>
          </ac:cxnSpMkLst>
        </pc:cxnChg>
        <pc:cxnChg chg="add mod">
          <ac:chgData name="Kitazawa Masakiyo" userId="2bf3742da7ad8ecb" providerId="LiveId" clId="{C3319DF0-672F-484E-9379-5FB1B9723CB0}" dt="2021-09-10T14:05:24.136" v="2281" actId="1038"/>
          <ac:cxnSpMkLst>
            <pc:docMk/>
            <pc:sldMk cId="6996306" sldId="508"/>
            <ac:cxnSpMk id="28" creationId="{76E2A30A-C1ED-42E7-9B8E-A33C94862197}"/>
          </ac:cxnSpMkLst>
        </pc:cxnChg>
        <pc:cxnChg chg="add del mod">
          <ac:chgData name="Kitazawa Masakiyo" userId="2bf3742da7ad8ecb" providerId="LiveId" clId="{C3319DF0-672F-484E-9379-5FB1B9723CB0}" dt="2021-09-10T11:53:41.080" v="1997" actId="478"/>
          <ac:cxnSpMkLst>
            <pc:docMk/>
            <pc:sldMk cId="6996306" sldId="508"/>
            <ac:cxnSpMk id="31" creationId="{620C23FD-2627-424F-8411-1367698F59E0}"/>
          </ac:cxnSpMkLst>
        </pc:cxnChg>
        <pc:cxnChg chg="add mod">
          <ac:chgData name="Kitazawa Masakiyo" userId="2bf3742da7ad8ecb" providerId="LiveId" clId="{C3319DF0-672F-484E-9379-5FB1B9723CB0}" dt="2021-09-10T14:05:24.136" v="2281" actId="1038"/>
          <ac:cxnSpMkLst>
            <pc:docMk/>
            <pc:sldMk cId="6996306" sldId="508"/>
            <ac:cxnSpMk id="32" creationId="{BF03C3D2-FC00-4CFE-96E2-C3CCB1AF4343}"/>
          </ac:cxnSpMkLst>
        </pc:cxnChg>
        <pc:cxnChg chg="add mod">
          <ac:chgData name="Kitazawa Masakiyo" userId="2bf3742da7ad8ecb" providerId="LiveId" clId="{C3319DF0-672F-484E-9379-5FB1B9723CB0}" dt="2021-09-10T14:05:24.136" v="2281" actId="1038"/>
          <ac:cxnSpMkLst>
            <pc:docMk/>
            <pc:sldMk cId="6996306" sldId="508"/>
            <ac:cxnSpMk id="33" creationId="{2AD3794B-5227-4660-9AEE-FD872411B9B2}"/>
          </ac:cxnSpMkLst>
        </pc:cxnChg>
        <pc:cxnChg chg="add mod">
          <ac:chgData name="Kitazawa Masakiyo" userId="2bf3742da7ad8ecb" providerId="LiveId" clId="{C3319DF0-672F-484E-9379-5FB1B9723CB0}" dt="2021-09-10T14:05:24.136" v="2281" actId="1038"/>
          <ac:cxnSpMkLst>
            <pc:docMk/>
            <pc:sldMk cId="6996306" sldId="508"/>
            <ac:cxnSpMk id="34" creationId="{FFB8B8FF-C000-4B0F-A401-31AD8FBA490B}"/>
          </ac:cxnSpMkLst>
        </pc:cxnChg>
        <pc:cxnChg chg="mod">
          <ac:chgData name="Kitazawa Masakiyo" userId="2bf3742da7ad8ecb" providerId="LiveId" clId="{C3319DF0-672F-484E-9379-5FB1B9723CB0}" dt="2021-09-10T14:03:46.091" v="2209"/>
          <ac:cxnSpMkLst>
            <pc:docMk/>
            <pc:sldMk cId="6996306" sldId="508"/>
            <ac:cxnSpMk id="35" creationId="{00C3978E-D0D8-4BD5-AC22-48B38DA45A85}"/>
          </ac:cxnSpMkLst>
        </pc:cxnChg>
        <pc:cxnChg chg="mod">
          <ac:chgData name="Kitazawa Masakiyo" userId="2bf3742da7ad8ecb" providerId="LiveId" clId="{C3319DF0-672F-484E-9379-5FB1B9723CB0}" dt="2021-09-10T14:03:46.091" v="2209"/>
          <ac:cxnSpMkLst>
            <pc:docMk/>
            <pc:sldMk cId="6996306" sldId="508"/>
            <ac:cxnSpMk id="36" creationId="{A6D2D4D1-21B9-46D9-B21A-FDA4DF2EC728}"/>
          </ac:cxnSpMkLst>
        </pc:cxnChg>
        <pc:cxnChg chg="add mod">
          <ac:chgData name="Kitazawa Masakiyo" userId="2bf3742da7ad8ecb" providerId="LiveId" clId="{C3319DF0-672F-484E-9379-5FB1B9723CB0}" dt="2021-09-10T14:05:24.136" v="2281" actId="1038"/>
          <ac:cxnSpMkLst>
            <pc:docMk/>
            <pc:sldMk cId="6996306" sldId="508"/>
            <ac:cxnSpMk id="37" creationId="{7785C395-6B10-44FF-A9A4-1C92962CB35A}"/>
          </ac:cxnSpMkLst>
        </pc:cxnChg>
      </pc:sldChg>
      <pc:sldChg chg="addSp delSp modSp new del mod">
        <pc:chgData name="Kitazawa Masakiyo" userId="2bf3742da7ad8ecb" providerId="LiveId" clId="{C3319DF0-672F-484E-9379-5FB1B9723CB0}" dt="2021-09-10T09:27:16.345" v="784" actId="2696"/>
        <pc:sldMkLst>
          <pc:docMk/>
          <pc:sldMk cId="1381028225" sldId="509"/>
        </pc:sldMkLst>
        <pc:spChg chg="mod">
          <ac:chgData name="Kitazawa Masakiyo" userId="2bf3742da7ad8ecb" providerId="LiveId" clId="{C3319DF0-672F-484E-9379-5FB1B9723CB0}" dt="2021-09-10T06:45:23.169" v="414" actId="20577"/>
          <ac:spMkLst>
            <pc:docMk/>
            <pc:sldMk cId="1381028225" sldId="509"/>
            <ac:spMk id="2" creationId="{D5D92A1A-9E0B-4826-8550-0A64071DCF5E}"/>
          </ac:spMkLst>
        </pc:spChg>
        <pc:spChg chg="del">
          <ac:chgData name="Kitazawa Masakiyo" userId="2bf3742da7ad8ecb" providerId="LiveId" clId="{C3319DF0-672F-484E-9379-5FB1B9723CB0}" dt="2021-09-10T06:50:46.390" v="415" actId="478"/>
          <ac:spMkLst>
            <pc:docMk/>
            <pc:sldMk cId="1381028225" sldId="509"/>
            <ac:spMk id="3" creationId="{2E4DB55A-70A9-4F11-BB03-78B77DA17AA6}"/>
          </ac:spMkLst>
        </pc:spChg>
        <pc:spChg chg="add mod">
          <ac:chgData name="Kitazawa Masakiyo" userId="2bf3742da7ad8ecb" providerId="LiveId" clId="{C3319DF0-672F-484E-9379-5FB1B9723CB0}" dt="2021-09-10T06:51:16.933" v="452" actId="12"/>
          <ac:spMkLst>
            <pc:docMk/>
            <pc:sldMk cId="1381028225" sldId="509"/>
            <ac:spMk id="5" creationId="{75EE33FF-BFE6-4B9B-824F-CD80DA1CCB79}"/>
          </ac:spMkLst>
        </pc:spChg>
        <pc:spChg chg="add mod">
          <ac:chgData name="Kitazawa Masakiyo" userId="2bf3742da7ad8ecb" providerId="LiveId" clId="{C3319DF0-672F-484E-9379-5FB1B9723CB0}" dt="2021-09-10T06:51:38.118" v="524" actId="6549"/>
          <ac:spMkLst>
            <pc:docMk/>
            <pc:sldMk cId="1381028225" sldId="509"/>
            <ac:spMk id="6" creationId="{0244D5AD-07C4-4FE6-A61C-E216EBE189F7}"/>
          </ac:spMkLst>
        </pc:spChg>
        <pc:spChg chg="add mod">
          <ac:chgData name="Kitazawa Masakiyo" userId="2bf3742da7ad8ecb" providerId="LiveId" clId="{C3319DF0-672F-484E-9379-5FB1B9723CB0}" dt="2021-09-10T06:55:08.625" v="534" actId="20577"/>
          <ac:spMkLst>
            <pc:docMk/>
            <pc:sldMk cId="1381028225" sldId="509"/>
            <ac:spMk id="7" creationId="{9523FC16-CEA6-462A-9EAC-C4B5BEB666CC}"/>
          </ac:spMkLst>
        </pc:spChg>
        <pc:picChg chg="add mod modCrop">
          <ac:chgData name="Kitazawa Masakiyo" userId="2bf3742da7ad8ecb" providerId="LiveId" clId="{C3319DF0-672F-484E-9379-5FB1B9723CB0}" dt="2021-09-10T07:57:38.757" v="543" actId="1076"/>
          <ac:picMkLst>
            <pc:docMk/>
            <pc:sldMk cId="1381028225" sldId="509"/>
            <ac:picMk id="9" creationId="{2E36B0E9-DA2D-4417-AB5F-8DEEA410CD5E}"/>
          </ac:picMkLst>
        </pc:picChg>
      </pc:sldChg>
      <pc:sldChg chg="addSp modSp mod">
        <pc:chgData name="Kitazawa Masakiyo" userId="2bf3742da7ad8ecb" providerId="LiveId" clId="{C3319DF0-672F-484E-9379-5FB1B9723CB0}" dt="2021-09-11T03:55:54.452" v="11488" actId="20577"/>
        <pc:sldMkLst>
          <pc:docMk/>
          <pc:sldMk cId="2185758981" sldId="509"/>
        </pc:sldMkLst>
        <pc:spChg chg="add mod">
          <ac:chgData name="Kitazawa Masakiyo" userId="2bf3742da7ad8ecb" providerId="LiveId" clId="{C3319DF0-672F-484E-9379-5FB1B9723CB0}" dt="2021-09-11T00:45:01.065" v="8842" actId="113"/>
          <ac:spMkLst>
            <pc:docMk/>
            <pc:sldMk cId="2185758981" sldId="509"/>
            <ac:spMk id="3" creationId="{0B94EAE8-95FE-4468-B45D-6FB42C6F07BC}"/>
          </ac:spMkLst>
        </pc:spChg>
        <pc:spChg chg="mod">
          <ac:chgData name="Kitazawa Masakiyo" userId="2bf3742da7ad8ecb" providerId="LiveId" clId="{C3319DF0-672F-484E-9379-5FB1B9723CB0}" dt="2021-09-11T00:44:33.480" v="8840" actId="113"/>
          <ac:spMkLst>
            <pc:docMk/>
            <pc:sldMk cId="2185758981" sldId="509"/>
            <ac:spMk id="4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0:44:38.292" v="8841" actId="113"/>
          <ac:spMkLst>
            <pc:docMk/>
            <pc:sldMk cId="2185758981" sldId="509"/>
            <ac:spMk id="5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3:55:54.452" v="11488" actId="20577"/>
          <ac:spMkLst>
            <pc:docMk/>
            <pc:sldMk cId="2185758981" sldId="509"/>
            <ac:spMk id="8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2:57:21.047" v="11071" actId="20577"/>
          <ac:spMkLst>
            <pc:docMk/>
            <pc:sldMk cId="2185758981" sldId="509"/>
            <ac:spMk id="9" creationId="{00000000-0000-0000-0000-000000000000}"/>
          </ac:spMkLst>
        </pc:spChg>
        <pc:spChg chg="add mod">
          <ac:chgData name="Kitazawa Masakiyo" userId="2bf3742da7ad8ecb" providerId="LiveId" clId="{C3319DF0-672F-484E-9379-5FB1B9723CB0}" dt="2021-09-10T16:00:51.490" v="4360" actId="1037"/>
          <ac:spMkLst>
            <pc:docMk/>
            <pc:sldMk cId="2185758981" sldId="509"/>
            <ac:spMk id="10" creationId="{098D045C-114E-4196-9B8B-E98AFC945222}"/>
          </ac:spMkLst>
        </pc:spChg>
        <pc:spChg chg="add mod">
          <ac:chgData name="Kitazawa Masakiyo" userId="2bf3742da7ad8ecb" providerId="LiveId" clId="{C3319DF0-672F-484E-9379-5FB1B9723CB0}" dt="2021-09-10T16:01:48.127" v="4368" actId="1076"/>
          <ac:spMkLst>
            <pc:docMk/>
            <pc:sldMk cId="2185758981" sldId="509"/>
            <ac:spMk id="12" creationId="{186999C2-CD34-446A-ACB0-716EA7B82259}"/>
          </ac:spMkLst>
        </pc:spChg>
        <pc:spChg chg="add mod">
          <ac:chgData name="Kitazawa Masakiyo" userId="2bf3742da7ad8ecb" providerId="LiveId" clId="{C3319DF0-672F-484E-9379-5FB1B9723CB0}" dt="2021-09-10T16:01:54.346" v="4375" actId="1035"/>
          <ac:spMkLst>
            <pc:docMk/>
            <pc:sldMk cId="2185758981" sldId="509"/>
            <ac:spMk id="13" creationId="{C70013B0-8DE6-466E-9C19-17D9223F144B}"/>
          </ac:spMkLst>
        </pc:spChg>
        <pc:spChg chg="add mod ord">
          <ac:chgData name="Kitazawa Masakiyo" userId="2bf3742da7ad8ecb" providerId="LiveId" clId="{C3319DF0-672F-484E-9379-5FB1B9723CB0}" dt="2021-09-10T16:04:01.031" v="4436" actId="1076"/>
          <ac:spMkLst>
            <pc:docMk/>
            <pc:sldMk cId="2185758981" sldId="509"/>
            <ac:spMk id="14" creationId="{648908A2-29E5-4DD9-8AE9-72E916A53ABD}"/>
          </ac:spMkLst>
        </pc:spChg>
        <pc:picChg chg="mod">
          <ac:chgData name="Kitazawa Masakiyo" userId="2bf3742da7ad8ecb" providerId="LiveId" clId="{C3319DF0-672F-484E-9379-5FB1B9723CB0}" dt="2021-09-10T15:58:45.915" v="4306" actId="1076"/>
          <ac:picMkLst>
            <pc:docMk/>
            <pc:sldMk cId="2185758981" sldId="509"/>
            <ac:picMk id="11" creationId="{58AA3BF5-9E85-4CE3-8423-E5B64EE24FCF}"/>
          </ac:picMkLst>
        </pc:picChg>
      </pc:sldChg>
      <pc:sldChg chg="addSp delSp modSp new mod ord">
        <pc:chgData name="Kitazawa Masakiyo" userId="2bf3742da7ad8ecb" providerId="LiveId" clId="{C3319DF0-672F-484E-9379-5FB1B9723CB0}" dt="2021-09-11T03:54:18.631" v="11487" actId="1035"/>
        <pc:sldMkLst>
          <pc:docMk/>
          <pc:sldMk cId="3450543633" sldId="510"/>
        </pc:sldMkLst>
        <pc:spChg chg="mod">
          <ac:chgData name="Kitazawa Masakiyo" userId="2bf3742da7ad8ecb" providerId="LiveId" clId="{C3319DF0-672F-484E-9379-5FB1B9723CB0}" dt="2021-09-11T02:00:10.195" v="10803" actId="14100"/>
          <ac:spMkLst>
            <pc:docMk/>
            <pc:sldMk cId="3450543633" sldId="510"/>
            <ac:spMk id="2" creationId="{8183D61F-859D-4889-A804-C55ACC0EB0D3}"/>
          </ac:spMkLst>
        </pc:spChg>
        <pc:spChg chg="del">
          <ac:chgData name="Kitazawa Masakiyo" userId="2bf3742da7ad8ecb" providerId="LiveId" clId="{C3319DF0-672F-484E-9379-5FB1B9723CB0}" dt="2021-09-10T09:33:34.590" v="1157" actId="478"/>
          <ac:spMkLst>
            <pc:docMk/>
            <pc:sldMk cId="3450543633" sldId="510"/>
            <ac:spMk id="3" creationId="{3298B36B-1205-46B1-AC91-7065ABCACB4A}"/>
          </ac:spMkLst>
        </pc:spChg>
        <pc:spChg chg="add mod">
          <ac:chgData name="Kitazawa Masakiyo" userId="2bf3742da7ad8ecb" providerId="LiveId" clId="{C3319DF0-672F-484E-9379-5FB1B9723CB0}" dt="2021-09-11T01:41:21.099" v="9826" actId="113"/>
          <ac:spMkLst>
            <pc:docMk/>
            <pc:sldMk cId="3450543633" sldId="510"/>
            <ac:spMk id="3" creationId="{FC358A88-8555-49CF-B1E0-EE037B9636DE}"/>
          </ac:spMkLst>
        </pc:spChg>
        <pc:spChg chg="add mod">
          <ac:chgData name="Kitazawa Masakiyo" userId="2bf3742da7ad8ecb" providerId="LiveId" clId="{C3319DF0-672F-484E-9379-5FB1B9723CB0}" dt="2021-09-11T03:54:18.631" v="11487" actId="1035"/>
          <ac:spMkLst>
            <pc:docMk/>
            <pc:sldMk cId="3450543633" sldId="510"/>
            <ac:spMk id="5" creationId="{37B642DC-2A18-4993-A8DA-3DFFD5431999}"/>
          </ac:spMkLst>
        </pc:spChg>
        <pc:spChg chg="add mod">
          <ac:chgData name="Kitazawa Masakiyo" userId="2bf3742da7ad8ecb" providerId="LiveId" clId="{C3319DF0-672F-484E-9379-5FB1B9723CB0}" dt="2021-09-11T03:32:06.572" v="11388" actId="1076"/>
          <ac:spMkLst>
            <pc:docMk/>
            <pc:sldMk cId="3450543633" sldId="510"/>
            <ac:spMk id="7" creationId="{6B3EE52F-CA5E-46E3-9B93-E533A9B4CCEE}"/>
          </ac:spMkLst>
        </pc:spChg>
        <pc:spChg chg="add del mod">
          <ac:chgData name="Kitazawa Masakiyo" userId="2bf3742da7ad8ecb" providerId="LiveId" clId="{C3319DF0-672F-484E-9379-5FB1B9723CB0}" dt="2021-09-11T01:40:19.172" v="9789"/>
          <ac:spMkLst>
            <pc:docMk/>
            <pc:sldMk cId="3450543633" sldId="510"/>
            <ac:spMk id="8" creationId="{411CB3F4-3B54-4591-87B3-473DBD9FA720}"/>
          </ac:spMkLst>
        </pc:spChg>
        <pc:spChg chg="add del mod">
          <ac:chgData name="Kitazawa Masakiyo" userId="2bf3742da7ad8ecb" providerId="LiveId" clId="{C3319DF0-672F-484E-9379-5FB1B9723CB0}" dt="2021-09-11T01:40:19.172" v="9789"/>
          <ac:spMkLst>
            <pc:docMk/>
            <pc:sldMk cId="3450543633" sldId="510"/>
            <ac:spMk id="9" creationId="{A2E9E530-0095-4308-9F50-0D7CFE54C299}"/>
          </ac:spMkLst>
        </pc:spChg>
        <pc:spChg chg="add del mod">
          <ac:chgData name="Kitazawa Masakiyo" userId="2bf3742da7ad8ecb" providerId="LiveId" clId="{C3319DF0-672F-484E-9379-5FB1B9723CB0}" dt="2021-09-11T01:40:19.172" v="9789"/>
          <ac:spMkLst>
            <pc:docMk/>
            <pc:sldMk cId="3450543633" sldId="510"/>
            <ac:spMk id="10" creationId="{74E53E0D-8D4D-46B6-AFFA-934E48E2D40E}"/>
          </ac:spMkLst>
        </pc:spChg>
        <pc:spChg chg="add del mod">
          <ac:chgData name="Kitazawa Masakiyo" userId="2bf3742da7ad8ecb" providerId="LiveId" clId="{C3319DF0-672F-484E-9379-5FB1B9723CB0}" dt="2021-09-11T01:40:19.172" v="9789"/>
          <ac:spMkLst>
            <pc:docMk/>
            <pc:sldMk cId="3450543633" sldId="510"/>
            <ac:spMk id="11" creationId="{23464A3E-EF79-416F-8BBD-03B6739C9D95}"/>
          </ac:spMkLst>
        </pc:spChg>
        <pc:spChg chg="add del mod">
          <ac:chgData name="Kitazawa Masakiyo" userId="2bf3742da7ad8ecb" providerId="LiveId" clId="{C3319DF0-672F-484E-9379-5FB1B9723CB0}" dt="2021-09-11T01:40:23.222" v="9791"/>
          <ac:spMkLst>
            <pc:docMk/>
            <pc:sldMk cId="3450543633" sldId="510"/>
            <ac:spMk id="12" creationId="{F6733666-64B7-47C1-9212-D085E382F087}"/>
          </ac:spMkLst>
        </pc:spChg>
        <pc:spChg chg="add del mod">
          <ac:chgData name="Kitazawa Masakiyo" userId="2bf3742da7ad8ecb" providerId="LiveId" clId="{C3319DF0-672F-484E-9379-5FB1B9723CB0}" dt="2021-09-11T01:40:23.222" v="9791"/>
          <ac:spMkLst>
            <pc:docMk/>
            <pc:sldMk cId="3450543633" sldId="510"/>
            <ac:spMk id="13" creationId="{72A6E4B9-8DA9-486F-9C06-E6C136C3A8F1}"/>
          </ac:spMkLst>
        </pc:spChg>
        <pc:spChg chg="add del mod">
          <ac:chgData name="Kitazawa Masakiyo" userId="2bf3742da7ad8ecb" providerId="LiveId" clId="{C3319DF0-672F-484E-9379-5FB1B9723CB0}" dt="2021-09-11T01:40:23.222" v="9791"/>
          <ac:spMkLst>
            <pc:docMk/>
            <pc:sldMk cId="3450543633" sldId="510"/>
            <ac:spMk id="14" creationId="{74E74941-092A-495A-AC74-5498D18894CE}"/>
          </ac:spMkLst>
        </pc:spChg>
        <pc:spChg chg="add del mod">
          <ac:chgData name="Kitazawa Masakiyo" userId="2bf3742da7ad8ecb" providerId="LiveId" clId="{C3319DF0-672F-484E-9379-5FB1B9723CB0}" dt="2021-09-11T01:40:23.222" v="9791"/>
          <ac:spMkLst>
            <pc:docMk/>
            <pc:sldMk cId="3450543633" sldId="510"/>
            <ac:spMk id="15" creationId="{F54303F5-E6DE-4390-81DA-822F74D34D55}"/>
          </ac:spMkLst>
        </pc:spChg>
        <pc:spChg chg="add del mod">
          <ac:chgData name="Kitazawa Masakiyo" userId="2bf3742da7ad8ecb" providerId="LiveId" clId="{C3319DF0-672F-484E-9379-5FB1B9723CB0}" dt="2021-09-11T01:40:27.221" v="9793"/>
          <ac:spMkLst>
            <pc:docMk/>
            <pc:sldMk cId="3450543633" sldId="510"/>
            <ac:spMk id="16" creationId="{E11ADFED-0677-4C15-83D6-C99E2A152120}"/>
          </ac:spMkLst>
        </pc:spChg>
        <pc:spChg chg="add del mod">
          <ac:chgData name="Kitazawa Masakiyo" userId="2bf3742da7ad8ecb" providerId="LiveId" clId="{C3319DF0-672F-484E-9379-5FB1B9723CB0}" dt="2021-09-11T01:40:27.221" v="9793"/>
          <ac:spMkLst>
            <pc:docMk/>
            <pc:sldMk cId="3450543633" sldId="510"/>
            <ac:spMk id="17" creationId="{001707DF-F9D8-4241-B5C7-F61BDC080F37}"/>
          </ac:spMkLst>
        </pc:spChg>
        <pc:spChg chg="add del mod">
          <ac:chgData name="Kitazawa Masakiyo" userId="2bf3742da7ad8ecb" providerId="LiveId" clId="{C3319DF0-672F-484E-9379-5FB1B9723CB0}" dt="2021-09-11T01:40:27.221" v="9793"/>
          <ac:spMkLst>
            <pc:docMk/>
            <pc:sldMk cId="3450543633" sldId="510"/>
            <ac:spMk id="18" creationId="{83EA8F23-9F74-44C2-BA09-67C279B0ABDE}"/>
          </ac:spMkLst>
        </pc:spChg>
        <pc:spChg chg="add del mod">
          <ac:chgData name="Kitazawa Masakiyo" userId="2bf3742da7ad8ecb" providerId="LiveId" clId="{C3319DF0-672F-484E-9379-5FB1B9723CB0}" dt="2021-09-11T01:40:27.221" v="9793"/>
          <ac:spMkLst>
            <pc:docMk/>
            <pc:sldMk cId="3450543633" sldId="510"/>
            <ac:spMk id="19" creationId="{722F6548-DAFE-47CB-8DDA-2D83EAA67E8D}"/>
          </ac:spMkLst>
        </pc:spChg>
        <pc:spChg chg="add mod">
          <ac:chgData name="Kitazawa Masakiyo" userId="2bf3742da7ad8ecb" providerId="LiveId" clId="{C3319DF0-672F-484E-9379-5FB1B9723CB0}" dt="2021-09-11T01:42:02.488" v="9855" actId="1076"/>
          <ac:spMkLst>
            <pc:docMk/>
            <pc:sldMk cId="3450543633" sldId="510"/>
            <ac:spMk id="21" creationId="{BED54160-6AB7-4628-A5D6-4C1F0E9C032B}"/>
          </ac:spMkLst>
        </pc:spChg>
        <pc:spChg chg="add mod">
          <ac:chgData name="Kitazawa Masakiyo" userId="2bf3742da7ad8ecb" providerId="LiveId" clId="{C3319DF0-672F-484E-9379-5FB1B9723CB0}" dt="2021-09-11T01:42:02.488" v="9855" actId="1076"/>
          <ac:spMkLst>
            <pc:docMk/>
            <pc:sldMk cId="3450543633" sldId="510"/>
            <ac:spMk id="22" creationId="{13D85FEF-2901-462A-9C4C-D720F558401B}"/>
          </ac:spMkLst>
        </pc:spChg>
        <pc:spChg chg="add mod">
          <ac:chgData name="Kitazawa Masakiyo" userId="2bf3742da7ad8ecb" providerId="LiveId" clId="{C3319DF0-672F-484E-9379-5FB1B9723CB0}" dt="2021-09-11T01:42:02.488" v="9855" actId="1076"/>
          <ac:spMkLst>
            <pc:docMk/>
            <pc:sldMk cId="3450543633" sldId="510"/>
            <ac:spMk id="23" creationId="{F5D5CCA2-85D7-4324-81FA-5F347D954D63}"/>
          </ac:spMkLst>
        </pc:spChg>
        <pc:spChg chg="add mod">
          <ac:chgData name="Kitazawa Masakiyo" userId="2bf3742da7ad8ecb" providerId="LiveId" clId="{C3319DF0-672F-484E-9379-5FB1B9723CB0}" dt="2021-09-11T01:42:02.488" v="9855" actId="1076"/>
          <ac:spMkLst>
            <pc:docMk/>
            <pc:sldMk cId="3450543633" sldId="510"/>
            <ac:spMk id="24" creationId="{7F3F5C2B-A718-44D6-A85A-6637FFB11B3E}"/>
          </ac:spMkLst>
        </pc:spChg>
        <pc:spChg chg="add mod">
          <ac:chgData name="Kitazawa Masakiyo" userId="2bf3742da7ad8ecb" providerId="LiveId" clId="{C3319DF0-672F-484E-9379-5FB1B9723CB0}" dt="2021-09-11T01:58:46.195" v="10774" actId="1035"/>
          <ac:spMkLst>
            <pc:docMk/>
            <pc:sldMk cId="3450543633" sldId="510"/>
            <ac:spMk id="25" creationId="{EEB39C38-4A7D-4FB8-8DBB-F433F971D9B6}"/>
          </ac:spMkLst>
        </pc:spChg>
        <pc:picChg chg="add mod">
          <ac:chgData name="Kitazawa Masakiyo" userId="2bf3742da7ad8ecb" providerId="LiveId" clId="{C3319DF0-672F-484E-9379-5FB1B9723CB0}" dt="2021-09-11T03:32:03.242" v="11387" actId="14100"/>
          <ac:picMkLst>
            <pc:docMk/>
            <pc:sldMk cId="3450543633" sldId="510"/>
            <ac:picMk id="6" creationId="{B745AFA2-3D75-482D-A964-E931A54E09AD}"/>
          </ac:picMkLst>
        </pc:picChg>
        <pc:picChg chg="add mod">
          <ac:chgData name="Kitazawa Masakiyo" userId="2bf3742da7ad8ecb" providerId="LiveId" clId="{C3319DF0-672F-484E-9379-5FB1B9723CB0}" dt="2021-09-11T01:42:02.488" v="9855" actId="1076"/>
          <ac:picMkLst>
            <pc:docMk/>
            <pc:sldMk cId="3450543633" sldId="510"/>
            <ac:picMk id="20" creationId="{4D8D51E2-F783-4DF6-9446-DC8684C344C0}"/>
          </ac:picMkLst>
        </pc:picChg>
        <pc:picChg chg="add mod">
          <ac:chgData name="Kitazawa Masakiyo" userId="2bf3742da7ad8ecb" providerId="LiveId" clId="{C3319DF0-672F-484E-9379-5FB1B9723CB0}" dt="2021-09-11T03:32:09.736" v="11389" actId="14100"/>
          <ac:picMkLst>
            <pc:docMk/>
            <pc:sldMk cId="3450543633" sldId="510"/>
            <ac:picMk id="27" creationId="{88661E89-E854-4B68-BC7E-2E5491B88A2D}"/>
          </ac:picMkLst>
        </pc:picChg>
      </pc:sldChg>
      <pc:sldChg chg="add del">
        <pc:chgData name="Kitazawa Masakiyo" userId="2bf3742da7ad8ecb" providerId="LiveId" clId="{C3319DF0-672F-484E-9379-5FB1B9723CB0}" dt="2021-09-10T14:57:44.060" v="3414"/>
        <pc:sldMkLst>
          <pc:docMk/>
          <pc:sldMk cId="2466214695" sldId="511"/>
        </pc:sldMkLst>
      </pc:sldChg>
      <pc:sldChg chg="delSp modSp new del mod">
        <pc:chgData name="Kitazawa Masakiyo" userId="2bf3742da7ad8ecb" providerId="LiveId" clId="{C3319DF0-672F-484E-9379-5FB1B9723CB0}" dt="2021-09-10T14:39:54.331" v="3346" actId="2696"/>
        <pc:sldMkLst>
          <pc:docMk/>
          <pc:sldMk cId="3163387490" sldId="511"/>
        </pc:sldMkLst>
        <pc:spChg chg="mod">
          <ac:chgData name="Kitazawa Masakiyo" userId="2bf3742da7ad8ecb" providerId="LiveId" clId="{C3319DF0-672F-484E-9379-5FB1B9723CB0}" dt="2021-09-10T09:35:01.723" v="1205"/>
          <ac:spMkLst>
            <pc:docMk/>
            <pc:sldMk cId="3163387490" sldId="511"/>
            <ac:spMk id="2" creationId="{A5201639-47BA-400A-B142-3429F87F349C}"/>
          </ac:spMkLst>
        </pc:spChg>
        <pc:spChg chg="del">
          <ac:chgData name="Kitazawa Masakiyo" userId="2bf3742da7ad8ecb" providerId="LiveId" clId="{C3319DF0-672F-484E-9379-5FB1B9723CB0}" dt="2021-09-10T09:35:06.476" v="1206" actId="478"/>
          <ac:spMkLst>
            <pc:docMk/>
            <pc:sldMk cId="3163387490" sldId="511"/>
            <ac:spMk id="3" creationId="{6FF25F27-2EEA-46EE-A223-E5704C737145}"/>
          </ac:spMkLst>
        </pc:spChg>
      </pc:sldChg>
      <pc:sldChg chg="addSp delSp modSp new mod ord delAnim modAnim">
        <pc:chgData name="Kitazawa Masakiyo" userId="2bf3742da7ad8ecb" providerId="LiveId" clId="{C3319DF0-672F-484E-9379-5FB1B9723CB0}" dt="2021-09-11T04:02:06.827" v="11505" actId="1076"/>
        <pc:sldMkLst>
          <pc:docMk/>
          <pc:sldMk cId="4155151995" sldId="512"/>
        </pc:sldMkLst>
        <pc:spChg chg="mod">
          <ac:chgData name="Kitazawa Masakiyo" userId="2bf3742da7ad8ecb" providerId="LiveId" clId="{C3319DF0-672F-484E-9379-5FB1B9723CB0}" dt="2021-09-10T15:00:54.840" v="3482" actId="20577"/>
          <ac:spMkLst>
            <pc:docMk/>
            <pc:sldMk cId="4155151995" sldId="512"/>
            <ac:spMk id="2" creationId="{A37ADAFC-EC1E-410E-8CEF-CEC098442720}"/>
          </ac:spMkLst>
        </pc:spChg>
        <pc:spChg chg="del">
          <ac:chgData name="Kitazawa Masakiyo" userId="2bf3742da7ad8ecb" providerId="LiveId" clId="{C3319DF0-672F-484E-9379-5FB1B9723CB0}" dt="2021-09-10T09:36:34.728" v="1220" actId="478"/>
          <ac:spMkLst>
            <pc:docMk/>
            <pc:sldMk cId="4155151995" sldId="512"/>
            <ac:spMk id="3" creationId="{59DE6934-33D6-434A-89BF-FCD6C91F9C2D}"/>
          </ac:spMkLst>
        </pc:spChg>
        <pc:spChg chg="mod topLvl">
          <ac:chgData name="Kitazawa Masakiyo" userId="2bf3742da7ad8ecb" providerId="LiveId" clId="{C3319DF0-672F-484E-9379-5FB1B9723CB0}" dt="2021-09-10T15:17:26.425" v="3801" actId="1036"/>
          <ac:spMkLst>
            <pc:docMk/>
            <pc:sldMk cId="4155151995" sldId="512"/>
            <ac:spMk id="9" creationId="{D401D690-CE21-427F-84EE-568B02A5CD61}"/>
          </ac:spMkLst>
        </pc:spChg>
        <pc:spChg chg="add del mod">
          <ac:chgData name="Kitazawa Masakiyo" userId="2bf3742da7ad8ecb" providerId="LiveId" clId="{C3319DF0-672F-484E-9379-5FB1B9723CB0}" dt="2021-09-10T14:57:55.197" v="3418" actId="478"/>
          <ac:spMkLst>
            <pc:docMk/>
            <pc:sldMk cId="4155151995" sldId="512"/>
            <ac:spMk id="10" creationId="{47C5F6E7-CE20-4628-A4B7-9F4A07DE9093}"/>
          </ac:spMkLst>
        </pc:spChg>
        <pc:spChg chg="add del mod">
          <ac:chgData name="Kitazawa Masakiyo" userId="2bf3742da7ad8ecb" providerId="LiveId" clId="{C3319DF0-672F-484E-9379-5FB1B9723CB0}" dt="2021-09-10T15:07:54.288" v="3562" actId="478"/>
          <ac:spMkLst>
            <pc:docMk/>
            <pc:sldMk cId="4155151995" sldId="512"/>
            <ac:spMk id="11" creationId="{ABDA94EB-5E81-41D8-ABA8-BD78F2E62578}"/>
          </ac:spMkLst>
        </pc:spChg>
        <pc:spChg chg="add del mod">
          <ac:chgData name="Kitazawa Masakiyo" userId="2bf3742da7ad8ecb" providerId="LiveId" clId="{C3319DF0-672F-484E-9379-5FB1B9723CB0}" dt="2021-09-10T15:07:54.288" v="3562" actId="478"/>
          <ac:spMkLst>
            <pc:docMk/>
            <pc:sldMk cId="4155151995" sldId="512"/>
            <ac:spMk id="12" creationId="{97B64995-789D-4BA5-902F-0B351F8C57B3}"/>
          </ac:spMkLst>
        </pc:spChg>
        <pc:spChg chg="add del mod">
          <ac:chgData name="Kitazawa Masakiyo" userId="2bf3742da7ad8ecb" providerId="LiveId" clId="{C3319DF0-672F-484E-9379-5FB1B9723CB0}" dt="2021-09-10T15:07:54.288" v="3562" actId="478"/>
          <ac:spMkLst>
            <pc:docMk/>
            <pc:sldMk cId="4155151995" sldId="512"/>
            <ac:spMk id="14" creationId="{572E524A-B234-47AB-A3C3-3960AB1089AA}"/>
          </ac:spMkLst>
        </pc:spChg>
        <pc:spChg chg="add mod">
          <ac:chgData name="Kitazawa Masakiyo" userId="2bf3742da7ad8ecb" providerId="LiveId" clId="{C3319DF0-672F-484E-9379-5FB1B9723CB0}" dt="2021-09-10T15:17:26.425" v="3801" actId="1036"/>
          <ac:spMkLst>
            <pc:docMk/>
            <pc:sldMk cId="4155151995" sldId="512"/>
            <ac:spMk id="21" creationId="{B5647462-128C-4353-BEB3-D6BD246FB12F}"/>
          </ac:spMkLst>
        </pc:spChg>
        <pc:spChg chg="add mod">
          <ac:chgData name="Kitazawa Masakiyo" userId="2bf3742da7ad8ecb" providerId="LiveId" clId="{C3319DF0-672F-484E-9379-5FB1B9723CB0}" dt="2021-09-11T04:02:06.827" v="11505" actId="1076"/>
          <ac:spMkLst>
            <pc:docMk/>
            <pc:sldMk cId="4155151995" sldId="512"/>
            <ac:spMk id="22" creationId="{6ED94DA1-10E7-4519-93AA-22BC700CAD65}"/>
          </ac:spMkLst>
        </pc:spChg>
        <pc:spChg chg="mod">
          <ac:chgData name="Kitazawa Masakiyo" userId="2bf3742da7ad8ecb" providerId="LiveId" clId="{C3319DF0-672F-484E-9379-5FB1B9723CB0}" dt="2021-09-10T15:03:59.589" v="3504"/>
          <ac:spMkLst>
            <pc:docMk/>
            <pc:sldMk cId="4155151995" sldId="512"/>
            <ac:spMk id="23" creationId="{CFEDEB56-2EEE-4D60-9387-46EEE7A6526E}"/>
          </ac:spMkLst>
        </pc:spChg>
        <pc:spChg chg="mod">
          <ac:chgData name="Kitazawa Masakiyo" userId="2bf3742da7ad8ecb" providerId="LiveId" clId="{C3319DF0-672F-484E-9379-5FB1B9723CB0}" dt="2021-09-10T15:03:59.589" v="3504"/>
          <ac:spMkLst>
            <pc:docMk/>
            <pc:sldMk cId="4155151995" sldId="512"/>
            <ac:spMk id="24" creationId="{6FC9E47B-D118-41EA-BEF9-79255955224C}"/>
          </ac:spMkLst>
        </pc:spChg>
        <pc:spChg chg="add del mod">
          <ac:chgData name="Kitazawa Masakiyo" userId="2bf3742da7ad8ecb" providerId="LiveId" clId="{C3319DF0-672F-484E-9379-5FB1B9723CB0}" dt="2021-09-10T15:04:42.727" v="3509"/>
          <ac:spMkLst>
            <pc:docMk/>
            <pc:sldMk cId="4155151995" sldId="512"/>
            <ac:spMk id="26" creationId="{C298097F-DD61-463B-9CB4-8AD77AA84193}"/>
          </ac:spMkLst>
        </pc:spChg>
        <pc:spChg chg="add mod ord">
          <ac:chgData name="Kitazawa Masakiyo" userId="2bf3742da7ad8ecb" providerId="LiveId" clId="{C3319DF0-672F-484E-9379-5FB1B9723CB0}" dt="2021-09-10T15:17:26.425" v="3801" actId="1036"/>
          <ac:spMkLst>
            <pc:docMk/>
            <pc:sldMk cId="4155151995" sldId="512"/>
            <ac:spMk id="27" creationId="{01AF39A0-6846-4862-8168-BC4920548283}"/>
          </ac:spMkLst>
        </pc:spChg>
        <pc:spChg chg="add mod">
          <ac:chgData name="Kitazawa Masakiyo" userId="2bf3742da7ad8ecb" providerId="LiveId" clId="{C3319DF0-672F-484E-9379-5FB1B9723CB0}" dt="2021-09-10T15:17:26.425" v="3801" actId="1036"/>
          <ac:spMkLst>
            <pc:docMk/>
            <pc:sldMk cId="4155151995" sldId="512"/>
            <ac:spMk id="28" creationId="{AAFC3BA2-B1CA-4B90-8870-24D8F2251D48}"/>
          </ac:spMkLst>
        </pc:spChg>
        <pc:spChg chg="add del mod">
          <ac:chgData name="Kitazawa Masakiyo" userId="2bf3742da7ad8ecb" providerId="LiveId" clId="{C3319DF0-672F-484E-9379-5FB1B9723CB0}" dt="2021-09-10T15:06:10.612" v="3527"/>
          <ac:spMkLst>
            <pc:docMk/>
            <pc:sldMk cId="4155151995" sldId="512"/>
            <ac:spMk id="29" creationId="{2010CD4D-1D35-4E1F-A339-6DE39CA48928}"/>
          </ac:spMkLst>
        </pc:spChg>
        <pc:spChg chg="add mod">
          <ac:chgData name="Kitazawa Masakiyo" userId="2bf3742da7ad8ecb" providerId="LiveId" clId="{C3319DF0-672F-484E-9379-5FB1B9723CB0}" dt="2021-09-10T15:17:26.425" v="3801" actId="1036"/>
          <ac:spMkLst>
            <pc:docMk/>
            <pc:sldMk cId="4155151995" sldId="512"/>
            <ac:spMk id="30" creationId="{3124B9D2-5701-482C-834D-C37781218247}"/>
          </ac:spMkLst>
        </pc:spChg>
        <pc:spChg chg="add mod">
          <ac:chgData name="Kitazawa Masakiyo" userId="2bf3742da7ad8ecb" providerId="LiveId" clId="{C3319DF0-672F-484E-9379-5FB1B9723CB0}" dt="2021-09-10T15:17:26.425" v="3801" actId="1036"/>
          <ac:spMkLst>
            <pc:docMk/>
            <pc:sldMk cId="4155151995" sldId="512"/>
            <ac:spMk id="31" creationId="{4893CA75-68EC-41E8-A009-BB57EEC6305F}"/>
          </ac:spMkLst>
        </pc:spChg>
        <pc:spChg chg="add mod">
          <ac:chgData name="Kitazawa Masakiyo" userId="2bf3742da7ad8ecb" providerId="LiveId" clId="{C3319DF0-672F-484E-9379-5FB1B9723CB0}" dt="2021-09-10T15:17:26.425" v="3801" actId="1036"/>
          <ac:spMkLst>
            <pc:docMk/>
            <pc:sldMk cId="4155151995" sldId="512"/>
            <ac:spMk id="38" creationId="{1E2EBEF8-D4B2-4F9E-8670-F95BA3919CAB}"/>
          </ac:spMkLst>
        </pc:spChg>
        <pc:spChg chg="add del mod">
          <ac:chgData name="Kitazawa Masakiyo" userId="2bf3742da7ad8ecb" providerId="LiveId" clId="{C3319DF0-672F-484E-9379-5FB1B9723CB0}" dt="2021-09-10T15:11:42.144" v="3628"/>
          <ac:spMkLst>
            <pc:docMk/>
            <pc:sldMk cId="4155151995" sldId="512"/>
            <ac:spMk id="39" creationId="{37BDD17F-0703-48D2-9998-B6C9900CD3F2}"/>
          </ac:spMkLst>
        </pc:spChg>
        <pc:spChg chg="add mod ord">
          <ac:chgData name="Kitazawa Masakiyo" userId="2bf3742da7ad8ecb" providerId="LiveId" clId="{C3319DF0-672F-484E-9379-5FB1B9723CB0}" dt="2021-09-11T04:01:59.044" v="11504" actId="1035"/>
          <ac:spMkLst>
            <pc:docMk/>
            <pc:sldMk cId="4155151995" sldId="512"/>
            <ac:spMk id="40" creationId="{525F4F6A-B77F-464D-AEE9-F902CBB12390}"/>
          </ac:spMkLst>
        </pc:spChg>
        <pc:spChg chg="add mod ord">
          <ac:chgData name="Kitazawa Masakiyo" userId="2bf3742da7ad8ecb" providerId="LiveId" clId="{C3319DF0-672F-484E-9379-5FB1B9723CB0}" dt="2021-09-11T04:01:59.044" v="11504" actId="1035"/>
          <ac:spMkLst>
            <pc:docMk/>
            <pc:sldMk cId="4155151995" sldId="512"/>
            <ac:spMk id="41" creationId="{02CB7977-F61A-417B-94F2-17DBB17D72E4}"/>
          </ac:spMkLst>
        </pc:spChg>
        <pc:spChg chg="add mod ord">
          <ac:chgData name="Kitazawa Masakiyo" userId="2bf3742da7ad8ecb" providerId="LiveId" clId="{C3319DF0-672F-484E-9379-5FB1B9723CB0}" dt="2021-09-11T04:01:59.044" v="11504" actId="1035"/>
          <ac:spMkLst>
            <pc:docMk/>
            <pc:sldMk cId="4155151995" sldId="512"/>
            <ac:spMk id="44" creationId="{7128949C-B8BB-4626-8D2B-F212EACF6143}"/>
          </ac:spMkLst>
        </pc:spChg>
        <pc:spChg chg="add mod">
          <ac:chgData name="Kitazawa Masakiyo" userId="2bf3742da7ad8ecb" providerId="LiveId" clId="{C3319DF0-672F-484E-9379-5FB1B9723CB0}" dt="2021-09-10T15:17:26.425" v="3801" actId="1036"/>
          <ac:spMkLst>
            <pc:docMk/>
            <pc:sldMk cId="4155151995" sldId="512"/>
            <ac:spMk id="48" creationId="{60EDA4F8-7AD4-4BA0-B07E-EB682C355DCC}"/>
          </ac:spMkLst>
        </pc:spChg>
        <pc:spChg chg="add mod">
          <ac:chgData name="Kitazawa Masakiyo" userId="2bf3742da7ad8ecb" providerId="LiveId" clId="{C3319DF0-672F-484E-9379-5FB1B9723CB0}" dt="2021-09-11T04:01:59.044" v="11504" actId="1035"/>
          <ac:spMkLst>
            <pc:docMk/>
            <pc:sldMk cId="4155151995" sldId="512"/>
            <ac:spMk id="49" creationId="{5B3E6F5F-97C4-4C02-B170-3A2FBD65661E}"/>
          </ac:spMkLst>
        </pc:spChg>
        <pc:grpChg chg="add del mod">
          <ac:chgData name="Kitazawa Masakiyo" userId="2bf3742da7ad8ecb" providerId="LiveId" clId="{C3319DF0-672F-484E-9379-5FB1B9723CB0}" dt="2021-09-10T15:06:38.675" v="3539" actId="165"/>
          <ac:grpSpMkLst>
            <pc:docMk/>
            <pc:sldMk cId="4155151995" sldId="512"/>
            <ac:grpSpMk id="5" creationId="{BE4F9AF3-E939-441A-91CB-F8180334B2D5}"/>
          </ac:grpSpMkLst>
        </pc:grpChg>
        <pc:grpChg chg="add del mod">
          <ac:chgData name="Kitazawa Masakiyo" userId="2bf3742da7ad8ecb" providerId="LiveId" clId="{C3319DF0-672F-484E-9379-5FB1B9723CB0}" dt="2021-09-10T15:04:03.256" v="3505"/>
          <ac:grpSpMkLst>
            <pc:docMk/>
            <pc:sldMk cId="4155151995" sldId="512"/>
            <ac:grpSpMk id="22" creationId="{E6983914-C8A7-4D7D-A588-E8E717F7EAFC}"/>
          </ac:grpSpMkLst>
        </pc:grpChg>
        <pc:picChg chg="del mod topLvl">
          <ac:chgData name="Kitazawa Masakiyo" userId="2bf3742da7ad8ecb" providerId="LiveId" clId="{C3319DF0-672F-484E-9379-5FB1B9723CB0}" dt="2021-09-10T15:07:59.676" v="3563" actId="478"/>
          <ac:picMkLst>
            <pc:docMk/>
            <pc:sldMk cId="4155151995" sldId="512"/>
            <ac:picMk id="6" creationId="{7BE204A0-83DC-4C63-AE5B-C1BB2D3048F0}"/>
          </ac:picMkLst>
        </pc:picChg>
        <pc:picChg chg="del mod topLvl">
          <ac:chgData name="Kitazawa Masakiyo" userId="2bf3742da7ad8ecb" providerId="LiveId" clId="{C3319DF0-672F-484E-9379-5FB1B9723CB0}" dt="2021-09-10T15:09:01.922" v="3578"/>
          <ac:picMkLst>
            <pc:docMk/>
            <pc:sldMk cId="4155151995" sldId="512"/>
            <ac:picMk id="7" creationId="{09FBD9AE-D073-4962-AD90-FFFBB021D187}"/>
          </ac:picMkLst>
        </pc:picChg>
        <pc:picChg chg="del mod topLvl">
          <ac:chgData name="Kitazawa Masakiyo" userId="2bf3742da7ad8ecb" providerId="LiveId" clId="{C3319DF0-672F-484E-9379-5FB1B9723CB0}" dt="2021-09-10T15:10:04.551" v="3602"/>
          <ac:picMkLst>
            <pc:docMk/>
            <pc:sldMk cId="4155151995" sldId="512"/>
            <ac:picMk id="8" creationId="{636487E1-18FD-4FAF-B249-BCBFAE0CED0F}"/>
          </ac:picMkLst>
        </pc:picChg>
        <pc:picChg chg="add del mod">
          <ac:chgData name="Kitazawa Masakiyo" userId="2bf3742da7ad8ecb" providerId="LiveId" clId="{C3319DF0-672F-484E-9379-5FB1B9723CB0}" dt="2021-09-10T15:00:39.650" v="3437"/>
          <ac:picMkLst>
            <pc:docMk/>
            <pc:sldMk cId="4155151995" sldId="512"/>
            <ac:picMk id="15" creationId="{E17D1A89-C3E3-4FDC-997E-72E5AEEA0D38}"/>
          </ac:picMkLst>
        </pc:picChg>
        <pc:picChg chg="add mod">
          <ac:chgData name="Kitazawa Masakiyo" userId="2bf3742da7ad8ecb" providerId="LiveId" clId="{C3319DF0-672F-484E-9379-5FB1B9723CB0}" dt="2021-09-10T15:17:26.425" v="3801" actId="1036"/>
          <ac:picMkLst>
            <pc:docMk/>
            <pc:sldMk cId="4155151995" sldId="512"/>
            <ac:picMk id="17" creationId="{319AFB7A-A879-4820-87FF-B6C15E56E0D5}"/>
          </ac:picMkLst>
        </pc:picChg>
        <pc:picChg chg="add del mod modCrop">
          <ac:chgData name="Kitazawa Masakiyo" userId="2bf3742da7ad8ecb" providerId="LiveId" clId="{C3319DF0-672F-484E-9379-5FB1B9723CB0}" dt="2021-09-10T15:03:29.573" v="3490" actId="21"/>
          <ac:picMkLst>
            <pc:docMk/>
            <pc:sldMk cId="4155151995" sldId="512"/>
            <ac:picMk id="19" creationId="{2D2A4733-8854-4C99-9D39-655E6F9C269A}"/>
          </ac:picMkLst>
        </pc:picChg>
        <pc:picChg chg="add mod">
          <ac:chgData name="Kitazawa Masakiyo" userId="2bf3742da7ad8ecb" providerId="LiveId" clId="{C3319DF0-672F-484E-9379-5FB1B9723CB0}" dt="2021-09-10T15:17:26.425" v="3801" actId="1036"/>
          <ac:picMkLst>
            <pc:docMk/>
            <pc:sldMk cId="4155151995" sldId="512"/>
            <ac:picMk id="20" creationId="{2F0F3326-1649-4121-98C4-6F58E71B9F30}"/>
          </ac:picMkLst>
        </pc:picChg>
        <pc:picChg chg="mod">
          <ac:chgData name="Kitazawa Masakiyo" userId="2bf3742da7ad8ecb" providerId="LiveId" clId="{C3319DF0-672F-484E-9379-5FB1B9723CB0}" dt="2021-09-10T15:03:59.589" v="3504"/>
          <ac:picMkLst>
            <pc:docMk/>
            <pc:sldMk cId="4155151995" sldId="512"/>
            <ac:picMk id="25" creationId="{94B6F4E9-4F51-4C8D-8E98-E07BD924A91A}"/>
          </ac:picMkLst>
        </pc:picChg>
        <pc:picChg chg="add del mod">
          <ac:chgData name="Kitazawa Masakiyo" userId="2bf3742da7ad8ecb" providerId="LiveId" clId="{C3319DF0-672F-484E-9379-5FB1B9723CB0}" dt="2021-09-10T15:09:09.760" v="3590"/>
          <ac:picMkLst>
            <pc:docMk/>
            <pc:sldMk cId="4155151995" sldId="512"/>
            <ac:picMk id="33" creationId="{B70D812C-31BC-4129-A156-34C64A7F86FC}"/>
          </ac:picMkLst>
        </pc:picChg>
        <pc:picChg chg="add mod">
          <ac:chgData name="Kitazawa Masakiyo" userId="2bf3742da7ad8ecb" providerId="LiveId" clId="{C3319DF0-672F-484E-9379-5FB1B9723CB0}" dt="2021-09-10T15:17:26.425" v="3801" actId="1036"/>
          <ac:picMkLst>
            <pc:docMk/>
            <pc:sldMk cId="4155151995" sldId="512"/>
            <ac:picMk id="35" creationId="{75D73FCC-CDD7-4630-B757-305669E96CC1}"/>
          </ac:picMkLst>
        </pc:picChg>
        <pc:picChg chg="add mod">
          <ac:chgData name="Kitazawa Masakiyo" userId="2bf3742da7ad8ecb" providerId="LiveId" clId="{C3319DF0-672F-484E-9379-5FB1B9723CB0}" dt="2021-09-10T15:17:26.425" v="3801" actId="1036"/>
          <ac:picMkLst>
            <pc:docMk/>
            <pc:sldMk cId="4155151995" sldId="512"/>
            <ac:picMk id="37" creationId="{03D5522B-D5C4-4F07-8838-AD1EFD72D795}"/>
          </ac:picMkLst>
        </pc:picChg>
        <pc:picChg chg="add mod ord">
          <ac:chgData name="Kitazawa Masakiyo" userId="2bf3742da7ad8ecb" providerId="LiveId" clId="{C3319DF0-672F-484E-9379-5FB1B9723CB0}" dt="2021-09-11T04:01:59.044" v="11504" actId="1035"/>
          <ac:picMkLst>
            <pc:docMk/>
            <pc:sldMk cId="4155151995" sldId="512"/>
            <ac:picMk id="43" creationId="{D5593133-50BD-4942-965D-3698E0530098}"/>
          </ac:picMkLst>
        </pc:picChg>
        <pc:picChg chg="add del mod">
          <ac:chgData name="Kitazawa Masakiyo" userId="2bf3742da7ad8ecb" providerId="LiveId" clId="{C3319DF0-672F-484E-9379-5FB1B9723CB0}" dt="2021-09-10T15:14:42.984" v="3730"/>
          <ac:picMkLst>
            <pc:docMk/>
            <pc:sldMk cId="4155151995" sldId="512"/>
            <ac:picMk id="45" creationId="{AEA25777-98CC-4B8C-A63E-13CBC380A49E}"/>
          </ac:picMkLst>
        </pc:picChg>
        <pc:picChg chg="add mod ord">
          <ac:chgData name="Kitazawa Masakiyo" userId="2bf3742da7ad8ecb" providerId="LiveId" clId="{C3319DF0-672F-484E-9379-5FB1B9723CB0}" dt="2021-09-11T04:01:59.044" v="11504" actId="1035"/>
          <ac:picMkLst>
            <pc:docMk/>
            <pc:sldMk cId="4155151995" sldId="512"/>
            <ac:picMk id="47" creationId="{BFF2B6AB-7D88-4C25-9D44-933E21577BA2}"/>
          </ac:picMkLst>
        </pc:picChg>
        <pc:cxnChg chg="add del mod">
          <ac:chgData name="Kitazawa Masakiyo" userId="2bf3742da7ad8ecb" providerId="LiveId" clId="{C3319DF0-672F-484E-9379-5FB1B9723CB0}" dt="2021-09-10T15:07:54.288" v="3562" actId="478"/>
          <ac:cxnSpMkLst>
            <pc:docMk/>
            <pc:sldMk cId="4155151995" sldId="512"/>
            <ac:cxnSpMk id="13" creationId="{346AD1F3-7CFC-4CFD-90BC-6BC8D5DBDC9C}"/>
          </ac:cxnSpMkLst>
        </pc:cxnChg>
      </pc:sldChg>
      <pc:sldChg chg="delSp modSp mod">
        <pc:chgData name="Kitazawa Masakiyo" userId="2bf3742da7ad8ecb" providerId="LiveId" clId="{C3319DF0-672F-484E-9379-5FB1B9723CB0}" dt="2021-09-10T11:58:08.964" v="2065" actId="478"/>
        <pc:sldMkLst>
          <pc:docMk/>
          <pc:sldMk cId="1711892721" sldId="513"/>
        </pc:sldMkLst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7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7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8.964" v="2065" actId="478"/>
          <ac:spMkLst>
            <pc:docMk/>
            <pc:sldMk cId="1711892721" sldId="513"/>
            <ac:spMk id="7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8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8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8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8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8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8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8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8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8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8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9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9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9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9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9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9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9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9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9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9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0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0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0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0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0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0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0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0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0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0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1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1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1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1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1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1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1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1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1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1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2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2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2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2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2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2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2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2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2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2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3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3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3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3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3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3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3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3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3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3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4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4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4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4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4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4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4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4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4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4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5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5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5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5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5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5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5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5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5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5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6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6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6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6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6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6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6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6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6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6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7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7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7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7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7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7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7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7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7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7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8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8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8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8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8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8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8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8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8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8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9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9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9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9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9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9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9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9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9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19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20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20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20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20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20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5.356" v="2064" actId="478"/>
          <ac:spMkLst>
            <pc:docMk/>
            <pc:sldMk cId="1711892721" sldId="513"/>
            <ac:spMk id="20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8.964" v="2065" actId="478"/>
          <ac:spMkLst>
            <pc:docMk/>
            <pc:sldMk cId="1711892721" sldId="513"/>
            <ac:spMk id="20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8:08.964" v="2065" actId="478"/>
          <ac:spMkLst>
            <pc:docMk/>
            <pc:sldMk cId="1711892721" sldId="513"/>
            <ac:spMk id="209" creationId="{00000000-0000-0000-0000-000000000000}"/>
          </ac:spMkLst>
        </pc:spChg>
        <pc:cxnChg chg="del mod">
          <ac:chgData name="Kitazawa Masakiyo" userId="2bf3742da7ad8ecb" providerId="LiveId" clId="{C3319DF0-672F-484E-9379-5FB1B9723CB0}" dt="2021-09-10T11:58:05.356" v="2064" actId="478"/>
          <ac:cxnSpMkLst>
            <pc:docMk/>
            <pc:sldMk cId="1711892721" sldId="513"/>
            <ac:cxnSpMk id="206" creationId="{00000000-0000-0000-0000-000000000000}"/>
          </ac:cxnSpMkLst>
        </pc:cxnChg>
        <pc:cxnChg chg="del">
          <ac:chgData name="Kitazawa Masakiyo" userId="2bf3742da7ad8ecb" providerId="LiveId" clId="{C3319DF0-672F-484E-9379-5FB1B9723CB0}" dt="2021-09-10T11:58:08.964" v="2065" actId="478"/>
          <ac:cxnSpMkLst>
            <pc:docMk/>
            <pc:sldMk cId="1711892721" sldId="513"/>
            <ac:cxnSpMk id="208" creationId="{00000000-0000-0000-0000-000000000000}"/>
          </ac:cxnSpMkLst>
        </pc:cxnChg>
      </pc:sldChg>
      <pc:sldChg chg="delSp modSp mod">
        <pc:chgData name="Kitazawa Masakiyo" userId="2bf3742da7ad8ecb" providerId="LiveId" clId="{C3319DF0-672F-484E-9379-5FB1B9723CB0}" dt="2021-09-10T11:57:58.770" v="2063" actId="478"/>
        <pc:sldMkLst>
          <pc:docMk/>
          <pc:sldMk cId="2827220079" sldId="514"/>
        </pc:sldMkLst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4" creationId="{200C1EC6-8E05-4405-8269-79848EAB1E98}"/>
          </ac:spMkLst>
        </pc:spChg>
        <pc:spChg chg="del">
          <ac:chgData name="Kitazawa Masakiyo" userId="2bf3742da7ad8ecb" providerId="LiveId" clId="{C3319DF0-672F-484E-9379-5FB1B9723CB0}" dt="2021-09-10T11:57:58.770" v="2063" actId="478"/>
          <ac:spMkLst>
            <pc:docMk/>
            <pc:sldMk cId="2827220079" sldId="514"/>
            <ac:spMk id="3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3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3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3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3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3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3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4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4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4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4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4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4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4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4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4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4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5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5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5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5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5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5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5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5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5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5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6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6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6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6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6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6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6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6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6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6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7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7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7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7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7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7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7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7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7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8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8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8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8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8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8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8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8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8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8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9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9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9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9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9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9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9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9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9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9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0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0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0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0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0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0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0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0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0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0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1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1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1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1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1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1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1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1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1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1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2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2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2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2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2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2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2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2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2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2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3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3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3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3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3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3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3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3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3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3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4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4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4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4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4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4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4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4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4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4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5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5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5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5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5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5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5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5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5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5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6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6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6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6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6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6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6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6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6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6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7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7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7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7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7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7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7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7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7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7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8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8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8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8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8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8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8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8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8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8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9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9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9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9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9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9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96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9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98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199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200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201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202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203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204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205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207" creationId="{00000000-0000-0000-0000-000000000000}"/>
          </ac:spMkLst>
        </pc:spChg>
        <pc:spChg chg="del">
          <ac:chgData name="Kitazawa Masakiyo" userId="2bf3742da7ad8ecb" providerId="LiveId" clId="{C3319DF0-672F-484E-9379-5FB1B9723CB0}" dt="2021-09-10T11:57:55.384" v="2062" actId="478"/>
          <ac:spMkLst>
            <pc:docMk/>
            <pc:sldMk cId="2827220079" sldId="514"/>
            <ac:spMk id="209" creationId="{00000000-0000-0000-0000-000000000000}"/>
          </ac:spMkLst>
        </pc:spChg>
        <pc:cxnChg chg="del mod">
          <ac:chgData name="Kitazawa Masakiyo" userId="2bf3742da7ad8ecb" providerId="LiveId" clId="{C3319DF0-672F-484E-9379-5FB1B9723CB0}" dt="2021-09-10T11:57:55.384" v="2062" actId="478"/>
          <ac:cxnSpMkLst>
            <pc:docMk/>
            <pc:sldMk cId="2827220079" sldId="514"/>
            <ac:cxnSpMk id="206" creationId="{00000000-0000-0000-0000-000000000000}"/>
          </ac:cxnSpMkLst>
        </pc:cxnChg>
        <pc:cxnChg chg="del">
          <ac:chgData name="Kitazawa Masakiyo" userId="2bf3742da7ad8ecb" providerId="LiveId" clId="{C3319DF0-672F-484E-9379-5FB1B9723CB0}" dt="2021-09-10T11:57:55.384" v="2062" actId="478"/>
          <ac:cxnSpMkLst>
            <pc:docMk/>
            <pc:sldMk cId="2827220079" sldId="514"/>
            <ac:cxnSpMk id="208" creationId="{00000000-0000-0000-0000-000000000000}"/>
          </ac:cxnSpMkLst>
        </pc:cxnChg>
      </pc:sldChg>
      <pc:sldChg chg="addSp delSp modSp mod ord delAnim modAnim">
        <pc:chgData name="Kitazawa Masakiyo" userId="2bf3742da7ad8ecb" providerId="LiveId" clId="{C3319DF0-672F-484E-9379-5FB1B9723CB0}" dt="2021-09-11T02:02:49.489" v="10847" actId="1076"/>
        <pc:sldMkLst>
          <pc:docMk/>
          <pc:sldMk cId="59959534" sldId="515"/>
        </pc:sldMkLst>
        <pc:spChg chg="add mod">
          <ac:chgData name="Kitazawa Masakiyo" userId="2bf3742da7ad8ecb" providerId="LiveId" clId="{C3319DF0-672F-484E-9379-5FB1B9723CB0}" dt="2021-09-11T01:26:52.291" v="9779" actId="113"/>
          <ac:spMkLst>
            <pc:docMk/>
            <pc:sldMk cId="59959534" sldId="515"/>
            <ac:spMk id="5" creationId="{BD55DA5D-6EBE-4661-9C5C-7E974595128C}"/>
          </ac:spMkLst>
        </pc:spChg>
        <pc:spChg chg="del">
          <ac:chgData name="Kitazawa Masakiyo" userId="2bf3742da7ad8ecb" providerId="LiveId" clId="{C3319DF0-672F-484E-9379-5FB1B9723CB0}" dt="2021-09-10T15:46:59.325" v="3968" actId="478"/>
          <ac:spMkLst>
            <pc:docMk/>
            <pc:sldMk cId="59959534" sldId="515"/>
            <ac:spMk id="7" creationId="{085C1840-DDD3-417F-92A0-A3C67FA1CC74}"/>
          </ac:spMkLst>
        </pc:spChg>
        <pc:spChg chg="add mod">
          <ac:chgData name="Kitazawa Masakiyo" userId="2bf3742da7ad8ecb" providerId="LiveId" clId="{C3319DF0-672F-484E-9379-5FB1B9723CB0}" dt="2021-09-10T15:47:05.978" v="3969" actId="164"/>
          <ac:spMkLst>
            <pc:docMk/>
            <pc:sldMk cId="59959534" sldId="515"/>
            <ac:spMk id="15" creationId="{FAD5733B-7D2B-4E22-8CA4-287151FA672C}"/>
          </ac:spMkLst>
        </pc:spChg>
        <pc:spChg chg="add mod">
          <ac:chgData name="Kitazawa Masakiyo" userId="2bf3742da7ad8ecb" providerId="LiveId" clId="{C3319DF0-672F-484E-9379-5FB1B9723CB0}" dt="2021-09-10T15:47:05.978" v="3969" actId="164"/>
          <ac:spMkLst>
            <pc:docMk/>
            <pc:sldMk cId="59959534" sldId="515"/>
            <ac:spMk id="16" creationId="{77FCCA36-EEDF-4D6E-AAAB-733D4337D9BF}"/>
          </ac:spMkLst>
        </pc:spChg>
        <pc:spChg chg="mod">
          <ac:chgData name="Kitazawa Masakiyo" userId="2bf3742da7ad8ecb" providerId="LiveId" clId="{C3319DF0-672F-484E-9379-5FB1B9723CB0}" dt="2021-09-10T15:47:29.095" v="3974"/>
          <ac:spMkLst>
            <pc:docMk/>
            <pc:sldMk cId="59959534" sldId="515"/>
            <ac:spMk id="19" creationId="{1A8022AA-7404-40F6-B995-93883D27CF2C}"/>
          </ac:spMkLst>
        </pc:spChg>
        <pc:spChg chg="mod">
          <ac:chgData name="Kitazawa Masakiyo" userId="2bf3742da7ad8ecb" providerId="LiveId" clId="{C3319DF0-672F-484E-9379-5FB1B9723CB0}" dt="2021-09-11T01:25:32.278" v="9766" actId="20577"/>
          <ac:spMkLst>
            <pc:docMk/>
            <pc:sldMk cId="59959534" sldId="515"/>
            <ac:spMk id="20" creationId="{138489C5-01F1-4434-9EED-857E46258342}"/>
          </ac:spMkLst>
        </pc:spChg>
        <pc:spChg chg="add del mod">
          <ac:chgData name="Kitazawa Masakiyo" userId="2bf3742da7ad8ecb" providerId="LiveId" clId="{C3319DF0-672F-484E-9379-5FB1B9723CB0}" dt="2021-09-10T15:47:43.764" v="3976"/>
          <ac:spMkLst>
            <pc:docMk/>
            <pc:sldMk cId="59959534" sldId="515"/>
            <ac:spMk id="21" creationId="{01D1E61C-2621-49F8-83EF-4A14144D7E84}"/>
          </ac:spMkLst>
        </pc:spChg>
        <pc:spChg chg="mod">
          <ac:chgData name="Kitazawa Masakiyo" userId="2bf3742da7ad8ecb" providerId="LiveId" clId="{C3319DF0-672F-484E-9379-5FB1B9723CB0}" dt="2021-09-10T15:48:11.975" v="4005" actId="14100"/>
          <ac:spMkLst>
            <pc:docMk/>
            <pc:sldMk cId="59959534" sldId="515"/>
            <ac:spMk id="23" creationId="{E531D7D4-3705-4CAB-ACB7-7EC823EC8147}"/>
          </ac:spMkLst>
        </pc:spChg>
        <pc:spChg chg="mod">
          <ac:chgData name="Kitazawa Masakiyo" userId="2bf3742da7ad8ecb" providerId="LiveId" clId="{C3319DF0-672F-484E-9379-5FB1B9723CB0}" dt="2021-09-10T15:48:07.124" v="4004" actId="20577"/>
          <ac:spMkLst>
            <pc:docMk/>
            <pc:sldMk cId="59959534" sldId="515"/>
            <ac:spMk id="24" creationId="{132FA351-9551-4990-A0AF-CCB2F157C0E6}"/>
          </ac:spMkLst>
        </pc:spChg>
        <pc:spChg chg="add mod">
          <ac:chgData name="Kitazawa Masakiyo" userId="2bf3742da7ad8ecb" providerId="LiveId" clId="{C3319DF0-672F-484E-9379-5FB1B9723CB0}" dt="2021-09-10T15:50:23.844" v="4080" actId="1076"/>
          <ac:spMkLst>
            <pc:docMk/>
            <pc:sldMk cId="59959534" sldId="515"/>
            <ac:spMk id="25" creationId="{D2D3B3A3-5D1B-40E8-AAFC-771143D6ABD4}"/>
          </ac:spMkLst>
        </pc:spChg>
        <pc:spChg chg="add del mod">
          <ac:chgData name="Kitazawa Masakiyo" userId="2bf3742da7ad8ecb" providerId="LiveId" clId="{C3319DF0-672F-484E-9379-5FB1B9723CB0}" dt="2021-09-10T15:50:12.833" v="4078" actId="478"/>
          <ac:spMkLst>
            <pc:docMk/>
            <pc:sldMk cId="59959534" sldId="515"/>
            <ac:spMk id="26" creationId="{2A17A835-46FC-42A7-891F-9999DC2F8596}"/>
          </ac:spMkLst>
        </pc:spChg>
        <pc:spChg chg="mod">
          <ac:chgData name="Kitazawa Masakiyo" userId="2bf3742da7ad8ecb" providerId="LiveId" clId="{C3319DF0-672F-484E-9379-5FB1B9723CB0}" dt="2021-09-10T12:12:03.606" v="2171" actId="1076"/>
          <ac:spMkLst>
            <pc:docMk/>
            <pc:sldMk cId="59959534" sldId="515"/>
            <ac:spMk id="54" creationId="{00000000-0000-0000-0000-000000000000}"/>
          </ac:spMkLst>
        </pc:spChg>
        <pc:spChg chg="mod">
          <ac:chgData name="Kitazawa Masakiyo" userId="2bf3742da7ad8ecb" providerId="LiveId" clId="{C3319DF0-672F-484E-9379-5FB1B9723CB0}" dt="2021-09-11T02:02:49.489" v="10847" actId="1076"/>
          <ac:spMkLst>
            <pc:docMk/>
            <pc:sldMk cId="59959534" sldId="515"/>
            <ac:spMk id="55" creationId="{00000000-0000-0000-0000-000000000000}"/>
          </ac:spMkLst>
        </pc:spChg>
        <pc:grpChg chg="del">
          <ac:chgData name="Kitazawa Masakiyo" userId="2bf3742da7ad8ecb" providerId="LiveId" clId="{C3319DF0-672F-484E-9379-5FB1B9723CB0}" dt="2021-09-10T12:11:24.177" v="2113" actId="478"/>
          <ac:grpSpMkLst>
            <pc:docMk/>
            <pc:sldMk cId="59959534" sldId="515"/>
            <ac:grpSpMk id="3" creationId="{00000000-0000-0000-0000-000000000000}"/>
          </ac:grpSpMkLst>
        </pc:grpChg>
        <pc:grpChg chg="add mod">
          <ac:chgData name="Kitazawa Masakiyo" userId="2bf3742da7ad8ecb" providerId="LiveId" clId="{C3319DF0-672F-484E-9379-5FB1B9723CB0}" dt="2021-09-10T15:47:08.440" v="3970" actId="1076"/>
          <ac:grpSpMkLst>
            <pc:docMk/>
            <pc:sldMk cId="59959534" sldId="515"/>
            <ac:grpSpMk id="3" creationId="{3BFE8B08-0CD5-41A8-8669-30204B6A533B}"/>
          </ac:grpSpMkLst>
        </pc:grpChg>
        <pc:grpChg chg="add mod">
          <ac:chgData name="Kitazawa Masakiyo" userId="2bf3742da7ad8ecb" providerId="LiveId" clId="{C3319DF0-672F-484E-9379-5FB1B9723CB0}" dt="2021-09-10T15:47:29.095" v="3974"/>
          <ac:grpSpMkLst>
            <pc:docMk/>
            <pc:sldMk cId="59959534" sldId="515"/>
            <ac:grpSpMk id="18" creationId="{4FCA6DCA-EA57-41F6-800A-319C89AC63F3}"/>
          </ac:grpSpMkLst>
        </pc:grpChg>
        <pc:grpChg chg="add mod">
          <ac:chgData name="Kitazawa Masakiyo" userId="2bf3742da7ad8ecb" providerId="LiveId" clId="{C3319DF0-672F-484E-9379-5FB1B9723CB0}" dt="2021-09-10T15:48:17.363" v="4006" actId="1076"/>
          <ac:grpSpMkLst>
            <pc:docMk/>
            <pc:sldMk cId="59959534" sldId="515"/>
            <ac:grpSpMk id="22" creationId="{E1B8DDBB-1636-41F0-8CB9-69CBC4422871}"/>
          </ac:grpSpMkLst>
        </pc:grpChg>
        <pc:grpChg chg="del">
          <ac:chgData name="Kitazawa Masakiyo" userId="2bf3742da7ad8ecb" providerId="LiveId" clId="{C3319DF0-672F-484E-9379-5FB1B9723CB0}" dt="2021-09-10T12:11:21.891" v="2112" actId="478"/>
          <ac:grpSpMkLst>
            <pc:docMk/>
            <pc:sldMk cId="59959534" sldId="515"/>
            <ac:grpSpMk id="56" creationId="{00000000-0000-0000-0000-000000000000}"/>
          </ac:grpSpMkLst>
        </pc:grpChg>
      </pc:sldChg>
      <pc:sldChg chg="delSp del mod">
        <pc:chgData name="Kitazawa Masakiyo" userId="2bf3742da7ad8ecb" providerId="LiveId" clId="{C3319DF0-672F-484E-9379-5FB1B9723CB0}" dt="2021-09-10T12:04:56.111" v="2107" actId="2696"/>
        <pc:sldMkLst>
          <pc:docMk/>
          <pc:sldMk cId="3235425844" sldId="515"/>
        </pc:sldMkLst>
        <pc:picChg chg="del">
          <ac:chgData name="Kitazawa Masakiyo" userId="2bf3742da7ad8ecb" providerId="LiveId" clId="{C3319DF0-672F-484E-9379-5FB1B9723CB0}" dt="2021-09-10T11:59:50.680" v="2066" actId="21"/>
          <ac:picMkLst>
            <pc:docMk/>
            <pc:sldMk cId="3235425844" sldId="515"/>
            <ac:picMk id="19" creationId="{00000000-0000-0000-0000-000000000000}"/>
          </ac:picMkLst>
        </pc:picChg>
      </pc:sldChg>
      <pc:sldChg chg="addSp delSp modSp new mod modAnim">
        <pc:chgData name="Kitazawa Masakiyo" userId="2bf3742da7ad8ecb" providerId="LiveId" clId="{C3319DF0-672F-484E-9379-5FB1B9723CB0}" dt="2021-09-11T04:32:32.562" v="11527" actId="166"/>
        <pc:sldMkLst>
          <pc:docMk/>
          <pc:sldMk cId="1874607313" sldId="516"/>
        </pc:sldMkLst>
        <pc:spChg chg="mod">
          <ac:chgData name="Kitazawa Masakiyo" userId="2bf3742da7ad8ecb" providerId="LiveId" clId="{C3319DF0-672F-484E-9379-5FB1B9723CB0}" dt="2021-09-10T12:13:43.266" v="2203" actId="20577"/>
          <ac:spMkLst>
            <pc:docMk/>
            <pc:sldMk cId="1874607313" sldId="516"/>
            <ac:spMk id="2" creationId="{8DA09DA1-CB25-49BB-879D-476347354144}"/>
          </ac:spMkLst>
        </pc:spChg>
        <pc:spChg chg="del">
          <ac:chgData name="Kitazawa Masakiyo" userId="2bf3742da7ad8ecb" providerId="LiveId" clId="{C3319DF0-672F-484E-9379-5FB1B9723CB0}" dt="2021-09-10T12:13:28.354" v="2173" actId="478"/>
          <ac:spMkLst>
            <pc:docMk/>
            <pc:sldMk cId="1874607313" sldId="516"/>
            <ac:spMk id="3" creationId="{503A9E82-DF20-42E5-ABEB-C1041EBAAD89}"/>
          </ac:spMkLst>
        </pc:spChg>
        <pc:spChg chg="add mod">
          <ac:chgData name="Kitazawa Masakiyo" userId="2bf3742da7ad8ecb" providerId="LiveId" clId="{C3319DF0-672F-484E-9379-5FB1B9723CB0}" dt="2021-09-10T14:16:22.416" v="2647" actId="113"/>
          <ac:spMkLst>
            <pc:docMk/>
            <pc:sldMk cId="1874607313" sldId="516"/>
            <ac:spMk id="6" creationId="{54602A24-22C4-47FE-BFE5-3EA154FE4809}"/>
          </ac:spMkLst>
        </pc:spChg>
        <pc:spChg chg="add mod">
          <ac:chgData name="Kitazawa Masakiyo" userId="2bf3742da7ad8ecb" providerId="LiveId" clId="{C3319DF0-672F-484E-9379-5FB1B9723CB0}" dt="2021-09-11T00:40:52.038" v="8829" actId="20577"/>
          <ac:spMkLst>
            <pc:docMk/>
            <pc:sldMk cId="1874607313" sldId="516"/>
            <ac:spMk id="7" creationId="{1E4581A2-4784-49CF-8A16-B6E13C9D8E62}"/>
          </ac:spMkLst>
        </pc:spChg>
        <pc:spChg chg="add mod ord">
          <ac:chgData name="Kitazawa Masakiyo" userId="2bf3742da7ad8ecb" providerId="LiveId" clId="{C3319DF0-672F-484E-9379-5FB1B9723CB0}" dt="2021-09-11T04:32:32.562" v="11527" actId="166"/>
          <ac:spMkLst>
            <pc:docMk/>
            <pc:sldMk cId="1874607313" sldId="516"/>
            <ac:spMk id="9" creationId="{08FBD244-1031-43B2-AC04-5382E12C142B}"/>
          </ac:spMkLst>
        </pc:spChg>
        <pc:spChg chg="add mod">
          <ac:chgData name="Kitazawa Masakiyo" userId="2bf3742da7ad8ecb" providerId="LiveId" clId="{C3319DF0-672F-484E-9379-5FB1B9723CB0}" dt="2021-09-11T02:03:24.208" v="10853" actId="164"/>
          <ac:spMkLst>
            <pc:docMk/>
            <pc:sldMk cId="1874607313" sldId="516"/>
            <ac:spMk id="12" creationId="{A992CF42-74CD-443F-B968-DE8808047B8D}"/>
          </ac:spMkLst>
        </pc:spChg>
        <pc:spChg chg="add mod">
          <ac:chgData name="Kitazawa Masakiyo" userId="2bf3742da7ad8ecb" providerId="LiveId" clId="{C3319DF0-672F-484E-9379-5FB1B9723CB0}" dt="2021-09-11T02:03:42.520" v="10855" actId="164"/>
          <ac:spMkLst>
            <pc:docMk/>
            <pc:sldMk cId="1874607313" sldId="516"/>
            <ac:spMk id="13" creationId="{D34788B0-589C-4B50-B537-784733C057A5}"/>
          </ac:spMkLst>
        </pc:spChg>
        <pc:spChg chg="add mod">
          <ac:chgData name="Kitazawa Masakiyo" userId="2bf3742da7ad8ecb" providerId="LiveId" clId="{C3319DF0-672F-484E-9379-5FB1B9723CB0}" dt="2021-09-10T14:29:54.116" v="2773" actId="6549"/>
          <ac:spMkLst>
            <pc:docMk/>
            <pc:sldMk cId="1874607313" sldId="516"/>
            <ac:spMk id="18" creationId="{E6407667-EE3B-4C62-8EE5-81FD6286E934}"/>
          </ac:spMkLst>
        </pc:spChg>
        <pc:spChg chg="add mod">
          <ac:chgData name="Kitazawa Masakiyo" userId="2bf3742da7ad8ecb" providerId="LiveId" clId="{C3319DF0-672F-484E-9379-5FB1B9723CB0}" dt="2021-09-10T14:30:23.418" v="2813" actId="1076"/>
          <ac:spMkLst>
            <pc:docMk/>
            <pc:sldMk cId="1874607313" sldId="516"/>
            <ac:spMk id="25" creationId="{6E83FE55-37FE-492B-88D3-90001B5586D7}"/>
          </ac:spMkLst>
        </pc:spChg>
        <pc:spChg chg="add mod">
          <ac:chgData name="Kitazawa Masakiyo" userId="2bf3742da7ad8ecb" providerId="LiveId" clId="{C3319DF0-672F-484E-9379-5FB1B9723CB0}" dt="2021-09-10T14:30:23.418" v="2813" actId="1076"/>
          <ac:spMkLst>
            <pc:docMk/>
            <pc:sldMk cId="1874607313" sldId="516"/>
            <ac:spMk id="26" creationId="{CCBFA970-4129-4F82-B479-AA33D85A043E}"/>
          </ac:spMkLst>
        </pc:spChg>
        <pc:spChg chg="add mod">
          <ac:chgData name="Kitazawa Masakiyo" userId="2bf3742da7ad8ecb" providerId="LiveId" clId="{C3319DF0-672F-484E-9379-5FB1B9723CB0}" dt="2021-09-10T14:30:23.418" v="2813" actId="1076"/>
          <ac:spMkLst>
            <pc:docMk/>
            <pc:sldMk cId="1874607313" sldId="516"/>
            <ac:spMk id="27" creationId="{0641F3D1-D075-4F00-93A6-72079742A29B}"/>
          </ac:spMkLst>
        </pc:spChg>
        <pc:spChg chg="add mod">
          <ac:chgData name="Kitazawa Masakiyo" userId="2bf3742da7ad8ecb" providerId="LiveId" clId="{C3319DF0-672F-484E-9379-5FB1B9723CB0}" dt="2021-09-10T14:30:12.255" v="2812" actId="14100"/>
          <ac:spMkLst>
            <pc:docMk/>
            <pc:sldMk cId="1874607313" sldId="516"/>
            <ac:spMk id="29" creationId="{F6ACE865-8616-4E1F-BDB9-926D400DE4B0}"/>
          </ac:spMkLst>
        </pc:spChg>
        <pc:spChg chg="add mod ord">
          <ac:chgData name="Kitazawa Masakiyo" userId="2bf3742da7ad8ecb" providerId="LiveId" clId="{C3319DF0-672F-484E-9379-5FB1B9723CB0}" dt="2021-09-11T04:32:32.562" v="11527" actId="166"/>
          <ac:spMkLst>
            <pc:docMk/>
            <pc:sldMk cId="1874607313" sldId="516"/>
            <ac:spMk id="30" creationId="{DD276764-B658-498A-AE5A-82AE0C23310D}"/>
          </ac:spMkLst>
        </pc:spChg>
        <pc:grpChg chg="add mod">
          <ac:chgData name="Kitazawa Masakiyo" userId="2bf3742da7ad8ecb" providerId="LiveId" clId="{C3319DF0-672F-484E-9379-5FB1B9723CB0}" dt="2021-09-11T02:03:24.208" v="10853" actId="164"/>
          <ac:grpSpMkLst>
            <pc:docMk/>
            <pc:sldMk cId="1874607313" sldId="516"/>
            <ac:grpSpMk id="3" creationId="{9C27D7BC-B533-4BA0-9901-3CF44ACAC799}"/>
          </ac:grpSpMkLst>
        </pc:grpChg>
        <pc:grpChg chg="add mod">
          <ac:chgData name="Kitazawa Masakiyo" userId="2bf3742da7ad8ecb" providerId="LiveId" clId="{C3319DF0-672F-484E-9379-5FB1B9723CB0}" dt="2021-09-11T02:03:42.520" v="10855" actId="164"/>
          <ac:grpSpMkLst>
            <pc:docMk/>
            <pc:sldMk cId="1874607313" sldId="516"/>
            <ac:grpSpMk id="10" creationId="{CF3C7C90-D41F-4608-B39D-B149F820519B}"/>
          </ac:grpSpMkLst>
        </pc:grpChg>
        <pc:picChg chg="add mod">
          <ac:chgData name="Kitazawa Masakiyo" userId="2bf3742da7ad8ecb" providerId="LiveId" clId="{C3319DF0-672F-484E-9379-5FB1B9723CB0}" dt="2021-09-10T14:16:37.258" v="2653" actId="14100"/>
          <ac:picMkLst>
            <pc:docMk/>
            <pc:sldMk cId="1874607313" sldId="516"/>
            <ac:picMk id="5" creationId="{C52EB6D4-D634-411A-A18F-F347889C84F2}"/>
          </ac:picMkLst>
        </pc:picChg>
        <pc:picChg chg="add mod ord">
          <ac:chgData name="Kitazawa Masakiyo" userId="2bf3742da7ad8ecb" providerId="LiveId" clId="{C3319DF0-672F-484E-9379-5FB1B9723CB0}" dt="2021-09-11T02:03:24.208" v="10853" actId="164"/>
          <ac:picMkLst>
            <pc:docMk/>
            <pc:sldMk cId="1874607313" sldId="516"/>
            <ac:picMk id="11" creationId="{34CA37D1-3A04-4CD2-B0F0-A21417CF3CF0}"/>
          </ac:picMkLst>
        </pc:picChg>
        <pc:picChg chg="add del mod">
          <ac:chgData name="Kitazawa Masakiyo" userId="2bf3742da7ad8ecb" providerId="LiveId" clId="{C3319DF0-672F-484E-9379-5FB1B9723CB0}" dt="2021-09-10T14:14:45.206" v="2563"/>
          <ac:picMkLst>
            <pc:docMk/>
            <pc:sldMk cId="1874607313" sldId="516"/>
            <ac:picMk id="14" creationId="{20A4655D-85A5-45DC-B396-740B7E1C82F1}"/>
          </ac:picMkLst>
        </pc:picChg>
        <pc:picChg chg="add mod">
          <ac:chgData name="Kitazawa Masakiyo" userId="2bf3742da7ad8ecb" providerId="LiveId" clId="{C3319DF0-672F-484E-9379-5FB1B9723CB0}" dt="2021-09-11T02:03:42.520" v="10855" actId="164"/>
          <ac:picMkLst>
            <pc:docMk/>
            <pc:sldMk cId="1874607313" sldId="516"/>
            <ac:picMk id="16" creationId="{A0856AEA-034A-4801-8333-54454CD164A9}"/>
          </ac:picMkLst>
        </pc:picChg>
        <pc:picChg chg="add mod">
          <ac:chgData name="Kitazawa Masakiyo" userId="2bf3742da7ad8ecb" providerId="LiveId" clId="{C3319DF0-672F-484E-9379-5FB1B9723CB0}" dt="2021-09-10T14:30:23.418" v="2813" actId="1076"/>
          <ac:picMkLst>
            <pc:docMk/>
            <pc:sldMk cId="1874607313" sldId="516"/>
            <ac:picMk id="22" creationId="{5FA892B4-68C7-4492-B0AA-9D4E7FE7A5BF}"/>
          </ac:picMkLst>
        </pc:picChg>
        <pc:picChg chg="add mod">
          <ac:chgData name="Kitazawa Masakiyo" userId="2bf3742da7ad8ecb" providerId="LiveId" clId="{C3319DF0-672F-484E-9379-5FB1B9723CB0}" dt="2021-09-10T14:30:23.418" v="2813" actId="1076"/>
          <ac:picMkLst>
            <pc:docMk/>
            <pc:sldMk cId="1874607313" sldId="516"/>
            <ac:picMk id="24" creationId="{2064C6D3-F265-462C-8535-C00A0862F114}"/>
          </ac:picMkLst>
        </pc:picChg>
        <pc:cxnChg chg="add del mod">
          <ac:chgData name="Kitazawa Masakiyo" userId="2bf3742da7ad8ecb" providerId="LiveId" clId="{C3319DF0-672F-484E-9379-5FB1B9723CB0}" dt="2021-09-10T12:26:40.851" v="2206" actId="21"/>
          <ac:cxnSpMkLst>
            <pc:docMk/>
            <pc:sldMk cId="1874607313" sldId="516"/>
            <ac:cxnSpMk id="6" creationId="{B5712A2C-AF91-4232-9A23-0258F6D0DE30}"/>
          </ac:cxnSpMkLst>
        </pc:cxnChg>
        <pc:cxnChg chg="add mod">
          <ac:chgData name="Kitazawa Masakiyo" userId="2bf3742da7ad8ecb" providerId="LiveId" clId="{C3319DF0-672F-484E-9379-5FB1B9723CB0}" dt="2021-09-10T14:30:23.418" v="2813" actId="1076"/>
          <ac:cxnSpMkLst>
            <pc:docMk/>
            <pc:sldMk cId="1874607313" sldId="516"/>
            <ac:cxnSpMk id="8" creationId="{B2B9737B-BAA0-4D24-A850-E044712B941E}"/>
          </ac:cxnSpMkLst>
        </pc:cxnChg>
        <pc:cxnChg chg="add mod">
          <ac:chgData name="Kitazawa Masakiyo" userId="2bf3742da7ad8ecb" providerId="LiveId" clId="{C3319DF0-672F-484E-9379-5FB1B9723CB0}" dt="2021-09-10T14:30:23.418" v="2813" actId="1076"/>
          <ac:cxnSpMkLst>
            <pc:docMk/>
            <pc:sldMk cId="1874607313" sldId="516"/>
            <ac:cxnSpMk id="19" creationId="{6FA692B9-F74D-466A-995F-1C4B50BAF4C0}"/>
          </ac:cxnSpMkLst>
        </pc:cxnChg>
      </pc:sldChg>
      <pc:sldChg chg="addSp delSp modSp new mod ord">
        <pc:chgData name="Kitazawa Masakiyo" userId="2bf3742da7ad8ecb" providerId="LiveId" clId="{C3319DF0-672F-484E-9379-5FB1B9723CB0}" dt="2021-09-11T03:15:17.793" v="11089" actId="478"/>
        <pc:sldMkLst>
          <pc:docMk/>
          <pc:sldMk cId="2307839957" sldId="517"/>
        </pc:sldMkLst>
        <pc:spChg chg="mod">
          <ac:chgData name="Kitazawa Masakiyo" userId="2bf3742da7ad8ecb" providerId="LiveId" clId="{C3319DF0-672F-484E-9379-5FB1B9723CB0}" dt="2021-09-10T15:17:57.050" v="3845" actId="20577"/>
          <ac:spMkLst>
            <pc:docMk/>
            <pc:sldMk cId="2307839957" sldId="517"/>
            <ac:spMk id="2" creationId="{A836448A-86F6-4584-872C-21F11576C2BF}"/>
          </ac:spMkLst>
        </pc:spChg>
        <pc:spChg chg="del">
          <ac:chgData name="Kitazawa Masakiyo" userId="2bf3742da7ad8ecb" providerId="LiveId" clId="{C3319DF0-672F-484E-9379-5FB1B9723CB0}" dt="2021-09-10T15:17:47.207" v="3814" actId="478"/>
          <ac:spMkLst>
            <pc:docMk/>
            <pc:sldMk cId="2307839957" sldId="517"/>
            <ac:spMk id="3" creationId="{0DC175D1-21B3-48BA-919E-99F5506FF3F9}"/>
          </ac:spMkLst>
        </pc:spChg>
        <pc:spChg chg="add mod">
          <ac:chgData name="Kitazawa Masakiyo" userId="2bf3742da7ad8ecb" providerId="LiveId" clId="{C3319DF0-672F-484E-9379-5FB1B9723CB0}" dt="2021-09-10T16:29:46.394" v="5145" actId="1038"/>
          <ac:spMkLst>
            <pc:docMk/>
            <pc:sldMk cId="2307839957" sldId="517"/>
            <ac:spMk id="11" creationId="{06FE8E3E-76A8-443F-9E02-52AAA29F75FD}"/>
          </ac:spMkLst>
        </pc:spChg>
        <pc:spChg chg="add mod ord">
          <ac:chgData name="Kitazawa Masakiyo" userId="2bf3742da7ad8ecb" providerId="LiveId" clId="{C3319DF0-672F-484E-9379-5FB1B9723CB0}" dt="2021-09-10T16:29:38.860" v="5130" actId="1076"/>
          <ac:spMkLst>
            <pc:docMk/>
            <pc:sldMk cId="2307839957" sldId="517"/>
            <ac:spMk id="17" creationId="{2D29F4DF-1643-470B-B9CF-56B887F91CA1}"/>
          </ac:spMkLst>
        </pc:spChg>
        <pc:spChg chg="add del mod">
          <ac:chgData name="Kitazawa Masakiyo" userId="2bf3742da7ad8ecb" providerId="LiveId" clId="{C3319DF0-672F-484E-9379-5FB1B9723CB0}" dt="2021-09-10T15:45:09.385" v="3932" actId="478"/>
          <ac:spMkLst>
            <pc:docMk/>
            <pc:sldMk cId="2307839957" sldId="517"/>
            <ac:spMk id="18" creationId="{31357614-F996-4D0F-83D8-9A79CB6B40E9}"/>
          </ac:spMkLst>
        </pc:spChg>
        <pc:spChg chg="add mod ord">
          <ac:chgData name="Kitazawa Masakiyo" userId="2bf3742da7ad8ecb" providerId="LiveId" clId="{C3319DF0-672F-484E-9379-5FB1B9723CB0}" dt="2021-09-10T16:29:55.213" v="5156" actId="14100"/>
          <ac:spMkLst>
            <pc:docMk/>
            <pc:sldMk cId="2307839957" sldId="517"/>
            <ac:spMk id="19" creationId="{F331B16B-0B5B-4C49-BAEC-3CFB0911D3BB}"/>
          </ac:spMkLst>
        </pc:spChg>
        <pc:spChg chg="add mod ord">
          <ac:chgData name="Kitazawa Masakiyo" userId="2bf3742da7ad8ecb" providerId="LiveId" clId="{C3319DF0-672F-484E-9379-5FB1B9723CB0}" dt="2021-09-10T16:29:38.860" v="5130" actId="1076"/>
          <ac:spMkLst>
            <pc:docMk/>
            <pc:sldMk cId="2307839957" sldId="517"/>
            <ac:spMk id="20" creationId="{45753C71-D203-4BF3-B815-FA02FD50F9B0}"/>
          </ac:spMkLst>
        </pc:spChg>
        <pc:spChg chg="add del mod ord">
          <ac:chgData name="Kitazawa Masakiyo" userId="2bf3742da7ad8ecb" providerId="LiveId" clId="{C3319DF0-672F-484E-9379-5FB1B9723CB0}" dt="2021-09-11T03:15:17.793" v="11089" actId="478"/>
          <ac:spMkLst>
            <pc:docMk/>
            <pc:sldMk cId="2307839957" sldId="517"/>
            <ac:spMk id="21" creationId="{9B78AB44-F704-4DA0-BF13-367C48B647F4}"/>
          </ac:spMkLst>
        </pc:spChg>
        <pc:spChg chg="add del mod">
          <ac:chgData name="Kitazawa Masakiyo" userId="2bf3742da7ad8ecb" providerId="LiveId" clId="{C3319DF0-672F-484E-9379-5FB1B9723CB0}" dt="2021-09-11T02:04:21.446" v="10858" actId="478"/>
          <ac:spMkLst>
            <pc:docMk/>
            <pc:sldMk cId="2307839957" sldId="517"/>
            <ac:spMk id="31" creationId="{8A74CBDF-C920-4F6F-849A-93F64326E072}"/>
          </ac:spMkLst>
        </pc:spChg>
        <pc:spChg chg="add del mod">
          <ac:chgData name="Kitazawa Masakiyo" userId="2bf3742da7ad8ecb" providerId="LiveId" clId="{C3319DF0-672F-484E-9379-5FB1B9723CB0}" dt="2021-09-11T02:04:21.446" v="10858" actId="478"/>
          <ac:spMkLst>
            <pc:docMk/>
            <pc:sldMk cId="2307839957" sldId="517"/>
            <ac:spMk id="36" creationId="{B9BA4445-DE72-4E50-A5D1-9AB679EB3F17}"/>
          </ac:spMkLst>
        </pc:spChg>
        <pc:spChg chg="add del mod ord">
          <ac:chgData name="Kitazawa Masakiyo" userId="2bf3742da7ad8ecb" providerId="LiveId" clId="{C3319DF0-672F-484E-9379-5FB1B9723CB0}" dt="2021-09-11T02:04:21.446" v="10858" actId="478"/>
          <ac:spMkLst>
            <pc:docMk/>
            <pc:sldMk cId="2307839957" sldId="517"/>
            <ac:spMk id="39" creationId="{511F376F-DF1E-4DB1-B574-145C4604A8BD}"/>
          </ac:spMkLst>
        </pc:spChg>
        <pc:spChg chg="add del mod">
          <ac:chgData name="Kitazawa Masakiyo" userId="2bf3742da7ad8ecb" providerId="LiveId" clId="{C3319DF0-672F-484E-9379-5FB1B9723CB0}" dt="2021-09-11T02:04:21.446" v="10858" actId="478"/>
          <ac:spMkLst>
            <pc:docMk/>
            <pc:sldMk cId="2307839957" sldId="517"/>
            <ac:spMk id="41" creationId="{BA25EF99-72ED-4094-B393-23781C86671E}"/>
          </ac:spMkLst>
        </pc:spChg>
        <pc:spChg chg="add del mod">
          <ac:chgData name="Kitazawa Masakiyo" userId="2bf3742da7ad8ecb" providerId="LiveId" clId="{C3319DF0-672F-484E-9379-5FB1B9723CB0}" dt="2021-09-11T02:04:29.233" v="10860" actId="478"/>
          <ac:spMkLst>
            <pc:docMk/>
            <pc:sldMk cId="2307839957" sldId="517"/>
            <ac:spMk id="42" creationId="{BF0F43DE-FE6D-4B16-A43D-A02360A11C2F}"/>
          </ac:spMkLst>
        </pc:spChg>
        <pc:spChg chg="add del mod">
          <ac:chgData name="Kitazawa Masakiyo" userId="2bf3742da7ad8ecb" providerId="LiveId" clId="{C3319DF0-672F-484E-9379-5FB1B9723CB0}" dt="2021-09-10T16:28:22.291" v="5114" actId="21"/>
          <ac:spMkLst>
            <pc:docMk/>
            <pc:sldMk cId="2307839957" sldId="517"/>
            <ac:spMk id="43" creationId="{79C7C766-CC61-4245-B35D-822C666A6F85}"/>
          </ac:spMkLst>
        </pc:spChg>
        <pc:spChg chg="add del mod">
          <ac:chgData name="Kitazawa Masakiyo" userId="2bf3742da7ad8ecb" providerId="LiveId" clId="{C3319DF0-672F-484E-9379-5FB1B9723CB0}" dt="2021-09-11T02:04:26.440" v="10859" actId="478"/>
          <ac:spMkLst>
            <pc:docMk/>
            <pc:sldMk cId="2307839957" sldId="517"/>
            <ac:spMk id="48" creationId="{951F9D22-9232-4711-B92E-79E231F264AA}"/>
          </ac:spMkLst>
        </pc:spChg>
        <pc:spChg chg="add del mod">
          <ac:chgData name="Kitazawa Masakiyo" userId="2bf3742da7ad8ecb" providerId="LiveId" clId="{C3319DF0-672F-484E-9379-5FB1B9723CB0}" dt="2021-09-11T02:04:26.440" v="10859" actId="478"/>
          <ac:spMkLst>
            <pc:docMk/>
            <pc:sldMk cId="2307839957" sldId="517"/>
            <ac:spMk id="52" creationId="{4E1B2296-984C-429F-B5E6-92B2AF5126A1}"/>
          </ac:spMkLst>
        </pc:spChg>
        <pc:spChg chg="add del mod ord">
          <ac:chgData name="Kitazawa Masakiyo" userId="2bf3742da7ad8ecb" providerId="LiveId" clId="{C3319DF0-672F-484E-9379-5FB1B9723CB0}" dt="2021-09-11T02:04:26.440" v="10859" actId="478"/>
          <ac:spMkLst>
            <pc:docMk/>
            <pc:sldMk cId="2307839957" sldId="517"/>
            <ac:spMk id="54" creationId="{DF1F5D4F-1899-40C3-A06E-CB4DA32C4FE9}"/>
          </ac:spMkLst>
        </pc:spChg>
        <pc:spChg chg="add mod">
          <ac:chgData name="Kitazawa Masakiyo" userId="2bf3742da7ad8ecb" providerId="LiveId" clId="{C3319DF0-672F-484E-9379-5FB1B9723CB0}" dt="2021-09-10T16:31:11.121" v="5232" actId="1076"/>
          <ac:spMkLst>
            <pc:docMk/>
            <pc:sldMk cId="2307839957" sldId="517"/>
            <ac:spMk id="55" creationId="{AE57B51E-B88B-4EBA-A1DE-1701DA3C0710}"/>
          </ac:spMkLst>
        </pc:spChg>
        <pc:picChg chg="add del mod">
          <ac:chgData name="Kitazawa Masakiyo" userId="2bf3742da7ad8ecb" providerId="LiveId" clId="{C3319DF0-672F-484E-9379-5FB1B9723CB0}" dt="2021-09-10T15:18:52.176" v="3864"/>
          <ac:picMkLst>
            <pc:docMk/>
            <pc:sldMk cId="2307839957" sldId="517"/>
            <ac:picMk id="6" creationId="{5CFAA733-4BFB-4708-AE05-F57EAA09FB5D}"/>
          </ac:picMkLst>
        </pc:picChg>
        <pc:picChg chg="add del mod">
          <ac:chgData name="Kitazawa Masakiyo" userId="2bf3742da7ad8ecb" providerId="LiveId" clId="{C3319DF0-672F-484E-9379-5FB1B9723CB0}" dt="2021-09-10T15:25:40.594" v="3876"/>
          <ac:picMkLst>
            <pc:docMk/>
            <pc:sldMk cId="2307839957" sldId="517"/>
            <ac:picMk id="8" creationId="{78D38C18-0CF3-4D2F-AD13-3473CA619183}"/>
          </ac:picMkLst>
        </pc:picChg>
        <pc:picChg chg="add mod">
          <ac:chgData name="Kitazawa Masakiyo" userId="2bf3742da7ad8ecb" providerId="LiveId" clId="{C3319DF0-672F-484E-9379-5FB1B9723CB0}" dt="2021-09-10T16:29:50.113" v="5154" actId="1038"/>
          <ac:picMkLst>
            <pc:docMk/>
            <pc:sldMk cId="2307839957" sldId="517"/>
            <ac:picMk id="10" creationId="{CDFD9113-DA28-495C-9598-D5E45AC8C073}"/>
          </ac:picMkLst>
        </pc:picChg>
        <pc:picChg chg="add mod ord">
          <ac:chgData name="Kitazawa Masakiyo" userId="2bf3742da7ad8ecb" providerId="LiveId" clId="{C3319DF0-672F-484E-9379-5FB1B9723CB0}" dt="2021-09-10T16:29:38.860" v="5130" actId="1076"/>
          <ac:picMkLst>
            <pc:docMk/>
            <pc:sldMk cId="2307839957" sldId="517"/>
            <ac:picMk id="14" creationId="{D49FE5CC-E1E4-43C1-B736-D75511837B76}"/>
          </ac:picMkLst>
        </pc:picChg>
        <pc:picChg chg="add mod ord">
          <ac:chgData name="Kitazawa Masakiyo" userId="2bf3742da7ad8ecb" providerId="LiveId" clId="{C3319DF0-672F-484E-9379-5FB1B9723CB0}" dt="2021-09-10T16:29:38.860" v="5130" actId="1076"/>
          <ac:picMkLst>
            <pc:docMk/>
            <pc:sldMk cId="2307839957" sldId="517"/>
            <ac:picMk id="15" creationId="{6B1DAB73-16EC-4A1B-B8AC-B8555ED65775}"/>
          </ac:picMkLst>
        </pc:picChg>
        <pc:picChg chg="add del mod">
          <ac:chgData name="Kitazawa Masakiyo" userId="2bf3742da7ad8ecb" providerId="LiveId" clId="{C3319DF0-672F-484E-9379-5FB1B9723CB0}" dt="2021-09-11T02:04:21.446" v="10858" actId="478"/>
          <ac:picMkLst>
            <pc:docMk/>
            <pc:sldMk cId="2307839957" sldId="517"/>
            <ac:picMk id="27" creationId="{361F595D-1EE0-463B-BC13-47938B27A7B7}"/>
          </ac:picMkLst>
        </pc:picChg>
        <pc:picChg chg="add del mod">
          <ac:chgData name="Kitazawa Masakiyo" userId="2bf3742da7ad8ecb" providerId="LiveId" clId="{C3319DF0-672F-484E-9379-5FB1B9723CB0}" dt="2021-09-11T02:04:21.446" v="10858" actId="478"/>
          <ac:picMkLst>
            <pc:docMk/>
            <pc:sldMk cId="2307839957" sldId="517"/>
            <ac:picMk id="29" creationId="{F3ED5458-E846-4EC1-B225-A01BB6409769}"/>
          </ac:picMkLst>
        </pc:picChg>
        <pc:picChg chg="add del mod">
          <ac:chgData name="Kitazawa Masakiyo" userId="2bf3742da7ad8ecb" providerId="LiveId" clId="{C3319DF0-672F-484E-9379-5FB1B9723CB0}" dt="2021-09-10T16:19:53.650" v="4756"/>
          <ac:picMkLst>
            <pc:docMk/>
            <pc:sldMk cId="2307839957" sldId="517"/>
            <ac:picMk id="34" creationId="{9AD7946D-6304-4A29-8816-FCB8953E1C1E}"/>
          </ac:picMkLst>
        </pc:picChg>
        <pc:picChg chg="add del mod">
          <ac:chgData name="Kitazawa Masakiyo" userId="2bf3742da7ad8ecb" providerId="LiveId" clId="{C3319DF0-672F-484E-9379-5FB1B9723CB0}" dt="2021-09-11T02:04:21.446" v="10858" actId="478"/>
          <ac:picMkLst>
            <pc:docMk/>
            <pc:sldMk cId="2307839957" sldId="517"/>
            <ac:picMk id="35" creationId="{A23E54C8-9FB1-407F-A8C8-8D4206DDAAC2}"/>
          </ac:picMkLst>
        </pc:picChg>
        <pc:picChg chg="add del mod">
          <ac:chgData name="Kitazawa Masakiyo" userId="2bf3742da7ad8ecb" providerId="LiveId" clId="{C3319DF0-672F-484E-9379-5FB1B9723CB0}" dt="2021-09-11T02:04:21.446" v="10858" actId="478"/>
          <ac:picMkLst>
            <pc:docMk/>
            <pc:sldMk cId="2307839957" sldId="517"/>
            <ac:picMk id="38" creationId="{540B609E-A3E5-4EC2-94B9-CB3D3C616C5D}"/>
          </ac:picMkLst>
        </pc:picChg>
        <pc:picChg chg="add del mod">
          <ac:chgData name="Kitazawa Masakiyo" userId="2bf3742da7ad8ecb" providerId="LiveId" clId="{C3319DF0-672F-484E-9379-5FB1B9723CB0}" dt="2021-09-11T02:04:26.440" v="10859" actId="478"/>
          <ac:picMkLst>
            <pc:docMk/>
            <pc:sldMk cId="2307839957" sldId="517"/>
            <ac:picMk id="46" creationId="{D86253A4-567B-465F-90D2-1AE7DC65C7E3}"/>
          </ac:picMkLst>
        </pc:picChg>
        <pc:picChg chg="add del mod">
          <ac:chgData name="Kitazawa Masakiyo" userId="2bf3742da7ad8ecb" providerId="LiveId" clId="{C3319DF0-672F-484E-9379-5FB1B9723CB0}" dt="2021-09-11T02:04:26.440" v="10859" actId="478"/>
          <ac:picMkLst>
            <pc:docMk/>
            <pc:sldMk cId="2307839957" sldId="517"/>
            <ac:picMk id="47" creationId="{23570347-2682-47F2-A91C-F43AED2B6123}"/>
          </ac:picMkLst>
        </pc:picChg>
        <pc:picChg chg="add del mod">
          <ac:chgData name="Kitazawa Masakiyo" userId="2bf3742da7ad8ecb" providerId="LiveId" clId="{C3319DF0-672F-484E-9379-5FB1B9723CB0}" dt="2021-09-11T02:04:26.440" v="10859" actId="478"/>
          <ac:picMkLst>
            <pc:docMk/>
            <pc:sldMk cId="2307839957" sldId="517"/>
            <ac:picMk id="51" creationId="{5664C7D5-1454-4DE4-94D1-86483BA697F0}"/>
          </ac:picMkLst>
        </pc:picChg>
        <pc:picChg chg="add del mod">
          <ac:chgData name="Kitazawa Masakiyo" userId="2bf3742da7ad8ecb" providerId="LiveId" clId="{C3319DF0-672F-484E-9379-5FB1B9723CB0}" dt="2021-09-11T02:04:26.440" v="10859" actId="478"/>
          <ac:picMkLst>
            <pc:docMk/>
            <pc:sldMk cId="2307839957" sldId="517"/>
            <ac:picMk id="53" creationId="{B0CF2457-D11B-4FCC-9171-E45922C8767E}"/>
          </ac:picMkLst>
        </pc:picChg>
        <pc:cxnChg chg="add mod ord">
          <ac:chgData name="Kitazawa Masakiyo" userId="2bf3742da7ad8ecb" providerId="LiveId" clId="{C3319DF0-672F-484E-9379-5FB1B9723CB0}" dt="2021-09-10T16:29:38.860" v="5130" actId="1076"/>
          <ac:cxnSpMkLst>
            <pc:docMk/>
            <pc:sldMk cId="2307839957" sldId="517"/>
            <ac:cxnSpMk id="12" creationId="{D5EC309E-3914-42D7-B2D8-73D66CF76D7E}"/>
          </ac:cxnSpMkLst>
        </pc:cxnChg>
        <pc:cxnChg chg="add mod ord">
          <ac:chgData name="Kitazawa Masakiyo" userId="2bf3742da7ad8ecb" providerId="LiveId" clId="{C3319DF0-672F-484E-9379-5FB1B9723CB0}" dt="2021-09-10T16:29:38.860" v="5130" actId="1076"/>
          <ac:cxnSpMkLst>
            <pc:docMk/>
            <pc:sldMk cId="2307839957" sldId="517"/>
            <ac:cxnSpMk id="13" creationId="{3CAF5865-D896-4353-ADB1-234D55D7C8EF}"/>
          </ac:cxnSpMkLst>
        </pc:cxnChg>
        <pc:cxnChg chg="add mod ord">
          <ac:chgData name="Kitazawa Masakiyo" userId="2bf3742da7ad8ecb" providerId="LiveId" clId="{C3319DF0-672F-484E-9379-5FB1B9723CB0}" dt="2021-09-10T16:29:38.860" v="5130" actId="1076"/>
          <ac:cxnSpMkLst>
            <pc:docMk/>
            <pc:sldMk cId="2307839957" sldId="517"/>
            <ac:cxnSpMk id="16" creationId="{94ADFCCC-E3AD-4C0B-B863-EA28441D3328}"/>
          </ac:cxnSpMkLst>
        </pc:cxnChg>
        <pc:cxnChg chg="add del mod">
          <ac:chgData name="Kitazawa Masakiyo" userId="2bf3742da7ad8ecb" providerId="LiveId" clId="{C3319DF0-672F-484E-9379-5FB1B9723CB0}" dt="2021-09-11T02:04:21.446" v="10858" actId="478"/>
          <ac:cxnSpMkLst>
            <pc:docMk/>
            <pc:sldMk cId="2307839957" sldId="517"/>
            <ac:cxnSpMk id="23" creationId="{BDB3283D-2495-454D-BAE4-54964C3F88D7}"/>
          </ac:cxnSpMkLst>
        </pc:cxnChg>
        <pc:cxnChg chg="add del mod">
          <ac:chgData name="Kitazawa Masakiyo" userId="2bf3742da7ad8ecb" providerId="LiveId" clId="{C3319DF0-672F-484E-9379-5FB1B9723CB0}" dt="2021-09-11T02:04:21.446" v="10858" actId="478"/>
          <ac:cxnSpMkLst>
            <pc:docMk/>
            <pc:sldMk cId="2307839957" sldId="517"/>
            <ac:cxnSpMk id="24" creationId="{FE236FA0-F140-40DE-8132-6F87A9614AAB}"/>
          </ac:cxnSpMkLst>
        </pc:cxnChg>
        <pc:cxnChg chg="add del mod">
          <ac:chgData name="Kitazawa Masakiyo" userId="2bf3742da7ad8ecb" providerId="LiveId" clId="{C3319DF0-672F-484E-9379-5FB1B9723CB0}" dt="2021-09-11T02:04:21.446" v="10858" actId="478"/>
          <ac:cxnSpMkLst>
            <pc:docMk/>
            <pc:sldMk cId="2307839957" sldId="517"/>
            <ac:cxnSpMk id="32" creationId="{6B7B5C87-D175-46A6-B493-9EF58822E0BE}"/>
          </ac:cxnSpMkLst>
        </pc:cxnChg>
        <pc:cxnChg chg="add del mod">
          <ac:chgData name="Kitazawa Masakiyo" userId="2bf3742da7ad8ecb" providerId="LiveId" clId="{C3319DF0-672F-484E-9379-5FB1B9723CB0}" dt="2021-09-11T02:04:21.446" v="10858" actId="478"/>
          <ac:cxnSpMkLst>
            <pc:docMk/>
            <pc:sldMk cId="2307839957" sldId="517"/>
            <ac:cxnSpMk id="33" creationId="{D1DB318E-C5C0-488B-947F-9B0DF31E6C66}"/>
          </ac:cxnSpMkLst>
        </pc:cxnChg>
        <pc:cxnChg chg="add del mod">
          <ac:chgData name="Kitazawa Masakiyo" userId="2bf3742da7ad8ecb" providerId="LiveId" clId="{C3319DF0-672F-484E-9379-5FB1B9723CB0}" dt="2021-09-11T02:04:26.440" v="10859" actId="478"/>
          <ac:cxnSpMkLst>
            <pc:docMk/>
            <pc:sldMk cId="2307839957" sldId="517"/>
            <ac:cxnSpMk id="44" creationId="{22C74F73-DC10-4918-B59B-F953040DA253}"/>
          </ac:cxnSpMkLst>
        </pc:cxnChg>
        <pc:cxnChg chg="add del mod">
          <ac:chgData name="Kitazawa Masakiyo" userId="2bf3742da7ad8ecb" providerId="LiveId" clId="{C3319DF0-672F-484E-9379-5FB1B9723CB0}" dt="2021-09-11T02:04:26.440" v="10859" actId="478"/>
          <ac:cxnSpMkLst>
            <pc:docMk/>
            <pc:sldMk cId="2307839957" sldId="517"/>
            <ac:cxnSpMk id="45" creationId="{3E90CCC6-7D63-4A13-A8C0-C14D0A63BC49}"/>
          </ac:cxnSpMkLst>
        </pc:cxnChg>
        <pc:cxnChg chg="add del mod">
          <ac:chgData name="Kitazawa Masakiyo" userId="2bf3742da7ad8ecb" providerId="LiveId" clId="{C3319DF0-672F-484E-9379-5FB1B9723CB0}" dt="2021-09-11T02:04:26.440" v="10859" actId="478"/>
          <ac:cxnSpMkLst>
            <pc:docMk/>
            <pc:sldMk cId="2307839957" sldId="517"/>
            <ac:cxnSpMk id="49" creationId="{159DA3F7-031B-453A-A219-AB7B36F3D1BF}"/>
          </ac:cxnSpMkLst>
        </pc:cxnChg>
        <pc:cxnChg chg="add del mod">
          <ac:chgData name="Kitazawa Masakiyo" userId="2bf3742da7ad8ecb" providerId="LiveId" clId="{C3319DF0-672F-484E-9379-5FB1B9723CB0}" dt="2021-09-11T02:04:26.440" v="10859" actId="478"/>
          <ac:cxnSpMkLst>
            <pc:docMk/>
            <pc:sldMk cId="2307839957" sldId="517"/>
            <ac:cxnSpMk id="50" creationId="{74ED0CCC-8708-401D-987A-2204D32BFC63}"/>
          </ac:cxnSpMkLst>
        </pc:cxnChg>
      </pc:sldChg>
      <pc:sldChg chg="addSp delSp modSp mod">
        <pc:chgData name="Kitazawa Masakiyo" userId="2bf3742da7ad8ecb" providerId="LiveId" clId="{C3319DF0-672F-484E-9379-5FB1B9723CB0}" dt="2021-09-11T02:03:06.233" v="10850"/>
        <pc:sldMkLst>
          <pc:docMk/>
          <pc:sldMk cId="166578406" sldId="518"/>
        </pc:sldMkLst>
        <pc:spChg chg="add mod">
          <ac:chgData name="Kitazawa Masakiyo" userId="2bf3742da7ad8ecb" providerId="LiveId" clId="{C3319DF0-672F-484E-9379-5FB1B9723CB0}" dt="2021-09-10T15:53:16.515" v="4163" actId="14100"/>
          <ac:spMkLst>
            <pc:docMk/>
            <pc:sldMk cId="166578406" sldId="518"/>
            <ac:spMk id="5" creationId="{D5B12A6D-B9FD-474A-B410-9F25B7DD35FA}"/>
          </ac:spMkLst>
        </pc:spChg>
        <pc:spChg chg="add mod">
          <ac:chgData name="Kitazawa Masakiyo" userId="2bf3742da7ad8ecb" providerId="LiveId" clId="{C3319DF0-672F-484E-9379-5FB1B9723CB0}" dt="2021-09-10T15:53:12.280" v="4162" actId="1036"/>
          <ac:spMkLst>
            <pc:docMk/>
            <pc:sldMk cId="166578406" sldId="518"/>
            <ac:spMk id="6" creationId="{77CCF065-1D0D-4A19-8A3E-61BE7C751A96}"/>
          </ac:spMkLst>
        </pc:spChg>
        <pc:spChg chg="mod">
          <ac:chgData name="Kitazawa Masakiyo" userId="2bf3742da7ad8ecb" providerId="LiveId" clId="{C3319DF0-672F-484E-9379-5FB1B9723CB0}" dt="2021-09-11T01:29:23.585" v="9785" actId="20577"/>
          <ac:spMkLst>
            <pc:docMk/>
            <pc:sldMk cId="166578406" sldId="518"/>
            <ac:spMk id="20" creationId="{138489C5-01F1-4434-9EED-857E46258342}"/>
          </ac:spMkLst>
        </pc:spChg>
        <pc:spChg chg="add mod">
          <ac:chgData name="Kitazawa Masakiyo" userId="2bf3742da7ad8ecb" providerId="LiveId" clId="{C3319DF0-672F-484E-9379-5FB1B9723CB0}" dt="2021-09-10T15:54:52.939" v="4209" actId="14100"/>
          <ac:spMkLst>
            <pc:docMk/>
            <pc:sldMk cId="166578406" sldId="518"/>
            <ac:spMk id="26" creationId="{19B17319-CD12-4BA8-9B51-EF0731AAA5EB}"/>
          </ac:spMkLst>
        </pc:spChg>
        <pc:spChg chg="add mod">
          <ac:chgData name="Kitazawa Masakiyo" userId="2bf3742da7ad8ecb" providerId="LiveId" clId="{C3319DF0-672F-484E-9379-5FB1B9723CB0}" dt="2021-09-11T01:26:58.671" v="9780"/>
          <ac:spMkLst>
            <pc:docMk/>
            <pc:sldMk cId="166578406" sldId="518"/>
            <ac:spMk id="27" creationId="{85172E09-EC7F-4667-AE9C-5866D4BAFF33}"/>
          </ac:spMkLst>
        </pc:spChg>
        <pc:spChg chg="add mod">
          <ac:chgData name="Kitazawa Masakiyo" userId="2bf3742da7ad8ecb" providerId="LiveId" clId="{C3319DF0-672F-484E-9379-5FB1B9723CB0}" dt="2021-09-11T02:03:06.233" v="10850"/>
          <ac:spMkLst>
            <pc:docMk/>
            <pc:sldMk cId="166578406" sldId="518"/>
            <ac:spMk id="28" creationId="{015A5892-2112-4F94-9D03-DA42B11142F7}"/>
          </ac:spMkLst>
        </pc:spChg>
        <pc:spChg chg="del">
          <ac:chgData name="Kitazawa Masakiyo" userId="2bf3742da7ad8ecb" providerId="LiveId" clId="{C3319DF0-672F-484E-9379-5FB1B9723CB0}" dt="2021-09-11T02:02:53.583" v="10848" actId="478"/>
          <ac:spMkLst>
            <pc:docMk/>
            <pc:sldMk cId="166578406" sldId="518"/>
            <ac:spMk id="55" creationId="{00000000-0000-0000-0000-000000000000}"/>
          </ac:spMkLst>
        </pc:spChg>
        <pc:cxnChg chg="ord">
          <ac:chgData name="Kitazawa Masakiyo" userId="2bf3742da7ad8ecb" providerId="LiveId" clId="{C3319DF0-672F-484E-9379-5FB1B9723CB0}" dt="2021-09-10T15:52:08.739" v="4134" actId="166"/>
          <ac:cxnSpMkLst>
            <pc:docMk/>
            <pc:sldMk cId="166578406" sldId="518"/>
            <ac:cxnSpMk id="44" creationId="{00000000-0000-0000-0000-000000000000}"/>
          </ac:cxnSpMkLst>
        </pc:cxnChg>
      </pc:sldChg>
      <pc:sldChg chg="addSp delSp modSp mod modAnim">
        <pc:chgData name="Kitazawa Masakiyo" userId="2bf3742da7ad8ecb" providerId="LiveId" clId="{C3319DF0-672F-484E-9379-5FB1B9723CB0}" dt="2021-09-11T02:47:08.350" v="11070"/>
        <pc:sldMkLst>
          <pc:docMk/>
          <pc:sldMk cId="3369235161" sldId="519"/>
        </pc:sldMkLst>
        <pc:spChg chg="mod">
          <ac:chgData name="Kitazawa Masakiyo" userId="2bf3742da7ad8ecb" providerId="LiveId" clId="{C3319DF0-672F-484E-9379-5FB1B9723CB0}" dt="2021-09-11T01:29:20.021" v="9783" actId="20577"/>
          <ac:spMkLst>
            <pc:docMk/>
            <pc:sldMk cId="3369235161" sldId="519"/>
            <ac:spMk id="20" creationId="{138489C5-01F1-4434-9EED-857E46258342}"/>
          </ac:spMkLst>
        </pc:spChg>
        <pc:spChg chg="mod">
          <ac:chgData name="Kitazawa Masakiyo" userId="2bf3742da7ad8ecb" providerId="LiveId" clId="{C3319DF0-672F-484E-9379-5FB1B9723CB0}" dt="2021-09-10T15:55:07.502" v="4211"/>
          <ac:spMkLst>
            <pc:docMk/>
            <pc:sldMk cId="3369235161" sldId="519"/>
            <ac:spMk id="29" creationId="{4DDF62BA-7F3F-4AD9-A88C-DE24BB2407D0}"/>
          </ac:spMkLst>
        </pc:spChg>
        <pc:spChg chg="mod">
          <ac:chgData name="Kitazawa Masakiyo" userId="2bf3742da7ad8ecb" providerId="LiveId" clId="{C3319DF0-672F-484E-9379-5FB1B9723CB0}" dt="2021-09-10T15:55:15.402" v="4213"/>
          <ac:spMkLst>
            <pc:docMk/>
            <pc:sldMk cId="3369235161" sldId="519"/>
            <ac:spMk id="32" creationId="{5625D2F2-82DF-4875-9145-67CABAF0BB42}"/>
          </ac:spMkLst>
        </pc:spChg>
        <pc:spChg chg="add mod">
          <ac:chgData name="Kitazawa Masakiyo" userId="2bf3742da7ad8ecb" providerId="LiveId" clId="{C3319DF0-672F-484E-9379-5FB1B9723CB0}" dt="2021-09-11T01:27:01.049" v="9781"/>
          <ac:spMkLst>
            <pc:docMk/>
            <pc:sldMk cId="3369235161" sldId="519"/>
            <ac:spMk id="33" creationId="{17953295-5B99-4D08-A54A-A3089C076D68}"/>
          </ac:spMkLst>
        </pc:spChg>
        <pc:spChg chg="add mod ord">
          <ac:chgData name="Kitazawa Masakiyo" userId="2bf3742da7ad8ecb" providerId="LiveId" clId="{C3319DF0-672F-484E-9379-5FB1B9723CB0}" dt="2021-09-11T02:03:13.070" v="10852" actId="167"/>
          <ac:spMkLst>
            <pc:docMk/>
            <pc:sldMk cId="3369235161" sldId="519"/>
            <ac:spMk id="34" creationId="{181DF6AD-1000-4D41-A3A3-4E5557AFA129}"/>
          </ac:spMkLst>
        </pc:spChg>
        <pc:spChg chg="del">
          <ac:chgData name="Kitazawa Masakiyo" userId="2bf3742da7ad8ecb" providerId="LiveId" clId="{C3319DF0-672F-484E-9379-5FB1B9723CB0}" dt="2021-09-11T02:02:58.496" v="10849" actId="478"/>
          <ac:spMkLst>
            <pc:docMk/>
            <pc:sldMk cId="3369235161" sldId="519"/>
            <ac:spMk id="55" creationId="{00000000-0000-0000-0000-000000000000}"/>
          </ac:spMkLst>
        </pc:spChg>
        <pc:grpChg chg="add mod">
          <ac:chgData name="Kitazawa Masakiyo" userId="2bf3742da7ad8ecb" providerId="LiveId" clId="{C3319DF0-672F-484E-9379-5FB1B9723CB0}" dt="2021-09-10T15:55:07.502" v="4211"/>
          <ac:grpSpMkLst>
            <pc:docMk/>
            <pc:sldMk cId="3369235161" sldId="519"/>
            <ac:grpSpMk id="27" creationId="{D56095D4-D1AA-46D2-8FEA-E8C4BAFF754C}"/>
          </ac:grpSpMkLst>
        </pc:grpChg>
        <pc:grpChg chg="add mod">
          <ac:chgData name="Kitazawa Masakiyo" userId="2bf3742da7ad8ecb" providerId="LiveId" clId="{C3319DF0-672F-484E-9379-5FB1B9723CB0}" dt="2021-09-10T16:12:35.672" v="4497" actId="1076"/>
          <ac:grpSpMkLst>
            <pc:docMk/>
            <pc:sldMk cId="3369235161" sldId="519"/>
            <ac:grpSpMk id="30" creationId="{BF979EDF-22E6-4DBE-B7AD-61705716FFA4}"/>
          </ac:grpSpMkLst>
        </pc:grpChg>
        <pc:picChg chg="mod">
          <ac:chgData name="Kitazawa Masakiyo" userId="2bf3742da7ad8ecb" providerId="LiveId" clId="{C3319DF0-672F-484E-9379-5FB1B9723CB0}" dt="2021-09-10T15:55:07.502" v="4211"/>
          <ac:picMkLst>
            <pc:docMk/>
            <pc:sldMk cId="3369235161" sldId="519"/>
            <ac:picMk id="28" creationId="{275B746C-81D3-4F44-AA49-6AA003C1E198}"/>
          </ac:picMkLst>
        </pc:picChg>
        <pc:picChg chg="mod">
          <ac:chgData name="Kitazawa Masakiyo" userId="2bf3742da7ad8ecb" providerId="LiveId" clId="{C3319DF0-672F-484E-9379-5FB1B9723CB0}" dt="2021-09-10T15:55:15.402" v="4213"/>
          <ac:picMkLst>
            <pc:docMk/>
            <pc:sldMk cId="3369235161" sldId="519"/>
            <ac:picMk id="31" creationId="{C3A7CF26-BE37-46C9-83BF-95BB32D758B2}"/>
          </ac:picMkLst>
        </pc:picChg>
      </pc:sldChg>
      <pc:sldChg chg="addSp delSp modSp new del mod modAnim">
        <pc:chgData name="Kitazawa Masakiyo" userId="2bf3742da7ad8ecb" providerId="LiveId" clId="{C3319DF0-672F-484E-9379-5FB1B9723CB0}" dt="2021-09-11T01:53:34.816" v="10594" actId="2696"/>
        <pc:sldMkLst>
          <pc:docMk/>
          <pc:sldMk cId="4273058643" sldId="520"/>
        </pc:sldMkLst>
        <pc:spChg chg="del">
          <ac:chgData name="Kitazawa Masakiyo" userId="2bf3742da7ad8ecb" providerId="LiveId" clId="{C3319DF0-672F-484E-9379-5FB1B9723CB0}" dt="2021-09-10T16:09:41.645" v="4450" actId="478"/>
          <ac:spMkLst>
            <pc:docMk/>
            <pc:sldMk cId="4273058643" sldId="520"/>
            <ac:spMk id="3" creationId="{C441E4C9-9CFD-48D9-B084-9AD1D20D22E7}"/>
          </ac:spMkLst>
        </pc:spChg>
        <pc:picChg chg="add mod">
          <ac:chgData name="Kitazawa Masakiyo" userId="2bf3742da7ad8ecb" providerId="LiveId" clId="{C3319DF0-672F-484E-9379-5FB1B9723CB0}" dt="2021-09-10T16:09:45.099" v="4451" actId="1076"/>
          <ac:picMkLst>
            <pc:docMk/>
            <pc:sldMk cId="4273058643" sldId="520"/>
            <ac:picMk id="5" creationId="{754D293A-0967-4988-9FBE-07E0C0B50B00}"/>
          </ac:picMkLst>
        </pc:picChg>
      </pc:sldChg>
      <pc:sldChg chg="addSp delSp modSp new mod modAnim">
        <pc:chgData name="Kitazawa Masakiyo" userId="2bf3742da7ad8ecb" providerId="LiveId" clId="{C3319DF0-672F-484E-9379-5FB1B9723CB0}" dt="2021-09-11T01:43:52.645" v="9926"/>
        <pc:sldMkLst>
          <pc:docMk/>
          <pc:sldMk cId="1498939057" sldId="521"/>
        </pc:sldMkLst>
        <pc:spChg chg="mod">
          <ac:chgData name="Kitazawa Masakiyo" userId="2bf3742da7ad8ecb" providerId="LiveId" clId="{C3319DF0-672F-484E-9379-5FB1B9723CB0}" dt="2021-09-10T16:40:11.032" v="5386" actId="1035"/>
          <ac:spMkLst>
            <pc:docMk/>
            <pc:sldMk cId="1498939057" sldId="521"/>
            <ac:spMk id="2" creationId="{2A94806B-9E28-4877-B6D1-0A457B5B68E9}"/>
          </ac:spMkLst>
        </pc:spChg>
        <pc:spChg chg="del">
          <ac:chgData name="Kitazawa Masakiyo" userId="2bf3742da7ad8ecb" providerId="LiveId" clId="{C3319DF0-672F-484E-9379-5FB1B9723CB0}" dt="2021-09-10T16:13:13.252" v="4499" actId="478"/>
          <ac:spMkLst>
            <pc:docMk/>
            <pc:sldMk cId="1498939057" sldId="521"/>
            <ac:spMk id="3" creationId="{25A7A882-DF3B-45D1-9F75-C9F08B0B1A65}"/>
          </ac:spMkLst>
        </pc:spChg>
        <pc:spChg chg="add mod">
          <ac:chgData name="Kitazawa Masakiyo" userId="2bf3742da7ad8ecb" providerId="LiveId" clId="{C3319DF0-672F-484E-9379-5FB1B9723CB0}" dt="2021-09-11T00:46:21.475" v="8874" actId="1076"/>
          <ac:spMkLst>
            <pc:docMk/>
            <pc:sldMk cId="1498939057" sldId="521"/>
            <ac:spMk id="7" creationId="{FCACAF01-1CAF-4C5E-840B-8CAD3033FFBC}"/>
          </ac:spMkLst>
        </pc:spChg>
        <pc:picChg chg="add mod">
          <ac:chgData name="Kitazawa Masakiyo" userId="2bf3742da7ad8ecb" providerId="LiveId" clId="{C3319DF0-672F-484E-9379-5FB1B9723CB0}" dt="2021-09-10T16:40:07.272" v="5373" actId="1076"/>
          <ac:picMkLst>
            <pc:docMk/>
            <pc:sldMk cId="1498939057" sldId="521"/>
            <ac:picMk id="6" creationId="{48A4F761-C440-4D48-8749-9BEFB7866F19}"/>
          </ac:picMkLst>
        </pc:picChg>
      </pc:sldChg>
      <pc:sldChg chg="addSp delSp modSp mod">
        <pc:chgData name="Kitazawa Masakiyo" userId="2bf3742da7ad8ecb" providerId="LiveId" clId="{C3319DF0-672F-484E-9379-5FB1B9723CB0}" dt="2021-09-10T16:38:40.682" v="5369" actId="1076"/>
        <pc:sldMkLst>
          <pc:docMk/>
          <pc:sldMk cId="4092919874" sldId="522"/>
        </pc:sldMkLst>
        <pc:spChg chg="mod">
          <ac:chgData name="Kitazawa Masakiyo" userId="2bf3742da7ad8ecb" providerId="LiveId" clId="{C3319DF0-672F-484E-9379-5FB1B9723CB0}" dt="2021-09-10T16:32:07.287" v="5236" actId="1076"/>
          <ac:spMkLst>
            <pc:docMk/>
            <pc:sldMk cId="4092919874" sldId="522"/>
            <ac:spMk id="2" creationId="{A836448A-86F6-4584-872C-21F11576C2BF}"/>
          </ac:spMkLst>
        </pc:spChg>
        <pc:spChg chg="add mod">
          <ac:chgData name="Kitazawa Masakiyo" userId="2bf3742da7ad8ecb" providerId="LiveId" clId="{C3319DF0-672F-484E-9379-5FB1B9723CB0}" dt="2021-09-10T16:35:23.636" v="5261" actId="1076"/>
          <ac:spMkLst>
            <pc:docMk/>
            <pc:sldMk cId="4092919874" sldId="522"/>
            <ac:spMk id="3" creationId="{2D50F5D2-EC31-448C-BC6D-A36F713AA146}"/>
          </ac:spMkLst>
        </pc:spChg>
        <pc:spChg chg="del">
          <ac:chgData name="Kitazawa Masakiyo" userId="2bf3742da7ad8ecb" providerId="LiveId" clId="{C3319DF0-672F-484E-9379-5FB1B9723CB0}" dt="2021-09-10T16:34:48.209" v="5254" actId="478"/>
          <ac:spMkLst>
            <pc:docMk/>
            <pc:sldMk cId="4092919874" sldId="522"/>
            <ac:spMk id="11" creationId="{06FE8E3E-76A8-443F-9E02-52AAA29F75FD}"/>
          </ac:spMkLst>
        </pc:spChg>
        <pc:spChg chg="del mod">
          <ac:chgData name="Kitazawa Masakiyo" userId="2bf3742da7ad8ecb" providerId="LiveId" clId="{C3319DF0-672F-484E-9379-5FB1B9723CB0}" dt="2021-09-10T16:32:55.077" v="5240" actId="478"/>
          <ac:spMkLst>
            <pc:docMk/>
            <pc:sldMk cId="4092919874" sldId="522"/>
            <ac:spMk id="17" creationId="{2D29F4DF-1643-470B-B9CF-56B887F91CA1}"/>
          </ac:spMkLst>
        </pc:spChg>
        <pc:spChg chg="del">
          <ac:chgData name="Kitazawa Masakiyo" userId="2bf3742da7ad8ecb" providerId="LiveId" clId="{C3319DF0-672F-484E-9379-5FB1B9723CB0}" dt="2021-09-10T16:34:49.779" v="5255" actId="478"/>
          <ac:spMkLst>
            <pc:docMk/>
            <pc:sldMk cId="4092919874" sldId="522"/>
            <ac:spMk id="19" creationId="{F331B16B-0B5B-4C49-BAEC-3CFB0911D3BB}"/>
          </ac:spMkLst>
        </pc:spChg>
        <pc:spChg chg="mod">
          <ac:chgData name="Kitazawa Masakiyo" userId="2bf3742da7ad8ecb" providerId="LiveId" clId="{C3319DF0-672F-484E-9379-5FB1B9723CB0}" dt="2021-09-10T16:32:36.393" v="5239" actId="1076"/>
          <ac:spMkLst>
            <pc:docMk/>
            <pc:sldMk cId="4092919874" sldId="522"/>
            <ac:spMk id="20" creationId="{45753C71-D203-4BF3-B815-FA02FD50F9B0}"/>
          </ac:spMkLst>
        </pc:spChg>
        <pc:spChg chg="mod">
          <ac:chgData name="Kitazawa Masakiyo" userId="2bf3742da7ad8ecb" providerId="LiveId" clId="{C3319DF0-672F-484E-9379-5FB1B9723CB0}" dt="2021-09-10T16:32:36.393" v="5239" actId="1076"/>
          <ac:spMkLst>
            <pc:docMk/>
            <pc:sldMk cId="4092919874" sldId="522"/>
            <ac:spMk id="21" creationId="{9B78AB44-F704-4DA0-BF13-367C48B647F4}"/>
          </ac:spMkLst>
        </pc:spChg>
        <pc:spChg chg="add del mod">
          <ac:chgData name="Kitazawa Masakiyo" userId="2bf3742da7ad8ecb" providerId="LiveId" clId="{C3319DF0-672F-484E-9379-5FB1B9723CB0}" dt="2021-09-10T16:36:06.261" v="5266" actId="478"/>
          <ac:spMkLst>
            <pc:docMk/>
            <pc:sldMk cId="4092919874" sldId="522"/>
            <ac:spMk id="31" creationId="{8A74CBDF-C920-4F6F-849A-93F64326E072}"/>
          </ac:spMkLst>
        </pc:spChg>
        <pc:spChg chg="del mod">
          <ac:chgData name="Kitazawa Masakiyo" userId="2bf3742da7ad8ecb" providerId="LiveId" clId="{C3319DF0-672F-484E-9379-5FB1B9723CB0}" dt="2021-09-10T16:36:56.937" v="5315" actId="478"/>
          <ac:spMkLst>
            <pc:docMk/>
            <pc:sldMk cId="4092919874" sldId="522"/>
            <ac:spMk id="36" creationId="{B9BA4445-DE72-4E50-A5D1-9AB679EB3F17}"/>
          </ac:spMkLst>
        </pc:spChg>
        <pc:spChg chg="mod">
          <ac:chgData name="Kitazawa Masakiyo" userId="2bf3742da7ad8ecb" providerId="LiveId" clId="{C3319DF0-672F-484E-9379-5FB1B9723CB0}" dt="2021-09-10T16:37:32.884" v="5324" actId="14100"/>
          <ac:spMkLst>
            <pc:docMk/>
            <pc:sldMk cId="4092919874" sldId="522"/>
            <ac:spMk id="39" creationId="{511F376F-DF1E-4DB1-B574-145C4604A8BD}"/>
          </ac:spMkLst>
        </pc:spChg>
        <pc:spChg chg="mod">
          <ac:chgData name="Kitazawa Masakiyo" userId="2bf3742da7ad8ecb" providerId="LiveId" clId="{C3319DF0-672F-484E-9379-5FB1B9723CB0}" dt="2021-09-10T16:33:04.433" v="5241" actId="1076"/>
          <ac:spMkLst>
            <pc:docMk/>
            <pc:sldMk cId="4092919874" sldId="522"/>
            <ac:spMk id="41" creationId="{BA25EF99-72ED-4094-B393-23781C86671E}"/>
          </ac:spMkLst>
        </pc:spChg>
        <pc:spChg chg="mod">
          <ac:chgData name="Kitazawa Masakiyo" userId="2bf3742da7ad8ecb" providerId="LiveId" clId="{C3319DF0-672F-484E-9379-5FB1B9723CB0}" dt="2021-09-10T16:33:10.244" v="5242" actId="1076"/>
          <ac:spMkLst>
            <pc:docMk/>
            <pc:sldMk cId="4092919874" sldId="522"/>
            <ac:spMk id="42" creationId="{BF0F43DE-FE6D-4B16-A43D-A02360A11C2F}"/>
          </ac:spMkLst>
        </pc:spChg>
        <pc:spChg chg="add mod">
          <ac:chgData name="Kitazawa Masakiyo" userId="2bf3742da7ad8ecb" providerId="LiveId" clId="{C3319DF0-672F-484E-9379-5FB1B9723CB0}" dt="2021-09-10T16:35:23.636" v="5261" actId="1076"/>
          <ac:spMkLst>
            <pc:docMk/>
            <pc:sldMk cId="4092919874" sldId="522"/>
            <ac:spMk id="43" creationId="{041CA915-2667-4CAA-8F2E-8ED4A86D00DF}"/>
          </ac:spMkLst>
        </pc:spChg>
        <pc:spChg chg="del mod">
          <ac:chgData name="Kitazawa Masakiyo" userId="2bf3742da7ad8ecb" providerId="LiveId" clId="{C3319DF0-672F-484E-9379-5FB1B9723CB0}" dt="2021-09-10T16:33:34.408" v="5245" actId="478"/>
          <ac:spMkLst>
            <pc:docMk/>
            <pc:sldMk cId="4092919874" sldId="522"/>
            <ac:spMk id="48" creationId="{951F9D22-9232-4711-B92E-79E231F264AA}"/>
          </ac:spMkLst>
        </pc:spChg>
        <pc:spChg chg="del mod">
          <ac:chgData name="Kitazawa Masakiyo" userId="2bf3742da7ad8ecb" providerId="LiveId" clId="{C3319DF0-672F-484E-9379-5FB1B9723CB0}" dt="2021-09-10T16:34:11.976" v="5253" actId="478"/>
          <ac:spMkLst>
            <pc:docMk/>
            <pc:sldMk cId="4092919874" sldId="522"/>
            <ac:spMk id="52" creationId="{4E1B2296-984C-429F-B5E6-92B2AF5126A1}"/>
          </ac:spMkLst>
        </pc:spChg>
        <pc:spChg chg="mod">
          <ac:chgData name="Kitazawa Masakiyo" userId="2bf3742da7ad8ecb" providerId="LiveId" clId="{C3319DF0-672F-484E-9379-5FB1B9723CB0}" dt="2021-09-10T16:35:28.633" v="5262" actId="14100"/>
          <ac:spMkLst>
            <pc:docMk/>
            <pc:sldMk cId="4092919874" sldId="522"/>
            <ac:spMk id="54" creationId="{DF1F5D4F-1899-40C3-A06E-CB4DA32C4FE9}"/>
          </ac:spMkLst>
        </pc:spChg>
        <pc:spChg chg="mod">
          <ac:chgData name="Kitazawa Masakiyo" userId="2bf3742da7ad8ecb" providerId="LiveId" clId="{C3319DF0-672F-484E-9379-5FB1B9723CB0}" dt="2021-09-10T16:38:05.420" v="5367" actId="6549"/>
          <ac:spMkLst>
            <pc:docMk/>
            <pc:sldMk cId="4092919874" sldId="522"/>
            <ac:spMk id="55" creationId="{AE57B51E-B88B-4EBA-A1DE-1701DA3C0710}"/>
          </ac:spMkLst>
        </pc:spChg>
        <pc:spChg chg="add mod">
          <ac:chgData name="Kitazawa Masakiyo" userId="2bf3742da7ad8ecb" providerId="LiveId" clId="{C3319DF0-672F-484E-9379-5FB1B9723CB0}" dt="2021-09-10T16:38:40.682" v="5369" actId="1076"/>
          <ac:spMkLst>
            <pc:docMk/>
            <pc:sldMk cId="4092919874" sldId="522"/>
            <ac:spMk id="57" creationId="{D58B142A-98E7-4B91-9C7E-487D159DDF87}"/>
          </ac:spMkLst>
        </pc:spChg>
        <pc:spChg chg="add mod">
          <ac:chgData name="Kitazawa Masakiyo" userId="2bf3742da7ad8ecb" providerId="LiveId" clId="{C3319DF0-672F-484E-9379-5FB1B9723CB0}" dt="2021-09-10T16:38:40.682" v="5369" actId="1076"/>
          <ac:spMkLst>
            <pc:docMk/>
            <pc:sldMk cId="4092919874" sldId="522"/>
            <ac:spMk id="59" creationId="{53024F96-8365-465E-9870-3E35E5ED0842}"/>
          </ac:spMkLst>
        </pc:spChg>
        <pc:picChg chg="del">
          <ac:chgData name="Kitazawa Masakiyo" userId="2bf3742da7ad8ecb" providerId="LiveId" clId="{C3319DF0-672F-484E-9379-5FB1B9723CB0}" dt="2021-09-10T16:34:51.750" v="5256" actId="478"/>
          <ac:picMkLst>
            <pc:docMk/>
            <pc:sldMk cId="4092919874" sldId="522"/>
            <ac:picMk id="10" creationId="{CDFD9113-DA28-495C-9598-D5E45AC8C073}"/>
          </ac:picMkLst>
        </pc:picChg>
        <pc:picChg chg="mod">
          <ac:chgData name="Kitazawa Masakiyo" userId="2bf3742da7ad8ecb" providerId="LiveId" clId="{C3319DF0-672F-484E-9379-5FB1B9723CB0}" dt="2021-09-10T16:32:36.393" v="5239" actId="1076"/>
          <ac:picMkLst>
            <pc:docMk/>
            <pc:sldMk cId="4092919874" sldId="522"/>
            <ac:picMk id="14" creationId="{D49FE5CC-E1E4-43C1-B736-D75511837B76}"/>
          </ac:picMkLst>
        </pc:picChg>
        <pc:picChg chg="mod">
          <ac:chgData name="Kitazawa Masakiyo" userId="2bf3742da7ad8ecb" providerId="LiveId" clId="{C3319DF0-672F-484E-9379-5FB1B9723CB0}" dt="2021-09-10T16:32:36.393" v="5239" actId="1076"/>
          <ac:picMkLst>
            <pc:docMk/>
            <pc:sldMk cId="4092919874" sldId="522"/>
            <ac:picMk id="15" creationId="{6B1DAB73-16EC-4A1B-B8AC-B8555ED65775}"/>
          </ac:picMkLst>
        </pc:picChg>
        <pc:picChg chg="add del mod">
          <ac:chgData name="Kitazawa Masakiyo" userId="2bf3742da7ad8ecb" providerId="LiveId" clId="{C3319DF0-672F-484E-9379-5FB1B9723CB0}" dt="2021-09-10T16:36:43.536" v="5267" actId="478"/>
          <ac:picMkLst>
            <pc:docMk/>
            <pc:sldMk cId="4092919874" sldId="522"/>
            <ac:picMk id="27" creationId="{361F595D-1EE0-463B-BC13-47938B27A7B7}"/>
          </ac:picMkLst>
        </pc:picChg>
        <pc:picChg chg="add del mod">
          <ac:chgData name="Kitazawa Masakiyo" userId="2bf3742da7ad8ecb" providerId="LiveId" clId="{C3319DF0-672F-484E-9379-5FB1B9723CB0}" dt="2021-09-10T16:36:43.536" v="5267" actId="478"/>
          <ac:picMkLst>
            <pc:docMk/>
            <pc:sldMk cId="4092919874" sldId="522"/>
            <ac:picMk id="29" creationId="{F3ED5458-E846-4EC1-B225-A01BB6409769}"/>
          </ac:picMkLst>
        </pc:picChg>
        <pc:picChg chg="mod">
          <ac:chgData name="Kitazawa Masakiyo" userId="2bf3742da7ad8ecb" providerId="LiveId" clId="{C3319DF0-672F-484E-9379-5FB1B9723CB0}" dt="2021-09-10T16:36:51.211" v="5314" actId="1038"/>
          <ac:picMkLst>
            <pc:docMk/>
            <pc:sldMk cId="4092919874" sldId="522"/>
            <ac:picMk id="35" creationId="{A23E54C8-9FB1-407F-A8C8-8D4206DDAAC2}"/>
          </ac:picMkLst>
        </pc:picChg>
        <pc:picChg chg="mod">
          <ac:chgData name="Kitazawa Masakiyo" userId="2bf3742da7ad8ecb" providerId="LiveId" clId="{C3319DF0-672F-484E-9379-5FB1B9723CB0}" dt="2021-09-10T16:36:51.211" v="5314" actId="1038"/>
          <ac:picMkLst>
            <pc:docMk/>
            <pc:sldMk cId="4092919874" sldId="522"/>
            <ac:picMk id="38" creationId="{540B609E-A3E5-4EC2-94B9-CB3D3C616C5D}"/>
          </ac:picMkLst>
        </pc:picChg>
        <pc:picChg chg="mod">
          <ac:chgData name="Kitazawa Masakiyo" userId="2bf3742da7ad8ecb" providerId="LiveId" clId="{C3319DF0-672F-484E-9379-5FB1B9723CB0}" dt="2021-09-10T16:35:23.636" v="5261" actId="1076"/>
          <ac:picMkLst>
            <pc:docMk/>
            <pc:sldMk cId="4092919874" sldId="522"/>
            <ac:picMk id="46" creationId="{D86253A4-567B-465F-90D2-1AE7DC65C7E3}"/>
          </ac:picMkLst>
        </pc:picChg>
        <pc:picChg chg="mod">
          <ac:chgData name="Kitazawa Masakiyo" userId="2bf3742da7ad8ecb" providerId="LiveId" clId="{C3319DF0-672F-484E-9379-5FB1B9723CB0}" dt="2021-09-10T16:35:23.636" v="5261" actId="1076"/>
          <ac:picMkLst>
            <pc:docMk/>
            <pc:sldMk cId="4092919874" sldId="522"/>
            <ac:picMk id="47" creationId="{23570347-2682-47F2-A91C-F43AED2B6123}"/>
          </ac:picMkLst>
        </pc:picChg>
        <pc:picChg chg="mod">
          <ac:chgData name="Kitazawa Masakiyo" userId="2bf3742da7ad8ecb" providerId="LiveId" clId="{C3319DF0-672F-484E-9379-5FB1B9723CB0}" dt="2021-09-10T16:35:23.636" v="5261" actId="1076"/>
          <ac:picMkLst>
            <pc:docMk/>
            <pc:sldMk cId="4092919874" sldId="522"/>
            <ac:picMk id="51" creationId="{5664C7D5-1454-4DE4-94D1-86483BA697F0}"/>
          </ac:picMkLst>
        </pc:picChg>
        <pc:picChg chg="mod">
          <ac:chgData name="Kitazawa Masakiyo" userId="2bf3742da7ad8ecb" providerId="LiveId" clId="{C3319DF0-672F-484E-9379-5FB1B9723CB0}" dt="2021-09-10T16:35:23.636" v="5261" actId="1076"/>
          <ac:picMkLst>
            <pc:docMk/>
            <pc:sldMk cId="4092919874" sldId="522"/>
            <ac:picMk id="53" creationId="{B0CF2457-D11B-4FCC-9171-E45922C8767E}"/>
          </ac:picMkLst>
        </pc:picChg>
        <pc:picChg chg="add mod">
          <ac:chgData name="Kitazawa Masakiyo" userId="2bf3742da7ad8ecb" providerId="LiveId" clId="{C3319DF0-672F-484E-9379-5FB1B9723CB0}" dt="2021-09-10T16:38:40.682" v="5369" actId="1076"/>
          <ac:picMkLst>
            <pc:docMk/>
            <pc:sldMk cId="4092919874" sldId="522"/>
            <ac:picMk id="58" creationId="{709DD1DF-F9FC-4EDD-965B-D90AA7FD1A03}"/>
          </ac:picMkLst>
        </pc:picChg>
        <pc:cxnChg chg="add mod">
          <ac:chgData name="Kitazawa Masakiyo" userId="2bf3742da7ad8ecb" providerId="LiveId" clId="{C3319DF0-672F-484E-9379-5FB1B9723CB0}" dt="2021-09-10T16:37:13.837" v="5320" actId="692"/>
          <ac:cxnSpMkLst>
            <pc:docMk/>
            <pc:sldMk cId="4092919874" sldId="522"/>
            <ac:cxnSpMk id="6" creationId="{94537439-FE89-492E-9854-0076027A86CF}"/>
          </ac:cxnSpMkLst>
        </pc:cxnChg>
        <pc:cxnChg chg="mod">
          <ac:chgData name="Kitazawa Masakiyo" userId="2bf3742da7ad8ecb" providerId="LiveId" clId="{C3319DF0-672F-484E-9379-5FB1B9723CB0}" dt="2021-09-10T16:32:36.393" v="5239" actId="1076"/>
          <ac:cxnSpMkLst>
            <pc:docMk/>
            <pc:sldMk cId="4092919874" sldId="522"/>
            <ac:cxnSpMk id="12" creationId="{D5EC309E-3914-42D7-B2D8-73D66CF76D7E}"/>
          </ac:cxnSpMkLst>
        </pc:cxnChg>
        <pc:cxnChg chg="mod">
          <ac:chgData name="Kitazawa Masakiyo" userId="2bf3742da7ad8ecb" providerId="LiveId" clId="{C3319DF0-672F-484E-9379-5FB1B9723CB0}" dt="2021-09-10T16:32:36.393" v="5239" actId="1076"/>
          <ac:cxnSpMkLst>
            <pc:docMk/>
            <pc:sldMk cId="4092919874" sldId="522"/>
            <ac:cxnSpMk id="13" creationId="{3CAF5865-D896-4353-ADB1-234D55D7C8EF}"/>
          </ac:cxnSpMkLst>
        </pc:cxnChg>
        <pc:cxnChg chg="mod">
          <ac:chgData name="Kitazawa Masakiyo" userId="2bf3742da7ad8ecb" providerId="LiveId" clId="{C3319DF0-672F-484E-9379-5FB1B9723CB0}" dt="2021-09-10T16:32:36.393" v="5239" actId="1076"/>
          <ac:cxnSpMkLst>
            <pc:docMk/>
            <pc:sldMk cId="4092919874" sldId="522"/>
            <ac:cxnSpMk id="16" creationId="{94ADFCCC-E3AD-4C0B-B863-EA28441D3328}"/>
          </ac:cxnSpMkLst>
        </pc:cxnChg>
        <pc:cxnChg chg="add del mod">
          <ac:chgData name="Kitazawa Masakiyo" userId="2bf3742da7ad8ecb" providerId="LiveId" clId="{C3319DF0-672F-484E-9379-5FB1B9723CB0}" dt="2021-09-10T16:36:43.536" v="5267" actId="478"/>
          <ac:cxnSpMkLst>
            <pc:docMk/>
            <pc:sldMk cId="4092919874" sldId="522"/>
            <ac:cxnSpMk id="23" creationId="{BDB3283D-2495-454D-BAE4-54964C3F88D7}"/>
          </ac:cxnSpMkLst>
        </pc:cxnChg>
        <pc:cxnChg chg="add del mod">
          <ac:chgData name="Kitazawa Masakiyo" userId="2bf3742da7ad8ecb" providerId="LiveId" clId="{C3319DF0-672F-484E-9379-5FB1B9723CB0}" dt="2021-09-10T16:36:43.536" v="5267" actId="478"/>
          <ac:cxnSpMkLst>
            <pc:docMk/>
            <pc:sldMk cId="4092919874" sldId="522"/>
            <ac:cxnSpMk id="24" creationId="{FE236FA0-F140-40DE-8132-6F87A9614AAB}"/>
          </ac:cxnSpMkLst>
        </pc:cxnChg>
        <pc:cxnChg chg="mod">
          <ac:chgData name="Kitazawa Masakiyo" userId="2bf3742da7ad8ecb" providerId="LiveId" clId="{C3319DF0-672F-484E-9379-5FB1B9723CB0}" dt="2021-09-10T16:36:51.211" v="5314" actId="1038"/>
          <ac:cxnSpMkLst>
            <pc:docMk/>
            <pc:sldMk cId="4092919874" sldId="522"/>
            <ac:cxnSpMk id="32" creationId="{6B7B5C87-D175-46A6-B493-9EF58822E0BE}"/>
          </ac:cxnSpMkLst>
        </pc:cxnChg>
        <pc:cxnChg chg="mod">
          <ac:chgData name="Kitazawa Masakiyo" userId="2bf3742da7ad8ecb" providerId="LiveId" clId="{C3319DF0-672F-484E-9379-5FB1B9723CB0}" dt="2021-09-10T16:36:51.211" v="5314" actId="1038"/>
          <ac:cxnSpMkLst>
            <pc:docMk/>
            <pc:sldMk cId="4092919874" sldId="522"/>
            <ac:cxnSpMk id="33" creationId="{D1DB318E-C5C0-488B-947F-9B0DF31E6C66}"/>
          </ac:cxnSpMkLst>
        </pc:cxnChg>
        <pc:cxnChg chg="mod">
          <ac:chgData name="Kitazawa Masakiyo" userId="2bf3742da7ad8ecb" providerId="LiveId" clId="{C3319DF0-672F-484E-9379-5FB1B9723CB0}" dt="2021-09-10T16:35:23.636" v="5261" actId="1076"/>
          <ac:cxnSpMkLst>
            <pc:docMk/>
            <pc:sldMk cId="4092919874" sldId="522"/>
            <ac:cxnSpMk id="44" creationId="{22C74F73-DC10-4918-B59B-F953040DA253}"/>
          </ac:cxnSpMkLst>
        </pc:cxnChg>
        <pc:cxnChg chg="mod">
          <ac:chgData name="Kitazawa Masakiyo" userId="2bf3742da7ad8ecb" providerId="LiveId" clId="{C3319DF0-672F-484E-9379-5FB1B9723CB0}" dt="2021-09-10T16:35:23.636" v="5261" actId="1076"/>
          <ac:cxnSpMkLst>
            <pc:docMk/>
            <pc:sldMk cId="4092919874" sldId="522"/>
            <ac:cxnSpMk id="45" creationId="{3E90CCC6-7D63-4A13-A8C0-C14D0A63BC49}"/>
          </ac:cxnSpMkLst>
        </pc:cxnChg>
        <pc:cxnChg chg="mod">
          <ac:chgData name="Kitazawa Masakiyo" userId="2bf3742da7ad8ecb" providerId="LiveId" clId="{C3319DF0-672F-484E-9379-5FB1B9723CB0}" dt="2021-09-10T16:35:23.636" v="5261" actId="1076"/>
          <ac:cxnSpMkLst>
            <pc:docMk/>
            <pc:sldMk cId="4092919874" sldId="522"/>
            <ac:cxnSpMk id="49" creationId="{159DA3F7-031B-453A-A219-AB7B36F3D1BF}"/>
          </ac:cxnSpMkLst>
        </pc:cxnChg>
        <pc:cxnChg chg="mod">
          <ac:chgData name="Kitazawa Masakiyo" userId="2bf3742da7ad8ecb" providerId="LiveId" clId="{C3319DF0-672F-484E-9379-5FB1B9723CB0}" dt="2021-09-10T16:35:23.636" v="5261" actId="1076"/>
          <ac:cxnSpMkLst>
            <pc:docMk/>
            <pc:sldMk cId="4092919874" sldId="522"/>
            <ac:cxnSpMk id="50" creationId="{74ED0CCC-8708-401D-987A-2204D32BFC63}"/>
          </ac:cxnSpMkLst>
        </pc:cxnChg>
        <pc:cxnChg chg="add mod">
          <ac:chgData name="Kitazawa Masakiyo" userId="2bf3742da7ad8ecb" providerId="LiveId" clId="{C3319DF0-672F-484E-9379-5FB1B9723CB0}" dt="2021-09-10T16:37:24.084" v="5322" actId="1076"/>
          <ac:cxnSpMkLst>
            <pc:docMk/>
            <pc:sldMk cId="4092919874" sldId="522"/>
            <ac:cxnSpMk id="56" creationId="{24FEF89D-6313-476A-A125-FB74A404C46C}"/>
          </ac:cxnSpMkLst>
        </pc:cxnChg>
      </pc:sldChg>
      <pc:sldChg chg="delSp mod delAnim">
        <pc:chgData name="Kitazawa Masakiyo" userId="2bf3742da7ad8ecb" providerId="LiveId" clId="{C3319DF0-672F-484E-9379-5FB1B9723CB0}" dt="2021-09-10T16:39:14.318" v="5370" actId="21"/>
        <pc:sldMkLst>
          <pc:docMk/>
          <pc:sldMk cId="2202082363" sldId="523"/>
        </pc:sldMkLst>
        <pc:picChg chg="del">
          <ac:chgData name="Kitazawa Masakiyo" userId="2bf3742da7ad8ecb" providerId="LiveId" clId="{C3319DF0-672F-484E-9379-5FB1B9723CB0}" dt="2021-09-10T16:39:14.318" v="5370" actId="21"/>
          <ac:picMkLst>
            <pc:docMk/>
            <pc:sldMk cId="2202082363" sldId="523"/>
            <ac:picMk id="34" creationId="{00000000-0000-0000-0000-000000000000}"/>
          </ac:picMkLst>
        </pc:picChg>
      </pc:sldChg>
      <pc:sldChg chg="addSp delSp modSp new mod">
        <pc:chgData name="Kitazawa Masakiyo" userId="2bf3742da7ad8ecb" providerId="LiveId" clId="{C3319DF0-672F-484E-9379-5FB1B9723CB0}" dt="2021-09-10T18:01:04.271" v="8530" actId="1076"/>
        <pc:sldMkLst>
          <pc:docMk/>
          <pc:sldMk cId="688306005" sldId="524"/>
        </pc:sldMkLst>
        <pc:spChg chg="mod">
          <ac:chgData name="Kitazawa Masakiyo" userId="2bf3742da7ad8ecb" providerId="LiveId" clId="{C3319DF0-672F-484E-9379-5FB1B9723CB0}" dt="2021-09-10T16:44:27.831" v="5638" actId="1036"/>
          <ac:spMkLst>
            <pc:docMk/>
            <pc:sldMk cId="688306005" sldId="524"/>
            <ac:spMk id="2" creationId="{C548D1D5-9F44-4400-A41E-A815E73C753B}"/>
          </ac:spMkLst>
        </pc:spChg>
        <pc:spChg chg="del">
          <ac:chgData name="Kitazawa Masakiyo" userId="2bf3742da7ad8ecb" providerId="LiveId" clId="{C3319DF0-672F-484E-9379-5FB1B9723CB0}" dt="2021-09-10T16:43:39.971" v="5541" actId="478"/>
          <ac:spMkLst>
            <pc:docMk/>
            <pc:sldMk cId="688306005" sldId="524"/>
            <ac:spMk id="3" creationId="{6B9A96C4-8FB0-4FE6-B2EE-2881922E2289}"/>
          </ac:spMkLst>
        </pc:spChg>
        <pc:spChg chg="add mod">
          <ac:chgData name="Kitazawa Masakiyo" userId="2bf3742da7ad8ecb" providerId="LiveId" clId="{C3319DF0-672F-484E-9379-5FB1B9723CB0}" dt="2021-09-10T16:45:03.339" v="5688" actId="122"/>
          <ac:spMkLst>
            <pc:docMk/>
            <pc:sldMk cId="688306005" sldId="524"/>
            <ac:spMk id="5" creationId="{DECD8108-71E0-4048-B444-8DCF2A130E4A}"/>
          </ac:spMkLst>
        </pc:spChg>
        <pc:spChg chg="add mod">
          <ac:chgData name="Kitazawa Masakiyo" userId="2bf3742da7ad8ecb" providerId="LiveId" clId="{C3319DF0-672F-484E-9379-5FB1B9723CB0}" dt="2021-09-10T18:01:04.271" v="8530" actId="1076"/>
          <ac:spMkLst>
            <pc:docMk/>
            <pc:sldMk cId="688306005" sldId="524"/>
            <ac:spMk id="6" creationId="{9D06A7ED-812E-454F-ABE5-C7BC8E03DAEF}"/>
          </ac:spMkLst>
        </pc:spChg>
      </pc:sldChg>
      <pc:sldChg chg="addSp delSp modSp new mod">
        <pc:chgData name="Kitazawa Masakiyo" userId="2bf3742da7ad8ecb" providerId="LiveId" clId="{C3319DF0-672F-484E-9379-5FB1B9723CB0}" dt="2021-09-11T02:34:45.320" v="10995" actId="167"/>
        <pc:sldMkLst>
          <pc:docMk/>
          <pc:sldMk cId="640073571" sldId="528"/>
        </pc:sldMkLst>
        <pc:spChg chg="mod">
          <ac:chgData name="Kitazawa Masakiyo" userId="2bf3742da7ad8ecb" providerId="LiveId" clId="{C3319DF0-672F-484E-9379-5FB1B9723CB0}" dt="2021-09-10T16:59:07.805" v="5834" actId="20577"/>
          <ac:spMkLst>
            <pc:docMk/>
            <pc:sldMk cId="640073571" sldId="528"/>
            <ac:spMk id="2" creationId="{5C0E59F2-F8C4-48A5-9788-B9C8CFAEFE40}"/>
          </ac:spMkLst>
        </pc:spChg>
        <pc:spChg chg="del">
          <ac:chgData name="Kitazawa Masakiyo" userId="2bf3742da7ad8ecb" providerId="LiveId" clId="{C3319DF0-672F-484E-9379-5FB1B9723CB0}" dt="2021-09-10T16:56:09.604" v="5765" actId="478"/>
          <ac:spMkLst>
            <pc:docMk/>
            <pc:sldMk cId="640073571" sldId="528"/>
            <ac:spMk id="3" creationId="{96ED805F-2FC4-4F4C-8AC8-C83154F58048}"/>
          </ac:spMkLst>
        </pc:spChg>
        <pc:spChg chg="add mod">
          <ac:chgData name="Kitazawa Masakiyo" userId="2bf3742da7ad8ecb" providerId="LiveId" clId="{C3319DF0-672F-484E-9379-5FB1B9723CB0}" dt="2021-09-11T02:26:55.293" v="10911" actId="1076"/>
          <ac:spMkLst>
            <pc:docMk/>
            <pc:sldMk cId="640073571" sldId="528"/>
            <ac:spMk id="3" creationId="{EF870DF1-FD80-477D-B3E3-27128E3AC404}"/>
          </ac:spMkLst>
        </pc:spChg>
        <pc:spChg chg="add mod">
          <ac:chgData name="Kitazawa Masakiyo" userId="2bf3742da7ad8ecb" providerId="LiveId" clId="{C3319DF0-672F-484E-9379-5FB1B9723CB0}" dt="2021-09-10T16:59:41.571" v="5839" actId="1076"/>
          <ac:spMkLst>
            <pc:docMk/>
            <pc:sldMk cId="640073571" sldId="528"/>
            <ac:spMk id="10" creationId="{AE9648B7-38C3-470C-AEE4-9936E0CBA3FA}"/>
          </ac:spMkLst>
        </pc:spChg>
        <pc:spChg chg="add mod">
          <ac:chgData name="Kitazawa Masakiyo" userId="2bf3742da7ad8ecb" providerId="LiveId" clId="{C3319DF0-672F-484E-9379-5FB1B9723CB0}" dt="2021-09-10T16:59:41.571" v="5839" actId="1076"/>
          <ac:spMkLst>
            <pc:docMk/>
            <pc:sldMk cId="640073571" sldId="528"/>
            <ac:spMk id="11" creationId="{AFAC5618-400C-4E76-90F7-994123E36995}"/>
          </ac:spMkLst>
        </pc:spChg>
        <pc:spChg chg="add mod">
          <ac:chgData name="Kitazawa Masakiyo" userId="2bf3742da7ad8ecb" providerId="LiveId" clId="{C3319DF0-672F-484E-9379-5FB1B9723CB0}" dt="2021-09-10T16:59:41.571" v="5839" actId="1076"/>
          <ac:spMkLst>
            <pc:docMk/>
            <pc:sldMk cId="640073571" sldId="528"/>
            <ac:spMk id="12" creationId="{6E90527E-A8A1-4DBA-8C7F-6F3C88C64559}"/>
          </ac:spMkLst>
        </pc:spChg>
        <pc:spChg chg="add mod">
          <ac:chgData name="Kitazawa Masakiyo" userId="2bf3742da7ad8ecb" providerId="LiveId" clId="{C3319DF0-672F-484E-9379-5FB1B9723CB0}" dt="2021-09-10T16:59:41.571" v="5839" actId="1076"/>
          <ac:spMkLst>
            <pc:docMk/>
            <pc:sldMk cId="640073571" sldId="528"/>
            <ac:spMk id="13" creationId="{4EF4647A-FCD6-409E-A544-A4AB542F8F4B}"/>
          </ac:spMkLst>
        </pc:spChg>
        <pc:spChg chg="add mod">
          <ac:chgData name="Kitazawa Masakiyo" userId="2bf3742da7ad8ecb" providerId="LiveId" clId="{C3319DF0-672F-484E-9379-5FB1B9723CB0}" dt="2021-09-11T02:31:04.890" v="10933"/>
          <ac:spMkLst>
            <pc:docMk/>
            <pc:sldMk cId="640073571" sldId="528"/>
            <ac:spMk id="29" creationId="{6A17B219-50C1-4A75-A68C-6D36FC0F8C87}"/>
          </ac:spMkLst>
        </pc:spChg>
        <pc:spChg chg="add mod ord">
          <ac:chgData name="Kitazawa Masakiyo" userId="2bf3742da7ad8ecb" providerId="LiveId" clId="{C3319DF0-672F-484E-9379-5FB1B9723CB0}" dt="2021-09-11T02:34:45.320" v="10995" actId="167"/>
          <ac:spMkLst>
            <pc:docMk/>
            <pc:sldMk cId="640073571" sldId="528"/>
            <ac:spMk id="31" creationId="{5435D23D-A386-4C0D-A5F9-75C17F482C3F}"/>
          </ac:spMkLst>
        </pc:spChg>
        <pc:spChg chg="add del mod">
          <ac:chgData name="Kitazawa Masakiyo" userId="2bf3742da7ad8ecb" providerId="LiveId" clId="{C3319DF0-672F-484E-9379-5FB1B9723CB0}" dt="2021-09-11T02:26:03.414" v="10892" actId="478"/>
          <ac:spMkLst>
            <pc:docMk/>
            <pc:sldMk cId="640073571" sldId="528"/>
            <ac:spMk id="44" creationId="{E310CCA3-D688-498B-A26F-A502A16D8A61}"/>
          </ac:spMkLst>
        </pc:spChg>
        <pc:spChg chg="add del mod">
          <ac:chgData name="Kitazawa Masakiyo" userId="2bf3742da7ad8ecb" providerId="LiveId" clId="{C3319DF0-672F-484E-9379-5FB1B9723CB0}" dt="2021-09-11T02:26:01.493" v="10891" actId="478"/>
          <ac:spMkLst>
            <pc:docMk/>
            <pc:sldMk cId="640073571" sldId="528"/>
            <ac:spMk id="45" creationId="{ED98624E-D6CA-4B87-A43C-E25F50B1CB1E}"/>
          </ac:spMkLst>
        </pc:spChg>
        <pc:spChg chg="add mod">
          <ac:chgData name="Kitazawa Masakiyo" userId="2bf3742da7ad8ecb" providerId="LiveId" clId="{C3319DF0-672F-484E-9379-5FB1B9723CB0}" dt="2021-09-10T17:06:15.443" v="5956" actId="207"/>
          <ac:spMkLst>
            <pc:docMk/>
            <pc:sldMk cId="640073571" sldId="528"/>
            <ac:spMk id="46" creationId="{63DBCE6E-D178-4A95-9E60-781C02E71F2F}"/>
          </ac:spMkLst>
        </pc:spChg>
        <pc:spChg chg="add del mod">
          <ac:chgData name="Kitazawa Masakiyo" userId="2bf3742da7ad8ecb" providerId="LiveId" clId="{C3319DF0-672F-484E-9379-5FB1B9723CB0}" dt="2021-09-11T02:26:04.066" v="10893" actId="478"/>
          <ac:spMkLst>
            <pc:docMk/>
            <pc:sldMk cId="640073571" sldId="528"/>
            <ac:spMk id="47" creationId="{485EC1A6-3D18-40D0-9C25-D17484A5051E}"/>
          </ac:spMkLst>
        </pc:spChg>
        <pc:spChg chg="add del mod">
          <ac:chgData name="Kitazawa Masakiyo" userId="2bf3742da7ad8ecb" providerId="LiveId" clId="{C3319DF0-672F-484E-9379-5FB1B9723CB0}" dt="2021-09-11T02:26:05.966" v="10894" actId="478"/>
          <ac:spMkLst>
            <pc:docMk/>
            <pc:sldMk cId="640073571" sldId="528"/>
            <ac:spMk id="48" creationId="{2B77A44C-356F-48FF-97B1-3C04F1EE053C}"/>
          </ac:spMkLst>
        </pc:spChg>
        <pc:spChg chg="add del mod">
          <ac:chgData name="Kitazawa Masakiyo" userId="2bf3742da7ad8ecb" providerId="LiveId" clId="{C3319DF0-672F-484E-9379-5FB1B9723CB0}" dt="2021-09-10T17:07:44.634" v="6013"/>
          <ac:spMkLst>
            <pc:docMk/>
            <pc:sldMk cId="640073571" sldId="528"/>
            <ac:spMk id="49" creationId="{6837169E-211D-4B4D-8796-2C010097CE1C}"/>
          </ac:spMkLst>
        </pc:spChg>
        <pc:spChg chg="add del mod">
          <ac:chgData name="Kitazawa Masakiyo" userId="2bf3742da7ad8ecb" providerId="LiveId" clId="{C3319DF0-672F-484E-9379-5FB1B9723CB0}" dt="2021-09-11T02:31:07.352" v="10934" actId="478"/>
          <ac:spMkLst>
            <pc:docMk/>
            <pc:sldMk cId="640073571" sldId="528"/>
            <ac:spMk id="50" creationId="{41EADEED-4EA7-4476-80C7-22A8020D38E7}"/>
          </ac:spMkLst>
        </pc:spChg>
        <pc:picChg chg="add mod">
          <ac:chgData name="Kitazawa Masakiyo" userId="2bf3742da7ad8ecb" providerId="LiveId" clId="{C3319DF0-672F-484E-9379-5FB1B9723CB0}" dt="2021-09-10T16:59:41.571" v="5839" actId="1076"/>
          <ac:picMkLst>
            <pc:docMk/>
            <pc:sldMk cId="640073571" sldId="528"/>
            <ac:picMk id="7" creationId="{B2C398EE-1E07-4EDD-B5FB-662D40561298}"/>
          </ac:picMkLst>
        </pc:picChg>
        <pc:picChg chg="add mod">
          <ac:chgData name="Kitazawa Masakiyo" userId="2bf3742da7ad8ecb" providerId="LiveId" clId="{C3319DF0-672F-484E-9379-5FB1B9723CB0}" dt="2021-09-10T16:59:41.571" v="5839" actId="1076"/>
          <ac:picMkLst>
            <pc:docMk/>
            <pc:sldMk cId="640073571" sldId="528"/>
            <ac:picMk id="8" creationId="{3929E76C-A007-46AF-8F65-4EA7869D2A8B}"/>
          </ac:picMkLst>
        </pc:picChg>
        <pc:picChg chg="add del mod">
          <ac:chgData name="Kitazawa Masakiyo" userId="2bf3742da7ad8ecb" providerId="LiveId" clId="{C3319DF0-672F-484E-9379-5FB1B9723CB0}" dt="2021-09-10T17:00:38.441" v="5851"/>
          <ac:picMkLst>
            <pc:docMk/>
            <pc:sldMk cId="640073571" sldId="528"/>
            <ac:picMk id="17" creationId="{2F8086A8-5228-4BB4-80AC-5E6172F31B42}"/>
          </ac:picMkLst>
        </pc:picChg>
        <pc:picChg chg="add mod">
          <ac:chgData name="Kitazawa Masakiyo" userId="2bf3742da7ad8ecb" providerId="LiveId" clId="{C3319DF0-672F-484E-9379-5FB1B9723CB0}" dt="2021-09-10T17:03:20.605" v="5890" actId="1036"/>
          <ac:picMkLst>
            <pc:docMk/>
            <pc:sldMk cId="640073571" sldId="528"/>
            <ac:picMk id="19" creationId="{71538E9F-B43D-4E3F-8DE9-92FFEE5AB599}"/>
          </ac:picMkLst>
        </pc:picChg>
        <pc:picChg chg="add mod">
          <ac:chgData name="Kitazawa Masakiyo" userId="2bf3742da7ad8ecb" providerId="LiveId" clId="{C3319DF0-672F-484E-9379-5FB1B9723CB0}" dt="2021-09-10T17:03:20.605" v="5890" actId="1036"/>
          <ac:picMkLst>
            <pc:docMk/>
            <pc:sldMk cId="640073571" sldId="528"/>
            <ac:picMk id="30" creationId="{632763F5-98BB-44B6-861D-2A90BD617CE4}"/>
          </ac:picMkLst>
        </pc:picChg>
        <pc:picChg chg="add mod">
          <ac:chgData name="Kitazawa Masakiyo" userId="2bf3742da7ad8ecb" providerId="LiveId" clId="{C3319DF0-672F-484E-9379-5FB1B9723CB0}" dt="2021-09-11T02:26:57.291" v="10912" actId="1076"/>
          <ac:picMkLst>
            <pc:docMk/>
            <pc:sldMk cId="640073571" sldId="528"/>
            <ac:picMk id="34" creationId="{4B7EBB4F-1CC9-45E5-9F96-EB946675E91F}"/>
          </ac:picMkLst>
        </pc:picChg>
        <pc:picChg chg="add mod">
          <ac:chgData name="Kitazawa Masakiyo" userId="2bf3742da7ad8ecb" providerId="LiveId" clId="{C3319DF0-672F-484E-9379-5FB1B9723CB0}" dt="2021-09-10T17:03:20.605" v="5890" actId="1036"/>
          <ac:picMkLst>
            <pc:docMk/>
            <pc:sldMk cId="640073571" sldId="528"/>
            <ac:picMk id="43" creationId="{58AD83ED-5293-46F8-87B6-39252B5E0527}"/>
          </ac:picMkLst>
        </pc:picChg>
        <pc:cxnChg chg="add mod">
          <ac:chgData name="Kitazawa Masakiyo" userId="2bf3742da7ad8ecb" providerId="LiveId" clId="{C3319DF0-672F-484E-9379-5FB1B9723CB0}" dt="2021-09-10T16:59:41.571" v="5839" actId="1076"/>
          <ac:cxnSpMkLst>
            <pc:docMk/>
            <pc:sldMk cId="640073571" sldId="528"/>
            <ac:cxnSpMk id="5" creationId="{87B4B93A-C6E3-4E6F-A25A-A7B814465FD8}"/>
          </ac:cxnSpMkLst>
        </pc:cxnChg>
        <pc:cxnChg chg="add mod">
          <ac:chgData name="Kitazawa Masakiyo" userId="2bf3742da7ad8ecb" providerId="LiveId" clId="{C3319DF0-672F-484E-9379-5FB1B9723CB0}" dt="2021-09-10T16:59:41.571" v="5839" actId="1076"/>
          <ac:cxnSpMkLst>
            <pc:docMk/>
            <pc:sldMk cId="640073571" sldId="528"/>
            <ac:cxnSpMk id="6" creationId="{78B033DE-A45E-4006-8C6D-652668CC6F30}"/>
          </ac:cxnSpMkLst>
        </pc:cxnChg>
        <pc:cxnChg chg="add mod">
          <ac:chgData name="Kitazawa Masakiyo" userId="2bf3742da7ad8ecb" providerId="LiveId" clId="{C3319DF0-672F-484E-9379-5FB1B9723CB0}" dt="2021-09-10T16:59:41.571" v="5839" actId="1076"/>
          <ac:cxnSpMkLst>
            <pc:docMk/>
            <pc:sldMk cId="640073571" sldId="528"/>
            <ac:cxnSpMk id="9" creationId="{703AE2F3-F2C2-4557-90BB-61335A58B98D}"/>
          </ac:cxnSpMkLst>
        </pc:cxnChg>
        <pc:cxnChg chg="add mod">
          <ac:chgData name="Kitazawa Masakiyo" userId="2bf3742da7ad8ecb" providerId="LiveId" clId="{C3319DF0-672F-484E-9379-5FB1B9723CB0}" dt="2021-09-10T17:03:20.605" v="5890" actId="1036"/>
          <ac:cxnSpMkLst>
            <pc:docMk/>
            <pc:sldMk cId="640073571" sldId="528"/>
            <ac:cxnSpMk id="14" creationId="{012E6C25-C63A-4465-952F-3B225C354014}"/>
          </ac:cxnSpMkLst>
        </pc:cxnChg>
        <pc:cxnChg chg="add mod">
          <ac:chgData name="Kitazawa Masakiyo" userId="2bf3742da7ad8ecb" providerId="LiveId" clId="{C3319DF0-672F-484E-9379-5FB1B9723CB0}" dt="2021-09-10T17:03:20.605" v="5890" actId="1036"/>
          <ac:cxnSpMkLst>
            <pc:docMk/>
            <pc:sldMk cId="640073571" sldId="528"/>
            <ac:cxnSpMk id="20" creationId="{69121D9F-4172-4F09-B00A-B10BA49A05CB}"/>
          </ac:cxnSpMkLst>
        </pc:cxnChg>
        <pc:cxnChg chg="add mod">
          <ac:chgData name="Kitazawa Masakiyo" userId="2bf3742da7ad8ecb" providerId="LiveId" clId="{C3319DF0-672F-484E-9379-5FB1B9723CB0}" dt="2021-09-10T17:03:20.605" v="5890" actId="1036"/>
          <ac:cxnSpMkLst>
            <pc:docMk/>
            <pc:sldMk cId="640073571" sldId="528"/>
            <ac:cxnSpMk id="24" creationId="{F7B5D82E-E4B5-49BE-9A94-B96D0BB0BCDD}"/>
          </ac:cxnSpMkLst>
        </pc:cxnChg>
        <pc:cxnChg chg="add mod">
          <ac:chgData name="Kitazawa Masakiyo" userId="2bf3742da7ad8ecb" providerId="LiveId" clId="{C3319DF0-672F-484E-9379-5FB1B9723CB0}" dt="2021-09-10T17:03:20.605" v="5890" actId="1036"/>
          <ac:cxnSpMkLst>
            <pc:docMk/>
            <pc:sldMk cId="640073571" sldId="528"/>
            <ac:cxnSpMk id="25" creationId="{1D0418BE-0B3D-44DC-A10F-D1794BF8D731}"/>
          </ac:cxnSpMkLst>
        </pc:cxnChg>
        <pc:cxnChg chg="add mod">
          <ac:chgData name="Kitazawa Masakiyo" userId="2bf3742da7ad8ecb" providerId="LiveId" clId="{C3319DF0-672F-484E-9379-5FB1B9723CB0}" dt="2021-09-10T17:03:20.605" v="5890" actId="1036"/>
          <ac:cxnSpMkLst>
            <pc:docMk/>
            <pc:sldMk cId="640073571" sldId="528"/>
            <ac:cxnSpMk id="26" creationId="{4822798A-A15B-4DF0-B3B4-95D3366A1D50}"/>
          </ac:cxnSpMkLst>
        </pc:cxnChg>
      </pc:sldChg>
      <pc:sldChg chg="addSp delSp modSp new mod modAnim">
        <pc:chgData name="Kitazawa Masakiyo" userId="2bf3742da7ad8ecb" providerId="LiveId" clId="{C3319DF0-672F-484E-9379-5FB1B9723CB0}" dt="2021-09-11T04:06:38.999" v="11508" actId="20577"/>
        <pc:sldMkLst>
          <pc:docMk/>
          <pc:sldMk cId="2044297109" sldId="529"/>
        </pc:sldMkLst>
        <pc:spChg chg="mod">
          <ac:chgData name="Kitazawa Masakiyo" userId="2bf3742da7ad8ecb" providerId="LiveId" clId="{C3319DF0-672F-484E-9379-5FB1B9723CB0}" dt="2021-09-10T17:19:40.453" v="6503" actId="20577"/>
          <ac:spMkLst>
            <pc:docMk/>
            <pc:sldMk cId="2044297109" sldId="529"/>
            <ac:spMk id="2" creationId="{D4DAFC72-CC80-444F-B698-3835D58D4336}"/>
          </ac:spMkLst>
        </pc:spChg>
        <pc:spChg chg="add del mod">
          <ac:chgData name="Kitazawa Masakiyo" userId="2bf3742da7ad8ecb" providerId="LiveId" clId="{C3319DF0-672F-484E-9379-5FB1B9723CB0}" dt="2021-09-11T02:31:51.884" v="10944" actId="478"/>
          <ac:spMkLst>
            <pc:docMk/>
            <pc:sldMk cId="2044297109" sldId="529"/>
            <ac:spMk id="3" creationId="{691ED7E3-CA15-41E4-AD4C-CD73DDFF164F}"/>
          </ac:spMkLst>
        </pc:spChg>
        <pc:spChg chg="del">
          <ac:chgData name="Kitazawa Masakiyo" userId="2bf3742da7ad8ecb" providerId="LiveId" clId="{C3319DF0-672F-484E-9379-5FB1B9723CB0}" dt="2021-09-10T17:11:10.593" v="6257" actId="478"/>
          <ac:spMkLst>
            <pc:docMk/>
            <pc:sldMk cId="2044297109" sldId="529"/>
            <ac:spMk id="3" creationId="{BBE66221-535C-4ACE-98D1-5798116BA594}"/>
          </ac:spMkLst>
        </pc:spChg>
        <pc:spChg chg="add mod">
          <ac:chgData name="Kitazawa Masakiyo" userId="2bf3742da7ad8ecb" providerId="LiveId" clId="{C3319DF0-672F-484E-9379-5FB1B9723CB0}" dt="2021-09-10T17:22:49.769" v="6728" actId="1036"/>
          <ac:spMkLst>
            <pc:docMk/>
            <pc:sldMk cId="2044297109" sldId="529"/>
            <ac:spMk id="8" creationId="{3B174FBC-10B4-4D46-A37B-A02F3E5F60B2}"/>
          </ac:spMkLst>
        </pc:spChg>
        <pc:spChg chg="add mod">
          <ac:chgData name="Kitazawa Masakiyo" userId="2bf3742da7ad8ecb" providerId="LiveId" clId="{C3319DF0-672F-484E-9379-5FB1B9723CB0}" dt="2021-09-10T17:22:49.769" v="6728" actId="1036"/>
          <ac:spMkLst>
            <pc:docMk/>
            <pc:sldMk cId="2044297109" sldId="529"/>
            <ac:spMk id="9" creationId="{6FFEFB0A-9721-4E5E-BCE7-1DFD852CA9F9}"/>
          </ac:spMkLst>
        </pc:spChg>
        <pc:spChg chg="add mod">
          <ac:chgData name="Kitazawa Masakiyo" userId="2bf3742da7ad8ecb" providerId="LiveId" clId="{C3319DF0-672F-484E-9379-5FB1B9723CB0}" dt="2021-09-10T17:22:49.769" v="6728" actId="1036"/>
          <ac:spMkLst>
            <pc:docMk/>
            <pc:sldMk cId="2044297109" sldId="529"/>
            <ac:spMk id="10" creationId="{54FA1028-2035-45A0-B6B7-625DC26CC1BB}"/>
          </ac:spMkLst>
        </pc:spChg>
        <pc:spChg chg="add mod">
          <ac:chgData name="Kitazawa Masakiyo" userId="2bf3742da7ad8ecb" providerId="LiveId" clId="{C3319DF0-672F-484E-9379-5FB1B9723CB0}" dt="2021-09-10T17:22:49.769" v="6728" actId="1036"/>
          <ac:spMkLst>
            <pc:docMk/>
            <pc:sldMk cId="2044297109" sldId="529"/>
            <ac:spMk id="11" creationId="{4A2792D8-F292-4CF9-8800-A0C25BBB290B}"/>
          </ac:spMkLst>
        </pc:spChg>
        <pc:spChg chg="add mod">
          <ac:chgData name="Kitazawa Masakiyo" userId="2bf3742da7ad8ecb" providerId="LiveId" clId="{C3319DF0-672F-484E-9379-5FB1B9723CB0}" dt="2021-09-11T02:34:20.288" v="10989" actId="1076"/>
          <ac:spMkLst>
            <pc:docMk/>
            <pc:sldMk cId="2044297109" sldId="529"/>
            <ac:spMk id="14" creationId="{1DC1640A-EFA6-4B27-BF1B-D34038132EB1}"/>
          </ac:spMkLst>
        </pc:spChg>
        <pc:spChg chg="add mod">
          <ac:chgData name="Kitazawa Masakiyo" userId="2bf3742da7ad8ecb" providerId="LiveId" clId="{C3319DF0-672F-484E-9379-5FB1B9723CB0}" dt="2021-09-11T02:34:11.938" v="10987" actId="1076"/>
          <ac:spMkLst>
            <pc:docMk/>
            <pc:sldMk cId="2044297109" sldId="529"/>
            <ac:spMk id="15" creationId="{372A1359-C5C1-4E95-A5AA-A1068BEE853B}"/>
          </ac:spMkLst>
        </pc:spChg>
        <pc:spChg chg="add mod">
          <ac:chgData name="Kitazawa Masakiyo" userId="2bf3742da7ad8ecb" providerId="LiveId" clId="{C3319DF0-672F-484E-9379-5FB1B9723CB0}" dt="2021-09-10T17:23:07.964" v="6732" actId="1076"/>
          <ac:spMkLst>
            <pc:docMk/>
            <pc:sldMk cId="2044297109" sldId="529"/>
            <ac:spMk id="16" creationId="{07F45482-E2E9-4045-AA80-424B820C1990}"/>
          </ac:spMkLst>
        </pc:spChg>
        <pc:spChg chg="add mod">
          <ac:chgData name="Kitazawa Masakiyo" userId="2bf3742da7ad8ecb" providerId="LiveId" clId="{C3319DF0-672F-484E-9379-5FB1B9723CB0}" dt="2021-09-11T04:06:38.999" v="11508" actId="20577"/>
          <ac:spMkLst>
            <pc:docMk/>
            <pc:sldMk cId="2044297109" sldId="529"/>
            <ac:spMk id="17" creationId="{0BBC9503-F9BA-43C8-B47D-2E643625FC57}"/>
          </ac:spMkLst>
        </pc:spChg>
        <pc:spChg chg="mod topLvl">
          <ac:chgData name="Kitazawa Masakiyo" userId="2bf3742da7ad8ecb" providerId="LiveId" clId="{C3319DF0-672F-484E-9379-5FB1B9723CB0}" dt="2021-09-11T02:33:07.906" v="10962" actId="14100"/>
          <ac:spMkLst>
            <pc:docMk/>
            <pc:sldMk cId="2044297109" sldId="529"/>
            <ac:spMk id="19" creationId="{E19E1E6C-D5F8-4DC1-8F44-041F82E7921E}"/>
          </ac:spMkLst>
        </pc:spChg>
        <pc:spChg chg="add mod">
          <ac:chgData name="Kitazawa Masakiyo" userId="2bf3742da7ad8ecb" providerId="LiveId" clId="{C3319DF0-672F-484E-9379-5FB1B9723CB0}" dt="2021-09-11T02:33:18.692" v="10964" actId="1076"/>
          <ac:spMkLst>
            <pc:docMk/>
            <pc:sldMk cId="2044297109" sldId="529"/>
            <ac:spMk id="21" creationId="{8B4F4C6C-35EB-4CC6-85E0-F0A897BD9617}"/>
          </ac:spMkLst>
        </pc:spChg>
        <pc:spChg chg="add mod ord">
          <ac:chgData name="Kitazawa Masakiyo" userId="2bf3742da7ad8ecb" providerId="LiveId" clId="{C3319DF0-672F-484E-9379-5FB1B9723CB0}" dt="2021-09-11T02:35:03.721" v="11000" actId="167"/>
          <ac:spMkLst>
            <pc:docMk/>
            <pc:sldMk cId="2044297109" sldId="529"/>
            <ac:spMk id="23" creationId="{819144EA-7C98-4AD4-B372-9CEDBCAC4121}"/>
          </ac:spMkLst>
        </pc:spChg>
        <pc:spChg chg="add mod">
          <ac:chgData name="Kitazawa Masakiyo" userId="2bf3742da7ad8ecb" providerId="LiveId" clId="{C3319DF0-672F-484E-9379-5FB1B9723CB0}" dt="2021-09-11T02:35:27.351" v="11005" actId="1076"/>
          <ac:spMkLst>
            <pc:docMk/>
            <pc:sldMk cId="2044297109" sldId="529"/>
            <ac:spMk id="24" creationId="{F5C123DA-57DA-44E9-88FC-21753E5B0676}"/>
          </ac:spMkLst>
        </pc:spChg>
        <pc:grpChg chg="add del mod">
          <ac:chgData name="Kitazawa Masakiyo" userId="2bf3742da7ad8ecb" providerId="LiveId" clId="{C3319DF0-672F-484E-9379-5FB1B9723CB0}" dt="2021-09-11T02:32:35.758" v="10947" actId="165"/>
          <ac:grpSpMkLst>
            <pc:docMk/>
            <pc:sldMk cId="2044297109" sldId="529"/>
            <ac:grpSpMk id="18" creationId="{9BDB4060-9C21-4F4B-807A-1DCB535CD261}"/>
          </ac:grpSpMkLst>
        </pc:grpChg>
        <pc:picChg chg="add mod">
          <ac:chgData name="Kitazawa Masakiyo" userId="2bf3742da7ad8ecb" providerId="LiveId" clId="{C3319DF0-672F-484E-9379-5FB1B9723CB0}" dt="2021-09-10T17:22:49.769" v="6728" actId="1036"/>
          <ac:picMkLst>
            <pc:docMk/>
            <pc:sldMk cId="2044297109" sldId="529"/>
            <ac:picMk id="6" creationId="{AAEEE4FF-8D6D-4238-A303-E880DCF0D626}"/>
          </ac:picMkLst>
        </pc:picChg>
        <pc:picChg chg="add mod">
          <ac:chgData name="Kitazawa Masakiyo" userId="2bf3742da7ad8ecb" providerId="LiveId" clId="{C3319DF0-672F-484E-9379-5FB1B9723CB0}" dt="2021-09-10T17:23:00.334" v="6731" actId="14100"/>
          <ac:picMkLst>
            <pc:docMk/>
            <pc:sldMk cId="2044297109" sldId="529"/>
            <ac:picMk id="7" creationId="{61355F24-7CD0-48CC-B958-46CC63485E4E}"/>
          </ac:picMkLst>
        </pc:picChg>
        <pc:picChg chg="add mod">
          <ac:chgData name="Kitazawa Masakiyo" userId="2bf3742da7ad8ecb" providerId="LiveId" clId="{C3319DF0-672F-484E-9379-5FB1B9723CB0}" dt="2021-09-11T02:32:52.564" v="10960" actId="1076"/>
          <ac:picMkLst>
            <pc:docMk/>
            <pc:sldMk cId="2044297109" sldId="529"/>
            <ac:picMk id="12" creationId="{48E31B0B-EA4D-40E2-93A4-E9BBF521951E}"/>
          </ac:picMkLst>
        </pc:picChg>
        <pc:picChg chg="add mod">
          <ac:chgData name="Kitazawa Masakiyo" userId="2bf3742da7ad8ecb" providerId="LiveId" clId="{C3319DF0-672F-484E-9379-5FB1B9723CB0}" dt="2021-09-10T17:22:49.769" v="6728" actId="1036"/>
          <ac:picMkLst>
            <pc:docMk/>
            <pc:sldMk cId="2044297109" sldId="529"/>
            <ac:picMk id="13" creationId="{1378EE61-FD2E-43F4-B582-516B26FFEDF4}"/>
          </ac:picMkLst>
        </pc:picChg>
        <pc:picChg chg="del mod topLvl">
          <ac:chgData name="Kitazawa Masakiyo" userId="2bf3742da7ad8ecb" providerId="LiveId" clId="{C3319DF0-672F-484E-9379-5FB1B9723CB0}" dt="2021-09-11T02:32:48.030" v="10959"/>
          <ac:picMkLst>
            <pc:docMk/>
            <pc:sldMk cId="2044297109" sldId="529"/>
            <ac:picMk id="20" creationId="{9656087B-AA0D-413A-A63D-D180DA17B6DF}"/>
          </ac:picMkLst>
        </pc:picChg>
        <pc:picChg chg="add mod">
          <ac:chgData name="Kitazawa Masakiyo" userId="2bf3742da7ad8ecb" providerId="LiveId" clId="{C3319DF0-672F-484E-9379-5FB1B9723CB0}" dt="2021-09-11T02:33:18.692" v="10964" actId="1076"/>
          <ac:picMkLst>
            <pc:docMk/>
            <pc:sldMk cId="2044297109" sldId="529"/>
            <ac:picMk id="22" creationId="{4DCB363B-DC0B-41F2-99AA-849591FED77C}"/>
          </ac:picMkLst>
        </pc:picChg>
      </pc:sldChg>
      <pc:sldChg chg="addSp delSp modSp new mod">
        <pc:chgData name="Kitazawa Masakiyo" userId="2bf3742da7ad8ecb" providerId="LiveId" clId="{C3319DF0-672F-484E-9379-5FB1B9723CB0}" dt="2021-09-11T02:36:52.431" v="11023" actId="20577"/>
        <pc:sldMkLst>
          <pc:docMk/>
          <pc:sldMk cId="108412035" sldId="530"/>
        </pc:sldMkLst>
        <pc:spChg chg="mod">
          <ac:chgData name="Kitazawa Masakiyo" userId="2bf3742da7ad8ecb" providerId="LiveId" clId="{C3319DF0-672F-484E-9379-5FB1B9723CB0}" dt="2021-09-11T02:36:52.431" v="11023" actId="20577"/>
          <ac:spMkLst>
            <pc:docMk/>
            <pc:sldMk cId="108412035" sldId="530"/>
            <ac:spMk id="2" creationId="{B24FCAE3-8A03-42AE-BF39-1E43B17EA6A3}"/>
          </ac:spMkLst>
        </pc:spChg>
        <pc:spChg chg="del">
          <ac:chgData name="Kitazawa Masakiyo" userId="2bf3742da7ad8ecb" providerId="LiveId" clId="{C3319DF0-672F-484E-9379-5FB1B9723CB0}" dt="2021-09-10T17:23:30.944" v="6793" actId="478"/>
          <ac:spMkLst>
            <pc:docMk/>
            <pc:sldMk cId="108412035" sldId="530"/>
            <ac:spMk id="3" creationId="{B7EEB34F-BD44-4857-9241-7D00DDFFDBAA}"/>
          </ac:spMkLst>
        </pc:spChg>
        <pc:spChg chg="add mod">
          <ac:chgData name="Kitazawa Masakiyo" userId="2bf3742da7ad8ecb" providerId="LiveId" clId="{C3319DF0-672F-484E-9379-5FB1B9723CB0}" dt="2021-09-11T02:36:00.712" v="11019" actId="20577"/>
          <ac:spMkLst>
            <pc:docMk/>
            <pc:sldMk cId="108412035" sldId="530"/>
            <ac:spMk id="5" creationId="{0FA8A2C2-D3CD-47F7-A789-550A5499F046}"/>
          </ac:spMkLst>
        </pc:spChg>
        <pc:spChg chg="add mod">
          <ac:chgData name="Kitazawa Masakiyo" userId="2bf3742da7ad8ecb" providerId="LiveId" clId="{C3319DF0-672F-484E-9379-5FB1B9723CB0}" dt="2021-09-10T17:32:46.065" v="7198" actId="20577"/>
          <ac:spMkLst>
            <pc:docMk/>
            <pc:sldMk cId="108412035" sldId="530"/>
            <ac:spMk id="10" creationId="{D3200960-4CEE-437D-B255-2A2F1AA1B575}"/>
          </ac:spMkLst>
        </pc:spChg>
        <pc:picChg chg="add mod">
          <ac:chgData name="Kitazawa Masakiyo" userId="2bf3742da7ad8ecb" providerId="LiveId" clId="{C3319DF0-672F-484E-9379-5FB1B9723CB0}" dt="2021-09-10T17:32:39.195" v="7179" actId="1076"/>
          <ac:picMkLst>
            <pc:docMk/>
            <pc:sldMk cId="108412035" sldId="530"/>
            <ac:picMk id="7" creationId="{49948925-ECE5-4C3E-8CFC-9FD1BA9D1A2B}"/>
          </ac:picMkLst>
        </pc:picChg>
        <pc:picChg chg="add mod">
          <ac:chgData name="Kitazawa Masakiyo" userId="2bf3742da7ad8ecb" providerId="LiveId" clId="{C3319DF0-672F-484E-9379-5FB1B9723CB0}" dt="2021-09-10T17:33:12.657" v="7207" actId="1076"/>
          <ac:picMkLst>
            <pc:docMk/>
            <pc:sldMk cId="108412035" sldId="530"/>
            <ac:picMk id="9" creationId="{3A856C9B-D38A-4B1D-981D-4388318ED56D}"/>
          </ac:picMkLst>
        </pc:picChg>
      </pc:sldChg>
      <pc:sldChg chg="addSp delSp modSp new mod">
        <pc:chgData name="Kitazawa Masakiyo" userId="2bf3742da7ad8ecb" providerId="LiveId" clId="{C3319DF0-672F-484E-9379-5FB1B9723CB0}" dt="2021-09-11T04:10:57.858" v="11522" actId="6549"/>
        <pc:sldMkLst>
          <pc:docMk/>
          <pc:sldMk cId="4153900253" sldId="531"/>
        </pc:sldMkLst>
        <pc:spChg chg="mod">
          <ac:chgData name="Kitazawa Masakiyo" userId="2bf3742da7ad8ecb" providerId="LiveId" clId="{C3319DF0-672F-484E-9379-5FB1B9723CB0}" dt="2021-09-10T17:33:28.195" v="7233" actId="20577"/>
          <ac:spMkLst>
            <pc:docMk/>
            <pc:sldMk cId="4153900253" sldId="531"/>
            <ac:spMk id="2" creationId="{0BC641C0-EB79-4F9E-869B-2E8EC9060FC8}"/>
          </ac:spMkLst>
        </pc:spChg>
        <pc:spChg chg="del mod">
          <ac:chgData name="Kitazawa Masakiyo" userId="2bf3742da7ad8ecb" providerId="LiveId" clId="{C3319DF0-672F-484E-9379-5FB1B9723CB0}" dt="2021-09-10T17:28:58.057" v="7068" actId="478"/>
          <ac:spMkLst>
            <pc:docMk/>
            <pc:sldMk cId="4153900253" sldId="531"/>
            <ac:spMk id="3" creationId="{58F0DC93-E04B-4727-85E2-E081257E1E8B}"/>
          </ac:spMkLst>
        </pc:spChg>
        <pc:spChg chg="add mod">
          <ac:chgData name="Kitazawa Masakiyo" userId="2bf3742da7ad8ecb" providerId="LiveId" clId="{C3319DF0-672F-484E-9379-5FB1B9723CB0}" dt="2021-09-10T17:46:49.179" v="7920" actId="14100"/>
          <ac:spMkLst>
            <pc:docMk/>
            <pc:sldMk cId="4153900253" sldId="531"/>
            <ac:spMk id="9" creationId="{E0370872-FF60-44D1-B2AF-C99DB4E6F93A}"/>
          </ac:spMkLst>
        </pc:spChg>
        <pc:spChg chg="add mod">
          <ac:chgData name="Kitazawa Masakiyo" userId="2bf3742da7ad8ecb" providerId="LiveId" clId="{C3319DF0-672F-484E-9379-5FB1B9723CB0}" dt="2021-09-11T04:10:57.858" v="11522" actId="6549"/>
          <ac:spMkLst>
            <pc:docMk/>
            <pc:sldMk cId="4153900253" sldId="531"/>
            <ac:spMk id="15" creationId="{5E05A449-4A04-4B86-8CC5-888EBEA1F7AC}"/>
          </ac:spMkLst>
        </pc:spChg>
        <pc:spChg chg="add mod">
          <ac:chgData name="Kitazawa Masakiyo" userId="2bf3742da7ad8ecb" providerId="LiveId" clId="{C3319DF0-672F-484E-9379-5FB1B9723CB0}" dt="2021-09-10T17:45:35.655" v="7879" actId="1076"/>
          <ac:spMkLst>
            <pc:docMk/>
            <pc:sldMk cId="4153900253" sldId="531"/>
            <ac:spMk id="16" creationId="{424151BF-D01F-4B20-A9CF-DA98943880E3}"/>
          </ac:spMkLst>
        </pc:spChg>
        <pc:spChg chg="add del mod">
          <ac:chgData name="Kitazawa Masakiyo" userId="2bf3742da7ad8ecb" providerId="LiveId" clId="{C3319DF0-672F-484E-9379-5FB1B9723CB0}" dt="2021-09-10T17:43:36.388" v="7833"/>
          <ac:spMkLst>
            <pc:docMk/>
            <pc:sldMk cId="4153900253" sldId="531"/>
            <ac:spMk id="29" creationId="{C1991AB1-1090-47B7-B7ED-395B2D356630}"/>
          </ac:spMkLst>
        </pc:spChg>
        <pc:picChg chg="add mod">
          <ac:chgData name="Kitazawa Masakiyo" userId="2bf3742da7ad8ecb" providerId="LiveId" clId="{C3319DF0-672F-484E-9379-5FB1B9723CB0}" dt="2021-09-10T17:42:44.161" v="7823" actId="1076"/>
          <ac:picMkLst>
            <pc:docMk/>
            <pc:sldMk cId="4153900253" sldId="531"/>
            <ac:picMk id="6" creationId="{3D70826C-9A1A-4297-8E56-703F4BFA8226}"/>
          </ac:picMkLst>
        </pc:picChg>
        <pc:picChg chg="add mod">
          <ac:chgData name="Kitazawa Masakiyo" userId="2bf3742da7ad8ecb" providerId="LiveId" clId="{C3319DF0-672F-484E-9379-5FB1B9723CB0}" dt="2021-09-10T17:42:44.161" v="7823" actId="1076"/>
          <ac:picMkLst>
            <pc:docMk/>
            <pc:sldMk cId="4153900253" sldId="531"/>
            <ac:picMk id="8" creationId="{6B542EDD-7228-43D9-9809-B67B33D1292F}"/>
          </ac:picMkLst>
        </pc:picChg>
        <pc:picChg chg="add del mod">
          <ac:chgData name="Kitazawa Masakiyo" userId="2bf3742da7ad8ecb" providerId="LiveId" clId="{C3319DF0-672F-484E-9379-5FB1B9723CB0}" dt="2021-09-10T17:39:38.766" v="7579"/>
          <ac:picMkLst>
            <pc:docMk/>
            <pc:sldMk cId="4153900253" sldId="531"/>
            <ac:picMk id="18" creationId="{B8B274E3-512C-4261-9CCC-F7C45731306E}"/>
          </ac:picMkLst>
        </pc:picChg>
        <pc:picChg chg="add mod">
          <ac:chgData name="Kitazawa Masakiyo" userId="2bf3742da7ad8ecb" providerId="LiveId" clId="{C3319DF0-672F-484E-9379-5FB1B9723CB0}" dt="2021-09-10T17:45:35.655" v="7879" actId="1076"/>
          <ac:picMkLst>
            <pc:docMk/>
            <pc:sldMk cId="4153900253" sldId="531"/>
            <ac:picMk id="20" creationId="{772FF7C1-4B59-4F41-AEE8-281AF0525A25}"/>
          </ac:picMkLst>
        </pc:picChg>
        <pc:picChg chg="add del mod">
          <ac:chgData name="Kitazawa Masakiyo" userId="2bf3742da7ad8ecb" providerId="LiveId" clId="{C3319DF0-672F-484E-9379-5FB1B9723CB0}" dt="2021-09-10T17:40:20.929" v="7598"/>
          <ac:picMkLst>
            <pc:docMk/>
            <pc:sldMk cId="4153900253" sldId="531"/>
            <ac:picMk id="21" creationId="{9B2C5A71-61D8-4212-AC3E-BF590DF0ECDA}"/>
          </ac:picMkLst>
        </pc:picChg>
        <pc:picChg chg="add del mod">
          <ac:chgData name="Kitazawa Masakiyo" userId="2bf3742da7ad8ecb" providerId="LiveId" clId="{C3319DF0-672F-484E-9379-5FB1B9723CB0}" dt="2021-09-10T17:40:47.146" v="7624"/>
          <ac:picMkLst>
            <pc:docMk/>
            <pc:sldMk cId="4153900253" sldId="531"/>
            <ac:picMk id="23" creationId="{E4884D21-9184-4359-B811-863B50C41800}"/>
          </ac:picMkLst>
        </pc:picChg>
        <pc:picChg chg="add del mod">
          <ac:chgData name="Kitazawa Masakiyo" userId="2bf3742da7ad8ecb" providerId="LiveId" clId="{C3319DF0-672F-484E-9379-5FB1B9723CB0}" dt="2021-09-10T17:40:34.630" v="7611"/>
          <ac:picMkLst>
            <pc:docMk/>
            <pc:sldMk cId="4153900253" sldId="531"/>
            <ac:picMk id="24" creationId="{9362C211-255C-4395-9113-6C078BAA49B0}"/>
          </ac:picMkLst>
        </pc:picChg>
        <pc:picChg chg="add mod">
          <ac:chgData name="Kitazawa Masakiyo" userId="2bf3742da7ad8ecb" providerId="LiveId" clId="{C3319DF0-672F-484E-9379-5FB1B9723CB0}" dt="2021-09-11T02:38:49.225" v="11025" actId="1037"/>
          <ac:picMkLst>
            <pc:docMk/>
            <pc:sldMk cId="4153900253" sldId="531"/>
            <ac:picMk id="26" creationId="{13FC3075-9E92-4738-9B26-F0B53397C5BB}"/>
          </ac:picMkLst>
        </pc:picChg>
        <pc:picChg chg="add mod">
          <ac:chgData name="Kitazawa Masakiyo" userId="2bf3742da7ad8ecb" providerId="LiveId" clId="{C3319DF0-672F-484E-9379-5FB1B9723CB0}" dt="2021-09-10T17:45:35.655" v="7879" actId="1076"/>
          <ac:picMkLst>
            <pc:docMk/>
            <pc:sldMk cId="4153900253" sldId="531"/>
            <ac:picMk id="28" creationId="{6B675041-5B46-4343-B34C-C3C08CEF0008}"/>
          </ac:picMkLst>
        </pc:picChg>
        <pc:picChg chg="add del mod">
          <ac:chgData name="Kitazawa Masakiyo" userId="2bf3742da7ad8ecb" providerId="LiveId" clId="{C3319DF0-672F-484E-9379-5FB1B9723CB0}" dt="2021-09-10T17:45:52.207" v="7891"/>
          <ac:picMkLst>
            <pc:docMk/>
            <pc:sldMk cId="4153900253" sldId="531"/>
            <ac:picMk id="30" creationId="{45946F07-8E75-4491-92CD-4556B430DAD3}"/>
          </ac:picMkLst>
        </pc:picChg>
        <pc:picChg chg="add del mod">
          <ac:chgData name="Kitazawa Masakiyo" userId="2bf3742da7ad8ecb" providerId="LiveId" clId="{C3319DF0-672F-484E-9379-5FB1B9723CB0}" dt="2021-09-10T17:46:04.254" v="7903"/>
          <ac:picMkLst>
            <pc:docMk/>
            <pc:sldMk cId="4153900253" sldId="531"/>
            <ac:picMk id="35" creationId="{0477F05A-38BB-4935-AB0E-C6C1F63E4577}"/>
          </ac:picMkLst>
        </pc:picChg>
        <pc:picChg chg="add mod">
          <ac:chgData name="Kitazawa Masakiyo" userId="2bf3742da7ad8ecb" providerId="LiveId" clId="{C3319DF0-672F-484E-9379-5FB1B9723CB0}" dt="2021-09-10T17:46:04.254" v="7901"/>
          <ac:picMkLst>
            <pc:docMk/>
            <pc:sldMk cId="4153900253" sldId="531"/>
            <ac:picMk id="37" creationId="{C8D2CB81-2ECE-46D4-A9D0-AE9F87A86590}"/>
          </ac:picMkLst>
        </pc:picChg>
        <pc:cxnChg chg="add mod">
          <ac:chgData name="Kitazawa Masakiyo" userId="2bf3742da7ad8ecb" providerId="LiveId" clId="{C3319DF0-672F-484E-9379-5FB1B9723CB0}" dt="2021-09-10T17:47:10.516" v="7925" actId="14100"/>
          <ac:cxnSpMkLst>
            <pc:docMk/>
            <pc:sldMk cId="4153900253" sldId="531"/>
            <ac:cxnSpMk id="11" creationId="{BC35E11C-2D52-46CA-A955-174D545BA167}"/>
          </ac:cxnSpMkLst>
        </pc:cxnChg>
        <pc:cxnChg chg="add mod">
          <ac:chgData name="Kitazawa Masakiyo" userId="2bf3742da7ad8ecb" providerId="LiveId" clId="{C3319DF0-672F-484E-9379-5FB1B9723CB0}" dt="2021-09-10T17:46:54.679" v="7922" actId="14100"/>
          <ac:cxnSpMkLst>
            <pc:docMk/>
            <pc:sldMk cId="4153900253" sldId="531"/>
            <ac:cxnSpMk id="12" creationId="{B7B36365-636C-4598-BE64-ECB5FF3C06A3}"/>
          </ac:cxnSpMkLst>
        </pc:cxnChg>
        <pc:cxnChg chg="add mod">
          <ac:chgData name="Kitazawa Masakiyo" userId="2bf3742da7ad8ecb" providerId="LiveId" clId="{C3319DF0-672F-484E-9379-5FB1B9723CB0}" dt="2021-09-10T17:45:35.655" v="7879" actId="1076"/>
          <ac:cxnSpMkLst>
            <pc:docMk/>
            <pc:sldMk cId="4153900253" sldId="531"/>
            <ac:cxnSpMk id="32" creationId="{CF635FFC-B92D-4B7F-A788-4C4258601C3F}"/>
          </ac:cxnSpMkLst>
        </pc:cxnChg>
        <pc:cxnChg chg="add mod">
          <ac:chgData name="Kitazawa Masakiyo" userId="2bf3742da7ad8ecb" providerId="LiveId" clId="{C3319DF0-672F-484E-9379-5FB1B9723CB0}" dt="2021-09-10T17:45:35.655" v="7879" actId="1076"/>
          <ac:cxnSpMkLst>
            <pc:docMk/>
            <pc:sldMk cId="4153900253" sldId="531"/>
            <ac:cxnSpMk id="33" creationId="{8F64F256-DCDE-4190-87D0-3185B08667DE}"/>
          </ac:cxnSpMkLst>
        </pc:cxnChg>
      </pc:sldChg>
      <pc:sldChg chg="addSp delSp modSp new mod">
        <pc:chgData name="Kitazawa Masakiyo" userId="2bf3742da7ad8ecb" providerId="LiveId" clId="{C3319DF0-672F-484E-9379-5FB1B9723CB0}" dt="2021-09-11T02:42:33.350" v="11032" actId="403"/>
        <pc:sldMkLst>
          <pc:docMk/>
          <pc:sldMk cId="997242121" sldId="532"/>
        </pc:sldMkLst>
        <pc:spChg chg="mod">
          <ac:chgData name="Kitazawa Masakiyo" userId="2bf3742da7ad8ecb" providerId="LiveId" clId="{C3319DF0-672F-484E-9379-5FB1B9723CB0}" dt="2021-09-10T17:48:32.600" v="7972" actId="20577"/>
          <ac:spMkLst>
            <pc:docMk/>
            <pc:sldMk cId="997242121" sldId="532"/>
            <ac:spMk id="2" creationId="{C4675DC0-0F9C-4F05-9D00-601D262E0161}"/>
          </ac:spMkLst>
        </pc:spChg>
        <pc:spChg chg="del">
          <ac:chgData name="Kitazawa Masakiyo" userId="2bf3742da7ad8ecb" providerId="LiveId" clId="{C3319DF0-672F-484E-9379-5FB1B9723CB0}" dt="2021-09-10T17:47:57.407" v="7954" actId="478"/>
          <ac:spMkLst>
            <pc:docMk/>
            <pc:sldMk cId="997242121" sldId="532"/>
            <ac:spMk id="3" creationId="{5C16DD5A-3D16-453A-AA19-0D6C49CAF9BF}"/>
          </ac:spMkLst>
        </pc:spChg>
        <pc:spChg chg="add mod">
          <ac:chgData name="Kitazawa Masakiyo" userId="2bf3742da7ad8ecb" providerId="LiveId" clId="{C3319DF0-672F-484E-9379-5FB1B9723CB0}" dt="2021-09-10T17:48:58.875" v="8015" actId="12"/>
          <ac:spMkLst>
            <pc:docMk/>
            <pc:sldMk cId="997242121" sldId="532"/>
            <ac:spMk id="7" creationId="{E4327DF2-FB97-4641-ADF9-D9B823FCCA35}"/>
          </ac:spMkLst>
        </pc:spChg>
        <pc:spChg chg="add mod">
          <ac:chgData name="Kitazawa Masakiyo" userId="2bf3742da7ad8ecb" providerId="LiveId" clId="{C3319DF0-672F-484E-9379-5FB1B9723CB0}" dt="2021-09-10T17:49:18.537" v="8046" actId="1076"/>
          <ac:spMkLst>
            <pc:docMk/>
            <pc:sldMk cId="997242121" sldId="532"/>
            <ac:spMk id="8" creationId="{596ABF37-4CEF-420C-9424-5D962C85C2A1}"/>
          </ac:spMkLst>
        </pc:spChg>
        <pc:spChg chg="add mod">
          <ac:chgData name="Kitazawa Masakiyo" userId="2bf3742da7ad8ecb" providerId="LiveId" clId="{C3319DF0-672F-484E-9379-5FB1B9723CB0}" dt="2021-09-11T02:42:33.350" v="11032" actId="403"/>
          <ac:spMkLst>
            <pc:docMk/>
            <pc:sldMk cId="997242121" sldId="532"/>
            <ac:spMk id="11" creationId="{26472D1D-A5F9-40E5-9BFC-FF1F99A11F7F}"/>
          </ac:spMkLst>
        </pc:spChg>
        <pc:picChg chg="add mod">
          <ac:chgData name="Kitazawa Masakiyo" userId="2bf3742da7ad8ecb" providerId="LiveId" clId="{C3319DF0-672F-484E-9379-5FB1B9723CB0}" dt="2021-09-10T17:49:21.992" v="8047" actId="14100"/>
          <ac:picMkLst>
            <pc:docMk/>
            <pc:sldMk cId="997242121" sldId="532"/>
            <ac:picMk id="6" creationId="{4A641859-3C1D-404A-B4C2-06E4E13842C4}"/>
          </ac:picMkLst>
        </pc:picChg>
        <pc:picChg chg="add mod">
          <ac:chgData name="Kitazawa Masakiyo" userId="2bf3742da7ad8ecb" providerId="LiveId" clId="{C3319DF0-672F-484E-9379-5FB1B9723CB0}" dt="2021-09-10T17:49:49.417" v="8051" actId="1076"/>
          <ac:picMkLst>
            <pc:docMk/>
            <pc:sldMk cId="997242121" sldId="532"/>
            <ac:picMk id="10" creationId="{2E2E5078-9E02-4645-AB46-A71C6DBF78B6}"/>
          </ac:picMkLst>
        </pc:picChg>
      </pc:sldChg>
      <pc:sldChg chg="addSp delSp modSp new mod modAnim">
        <pc:chgData name="Kitazawa Masakiyo" userId="2bf3742da7ad8ecb" providerId="LiveId" clId="{C3319DF0-672F-484E-9379-5FB1B9723CB0}" dt="2021-09-11T03:29:01.072" v="11371" actId="1035"/>
        <pc:sldMkLst>
          <pc:docMk/>
          <pc:sldMk cId="601369771" sldId="533"/>
        </pc:sldMkLst>
        <pc:spChg chg="mod">
          <ac:chgData name="Kitazawa Masakiyo" userId="2bf3742da7ad8ecb" providerId="LiveId" clId="{C3319DF0-672F-484E-9379-5FB1B9723CB0}" dt="2021-09-10T17:56:07.286" v="8476" actId="20577"/>
          <ac:spMkLst>
            <pc:docMk/>
            <pc:sldMk cId="601369771" sldId="533"/>
            <ac:spMk id="2" creationId="{E13D28BC-3D5C-4982-94DB-358D40C6EA67}"/>
          </ac:spMkLst>
        </pc:spChg>
        <pc:spChg chg="del mod">
          <ac:chgData name="Kitazawa Masakiyo" userId="2bf3742da7ad8ecb" providerId="LiveId" clId="{C3319DF0-672F-484E-9379-5FB1B9723CB0}" dt="2021-09-10T17:55:54.186" v="8456" actId="478"/>
          <ac:spMkLst>
            <pc:docMk/>
            <pc:sldMk cId="601369771" sldId="533"/>
            <ac:spMk id="3" creationId="{48A123CF-E4FB-4A5B-8D96-F8FB6581C996}"/>
          </ac:spMkLst>
        </pc:spChg>
        <pc:spChg chg="add mod">
          <ac:chgData name="Kitazawa Masakiyo" userId="2bf3742da7ad8ecb" providerId="LiveId" clId="{C3319DF0-672F-484E-9379-5FB1B9723CB0}" dt="2021-09-11T03:29:01.072" v="11371" actId="1035"/>
          <ac:spMkLst>
            <pc:docMk/>
            <pc:sldMk cId="601369771" sldId="533"/>
            <ac:spMk id="6" creationId="{D5C6AA79-6E88-4C21-AD2A-EE1A19DB185F}"/>
          </ac:spMkLst>
        </pc:spChg>
        <pc:spChg chg="add mod">
          <ac:chgData name="Kitazawa Masakiyo" userId="2bf3742da7ad8ecb" providerId="LiveId" clId="{C3319DF0-672F-484E-9379-5FB1B9723CB0}" dt="2021-09-11T03:29:01.072" v="11371" actId="1035"/>
          <ac:spMkLst>
            <pc:docMk/>
            <pc:sldMk cId="601369771" sldId="533"/>
            <ac:spMk id="7" creationId="{25EAB6A9-DBD4-41CB-91DE-4128831E1BD5}"/>
          </ac:spMkLst>
        </pc:spChg>
        <pc:spChg chg="add mod">
          <ac:chgData name="Kitazawa Masakiyo" userId="2bf3742da7ad8ecb" providerId="LiveId" clId="{C3319DF0-672F-484E-9379-5FB1B9723CB0}" dt="2021-09-10T18:17:37.997" v="8777" actId="1076"/>
          <ac:spMkLst>
            <pc:docMk/>
            <pc:sldMk cId="601369771" sldId="533"/>
            <ac:spMk id="8" creationId="{AC770BAE-01A0-4D1E-AF85-62E1F6D48093}"/>
          </ac:spMkLst>
        </pc:spChg>
        <pc:spChg chg="add mod">
          <ac:chgData name="Kitazawa Masakiyo" userId="2bf3742da7ad8ecb" providerId="LiveId" clId="{C3319DF0-672F-484E-9379-5FB1B9723CB0}" dt="2021-09-10T18:19:24.884" v="8785" actId="20577"/>
          <ac:spMkLst>
            <pc:docMk/>
            <pc:sldMk cId="601369771" sldId="533"/>
            <ac:spMk id="9" creationId="{7B3E8AD3-DEAC-4DE0-B6AB-9F2F90E8458E}"/>
          </ac:spMkLst>
        </pc:spChg>
        <pc:spChg chg="add mod">
          <ac:chgData name="Kitazawa Masakiyo" userId="2bf3742da7ad8ecb" providerId="LiveId" clId="{C3319DF0-672F-484E-9379-5FB1B9723CB0}" dt="2021-09-11T03:26:28.380" v="11276" actId="403"/>
          <ac:spMkLst>
            <pc:docMk/>
            <pc:sldMk cId="601369771" sldId="533"/>
            <ac:spMk id="10" creationId="{4D9765D3-E684-4214-8465-8DEE621463AF}"/>
          </ac:spMkLst>
        </pc:spChg>
        <pc:spChg chg="add mod">
          <ac:chgData name="Kitazawa Masakiyo" userId="2bf3742da7ad8ecb" providerId="LiveId" clId="{C3319DF0-672F-484E-9379-5FB1B9723CB0}" dt="2021-09-10T18:13:46.946" v="8716" actId="1076"/>
          <ac:spMkLst>
            <pc:docMk/>
            <pc:sldMk cId="601369771" sldId="533"/>
            <ac:spMk id="11" creationId="{4A77B6CA-4426-4473-BC78-EDA0857DD7AA}"/>
          </ac:spMkLst>
        </pc:spChg>
        <pc:spChg chg="add mod">
          <ac:chgData name="Kitazawa Masakiyo" userId="2bf3742da7ad8ecb" providerId="LiveId" clId="{C3319DF0-672F-484E-9379-5FB1B9723CB0}" dt="2021-09-11T03:27:13.353" v="11325" actId="6549"/>
          <ac:spMkLst>
            <pc:docMk/>
            <pc:sldMk cId="601369771" sldId="533"/>
            <ac:spMk id="12" creationId="{B433C4C3-EE49-461D-9DE7-002414840358}"/>
          </ac:spMkLst>
        </pc:spChg>
        <pc:spChg chg="add mod">
          <ac:chgData name="Kitazawa Masakiyo" userId="2bf3742da7ad8ecb" providerId="LiveId" clId="{C3319DF0-672F-484E-9379-5FB1B9723CB0}" dt="2021-09-11T03:27:00.118" v="11280" actId="1036"/>
          <ac:spMkLst>
            <pc:docMk/>
            <pc:sldMk cId="601369771" sldId="533"/>
            <ac:spMk id="13" creationId="{F014FC90-42F1-443F-B59E-772D0FB76B24}"/>
          </ac:spMkLst>
        </pc:spChg>
        <pc:picChg chg="add mod">
          <ac:chgData name="Kitazawa Masakiyo" userId="2bf3742da7ad8ecb" providerId="LiveId" clId="{C3319DF0-672F-484E-9379-5FB1B9723CB0}" dt="2021-09-11T03:29:01.072" v="11371" actId="1035"/>
          <ac:picMkLst>
            <pc:docMk/>
            <pc:sldMk cId="601369771" sldId="533"/>
            <ac:picMk id="5" creationId="{E90F4277-D126-4B53-B3F7-CB2F89E5C7B0}"/>
          </ac:picMkLst>
        </pc:picChg>
        <pc:picChg chg="add mod">
          <ac:chgData name="Kitazawa Masakiyo" userId="2bf3742da7ad8ecb" providerId="LiveId" clId="{C3319DF0-672F-484E-9379-5FB1B9723CB0}" dt="2021-09-11T03:29:01.072" v="11371" actId="1035"/>
          <ac:picMkLst>
            <pc:docMk/>
            <pc:sldMk cId="601369771" sldId="533"/>
            <ac:picMk id="14" creationId="{1C548250-552E-4A83-960C-1A2CE957E242}"/>
          </ac:picMkLst>
        </pc:picChg>
      </pc:sldChg>
      <pc:sldChg chg="addSp delSp modSp new mod modAnim">
        <pc:chgData name="Kitazawa Masakiyo" userId="2bf3742da7ad8ecb" providerId="LiveId" clId="{C3319DF0-672F-484E-9379-5FB1B9723CB0}" dt="2021-09-11T03:23:11.583" v="11217" actId="1076"/>
        <pc:sldMkLst>
          <pc:docMk/>
          <pc:sldMk cId="4168222760" sldId="534"/>
        </pc:sldMkLst>
        <pc:spChg chg="del">
          <ac:chgData name="Kitazawa Masakiyo" userId="2bf3742da7ad8ecb" providerId="LiveId" clId="{C3319DF0-672F-484E-9379-5FB1B9723CB0}" dt="2021-09-11T00:59:06.762" v="9192" actId="478"/>
          <ac:spMkLst>
            <pc:docMk/>
            <pc:sldMk cId="4168222760" sldId="534"/>
            <ac:spMk id="2" creationId="{FD94EF89-B1A9-4248-9060-9D5F8441E581}"/>
          </ac:spMkLst>
        </pc:spChg>
        <pc:spChg chg="del">
          <ac:chgData name="Kitazawa Masakiyo" userId="2bf3742da7ad8ecb" providerId="LiveId" clId="{C3319DF0-672F-484E-9379-5FB1B9723CB0}" dt="2021-09-11T00:58:53.169" v="9190" actId="478"/>
          <ac:spMkLst>
            <pc:docMk/>
            <pc:sldMk cId="4168222760" sldId="534"/>
            <ac:spMk id="3" creationId="{2DC98617-AFEC-44E7-A64D-B93B22F63FED}"/>
          </ac:spMkLst>
        </pc:spChg>
        <pc:spChg chg="add mod">
          <ac:chgData name="Kitazawa Masakiyo" userId="2bf3742da7ad8ecb" providerId="LiveId" clId="{C3319DF0-672F-484E-9379-5FB1B9723CB0}" dt="2021-09-11T00:59:29.801" v="9194" actId="1076"/>
          <ac:spMkLst>
            <pc:docMk/>
            <pc:sldMk cId="4168222760" sldId="534"/>
            <ac:spMk id="6" creationId="{70A5D24C-1EC5-4829-B121-F2314813DCAF}"/>
          </ac:spMkLst>
        </pc:spChg>
        <pc:spChg chg="add mod">
          <ac:chgData name="Kitazawa Masakiyo" userId="2bf3742da7ad8ecb" providerId="LiveId" clId="{C3319DF0-672F-484E-9379-5FB1B9723CB0}" dt="2021-09-11T01:45:25.385" v="9966" actId="1076"/>
          <ac:spMkLst>
            <pc:docMk/>
            <pc:sldMk cId="4168222760" sldId="534"/>
            <ac:spMk id="7" creationId="{A297DC78-039D-4D6C-9A69-380C84E99877}"/>
          </ac:spMkLst>
        </pc:spChg>
        <pc:spChg chg="add mod">
          <ac:chgData name="Kitazawa Masakiyo" userId="2bf3742da7ad8ecb" providerId="LiveId" clId="{C3319DF0-672F-484E-9379-5FB1B9723CB0}" dt="2021-09-11T01:44:54.431" v="9965" actId="6549"/>
          <ac:spMkLst>
            <pc:docMk/>
            <pc:sldMk cId="4168222760" sldId="534"/>
            <ac:spMk id="8" creationId="{5F9BECA3-59DF-4489-9F72-C7A32E2805BE}"/>
          </ac:spMkLst>
        </pc:spChg>
        <pc:spChg chg="add mod">
          <ac:chgData name="Kitazawa Masakiyo" userId="2bf3742da7ad8ecb" providerId="LiveId" clId="{C3319DF0-672F-484E-9379-5FB1B9723CB0}" dt="2021-09-11T00:59:29.801" v="9194" actId="1076"/>
          <ac:spMkLst>
            <pc:docMk/>
            <pc:sldMk cId="4168222760" sldId="534"/>
            <ac:spMk id="9" creationId="{14087F44-6A76-45E8-AE95-C3D1ABE1ED4A}"/>
          </ac:spMkLst>
        </pc:spChg>
        <pc:spChg chg="add del mod">
          <ac:chgData name="Kitazawa Masakiyo" userId="2bf3742da7ad8ecb" providerId="LiveId" clId="{C3319DF0-672F-484E-9379-5FB1B9723CB0}" dt="2021-09-11T00:59:32.962" v="9195" actId="478"/>
          <ac:spMkLst>
            <pc:docMk/>
            <pc:sldMk cId="4168222760" sldId="534"/>
            <ac:spMk id="10" creationId="{84DB890A-C86B-4E12-A25B-31AA3B65B2EB}"/>
          </ac:spMkLst>
        </pc:spChg>
        <pc:spChg chg="add mod">
          <ac:chgData name="Kitazawa Masakiyo" userId="2bf3742da7ad8ecb" providerId="LiveId" clId="{C3319DF0-672F-484E-9379-5FB1B9723CB0}" dt="2021-09-11T00:59:29.801" v="9194" actId="1076"/>
          <ac:spMkLst>
            <pc:docMk/>
            <pc:sldMk cId="4168222760" sldId="534"/>
            <ac:spMk id="11" creationId="{75CB0AEE-01EA-418A-B9C3-550A14C33F78}"/>
          </ac:spMkLst>
        </pc:spChg>
        <pc:spChg chg="mod">
          <ac:chgData name="Kitazawa Masakiyo" userId="2bf3742da7ad8ecb" providerId="LiveId" clId="{C3319DF0-672F-484E-9379-5FB1B9723CB0}" dt="2021-09-11T01:00:26.475" v="9198" actId="1076"/>
          <ac:spMkLst>
            <pc:docMk/>
            <pc:sldMk cId="4168222760" sldId="534"/>
            <ac:spMk id="13" creationId="{57387E0D-A50F-42D6-8213-42181A286AB9}"/>
          </ac:spMkLst>
        </pc:spChg>
        <pc:spChg chg="del mod">
          <ac:chgData name="Kitazawa Masakiyo" userId="2bf3742da7ad8ecb" providerId="LiveId" clId="{C3319DF0-672F-484E-9379-5FB1B9723CB0}" dt="2021-09-11T00:59:46.114" v="9196" actId="478"/>
          <ac:spMkLst>
            <pc:docMk/>
            <pc:sldMk cId="4168222760" sldId="534"/>
            <ac:spMk id="14" creationId="{BABF9164-C880-41AD-AEC8-1CE2D7920982}"/>
          </ac:spMkLst>
        </pc:spChg>
        <pc:spChg chg="mod">
          <ac:chgData name="Kitazawa Masakiyo" userId="2bf3742da7ad8ecb" providerId="LiveId" clId="{C3319DF0-672F-484E-9379-5FB1B9723CB0}" dt="2021-09-11T01:00:26.475" v="9198" actId="1076"/>
          <ac:spMkLst>
            <pc:docMk/>
            <pc:sldMk cId="4168222760" sldId="534"/>
            <ac:spMk id="15" creationId="{63745582-50B7-4E87-BCAD-88B357C84949}"/>
          </ac:spMkLst>
        </pc:spChg>
        <pc:spChg chg="add mod">
          <ac:chgData name="Kitazawa Masakiyo" userId="2bf3742da7ad8ecb" providerId="LiveId" clId="{C3319DF0-672F-484E-9379-5FB1B9723CB0}" dt="2021-09-11T01:45:57.389" v="10035" actId="1035"/>
          <ac:spMkLst>
            <pc:docMk/>
            <pc:sldMk cId="4168222760" sldId="534"/>
            <ac:spMk id="16" creationId="{7A6F5DCC-EE24-45E9-88C0-E9C8F0AF5F41}"/>
          </ac:spMkLst>
        </pc:spChg>
        <pc:spChg chg="add mod">
          <ac:chgData name="Kitazawa Masakiyo" userId="2bf3742da7ad8ecb" providerId="LiveId" clId="{C3319DF0-672F-484E-9379-5FB1B9723CB0}" dt="2021-09-11T03:23:11.583" v="11217" actId="1076"/>
          <ac:spMkLst>
            <pc:docMk/>
            <pc:sldMk cId="4168222760" sldId="534"/>
            <ac:spMk id="17" creationId="{EF65084E-AAC7-43CD-B54D-7FDF51B14098}"/>
          </ac:spMkLst>
        </pc:spChg>
        <pc:grpChg chg="add mod">
          <ac:chgData name="Kitazawa Masakiyo" userId="2bf3742da7ad8ecb" providerId="LiveId" clId="{C3319DF0-672F-484E-9379-5FB1B9723CB0}" dt="2021-09-11T01:00:26.475" v="9198" actId="1076"/>
          <ac:grpSpMkLst>
            <pc:docMk/>
            <pc:sldMk cId="4168222760" sldId="534"/>
            <ac:grpSpMk id="12" creationId="{87DC95F3-6758-4C85-B16E-DCF380244941}"/>
          </ac:grpSpMkLst>
        </pc:grpChg>
        <pc:picChg chg="add mod">
          <ac:chgData name="Kitazawa Masakiyo" userId="2bf3742da7ad8ecb" providerId="LiveId" clId="{C3319DF0-672F-484E-9379-5FB1B9723CB0}" dt="2021-09-11T00:59:01.615" v="9191"/>
          <ac:picMkLst>
            <pc:docMk/>
            <pc:sldMk cId="4168222760" sldId="534"/>
            <ac:picMk id="5" creationId="{6D7D6968-204F-4F9E-B0D3-85A5AF0F4851}"/>
          </ac:picMkLst>
        </pc:picChg>
      </pc:sldChg>
      <pc:sldChg chg="delSp mod">
        <pc:chgData name="Kitazawa Masakiyo" userId="2bf3742da7ad8ecb" providerId="LiveId" clId="{C3319DF0-672F-484E-9379-5FB1B9723CB0}" dt="2021-09-11T02:02:18.809" v="10833" actId="478"/>
        <pc:sldMkLst>
          <pc:docMk/>
          <pc:sldMk cId="3893212106" sldId="535"/>
        </pc:sldMkLst>
        <pc:spChg chg="del">
          <ac:chgData name="Kitazawa Masakiyo" userId="2bf3742da7ad8ecb" providerId="LiveId" clId="{C3319DF0-672F-484E-9379-5FB1B9723CB0}" dt="2021-09-11T02:02:18.809" v="10833" actId="478"/>
          <ac:spMkLst>
            <pc:docMk/>
            <pc:sldMk cId="3893212106" sldId="535"/>
            <ac:spMk id="36" creationId="{07AFB34B-9F8E-4E80-9C38-DACB7E93AE29}"/>
          </ac:spMkLst>
        </pc:spChg>
        <pc:spChg chg="del">
          <ac:chgData name="Kitazawa Masakiyo" userId="2bf3742da7ad8ecb" providerId="LiveId" clId="{C3319DF0-672F-484E-9379-5FB1B9723CB0}" dt="2021-09-11T02:02:17.405" v="10832" actId="478"/>
          <ac:spMkLst>
            <pc:docMk/>
            <pc:sldMk cId="3893212106" sldId="535"/>
            <ac:spMk id="37" creationId="{620A00D7-FD40-4A13-923D-76E4E5FC7574}"/>
          </ac:spMkLst>
        </pc:spChg>
      </pc:sldChg>
      <pc:sldChg chg="modSp mod">
        <pc:chgData name="Kitazawa Masakiyo" userId="2bf3742da7ad8ecb" providerId="LiveId" clId="{C3319DF0-672F-484E-9379-5FB1B9723CB0}" dt="2021-09-11T03:16:02.865" v="11131" actId="14100"/>
        <pc:sldMkLst>
          <pc:docMk/>
          <pc:sldMk cId="2775258824" sldId="536"/>
        </pc:sldMkLst>
        <pc:spChg chg="mod">
          <ac:chgData name="Kitazawa Masakiyo" userId="2bf3742da7ad8ecb" providerId="LiveId" clId="{C3319DF0-672F-484E-9379-5FB1B9723CB0}" dt="2021-09-11T03:16:02.865" v="11131" actId="14100"/>
          <ac:spMkLst>
            <pc:docMk/>
            <pc:sldMk cId="2775258824" sldId="536"/>
            <ac:spMk id="21" creationId="{9B78AB44-F704-4DA0-BF13-367C48B647F4}"/>
          </ac:spMkLst>
        </pc:spChg>
        <pc:spChg chg="mod">
          <ac:chgData name="Kitazawa Masakiyo" userId="2bf3742da7ad8ecb" providerId="LiveId" clId="{C3319DF0-672F-484E-9379-5FB1B9723CB0}" dt="2021-09-11T03:15:41.448" v="11109" actId="1036"/>
          <ac:spMkLst>
            <pc:docMk/>
            <pc:sldMk cId="2775258824" sldId="536"/>
            <ac:spMk id="31" creationId="{8A74CBDF-C920-4F6F-849A-93F64326E072}"/>
          </ac:spMkLst>
        </pc:spChg>
        <pc:spChg chg="mod">
          <ac:chgData name="Kitazawa Masakiyo" userId="2bf3742da7ad8ecb" providerId="LiveId" clId="{C3319DF0-672F-484E-9379-5FB1B9723CB0}" dt="2021-09-11T03:15:41.448" v="11109" actId="1036"/>
          <ac:spMkLst>
            <pc:docMk/>
            <pc:sldMk cId="2775258824" sldId="536"/>
            <ac:spMk id="36" creationId="{B9BA4445-DE72-4E50-A5D1-9AB679EB3F17}"/>
          </ac:spMkLst>
        </pc:spChg>
        <pc:spChg chg="mod">
          <ac:chgData name="Kitazawa Masakiyo" userId="2bf3742da7ad8ecb" providerId="LiveId" clId="{C3319DF0-672F-484E-9379-5FB1B9723CB0}" dt="2021-09-11T03:15:41.448" v="11109" actId="1036"/>
          <ac:spMkLst>
            <pc:docMk/>
            <pc:sldMk cId="2775258824" sldId="536"/>
            <ac:spMk id="39" creationId="{511F376F-DF1E-4DB1-B574-145C4604A8BD}"/>
          </ac:spMkLst>
        </pc:spChg>
        <pc:spChg chg="mod">
          <ac:chgData name="Kitazawa Masakiyo" userId="2bf3742da7ad8ecb" providerId="LiveId" clId="{C3319DF0-672F-484E-9379-5FB1B9723CB0}" dt="2021-09-11T03:15:41.448" v="11109" actId="1036"/>
          <ac:spMkLst>
            <pc:docMk/>
            <pc:sldMk cId="2775258824" sldId="536"/>
            <ac:spMk id="41" creationId="{BA25EF99-72ED-4094-B393-23781C86671E}"/>
          </ac:spMkLst>
        </pc:spChg>
        <pc:spChg chg="mod">
          <ac:chgData name="Kitazawa Masakiyo" userId="2bf3742da7ad8ecb" providerId="LiveId" clId="{C3319DF0-672F-484E-9379-5FB1B9723CB0}" dt="2021-09-11T03:15:41.448" v="11109" actId="1036"/>
          <ac:spMkLst>
            <pc:docMk/>
            <pc:sldMk cId="2775258824" sldId="536"/>
            <ac:spMk id="42" creationId="{BF0F43DE-FE6D-4B16-A43D-A02360A11C2F}"/>
          </ac:spMkLst>
        </pc:spChg>
        <pc:spChg chg="mod">
          <ac:chgData name="Kitazawa Masakiyo" userId="2bf3742da7ad8ecb" providerId="LiveId" clId="{C3319DF0-672F-484E-9379-5FB1B9723CB0}" dt="2021-09-11T03:15:41.448" v="11109" actId="1036"/>
          <ac:spMkLst>
            <pc:docMk/>
            <pc:sldMk cId="2775258824" sldId="536"/>
            <ac:spMk id="48" creationId="{951F9D22-9232-4711-B92E-79E231F264AA}"/>
          </ac:spMkLst>
        </pc:spChg>
        <pc:spChg chg="mod">
          <ac:chgData name="Kitazawa Masakiyo" userId="2bf3742da7ad8ecb" providerId="LiveId" clId="{C3319DF0-672F-484E-9379-5FB1B9723CB0}" dt="2021-09-11T03:15:41.448" v="11109" actId="1036"/>
          <ac:spMkLst>
            <pc:docMk/>
            <pc:sldMk cId="2775258824" sldId="536"/>
            <ac:spMk id="52" creationId="{4E1B2296-984C-429F-B5E6-92B2AF5126A1}"/>
          </ac:spMkLst>
        </pc:spChg>
        <pc:spChg chg="mod">
          <ac:chgData name="Kitazawa Masakiyo" userId="2bf3742da7ad8ecb" providerId="LiveId" clId="{C3319DF0-672F-484E-9379-5FB1B9723CB0}" dt="2021-09-11T03:15:41.448" v="11109" actId="1036"/>
          <ac:spMkLst>
            <pc:docMk/>
            <pc:sldMk cId="2775258824" sldId="536"/>
            <ac:spMk id="54" creationId="{DF1F5D4F-1899-40C3-A06E-CB4DA32C4FE9}"/>
          </ac:spMkLst>
        </pc:spChg>
        <pc:picChg chg="mod">
          <ac:chgData name="Kitazawa Masakiyo" userId="2bf3742da7ad8ecb" providerId="LiveId" clId="{C3319DF0-672F-484E-9379-5FB1B9723CB0}" dt="2021-09-11T03:15:41.448" v="11109" actId="1036"/>
          <ac:picMkLst>
            <pc:docMk/>
            <pc:sldMk cId="2775258824" sldId="536"/>
            <ac:picMk id="27" creationId="{361F595D-1EE0-463B-BC13-47938B27A7B7}"/>
          </ac:picMkLst>
        </pc:picChg>
        <pc:picChg chg="mod">
          <ac:chgData name="Kitazawa Masakiyo" userId="2bf3742da7ad8ecb" providerId="LiveId" clId="{C3319DF0-672F-484E-9379-5FB1B9723CB0}" dt="2021-09-11T03:15:41.448" v="11109" actId="1036"/>
          <ac:picMkLst>
            <pc:docMk/>
            <pc:sldMk cId="2775258824" sldId="536"/>
            <ac:picMk id="29" creationId="{F3ED5458-E846-4EC1-B225-A01BB6409769}"/>
          </ac:picMkLst>
        </pc:picChg>
        <pc:picChg chg="mod">
          <ac:chgData name="Kitazawa Masakiyo" userId="2bf3742da7ad8ecb" providerId="LiveId" clId="{C3319DF0-672F-484E-9379-5FB1B9723CB0}" dt="2021-09-11T03:15:41.448" v="11109" actId="1036"/>
          <ac:picMkLst>
            <pc:docMk/>
            <pc:sldMk cId="2775258824" sldId="536"/>
            <ac:picMk id="35" creationId="{A23E54C8-9FB1-407F-A8C8-8D4206DDAAC2}"/>
          </ac:picMkLst>
        </pc:picChg>
        <pc:picChg chg="mod">
          <ac:chgData name="Kitazawa Masakiyo" userId="2bf3742da7ad8ecb" providerId="LiveId" clId="{C3319DF0-672F-484E-9379-5FB1B9723CB0}" dt="2021-09-11T03:15:41.448" v="11109" actId="1036"/>
          <ac:picMkLst>
            <pc:docMk/>
            <pc:sldMk cId="2775258824" sldId="536"/>
            <ac:picMk id="38" creationId="{540B609E-A3E5-4EC2-94B9-CB3D3C616C5D}"/>
          </ac:picMkLst>
        </pc:picChg>
        <pc:picChg chg="mod">
          <ac:chgData name="Kitazawa Masakiyo" userId="2bf3742da7ad8ecb" providerId="LiveId" clId="{C3319DF0-672F-484E-9379-5FB1B9723CB0}" dt="2021-09-11T03:15:41.448" v="11109" actId="1036"/>
          <ac:picMkLst>
            <pc:docMk/>
            <pc:sldMk cId="2775258824" sldId="536"/>
            <ac:picMk id="46" creationId="{D86253A4-567B-465F-90D2-1AE7DC65C7E3}"/>
          </ac:picMkLst>
        </pc:picChg>
        <pc:picChg chg="mod">
          <ac:chgData name="Kitazawa Masakiyo" userId="2bf3742da7ad8ecb" providerId="LiveId" clId="{C3319DF0-672F-484E-9379-5FB1B9723CB0}" dt="2021-09-11T03:15:41.448" v="11109" actId="1036"/>
          <ac:picMkLst>
            <pc:docMk/>
            <pc:sldMk cId="2775258824" sldId="536"/>
            <ac:picMk id="47" creationId="{23570347-2682-47F2-A91C-F43AED2B6123}"/>
          </ac:picMkLst>
        </pc:picChg>
        <pc:picChg chg="mod">
          <ac:chgData name="Kitazawa Masakiyo" userId="2bf3742da7ad8ecb" providerId="LiveId" clId="{C3319DF0-672F-484E-9379-5FB1B9723CB0}" dt="2021-09-11T03:15:41.448" v="11109" actId="1036"/>
          <ac:picMkLst>
            <pc:docMk/>
            <pc:sldMk cId="2775258824" sldId="536"/>
            <ac:picMk id="51" creationId="{5664C7D5-1454-4DE4-94D1-86483BA697F0}"/>
          </ac:picMkLst>
        </pc:picChg>
        <pc:picChg chg="mod">
          <ac:chgData name="Kitazawa Masakiyo" userId="2bf3742da7ad8ecb" providerId="LiveId" clId="{C3319DF0-672F-484E-9379-5FB1B9723CB0}" dt="2021-09-11T03:15:41.448" v="11109" actId="1036"/>
          <ac:picMkLst>
            <pc:docMk/>
            <pc:sldMk cId="2775258824" sldId="536"/>
            <ac:picMk id="53" creationId="{B0CF2457-D11B-4FCC-9171-E45922C8767E}"/>
          </ac:picMkLst>
        </pc:picChg>
        <pc:cxnChg chg="mod">
          <ac:chgData name="Kitazawa Masakiyo" userId="2bf3742da7ad8ecb" providerId="LiveId" clId="{C3319DF0-672F-484E-9379-5FB1B9723CB0}" dt="2021-09-11T03:15:50.596" v="11129" actId="1035"/>
          <ac:cxnSpMkLst>
            <pc:docMk/>
            <pc:sldMk cId="2775258824" sldId="536"/>
            <ac:cxnSpMk id="13" creationId="{3CAF5865-D896-4353-ADB1-234D55D7C8EF}"/>
          </ac:cxnSpMkLst>
        </pc:cxnChg>
        <pc:cxnChg chg="mod">
          <ac:chgData name="Kitazawa Masakiyo" userId="2bf3742da7ad8ecb" providerId="LiveId" clId="{C3319DF0-672F-484E-9379-5FB1B9723CB0}" dt="2021-09-11T03:15:41.448" v="11109" actId="1036"/>
          <ac:cxnSpMkLst>
            <pc:docMk/>
            <pc:sldMk cId="2775258824" sldId="536"/>
            <ac:cxnSpMk id="23" creationId="{BDB3283D-2495-454D-BAE4-54964C3F88D7}"/>
          </ac:cxnSpMkLst>
        </pc:cxnChg>
        <pc:cxnChg chg="mod">
          <ac:chgData name="Kitazawa Masakiyo" userId="2bf3742da7ad8ecb" providerId="LiveId" clId="{C3319DF0-672F-484E-9379-5FB1B9723CB0}" dt="2021-09-11T03:15:41.448" v="11109" actId="1036"/>
          <ac:cxnSpMkLst>
            <pc:docMk/>
            <pc:sldMk cId="2775258824" sldId="536"/>
            <ac:cxnSpMk id="24" creationId="{FE236FA0-F140-40DE-8132-6F87A9614AAB}"/>
          </ac:cxnSpMkLst>
        </pc:cxnChg>
        <pc:cxnChg chg="mod">
          <ac:chgData name="Kitazawa Masakiyo" userId="2bf3742da7ad8ecb" providerId="LiveId" clId="{C3319DF0-672F-484E-9379-5FB1B9723CB0}" dt="2021-09-11T03:15:41.448" v="11109" actId="1036"/>
          <ac:cxnSpMkLst>
            <pc:docMk/>
            <pc:sldMk cId="2775258824" sldId="536"/>
            <ac:cxnSpMk id="32" creationId="{6B7B5C87-D175-46A6-B493-9EF58822E0BE}"/>
          </ac:cxnSpMkLst>
        </pc:cxnChg>
        <pc:cxnChg chg="mod">
          <ac:chgData name="Kitazawa Masakiyo" userId="2bf3742da7ad8ecb" providerId="LiveId" clId="{C3319DF0-672F-484E-9379-5FB1B9723CB0}" dt="2021-09-11T03:15:41.448" v="11109" actId="1036"/>
          <ac:cxnSpMkLst>
            <pc:docMk/>
            <pc:sldMk cId="2775258824" sldId="536"/>
            <ac:cxnSpMk id="33" creationId="{D1DB318E-C5C0-488B-947F-9B0DF31E6C66}"/>
          </ac:cxnSpMkLst>
        </pc:cxnChg>
        <pc:cxnChg chg="mod">
          <ac:chgData name="Kitazawa Masakiyo" userId="2bf3742da7ad8ecb" providerId="LiveId" clId="{C3319DF0-672F-484E-9379-5FB1B9723CB0}" dt="2021-09-11T03:15:41.448" v="11109" actId="1036"/>
          <ac:cxnSpMkLst>
            <pc:docMk/>
            <pc:sldMk cId="2775258824" sldId="536"/>
            <ac:cxnSpMk id="44" creationId="{22C74F73-DC10-4918-B59B-F953040DA253}"/>
          </ac:cxnSpMkLst>
        </pc:cxnChg>
        <pc:cxnChg chg="mod">
          <ac:chgData name="Kitazawa Masakiyo" userId="2bf3742da7ad8ecb" providerId="LiveId" clId="{C3319DF0-672F-484E-9379-5FB1B9723CB0}" dt="2021-09-11T03:15:41.448" v="11109" actId="1036"/>
          <ac:cxnSpMkLst>
            <pc:docMk/>
            <pc:sldMk cId="2775258824" sldId="536"/>
            <ac:cxnSpMk id="45" creationId="{3E90CCC6-7D63-4A13-A8C0-C14D0A63BC49}"/>
          </ac:cxnSpMkLst>
        </pc:cxnChg>
        <pc:cxnChg chg="mod">
          <ac:chgData name="Kitazawa Masakiyo" userId="2bf3742da7ad8ecb" providerId="LiveId" clId="{C3319DF0-672F-484E-9379-5FB1B9723CB0}" dt="2021-09-11T03:15:41.448" v="11109" actId="1036"/>
          <ac:cxnSpMkLst>
            <pc:docMk/>
            <pc:sldMk cId="2775258824" sldId="536"/>
            <ac:cxnSpMk id="49" creationId="{159DA3F7-031B-453A-A219-AB7B36F3D1BF}"/>
          </ac:cxnSpMkLst>
        </pc:cxnChg>
        <pc:cxnChg chg="mod">
          <ac:chgData name="Kitazawa Masakiyo" userId="2bf3742da7ad8ecb" providerId="LiveId" clId="{C3319DF0-672F-484E-9379-5FB1B9723CB0}" dt="2021-09-11T03:15:41.448" v="11109" actId="1036"/>
          <ac:cxnSpMkLst>
            <pc:docMk/>
            <pc:sldMk cId="2775258824" sldId="536"/>
            <ac:cxnSpMk id="50" creationId="{74ED0CCC-8708-401D-987A-2204D32BFC63}"/>
          </ac:cxnSpMkLst>
        </pc:cxnChg>
      </pc:sldChg>
      <pc:sldChg chg="delSp del mod">
        <pc:chgData name="Kitazawa Masakiyo" userId="2bf3742da7ad8ecb" providerId="LiveId" clId="{C3319DF0-672F-484E-9379-5FB1B9723CB0}" dt="2021-09-11T03:57:28.062" v="11489" actId="2696"/>
        <pc:sldMkLst>
          <pc:docMk/>
          <pc:sldMk cId="2402569112" sldId="537"/>
        </pc:sldMkLst>
        <pc:spChg chg="del">
          <ac:chgData name="Kitazawa Masakiyo" userId="2bf3742da7ad8ecb" providerId="LiveId" clId="{C3319DF0-672F-484E-9379-5FB1B9723CB0}" dt="2021-09-11T02:04:56.057" v="10861" actId="478"/>
          <ac:spMkLst>
            <pc:docMk/>
            <pc:sldMk cId="2402569112" sldId="537"/>
            <ac:spMk id="3" creationId="{2D50F5D2-EC31-448C-BC6D-A36F713AA146}"/>
          </ac:spMkLst>
        </pc:spChg>
        <pc:spChg chg="del">
          <ac:chgData name="Kitazawa Masakiyo" userId="2bf3742da7ad8ecb" providerId="LiveId" clId="{C3319DF0-672F-484E-9379-5FB1B9723CB0}" dt="2021-09-11T03:18:02.402" v="11132" actId="478"/>
          <ac:spMkLst>
            <pc:docMk/>
            <pc:sldMk cId="2402569112" sldId="537"/>
            <ac:spMk id="21" creationId="{9B78AB44-F704-4DA0-BF13-367C48B647F4}"/>
          </ac:spMkLst>
        </pc:spChg>
        <pc:spChg chg="del">
          <ac:chgData name="Kitazawa Masakiyo" userId="2bf3742da7ad8ecb" providerId="LiveId" clId="{C3319DF0-672F-484E-9379-5FB1B9723CB0}" dt="2021-09-11T02:05:01.349" v="10863" actId="478"/>
          <ac:spMkLst>
            <pc:docMk/>
            <pc:sldMk cId="2402569112" sldId="537"/>
            <ac:spMk id="39" creationId="{511F376F-DF1E-4DB1-B574-145C4604A8BD}"/>
          </ac:spMkLst>
        </pc:spChg>
        <pc:spChg chg="del">
          <ac:chgData name="Kitazawa Masakiyo" userId="2bf3742da7ad8ecb" providerId="LiveId" clId="{C3319DF0-672F-484E-9379-5FB1B9723CB0}" dt="2021-09-11T02:04:58.948" v="10862" actId="478"/>
          <ac:spMkLst>
            <pc:docMk/>
            <pc:sldMk cId="2402569112" sldId="537"/>
            <ac:spMk id="41" creationId="{BA25EF99-72ED-4094-B393-23781C86671E}"/>
          </ac:spMkLst>
        </pc:spChg>
        <pc:spChg chg="del">
          <ac:chgData name="Kitazawa Masakiyo" userId="2bf3742da7ad8ecb" providerId="LiveId" clId="{C3319DF0-672F-484E-9379-5FB1B9723CB0}" dt="2021-09-11T02:05:03.223" v="10864" actId="478"/>
          <ac:spMkLst>
            <pc:docMk/>
            <pc:sldMk cId="2402569112" sldId="537"/>
            <ac:spMk id="42" creationId="{BF0F43DE-FE6D-4B16-A43D-A02360A11C2F}"/>
          </ac:spMkLst>
        </pc:spChg>
        <pc:spChg chg="del">
          <ac:chgData name="Kitazawa Masakiyo" userId="2bf3742da7ad8ecb" providerId="LiveId" clId="{C3319DF0-672F-484E-9379-5FB1B9723CB0}" dt="2021-09-11T02:04:56.057" v="10861" actId="478"/>
          <ac:spMkLst>
            <pc:docMk/>
            <pc:sldMk cId="2402569112" sldId="537"/>
            <ac:spMk id="43" creationId="{041CA915-2667-4CAA-8F2E-8ED4A86D00DF}"/>
          </ac:spMkLst>
        </pc:spChg>
        <pc:spChg chg="del">
          <ac:chgData name="Kitazawa Masakiyo" userId="2bf3742da7ad8ecb" providerId="LiveId" clId="{C3319DF0-672F-484E-9379-5FB1B9723CB0}" dt="2021-09-11T02:04:56.057" v="10861" actId="478"/>
          <ac:spMkLst>
            <pc:docMk/>
            <pc:sldMk cId="2402569112" sldId="537"/>
            <ac:spMk id="54" creationId="{DF1F5D4F-1899-40C3-A06E-CB4DA32C4FE9}"/>
          </ac:spMkLst>
        </pc:spChg>
        <pc:picChg chg="del">
          <ac:chgData name="Kitazawa Masakiyo" userId="2bf3742da7ad8ecb" providerId="LiveId" clId="{C3319DF0-672F-484E-9379-5FB1B9723CB0}" dt="2021-09-11T02:05:01.349" v="10863" actId="478"/>
          <ac:picMkLst>
            <pc:docMk/>
            <pc:sldMk cId="2402569112" sldId="537"/>
            <ac:picMk id="35" creationId="{A23E54C8-9FB1-407F-A8C8-8D4206DDAAC2}"/>
          </ac:picMkLst>
        </pc:picChg>
        <pc:picChg chg="del">
          <ac:chgData name="Kitazawa Masakiyo" userId="2bf3742da7ad8ecb" providerId="LiveId" clId="{C3319DF0-672F-484E-9379-5FB1B9723CB0}" dt="2021-09-11T02:05:01.349" v="10863" actId="478"/>
          <ac:picMkLst>
            <pc:docMk/>
            <pc:sldMk cId="2402569112" sldId="537"/>
            <ac:picMk id="38" creationId="{540B609E-A3E5-4EC2-94B9-CB3D3C616C5D}"/>
          </ac:picMkLst>
        </pc:picChg>
        <pc:picChg chg="del">
          <ac:chgData name="Kitazawa Masakiyo" userId="2bf3742da7ad8ecb" providerId="LiveId" clId="{C3319DF0-672F-484E-9379-5FB1B9723CB0}" dt="2021-09-11T02:04:56.057" v="10861" actId="478"/>
          <ac:picMkLst>
            <pc:docMk/>
            <pc:sldMk cId="2402569112" sldId="537"/>
            <ac:picMk id="46" creationId="{D86253A4-567B-465F-90D2-1AE7DC65C7E3}"/>
          </ac:picMkLst>
        </pc:picChg>
        <pc:picChg chg="del">
          <ac:chgData name="Kitazawa Masakiyo" userId="2bf3742da7ad8ecb" providerId="LiveId" clId="{C3319DF0-672F-484E-9379-5FB1B9723CB0}" dt="2021-09-11T02:04:56.057" v="10861" actId="478"/>
          <ac:picMkLst>
            <pc:docMk/>
            <pc:sldMk cId="2402569112" sldId="537"/>
            <ac:picMk id="47" creationId="{23570347-2682-47F2-A91C-F43AED2B6123}"/>
          </ac:picMkLst>
        </pc:picChg>
        <pc:picChg chg="del">
          <ac:chgData name="Kitazawa Masakiyo" userId="2bf3742da7ad8ecb" providerId="LiveId" clId="{C3319DF0-672F-484E-9379-5FB1B9723CB0}" dt="2021-09-11T02:04:56.057" v="10861" actId="478"/>
          <ac:picMkLst>
            <pc:docMk/>
            <pc:sldMk cId="2402569112" sldId="537"/>
            <ac:picMk id="51" creationId="{5664C7D5-1454-4DE4-94D1-86483BA697F0}"/>
          </ac:picMkLst>
        </pc:picChg>
        <pc:picChg chg="del">
          <ac:chgData name="Kitazawa Masakiyo" userId="2bf3742da7ad8ecb" providerId="LiveId" clId="{C3319DF0-672F-484E-9379-5FB1B9723CB0}" dt="2021-09-11T02:04:56.057" v="10861" actId="478"/>
          <ac:picMkLst>
            <pc:docMk/>
            <pc:sldMk cId="2402569112" sldId="537"/>
            <ac:picMk id="53" creationId="{B0CF2457-D11B-4FCC-9171-E45922C8767E}"/>
          </ac:picMkLst>
        </pc:picChg>
        <pc:cxnChg chg="del">
          <ac:chgData name="Kitazawa Masakiyo" userId="2bf3742da7ad8ecb" providerId="LiveId" clId="{C3319DF0-672F-484E-9379-5FB1B9723CB0}" dt="2021-09-11T02:05:01.349" v="10863" actId="478"/>
          <ac:cxnSpMkLst>
            <pc:docMk/>
            <pc:sldMk cId="2402569112" sldId="537"/>
            <ac:cxnSpMk id="6" creationId="{94537439-FE89-492E-9854-0076027A86CF}"/>
          </ac:cxnSpMkLst>
        </pc:cxnChg>
        <pc:cxnChg chg="del">
          <ac:chgData name="Kitazawa Masakiyo" userId="2bf3742da7ad8ecb" providerId="LiveId" clId="{C3319DF0-672F-484E-9379-5FB1B9723CB0}" dt="2021-09-11T02:05:01.349" v="10863" actId="478"/>
          <ac:cxnSpMkLst>
            <pc:docMk/>
            <pc:sldMk cId="2402569112" sldId="537"/>
            <ac:cxnSpMk id="32" creationId="{6B7B5C87-D175-46A6-B493-9EF58822E0BE}"/>
          </ac:cxnSpMkLst>
        </pc:cxnChg>
        <pc:cxnChg chg="del">
          <ac:chgData name="Kitazawa Masakiyo" userId="2bf3742da7ad8ecb" providerId="LiveId" clId="{C3319DF0-672F-484E-9379-5FB1B9723CB0}" dt="2021-09-11T02:05:01.349" v="10863" actId="478"/>
          <ac:cxnSpMkLst>
            <pc:docMk/>
            <pc:sldMk cId="2402569112" sldId="537"/>
            <ac:cxnSpMk id="33" creationId="{D1DB318E-C5C0-488B-947F-9B0DF31E6C66}"/>
          </ac:cxnSpMkLst>
        </pc:cxnChg>
        <pc:cxnChg chg="del">
          <ac:chgData name="Kitazawa Masakiyo" userId="2bf3742da7ad8ecb" providerId="LiveId" clId="{C3319DF0-672F-484E-9379-5FB1B9723CB0}" dt="2021-09-11T02:04:56.057" v="10861" actId="478"/>
          <ac:cxnSpMkLst>
            <pc:docMk/>
            <pc:sldMk cId="2402569112" sldId="537"/>
            <ac:cxnSpMk id="44" creationId="{22C74F73-DC10-4918-B59B-F953040DA253}"/>
          </ac:cxnSpMkLst>
        </pc:cxnChg>
        <pc:cxnChg chg="del">
          <ac:chgData name="Kitazawa Masakiyo" userId="2bf3742da7ad8ecb" providerId="LiveId" clId="{C3319DF0-672F-484E-9379-5FB1B9723CB0}" dt="2021-09-11T02:04:56.057" v="10861" actId="478"/>
          <ac:cxnSpMkLst>
            <pc:docMk/>
            <pc:sldMk cId="2402569112" sldId="537"/>
            <ac:cxnSpMk id="45" creationId="{3E90CCC6-7D63-4A13-A8C0-C14D0A63BC49}"/>
          </ac:cxnSpMkLst>
        </pc:cxnChg>
        <pc:cxnChg chg="del">
          <ac:chgData name="Kitazawa Masakiyo" userId="2bf3742da7ad8ecb" providerId="LiveId" clId="{C3319DF0-672F-484E-9379-5FB1B9723CB0}" dt="2021-09-11T02:04:56.057" v="10861" actId="478"/>
          <ac:cxnSpMkLst>
            <pc:docMk/>
            <pc:sldMk cId="2402569112" sldId="537"/>
            <ac:cxnSpMk id="49" creationId="{159DA3F7-031B-453A-A219-AB7B36F3D1BF}"/>
          </ac:cxnSpMkLst>
        </pc:cxnChg>
        <pc:cxnChg chg="del">
          <ac:chgData name="Kitazawa Masakiyo" userId="2bf3742da7ad8ecb" providerId="LiveId" clId="{C3319DF0-672F-484E-9379-5FB1B9723CB0}" dt="2021-09-11T02:04:56.057" v="10861" actId="478"/>
          <ac:cxnSpMkLst>
            <pc:docMk/>
            <pc:sldMk cId="2402569112" sldId="537"/>
            <ac:cxnSpMk id="50" creationId="{74ED0CCC-8708-401D-987A-2204D32BFC63}"/>
          </ac:cxnSpMkLst>
        </pc:cxnChg>
        <pc:cxnChg chg="del">
          <ac:chgData name="Kitazawa Masakiyo" userId="2bf3742da7ad8ecb" providerId="LiveId" clId="{C3319DF0-672F-484E-9379-5FB1B9723CB0}" dt="2021-09-11T02:05:01.349" v="10863" actId="478"/>
          <ac:cxnSpMkLst>
            <pc:docMk/>
            <pc:sldMk cId="2402569112" sldId="537"/>
            <ac:cxnSpMk id="56" creationId="{24FEF89D-6313-476A-A125-FB74A404C46C}"/>
          </ac:cxnSpMkLst>
        </pc:cxnChg>
      </pc:sldChg>
      <pc:sldChg chg="addSp delSp modSp mod">
        <pc:chgData name="Kitazawa Masakiyo" userId="2bf3742da7ad8ecb" providerId="LiveId" clId="{C3319DF0-672F-484E-9379-5FB1B9723CB0}" dt="2021-09-11T02:34:53.683" v="10997" actId="167"/>
        <pc:sldMkLst>
          <pc:docMk/>
          <pc:sldMk cId="3921175366" sldId="538"/>
        </pc:sldMkLst>
        <pc:spChg chg="add mod">
          <ac:chgData name="Kitazawa Masakiyo" userId="2bf3742da7ad8ecb" providerId="LiveId" clId="{C3319DF0-672F-484E-9379-5FB1B9723CB0}" dt="2021-09-11T02:27:05.646" v="10913"/>
          <ac:spMkLst>
            <pc:docMk/>
            <pc:sldMk cId="3921175366" sldId="538"/>
            <ac:spMk id="29" creationId="{00D302A6-7F83-48C9-BE54-67412B0395FE}"/>
          </ac:spMkLst>
        </pc:spChg>
        <pc:spChg chg="add mod ord">
          <ac:chgData name="Kitazawa Masakiyo" userId="2bf3742da7ad8ecb" providerId="LiveId" clId="{C3319DF0-672F-484E-9379-5FB1B9723CB0}" dt="2021-09-11T02:34:53.683" v="10997" actId="167"/>
          <ac:spMkLst>
            <pc:docMk/>
            <pc:sldMk cId="3921175366" sldId="538"/>
            <ac:spMk id="31" creationId="{38D759E2-235B-489B-8FCD-4BE2CBDA2D81}"/>
          </ac:spMkLst>
        </pc:spChg>
        <pc:spChg chg="mod">
          <ac:chgData name="Kitazawa Masakiyo" userId="2bf3742da7ad8ecb" providerId="LiveId" clId="{C3319DF0-672F-484E-9379-5FB1B9723CB0}" dt="2021-09-11T02:29:50.276" v="10931" actId="20577"/>
          <ac:spMkLst>
            <pc:docMk/>
            <pc:sldMk cId="3921175366" sldId="538"/>
            <ac:spMk id="50" creationId="{41EADEED-4EA7-4476-80C7-22A8020D38E7}"/>
          </ac:spMkLst>
        </pc:spChg>
        <pc:picChg chg="add mod">
          <ac:chgData name="Kitazawa Masakiyo" userId="2bf3742da7ad8ecb" providerId="LiveId" clId="{C3319DF0-672F-484E-9379-5FB1B9723CB0}" dt="2021-09-11T02:27:05.646" v="10913"/>
          <ac:picMkLst>
            <pc:docMk/>
            <pc:sldMk cId="3921175366" sldId="538"/>
            <ac:picMk id="28" creationId="{29A32004-3C7B-45D2-A066-7AB78A3F2569}"/>
          </ac:picMkLst>
        </pc:picChg>
        <pc:picChg chg="del">
          <ac:chgData name="Kitazawa Masakiyo" userId="2bf3742da7ad8ecb" providerId="LiveId" clId="{C3319DF0-672F-484E-9379-5FB1B9723CB0}" dt="2021-09-11T02:27:08.524" v="10914" actId="478"/>
          <ac:picMkLst>
            <pc:docMk/>
            <pc:sldMk cId="3921175366" sldId="538"/>
            <ac:picMk id="34" creationId="{4B7EBB4F-1CC9-45E5-9F96-EB946675E91F}"/>
          </ac:picMkLst>
        </pc:picChg>
      </pc:sldChg>
      <pc:sldChg chg="addSp delSp modSp mod">
        <pc:chgData name="Kitazawa Masakiyo" userId="2bf3742da7ad8ecb" providerId="LiveId" clId="{C3319DF0-672F-484E-9379-5FB1B9723CB0}" dt="2021-09-11T04:19:22.645" v="11525" actId="207"/>
        <pc:sldMkLst>
          <pc:docMk/>
          <pc:sldMk cId="2558316333" sldId="539"/>
        </pc:sldMkLst>
        <pc:spChg chg="add mod">
          <ac:chgData name="Kitazawa Masakiyo" userId="2bf3742da7ad8ecb" providerId="LiveId" clId="{C3319DF0-672F-484E-9379-5FB1B9723CB0}" dt="2021-09-11T04:19:22.645" v="11525" actId="207"/>
          <ac:spMkLst>
            <pc:docMk/>
            <pc:sldMk cId="2558316333" sldId="539"/>
            <ac:spMk id="3" creationId="{F6C706B6-FA0F-4654-9FBB-5485F75B3786}"/>
          </ac:spMkLst>
        </pc:spChg>
        <pc:spChg chg="del">
          <ac:chgData name="Kitazawa Masakiyo" userId="2bf3742da7ad8ecb" providerId="LiveId" clId="{C3319DF0-672F-484E-9379-5FB1B9723CB0}" dt="2021-09-11T02:45:12.939" v="11059" actId="478"/>
          <ac:spMkLst>
            <pc:docMk/>
            <pc:sldMk cId="2558316333" sldId="539"/>
            <ac:spMk id="5" creationId="{10CCE272-8C6B-4909-A4FF-58F4731D4E2B}"/>
          </ac:spMkLst>
        </pc:spChg>
        <pc:spChg chg="del">
          <ac:chgData name="Kitazawa Masakiyo" userId="2bf3742da7ad8ecb" providerId="LiveId" clId="{C3319DF0-672F-484E-9379-5FB1B9723CB0}" dt="2021-09-11T02:45:12.939" v="11059" actId="478"/>
          <ac:spMkLst>
            <pc:docMk/>
            <pc:sldMk cId="2558316333" sldId="539"/>
            <ac:spMk id="17" creationId="{8553962E-C106-4AFD-B33D-1BBA2942C7E1}"/>
          </ac:spMkLst>
        </pc:spChg>
        <pc:spChg chg="del">
          <ac:chgData name="Kitazawa Masakiyo" userId="2bf3742da7ad8ecb" providerId="LiveId" clId="{C3319DF0-672F-484E-9379-5FB1B9723CB0}" dt="2021-09-11T02:45:12.939" v="11059" actId="478"/>
          <ac:spMkLst>
            <pc:docMk/>
            <pc:sldMk cId="2558316333" sldId="539"/>
            <ac:spMk id="18" creationId="{4B420B24-D13B-4C05-A71A-AC61DF0B098F}"/>
          </ac:spMkLst>
        </pc:spChg>
        <pc:spChg chg="del">
          <ac:chgData name="Kitazawa Masakiyo" userId="2bf3742da7ad8ecb" providerId="LiveId" clId="{C3319DF0-672F-484E-9379-5FB1B9723CB0}" dt="2021-09-11T02:45:12.939" v="11059" actId="478"/>
          <ac:spMkLst>
            <pc:docMk/>
            <pc:sldMk cId="2558316333" sldId="539"/>
            <ac:spMk id="19" creationId="{9B6D2458-E1E2-4F11-8950-299B0B8CBCC8}"/>
          </ac:spMkLst>
        </pc:spChg>
        <pc:spChg chg="del">
          <ac:chgData name="Kitazawa Masakiyo" userId="2bf3742da7ad8ecb" providerId="LiveId" clId="{C3319DF0-672F-484E-9379-5FB1B9723CB0}" dt="2021-09-11T02:45:12.939" v="11059" actId="478"/>
          <ac:spMkLst>
            <pc:docMk/>
            <pc:sldMk cId="2558316333" sldId="539"/>
            <ac:spMk id="24" creationId="{2EF07E15-4167-47AD-9C78-AAEFA93FB953}"/>
          </ac:spMkLst>
        </pc:spChg>
        <pc:spChg chg="del">
          <ac:chgData name="Kitazawa Masakiyo" userId="2bf3742da7ad8ecb" providerId="LiveId" clId="{C3319DF0-672F-484E-9379-5FB1B9723CB0}" dt="2021-09-11T02:45:12.939" v="11059" actId="478"/>
          <ac:spMkLst>
            <pc:docMk/>
            <pc:sldMk cId="2558316333" sldId="539"/>
            <ac:spMk id="41" creationId="{D0D5DDE0-FDDF-4BD5-B826-8F0AB4A48CDD}"/>
          </ac:spMkLst>
        </pc:spChg>
        <pc:picChg chg="del">
          <ac:chgData name="Kitazawa Masakiyo" userId="2bf3742da7ad8ecb" providerId="LiveId" clId="{C3319DF0-672F-484E-9379-5FB1B9723CB0}" dt="2021-09-11T02:45:12.939" v="11059" actId="478"/>
          <ac:picMkLst>
            <pc:docMk/>
            <pc:sldMk cId="2558316333" sldId="539"/>
            <ac:picMk id="14" creationId="{459851FB-5866-45A1-8954-7DC49841CA11}"/>
          </ac:picMkLst>
        </pc:picChg>
        <pc:picChg chg="del">
          <ac:chgData name="Kitazawa Masakiyo" userId="2bf3742da7ad8ecb" providerId="LiveId" clId="{C3319DF0-672F-484E-9379-5FB1B9723CB0}" dt="2021-09-11T02:45:12.939" v="11059" actId="478"/>
          <ac:picMkLst>
            <pc:docMk/>
            <pc:sldMk cId="2558316333" sldId="539"/>
            <ac:picMk id="15" creationId="{EC39DA99-6F41-4076-8038-EF42C104CBE3}"/>
          </ac:picMkLst>
        </pc:picChg>
        <pc:cxnChg chg="del">
          <ac:chgData name="Kitazawa Masakiyo" userId="2bf3742da7ad8ecb" providerId="LiveId" clId="{C3319DF0-672F-484E-9379-5FB1B9723CB0}" dt="2021-09-11T02:45:12.939" v="11059" actId="478"/>
          <ac:cxnSpMkLst>
            <pc:docMk/>
            <pc:sldMk cId="2558316333" sldId="539"/>
            <ac:cxnSpMk id="21" creationId="{669D5627-E76E-41F0-8E4D-1F223C2E713B}"/>
          </ac:cxnSpMkLst>
        </pc:cxnChg>
        <pc:cxnChg chg="del">
          <ac:chgData name="Kitazawa Masakiyo" userId="2bf3742da7ad8ecb" providerId="LiveId" clId="{C3319DF0-672F-484E-9379-5FB1B9723CB0}" dt="2021-09-11T02:45:12.939" v="11059" actId="478"/>
          <ac:cxnSpMkLst>
            <pc:docMk/>
            <pc:sldMk cId="2558316333" sldId="539"/>
            <ac:cxnSpMk id="23" creationId="{DAB491D9-85C5-45BF-AB47-86C326070C51}"/>
          </ac:cxnSpMkLst>
        </pc:cxnChg>
        <pc:cxnChg chg="del">
          <ac:chgData name="Kitazawa Masakiyo" userId="2bf3742da7ad8ecb" providerId="LiveId" clId="{C3319DF0-672F-484E-9379-5FB1B9723CB0}" dt="2021-09-11T02:45:12.939" v="11059" actId="478"/>
          <ac:cxnSpMkLst>
            <pc:docMk/>
            <pc:sldMk cId="2558316333" sldId="539"/>
            <ac:cxnSpMk id="27" creationId="{275B276D-3994-46AB-B5EE-080C20AFA5B2}"/>
          </ac:cxnSpMkLst>
        </pc:cxnChg>
        <pc:cxnChg chg="del">
          <ac:chgData name="Kitazawa Masakiyo" userId="2bf3742da7ad8ecb" providerId="LiveId" clId="{C3319DF0-672F-484E-9379-5FB1B9723CB0}" dt="2021-09-11T02:45:12.939" v="11059" actId="478"/>
          <ac:cxnSpMkLst>
            <pc:docMk/>
            <pc:sldMk cId="2558316333" sldId="539"/>
            <ac:cxnSpMk id="28" creationId="{76E2A30A-C1ED-42E7-9B8E-A33C94862197}"/>
          </ac:cxnSpMkLst>
        </pc:cxnChg>
        <pc:cxnChg chg="del">
          <ac:chgData name="Kitazawa Masakiyo" userId="2bf3742da7ad8ecb" providerId="LiveId" clId="{C3319DF0-672F-484E-9379-5FB1B9723CB0}" dt="2021-09-11T02:45:12.939" v="11059" actId="478"/>
          <ac:cxnSpMkLst>
            <pc:docMk/>
            <pc:sldMk cId="2558316333" sldId="539"/>
            <ac:cxnSpMk id="32" creationId="{BF03C3D2-FC00-4CFE-96E2-C3CCB1AF4343}"/>
          </ac:cxnSpMkLst>
        </pc:cxnChg>
        <pc:cxnChg chg="del">
          <ac:chgData name="Kitazawa Masakiyo" userId="2bf3742da7ad8ecb" providerId="LiveId" clId="{C3319DF0-672F-484E-9379-5FB1B9723CB0}" dt="2021-09-11T02:45:12.939" v="11059" actId="478"/>
          <ac:cxnSpMkLst>
            <pc:docMk/>
            <pc:sldMk cId="2558316333" sldId="539"/>
            <ac:cxnSpMk id="33" creationId="{2AD3794B-5227-4660-9AEE-FD872411B9B2}"/>
          </ac:cxnSpMkLst>
        </pc:cxnChg>
        <pc:cxnChg chg="del">
          <ac:chgData name="Kitazawa Masakiyo" userId="2bf3742da7ad8ecb" providerId="LiveId" clId="{C3319DF0-672F-484E-9379-5FB1B9723CB0}" dt="2021-09-11T02:45:12.939" v="11059" actId="478"/>
          <ac:cxnSpMkLst>
            <pc:docMk/>
            <pc:sldMk cId="2558316333" sldId="539"/>
            <ac:cxnSpMk id="34" creationId="{FFB8B8FF-C000-4B0F-A401-31AD8FBA490B}"/>
          </ac:cxnSpMkLst>
        </pc:cxnChg>
        <pc:cxnChg chg="del">
          <ac:chgData name="Kitazawa Masakiyo" userId="2bf3742da7ad8ecb" providerId="LiveId" clId="{C3319DF0-672F-484E-9379-5FB1B9723CB0}" dt="2021-09-11T02:45:12.939" v="11059" actId="478"/>
          <ac:cxnSpMkLst>
            <pc:docMk/>
            <pc:sldMk cId="2558316333" sldId="539"/>
            <ac:cxnSpMk id="37" creationId="{7785C395-6B10-44FF-A9A4-1C92962CB35A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5F8D4-EBA7-4A56-A373-BEFE02A8E3C4}" type="datetimeFigureOut">
              <a:rPr kumimoji="1" lang="ja-JP" altLang="en-US" smtClean="0"/>
              <a:t>2022/8/25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32743-8808-47BC-9728-2E293F3825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2875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21866-ADE8-4CC7-BFC4-912292AEAB32}" type="datetime1">
              <a:rPr kumimoji="1" lang="ja-JP" altLang="en-US" smtClean="0"/>
              <a:t>2022/8/25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2220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2FD1F-0FF7-4055-9E2C-ECD0C58E36DF}" type="datetime1">
              <a:rPr kumimoji="1" lang="ja-JP" altLang="en-US" smtClean="0"/>
              <a:t>2022/8/25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614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67AC9-54FC-4EC4-89A0-4B5021478B52}" type="datetime1">
              <a:rPr kumimoji="1" lang="ja-JP" altLang="en-US" smtClean="0"/>
              <a:t>2022/8/25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4945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396DD-EAE0-484A-B636-59958C5F3F56}" type="datetime1">
              <a:rPr kumimoji="1" lang="ja-JP" altLang="en-US" smtClean="0"/>
              <a:t>2022/8/25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7419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74521-D54E-4CB4-A6C6-281DD2C61D0E}" type="datetime1">
              <a:rPr kumimoji="1" lang="ja-JP" altLang="en-US" smtClean="0"/>
              <a:t>2022/8/25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5535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E153-2E6E-465A-ADF9-08FE95F66C9A}" type="datetime1">
              <a:rPr kumimoji="1" lang="ja-JP" altLang="en-US" smtClean="0"/>
              <a:t>2022/8/25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6182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B54B2-93FB-451C-901F-09640E870709}" type="datetime1">
              <a:rPr kumimoji="1" lang="ja-JP" altLang="en-US" smtClean="0"/>
              <a:t>2022/8/25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2933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23FD2-FB49-4D15-9A32-34784F910FDB}" type="datetime1">
              <a:rPr kumimoji="1" lang="ja-JP" altLang="en-US" smtClean="0"/>
              <a:t>2022/8/25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4164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5DF2-237D-493A-B3DB-82B38F4CDE91}" type="datetime1">
              <a:rPr kumimoji="1" lang="ja-JP" altLang="en-US" smtClean="0"/>
              <a:t>2022/8/25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0392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E8604-8223-47B1-A246-0AC3409233F1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2022/8/25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185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</p:spPr>
        <p:txBody>
          <a:bodyPr>
            <a:spAutoFit/>
          </a:bodyPr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0F522-C520-4692-BEF0-59E35A267F27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2022/8/25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22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3265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2F49B-1A77-43F4-B695-93569E1617EC}" type="datetime1">
              <a:rPr kumimoji="1" lang="ja-JP" altLang="en-US" smtClean="0"/>
              <a:t>2022/8/25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268720"/>
            <a:ext cx="1534160" cy="589280"/>
          </a:xfrm>
        </p:spPr>
        <p:txBody>
          <a:bodyPr/>
          <a:lstStyle>
            <a:lvl1pPr algn="l">
              <a:defRPr sz="6000">
                <a:gradFill flip="none" rotWithShape="1">
                  <a:gsLst>
                    <a:gs pos="100000">
                      <a:schemeClr val="tx1">
                        <a:alpha val="30000"/>
                      </a:schemeClr>
                    </a:gs>
                    <a:gs pos="0">
                      <a:schemeClr val="tx1">
                        <a:alpha val="40000"/>
                      </a:schemeClr>
                    </a:gs>
                  </a:gsLst>
                  <a:lin ang="5400000" scaled="1"/>
                  <a:tileRect/>
                </a:gradFill>
                <a:latin typeface="Arial Black" panose="020B0A04020102020204" pitchFamily="34" charset="0"/>
              </a:defRPr>
            </a:lvl1pPr>
          </a:lstStyle>
          <a:p>
            <a:fld id="{2EF2F49B-2D2B-4CC7-A2AF-312F666331BA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766292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268D2-4E85-450C-83EF-30EC4D960011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2022/8/25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4736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7526C-834F-468F-B4D6-D25635D697ED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2022/8/25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704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E6E63-9414-4530-BB0B-60C5ADE4BCD0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2022/8/25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008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D0E81-CDF9-463A-862A-9B08A3378569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2022/8/25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3291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4A9DA-CBE9-4795-8D4D-F56080BF1C20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2022/8/25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748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E0E85B-EC8B-4F86-A135-CA0636A07903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2022/8/25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3556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CD2E37-B1EF-4EA5-89C5-753A67B81671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2022/8/25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0496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8D1A4-750D-4386-B3CD-7D3237C9BEEA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2022/8/25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655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28C3A5-5ED0-4EEC-8472-09DE5DA1F92A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2022/8/25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3866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E19CFD-4643-4214-A3E3-EAEBC77BC276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2022/8/25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168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6077B-DFCA-4FB5-8395-7C8A0D7F786D}" type="datetime1">
              <a:rPr kumimoji="1" lang="ja-JP" altLang="en-US" smtClean="0"/>
              <a:t>2022/8/25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50739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179D27-9CCC-4EA6-BF5B-3F1AE400A2EA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2022/8/25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2938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E2A9C3-4F7C-4385-8BE6-9AC342FA9FAE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2022/8/25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3981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0BEAF1-5A82-4B22-A877-819F37FC8C5E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2022/8/25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9302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DC033-EAA5-432D-B057-049C47B635B7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2022/8/25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2454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2B1E82-B8A6-4858-990A-AEF19E6F6F97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2022/8/25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9888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ABA95-FFCA-49D2-9B9B-BE023C764034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2022/8/25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804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370B2F-7D8B-4CF1-B0CB-BEEE1868713D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2022/8/25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975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91EA44-EA30-4616-B710-10A24F28F62B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2022/8/25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6554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97267-7354-402D-B4CF-3960A234F146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2022/8/25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3292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87C7ED-8D22-41EC-AC81-E5ADA158895A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2022/8/25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841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523B-E050-4178-BD57-AEC738053A7C}" type="datetime1">
              <a:rPr kumimoji="1" lang="ja-JP" altLang="en-US" smtClean="0"/>
              <a:t>2022/8/25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6084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BA3EE-B4C3-4E89-AD3A-9B0A81C311F3}" type="datetime1">
              <a:rPr kumimoji="1" lang="ja-JP" altLang="en-US" smtClean="0"/>
              <a:t>2022/8/25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5960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CC3D-3F14-48FC-982F-ED90A0294756}" type="datetime1">
              <a:rPr kumimoji="1" lang="ja-JP" altLang="en-US" smtClean="0"/>
              <a:t>2022/8/25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3388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127FB-4625-4ACC-AFCE-812EE5DA9F5E}" type="datetime1">
              <a:rPr kumimoji="1" lang="ja-JP" altLang="en-US" smtClean="0"/>
              <a:t>2022/8/25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6510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01CD8-307B-454A-9406-D5ECB4A6E1BE}" type="datetime1">
              <a:rPr kumimoji="1" lang="ja-JP" altLang="en-US" smtClean="0"/>
              <a:t>2022/8/25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3690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CD8BF-1CF7-43C3-8264-332D41B309EF}" type="datetime1">
              <a:rPr kumimoji="1" lang="ja-JP" altLang="en-US" smtClean="0"/>
              <a:t>2022/8/25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6166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714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12438FE4-33E5-4EFA-BC3A-F8E9B84D2AE9}" type="datetime1">
              <a:rPr kumimoji="1" lang="ja-JP" altLang="en-US" smtClean="0"/>
              <a:t>2022/8/25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63517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kumimoji="1"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/>
              <a:t> </a:t>
            </a:r>
            <a:r>
              <a:rPr lang="ja-JP" altLang="en-US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116516-0953-49DF-990B-2A966FC33611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2022/8/25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45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/>
              <a:t> </a:t>
            </a:r>
            <a:r>
              <a:rPr lang="ja-JP" altLang="en-US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084A7C-0891-4551-9D51-A9B4DD42538A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2022/8/25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59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82.png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0.png"/><Relationship Id="rId4" Type="http://schemas.openxmlformats.org/officeDocument/2006/relationships/image" Target="../media/image43.png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00.png"/><Relationship Id="rId4" Type="http://schemas.openxmlformats.org/officeDocument/2006/relationships/image" Target="../media/image43.png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.png"/><Relationship Id="rId7" Type="http://schemas.openxmlformats.org/officeDocument/2006/relationships/image" Target="../media/image4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46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00.png"/><Relationship Id="rId4" Type="http://schemas.openxmlformats.org/officeDocument/2006/relationships/image" Target="../media/image43.png"/><Relationship Id="rId9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5" Type="http://schemas.openxmlformats.org/officeDocument/2006/relationships/image" Target="../media/image69.pn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80.png"/><Relationship Id="rId7" Type="http://schemas.openxmlformats.org/officeDocument/2006/relationships/image" Target="../media/image19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9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.png"/><Relationship Id="rId7" Type="http://schemas.openxmlformats.org/officeDocument/2006/relationships/image" Target="../media/image4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46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.png"/><Relationship Id="rId7" Type="http://schemas.openxmlformats.org/officeDocument/2006/relationships/image" Target="../media/image7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0.png"/><Relationship Id="rId3" Type="http://schemas.openxmlformats.org/officeDocument/2006/relationships/image" Target="../media/image6.png"/><Relationship Id="rId7" Type="http://schemas.openxmlformats.org/officeDocument/2006/relationships/image" Target="../media/image7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10" Type="http://schemas.openxmlformats.org/officeDocument/2006/relationships/image" Target="../media/image74.png"/><Relationship Id="rId4" Type="http://schemas.openxmlformats.org/officeDocument/2006/relationships/image" Target="../media/image71.png"/><Relationship Id="rId9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78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2.emf"/><Relationship Id="rId7" Type="http://schemas.openxmlformats.org/officeDocument/2006/relationships/image" Target="../media/image87.png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2.emf"/><Relationship Id="rId7" Type="http://schemas.openxmlformats.org/officeDocument/2006/relationships/image" Target="../media/image96.png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3.png"/><Relationship Id="rId4" Type="http://schemas.openxmlformats.org/officeDocument/2006/relationships/image" Target="../media/image9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21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881637" y="1228013"/>
            <a:ext cx="6858000" cy="1194650"/>
          </a:xfrm>
        </p:spPr>
        <p:txBody>
          <a:bodyPr>
            <a:noAutofit/>
          </a:bodyPr>
          <a:lstStyle/>
          <a:p>
            <a:r>
              <a:rPr lang="en-US" altLang="ja-JP" b="1" dirty="0">
                <a:effectLst>
                  <a:glow rad="101600">
                    <a:srgbClr val="124860"/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ea typeface="+mn-ea"/>
              </a:rPr>
              <a:t>Critical Points</a:t>
            </a:r>
            <a:br>
              <a:rPr lang="en-US" altLang="ja-JP" sz="5400" b="1" dirty="0">
                <a:effectLst>
                  <a:glow rad="101600">
                    <a:srgbClr val="124860"/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ea typeface="+mn-ea"/>
              </a:rPr>
            </a:br>
            <a:r>
              <a:rPr lang="en-US" altLang="ja-JP" sz="5400" b="1" dirty="0">
                <a:effectLst>
                  <a:glow rad="101600">
                    <a:srgbClr val="124860"/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ea typeface="+mn-ea"/>
              </a:rPr>
              <a:t>in Hot and Dense QCD</a:t>
            </a:r>
            <a:endParaRPr kumimoji="1" lang="ja-JP" altLang="en-US" sz="5400" b="1" dirty="0">
              <a:effectLst>
                <a:glow rad="101600">
                  <a:srgbClr val="124860"/>
                </a:glow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  <a:ea typeface="+mn-ea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81637" y="4448593"/>
            <a:ext cx="6858000" cy="618523"/>
          </a:xfrm>
        </p:spPr>
        <p:txBody>
          <a:bodyPr>
            <a:noAutofit/>
          </a:bodyPr>
          <a:lstStyle/>
          <a:p>
            <a:r>
              <a:rPr lang="en-US" altLang="ja-JP" sz="4000" b="1" dirty="0"/>
              <a:t>Masakiyo Kitazawa</a:t>
            </a:r>
          </a:p>
          <a:p>
            <a:r>
              <a:rPr lang="en-US" altLang="ja-JP" sz="3200" dirty="0"/>
              <a:t>(</a:t>
            </a:r>
            <a:r>
              <a:rPr lang="en-US" altLang="ja-JP" sz="1800" dirty="0"/>
              <a:t>Osaka U.</a:t>
            </a:r>
            <a:r>
              <a:rPr lang="en-US" altLang="ja-JP" sz="1800" dirty="0">
                <a:sym typeface="Wingdings" panose="05000000000000000000" pitchFamily="2" charset="2"/>
              </a:rPr>
              <a:t></a:t>
            </a:r>
            <a:r>
              <a:rPr lang="en-US" altLang="ja-JP" sz="3200" dirty="0"/>
              <a:t>YITP, Kyoto)</a:t>
            </a:r>
            <a:endParaRPr kumimoji="1" lang="ja-JP" altLang="en-US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755623" y="6230717"/>
            <a:ext cx="58984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latin typeface="+mj-lt"/>
              </a:rPr>
              <a:t>The 15th Asia Pacific Physics Conference, 2022/8/25, online (Korea)</a:t>
            </a:r>
          </a:p>
        </p:txBody>
      </p:sp>
    </p:spTree>
    <p:extLst>
      <p:ext uri="{BB962C8B-B14F-4D97-AF65-F5344CB8AC3E}">
        <p14:creationId xmlns:p14="http://schemas.microsoft.com/office/powerpoint/2010/main" val="1310061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pic>
        <p:nvPicPr>
          <p:cNvPr id="4" name="図 3" descr="J-PARC3_touk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847" y="-37077"/>
            <a:ext cx="9193436" cy="689507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Relativistic Heavy-Ion Collisions</a:t>
            </a:r>
            <a:endParaRPr kumimoji="1" lang="ja-JP" altLang="en-US" dirty="0"/>
          </a:p>
        </p:txBody>
      </p:sp>
      <p:grpSp>
        <p:nvGrpSpPr>
          <p:cNvPr id="8" name="グループ化 7"/>
          <p:cNvGrpSpPr/>
          <p:nvPr/>
        </p:nvGrpSpPr>
        <p:grpSpPr>
          <a:xfrm>
            <a:off x="1056515" y="1204320"/>
            <a:ext cx="7030969" cy="5511339"/>
            <a:chOff x="1056515" y="1204320"/>
            <a:chExt cx="7030969" cy="5511339"/>
          </a:xfrm>
        </p:grpSpPr>
        <p:pic>
          <p:nvPicPr>
            <p:cNvPr id="122" name="Picture 2" descr="http://legacy.kek.jp/newskek/2002/marapr/photo/CERN-MonBlan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32" b="6160"/>
            <a:stretch/>
          </p:blipFill>
          <p:spPr bwMode="auto">
            <a:xfrm>
              <a:off x="1056515" y="1204320"/>
              <a:ext cx="7030969" cy="5511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" name="テキスト ボックス 122"/>
            <p:cNvSpPr txBox="1"/>
            <p:nvPr/>
          </p:nvSpPr>
          <p:spPr>
            <a:xfrm>
              <a:off x="1056515" y="6253994"/>
              <a:ext cx="36279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LHC – Large Hadron Collider</a:t>
              </a:r>
              <a:endParaRPr kumimoji="1" lang="ja-JP" altLang="en-US" sz="2400" dirty="0"/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160567" y="1612239"/>
            <a:ext cx="4118470" cy="4832949"/>
            <a:chOff x="160567" y="1612239"/>
            <a:chExt cx="4118470" cy="4832949"/>
          </a:xfrm>
        </p:grpSpPr>
        <p:sp>
          <p:nvSpPr>
            <p:cNvPr id="10" name="角丸四角形 9"/>
            <p:cNvSpPr/>
            <p:nvPr/>
          </p:nvSpPr>
          <p:spPr>
            <a:xfrm>
              <a:off x="160567" y="1612239"/>
              <a:ext cx="4118470" cy="4832949"/>
            </a:xfrm>
            <a:prstGeom prst="roundRect">
              <a:avLst>
                <a:gd name="adj" fmla="val 10934"/>
              </a:avLst>
            </a:prstGeom>
            <a:solidFill>
              <a:srgbClr val="103F53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角丸四角形 10"/>
            <p:cNvSpPr/>
            <p:nvPr/>
          </p:nvSpPr>
          <p:spPr>
            <a:xfrm>
              <a:off x="351038" y="1833955"/>
              <a:ext cx="3823855" cy="2449487"/>
            </a:xfrm>
            <a:prstGeom prst="roundRect">
              <a:avLst/>
            </a:prstGeom>
            <a:solidFill>
              <a:srgbClr val="808DA9">
                <a:lumMod val="40000"/>
                <a:lumOff val="60000"/>
              </a:srgbClr>
            </a:solidFill>
            <a:ln w="12700" cap="flat" cmpd="sng" algn="ctr">
              <a:noFill/>
              <a:prstDash val="solid"/>
            </a:ln>
            <a:effectLst>
              <a:softEdge rad="635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558857" y="2051064"/>
              <a:ext cx="23233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b="1" dirty="0">
                  <a:solidFill>
                    <a:srgbClr val="424E5B">
                      <a:lumMod val="50000"/>
                    </a:srgbClr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rPr>
                <a:t>Proton-proton</a:t>
              </a:r>
              <a:endParaRPr lang="ja-JP" altLang="en-US" sz="2800" b="1" dirty="0">
                <a:solidFill>
                  <a:srgbClr val="424E5B">
                    <a:lumMod val="50000"/>
                  </a:srgbClr>
                </a:solidFill>
                <a:latin typeface="Calibri" panose="020F0502020204030204" pitchFamily="34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13" name="円/楕円 5"/>
            <p:cNvSpPr>
              <a:spLocks noChangeAspect="1"/>
            </p:cNvSpPr>
            <p:nvPr/>
          </p:nvSpPr>
          <p:spPr>
            <a:xfrm>
              <a:off x="875130" y="334410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AD0101"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4" name="円/楕円 6"/>
            <p:cNvSpPr>
              <a:spLocks noChangeAspect="1"/>
            </p:cNvSpPr>
            <p:nvPr/>
          </p:nvSpPr>
          <p:spPr>
            <a:xfrm>
              <a:off x="3404970" y="334410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AD0101"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cxnSp>
          <p:nvCxnSpPr>
            <p:cNvPr id="15" name="直線矢印コネクタ 14"/>
            <p:cNvCxnSpPr/>
            <p:nvPr/>
          </p:nvCxnSpPr>
          <p:spPr>
            <a:xfrm>
              <a:off x="1132437" y="3416105"/>
              <a:ext cx="809267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AD0101"/>
              </a:solidFill>
              <a:prstDash val="solid"/>
              <a:tailEnd type="stealth" w="lg" len="lg"/>
            </a:ln>
            <a:effectLst/>
          </p:spPr>
        </p:cxnSp>
        <p:cxnSp>
          <p:nvCxnSpPr>
            <p:cNvPr id="16" name="直線矢印コネクタ 15"/>
            <p:cNvCxnSpPr/>
            <p:nvPr/>
          </p:nvCxnSpPr>
          <p:spPr>
            <a:xfrm flipH="1">
              <a:off x="2440306" y="3416105"/>
              <a:ext cx="809267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AD0101"/>
              </a:solidFill>
              <a:prstDash val="solid"/>
              <a:tailEnd type="stealth" w="lg" len="lg"/>
            </a:ln>
            <a:effectLst/>
          </p:spPr>
        </p:cxnSp>
        <p:sp>
          <p:nvSpPr>
            <p:cNvPr id="17" name="テキスト ボックス 16"/>
            <p:cNvSpPr txBox="1"/>
            <p:nvPr/>
          </p:nvSpPr>
          <p:spPr>
            <a:xfrm>
              <a:off x="435323" y="3488105"/>
              <a:ext cx="1023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solidFill>
                    <a:srgbClr val="FF5050"/>
                  </a:solidFill>
                  <a:latin typeface="Calibri Light" panose="020F0302020204030204"/>
                  <a:ea typeface="ＭＳ Ｐゴシック" panose="020B0600070205080204" pitchFamily="50" charset="-128"/>
                </a:rPr>
                <a:t>proton</a:t>
              </a:r>
              <a:endParaRPr lang="ja-JP" altLang="en-US" sz="2400" dirty="0">
                <a:solidFill>
                  <a:srgbClr val="FF5050"/>
                </a:solidFill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2965163" y="3493472"/>
              <a:ext cx="1023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solidFill>
                    <a:srgbClr val="FF5050"/>
                  </a:solidFill>
                  <a:latin typeface="Calibri Light" panose="020F0302020204030204"/>
                  <a:ea typeface="ＭＳ Ｐゴシック" panose="020B0600070205080204" pitchFamily="50" charset="-128"/>
                </a:rPr>
                <a:t>proton</a:t>
              </a:r>
              <a:endParaRPr lang="ja-JP" altLang="en-US" sz="2400" dirty="0">
                <a:solidFill>
                  <a:srgbClr val="FF5050"/>
                </a:solidFill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433417" y="4478759"/>
              <a:ext cx="3430747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latin typeface="+mj-ea"/>
                  <a:ea typeface="+mj-ea"/>
                </a:rPr>
                <a:t>Elementary processes</a:t>
              </a:r>
            </a:p>
            <a:p>
              <a:r>
                <a:rPr lang="en-US" altLang="ja-JP" sz="2800" dirty="0"/>
                <a:t>new</a:t>
              </a:r>
              <a:r>
                <a:rPr lang="ja-JP" altLang="en-US" sz="2800" dirty="0"/>
                <a:t> </a:t>
              </a:r>
              <a:r>
                <a:rPr lang="en-US" altLang="ja-JP" sz="2800" dirty="0"/>
                <a:t>particle</a:t>
              </a:r>
              <a:r>
                <a:rPr lang="ja-JP" altLang="en-US" sz="2800" dirty="0"/>
                <a:t> </a:t>
              </a:r>
              <a:r>
                <a:rPr lang="en-US" altLang="ja-JP" sz="2800" dirty="0"/>
                <a:t>search</a:t>
              </a:r>
            </a:p>
            <a:p>
              <a:r>
                <a:rPr lang="en-US" altLang="ja-JP" sz="2800" dirty="0"/>
                <a:t>properties of particles</a:t>
              </a:r>
              <a:endParaRPr kumimoji="1" lang="ja-JP" altLang="en-US" sz="2800" dirty="0"/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4633504" y="1627952"/>
            <a:ext cx="4118470" cy="4832949"/>
            <a:chOff x="4633504" y="1627952"/>
            <a:chExt cx="4118470" cy="4832949"/>
          </a:xfrm>
        </p:grpSpPr>
        <p:sp>
          <p:nvSpPr>
            <p:cNvPr id="21" name="角丸四角形 20"/>
            <p:cNvSpPr/>
            <p:nvPr/>
          </p:nvSpPr>
          <p:spPr>
            <a:xfrm>
              <a:off x="4633504" y="1627952"/>
              <a:ext cx="4118470" cy="4832949"/>
            </a:xfrm>
            <a:prstGeom prst="roundRect">
              <a:avLst>
                <a:gd name="adj" fmla="val 10934"/>
              </a:avLst>
            </a:prstGeom>
            <a:solidFill>
              <a:srgbClr val="103F53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角丸四角形 21"/>
            <p:cNvSpPr/>
            <p:nvPr/>
          </p:nvSpPr>
          <p:spPr>
            <a:xfrm>
              <a:off x="4749267" y="1833956"/>
              <a:ext cx="3920839" cy="2449487"/>
            </a:xfrm>
            <a:prstGeom prst="roundRect">
              <a:avLst/>
            </a:prstGeom>
            <a:solidFill>
              <a:srgbClr val="FFCCCC"/>
            </a:solidFill>
            <a:ln w="12700" cap="flat" cmpd="sng" algn="ctr">
              <a:noFill/>
              <a:prstDash val="solid"/>
            </a:ln>
            <a:effectLst>
              <a:softEdge rad="635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5306583" y="2076830"/>
              <a:ext cx="31574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ja-JP" sz="2800" b="1" dirty="0">
                  <a:solidFill>
                    <a:srgbClr val="FF0000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rPr>
                <a:t>Heavy Ion Collisions</a:t>
              </a:r>
              <a:endParaRPr lang="ja-JP" alt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24" name="円/楕円 13"/>
            <p:cNvSpPr>
              <a:spLocks noChangeAspect="1"/>
            </p:cNvSpPr>
            <p:nvPr/>
          </p:nvSpPr>
          <p:spPr>
            <a:xfrm>
              <a:off x="7690287" y="337019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" name="円/楕円 14"/>
            <p:cNvSpPr>
              <a:spLocks noChangeAspect="1"/>
            </p:cNvSpPr>
            <p:nvPr/>
          </p:nvSpPr>
          <p:spPr>
            <a:xfrm>
              <a:off x="7779187" y="351419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" name="円/楕円 15"/>
            <p:cNvSpPr>
              <a:spLocks noChangeAspect="1"/>
            </p:cNvSpPr>
            <p:nvPr/>
          </p:nvSpPr>
          <p:spPr>
            <a:xfrm>
              <a:off x="7931893" y="364262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" name="円/楕円 16"/>
            <p:cNvSpPr>
              <a:spLocks noChangeAspect="1"/>
            </p:cNvSpPr>
            <p:nvPr/>
          </p:nvSpPr>
          <p:spPr>
            <a:xfrm>
              <a:off x="7834287" y="337019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" name="円/楕円 17"/>
            <p:cNvSpPr>
              <a:spLocks noChangeAspect="1"/>
            </p:cNvSpPr>
            <p:nvPr/>
          </p:nvSpPr>
          <p:spPr>
            <a:xfrm>
              <a:off x="7999387" y="352259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" name="円/楕円 18"/>
            <p:cNvSpPr>
              <a:spLocks noChangeAspect="1"/>
            </p:cNvSpPr>
            <p:nvPr/>
          </p:nvSpPr>
          <p:spPr>
            <a:xfrm>
              <a:off x="8046236" y="364388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" name="円/楕円 19"/>
            <p:cNvSpPr>
              <a:spLocks noChangeAspect="1"/>
            </p:cNvSpPr>
            <p:nvPr/>
          </p:nvSpPr>
          <p:spPr>
            <a:xfrm>
              <a:off x="8061406" y="348429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" name="円/楕円 20"/>
            <p:cNvSpPr>
              <a:spLocks noChangeAspect="1"/>
            </p:cNvSpPr>
            <p:nvPr/>
          </p:nvSpPr>
          <p:spPr>
            <a:xfrm>
              <a:off x="7886463" y="352114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2" name="円/楕円 21"/>
            <p:cNvSpPr>
              <a:spLocks noChangeAspect="1"/>
            </p:cNvSpPr>
            <p:nvPr/>
          </p:nvSpPr>
          <p:spPr>
            <a:xfrm>
              <a:off x="7905513" y="374837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3" name="円/楕円 22"/>
            <p:cNvSpPr>
              <a:spLocks noChangeAspect="1"/>
            </p:cNvSpPr>
            <p:nvPr/>
          </p:nvSpPr>
          <p:spPr>
            <a:xfrm>
              <a:off x="7699366" y="324297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4" name="円/楕円 23"/>
            <p:cNvSpPr>
              <a:spLocks noChangeAspect="1"/>
            </p:cNvSpPr>
            <p:nvPr/>
          </p:nvSpPr>
          <p:spPr>
            <a:xfrm>
              <a:off x="7965295" y="354143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5" name="円/楕円 24"/>
            <p:cNvSpPr>
              <a:spLocks noChangeAspect="1"/>
            </p:cNvSpPr>
            <p:nvPr/>
          </p:nvSpPr>
          <p:spPr>
            <a:xfrm>
              <a:off x="7843888" y="3199574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6" name="円/楕円 25"/>
            <p:cNvSpPr>
              <a:spLocks noChangeAspect="1"/>
            </p:cNvSpPr>
            <p:nvPr/>
          </p:nvSpPr>
          <p:spPr>
            <a:xfrm>
              <a:off x="7921396" y="328204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7" name="円/楕円 26"/>
            <p:cNvSpPr>
              <a:spLocks noChangeAspect="1"/>
            </p:cNvSpPr>
            <p:nvPr/>
          </p:nvSpPr>
          <p:spPr>
            <a:xfrm>
              <a:off x="7989645" y="337538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8" name="円/楕円 27"/>
            <p:cNvSpPr>
              <a:spLocks noChangeAspect="1"/>
            </p:cNvSpPr>
            <p:nvPr/>
          </p:nvSpPr>
          <p:spPr>
            <a:xfrm>
              <a:off x="8070621" y="357486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9" name="円/楕円 28"/>
            <p:cNvSpPr>
              <a:spLocks noChangeAspect="1"/>
            </p:cNvSpPr>
            <p:nvPr/>
          </p:nvSpPr>
          <p:spPr>
            <a:xfrm>
              <a:off x="7646242" y="339033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0" name="円/楕円 29"/>
            <p:cNvSpPr>
              <a:spLocks noChangeAspect="1"/>
            </p:cNvSpPr>
            <p:nvPr/>
          </p:nvSpPr>
          <p:spPr>
            <a:xfrm>
              <a:off x="7671137" y="3624831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1" name="円/楕円 30"/>
            <p:cNvSpPr>
              <a:spLocks noChangeAspect="1"/>
            </p:cNvSpPr>
            <p:nvPr/>
          </p:nvSpPr>
          <p:spPr>
            <a:xfrm>
              <a:off x="7873094" y="389796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2" name="円/楕円 31"/>
            <p:cNvSpPr>
              <a:spLocks noChangeAspect="1"/>
            </p:cNvSpPr>
            <p:nvPr/>
          </p:nvSpPr>
          <p:spPr>
            <a:xfrm>
              <a:off x="7804238" y="327160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3" name="円/楕円 32"/>
            <p:cNvSpPr>
              <a:spLocks noChangeAspect="1"/>
            </p:cNvSpPr>
            <p:nvPr/>
          </p:nvSpPr>
          <p:spPr>
            <a:xfrm>
              <a:off x="7680171" y="372473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4" name="円/楕円 33"/>
            <p:cNvSpPr>
              <a:spLocks noChangeAspect="1"/>
            </p:cNvSpPr>
            <p:nvPr/>
          </p:nvSpPr>
          <p:spPr>
            <a:xfrm>
              <a:off x="7816938" y="3594794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5" name="円/楕円 34"/>
            <p:cNvSpPr>
              <a:spLocks noChangeAspect="1"/>
            </p:cNvSpPr>
            <p:nvPr/>
          </p:nvSpPr>
          <p:spPr>
            <a:xfrm>
              <a:off x="7738729" y="365168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6" name="円/楕円 35"/>
            <p:cNvSpPr>
              <a:spLocks noChangeAspect="1"/>
            </p:cNvSpPr>
            <p:nvPr/>
          </p:nvSpPr>
          <p:spPr>
            <a:xfrm>
              <a:off x="7742591" y="336438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7" name="円/楕円 36"/>
            <p:cNvSpPr>
              <a:spLocks noChangeAspect="1"/>
            </p:cNvSpPr>
            <p:nvPr/>
          </p:nvSpPr>
          <p:spPr>
            <a:xfrm>
              <a:off x="7730437" y="317437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8" name="円/楕円 37"/>
            <p:cNvSpPr>
              <a:spLocks noChangeAspect="1"/>
            </p:cNvSpPr>
            <p:nvPr/>
          </p:nvSpPr>
          <p:spPr>
            <a:xfrm>
              <a:off x="7632468" y="359721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9" name="円/楕円 38"/>
            <p:cNvSpPr>
              <a:spLocks noChangeAspect="1"/>
            </p:cNvSpPr>
            <p:nvPr/>
          </p:nvSpPr>
          <p:spPr>
            <a:xfrm>
              <a:off x="8071116" y="340554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0" name="円/楕円 39"/>
            <p:cNvSpPr>
              <a:spLocks noChangeAspect="1"/>
            </p:cNvSpPr>
            <p:nvPr/>
          </p:nvSpPr>
          <p:spPr>
            <a:xfrm>
              <a:off x="7763703" y="385457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1" name="円/楕円 40"/>
            <p:cNvSpPr>
              <a:spLocks noChangeAspect="1"/>
            </p:cNvSpPr>
            <p:nvPr/>
          </p:nvSpPr>
          <p:spPr>
            <a:xfrm>
              <a:off x="7668756" y="328884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2" name="円/楕円 41"/>
            <p:cNvSpPr>
              <a:spLocks noChangeAspect="1"/>
            </p:cNvSpPr>
            <p:nvPr/>
          </p:nvSpPr>
          <p:spPr>
            <a:xfrm>
              <a:off x="7811875" y="309705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3" name="円/楕円 42"/>
            <p:cNvSpPr>
              <a:spLocks noChangeAspect="1"/>
            </p:cNvSpPr>
            <p:nvPr/>
          </p:nvSpPr>
          <p:spPr>
            <a:xfrm>
              <a:off x="7867777" y="378112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4" name="円/楕円 43"/>
            <p:cNvSpPr>
              <a:spLocks noChangeAspect="1"/>
            </p:cNvSpPr>
            <p:nvPr/>
          </p:nvSpPr>
          <p:spPr>
            <a:xfrm>
              <a:off x="7977513" y="383154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5" name="円/楕円 44"/>
            <p:cNvSpPr>
              <a:spLocks noChangeAspect="1"/>
            </p:cNvSpPr>
            <p:nvPr/>
          </p:nvSpPr>
          <p:spPr>
            <a:xfrm>
              <a:off x="7891176" y="316890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6" name="円/楕円 45"/>
            <p:cNvSpPr>
              <a:spLocks noChangeAspect="1"/>
            </p:cNvSpPr>
            <p:nvPr/>
          </p:nvSpPr>
          <p:spPr>
            <a:xfrm>
              <a:off x="8001137" y="31833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7" name="円/楕円 46"/>
            <p:cNvSpPr>
              <a:spLocks noChangeAspect="1"/>
            </p:cNvSpPr>
            <p:nvPr/>
          </p:nvSpPr>
          <p:spPr>
            <a:xfrm>
              <a:off x="8016208" y="374684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8" name="円/楕円 47"/>
            <p:cNvSpPr>
              <a:spLocks noChangeAspect="1"/>
            </p:cNvSpPr>
            <p:nvPr/>
          </p:nvSpPr>
          <p:spPr>
            <a:xfrm>
              <a:off x="7634310" y="350918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9" name="円/楕円 48"/>
            <p:cNvSpPr>
              <a:spLocks noChangeAspect="1"/>
            </p:cNvSpPr>
            <p:nvPr/>
          </p:nvSpPr>
          <p:spPr>
            <a:xfrm>
              <a:off x="8053514" y="329033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0" name="円/楕円 49"/>
            <p:cNvSpPr>
              <a:spLocks noChangeAspect="1"/>
            </p:cNvSpPr>
            <p:nvPr/>
          </p:nvSpPr>
          <p:spPr>
            <a:xfrm>
              <a:off x="7714715" y="377895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1" name="円/楕円 50"/>
            <p:cNvSpPr>
              <a:spLocks noChangeAspect="1"/>
            </p:cNvSpPr>
            <p:nvPr/>
          </p:nvSpPr>
          <p:spPr>
            <a:xfrm>
              <a:off x="7899762" y="339699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2" name="右矢印 61"/>
            <p:cNvSpPr/>
            <p:nvPr/>
          </p:nvSpPr>
          <p:spPr>
            <a:xfrm>
              <a:off x="5899362" y="2966761"/>
              <a:ext cx="677348" cy="678597"/>
            </a:xfrm>
            <a:prstGeom prst="rightArrow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3" name="右矢印 62"/>
            <p:cNvSpPr/>
            <p:nvPr/>
          </p:nvSpPr>
          <p:spPr>
            <a:xfrm flipH="1">
              <a:off x="6841582" y="3241548"/>
              <a:ext cx="692507" cy="678597"/>
            </a:xfrm>
            <a:prstGeom prst="rightArrow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4" name="円/楕円 53"/>
            <p:cNvSpPr>
              <a:spLocks noChangeAspect="1"/>
            </p:cNvSpPr>
            <p:nvPr/>
          </p:nvSpPr>
          <p:spPr>
            <a:xfrm>
              <a:off x="7708604" y="35728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5" name="円/楕円 54"/>
            <p:cNvSpPr>
              <a:spLocks noChangeAspect="1"/>
            </p:cNvSpPr>
            <p:nvPr/>
          </p:nvSpPr>
          <p:spPr>
            <a:xfrm>
              <a:off x="7821387" y="369440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6" name="円/楕円 55"/>
            <p:cNvSpPr>
              <a:spLocks noChangeAspect="1"/>
            </p:cNvSpPr>
            <p:nvPr/>
          </p:nvSpPr>
          <p:spPr>
            <a:xfrm>
              <a:off x="7709709" y="348237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7" name="円/楕円 56"/>
            <p:cNvSpPr>
              <a:spLocks noChangeAspect="1"/>
            </p:cNvSpPr>
            <p:nvPr/>
          </p:nvSpPr>
          <p:spPr>
            <a:xfrm>
              <a:off x="7831007" y="38042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8" name="円/楕円 57"/>
            <p:cNvSpPr>
              <a:spLocks noChangeAspect="1"/>
            </p:cNvSpPr>
            <p:nvPr/>
          </p:nvSpPr>
          <p:spPr>
            <a:xfrm>
              <a:off x="7969043" y="344550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9" name="円/楕円 58"/>
            <p:cNvSpPr>
              <a:spLocks noChangeAspect="1"/>
            </p:cNvSpPr>
            <p:nvPr/>
          </p:nvSpPr>
          <p:spPr>
            <a:xfrm>
              <a:off x="7822886" y="343471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0" name="円/楕円 59"/>
            <p:cNvSpPr>
              <a:spLocks noChangeAspect="1"/>
            </p:cNvSpPr>
            <p:nvPr/>
          </p:nvSpPr>
          <p:spPr>
            <a:xfrm>
              <a:off x="8005854" y="342289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1" name="円/楕円 60"/>
            <p:cNvSpPr>
              <a:spLocks noChangeAspect="1"/>
            </p:cNvSpPr>
            <p:nvPr/>
          </p:nvSpPr>
          <p:spPr>
            <a:xfrm>
              <a:off x="7808467" y="319884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2" name="円/楕円 61"/>
            <p:cNvSpPr>
              <a:spLocks noChangeAspect="1"/>
            </p:cNvSpPr>
            <p:nvPr/>
          </p:nvSpPr>
          <p:spPr>
            <a:xfrm>
              <a:off x="7921266" y="310750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3" name="円/楕円 62"/>
            <p:cNvSpPr>
              <a:spLocks noChangeAspect="1"/>
            </p:cNvSpPr>
            <p:nvPr/>
          </p:nvSpPr>
          <p:spPr>
            <a:xfrm>
              <a:off x="7843903" y="334408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4" name="円/楕円 63"/>
            <p:cNvSpPr>
              <a:spLocks noChangeAspect="1"/>
            </p:cNvSpPr>
            <p:nvPr/>
          </p:nvSpPr>
          <p:spPr>
            <a:xfrm>
              <a:off x="5286498" y="312216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5" name="円/楕円 64"/>
            <p:cNvSpPr>
              <a:spLocks noChangeAspect="1"/>
            </p:cNvSpPr>
            <p:nvPr/>
          </p:nvSpPr>
          <p:spPr>
            <a:xfrm>
              <a:off x="5375398" y="326616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6" name="円/楕円 65"/>
            <p:cNvSpPr>
              <a:spLocks noChangeAspect="1"/>
            </p:cNvSpPr>
            <p:nvPr/>
          </p:nvSpPr>
          <p:spPr>
            <a:xfrm>
              <a:off x="5528104" y="339459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7" name="円/楕円 66"/>
            <p:cNvSpPr>
              <a:spLocks noChangeAspect="1"/>
            </p:cNvSpPr>
            <p:nvPr/>
          </p:nvSpPr>
          <p:spPr>
            <a:xfrm>
              <a:off x="5430498" y="312216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8" name="円/楕円 67"/>
            <p:cNvSpPr>
              <a:spLocks noChangeAspect="1"/>
            </p:cNvSpPr>
            <p:nvPr/>
          </p:nvSpPr>
          <p:spPr>
            <a:xfrm>
              <a:off x="5595598" y="327456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9" name="円/楕円 68"/>
            <p:cNvSpPr>
              <a:spLocks noChangeAspect="1"/>
            </p:cNvSpPr>
            <p:nvPr/>
          </p:nvSpPr>
          <p:spPr>
            <a:xfrm>
              <a:off x="5642447" y="339585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0" name="円/楕円 69"/>
            <p:cNvSpPr>
              <a:spLocks noChangeAspect="1"/>
            </p:cNvSpPr>
            <p:nvPr/>
          </p:nvSpPr>
          <p:spPr>
            <a:xfrm>
              <a:off x="5657617" y="323626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1" name="円/楕円 70"/>
            <p:cNvSpPr>
              <a:spLocks noChangeAspect="1"/>
            </p:cNvSpPr>
            <p:nvPr/>
          </p:nvSpPr>
          <p:spPr>
            <a:xfrm>
              <a:off x="5482674" y="327311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" name="円/楕円 71"/>
            <p:cNvSpPr>
              <a:spLocks noChangeAspect="1"/>
            </p:cNvSpPr>
            <p:nvPr/>
          </p:nvSpPr>
          <p:spPr>
            <a:xfrm>
              <a:off x="5501724" y="350034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3" name="円/楕円 72"/>
            <p:cNvSpPr>
              <a:spLocks noChangeAspect="1"/>
            </p:cNvSpPr>
            <p:nvPr/>
          </p:nvSpPr>
          <p:spPr>
            <a:xfrm>
              <a:off x="5295577" y="299494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4" name="円/楕円 73"/>
            <p:cNvSpPr>
              <a:spLocks noChangeAspect="1"/>
            </p:cNvSpPr>
            <p:nvPr/>
          </p:nvSpPr>
          <p:spPr>
            <a:xfrm>
              <a:off x="5561506" y="32934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5" name="円/楕円 74"/>
            <p:cNvSpPr>
              <a:spLocks noChangeAspect="1"/>
            </p:cNvSpPr>
            <p:nvPr/>
          </p:nvSpPr>
          <p:spPr>
            <a:xfrm>
              <a:off x="5440099" y="2951544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6" name="円/楕円 75"/>
            <p:cNvSpPr>
              <a:spLocks noChangeAspect="1"/>
            </p:cNvSpPr>
            <p:nvPr/>
          </p:nvSpPr>
          <p:spPr>
            <a:xfrm>
              <a:off x="5517607" y="303401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7" name="円/楕円 76"/>
            <p:cNvSpPr>
              <a:spLocks noChangeAspect="1"/>
            </p:cNvSpPr>
            <p:nvPr/>
          </p:nvSpPr>
          <p:spPr>
            <a:xfrm>
              <a:off x="5585856" y="312735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8" name="円/楕円 77"/>
            <p:cNvSpPr>
              <a:spLocks noChangeAspect="1"/>
            </p:cNvSpPr>
            <p:nvPr/>
          </p:nvSpPr>
          <p:spPr>
            <a:xfrm>
              <a:off x="5666832" y="332683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9" name="円/楕円 78"/>
            <p:cNvSpPr>
              <a:spLocks noChangeAspect="1"/>
            </p:cNvSpPr>
            <p:nvPr/>
          </p:nvSpPr>
          <p:spPr>
            <a:xfrm>
              <a:off x="5242453" y="31423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0" name="円/楕円 79"/>
            <p:cNvSpPr>
              <a:spLocks noChangeAspect="1"/>
            </p:cNvSpPr>
            <p:nvPr/>
          </p:nvSpPr>
          <p:spPr>
            <a:xfrm>
              <a:off x="5267348" y="3376801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1" name="円/楕円 80"/>
            <p:cNvSpPr>
              <a:spLocks noChangeAspect="1"/>
            </p:cNvSpPr>
            <p:nvPr/>
          </p:nvSpPr>
          <p:spPr>
            <a:xfrm>
              <a:off x="5469305" y="364993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2" name="円/楕円 81"/>
            <p:cNvSpPr>
              <a:spLocks noChangeAspect="1"/>
            </p:cNvSpPr>
            <p:nvPr/>
          </p:nvSpPr>
          <p:spPr>
            <a:xfrm>
              <a:off x="5400449" y="302357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3" name="円/楕円 82"/>
            <p:cNvSpPr>
              <a:spLocks noChangeAspect="1"/>
            </p:cNvSpPr>
            <p:nvPr/>
          </p:nvSpPr>
          <p:spPr>
            <a:xfrm>
              <a:off x="5276382" y="347670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4" name="円/楕円 83"/>
            <p:cNvSpPr>
              <a:spLocks noChangeAspect="1"/>
            </p:cNvSpPr>
            <p:nvPr/>
          </p:nvSpPr>
          <p:spPr>
            <a:xfrm>
              <a:off x="5413149" y="3346764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5" name="円/楕円 84"/>
            <p:cNvSpPr>
              <a:spLocks noChangeAspect="1"/>
            </p:cNvSpPr>
            <p:nvPr/>
          </p:nvSpPr>
          <p:spPr>
            <a:xfrm>
              <a:off x="5334940" y="340365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6" name="円/楕円 85"/>
            <p:cNvSpPr>
              <a:spLocks noChangeAspect="1"/>
            </p:cNvSpPr>
            <p:nvPr/>
          </p:nvSpPr>
          <p:spPr>
            <a:xfrm>
              <a:off x="5338802" y="311635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7" name="円/楕円 86"/>
            <p:cNvSpPr>
              <a:spLocks noChangeAspect="1"/>
            </p:cNvSpPr>
            <p:nvPr/>
          </p:nvSpPr>
          <p:spPr>
            <a:xfrm>
              <a:off x="5326648" y="292634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8" name="円/楕円 87"/>
            <p:cNvSpPr>
              <a:spLocks noChangeAspect="1"/>
            </p:cNvSpPr>
            <p:nvPr/>
          </p:nvSpPr>
          <p:spPr>
            <a:xfrm>
              <a:off x="5228679" y="334918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9" name="円/楕円 88"/>
            <p:cNvSpPr>
              <a:spLocks noChangeAspect="1"/>
            </p:cNvSpPr>
            <p:nvPr/>
          </p:nvSpPr>
          <p:spPr>
            <a:xfrm>
              <a:off x="5667327" y="315751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0" name="円/楕円 89"/>
            <p:cNvSpPr>
              <a:spLocks noChangeAspect="1"/>
            </p:cNvSpPr>
            <p:nvPr/>
          </p:nvSpPr>
          <p:spPr>
            <a:xfrm>
              <a:off x="5359914" y="360654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1" name="円/楕円 90"/>
            <p:cNvSpPr>
              <a:spLocks noChangeAspect="1"/>
            </p:cNvSpPr>
            <p:nvPr/>
          </p:nvSpPr>
          <p:spPr>
            <a:xfrm>
              <a:off x="5264967" y="304081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2" name="円/楕円 91"/>
            <p:cNvSpPr>
              <a:spLocks noChangeAspect="1"/>
            </p:cNvSpPr>
            <p:nvPr/>
          </p:nvSpPr>
          <p:spPr>
            <a:xfrm>
              <a:off x="5408086" y="284902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3" name="円/楕円 92"/>
            <p:cNvSpPr>
              <a:spLocks noChangeAspect="1"/>
            </p:cNvSpPr>
            <p:nvPr/>
          </p:nvSpPr>
          <p:spPr>
            <a:xfrm>
              <a:off x="5463988" y="353309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4" name="円/楕円 93"/>
            <p:cNvSpPr>
              <a:spLocks noChangeAspect="1"/>
            </p:cNvSpPr>
            <p:nvPr/>
          </p:nvSpPr>
          <p:spPr>
            <a:xfrm>
              <a:off x="5573724" y="358351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5" name="円/楕円 94"/>
            <p:cNvSpPr>
              <a:spLocks noChangeAspect="1"/>
            </p:cNvSpPr>
            <p:nvPr/>
          </p:nvSpPr>
          <p:spPr>
            <a:xfrm>
              <a:off x="5487387" y="292087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6" name="円/楕円 95"/>
            <p:cNvSpPr>
              <a:spLocks noChangeAspect="1"/>
            </p:cNvSpPr>
            <p:nvPr/>
          </p:nvSpPr>
          <p:spPr>
            <a:xfrm>
              <a:off x="5597348" y="293534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7" name="円/楕円 96"/>
            <p:cNvSpPr>
              <a:spLocks noChangeAspect="1"/>
            </p:cNvSpPr>
            <p:nvPr/>
          </p:nvSpPr>
          <p:spPr>
            <a:xfrm>
              <a:off x="5612419" y="349881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8" name="円/楕円 97"/>
            <p:cNvSpPr>
              <a:spLocks noChangeAspect="1"/>
            </p:cNvSpPr>
            <p:nvPr/>
          </p:nvSpPr>
          <p:spPr>
            <a:xfrm>
              <a:off x="5230521" y="326115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9" name="円/楕円 98"/>
            <p:cNvSpPr>
              <a:spLocks noChangeAspect="1"/>
            </p:cNvSpPr>
            <p:nvPr/>
          </p:nvSpPr>
          <p:spPr>
            <a:xfrm>
              <a:off x="5649725" y="304230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0" name="円/楕円 99"/>
            <p:cNvSpPr>
              <a:spLocks noChangeAspect="1"/>
            </p:cNvSpPr>
            <p:nvPr/>
          </p:nvSpPr>
          <p:spPr>
            <a:xfrm>
              <a:off x="5310926" y="353092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1" name="円/楕円 100"/>
            <p:cNvSpPr>
              <a:spLocks noChangeAspect="1"/>
            </p:cNvSpPr>
            <p:nvPr/>
          </p:nvSpPr>
          <p:spPr>
            <a:xfrm>
              <a:off x="5495973" y="314896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2" name="円/楕円 101"/>
            <p:cNvSpPr>
              <a:spLocks noChangeAspect="1"/>
            </p:cNvSpPr>
            <p:nvPr/>
          </p:nvSpPr>
          <p:spPr>
            <a:xfrm>
              <a:off x="5304815" y="332484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3" name="円/楕円 102"/>
            <p:cNvSpPr>
              <a:spLocks noChangeAspect="1"/>
            </p:cNvSpPr>
            <p:nvPr/>
          </p:nvSpPr>
          <p:spPr>
            <a:xfrm>
              <a:off x="5417598" y="344637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4" name="円/楕円 103"/>
            <p:cNvSpPr>
              <a:spLocks noChangeAspect="1"/>
            </p:cNvSpPr>
            <p:nvPr/>
          </p:nvSpPr>
          <p:spPr>
            <a:xfrm>
              <a:off x="5305920" y="323434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5" name="円/楕円 104"/>
            <p:cNvSpPr>
              <a:spLocks noChangeAspect="1"/>
            </p:cNvSpPr>
            <p:nvPr/>
          </p:nvSpPr>
          <p:spPr>
            <a:xfrm>
              <a:off x="5427218" y="355623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6" name="円/楕円 105"/>
            <p:cNvSpPr>
              <a:spLocks noChangeAspect="1"/>
            </p:cNvSpPr>
            <p:nvPr/>
          </p:nvSpPr>
          <p:spPr>
            <a:xfrm>
              <a:off x="5565254" y="31974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7" name="円/楕円 106"/>
            <p:cNvSpPr>
              <a:spLocks noChangeAspect="1"/>
            </p:cNvSpPr>
            <p:nvPr/>
          </p:nvSpPr>
          <p:spPr>
            <a:xfrm>
              <a:off x="5419097" y="318668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8" name="円/楕円 107"/>
            <p:cNvSpPr>
              <a:spLocks noChangeAspect="1"/>
            </p:cNvSpPr>
            <p:nvPr/>
          </p:nvSpPr>
          <p:spPr>
            <a:xfrm>
              <a:off x="5602065" y="317486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9" name="円/楕円 108"/>
            <p:cNvSpPr>
              <a:spLocks noChangeAspect="1"/>
            </p:cNvSpPr>
            <p:nvPr/>
          </p:nvSpPr>
          <p:spPr>
            <a:xfrm>
              <a:off x="5404678" y="295081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20" name="円/楕円 109"/>
            <p:cNvSpPr>
              <a:spLocks noChangeAspect="1"/>
            </p:cNvSpPr>
            <p:nvPr/>
          </p:nvSpPr>
          <p:spPr>
            <a:xfrm>
              <a:off x="5517477" y="285947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21" name="円/楕円 110"/>
            <p:cNvSpPr>
              <a:spLocks noChangeAspect="1"/>
            </p:cNvSpPr>
            <p:nvPr/>
          </p:nvSpPr>
          <p:spPr>
            <a:xfrm>
              <a:off x="5440114" y="309605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24" name="テキスト ボックス 123"/>
            <p:cNvSpPr txBox="1"/>
            <p:nvPr/>
          </p:nvSpPr>
          <p:spPr>
            <a:xfrm>
              <a:off x="5248045" y="4478759"/>
              <a:ext cx="3267305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ja-JP" sz="2800" b="1" dirty="0">
                  <a:latin typeface="+mj-ea"/>
                  <a:ea typeface="+mj-ea"/>
                </a:rPr>
                <a:t>Thermal Medium</a:t>
              </a:r>
            </a:p>
            <a:p>
              <a:pPr algn="r"/>
              <a:r>
                <a:rPr kumimoji="1" lang="en-US" altLang="ja-JP" sz="2800" dirty="0"/>
                <a:t>hot &amp; dense medium</a:t>
              </a:r>
            </a:p>
            <a:p>
              <a:pPr algn="r"/>
              <a:r>
                <a:rPr lang="en-US" altLang="ja-JP" sz="2800" dirty="0"/>
                <a:t>phase transitions</a:t>
              </a:r>
              <a:endParaRPr kumimoji="1" lang="ja-JP" alt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9845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J-PARC3_touk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847" y="-37077"/>
            <a:ext cx="9193436" cy="689507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Beam-Energy Scan</a:t>
            </a:r>
            <a:endParaRPr kumimoji="1" lang="ja-JP" altLang="en-US" dirty="0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1744" b="9430"/>
          <a:stretch/>
        </p:blipFill>
        <p:spPr>
          <a:xfrm>
            <a:off x="779785" y="1765987"/>
            <a:ext cx="6163974" cy="4295853"/>
          </a:xfrm>
          <a:prstGeom prst="rect">
            <a:avLst/>
          </a:prstGeom>
        </p:spPr>
      </p:pic>
      <p:cxnSp>
        <p:nvCxnSpPr>
          <p:cNvPr id="20" name="直線矢印コネクタ 19"/>
          <p:cNvCxnSpPr/>
          <p:nvPr/>
        </p:nvCxnSpPr>
        <p:spPr>
          <a:xfrm flipV="1">
            <a:off x="788410" y="1492540"/>
            <a:ext cx="0" cy="4788000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>
                <a:lumMod val="85000"/>
              </a:sysClr>
            </a:solidFill>
            <a:prstDash val="solid"/>
            <a:tailEnd type="arrow"/>
          </a:ln>
          <a:effectLst/>
        </p:spPr>
      </p:cxnSp>
      <p:cxnSp>
        <p:nvCxnSpPr>
          <p:cNvPr id="21" name="直線矢印コネクタ 20"/>
          <p:cNvCxnSpPr/>
          <p:nvPr/>
        </p:nvCxnSpPr>
        <p:spPr>
          <a:xfrm flipV="1">
            <a:off x="586092" y="6048186"/>
            <a:ext cx="6660000" cy="1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>
                <a:lumMod val="85000"/>
              </a:sysClr>
            </a:solidFill>
            <a:prstDash val="solid"/>
            <a:tailEnd type="arrow"/>
          </a:ln>
          <a:effectLst/>
        </p:spPr>
      </p:cxnSp>
      <p:sp>
        <p:nvSpPr>
          <p:cNvPr id="22" name="テキスト ボックス 21"/>
          <p:cNvSpPr txBox="1"/>
          <p:nvPr/>
        </p:nvSpPr>
        <p:spPr>
          <a:xfrm rot="16200000">
            <a:off x="-475907" y="2317972"/>
            <a:ext cx="1747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white"/>
                </a:solidFill>
                <a:latin typeface="Calibri Light" panose="020F0302020204030204"/>
                <a:ea typeface="ＭＳ Ｐゴシック" panose="020B0600070205080204" pitchFamily="50" charset="-128"/>
              </a:rPr>
              <a:t>temperature</a:t>
            </a:r>
            <a:endParaRPr lang="ja-JP" altLang="en-US" sz="2400" dirty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179536" y="6160966"/>
            <a:ext cx="3390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white"/>
                </a:solidFill>
                <a:effectLst>
                  <a:glow rad="139700">
                    <a:srgbClr val="144460"/>
                  </a:glow>
                </a:effectLst>
                <a:latin typeface="Calibri Light" panose="020F0302020204030204"/>
                <a:ea typeface="ＭＳ Ｐゴシック" panose="020B0600070205080204" pitchFamily="50" charset="-128"/>
              </a:rPr>
              <a:t>baryon chemical potential</a:t>
            </a:r>
            <a:endParaRPr lang="ja-JP" altLang="en-US" sz="2400" dirty="0">
              <a:solidFill>
                <a:prstClr val="white"/>
              </a:solidFill>
              <a:effectLst>
                <a:glow rad="139700">
                  <a:srgbClr val="144460"/>
                </a:glow>
              </a:effectLst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4" name="下矢印 23"/>
          <p:cNvSpPr/>
          <p:nvPr/>
        </p:nvSpPr>
        <p:spPr>
          <a:xfrm rot="490128">
            <a:off x="1289068" y="3114114"/>
            <a:ext cx="618565" cy="1560792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下矢印 24"/>
          <p:cNvSpPr/>
          <p:nvPr/>
        </p:nvSpPr>
        <p:spPr>
          <a:xfrm rot="2067519">
            <a:off x="2532461" y="3800312"/>
            <a:ext cx="618565" cy="1305508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下矢印 25"/>
          <p:cNvSpPr/>
          <p:nvPr/>
        </p:nvSpPr>
        <p:spPr>
          <a:xfrm rot="1184849">
            <a:off x="1924107" y="3432764"/>
            <a:ext cx="618565" cy="1333107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下矢印 26"/>
          <p:cNvSpPr/>
          <p:nvPr/>
        </p:nvSpPr>
        <p:spPr>
          <a:xfrm rot="162969">
            <a:off x="663032" y="2664778"/>
            <a:ext cx="618565" cy="1961622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" name="フリーフォーム 27"/>
          <p:cNvSpPr/>
          <p:nvPr/>
        </p:nvSpPr>
        <p:spPr>
          <a:xfrm rot="155389">
            <a:off x="1726043" y="2896456"/>
            <a:ext cx="1801906" cy="744071"/>
          </a:xfrm>
          <a:custGeom>
            <a:avLst/>
            <a:gdLst>
              <a:gd name="connsiteX0" fmla="*/ 0 w 1801906"/>
              <a:gd name="connsiteY0" fmla="*/ 0 h 744071"/>
              <a:gd name="connsiteX1" fmla="*/ 1039906 w 1801906"/>
              <a:gd name="connsiteY1" fmla="*/ 268942 h 744071"/>
              <a:gd name="connsiteX2" fmla="*/ 1801906 w 1801906"/>
              <a:gd name="connsiteY2" fmla="*/ 744071 h 744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1906" h="744071">
                <a:moveTo>
                  <a:pt x="0" y="0"/>
                </a:moveTo>
                <a:cubicBezTo>
                  <a:pt x="369794" y="72465"/>
                  <a:pt x="739588" y="144930"/>
                  <a:pt x="1039906" y="268942"/>
                </a:cubicBezTo>
                <a:cubicBezTo>
                  <a:pt x="1340224" y="392954"/>
                  <a:pt x="1571065" y="568512"/>
                  <a:pt x="1801906" y="744071"/>
                </a:cubicBezTo>
              </a:path>
            </a:pathLst>
          </a:custGeom>
          <a:noFill/>
          <a:ln w="63500" cap="flat" cmpd="sng" algn="ctr">
            <a:solidFill>
              <a:srgbClr val="AD0101">
                <a:shade val="50000"/>
              </a:srgbClr>
            </a:solidFill>
            <a:prstDash val="solid"/>
            <a:headEnd type="arrow" w="lg" len="lg"/>
            <a:tailEnd type="arrow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 rot="1540144">
            <a:off x="1892088" y="2304335"/>
            <a:ext cx="28753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RHIC</a:t>
            </a:r>
          </a:p>
          <a:p>
            <a:pPr algn="ctr"/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beam energy scan </a:t>
            </a:r>
            <a:endParaRPr lang="ja-JP" altLang="en-US" sz="2800" dirty="0">
              <a:solidFill>
                <a:srgbClr val="AD01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79785" y="2132446"/>
            <a:ext cx="750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LHC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651437" y="4303786"/>
            <a:ext cx="2887906" cy="954107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future facilities</a:t>
            </a:r>
          </a:p>
          <a:p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ex. J-PARC @ Tokai</a:t>
            </a:r>
            <a:endParaRPr lang="ja-JP" altLang="en-US" sz="2800" dirty="0">
              <a:solidFill>
                <a:srgbClr val="AD01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3" name="下矢印 32"/>
          <p:cNvSpPr/>
          <p:nvPr/>
        </p:nvSpPr>
        <p:spPr>
          <a:xfrm rot="3087491">
            <a:off x="2946769" y="4595307"/>
            <a:ext cx="618565" cy="969801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4" name="Picture 19" descr="tch_mub_strange_gce_w_sabita_la_pim_linear.gif"/>
          <p:cNvPicPr>
            <a:picLocks noChangeAspect="1"/>
          </p:cNvPicPr>
          <p:nvPr/>
        </p:nvPicPr>
        <p:blipFill>
          <a:blip r:embed="rId4"/>
          <a:srcRect l="1420" t="8372" r="8521" b="1674"/>
          <a:stretch>
            <a:fillRect/>
          </a:stretch>
        </p:blipFill>
        <p:spPr>
          <a:xfrm>
            <a:off x="4480886" y="1148181"/>
            <a:ext cx="3855831" cy="3266414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5353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J-PARC3_touk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847" y="-37077"/>
            <a:ext cx="9193436" cy="689507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Beam-Energy Scan</a:t>
            </a:r>
            <a:endParaRPr kumimoji="1" lang="ja-JP" altLang="en-US" dirty="0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1744" b="9430"/>
          <a:stretch/>
        </p:blipFill>
        <p:spPr>
          <a:xfrm>
            <a:off x="779785" y="1765987"/>
            <a:ext cx="6163974" cy="4295853"/>
          </a:xfrm>
          <a:prstGeom prst="rect">
            <a:avLst/>
          </a:prstGeom>
        </p:spPr>
      </p:pic>
      <p:cxnSp>
        <p:nvCxnSpPr>
          <p:cNvPr id="20" name="直線矢印コネクタ 19"/>
          <p:cNvCxnSpPr/>
          <p:nvPr/>
        </p:nvCxnSpPr>
        <p:spPr>
          <a:xfrm flipV="1">
            <a:off x="788410" y="1492540"/>
            <a:ext cx="0" cy="4788000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>
                <a:lumMod val="85000"/>
              </a:sysClr>
            </a:solidFill>
            <a:prstDash val="solid"/>
            <a:tailEnd type="arrow"/>
          </a:ln>
          <a:effectLst/>
        </p:spPr>
      </p:cxnSp>
      <p:cxnSp>
        <p:nvCxnSpPr>
          <p:cNvPr id="21" name="直線矢印コネクタ 20"/>
          <p:cNvCxnSpPr/>
          <p:nvPr/>
        </p:nvCxnSpPr>
        <p:spPr>
          <a:xfrm flipV="1">
            <a:off x="586092" y="6048186"/>
            <a:ext cx="6660000" cy="1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>
                <a:lumMod val="85000"/>
              </a:sysClr>
            </a:solidFill>
            <a:prstDash val="solid"/>
            <a:tailEnd type="arrow"/>
          </a:ln>
          <a:effectLst/>
        </p:spPr>
      </p:cxnSp>
      <p:sp>
        <p:nvSpPr>
          <p:cNvPr id="22" name="テキスト ボックス 21"/>
          <p:cNvSpPr txBox="1"/>
          <p:nvPr/>
        </p:nvSpPr>
        <p:spPr>
          <a:xfrm rot="16200000">
            <a:off x="-475907" y="2317972"/>
            <a:ext cx="1747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white"/>
                </a:solidFill>
                <a:latin typeface="Calibri Light" panose="020F0302020204030204"/>
                <a:ea typeface="ＭＳ Ｐゴシック" panose="020B0600070205080204" pitchFamily="50" charset="-128"/>
              </a:rPr>
              <a:t>temperature</a:t>
            </a:r>
            <a:endParaRPr lang="ja-JP" altLang="en-US" sz="2400" dirty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179536" y="6160966"/>
            <a:ext cx="3390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white"/>
                </a:solidFill>
                <a:effectLst>
                  <a:glow rad="139700">
                    <a:srgbClr val="144460"/>
                  </a:glow>
                </a:effectLst>
                <a:latin typeface="Calibri Light" panose="020F0302020204030204"/>
                <a:ea typeface="ＭＳ Ｐゴシック" panose="020B0600070205080204" pitchFamily="50" charset="-128"/>
              </a:rPr>
              <a:t>baryon chemical potential</a:t>
            </a:r>
            <a:endParaRPr lang="ja-JP" altLang="en-US" sz="2400" dirty="0">
              <a:solidFill>
                <a:prstClr val="white"/>
              </a:solidFill>
              <a:effectLst>
                <a:glow rad="139700">
                  <a:srgbClr val="144460"/>
                </a:glow>
              </a:effectLst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4" name="下矢印 23"/>
          <p:cNvSpPr/>
          <p:nvPr/>
        </p:nvSpPr>
        <p:spPr>
          <a:xfrm rot="490128">
            <a:off x="1289068" y="3114114"/>
            <a:ext cx="618565" cy="1560792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下矢印 24"/>
          <p:cNvSpPr/>
          <p:nvPr/>
        </p:nvSpPr>
        <p:spPr>
          <a:xfrm rot="2067519">
            <a:off x="2532461" y="3800312"/>
            <a:ext cx="618565" cy="1305508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下矢印 25"/>
          <p:cNvSpPr/>
          <p:nvPr/>
        </p:nvSpPr>
        <p:spPr>
          <a:xfrm rot="1184849">
            <a:off x="1924107" y="3432765"/>
            <a:ext cx="618565" cy="1333107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下矢印 26"/>
          <p:cNvSpPr/>
          <p:nvPr/>
        </p:nvSpPr>
        <p:spPr>
          <a:xfrm rot="162969">
            <a:off x="663032" y="2664778"/>
            <a:ext cx="618565" cy="1961622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" name="フリーフォーム 27"/>
          <p:cNvSpPr/>
          <p:nvPr/>
        </p:nvSpPr>
        <p:spPr>
          <a:xfrm rot="155389">
            <a:off x="1726043" y="2896456"/>
            <a:ext cx="1801906" cy="744071"/>
          </a:xfrm>
          <a:custGeom>
            <a:avLst/>
            <a:gdLst>
              <a:gd name="connsiteX0" fmla="*/ 0 w 1801906"/>
              <a:gd name="connsiteY0" fmla="*/ 0 h 744071"/>
              <a:gd name="connsiteX1" fmla="*/ 1039906 w 1801906"/>
              <a:gd name="connsiteY1" fmla="*/ 268942 h 744071"/>
              <a:gd name="connsiteX2" fmla="*/ 1801906 w 1801906"/>
              <a:gd name="connsiteY2" fmla="*/ 744071 h 744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1906" h="744071">
                <a:moveTo>
                  <a:pt x="0" y="0"/>
                </a:moveTo>
                <a:cubicBezTo>
                  <a:pt x="369794" y="72465"/>
                  <a:pt x="739588" y="144930"/>
                  <a:pt x="1039906" y="268942"/>
                </a:cubicBezTo>
                <a:cubicBezTo>
                  <a:pt x="1340224" y="392954"/>
                  <a:pt x="1571065" y="568512"/>
                  <a:pt x="1801906" y="744071"/>
                </a:cubicBezTo>
              </a:path>
            </a:pathLst>
          </a:custGeom>
          <a:noFill/>
          <a:ln w="63500" cap="flat" cmpd="sng" algn="ctr">
            <a:solidFill>
              <a:srgbClr val="AD0101">
                <a:shade val="50000"/>
              </a:srgbClr>
            </a:solidFill>
            <a:prstDash val="solid"/>
            <a:headEnd type="arrow" w="lg" len="lg"/>
            <a:tailEnd type="arrow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 rot="1540144">
            <a:off x="1892088" y="2304335"/>
            <a:ext cx="28753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RHIC</a:t>
            </a:r>
          </a:p>
          <a:p>
            <a:pPr algn="ctr"/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beam energy scan </a:t>
            </a:r>
            <a:endParaRPr lang="ja-JP" altLang="en-US" sz="2800" dirty="0">
              <a:solidFill>
                <a:srgbClr val="AD01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79785" y="2132446"/>
            <a:ext cx="750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LHC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651437" y="4303786"/>
            <a:ext cx="2887906" cy="954107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future facilities</a:t>
            </a:r>
          </a:p>
          <a:p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ex. J-PARC @ Tokai</a:t>
            </a:r>
            <a:endParaRPr lang="ja-JP" altLang="en-US" sz="2800" dirty="0">
              <a:solidFill>
                <a:srgbClr val="AD01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3" name="下矢印 32"/>
          <p:cNvSpPr/>
          <p:nvPr/>
        </p:nvSpPr>
        <p:spPr>
          <a:xfrm rot="3087491">
            <a:off x="2946769" y="4595307"/>
            <a:ext cx="618565" cy="969801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4" name="Picture 19" descr="tch_mub_strange_gce_w_sabita_la_pim_linear.gif"/>
          <p:cNvPicPr>
            <a:picLocks noChangeAspect="1"/>
          </p:cNvPicPr>
          <p:nvPr/>
        </p:nvPicPr>
        <p:blipFill>
          <a:blip r:embed="rId4"/>
          <a:srcRect l="1420" t="8372" r="8521" b="1674"/>
          <a:stretch>
            <a:fillRect/>
          </a:stretch>
        </p:blipFill>
        <p:spPr>
          <a:xfrm>
            <a:off x="4480886" y="1148181"/>
            <a:ext cx="3855831" cy="3266414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12</a:t>
            </a:fld>
            <a:endParaRPr lang="ja-JP" altLang="en-US"/>
          </a:p>
        </p:txBody>
      </p:sp>
      <p:sp>
        <p:nvSpPr>
          <p:cNvPr id="35" name="角丸四角形 34"/>
          <p:cNvSpPr/>
          <p:nvPr/>
        </p:nvSpPr>
        <p:spPr>
          <a:xfrm>
            <a:off x="6471822" y="1301633"/>
            <a:ext cx="2148394" cy="4859331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575914" y="1351197"/>
            <a:ext cx="1946367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FFFF00"/>
                </a:solidFill>
                <a:effectLst>
                  <a:glow rad="63500">
                    <a:srgbClr val="113E55"/>
                  </a:glow>
                </a:effectLst>
                <a:latin typeface="+mj-lt"/>
                <a:ea typeface="ＭＳ Ｐゴシック" panose="020B0600070205080204" pitchFamily="50" charset="-128"/>
              </a:rPr>
              <a:t>RHIC-BES</a:t>
            </a:r>
          </a:p>
          <a:p>
            <a:r>
              <a:rPr lang="en-US" altLang="ja-JP" sz="2800" b="1" dirty="0">
                <a:solidFill>
                  <a:srgbClr val="FFFF00"/>
                </a:solidFill>
                <a:effectLst>
                  <a:glow rad="63500">
                    <a:srgbClr val="113E55"/>
                  </a:glow>
                </a:effectLst>
                <a:latin typeface="+mj-lt"/>
                <a:ea typeface="ＭＳ Ｐゴシック" panose="020B0600070205080204" pitchFamily="50" charset="-128"/>
              </a:rPr>
              <a:t>Phase I</a:t>
            </a:r>
          </a:p>
          <a:p>
            <a:r>
              <a:rPr lang="en-US" altLang="ja-JP" sz="2800" dirty="0">
                <a:solidFill>
                  <a:srgbClr val="FFFF00"/>
                </a:solidFill>
                <a:effectLst>
                  <a:glow rad="63500">
                    <a:srgbClr val="113E55"/>
                  </a:glow>
                </a:effectLst>
                <a:latin typeface="+mj-lt"/>
                <a:ea typeface="ＭＳ Ｐゴシック" panose="020B0600070205080204" pitchFamily="50" charset="-128"/>
              </a:rPr>
              <a:t>2010</a:t>
            </a:r>
            <a:r>
              <a:rPr lang="en-US" altLang="ja-JP" sz="2800" dirty="0">
                <a:solidFill>
                  <a:srgbClr val="FFFF00"/>
                </a:solidFill>
                <a:effectLst>
                  <a:glow rad="63500">
                    <a:srgbClr val="113E55"/>
                  </a:glow>
                </a:effectLst>
                <a:latin typeface="+mj-lt"/>
                <a:ea typeface="Adobe Song Std L" panose="02020300000000000000" pitchFamily="18" charset="-128"/>
              </a:rPr>
              <a:t>~</a:t>
            </a:r>
            <a:r>
              <a:rPr lang="en-US" altLang="ja-JP" sz="2800" dirty="0">
                <a:solidFill>
                  <a:srgbClr val="FFFF00"/>
                </a:solidFill>
                <a:effectLst>
                  <a:glow rad="63500">
                    <a:srgbClr val="113E55"/>
                  </a:glow>
                </a:effectLst>
                <a:latin typeface="+mj-lt"/>
                <a:ea typeface="ＭＳ Ｐゴシック" panose="020B0600070205080204" pitchFamily="50" charset="-128"/>
              </a:rPr>
              <a:t>2015</a:t>
            </a:r>
          </a:p>
          <a:p>
            <a:r>
              <a:rPr lang="en-US" altLang="ja-JP" sz="2800" b="1" dirty="0">
                <a:solidFill>
                  <a:srgbClr val="FFFF00"/>
                </a:solidFill>
                <a:effectLst>
                  <a:glow rad="63500">
                    <a:srgbClr val="113E55"/>
                  </a:glow>
                </a:effectLst>
                <a:latin typeface="+mj-lt"/>
                <a:ea typeface="ＭＳ Ｐゴシック" panose="020B0600070205080204" pitchFamily="50" charset="-128"/>
              </a:rPr>
              <a:t>Phase II</a:t>
            </a:r>
          </a:p>
          <a:p>
            <a:r>
              <a:rPr lang="en-US" altLang="ja-JP" sz="2800" dirty="0">
                <a:solidFill>
                  <a:srgbClr val="FFFF00"/>
                </a:solidFill>
                <a:effectLst>
                  <a:glow rad="63500">
                    <a:srgbClr val="113E55"/>
                  </a:glow>
                </a:effectLst>
                <a:latin typeface="+mj-lt"/>
                <a:ea typeface="ＭＳ Ｐゴシック" panose="020B0600070205080204" pitchFamily="50" charset="-128"/>
              </a:rPr>
              <a:t>2019</a:t>
            </a:r>
            <a:r>
              <a:rPr lang="en-US" altLang="ja-JP" sz="2800" dirty="0">
                <a:solidFill>
                  <a:srgbClr val="FFFF00"/>
                </a:solidFill>
                <a:effectLst>
                  <a:glow rad="63500">
                    <a:srgbClr val="113E55"/>
                  </a:glow>
                </a:effectLst>
                <a:latin typeface="+mj-lt"/>
                <a:ea typeface="Adobe Song Std L" panose="02020300000000000000" pitchFamily="18" charset="-128"/>
              </a:rPr>
              <a:t>~2021</a:t>
            </a:r>
          </a:p>
          <a:p>
            <a:endParaRPr lang="en-US" altLang="ja-JP" dirty="0">
              <a:effectLst>
                <a:glow rad="63500">
                  <a:srgbClr val="113E55"/>
                </a:glow>
              </a:effectLst>
              <a:latin typeface="+mj-lt"/>
              <a:ea typeface="Adobe Song Std L" panose="02020300000000000000" pitchFamily="18" charset="-128"/>
            </a:endParaRPr>
          </a:p>
          <a:p>
            <a:r>
              <a:rPr lang="en-US" altLang="ja-JP" sz="3200" dirty="0">
                <a:effectLst>
                  <a:glow rad="63500">
                    <a:srgbClr val="113E55"/>
                  </a:glow>
                </a:effectLst>
                <a:latin typeface="+mj-lt"/>
                <a:ea typeface="Adobe Song Std L" panose="02020300000000000000" pitchFamily="18" charset="-128"/>
              </a:rPr>
              <a:t>GSI-FAIR</a:t>
            </a:r>
          </a:p>
          <a:p>
            <a:r>
              <a:rPr lang="en-US" altLang="ja-JP" sz="2800" dirty="0">
                <a:effectLst>
                  <a:glow rad="63500">
                    <a:srgbClr val="113E55"/>
                  </a:glow>
                </a:effectLst>
                <a:latin typeface="+mj-lt"/>
                <a:ea typeface="Adobe Song Std L" panose="02020300000000000000" pitchFamily="18" charset="-128"/>
              </a:rPr>
              <a:t>2026~?</a:t>
            </a:r>
          </a:p>
          <a:p>
            <a:endParaRPr lang="en-US" altLang="ja-JP" sz="1400" dirty="0">
              <a:effectLst>
                <a:glow rad="63500">
                  <a:srgbClr val="113E55"/>
                </a:glow>
              </a:effectLst>
              <a:latin typeface="+mj-lt"/>
              <a:ea typeface="Adobe Song Std L" panose="02020300000000000000" pitchFamily="18" charset="-128"/>
            </a:endParaRPr>
          </a:p>
          <a:p>
            <a:r>
              <a:rPr lang="en-US" altLang="ja-JP" sz="3200" dirty="0">
                <a:effectLst>
                  <a:glow rad="63500">
                    <a:srgbClr val="113E55"/>
                  </a:glow>
                </a:effectLst>
                <a:latin typeface="+mj-lt"/>
                <a:ea typeface="Adobe Song Std L" panose="02020300000000000000" pitchFamily="18" charset="-128"/>
              </a:rPr>
              <a:t>J-PARC-HI</a:t>
            </a:r>
          </a:p>
          <a:p>
            <a:r>
              <a:rPr lang="en-US" altLang="ja-JP" sz="2800" dirty="0">
                <a:effectLst>
                  <a:glow rad="63500">
                    <a:srgbClr val="113E55"/>
                  </a:glow>
                </a:effectLst>
                <a:latin typeface="+mj-lt"/>
                <a:ea typeface="Adobe Song Std L" panose="02020300000000000000" pitchFamily="18" charset="-128"/>
              </a:rPr>
              <a:t>2028~??</a:t>
            </a:r>
            <a:endParaRPr lang="ja-JP" altLang="en-US" sz="2800" dirty="0">
              <a:effectLst>
                <a:glow rad="63500">
                  <a:srgbClr val="113E55"/>
                </a:glow>
              </a:effectLst>
              <a:latin typeface="+mj-lt"/>
              <a:ea typeface="Adobe Song Std L" panose="020203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3212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J-PARC3_touk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847" y="-37077"/>
            <a:ext cx="9193436" cy="689507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Beam-Energy Scan</a:t>
            </a:r>
            <a:endParaRPr kumimoji="1" lang="ja-JP" altLang="en-US" dirty="0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1744" b="9430"/>
          <a:stretch/>
        </p:blipFill>
        <p:spPr>
          <a:xfrm>
            <a:off x="779785" y="1765987"/>
            <a:ext cx="6163974" cy="4295853"/>
          </a:xfrm>
          <a:prstGeom prst="rect">
            <a:avLst/>
          </a:prstGeom>
        </p:spPr>
      </p:pic>
      <p:cxnSp>
        <p:nvCxnSpPr>
          <p:cNvPr id="20" name="直線矢印コネクタ 19"/>
          <p:cNvCxnSpPr/>
          <p:nvPr/>
        </p:nvCxnSpPr>
        <p:spPr>
          <a:xfrm flipV="1">
            <a:off x="788410" y="1492540"/>
            <a:ext cx="0" cy="4788000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>
                <a:lumMod val="85000"/>
              </a:sysClr>
            </a:solidFill>
            <a:prstDash val="solid"/>
            <a:tailEnd type="arrow"/>
          </a:ln>
          <a:effectLst/>
        </p:spPr>
      </p:cxnSp>
      <p:cxnSp>
        <p:nvCxnSpPr>
          <p:cNvPr id="21" name="直線矢印コネクタ 20"/>
          <p:cNvCxnSpPr/>
          <p:nvPr/>
        </p:nvCxnSpPr>
        <p:spPr>
          <a:xfrm flipV="1">
            <a:off x="586092" y="6048186"/>
            <a:ext cx="6660000" cy="1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>
                <a:lumMod val="85000"/>
              </a:sysClr>
            </a:solidFill>
            <a:prstDash val="solid"/>
            <a:tailEnd type="arrow"/>
          </a:ln>
          <a:effectLst/>
        </p:spPr>
      </p:cxnSp>
      <p:sp>
        <p:nvSpPr>
          <p:cNvPr id="22" name="テキスト ボックス 21"/>
          <p:cNvSpPr txBox="1"/>
          <p:nvPr/>
        </p:nvSpPr>
        <p:spPr>
          <a:xfrm rot="16200000">
            <a:off x="-475907" y="2317972"/>
            <a:ext cx="1747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white"/>
                </a:solidFill>
                <a:latin typeface="Calibri Light" panose="020F0302020204030204"/>
                <a:ea typeface="ＭＳ Ｐゴシック" panose="020B0600070205080204" pitchFamily="50" charset="-128"/>
              </a:rPr>
              <a:t>temperature</a:t>
            </a:r>
            <a:endParaRPr lang="ja-JP" altLang="en-US" sz="2400" dirty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179536" y="6160966"/>
            <a:ext cx="3390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white"/>
                </a:solidFill>
                <a:effectLst>
                  <a:glow rad="139700">
                    <a:srgbClr val="144460"/>
                  </a:glow>
                </a:effectLst>
                <a:latin typeface="Calibri Light" panose="020F0302020204030204"/>
                <a:ea typeface="ＭＳ Ｐゴシック" panose="020B0600070205080204" pitchFamily="50" charset="-128"/>
              </a:rPr>
              <a:t>baryon chemical potential</a:t>
            </a:r>
            <a:endParaRPr lang="ja-JP" altLang="en-US" sz="2400" dirty="0">
              <a:solidFill>
                <a:prstClr val="white"/>
              </a:solidFill>
              <a:effectLst>
                <a:glow rad="139700">
                  <a:srgbClr val="144460"/>
                </a:glow>
              </a:effectLst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4" name="下矢印 23"/>
          <p:cNvSpPr/>
          <p:nvPr/>
        </p:nvSpPr>
        <p:spPr>
          <a:xfrm rot="490128">
            <a:off x="1289068" y="3114114"/>
            <a:ext cx="618565" cy="1560792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下矢印 24"/>
          <p:cNvSpPr/>
          <p:nvPr/>
        </p:nvSpPr>
        <p:spPr>
          <a:xfrm rot="2067519">
            <a:off x="2532461" y="3800312"/>
            <a:ext cx="618565" cy="1305508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下矢印 25"/>
          <p:cNvSpPr/>
          <p:nvPr/>
        </p:nvSpPr>
        <p:spPr>
          <a:xfrm rot="1184849">
            <a:off x="1924107" y="3432765"/>
            <a:ext cx="618565" cy="1333107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下矢印 26"/>
          <p:cNvSpPr/>
          <p:nvPr/>
        </p:nvSpPr>
        <p:spPr>
          <a:xfrm rot="162969">
            <a:off x="663032" y="2664778"/>
            <a:ext cx="618565" cy="1961622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" name="フリーフォーム 27"/>
          <p:cNvSpPr/>
          <p:nvPr/>
        </p:nvSpPr>
        <p:spPr>
          <a:xfrm rot="155389">
            <a:off x="1726043" y="2896456"/>
            <a:ext cx="1801906" cy="744071"/>
          </a:xfrm>
          <a:custGeom>
            <a:avLst/>
            <a:gdLst>
              <a:gd name="connsiteX0" fmla="*/ 0 w 1801906"/>
              <a:gd name="connsiteY0" fmla="*/ 0 h 744071"/>
              <a:gd name="connsiteX1" fmla="*/ 1039906 w 1801906"/>
              <a:gd name="connsiteY1" fmla="*/ 268942 h 744071"/>
              <a:gd name="connsiteX2" fmla="*/ 1801906 w 1801906"/>
              <a:gd name="connsiteY2" fmla="*/ 744071 h 744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1906" h="744071">
                <a:moveTo>
                  <a:pt x="0" y="0"/>
                </a:moveTo>
                <a:cubicBezTo>
                  <a:pt x="369794" y="72465"/>
                  <a:pt x="739588" y="144930"/>
                  <a:pt x="1039906" y="268942"/>
                </a:cubicBezTo>
                <a:cubicBezTo>
                  <a:pt x="1340224" y="392954"/>
                  <a:pt x="1571065" y="568512"/>
                  <a:pt x="1801906" y="744071"/>
                </a:cubicBezTo>
              </a:path>
            </a:pathLst>
          </a:custGeom>
          <a:noFill/>
          <a:ln w="63500" cap="flat" cmpd="sng" algn="ctr">
            <a:solidFill>
              <a:srgbClr val="AD0101">
                <a:shade val="50000"/>
              </a:srgbClr>
            </a:solidFill>
            <a:prstDash val="solid"/>
            <a:headEnd type="arrow" w="lg" len="lg"/>
            <a:tailEnd type="arrow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 rot="1540144">
            <a:off x="1892088" y="2304335"/>
            <a:ext cx="28753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RHIC</a:t>
            </a:r>
          </a:p>
          <a:p>
            <a:pPr algn="ctr"/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beam energy scan </a:t>
            </a:r>
            <a:endParaRPr lang="ja-JP" altLang="en-US" sz="2800" dirty="0">
              <a:solidFill>
                <a:srgbClr val="AD01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79785" y="2132446"/>
            <a:ext cx="750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LHC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651437" y="4303786"/>
            <a:ext cx="2887906" cy="954107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future facilities</a:t>
            </a:r>
          </a:p>
          <a:p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ex. J-PARC @ Tokai</a:t>
            </a:r>
            <a:endParaRPr lang="ja-JP" altLang="en-US" sz="2800" dirty="0">
              <a:solidFill>
                <a:srgbClr val="AD01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3" name="下矢印 32"/>
          <p:cNvSpPr/>
          <p:nvPr/>
        </p:nvSpPr>
        <p:spPr>
          <a:xfrm rot="3087491">
            <a:off x="2946769" y="4595307"/>
            <a:ext cx="618565" cy="969801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4" name="Picture 19" descr="tch_mub_strange_gce_w_sabita_la_pim_linear.gif"/>
          <p:cNvPicPr>
            <a:picLocks noChangeAspect="1"/>
          </p:cNvPicPr>
          <p:nvPr/>
        </p:nvPicPr>
        <p:blipFill>
          <a:blip r:embed="rId4"/>
          <a:srcRect l="1420" t="8372" r="8521" b="1674"/>
          <a:stretch>
            <a:fillRect/>
          </a:stretch>
        </p:blipFill>
        <p:spPr>
          <a:xfrm>
            <a:off x="4480886" y="1148181"/>
            <a:ext cx="3855831" cy="3266414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13</a:t>
            </a:fld>
            <a:endParaRPr lang="ja-JP" altLang="en-US"/>
          </a:p>
        </p:txBody>
      </p:sp>
      <p:sp>
        <p:nvSpPr>
          <p:cNvPr id="35" name="角丸四角形 34"/>
          <p:cNvSpPr/>
          <p:nvPr/>
        </p:nvSpPr>
        <p:spPr>
          <a:xfrm>
            <a:off x="6471822" y="1301633"/>
            <a:ext cx="2148394" cy="4859331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575914" y="1351197"/>
            <a:ext cx="1946367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FFFF00"/>
                </a:solidFill>
                <a:effectLst>
                  <a:glow rad="63500">
                    <a:srgbClr val="113E55"/>
                  </a:glow>
                </a:effectLst>
                <a:latin typeface="+mj-lt"/>
                <a:ea typeface="ＭＳ Ｐゴシック" panose="020B0600070205080204" pitchFamily="50" charset="-128"/>
              </a:rPr>
              <a:t>RHIC-BES</a:t>
            </a:r>
          </a:p>
          <a:p>
            <a:r>
              <a:rPr lang="en-US" altLang="ja-JP" sz="2800" b="1" dirty="0">
                <a:solidFill>
                  <a:srgbClr val="FFFF00"/>
                </a:solidFill>
                <a:effectLst>
                  <a:glow rad="63500">
                    <a:srgbClr val="113E55"/>
                  </a:glow>
                </a:effectLst>
                <a:latin typeface="+mj-lt"/>
                <a:ea typeface="ＭＳ Ｐゴシック" panose="020B0600070205080204" pitchFamily="50" charset="-128"/>
              </a:rPr>
              <a:t>Phase I</a:t>
            </a:r>
          </a:p>
          <a:p>
            <a:r>
              <a:rPr lang="en-US" altLang="ja-JP" sz="2800" dirty="0">
                <a:solidFill>
                  <a:srgbClr val="FFFF00"/>
                </a:solidFill>
                <a:effectLst>
                  <a:glow rad="63500">
                    <a:srgbClr val="113E55"/>
                  </a:glow>
                </a:effectLst>
                <a:latin typeface="+mj-lt"/>
                <a:ea typeface="ＭＳ Ｐゴシック" panose="020B0600070205080204" pitchFamily="50" charset="-128"/>
              </a:rPr>
              <a:t>2010</a:t>
            </a:r>
            <a:r>
              <a:rPr lang="en-US" altLang="ja-JP" sz="2800" dirty="0">
                <a:solidFill>
                  <a:srgbClr val="FFFF00"/>
                </a:solidFill>
                <a:effectLst>
                  <a:glow rad="63500">
                    <a:srgbClr val="113E55"/>
                  </a:glow>
                </a:effectLst>
                <a:latin typeface="+mj-lt"/>
                <a:ea typeface="Adobe Song Std L" panose="02020300000000000000" pitchFamily="18" charset="-128"/>
              </a:rPr>
              <a:t>~</a:t>
            </a:r>
            <a:r>
              <a:rPr lang="en-US" altLang="ja-JP" sz="2800" dirty="0">
                <a:solidFill>
                  <a:srgbClr val="FFFF00"/>
                </a:solidFill>
                <a:effectLst>
                  <a:glow rad="63500">
                    <a:srgbClr val="113E55"/>
                  </a:glow>
                </a:effectLst>
                <a:latin typeface="+mj-lt"/>
                <a:ea typeface="ＭＳ Ｐゴシック" panose="020B0600070205080204" pitchFamily="50" charset="-128"/>
              </a:rPr>
              <a:t>2015</a:t>
            </a:r>
          </a:p>
          <a:p>
            <a:r>
              <a:rPr lang="en-US" altLang="ja-JP" sz="2800" b="1" dirty="0">
                <a:solidFill>
                  <a:srgbClr val="FFFF00"/>
                </a:solidFill>
                <a:effectLst>
                  <a:glow rad="63500">
                    <a:srgbClr val="113E55"/>
                  </a:glow>
                </a:effectLst>
                <a:latin typeface="+mj-lt"/>
                <a:ea typeface="ＭＳ Ｐゴシック" panose="020B0600070205080204" pitchFamily="50" charset="-128"/>
              </a:rPr>
              <a:t>Phase II</a:t>
            </a:r>
          </a:p>
          <a:p>
            <a:r>
              <a:rPr lang="en-US" altLang="ja-JP" sz="2800" dirty="0">
                <a:solidFill>
                  <a:srgbClr val="FFFF00"/>
                </a:solidFill>
                <a:effectLst>
                  <a:glow rad="63500">
                    <a:srgbClr val="113E55"/>
                  </a:glow>
                </a:effectLst>
                <a:latin typeface="+mj-lt"/>
                <a:ea typeface="ＭＳ Ｐゴシック" panose="020B0600070205080204" pitchFamily="50" charset="-128"/>
              </a:rPr>
              <a:t>2019</a:t>
            </a:r>
            <a:r>
              <a:rPr lang="en-US" altLang="ja-JP" sz="2800" dirty="0">
                <a:solidFill>
                  <a:srgbClr val="FFFF00"/>
                </a:solidFill>
                <a:effectLst>
                  <a:glow rad="63500">
                    <a:srgbClr val="113E55"/>
                  </a:glow>
                </a:effectLst>
                <a:latin typeface="+mj-lt"/>
                <a:ea typeface="Adobe Song Std L" panose="02020300000000000000" pitchFamily="18" charset="-128"/>
              </a:rPr>
              <a:t>~2021</a:t>
            </a:r>
          </a:p>
          <a:p>
            <a:endParaRPr lang="en-US" altLang="ja-JP" dirty="0">
              <a:effectLst>
                <a:glow rad="63500">
                  <a:srgbClr val="113E55"/>
                </a:glow>
              </a:effectLst>
              <a:latin typeface="+mj-lt"/>
              <a:ea typeface="Adobe Song Std L" panose="02020300000000000000" pitchFamily="18" charset="-128"/>
            </a:endParaRPr>
          </a:p>
          <a:p>
            <a:r>
              <a:rPr lang="en-US" altLang="ja-JP" sz="3200" dirty="0">
                <a:effectLst>
                  <a:glow rad="63500">
                    <a:srgbClr val="113E55"/>
                  </a:glow>
                </a:effectLst>
                <a:latin typeface="+mj-lt"/>
                <a:ea typeface="Adobe Song Std L" panose="02020300000000000000" pitchFamily="18" charset="-128"/>
              </a:rPr>
              <a:t>GSI-FAIR</a:t>
            </a:r>
          </a:p>
          <a:p>
            <a:r>
              <a:rPr lang="en-US" altLang="ja-JP" sz="2800" dirty="0">
                <a:effectLst>
                  <a:glow rad="63500">
                    <a:srgbClr val="113E55"/>
                  </a:glow>
                </a:effectLst>
                <a:latin typeface="+mj-lt"/>
                <a:ea typeface="Adobe Song Std L" panose="02020300000000000000" pitchFamily="18" charset="-128"/>
              </a:rPr>
              <a:t>2026~?</a:t>
            </a:r>
          </a:p>
          <a:p>
            <a:endParaRPr lang="en-US" altLang="ja-JP" sz="1400" dirty="0">
              <a:effectLst>
                <a:glow rad="63500">
                  <a:srgbClr val="113E55"/>
                </a:glow>
              </a:effectLst>
              <a:latin typeface="+mj-lt"/>
              <a:ea typeface="Adobe Song Std L" panose="02020300000000000000" pitchFamily="18" charset="-128"/>
            </a:endParaRPr>
          </a:p>
          <a:p>
            <a:r>
              <a:rPr lang="en-US" altLang="ja-JP" sz="3200" dirty="0">
                <a:effectLst>
                  <a:glow rad="63500">
                    <a:srgbClr val="113E55"/>
                  </a:glow>
                </a:effectLst>
                <a:latin typeface="+mj-lt"/>
                <a:ea typeface="Adobe Song Std L" panose="02020300000000000000" pitchFamily="18" charset="-128"/>
              </a:rPr>
              <a:t>J-PARC-HI</a:t>
            </a:r>
          </a:p>
          <a:p>
            <a:r>
              <a:rPr lang="en-US" altLang="ja-JP" sz="2800" dirty="0">
                <a:effectLst>
                  <a:glow rad="63500">
                    <a:srgbClr val="113E55"/>
                  </a:glow>
                </a:effectLst>
                <a:latin typeface="+mj-lt"/>
                <a:ea typeface="Adobe Song Std L" panose="02020300000000000000" pitchFamily="18" charset="-128"/>
              </a:rPr>
              <a:t>2028~??</a:t>
            </a:r>
            <a:endParaRPr lang="ja-JP" altLang="en-US" sz="2800" dirty="0">
              <a:effectLst>
                <a:glow rad="63500">
                  <a:srgbClr val="113E55"/>
                </a:glow>
              </a:effectLst>
              <a:latin typeface="+mj-lt"/>
              <a:ea typeface="Adobe Song Std L" panose="02020300000000000000" pitchFamily="18" charset="-128"/>
            </a:endParaRPr>
          </a:p>
        </p:txBody>
      </p:sp>
      <p:sp>
        <p:nvSpPr>
          <p:cNvPr id="36" name="直角三角形 35">
            <a:extLst>
              <a:ext uri="{FF2B5EF4-FFF2-40B4-BE49-F238E27FC236}">
                <a16:creationId xmlns:a16="http://schemas.microsoft.com/office/drawing/2014/main" id="{07AFB34B-9F8E-4E80-9C38-DACB7E93AE29}"/>
              </a:ext>
            </a:extLst>
          </p:cNvPr>
          <p:cNvSpPr/>
          <p:nvPr/>
        </p:nvSpPr>
        <p:spPr>
          <a:xfrm flipV="1">
            <a:off x="813809" y="1760237"/>
            <a:ext cx="1216096" cy="4268546"/>
          </a:xfrm>
          <a:prstGeom prst="rtTriangle">
            <a:avLst/>
          </a:prstGeom>
          <a:gradFill flip="none" rotWithShape="1">
            <a:gsLst>
              <a:gs pos="56000">
                <a:srgbClr val="FF0000">
                  <a:alpha val="12000"/>
                </a:srgbClr>
              </a:gs>
              <a:gs pos="0">
                <a:srgbClr val="FF0000"/>
              </a:gs>
              <a:gs pos="100000">
                <a:srgbClr val="FF0000">
                  <a:alpha val="5000"/>
                </a:srgbClr>
              </a:gs>
            </a:gsLst>
            <a:lin ang="213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620A00D7-FD40-4A13-923D-76E4E5FC7574}"/>
              </a:ext>
            </a:extLst>
          </p:cNvPr>
          <p:cNvSpPr txBox="1"/>
          <p:nvPr/>
        </p:nvSpPr>
        <p:spPr>
          <a:xfrm rot="17162019">
            <a:off x="237056" y="2821339"/>
            <a:ext cx="2055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/>
              <a:t>Lattice QCD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66465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5710" t="13893" r="11706" b="-6513"/>
          <a:stretch/>
        </p:blipFill>
        <p:spPr>
          <a:xfrm>
            <a:off x="0" y="-1"/>
            <a:ext cx="9158263" cy="8077201"/>
          </a:xfrm>
          <a:prstGeom prst="rect">
            <a:avLst/>
          </a:prstGeom>
        </p:spPr>
      </p:pic>
      <p:sp>
        <p:nvSpPr>
          <p:cNvPr id="5" name="角丸四角形 4"/>
          <p:cNvSpPr/>
          <p:nvPr/>
        </p:nvSpPr>
        <p:spPr>
          <a:xfrm>
            <a:off x="309055" y="301926"/>
            <a:ext cx="8540151" cy="3019183"/>
          </a:xfrm>
          <a:prstGeom prst="roundRect">
            <a:avLst>
              <a:gd name="adj" fmla="val 10928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883942" y="394444"/>
            <a:ext cx="53903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Corbel"/>
                <a:ea typeface="HGPｺﾞｼｯｸM"/>
                <a:cs typeface="+mn-cs"/>
              </a:rPr>
              <a:t>J-PARC-</a:t>
            </a:r>
            <a:r>
              <a:rPr kumimoji="1" lang="en-US" altLang="ja-JP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Corbel"/>
                <a:ea typeface="HGPｺﾞｼｯｸM"/>
                <a:cs typeface="+mn-cs"/>
              </a:rPr>
              <a:t>HI</a:t>
            </a:r>
            <a:endParaRPr kumimoji="1" lang="ja-JP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Corbel"/>
              <a:ea typeface="HGPｺﾞｼｯｸM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Corbel"/>
                <a:ea typeface="HGPｺﾞｼｯｸM"/>
                <a:cs typeface="+mn-cs"/>
              </a:rPr>
              <a:t>J-PARC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Corbel"/>
                <a:ea typeface="HGPｺﾞｼｯｸM"/>
                <a:cs typeface="+mn-cs"/>
              </a:rPr>
              <a:t> 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Corbel"/>
                <a:ea typeface="HGPｺﾞｼｯｸM"/>
                <a:cs typeface="+mn-cs"/>
              </a:rPr>
              <a:t>H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Corbel"/>
                <a:ea typeface="HGPｺﾞｼｯｸM"/>
                <a:cs typeface="+mn-cs"/>
              </a:rPr>
              <a:t>eavy-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Corbel"/>
                <a:ea typeface="HGPｺﾞｼｯｸM"/>
                <a:cs typeface="+mn-cs"/>
              </a:rPr>
              <a:t>I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Corbel"/>
                <a:ea typeface="HGPｺﾞｼｯｸM"/>
                <a:cs typeface="+mn-cs"/>
              </a:rPr>
              <a:t>on Program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930854" y="2038886"/>
            <a:ext cx="52965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Heavy-ion collision experiments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using accelerators in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J-PARC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(RCS/MR)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HGPｺﾞｼｯｸM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World highest intensity / Low cost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5470170" y="4796510"/>
            <a:ext cx="3379036" cy="1701832"/>
          </a:xfrm>
          <a:prstGeom prst="roundRect">
            <a:avLst>
              <a:gd name="adj" fmla="val 10934"/>
            </a:avLst>
          </a:prstGeom>
          <a:solidFill>
            <a:srgbClr val="103F53">
              <a:alpha val="78039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656759" y="4862596"/>
            <a:ext cx="32335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E</a:t>
            </a:r>
            <a:r>
              <a:rPr kumimoji="1" lang="en-US" altLang="ja-JP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lab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~11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  <a:sym typeface="Wingdings" panose="05000000000000000000" pitchFamily="2" charset="2"/>
              </a:rPr>
              <a:t>19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AGeV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√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s</a:t>
            </a:r>
            <a:r>
              <a:rPr kumimoji="1" lang="en-US" altLang="ja-JP" sz="24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NN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~4.9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  <a:sym typeface="Wingdings" panose="05000000000000000000" pitchFamily="2" charset="2"/>
              </a:rPr>
              <a:t>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6.2 GeV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rbel"/>
              <a:ea typeface="HGPｺﾞｼｯｸM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Collision rate: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~10</a:t>
            </a:r>
            <a:r>
              <a:rPr kumimoji="1" lang="en-US" altLang="ja-JP" sz="2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8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Hz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2028~?</a:t>
            </a: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0" r="2433"/>
          <a:stretch/>
        </p:blipFill>
        <p:spPr>
          <a:xfrm>
            <a:off x="120769" y="3425514"/>
            <a:ext cx="5228310" cy="3072827"/>
          </a:xfrm>
          <a:prstGeom prst="rect">
            <a:avLst/>
          </a:prstGeom>
        </p:spPr>
      </p:pic>
      <p:grpSp>
        <p:nvGrpSpPr>
          <p:cNvPr id="14" name="グループ化 13"/>
          <p:cNvGrpSpPr/>
          <p:nvPr/>
        </p:nvGrpSpPr>
        <p:grpSpPr>
          <a:xfrm>
            <a:off x="120769" y="3387195"/>
            <a:ext cx="2238113" cy="1409315"/>
            <a:chOff x="856957" y="1255594"/>
            <a:chExt cx="2238113" cy="1409315"/>
          </a:xfrm>
        </p:grpSpPr>
        <p:sp>
          <p:nvSpPr>
            <p:cNvPr id="15" name="1 つの角を切り取った四角形 14"/>
            <p:cNvSpPr/>
            <p:nvPr/>
          </p:nvSpPr>
          <p:spPr>
            <a:xfrm flipV="1">
              <a:off x="856957" y="1327737"/>
              <a:ext cx="2130725" cy="1337172"/>
            </a:xfrm>
            <a:prstGeom prst="snip1Rect">
              <a:avLst>
                <a:gd name="adj" fmla="val 50000"/>
              </a:avLst>
            </a:prstGeom>
            <a:solidFill>
              <a:srgbClr val="00B050">
                <a:alpha val="35000"/>
              </a:srgbClr>
            </a:solidFill>
            <a:ln w="19050" cap="flat" cmpd="sng" algn="ctr">
              <a:solidFill>
                <a:srgbClr val="00B050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856957" y="1255594"/>
              <a:ext cx="22381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FFC000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HI</a:t>
              </a:r>
              <a:r>
                <a:rPr kumimoji="0" lang="ja-JP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FFC000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 </a:t>
              </a:r>
              <a:r>
                <a:rPr kumimoji="0" lang="en-US" altLang="ja-JP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FFC000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Injector</a:t>
              </a:r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1250829" y="4080294"/>
            <a:ext cx="4007923" cy="2363201"/>
            <a:chOff x="3644375" y="1958084"/>
            <a:chExt cx="4007923" cy="2363201"/>
          </a:xfrm>
        </p:grpSpPr>
        <p:sp>
          <p:nvSpPr>
            <p:cNvPr id="18" name="1 つの角を切り取った四角形 17"/>
            <p:cNvSpPr/>
            <p:nvPr/>
          </p:nvSpPr>
          <p:spPr>
            <a:xfrm flipH="1">
              <a:off x="3644375" y="1958084"/>
              <a:ext cx="4007923" cy="2363201"/>
            </a:xfrm>
            <a:prstGeom prst="snip1Rect">
              <a:avLst>
                <a:gd name="adj" fmla="val 50000"/>
              </a:avLst>
            </a:prstGeom>
            <a:solidFill>
              <a:srgbClr val="FF0000">
                <a:alpha val="20000"/>
              </a:srgbClr>
            </a:solidFill>
            <a:ln w="19050" cap="flat" cmpd="sng" algn="ctr">
              <a:solidFill>
                <a:srgbClr val="FF0000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5211985" y="2853511"/>
              <a:ext cx="2315121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ED7D31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reliable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ED7D31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high</a:t>
              </a:r>
              <a:r>
                <a:rPr kumimoji="0" lang="ja-JP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ED7D31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 </a:t>
              </a:r>
              <a:r>
                <a:rPr kumimoji="0" lang="en-US" altLang="ja-JP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ED7D31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intensity</a:t>
              </a:r>
              <a:endPara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ED7D31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RCS &amp; MR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623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F47CD4-D2D8-D4BE-1B4B-7D1B1A0E3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J-</a:t>
            </a:r>
            <a:r>
              <a:rPr lang="en-US" altLang="ja-JP" dirty="0"/>
              <a:t>PARC-HI: </a:t>
            </a:r>
            <a:r>
              <a:rPr kumimoji="1" lang="en-US" altLang="ja-JP" dirty="0"/>
              <a:t>Staging Plan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0643BBA-1589-87D3-F932-61AF4450A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60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100000">
                      <a:prstClr val="white">
                        <a:alpha val="30000"/>
                      </a:prstClr>
                    </a:gs>
                    <a:gs pos="0">
                      <a:prstClr val="white">
                        <a:alpha val="40000"/>
                      </a:prst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Arial Black" panose="020B0A04020102020204" pitchFamily="34" charset="0"/>
                <a:ea typeface="HGPｺﾞｼｯｸ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60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00000">
                    <a:prstClr val="white">
                      <a:alpha val="30000"/>
                    </a:prstClr>
                  </a:gs>
                  <a:gs pos="0">
                    <a:prstClr val="white">
                      <a:alpha val="40000"/>
                    </a:prst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Arial Black" panose="020B0A04020102020204" pitchFamily="34" charset="0"/>
              <a:ea typeface="HGPｺﾞｼｯｸM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D560FDC-43DD-9464-103D-F2C28B7B89E7}"/>
              </a:ext>
            </a:extLst>
          </p:cNvPr>
          <p:cNvSpPr txBox="1"/>
          <p:nvPr/>
        </p:nvSpPr>
        <p:spPr>
          <a:xfrm>
            <a:off x="269386" y="1347123"/>
            <a:ext cx="30291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Phase-I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(~2026)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B25316DD-046D-E972-075A-FB38F458A56D}"/>
                  </a:ext>
                </a:extLst>
              </p:cNvPr>
              <p:cNvSpPr txBox="1"/>
              <p:nvPr/>
            </p:nvSpPr>
            <p:spPr>
              <a:xfrm>
                <a:off x="561369" y="1931898"/>
                <a:ext cx="4083554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p"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/>
                    <a:ea typeface="HGPｺﾞｼｯｸM"/>
                    <a:cs typeface="+mn-cs"/>
                  </a:rPr>
                  <a:t>SC HI </a:t>
                </a:r>
                <a:r>
                  <a:rPr kumimoji="1" lang="en-US" altLang="ja-JP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/>
                    <a:ea typeface="HGPｺﾞｼｯｸM"/>
                    <a:cs typeface="+mn-cs"/>
                  </a:rPr>
                  <a:t>Linac</a:t>
                </a:r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/>
                  <a:ea typeface="HGPｺﾞｼｯｸM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p"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/>
                    <a:ea typeface="HGPｺﾞｼｯｸM"/>
                    <a:cs typeface="+mn-cs"/>
                  </a:rPr>
                  <a:t>KEK PS booster </a:t>
                </a:r>
                <a14:m>
                  <m:oMath xmlns:m="http://schemas.openxmlformats.org/officeDocument/2006/math">
                    <m:r>
                      <a:rPr kumimoji="1" lang="en-US" altLang="ja-JP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~</m:t>
                    </m:r>
                    <m:sSup>
                      <m:sSupPr>
                        <m:ctrlP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8</m:t>
                        </m:r>
                      </m:sup>
                    </m:sSup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/>
                    <a:ea typeface="HGPｺﾞｼｯｸM"/>
                    <a:cs typeface="+mn-cs"/>
                  </a:rPr>
                  <a:t>Hz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p"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/>
                    <a:ea typeface="HGPｺﾞｼｯｸM"/>
                    <a:cs typeface="+mn-cs"/>
                  </a:rPr>
                  <a:t>E16 spectrometer (upgrade)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p"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/>
                    <a:ea typeface="HGPｺﾞｼｯｸM"/>
                    <a:cs typeface="+mn-cs"/>
                  </a:rPr>
                  <a:t>Thermal dileptons</a:t>
                </a:r>
                <a:endPara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/>
                  <a:ea typeface="HGPｺﾞｼｯｸM"/>
                  <a:cs typeface="+mn-cs"/>
                </a:endParaRP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B25316DD-046D-E972-075A-FB38F458A5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69" y="1931898"/>
                <a:ext cx="4083554" cy="1569660"/>
              </a:xfrm>
              <a:prstGeom prst="rect">
                <a:avLst/>
              </a:prstGeom>
              <a:blipFill>
                <a:blip r:embed="rId2"/>
                <a:stretch>
                  <a:fillRect l="-1940" t="-3113" r="-1493" b="-81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図 7">
            <a:extLst>
              <a:ext uri="{FF2B5EF4-FFF2-40B4-BE49-F238E27FC236}">
                <a16:creationId xmlns:a16="http://schemas.microsoft.com/office/drawing/2014/main" id="{F3FEB7CE-96DC-28B2-6C2F-6BD2DF9F0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518" y="1620403"/>
            <a:ext cx="1817108" cy="180859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53AAF90-4A57-B543-8B8F-5C81E974F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098" y="1620403"/>
            <a:ext cx="2388714" cy="1808597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56964CD-73F8-82CF-730D-40D34D4EE388}"/>
              </a:ext>
            </a:extLst>
          </p:cNvPr>
          <p:cNvSpPr txBox="1"/>
          <p:nvPr/>
        </p:nvSpPr>
        <p:spPr>
          <a:xfrm>
            <a:off x="264924" y="3762286"/>
            <a:ext cx="3123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Phase-II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(~2032)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4C4A97D1-E13F-8ABD-2CCF-4DF3CBB2BF32}"/>
                  </a:ext>
                </a:extLst>
              </p:cNvPr>
              <p:cNvSpPr txBox="1"/>
              <p:nvPr/>
            </p:nvSpPr>
            <p:spPr>
              <a:xfrm>
                <a:off x="561369" y="4347061"/>
                <a:ext cx="3412857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p"/>
                  <a:tabLst/>
                  <a:defRPr/>
                </a:pP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/>
                    <a:ea typeface="HGPｺﾞｼｯｸM"/>
                    <a:cs typeface="+mn-cs"/>
                  </a:rPr>
                  <a:t>New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/>
                    <a:ea typeface="HGPｺﾞｼｯｸM"/>
                    <a:cs typeface="+mn-cs"/>
                  </a:rPr>
                  <a:t> booster </a:t>
                </a:r>
                <a14:m>
                  <m:oMath xmlns:m="http://schemas.openxmlformats.org/officeDocument/2006/math">
                    <m:r>
                      <a:rPr kumimoji="1" lang="en-US" altLang="ja-JP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~</m:t>
                    </m:r>
                    <m:sSup>
                      <m:sSupPr>
                        <m:ctrlP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11</m:t>
                        </m:r>
                      </m:sup>
                    </m:sSup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/>
                    <a:ea typeface="HGPｺﾞｼｯｸM"/>
                    <a:cs typeface="+mn-cs"/>
                  </a:rPr>
                  <a:t>Hz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p"/>
                  <a:tabLst/>
                  <a:defRPr/>
                </a:pP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/>
                    <a:ea typeface="HGPｺﾞｼｯｸM"/>
                    <a:cs typeface="+mn-cs"/>
                  </a:rPr>
                  <a:t>New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/>
                    <a:ea typeface="HGPｺﾞｼｯｸM"/>
                    <a:cs typeface="+mn-cs"/>
                  </a:rPr>
                  <a:t> spectrometer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p"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/>
                    <a:ea typeface="HGPｺﾞｼｯｸM"/>
                    <a:cs typeface="+mn-cs"/>
                  </a:rPr>
                  <a:t>Fluctuations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p"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/>
                    <a:ea typeface="HGPｺﾞｼｯｸM"/>
                    <a:cs typeface="+mn-cs"/>
                  </a:rPr>
                  <a:t>Correlations</a:t>
                </a:r>
                <a:endPara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/>
                  <a:ea typeface="HGPｺﾞｼｯｸM"/>
                  <a:cs typeface="+mn-cs"/>
                </a:endParaRP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4C4A97D1-E13F-8ABD-2CCF-4DF3CBB2B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69" y="4347061"/>
                <a:ext cx="3412857" cy="1569660"/>
              </a:xfrm>
              <a:prstGeom prst="rect">
                <a:avLst/>
              </a:prstGeom>
              <a:blipFill>
                <a:blip r:embed="rId5"/>
                <a:stretch>
                  <a:fillRect l="-2321" t="-3101" r="-1786" b="-77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図 15">
            <a:extLst>
              <a:ext uri="{FF2B5EF4-FFF2-40B4-BE49-F238E27FC236}">
                <a16:creationId xmlns:a16="http://schemas.microsoft.com/office/drawing/2014/main" id="{F739370F-312E-891C-F3AE-E20159EA5D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466" r="8279"/>
          <a:stretch/>
        </p:blipFill>
        <p:spPr>
          <a:xfrm>
            <a:off x="4405889" y="4378914"/>
            <a:ext cx="4575739" cy="2346430"/>
          </a:xfrm>
          <a:prstGeom prst="rect">
            <a:avLst/>
          </a:prstGeom>
        </p:spPr>
      </p:pic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B3566CF1-E332-473E-278A-752C2FAB82C9}"/>
              </a:ext>
            </a:extLst>
          </p:cNvPr>
          <p:cNvGrpSpPr/>
          <p:nvPr/>
        </p:nvGrpSpPr>
        <p:grpSpPr>
          <a:xfrm>
            <a:off x="3955198" y="5282520"/>
            <a:ext cx="2634510" cy="928516"/>
            <a:chOff x="65961" y="4669324"/>
            <a:chExt cx="2634510" cy="1663110"/>
          </a:xfrm>
        </p:grpSpPr>
        <p:sp>
          <p:nvSpPr>
            <p:cNvPr id="18" name="角丸四角形 27">
              <a:extLst>
                <a:ext uri="{FF2B5EF4-FFF2-40B4-BE49-F238E27FC236}">
                  <a16:creationId xmlns:a16="http://schemas.microsoft.com/office/drawing/2014/main" id="{88B24AFA-8A84-8FB4-8262-F79CE35DE788}"/>
                </a:ext>
              </a:extLst>
            </p:cNvPr>
            <p:cNvSpPr/>
            <p:nvPr/>
          </p:nvSpPr>
          <p:spPr>
            <a:xfrm>
              <a:off x="65961" y="4669324"/>
              <a:ext cx="2300324" cy="1663110"/>
            </a:xfrm>
            <a:prstGeom prst="wedgeRoundRectCallout">
              <a:avLst>
                <a:gd name="adj1" fmla="val -24004"/>
                <a:gd name="adj2" fmla="val -88141"/>
                <a:gd name="adj3" fmla="val 16667"/>
              </a:avLst>
            </a:prstGeom>
            <a:solidFill>
              <a:srgbClr val="41AEBD">
                <a:lumMod val="50000"/>
                <a:alpha val="70000"/>
              </a:srgbClr>
            </a:solidFill>
            <a:ln w="28575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0513B470-6384-4C9E-5593-95E13EDA6BF5}"/>
                </a:ext>
              </a:extLst>
            </p:cNvPr>
            <p:cNvSpPr txBox="1"/>
            <p:nvPr/>
          </p:nvSpPr>
          <p:spPr>
            <a:xfrm>
              <a:off x="177522" y="4703261"/>
              <a:ext cx="2522949" cy="1488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/>
                  <a:ea typeface="HGPｺﾞｼｯｸM"/>
                  <a:cs typeface="+mn-cs"/>
                </a:rPr>
                <a:t>Phase-I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/>
                  <a:ea typeface="HGPｺﾞｼｯｸM"/>
                  <a:cs typeface="+mn-cs"/>
                </a:rPr>
                <a:t>E16 (upgraded)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endParaRPr>
            </a:p>
          </p:txBody>
        </p:sp>
      </p:grpSp>
      <p:sp>
        <p:nvSpPr>
          <p:cNvPr id="20" name="角丸四角形 27">
            <a:extLst>
              <a:ext uri="{FF2B5EF4-FFF2-40B4-BE49-F238E27FC236}">
                <a16:creationId xmlns:a16="http://schemas.microsoft.com/office/drawing/2014/main" id="{FF5D9C98-6C51-3DB1-EE73-5A436ED950E8}"/>
              </a:ext>
            </a:extLst>
          </p:cNvPr>
          <p:cNvSpPr/>
          <p:nvPr/>
        </p:nvSpPr>
        <p:spPr>
          <a:xfrm>
            <a:off x="6195097" y="4073390"/>
            <a:ext cx="2674970" cy="928516"/>
          </a:xfrm>
          <a:prstGeom prst="wedgeRoundRectCallout">
            <a:avLst>
              <a:gd name="adj1" fmla="val 13584"/>
              <a:gd name="adj2" fmla="val 125385"/>
              <a:gd name="adj3" fmla="val 16667"/>
            </a:avLst>
          </a:prstGeom>
          <a:solidFill>
            <a:srgbClr val="41AEBD">
              <a:lumMod val="50000"/>
              <a:alpha val="70000"/>
            </a:srgbClr>
          </a:solidFill>
          <a:ln w="28575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BB5ACAA-13A9-EE89-0B27-DD89EBF2BB28}"/>
              </a:ext>
            </a:extLst>
          </p:cNvPr>
          <p:cNvSpPr txBox="1"/>
          <p:nvPr/>
        </p:nvSpPr>
        <p:spPr>
          <a:xfrm>
            <a:off x="6233885" y="4107779"/>
            <a:ext cx="2747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Phase-II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New spectrometer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403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角丸四角形 27">
            <a:extLst>
              <a:ext uri="{FF2B5EF4-FFF2-40B4-BE49-F238E27FC236}">
                <a16:creationId xmlns:a16="http://schemas.microsoft.com/office/drawing/2014/main" id="{9CEBC90C-3904-453C-B22A-D1A764A1C675}"/>
              </a:ext>
            </a:extLst>
          </p:cNvPr>
          <p:cNvSpPr/>
          <p:nvPr/>
        </p:nvSpPr>
        <p:spPr>
          <a:xfrm>
            <a:off x="2312797" y="1574166"/>
            <a:ext cx="4518406" cy="2288533"/>
          </a:xfrm>
          <a:prstGeom prst="roundRect">
            <a:avLst>
              <a:gd name="adj" fmla="val 7243"/>
            </a:avLst>
          </a:prstGeom>
          <a:solidFill>
            <a:srgbClr val="41AEBD">
              <a:lumMod val="50000"/>
              <a:alpha val="7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67BF775-2553-6755-0A7E-27C2C4994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HIC vs LAT: Pros &amp; Cons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7DF8434-CA36-2CAA-C2A6-286E1510C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7C6F0A0-BF2C-3426-9FD1-32092E6C4B57}"/>
              </a:ext>
            </a:extLst>
          </p:cNvPr>
          <p:cNvCxnSpPr>
            <a:cxnSpLocks/>
          </p:cNvCxnSpPr>
          <p:nvPr/>
        </p:nvCxnSpPr>
        <p:spPr>
          <a:xfrm>
            <a:off x="4572000" y="1854437"/>
            <a:ext cx="0" cy="1767084"/>
          </a:xfrm>
          <a:prstGeom prst="line">
            <a:avLst/>
          </a:prstGeom>
          <a:ln w="15875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FE43A80-1FB4-CDB0-7DE2-19F3C6B6A4B6}"/>
              </a:ext>
            </a:extLst>
          </p:cNvPr>
          <p:cNvSpPr txBox="1"/>
          <p:nvPr/>
        </p:nvSpPr>
        <p:spPr>
          <a:xfrm>
            <a:off x="2469725" y="1574166"/>
            <a:ext cx="1983235" cy="2047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kumimoji="1" lang="en-US" altLang="ja-JP" sz="4400" b="1" dirty="0"/>
              <a:t>HIC</a:t>
            </a:r>
          </a:p>
          <a:p>
            <a:pPr algn="r">
              <a:lnSpc>
                <a:spcPct val="120000"/>
              </a:lnSpc>
            </a:pPr>
            <a:r>
              <a:rPr kumimoji="1" lang="en-US" altLang="ja-JP" sz="3200" dirty="0"/>
              <a:t>Real</a:t>
            </a:r>
            <a:endParaRPr lang="en-US" altLang="ja-JP" sz="3200" dirty="0"/>
          </a:p>
          <a:p>
            <a:pPr algn="r">
              <a:lnSpc>
                <a:spcPct val="120000"/>
              </a:lnSpc>
            </a:pPr>
            <a:r>
              <a:rPr kumimoji="1" lang="en-US" altLang="ja-JP" sz="3200" dirty="0"/>
              <a:t>Dynamical</a:t>
            </a:r>
            <a:endParaRPr kumimoji="1" lang="ja-JP" altLang="en-US" sz="32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872EC81-8468-657A-8798-AFF98EA9F99C}"/>
              </a:ext>
            </a:extLst>
          </p:cNvPr>
          <p:cNvSpPr txBox="1"/>
          <p:nvPr/>
        </p:nvSpPr>
        <p:spPr>
          <a:xfrm>
            <a:off x="4691041" y="1574166"/>
            <a:ext cx="1606530" cy="2047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ja-JP" sz="4400" b="1" dirty="0"/>
              <a:t>LAT</a:t>
            </a:r>
          </a:p>
          <a:p>
            <a:pPr>
              <a:lnSpc>
                <a:spcPct val="120000"/>
              </a:lnSpc>
            </a:pPr>
            <a:r>
              <a:rPr kumimoji="1" lang="en-US" altLang="ja-JP" sz="3200" dirty="0"/>
              <a:t>Virtual</a:t>
            </a:r>
            <a:endParaRPr lang="en-US" altLang="ja-JP" sz="3200" dirty="0"/>
          </a:p>
          <a:p>
            <a:pPr>
              <a:lnSpc>
                <a:spcPct val="120000"/>
              </a:lnSpc>
            </a:pPr>
            <a:r>
              <a:rPr kumimoji="1" lang="en-US" altLang="ja-JP" sz="3200" dirty="0"/>
              <a:t>Thermal</a:t>
            </a:r>
            <a:endParaRPr kumimoji="1" lang="ja-JP" altLang="en-US" sz="32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7D009A9-9E19-DBF7-9218-BF6F73C5B351}"/>
              </a:ext>
            </a:extLst>
          </p:cNvPr>
          <p:cNvSpPr txBox="1"/>
          <p:nvPr/>
        </p:nvSpPr>
        <p:spPr>
          <a:xfrm>
            <a:off x="1174321" y="1931349"/>
            <a:ext cx="1523366" cy="919401"/>
          </a:xfrm>
          <a:prstGeom prst="wedgeRoundRectCallout">
            <a:avLst>
              <a:gd name="adj1" fmla="val 99217"/>
              <a:gd name="adj2" fmla="val 33686"/>
              <a:gd name="adj3" fmla="val 16667"/>
            </a:avLst>
          </a:prstGeom>
          <a:noFill/>
          <a:ln w="190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FF00"/>
                </a:solidFill>
              </a:rPr>
              <a:t>necessary</a:t>
            </a:r>
          </a:p>
          <a:p>
            <a:r>
              <a:rPr lang="en-US" altLang="ja-JP" sz="2400" dirty="0">
                <a:solidFill>
                  <a:srgbClr val="FFFF00"/>
                </a:solidFill>
              </a:rPr>
              <a:t>in physics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0DF1AB9-1880-8368-8DA1-C928DDDD1CB6}"/>
              </a:ext>
            </a:extLst>
          </p:cNvPr>
          <p:cNvSpPr txBox="1"/>
          <p:nvPr/>
        </p:nvSpPr>
        <p:spPr>
          <a:xfrm>
            <a:off x="6080508" y="3462795"/>
            <a:ext cx="2736354" cy="1328023"/>
          </a:xfrm>
          <a:prstGeom prst="wedgeRoundRectCallout">
            <a:avLst>
              <a:gd name="adj1" fmla="val -65353"/>
              <a:gd name="adj2" fmla="val -50137"/>
              <a:gd name="adj3" fmla="val 16667"/>
            </a:avLst>
          </a:prstGeom>
          <a:noFill/>
          <a:ln w="190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FFFF00"/>
                </a:solidFill>
              </a:rPr>
              <a:t>ideal environment;</a:t>
            </a:r>
          </a:p>
          <a:p>
            <a:r>
              <a:rPr lang="en-US" altLang="ja-JP" sz="2400" dirty="0">
                <a:solidFill>
                  <a:srgbClr val="FFFF00"/>
                </a:solidFill>
              </a:rPr>
              <a:t>unable to </a:t>
            </a:r>
            <a:r>
              <a:rPr kumimoji="1" lang="en-US" altLang="ja-JP" sz="2400" dirty="0">
                <a:solidFill>
                  <a:srgbClr val="FFFF00"/>
                </a:solidFill>
              </a:rPr>
              <a:t>simulate </a:t>
            </a:r>
          </a:p>
          <a:p>
            <a:r>
              <a:rPr lang="en-US" altLang="ja-JP" sz="2400" dirty="0">
                <a:solidFill>
                  <a:srgbClr val="FFFF00"/>
                </a:solidFill>
              </a:rPr>
              <a:t>real-time evolution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FE4BE47-95AB-4F63-DAF5-646A5C775288}"/>
              </a:ext>
            </a:extLst>
          </p:cNvPr>
          <p:cNvSpPr txBox="1"/>
          <p:nvPr/>
        </p:nvSpPr>
        <p:spPr>
          <a:xfrm>
            <a:off x="704597" y="3468926"/>
            <a:ext cx="1776904" cy="1328023"/>
          </a:xfrm>
          <a:prstGeom prst="wedgeRoundRectCallout">
            <a:avLst>
              <a:gd name="adj1" fmla="val 66668"/>
              <a:gd name="adj2" fmla="val -42247"/>
              <a:gd name="adj3" fmla="val 16667"/>
            </a:avLst>
          </a:prstGeom>
          <a:noFill/>
          <a:ln w="190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FF00"/>
                </a:solidFill>
              </a:rPr>
              <a:t>need </a:t>
            </a:r>
          </a:p>
          <a:p>
            <a:r>
              <a:rPr kumimoji="1" lang="en-US" altLang="ja-JP" sz="2400" dirty="0">
                <a:solidFill>
                  <a:srgbClr val="FFFF00"/>
                </a:solidFill>
              </a:rPr>
              <a:t>space-time </a:t>
            </a:r>
          </a:p>
          <a:p>
            <a:r>
              <a:rPr lang="en-US" altLang="ja-JP" sz="2400" dirty="0">
                <a:solidFill>
                  <a:srgbClr val="FFFF00"/>
                </a:solidFill>
              </a:rPr>
              <a:t>models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2F142BD-4150-7C48-066B-DBB6601C1E51}"/>
              </a:ext>
            </a:extLst>
          </p:cNvPr>
          <p:cNvGrpSpPr/>
          <p:nvPr/>
        </p:nvGrpSpPr>
        <p:grpSpPr>
          <a:xfrm>
            <a:off x="6008834" y="1933831"/>
            <a:ext cx="2808028" cy="1328023"/>
            <a:chOff x="6008834" y="1933831"/>
            <a:chExt cx="2808028" cy="1328023"/>
          </a:xfrm>
        </p:grpSpPr>
        <p:sp>
          <p:nvSpPr>
            <p:cNvPr id="18" name="矢印: 右 17">
              <a:extLst>
                <a:ext uri="{FF2B5EF4-FFF2-40B4-BE49-F238E27FC236}">
                  <a16:creationId xmlns:a16="http://schemas.microsoft.com/office/drawing/2014/main" id="{A599054E-6827-817F-586F-5A37980407B1}"/>
                </a:ext>
              </a:extLst>
            </p:cNvPr>
            <p:cNvSpPr/>
            <p:nvPr/>
          </p:nvSpPr>
          <p:spPr>
            <a:xfrm>
              <a:off x="6008834" y="2528172"/>
              <a:ext cx="1060450" cy="419613"/>
            </a:xfrm>
            <a:prstGeom prst="rightArrow">
              <a:avLst>
                <a:gd name="adj1" fmla="val 50000"/>
                <a:gd name="adj2" fmla="val 82585"/>
              </a:avLst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A0BFE236-20A9-5543-8240-6F73F8379D6C}"/>
                </a:ext>
              </a:extLst>
            </p:cNvPr>
            <p:cNvSpPr txBox="1"/>
            <p:nvPr/>
          </p:nvSpPr>
          <p:spPr>
            <a:xfrm>
              <a:off x="7098125" y="1933831"/>
              <a:ext cx="1718737" cy="1328023"/>
            </a:xfrm>
            <a:prstGeom prst="roundRect">
              <a:avLst/>
            </a:prstGeom>
            <a:noFill/>
            <a:ln w="19050"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solidFill>
                    <a:srgbClr val="FFFF00"/>
                  </a:solidFill>
                </a:rPr>
                <a:t>simulating</a:t>
              </a:r>
            </a:p>
            <a:p>
              <a:r>
                <a:rPr kumimoji="1" lang="en-US" altLang="ja-JP" sz="2400" dirty="0">
                  <a:solidFill>
                    <a:srgbClr val="FFFF00"/>
                  </a:solidFill>
                </a:rPr>
                <a:t>unphysical </a:t>
              </a:r>
            </a:p>
            <a:p>
              <a:r>
                <a:rPr kumimoji="1" lang="en-US" altLang="ja-JP" sz="2400" dirty="0">
                  <a:solidFill>
                    <a:srgbClr val="FFFF00"/>
                  </a:solidFill>
                </a:rPr>
                <a:t>world</a:t>
              </a:r>
              <a:endParaRPr kumimoji="1" lang="ja-JP" altLang="en-US" sz="2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F1700E78-8B27-7F44-3AC1-533B52A047D0}"/>
              </a:ext>
            </a:extLst>
          </p:cNvPr>
          <p:cNvGrpSpPr/>
          <p:nvPr/>
        </p:nvGrpSpPr>
        <p:grpSpPr>
          <a:xfrm>
            <a:off x="2544421" y="3621521"/>
            <a:ext cx="3121441" cy="1246122"/>
            <a:chOff x="2544421" y="3621521"/>
            <a:chExt cx="3121441" cy="1246122"/>
          </a:xfrm>
        </p:grpSpPr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E9654B07-9D70-622B-BBF6-5C61A4AA6C96}"/>
                </a:ext>
              </a:extLst>
            </p:cNvPr>
            <p:cNvSpPr txBox="1"/>
            <p:nvPr/>
          </p:nvSpPr>
          <p:spPr>
            <a:xfrm>
              <a:off x="3417651" y="4405978"/>
              <a:ext cx="13372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>
                  <a:solidFill>
                    <a:srgbClr val="FFFF00"/>
                  </a:solidFill>
                </a:rPr>
                <a:t>motivate</a:t>
              </a:r>
              <a:endParaRPr kumimoji="1" lang="ja-JP" alt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29" name="矢印: 折線 28">
              <a:extLst>
                <a:ext uri="{FF2B5EF4-FFF2-40B4-BE49-F238E27FC236}">
                  <a16:creationId xmlns:a16="http://schemas.microsoft.com/office/drawing/2014/main" id="{58AFBB91-AAB1-8F0F-1D37-1FB66D7DECAC}"/>
                </a:ext>
              </a:extLst>
            </p:cNvPr>
            <p:cNvSpPr/>
            <p:nvPr/>
          </p:nvSpPr>
          <p:spPr>
            <a:xfrm rot="16200000" flipV="1">
              <a:off x="3523080" y="2642862"/>
              <a:ext cx="1164124" cy="3121441"/>
            </a:xfrm>
            <a:prstGeom prst="bentArrow">
              <a:avLst>
                <a:gd name="adj1" fmla="val 24505"/>
                <a:gd name="adj2" fmla="val 25301"/>
                <a:gd name="adj3" fmla="val 50000"/>
                <a:gd name="adj4" fmla="val 50000"/>
              </a:avLst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CA1F589D-50D7-83B7-F948-20B7DA9B43F1}"/>
              </a:ext>
            </a:extLst>
          </p:cNvPr>
          <p:cNvGrpSpPr/>
          <p:nvPr/>
        </p:nvGrpSpPr>
        <p:grpSpPr>
          <a:xfrm>
            <a:off x="2544423" y="3621521"/>
            <a:ext cx="2491016" cy="822292"/>
            <a:chOff x="2544423" y="3621521"/>
            <a:chExt cx="2491016" cy="822292"/>
          </a:xfrm>
        </p:grpSpPr>
        <p:sp>
          <p:nvSpPr>
            <p:cNvPr id="31" name="矢印: 折線 30">
              <a:extLst>
                <a:ext uri="{FF2B5EF4-FFF2-40B4-BE49-F238E27FC236}">
                  <a16:creationId xmlns:a16="http://schemas.microsoft.com/office/drawing/2014/main" id="{2B503A0A-23CB-1245-D0F7-4E935C111A8F}"/>
                </a:ext>
              </a:extLst>
            </p:cNvPr>
            <p:cNvSpPr/>
            <p:nvPr/>
          </p:nvSpPr>
          <p:spPr>
            <a:xfrm rot="10800000">
              <a:off x="2544423" y="3621521"/>
              <a:ext cx="2491016" cy="822292"/>
            </a:xfrm>
            <a:prstGeom prst="bentArrow">
              <a:avLst>
                <a:gd name="adj1" fmla="val 33314"/>
                <a:gd name="adj2" fmla="val 32275"/>
                <a:gd name="adj3" fmla="val 50000"/>
                <a:gd name="adj4" fmla="val 59339"/>
              </a:avLst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8373A00D-CBC3-AC00-A3C2-E126B884B111}"/>
                </a:ext>
              </a:extLst>
            </p:cNvPr>
            <p:cNvSpPr txBox="1"/>
            <p:nvPr/>
          </p:nvSpPr>
          <p:spPr>
            <a:xfrm>
              <a:off x="3365775" y="3939515"/>
              <a:ext cx="8483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>
                  <a:solidFill>
                    <a:srgbClr val="FFFF00"/>
                  </a:solidFill>
                </a:rPr>
                <a:t>input</a:t>
              </a:r>
              <a:endParaRPr kumimoji="1" lang="ja-JP" altLang="en-US" sz="2400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874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角丸四角形 27">
            <a:extLst>
              <a:ext uri="{FF2B5EF4-FFF2-40B4-BE49-F238E27FC236}">
                <a16:creationId xmlns:a16="http://schemas.microsoft.com/office/drawing/2014/main" id="{9CEBC90C-3904-453C-B22A-D1A764A1C675}"/>
              </a:ext>
            </a:extLst>
          </p:cNvPr>
          <p:cNvSpPr/>
          <p:nvPr/>
        </p:nvSpPr>
        <p:spPr>
          <a:xfrm>
            <a:off x="2312797" y="1574166"/>
            <a:ext cx="4518406" cy="5151178"/>
          </a:xfrm>
          <a:prstGeom prst="roundRect">
            <a:avLst>
              <a:gd name="adj" fmla="val 4217"/>
            </a:avLst>
          </a:prstGeom>
          <a:solidFill>
            <a:srgbClr val="41AEBD">
              <a:lumMod val="50000"/>
              <a:alpha val="7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67BF775-2553-6755-0A7E-27C2C4994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HIC vs LAT: Pros &amp; Cons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7DF8434-CA36-2CAA-C2A6-286E1510C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7C6F0A0-BF2C-3426-9FD1-32092E6C4B57}"/>
              </a:ext>
            </a:extLst>
          </p:cNvPr>
          <p:cNvCxnSpPr>
            <a:cxnSpLocks/>
          </p:cNvCxnSpPr>
          <p:nvPr/>
        </p:nvCxnSpPr>
        <p:spPr>
          <a:xfrm>
            <a:off x="4572000" y="1854437"/>
            <a:ext cx="0" cy="1767084"/>
          </a:xfrm>
          <a:prstGeom prst="line">
            <a:avLst/>
          </a:prstGeom>
          <a:ln w="15875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FE43A80-1FB4-CDB0-7DE2-19F3C6B6A4B6}"/>
              </a:ext>
            </a:extLst>
          </p:cNvPr>
          <p:cNvSpPr txBox="1"/>
          <p:nvPr/>
        </p:nvSpPr>
        <p:spPr>
          <a:xfrm>
            <a:off x="2469725" y="1574166"/>
            <a:ext cx="1983235" cy="2047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kumimoji="1" lang="en-US" altLang="ja-JP" sz="4400" b="1" dirty="0"/>
              <a:t>HIC</a:t>
            </a:r>
          </a:p>
          <a:p>
            <a:pPr algn="r">
              <a:lnSpc>
                <a:spcPct val="120000"/>
              </a:lnSpc>
            </a:pPr>
            <a:r>
              <a:rPr kumimoji="1" lang="en-US" altLang="ja-JP" sz="3200" dirty="0"/>
              <a:t>Real</a:t>
            </a:r>
            <a:endParaRPr lang="en-US" altLang="ja-JP" sz="3200" dirty="0"/>
          </a:p>
          <a:p>
            <a:pPr algn="r">
              <a:lnSpc>
                <a:spcPct val="120000"/>
              </a:lnSpc>
            </a:pPr>
            <a:r>
              <a:rPr kumimoji="1" lang="en-US" altLang="ja-JP" sz="3200" dirty="0"/>
              <a:t>Dynamical</a:t>
            </a:r>
            <a:endParaRPr kumimoji="1" lang="ja-JP" altLang="en-US" sz="32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872EC81-8468-657A-8798-AFF98EA9F99C}"/>
              </a:ext>
            </a:extLst>
          </p:cNvPr>
          <p:cNvSpPr txBox="1"/>
          <p:nvPr/>
        </p:nvSpPr>
        <p:spPr>
          <a:xfrm>
            <a:off x="4691041" y="1574166"/>
            <a:ext cx="1606530" cy="2047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ja-JP" sz="4400" b="1" dirty="0"/>
              <a:t>LAT</a:t>
            </a:r>
          </a:p>
          <a:p>
            <a:pPr>
              <a:lnSpc>
                <a:spcPct val="120000"/>
              </a:lnSpc>
            </a:pPr>
            <a:r>
              <a:rPr kumimoji="1" lang="en-US" altLang="ja-JP" sz="3200" dirty="0"/>
              <a:t>Virtual</a:t>
            </a:r>
            <a:endParaRPr lang="en-US" altLang="ja-JP" sz="3200" dirty="0"/>
          </a:p>
          <a:p>
            <a:pPr>
              <a:lnSpc>
                <a:spcPct val="120000"/>
              </a:lnSpc>
            </a:pPr>
            <a:r>
              <a:rPr kumimoji="1" lang="en-US" altLang="ja-JP" sz="3200" dirty="0"/>
              <a:t>Thermal</a:t>
            </a:r>
            <a:endParaRPr kumimoji="1" lang="ja-JP" altLang="en-US" sz="32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7D009A9-9E19-DBF7-9218-BF6F73C5B351}"/>
              </a:ext>
            </a:extLst>
          </p:cNvPr>
          <p:cNvSpPr txBox="1"/>
          <p:nvPr/>
        </p:nvSpPr>
        <p:spPr>
          <a:xfrm>
            <a:off x="1174321" y="1931349"/>
            <a:ext cx="1523366" cy="919401"/>
          </a:xfrm>
          <a:prstGeom prst="wedgeRoundRectCallout">
            <a:avLst>
              <a:gd name="adj1" fmla="val 99217"/>
              <a:gd name="adj2" fmla="val 33686"/>
              <a:gd name="adj3" fmla="val 16667"/>
            </a:avLst>
          </a:prstGeom>
          <a:noFill/>
          <a:ln w="190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FF00"/>
                </a:solidFill>
              </a:rPr>
              <a:t>necessary</a:t>
            </a:r>
          </a:p>
          <a:p>
            <a:r>
              <a:rPr lang="en-US" altLang="ja-JP" sz="2400" dirty="0">
                <a:solidFill>
                  <a:srgbClr val="FFFF00"/>
                </a:solidFill>
              </a:rPr>
              <a:t>in physics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F2934E1-291A-868F-C338-DAFDF3D7C9DC}"/>
              </a:ext>
            </a:extLst>
          </p:cNvPr>
          <p:cNvSpPr txBox="1"/>
          <p:nvPr/>
        </p:nvSpPr>
        <p:spPr>
          <a:xfrm>
            <a:off x="704597" y="3468926"/>
            <a:ext cx="1776904" cy="1328023"/>
          </a:xfrm>
          <a:prstGeom prst="wedgeRoundRectCallout">
            <a:avLst>
              <a:gd name="adj1" fmla="val 66668"/>
              <a:gd name="adj2" fmla="val -42247"/>
              <a:gd name="adj3" fmla="val 16667"/>
            </a:avLst>
          </a:prstGeom>
          <a:noFill/>
          <a:ln w="190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FF00"/>
                </a:solidFill>
              </a:rPr>
              <a:t>need </a:t>
            </a:r>
          </a:p>
          <a:p>
            <a:r>
              <a:rPr kumimoji="1" lang="en-US" altLang="ja-JP" sz="2400" dirty="0">
                <a:solidFill>
                  <a:srgbClr val="FFFF00"/>
                </a:solidFill>
              </a:rPr>
              <a:t>space-time </a:t>
            </a:r>
          </a:p>
          <a:p>
            <a:r>
              <a:rPr lang="en-US" altLang="ja-JP" sz="2400" dirty="0">
                <a:solidFill>
                  <a:srgbClr val="FFFF00"/>
                </a:solidFill>
              </a:rPr>
              <a:t>models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5BCC3DB2-7B66-EBFF-5297-30FF61AE5C48}"/>
              </a:ext>
            </a:extLst>
          </p:cNvPr>
          <p:cNvGrpSpPr/>
          <p:nvPr/>
        </p:nvGrpSpPr>
        <p:grpSpPr>
          <a:xfrm>
            <a:off x="2544423" y="3621521"/>
            <a:ext cx="2491016" cy="822292"/>
            <a:chOff x="2544423" y="3621521"/>
            <a:chExt cx="2491016" cy="822292"/>
          </a:xfrm>
        </p:grpSpPr>
        <p:sp>
          <p:nvSpPr>
            <p:cNvPr id="14" name="矢印: 折線 13">
              <a:extLst>
                <a:ext uri="{FF2B5EF4-FFF2-40B4-BE49-F238E27FC236}">
                  <a16:creationId xmlns:a16="http://schemas.microsoft.com/office/drawing/2014/main" id="{231E186D-9C27-28F6-DD88-E86F2B751B58}"/>
                </a:ext>
              </a:extLst>
            </p:cNvPr>
            <p:cNvSpPr/>
            <p:nvPr/>
          </p:nvSpPr>
          <p:spPr>
            <a:xfrm rot="10800000">
              <a:off x="2544423" y="3621521"/>
              <a:ext cx="2491016" cy="822292"/>
            </a:xfrm>
            <a:prstGeom prst="bentArrow">
              <a:avLst>
                <a:gd name="adj1" fmla="val 33314"/>
                <a:gd name="adj2" fmla="val 32275"/>
                <a:gd name="adj3" fmla="val 50000"/>
                <a:gd name="adj4" fmla="val 59339"/>
              </a:avLst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26A20985-59D1-16D0-D921-A13622354021}"/>
                </a:ext>
              </a:extLst>
            </p:cNvPr>
            <p:cNvSpPr txBox="1"/>
            <p:nvPr/>
          </p:nvSpPr>
          <p:spPr>
            <a:xfrm>
              <a:off x="3365775" y="3939515"/>
              <a:ext cx="8483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>
                  <a:solidFill>
                    <a:srgbClr val="FFFF00"/>
                  </a:solidFill>
                </a:rPr>
                <a:t>input</a:t>
              </a:r>
              <a:endParaRPr kumimoji="1" lang="ja-JP" altLang="en-US" sz="2400" dirty="0">
                <a:solidFill>
                  <a:srgbClr val="FFFF00"/>
                </a:solidFill>
              </a:endParaRPr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2994122-6D0F-A611-BCF3-276FAA631CA3}"/>
              </a:ext>
            </a:extLst>
          </p:cNvPr>
          <p:cNvSpPr txBox="1"/>
          <p:nvPr/>
        </p:nvSpPr>
        <p:spPr>
          <a:xfrm>
            <a:off x="7098125" y="1933831"/>
            <a:ext cx="1718737" cy="1328023"/>
          </a:xfrm>
          <a:prstGeom prst="roundRect">
            <a:avLst/>
          </a:prstGeom>
          <a:noFill/>
          <a:ln w="190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FFFF00"/>
                </a:solidFill>
              </a:rPr>
              <a:t>simulating</a:t>
            </a:r>
          </a:p>
          <a:p>
            <a:r>
              <a:rPr kumimoji="1" lang="en-US" altLang="ja-JP" sz="2400" dirty="0">
                <a:solidFill>
                  <a:srgbClr val="FFFF00"/>
                </a:solidFill>
              </a:rPr>
              <a:t>unphysical </a:t>
            </a:r>
          </a:p>
          <a:p>
            <a:r>
              <a:rPr kumimoji="1" lang="en-US" altLang="ja-JP" sz="2400" dirty="0">
                <a:solidFill>
                  <a:srgbClr val="FFFF00"/>
                </a:solidFill>
              </a:rPr>
              <a:t>world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88F3228-FFCA-5F1B-4236-CC0CA3025B60}"/>
              </a:ext>
            </a:extLst>
          </p:cNvPr>
          <p:cNvSpPr txBox="1"/>
          <p:nvPr/>
        </p:nvSpPr>
        <p:spPr>
          <a:xfrm>
            <a:off x="3514659" y="4888443"/>
            <a:ext cx="2114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finite density</a:t>
            </a:r>
            <a:endParaRPr kumimoji="1" lang="ja-JP" altLang="en-US" sz="28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7A92902-D365-7249-FF01-5D0C90AF0F04}"/>
              </a:ext>
            </a:extLst>
          </p:cNvPr>
          <p:cNvSpPr txBox="1"/>
          <p:nvPr/>
        </p:nvSpPr>
        <p:spPr>
          <a:xfrm>
            <a:off x="2504606" y="5327046"/>
            <a:ext cx="194835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3200" dirty="0"/>
              <a:t>Accessible</a:t>
            </a:r>
          </a:p>
          <a:p>
            <a:pPr algn="r">
              <a:lnSpc>
                <a:spcPct val="90000"/>
              </a:lnSpc>
            </a:pPr>
            <a:r>
              <a:rPr kumimoji="1" lang="en-US" altLang="ja-JP" sz="2000" dirty="0"/>
              <a:t>beam-energy</a:t>
            </a:r>
          </a:p>
          <a:p>
            <a:pPr algn="r">
              <a:lnSpc>
                <a:spcPct val="90000"/>
              </a:lnSpc>
            </a:pPr>
            <a:r>
              <a:rPr lang="en-US" altLang="ja-JP" sz="2000" dirty="0"/>
              <a:t>s</a:t>
            </a:r>
            <a:r>
              <a:rPr kumimoji="1" lang="en-US" altLang="ja-JP" sz="2000" dirty="0"/>
              <a:t>can</a:t>
            </a:r>
            <a:endParaRPr kumimoji="1" lang="ja-JP" altLang="en-US" sz="20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1EC5915-88C1-E175-FC3D-D920101A8145}"/>
              </a:ext>
            </a:extLst>
          </p:cNvPr>
          <p:cNvSpPr txBox="1"/>
          <p:nvPr/>
        </p:nvSpPr>
        <p:spPr>
          <a:xfrm>
            <a:off x="4691041" y="5301252"/>
            <a:ext cx="156805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Difficult</a:t>
            </a:r>
          </a:p>
          <a:p>
            <a:pPr>
              <a:lnSpc>
                <a:spcPct val="90000"/>
              </a:lnSpc>
            </a:pPr>
            <a:r>
              <a:rPr lang="en-US" altLang="ja-JP" sz="2000" dirty="0"/>
              <a:t>due to </a:t>
            </a:r>
          </a:p>
          <a:p>
            <a:pPr>
              <a:lnSpc>
                <a:spcPct val="90000"/>
              </a:lnSpc>
            </a:pPr>
            <a:r>
              <a:rPr lang="en-US" altLang="ja-JP" sz="2000" dirty="0"/>
              <a:t>sign problem</a:t>
            </a:r>
            <a:endParaRPr kumimoji="1" lang="ja-JP" altLang="en-US" sz="2000" dirty="0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8BB1D909-C84A-ECAB-4CF1-CA1D4A1185E6}"/>
              </a:ext>
            </a:extLst>
          </p:cNvPr>
          <p:cNvGrpSpPr/>
          <p:nvPr/>
        </p:nvGrpSpPr>
        <p:grpSpPr>
          <a:xfrm>
            <a:off x="2544421" y="3621521"/>
            <a:ext cx="3121441" cy="1246122"/>
            <a:chOff x="2544421" y="3621521"/>
            <a:chExt cx="3121441" cy="1246122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CAB03657-9865-410E-5CE5-A8C4B269321B}"/>
                </a:ext>
              </a:extLst>
            </p:cNvPr>
            <p:cNvSpPr txBox="1"/>
            <p:nvPr/>
          </p:nvSpPr>
          <p:spPr>
            <a:xfrm>
              <a:off x="3417651" y="4405978"/>
              <a:ext cx="13372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>
                  <a:solidFill>
                    <a:srgbClr val="FFFF00"/>
                  </a:solidFill>
                </a:rPr>
                <a:t>motivate</a:t>
              </a:r>
              <a:endParaRPr kumimoji="1" lang="ja-JP" alt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25" name="矢印: 折線 24">
              <a:extLst>
                <a:ext uri="{FF2B5EF4-FFF2-40B4-BE49-F238E27FC236}">
                  <a16:creationId xmlns:a16="http://schemas.microsoft.com/office/drawing/2014/main" id="{BA0A04B1-1123-2E91-6003-53E30CC14ED8}"/>
                </a:ext>
              </a:extLst>
            </p:cNvPr>
            <p:cNvSpPr/>
            <p:nvPr/>
          </p:nvSpPr>
          <p:spPr>
            <a:xfrm rot="16200000" flipV="1">
              <a:off x="3523080" y="2642862"/>
              <a:ext cx="1164124" cy="3121441"/>
            </a:xfrm>
            <a:prstGeom prst="bentArrow">
              <a:avLst>
                <a:gd name="adj1" fmla="val 24505"/>
                <a:gd name="adj2" fmla="val 25301"/>
                <a:gd name="adj3" fmla="val 50000"/>
                <a:gd name="adj4" fmla="val 50000"/>
              </a:avLst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D581B088-DBD3-38D9-9A90-25C60ABC694D}"/>
              </a:ext>
            </a:extLst>
          </p:cNvPr>
          <p:cNvCxnSpPr>
            <a:cxnSpLocks/>
          </p:cNvCxnSpPr>
          <p:nvPr/>
        </p:nvCxnSpPr>
        <p:spPr>
          <a:xfrm flipH="1">
            <a:off x="4570576" y="5512037"/>
            <a:ext cx="1424" cy="885094"/>
          </a:xfrm>
          <a:prstGeom prst="line">
            <a:avLst/>
          </a:prstGeom>
          <a:ln w="15875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矢印: 右 26">
            <a:extLst>
              <a:ext uri="{FF2B5EF4-FFF2-40B4-BE49-F238E27FC236}">
                <a16:creationId xmlns:a16="http://schemas.microsoft.com/office/drawing/2014/main" id="{A16FFC3D-A0D4-F48D-604A-905DCA22B192}"/>
              </a:ext>
            </a:extLst>
          </p:cNvPr>
          <p:cNvSpPr/>
          <p:nvPr/>
        </p:nvSpPr>
        <p:spPr>
          <a:xfrm>
            <a:off x="6008834" y="2528172"/>
            <a:ext cx="1060450" cy="419613"/>
          </a:xfrm>
          <a:prstGeom prst="rightArrow">
            <a:avLst>
              <a:gd name="adj1" fmla="val 50000"/>
              <a:gd name="adj2" fmla="val 82585"/>
            </a:avLst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F255426-FE40-F466-4DA7-5B48B2CC87FE}"/>
              </a:ext>
            </a:extLst>
          </p:cNvPr>
          <p:cNvSpPr txBox="1"/>
          <p:nvPr/>
        </p:nvSpPr>
        <p:spPr>
          <a:xfrm>
            <a:off x="6080508" y="3462795"/>
            <a:ext cx="2736354" cy="1328023"/>
          </a:xfrm>
          <a:prstGeom prst="wedgeRoundRectCallout">
            <a:avLst>
              <a:gd name="adj1" fmla="val -65353"/>
              <a:gd name="adj2" fmla="val -50137"/>
              <a:gd name="adj3" fmla="val 16667"/>
            </a:avLst>
          </a:prstGeom>
          <a:noFill/>
          <a:ln w="190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FFFF00"/>
                </a:solidFill>
              </a:rPr>
              <a:t>ideal environment;</a:t>
            </a:r>
          </a:p>
          <a:p>
            <a:r>
              <a:rPr lang="en-US" altLang="ja-JP" sz="2400" dirty="0">
                <a:solidFill>
                  <a:srgbClr val="FFFF00"/>
                </a:solidFill>
              </a:rPr>
              <a:t>unable to </a:t>
            </a:r>
            <a:r>
              <a:rPr kumimoji="1" lang="en-US" altLang="ja-JP" sz="2400" dirty="0">
                <a:solidFill>
                  <a:srgbClr val="FFFF00"/>
                </a:solidFill>
              </a:rPr>
              <a:t>simulate </a:t>
            </a:r>
          </a:p>
          <a:p>
            <a:r>
              <a:rPr lang="en-US" altLang="ja-JP" sz="2400" dirty="0">
                <a:solidFill>
                  <a:srgbClr val="FFFF00"/>
                </a:solidFill>
              </a:rPr>
              <a:t>real-time evolution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253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011E95-CDCE-7E58-7332-70B71B28B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12166"/>
            <a:ext cx="7886700" cy="2666531"/>
          </a:xfrm>
        </p:spPr>
        <p:txBody>
          <a:bodyPr>
            <a:normAutofit/>
          </a:bodyPr>
          <a:lstStyle/>
          <a:p>
            <a:r>
              <a:rPr kumimoji="1" lang="en-US" altLang="ja-JP" sz="6000" dirty="0"/>
              <a:t>Fluctuations &amp;</a:t>
            </a:r>
            <a:br>
              <a:rPr kumimoji="1" lang="en-US" altLang="ja-JP" sz="6000" dirty="0"/>
            </a:br>
            <a:r>
              <a:rPr kumimoji="1" lang="en-US" altLang="ja-JP" sz="6000" dirty="0"/>
              <a:t>Distribution Functions</a:t>
            </a:r>
            <a:endParaRPr kumimoji="1" lang="ja-JP" altLang="en-US" sz="60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952C844-EAA8-F8F2-DC3F-067C96213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18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23818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Fluctuations</a:t>
            </a:r>
            <a:endParaRPr kumimoji="1" lang="ja-JP" altLang="en-US" dirty="0"/>
          </a:p>
        </p:txBody>
      </p:sp>
      <p:sp>
        <p:nvSpPr>
          <p:cNvPr id="31" name="正方形/長方形 30"/>
          <p:cNvSpPr/>
          <p:nvPr/>
        </p:nvSpPr>
        <p:spPr>
          <a:xfrm>
            <a:off x="765300" y="2478150"/>
            <a:ext cx="2577431" cy="2124963"/>
          </a:xfrm>
          <a:prstGeom prst="rect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 panose="020B0600070205080204" pitchFamily="50" charset="-128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1659713" y="3171565"/>
            <a:ext cx="798472" cy="713006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AD010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anose="020B0600070205080204" pitchFamily="50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846927" y="407190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i="1" dirty="0">
                <a:solidFill>
                  <a:srgbClr val="BBE0E3">
                    <a:lumMod val="25000"/>
                  </a:srgbClr>
                </a:solidFill>
                <a:latin typeface="Arial"/>
                <a:ea typeface="ＭＳ Ｐゴシック" panose="020B0600070205080204" pitchFamily="50" charset="-128"/>
              </a:rPr>
              <a:t>V</a:t>
            </a:r>
            <a:endParaRPr lang="ja-JP" altLang="en-US" sz="2400" i="1" dirty="0">
              <a:solidFill>
                <a:srgbClr val="BBE0E3">
                  <a:lumMod val="25000"/>
                </a:srgbClr>
              </a:solidFill>
              <a:latin typeface="Arial"/>
              <a:ea typeface="ＭＳ Ｐゴシック" panose="020B0600070205080204" pitchFamily="50" charset="-128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360448" y="1741343"/>
            <a:ext cx="64524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prstClr val="white"/>
                </a:solidFill>
                <a:latin typeface="+mj-lt"/>
                <a:ea typeface="ＭＳ Ｐゴシック" panose="020B0600070205080204" pitchFamily="50" charset="-128"/>
              </a:rPr>
              <a:t>Observables in equilibrium are fluctuating!</a:t>
            </a:r>
            <a:endParaRPr lang="ja-JP" altLang="en-US" sz="2800" dirty="0">
              <a:solidFill>
                <a:prstClr val="white"/>
              </a:solidFill>
              <a:latin typeface="+mj-lt"/>
              <a:ea typeface="ＭＳ Ｐゴシック" panose="020B0600070205080204" pitchFamily="50" charset="-128"/>
            </a:endParaRPr>
          </a:p>
        </p:txBody>
      </p:sp>
      <p:pic>
        <p:nvPicPr>
          <p:cNvPr id="35" name="TexTeXPicture" descr="&lt;?xml version=&quot;1.0&quot; encoding=&quot;utf-16&quot;?&gt;&#10;&lt;TeXTeX&gt;&#10;  &lt;preamble&gt;\documentclass{jarticle}&#10;\usepackage{amsmath}&#10;\pagestyle{empty}&lt;/preamble&gt;&#10;  &lt;body&gt;\begin{align*} &#10;N&#10;\end{align*}&lt;/body&gt;&#10;  &lt;fcolor&gt;FFFF0000&lt;/fcolor&gt;&#10;  &lt;bcolor&gt;FFFFFFFF&lt;/bcolor&gt;&#10;  &lt;transparent&gt;True&lt;/transparent&gt;&#10;  &lt;resolution&gt;1800&lt;/resolution&gt;&#10;  &lt;imageh&gt;170&lt;/imageh&gt;&#10;  &lt;imagew&gt;209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094" y="3398134"/>
            <a:ext cx="301841" cy="245517"/>
          </a:xfrm>
          <a:prstGeom prst="rect">
            <a:avLst/>
          </a:prstGeom>
        </p:spPr>
      </p:pic>
      <p:grpSp>
        <p:nvGrpSpPr>
          <p:cNvPr id="36" name="グループ化 35"/>
          <p:cNvGrpSpPr/>
          <p:nvPr/>
        </p:nvGrpSpPr>
        <p:grpSpPr>
          <a:xfrm>
            <a:off x="4990410" y="2427924"/>
            <a:ext cx="3217964" cy="2137920"/>
            <a:chOff x="4990410" y="2110932"/>
            <a:chExt cx="3217964" cy="2137920"/>
          </a:xfrm>
        </p:grpSpPr>
        <p:sp>
          <p:nvSpPr>
            <p:cNvPr id="37" name="フリーフォーム 36"/>
            <p:cNvSpPr/>
            <p:nvPr/>
          </p:nvSpPr>
          <p:spPr>
            <a:xfrm>
              <a:off x="5510897" y="2817952"/>
              <a:ext cx="1951741" cy="1271383"/>
            </a:xfrm>
            <a:custGeom>
              <a:avLst/>
              <a:gdLst>
                <a:gd name="connsiteX0" fmla="*/ 0 w 1764405"/>
                <a:gd name="connsiteY0" fmla="*/ 862889 h 891731"/>
                <a:gd name="connsiteX1" fmla="*/ 669701 w 1764405"/>
                <a:gd name="connsiteY1" fmla="*/ 785616 h 891731"/>
                <a:gd name="connsiteX2" fmla="*/ 850005 w 1764405"/>
                <a:gd name="connsiteY2" fmla="*/ 5 h 891731"/>
                <a:gd name="connsiteX3" fmla="*/ 1159098 w 1764405"/>
                <a:gd name="connsiteY3" fmla="*/ 772737 h 891731"/>
                <a:gd name="connsiteX4" fmla="*/ 1764405 w 1764405"/>
                <a:gd name="connsiteY4" fmla="*/ 875768 h 891731"/>
                <a:gd name="connsiteX0" fmla="*/ 0 w 1764405"/>
                <a:gd name="connsiteY0" fmla="*/ 862935 h 891184"/>
                <a:gd name="connsiteX1" fmla="*/ 643943 w 1764405"/>
                <a:gd name="connsiteY1" fmla="*/ 734146 h 891184"/>
                <a:gd name="connsiteX2" fmla="*/ 850005 w 1764405"/>
                <a:gd name="connsiteY2" fmla="*/ 51 h 891184"/>
                <a:gd name="connsiteX3" fmla="*/ 1159098 w 1764405"/>
                <a:gd name="connsiteY3" fmla="*/ 772783 h 891184"/>
                <a:gd name="connsiteX4" fmla="*/ 1764405 w 1764405"/>
                <a:gd name="connsiteY4" fmla="*/ 875814 h 891184"/>
                <a:gd name="connsiteX0" fmla="*/ 0 w 1764405"/>
                <a:gd name="connsiteY0" fmla="*/ 862935 h 891184"/>
                <a:gd name="connsiteX1" fmla="*/ 643943 w 1764405"/>
                <a:gd name="connsiteY1" fmla="*/ 734146 h 891184"/>
                <a:gd name="connsiteX2" fmla="*/ 850005 w 1764405"/>
                <a:gd name="connsiteY2" fmla="*/ 51 h 891184"/>
                <a:gd name="connsiteX3" fmla="*/ 1159098 w 1764405"/>
                <a:gd name="connsiteY3" fmla="*/ 772783 h 891184"/>
                <a:gd name="connsiteX4" fmla="*/ 1764405 w 1764405"/>
                <a:gd name="connsiteY4" fmla="*/ 875814 h 891184"/>
                <a:gd name="connsiteX0" fmla="*/ 0 w 1764405"/>
                <a:gd name="connsiteY0" fmla="*/ 862939 h 880255"/>
                <a:gd name="connsiteX1" fmla="*/ 643943 w 1764405"/>
                <a:gd name="connsiteY1" fmla="*/ 734150 h 880255"/>
                <a:gd name="connsiteX2" fmla="*/ 850005 w 1764405"/>
                <a:gd name="connsiteY2" fmla="*/ 55 h 880255"/>
                <a:gd name="connsiteX3" fmla="*/ 1210614 w 1764405"/>
                <a:gd name="connsiteY3" fmla="*/ 695514 h 880255"/>
                <a:gd name="connsiteX4" fmla="*/ 1764405 w 1764405"/>
                <a:gd name="connsiteY4" fmla="*/ 875818 h 880255"/>
                <a:gd name="connsiteX0" fmla="*/ 0 w 1764405"/>
                <a:gd name="connsiteY0" fmla="*/ 862939 h 880255"/>
                <a:gd name="connsiteX1" fmla="*/ 553791 w 1764405"/>
                <a:gd name="connsiteY1" fmla="*/ 734150 h 880255"/>
                <a:gd name="connsiteX2" fmla="*/ 850005 w 1764405"/>
                <a:gd name="connsiteY2" fmla="*/ 55 h 880255"/>
                <a:gd name="connsiteX3" fmla="*/ 1210614 w 1764405"/>
                <a:gd name="connsiteY3" fmla="*/ 695514 h 880255"/>
                <a:gd name="connsiteX4" fmla="*/ 1764405 w 1764405"/>
                <a:gd name="connsiteY4" fmla="*/ 875818 h 880255"/>
                <a:gd name="connsiteX0" fmla="*/ 0 w 1773832"/>
                <a:gd name="connsiteY0" fmla="*/ 862939 h 877163"/>
                <a:gd name="connsiteX1" fmla="*/ 553791 w 1773832"/>
                <a:gd name="connsiteY1" fmla="*/ 734150 h 877163"/>
                <a:gd name="connsiteX2" fmla="*/ 850005 w 1773832"/>
                <a:gd name="connsiteY2" fmla="*/ 55 h 877163"/>
                <a:gd name="connsiteX3" fmla="*/ 1210614 w 1773832"/>
                <a:gd name="connsiteY3" fmla="*/ 695514 h 877163"/>
                <a:gd name="connsiteX4" fmla="*/ 1773832 w 1773832"/>
                <a:gd name="connsiteY4" fmla="*/ 847537 h 877163"/>
                <a:gd name="connsiteX0" fmla="*/ 0 w 1688991"/>
                <a:gd name="connsiteY0" fmla="*/ 844086 h 861673"/>
                <a:gd name="connsiteX1" fmla="*/ 468950 w 1688991"/>
                <a:gd name="connsiteY1" fmla="*/ 734150 h 861673"/>
                <a:gd name="connsiteX2" fmla="*/ 765164 w 1688991"/>
                <a:gd name="connsiteY2" fmla="*/ 55 h 861673"/>
                <a:gd name="connsiteX3" fmla="*/ 1125773 w 1688991"/>
                <a:gd name="connsiteY3" fmla="*/ 695514 h 861673"/>
                <a:gd name="connsiteX4" fmla="*/ 1688991 w 1688991"/>
                <a:gd name="connsiteY4" fmla="*/ 847537 h 861673"/>
                <a:gd name="connsiteX0" fmla="*/ 0 w 1688991"/>
                <a:gd name="connsiteY0" fmla="*/ 844086 h 853990"/>
                <a:gd name="connsiteX1" fmla="*/ 468950 w 1688991"/>
                <a:gd name="connsiteY1" fmla="*/ 734150 h 853990"/>
                <a:gd name="connsiteX2" fmla="*/ 765164 w 1688991"/>
                <a:gd name="connsiteY2" fmla="*/ 55 h 853990"/>
                <a:gd name="connsiteX3" fmla="*/ 1125773 w 1688991"/>
                <a:gd name="connsiteY3" fmla="*/ 695514 h 853990"/>
                <a:gd name="connsiteX4" fmla="*/ 1688991 w 1688991"/>
                <a:gd name="connsiteY4" fmla="*/ 847537 h 853990"/>
                <a:gd name="connsiteX0" fmla="*/ 0 w 1688991"/>
                <a:gd name="connsiteY0" fmla="*/ 844086 h 847882"/>
                <a:gd name="connsiteX1" fmla="*/ 468950 w 1688991"/>
                <a:gd name="connsiteY1" fmla="*/ 734150 h 847882"/>
                <a:gd name="connsiteX2" fmla="*/ 765164 w 1688991"/>
                <a:gd name="connsiteY2" fmla="*/ 55 h 847882"/>
                <a:gd name="connsiteX3" fmla="*/ 1125773 w 1688991"/>
                <a:gd name="connsiteY3" fmla="*/ 695514 h 847882"/>
                <a:gd name="connsiteX4" fmla="*/ 1688991 w 1688991"/>
                <a:gd name="connsiteY4" fmla="*/ 847537 h 847882"/>
                <a:gd name="connsiteX0" fmla="*/ 0 w 1688991"/>
                <a:gd name="connsiteY0" fmla="*/ 844086 h 847882"/>
                <a:gd name="connsiteX1" fmla="*/ 468950 w 1688991"/>
                <a:gd name="connsiteY1" fmla="*/ 734150 h 847882"/>
                <a:gd name="connsiteX2" fmla="*/ 765164 w 1688991"/>
                <a:gd name="connsiteY2" fmla="*/ 55 h 847882"/>
                <a:gd name="connsiteX3" fmla="*/ 1125773 w 1688991"/>
                <a:gd name="connsiteY3" fmla="*/ 695514 h 847882"/>
                <a:gd name="connsiteX4" fmla="*/ 1688991 w 1688991"/>
                <a:gd name="connsiteY4" fmla="*/ 847537 h 847882"/>
                <a:gd name="connsiteX0" fmla="*/ 0 w 1688991"/>
                <a:gd name="connsiteY0" fmla="*/ 844086 h 847882"/>
                <a:gd name="connsiteX1" fmla="*/ 468950 w 1688991"/>
                <a:gd name="connsiteY1" fmla="*/ 734150 h 847882"/>
                <a:gd name="connsiteX2" fmla="*/ 765164 w 1688991"/>
                <a:gd name="connsiteY2" fmla="*/ 55 h 847882"/>
                <a:gd name="connsiteX3" fmla="*/ 1125773 w 1688991"/>
                <a:gd name="connsiteY3" fmla="*/ 695514 h 847882"/>
                <a:gd name="connsiteX4" fmla="*/ 1688991 w 1688991"/>
                <a:gd name="connsiteY4" fmla="*/ 847537 h 847882"/>
                <a:gd name="connsiteX0" fmla="*/ 0 w 1594398"/>
                <a:gd name="connsiteY0" fmla="*/ 854596 h 854596"/>
                <a:gd name="connsiteX1" fmla="*/ 374357 w 1594398"/>
                <a:gd name="connsiteY1" fmla="*/ 734150 h 854596"/>
                <a:gd name="connsiteX2" fmla="*/ 670571 w 1594398"/>
                <a:gd name="connsiteY2" fmla="*/ 55 h 854596"/>
                <a:gd name="connsiteX3" fmla="*/ 1031180 w 1594398"/>
                <a:gd name="connsiteY3" fmla="*/ 695514 h 854596"/>
                <a:gd name="connsiteX4" fmla="*/ 1594398 w 1594398"/>
                <a:gd name="connsiteY4" fmla="*/ 847537 h 854596"/>
                <a:gd name="connsiteX0" fmla="*/ 0 w 1594398"/>
                <a:gd name="connsiteY0" fmla="*/ 851637 h 851637"/>
                <a:gd name="connsiteX1" fmla="*/ 374357 w 1594398"/>
                <a:gd name="connsiteY1" fmla="*/ 734150 h 851637"/>
                <a:gd name="connsiteX2" fmla="*/ 670571 w 1594398"/>
                <a:gd name="connsiteY2" fmla="*/ 55 h 851637"/>
                <a:gd name="connsiteX3" fmla="*/ 1031180 w 1594398"/>
                <a:gd name="connsiteY3" fmla="*/ 695514 h 851637"/>
                <a:gd name="connsiteX4" fmla="*/ 1594398 w 1594398"/>
                <a:gd name="connsiteY4" fmla="*/ 847537 h 851637"/>
                <a:gd name="connsiteX0" fmla="*/ 0 w 1591439"/>
                <a:gd name="connsiteY0" fmla="*/ 845719 h 847882"/>
                <a:gd name="connsiteX1" fmla="*/ 371398 w 1591439"/>
                <a:gd name="connsiteY1" fmla="*/ 734150 h 847882"/>
                <a:gd name="connsiteX2" fmla="*/ 667612 w 1591439"/>
                <a:gd name="connsiteY2" fmla="*/ 55 h 847882"/>
                <a:gd name="connsiteX3" fmla="*/ 1028221 w 1591439"/>
                <a:gd name="connsiteY3" fmla="*/ 695514 h 847882"/>
                <a:gd name="connsiteX4" fmla="*/ 1591439 w 1591439"/>
                <a:gd name="connsiteY4" fmla="*/ 847537 h 847882"/>
                <a:gd name="connsiteX0" fmla="*/ 0 w 1594398"/>
                <a:gd name="connsiteY0" fmla="*/ 848679 h 848809"/>
                <a:gd name="connsiteX1" fmla="*/ 374357 w 1594398"/>
                <a:gd name="connsiteY1" fmla="*/ 734150 h 848809"/>
                <a:gd name="connsiteX2" fmla="*/ 670571 w 1594398"/>
                <a:gd name="connsiteY2" fmla="*/ 55 h 848809"/>
                <a:gd name="connsiteX3" fmla="*/ 1031180 w 1594398"/>
                <a:gd name="connsiteY3" fmla="*/ 695514 h 848809"/>
                <a:gd name="connsiteX4" fmla="*/ 1594398 w 1594398"/>
                <a:gd name="connsiteY4" fmla="*/ 847537 h 848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4398" h="848809">
                  <a:moveTo>
                    <a:pt x="0" y="848679"/>
                  </a:moveTo>
                  <a:cubicBezTo>
                    <a:pt x="330005" y="844242"/>
                    <a:pt x="262595" y="875587"/>
                    <a:pt x="374357" y="734150"/>
                  </a:cubicBezTo>
                  <a:cubicBezTo>
                    <a:pt x="486119" y="592713"/>
                    <a:pt x="561101" y="6494"/>
                    <a:pt x="670571" y="55"/>
                  </a:cubicBezTo>
                  <a:cubicBezTo>
                    <a:pt x="780042" y="-6384"/>
                    <a:pt x="878780" y="549554"/>
                    <a:pt x="1031180" y="695514"/>
                  </a:cubicBezTo>
                  <a:cubicBezTo>
                    <a:pt x="1183580" y="841474"/>
                    <a:pt x="1160555" y="850148"/>
                    <a:pt x="1594398" y="847537"/>
                  </a:cubicBezTo>
                </a:path>
              </a:pathLst>
            </a:custGeom>
            <a:solidFill>
              <a:srgbClr val="570000">
                <a:alpha val="80000"/>
              </a:srgbClr>
            </a:solidFill>
            <a:ln w="28575" cap="flat" cmpd="sng" algn="ctr">
              <a:solidFill>
                <a:srgbClr val="AD0101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</a:endParaRPr>
            </a:p>
          </p:txBody>
        </p:sp>
        <p:cxnSp>
          <p:nvCxnSpPr>
            <p:cNvPr id="38" name="直線矢印コネクタ 37"/>
            <p:cNvCxnSpPr/>
            <p:nvPr/>
          </p:nvCxnSpPr>
          <p:spPr>
            <a:xfrm flipH="1" flipV="1">
              <a:off x="5319942" y="2514070"/>
              <a:ext cx="13014" cy="1734782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headEnd w="lg" len="lg"/>
              <a:tailEnd type="arrow" w="lg" len="lg"/>
            </a:ln>
            <a:effectLst/>
          </p:spPr>
        </p:cxnSp>
        <p:sp>
          <p:nvSpPr>
            <p:cNvPr id="39" name="左右矢印 38"/>
            <p:cNvSpPr/>
            <p:nvPr/>
          </p:nvSpPr>
          <p:spPr>
            <a:xfrm>
              <a:off x="5933178" y="3313110"/>
              <a:ext cx="850274" cy="348193"/>
            </a:xfrm>
            <a:prstGeom prst="leftRightArrow">
              <a:avLst/>
            </a:prstGeom>
            <a:gradFill rotWithShape="1">
              <a:gsLst>
                <a:gs pos="0">
                  <a:srgbClr val="808DA9">
                    <a:tint val="70000"/>
                    <a:satMod val="100000"/>
                    <a:lumMod val="110000"/>
                    <a:alpha val="62000"/>
                  </a:srgbClr>
                </a:gs>
                <a:gs pos="50000">
                  <a:srgbClr val="808DA9">
                    <a:tint val="75000"/>
                    <a:satMod val="101000"/>
                    <a:lumMod val="105000"/>
                  </a:srgbClr>
                </a:gs>
                <a:gs pos="100000">
                  <a:srgbClr val="808DA9">
                    <a:tint val="82000"/>
                    <a:satMod val="104000"/>
                    <a:lumMod val="105000"/>
                    <a:alpha val="82000"/>
                  </a:srgbClr>
                </a:gs>
              </a:gsLst>
              <a:lin ang="2700000" scaled="0"/>
            </a:gradFill>
            <a:ln w="9525" cap="flat" cmpd="sng" algn="ctr">
              <a:solidFill>
                <a:srgbClr val="808DA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pic>
          <p:nvPicPr>
            <p:cNvPr id="40" name="TexTeXPicture" descr="&lt;?xml version=&quot;1.0&quot; encoding=&quot;utf-16&quot;?&gt;&#10;&lt;TeXTeX&gt;&#10;  &lt;preamble&gt;\documentclass{jarticle}&#10;\usepackage{amsmath}&#10;\pagestyle{empty}&lt;/preamble&gt;&#10;  &lt;body&gt;\begin{align*} &#10;\sigma&#10;\end{align*}&lt;/body&gt;&#10;  &lt;fcolor&gt;FFFFFFFF&lt;/fcolor&gt;&#10;  &lt;bcolor&gt;FFFFFFFF&lt;/bcolor&gt;&#10;  &lt;transparent&gt;True&lt;/transparent&gt;&#10;  &lt;resolution&gt;1800&lt;/resolution&gt;&#10;  &lt;imageh&gt;109&lt;/imageh&gt;&#10;  &lt;imagew&gt;131&lt;/imagew&gt;&#10;  &lt;scale&gt;50&lt;/scale&gt;&#10;  &lt;cursor&gt;22&lt;/cursor&gt;&#10;&lt;/TeXTeX&g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3971" y="2903094"/>
              <a:ext cx="232562" cy="193504"/>
            </a:xfrm>
            <a:prstGeom prst="rect">
              <a:avLst/>
            </a:prstGeom>
          </p:spPr>
        </p:pic>
        <p:sp>
          <p:nvSpPr>
            <p:cNvPr id="41" name="テキスト ボックス 40"/>
            <p:cNvSpPr txBox="1"/>
            <p:nvPr/>
          </p:nvSpPr>
          <p:spPr>
            <a:xfrm>
              <a:off x="6477401" y="2748405"/>
              <a:ext cx="12205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</a:rPr>
                <a:t>variance</a:t>
              </a:r>
              <a:endPara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pic>
          <p:nvPicPr>
            <p:cNvPr id="42" name="TexTeXPicture" descr="&lt;?xml version=&quot;1.0&quot; encoding=&quot;utf-16&quot;?&gt;&#10;&lt;TeXTeX&gt;&#10;  &lt;preamble&gt;\documentclass{jarticle}&#10;\usepackage{amsmath}&#10;\pagestyle{empty}&lt;/preamble&gt;&#10;  &lt;body&gt;\begin{align*} &#10;N&#10;\end{align*}&lt;/body&gt;&#10;  &lt;fcolor&gt;FFFF0000&lt;/fcolor&gt;&#10;  &lt;bcolor&gt;FFFFFFFF&lt;/bcolor&gt;&#10;  &lt;transparent&gt;True&lt;/transparent&gt;&#10;  &lt;resolution&gt;1800&lt;/resolution&gt;&#10;  &lt;imageh&gt;170&lt;/imageh&gt;&#10;  &lt;imagew&gt;209&lt;/imagew&gt;&#10;  &lt;scale&gt;50&lt;/scale&gt;&#10;  &lt;cursor&gt;17&lt;/cursor&gt;&#10;&lt;/TeXTeX&gt;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6533" y="3966576"/>
              <a:ext cx="301841" cy="245517"/>
            </a:xfrm>
            <a:prstGeom prst="rect">
              <a:avLst/>
            </a:prstGeom>
          </p:spPr>
        </p:pic>
        <p:pic>
          <p:nvPicPr>
            <p:cNvPr id="43" name="TexTeXPicture" descr="&lt;?xml version=&quot;1.0&quot; encoding=&quot;utf-16&quot;?&gt;&#10;&lt;TeXTeX&gt;&#10;  &lt;preamble&gt;\documentclass{jarticle}&#10;\usepackage{amsmath}&#10;\pagestyle{empty}&lt;/preamble&gt;&#10;  &lt;body&gt;\begin{align*} &#10;P(N)&#10;\end{align*}&lt;/body&gt;&#10;  &lt;fcolor&gt;FFFF0000&lt;/fcolor&gt;&#10;  &lt;bcolor&gt;FFFFFFFF&lt;/bcolor&gt;&#10;  &lt;transparent&gt;True&lt;/transparent&gt;&#10;  &lt;resolution&gt;1800&lt;/resolution&gt;&#10;  &lt;imageh&gt;249&lt;/imageh&gt;&#10;  &lt;imagew&gt;581&lt;/imagew&gt;&#10;  &lt;scale&gt;50&lt;/scale&gt;&#10;  &lt;cursor&gt;20&lt;/cursor&gt;&#10;&lt;/TeXTeX&g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0410" y="2110932"/>
              <a:ext cx="839089" cy="359610"/>
            </a:xfrm>
            <a:prstGeom prst="rect">
              <a:avLst/>
            </a:prstGeom>
          </p:spPr>
        </p:pic>
        <p:cxnSp>
          <p:nvCxnSpPr>
            <p:cNvPr id="45" name="直線矢印コネクタ 44"/>
            <p:cNvCxnSpPr/>
            <p:nvPr/>
          </p:nvCxnSpPr>
          <p:spPr>
            <a:xfrm flipV="1">
              <a:off x="5141331" y="4089335"/>
              <a:ext cx="2697953" cy="1746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headEnd w="lg" len="lg"/>
              <a:tailEnd type="arrow" w="lg" len="lg"/>
            </a:ln>
            <a:effectLst/>
          </p:spPr>
        </p:cxnSp>
      </p:grpSp>
      <p:sp>
        <p:nvSpPr>
          <p:cNvPr id="46" name="フリーフォーム 45"/>
          <p:cNvSpPr/>
          <p:nvPr/>
        </p:nvSpPr>
        <p:spPr>
          <a:xfrm>
            <a:off x="5492967" y="3072030"/>
            <a:ext cx="1951741" cy="1334101"/>
          </a:xfrm>
          <a:custGeom>
            <a:avLst/>
            <a:gdLst>
              <a:gd name="connsiteX0" fmla="*/ 0 w 1764405"/>
              <a:gd name="connsiteY0" fmla="*/ 862889 h 891731"/>
              <a:gd name="connsiteX1" fmla="*/ 669701 w 1764405"/>
              <a:gd name="connsiteY1" fmla="*/ 785616 h 891731"/>
              <a:gd name="connsiteX2" fmla="*/ 850005 w 1764405"/>
              <a:gd name="connsiteY2" fmla="*/ 5 h 891731"/>
              <a:gd name="connsiteX3" fmla="*/ 1159098 w 1764405"/>
              <a:gd name="connsiteY3" fmla="*/ 772737 h 891731"/>
              <a:gd name="connsiteX4" fmla="*/ 1764405 w 1764405"/>
              <a:gd name="connsiteY4" fmla="*/ 875768 h 891731"/>
              <a:gd name="connsiteX0" fmla="*/ 0 w 1764405"/>
              <a:gd name="connsiteY0" fmla="*/ 862935 h 891184"/>
              <a:gd name="connsiteX1" fmla="*/ 643943 w 1764405"/>
              <a:gd name="connsiteY1" fmla="*/ 734146 h 891184"/>
              <a:gd name="connsiteX2" fmla="*/ 850005 w 1764405"/>
              <a:gd name="connsiteY2" fmla="*/ 51 h 891184"/>
              <a:gd name="connsiteX3" fmla="*/ 1159098 w 1764405"/>
              <a:gd name="connsiteY3" fmla="*/ 772783 h 891184"/>
              <a:gd name="connsiteX4" fmla="*/ 1764405 w 1764405"/>
              <a:gd name="connsiteY4" fmla="*/ 875814 h 891184"/>
              <a:gd name="connsiteX0" fmla="*/ 0 w 1764405"/>
              <a:gd name="connsiteY0" fmla="*/ 862935 h 891184"/>
              <a:gd name="connsiteX1" fmla="*/ 643943 w 1764405"/>
              <a:gd name="connsiteY1" fmla="*/ 734146 h 891184"/>
              <a:gd name="connsiteX2" fmla="*/ 850005 w 1764405"/>
              <a:gd name="connsiteY2" fmla="*/ 51 h 891184"/>
              <a:gd name="connsiteX3" fmla="*/ 1159098 w 1764405"/>
              <a:gd name="connsiteY3" fmla="*/ 772783 h 891184"/>
              <a:gd name="connsiteX4" fmla="*/ 1764405 w 1764405"/>
              <a:gd name="connsiteY4" fmla="*/ 875814 h 891184"/>
              <a:gd name="connsiteX0" fmla="*/ 0 w 1764405"/>
              <a:gd name="connsiteY0" fmla="*/ 862939 h 880255"/>
              <a:gd name="connsiteX1" fmla="*/ 643943 w 1764405"/>
              <a:gd name="connsiteY1" fmla="*/ 734150 h 880255"/>
              <a:gd name="connsiteX2" fmla="*/ 850005 w 1764405"/>
              <a:gd name="connsiteY2" fmla="*/ 55 h 880255"/>
              <a:gd name="connsiteX3" fmla="*/ 1210614 w 1764405"/>
              <a:gd name="connsiteY3" fmla="*/ 695514 h 880255"/>
              <a:gd name="connsiteX4" fmla="*/ 1764405 w 1764405"/>
              <a:gd name="connsiteY4" fmla="*/ 875818 h 880255"/>
              <a:gd name="connsiteX0" fmla="*/ 0 w 1764405"/>
              <a:gd name="connsiteY0" fmla="*/ 862939 h 880255"/>
              <a:gd name="connsiteX1" fmla="*/ 553791 w 1764405"/>
              <a:gd name="connsiteY1" fmla="*/ 734150 h 880255"/>
              <a:gd name="connsiteX2" fmla="*/ 850005 w 1764405"/>
              <a:gd name="connsiteY2" fmla="*/ 55 h 880255"/>
              <a:gd name="connsiteX3" fmla="*/ 1210614 w 1764405"/>
              <a:gd name="connsiteY3" fmla="*/ 695514 h 880255"/>
              <a:gd name="connsiteX4" fmla="*/ 1764405 w 1764405"/>
              <a:gd name="connsiteY4" fmla="*/ 875818 h 880255"/>
              <a:gd name="connsiteX0" fmla="*/ 0 w 1773832"/>
              <a:gd name="connsiteY0" fmla="*/ 862939 h 877163"/>
              <a:gd name="connsiteX1" fmla="*/ 553791 w 1773832"/>
              <a:gd name="connsiteY1" fmla="*/ 734150 h 877163"/>
              <a:gd name="connsiteX2" fmla="*/ 850005 w 1773832"/>
              <a:gd name="connsiteY2" fmla="*/ 55 h 877163"/>
              <a:gd name="connsiteX3" fmla="*/ 1210614 w 1773832"/>
              <a:gd name="connsiteY3" fmla="*/ 695514 h 877163"/>
              <a:gd name="connsiteX4" fmla="*/ 1773832 w 1773832"/>
              <a:gd name="connsiteY4" fmla="*/ 847537 h 877163"/>
              <a:gd name="connsiteX0" fmla="*/ 0 w 1688991"/>
              <a:gd name="connsiteY0" fmla="*/ 844086 h 861673"/>
              <a:gd name="connsiteX1" fmla="*/ 468950 w 1688991"/>
              <a:gd name="connsiteY1" fmla="*/ 734150 h 861673"/>
              <a:gd name="connsiteX2" fmla="*/ 765164 w 1688991"/>
              <a:gd name="connsiteY2" fmla="*/ 55 h 861673"/>
              <a:gd name="connsiteX3" fmla="*/ 1125773 w 1688991"/>
              <a:gd name="connsiteY3" fmla="*/ 695514 h 861673"/>
              <a:gd name="connsiteX4" fmla="*/ 1688991 w 1688991"/>
              <a:gd name="connsiteY4" fmla="*/ 847537 h 861673"/>
              <a:gd name="connsiteX0" fmla="*/ 0 w 1688991"/>
              <a:gd name="connsiteY0" fmla="*/ 844086 h 853990"/>
              <a:gd name="connsiteX1" fmla="*/ 468950 w 1688991"/>
              <a:gd name="connsiteY1" fmla="*/ 734150 h 853990"/>
              <a:gd name="connsiteX2" fmla="*/ 765164 w 1688991"/>
              <a:gd name="connsiteY2" fmla="*/ 55 h 853990"/>
              <a:gd name="connsiteX3" fmla="*/ 1125773 w 1688991"/>
              <a:gd name="connsiteY3" fmla="*/ 695514 h 853990"/>
              <a:gd name="connsiteX4" fmla="*/ 1688991 w 1688991"/>
              <a:gd name="connsiteY4" fmla="*/ 847537 h 853990"/>
              <a:gd name="connsiteX0" fmla="*/ 0 w 1688991"/>
              <a:gd name="connsiteY0" fmla="*/ 844086 h 847882"/>
              <a:gd name="connsiteX1" fmla="*/ 468950 w 1688991"/>
              <a:gd name="connsiteY1" fmla="*/ 734150 h 847882"/>
              <a:gd name="connsiteX2" fmla="*/ 765164 w 1688991"/>
              <a:gd name="connsiteY2" fmla="*/ 55 h 847882"/>
              <a:gd name="connsiteX3" fmla="*/ 1125773 w 1688991"/>
              <a:gd name="connsiteY3" fmla="*/ 695514 h 847882"/>
              <a:gd name="connsiteX4" fmla="*/ 1688991 w 1688991"/>
              <a:gd name="connsiteY4" fmla="*/ 847537 h 847882"/>
              <a:gd name="connsiteX0" fmla="*/ 0 w 1688991"/>
              <a:gd name="connsiteY0" fmla="*/ 844086 h 847882"/>
              <a:gd name="connsiteX1" fmla="*/ 468950 w 1688991"/>
              <a:gd name="connsiteY1" fmla="*/ 734150 h 847882"/>
              <a:gd name="connsiteX2" fmla="*/ 765164 w 1688991"/>
              <a:gd name="connsiteY2" fmla="*/ 55 h 847882"/>
              <a:gd name="connsiteX3" fmla="*/ 1125773 w 1688991"/>
              <a:gd name="connsiteY3" fmla="*/ 695514 h 847882"/>
              <a:gd name="connsiteX4" fmla="*/ 1688991 w 1688991"/>
              <a:gd name="connsiteY4" fmla="*/ 847537 h 847882"/>
              <a:gd name="connsiteX0" fmla="*/ 0 w 1688991"/>
              <a:gd name="connsiteY0" fmla="*/ 844086 h 847882"/>
              <a:gd name="connsiteX1" fmla="*/ 468950 w 1688991"/>
              <a:gd name="connsiteY1" fmla="*/ 734150 h 847882"/>
              <a:gd name="connsiteX2" fmla="*/ 765164 w 1688991"/>
              <a:gd name="connsiteY2" fmla="*/ 55 h 847882"/>
              <a:gd name="connsiteX3" fmla="*/ 1125773 w 1688991"/>
              <a:gd name="connsiteY3" fmla="*/ 695514 h 847882"/>
              <a:gd name="connsiteX4" fmla="*/ 1688991 w 1688991"/>
              <a:gd name="connsiteY4" fmla="*/ 847537 h 847882"/>
              <a:gd name="connsiteX0" fmla="*/ 0 w 1594398"/>
              <a:gd name="connsiteY0" fmla="*/ 854596 h 854596"/>
              <a:gd name="connsiteX1" fmla="*/ 374357 w 1594398"/>
              <a:gd name="connsiteY1" fmla="*/ 734150 h 854596"/>
              <a:gd name="connsiteX2" fmla="*/ 670571 w 1594398"/>
              <a:gd name="connsiteY2" fmla="*/ 55 h 854596"/>
              <a:gd name="connsiteX3" fmla="*/ 1031180 w 1594398"/>
              <a:gd name="connsiteY3" fmla="*/ 695514 h 854596"/>
              <a:gd name="connsiteX4" fmla="*/ 1594398 w 1594398"/>
              <a:gd name="connsiteY4" fmla="*/ 847537 h 854596"/>
              <a:gd name="connsiteX0" fmla="*/ 0 w 1594398"/>
              <a:gd name="connsiteY0" fmla="*/ 851637 h 851637"/>
              <a:gd name="connsiteX1" fmla="*/ 374357 w 1594398"/>
              <a:gd name="connsiteY1" fmla="*/ 734150 h 851637"/>
              <a:gd name="connsiteX2" fmla="*/ 670571 w 1594398"/>
              <a:gd name="connsiteY2" fmla="*/ 55 h 851637"/>
              <a:gd name="connsiteX3" fmla="*/ 1031180 w 1594398"/>
              <a:gd name="connsiteY3" fmla="*/ 695514 h 851637"/>
              <a:gd name="connsiteX4" fmla="*/ 1594398 w 1594398"/>
              <a:gd name="connsiteY4" fmla="*/ 847537 h 851637"/>
              <a:gd name="connsiteX0" fmla="*/ 0 w 1591439"/>
              <a:gd name="connsiteY0" fmla="*/ 845719 h 847882"/>
              <a:gd name="connsiteX1" fmla="*/ 371398 w 1591439"/>
              <a:gd name="connsiteY1" fmla="*/ 734150 h 847882"/>
              <a:gd name="connsiteX2" fmla="*/ 667612 w 1591439"/>
              <a:gd name="connsiteY2" fmla="*/ 55 h 847882"/>
              <a:gd name="connsiteX3" fmla="*/ 1028221 w 1591439"/>
              <a:gd name="connsiteY3" fmla="*/ 695514 h 847882"/>
              <a:gd name="connsiteX4" fmla="*/ 1591439 w 1591439"/>
              <a:gd name="connsiteY4" fmla="*/ 847537 h 847882"/>
              <a:gd name="connsiteX0" fmla="*/ 0 w 1594398"/>
              <a:gd name="connsiteY0" fmla="*/ 848679 h 848809"/>
              <a:gd name="connsiteX1" fmla="*/ 374357 w 1594398"/>
              <a:gd name="connsiteY1" fmla="*/ 734150 h 848809"/>
              <a:gd name="connsiteX2" fmla="*/ 670571 w 1594398"/>
              <a:gd name="connsiteY2" fmla="*/ 55 h 848809"/>
              <a:gd name="connsiteX3" fmla="*/ 1031180 w 1594398"/>
              <a:gd name="connsiteY3" fmla="*/ 695514 h 848809"/>
              <a:gd name="connsiteX4" fmla="*/ 1594398 w 1594398"/>
              <a:gd name="connsiteY4" fmla="*/ 847537 h 848809"/>
              <a:gd name="connsiteX0" fmla="*/ 0 w 1594398"/>
              <a:gd name="connsiteY0" fmla="*/ 902540 h 904313"/>
              <a:gd name="connsiteX1" fmla="*/ 374357 w 1594398"/>
              <a:gd name="connsiteY1" fmla="*/ 788011 h 904313"/>
              <a:gd name="connsiteX2" fmla="*/ 736481 w 1594398"/>
              <a:gd name="connsiteY2" fmla="*/ 50 h 904313"/>
              <a:gd name="connsiteX3" fmla="*/ 1031180 w 1594398"/>
              <a:gd name="connsiteY3" fmla="*/ 749375 h 904313"/>
              <a:gd name="connsiteX4" fmla="*/ 1594398 w 1594398"/>
              <a:gd name="connsiteY4" fmla="*/ 901398 h 904313"/>
              <a:gd name="connsiteX0" fmla="*/ 0 w 1594398"/>
              <a:gd name="connsiteY0" fmla="*/ 902517 h 902517"/>
              <a:gd name="connsiteX1" fmla="*/ 440267 w 1594398"/>
              <a:gd name="connsiteY1" fmla="*/ 722152 h 902517"/>
              <a:gd name="connsiteX2" fmla="*/ 736481 w 1594398"/>
              <a:gd name="connsiteY2" fmla="*/ 27 h 902517"/>
              <a:gd name="connsiteX3" fmla="*/ 1031180 w 1594398"/>
              <a:gd name="connsiteY3" fmla="*/ 749352 h 902517"/>
              <a:gd name="connsiteX4" fmla="*/ 1594398 w 1594398"/>
              <a:gd name="connsiteY4" fmla="*/ 901375 h 902517"/>
              <a:gd name="connsiteX0" fmla="*/ 0 w 1594398"/>
              <a:gd name="connsiteY0" fmla="*/ 902566 h 902566"/>
              <a:gd name="connsiteX1" fmla="*/ 440267 w 1594398"/>
              <a:gd name="connsiteY1" fmla="*/ 722201 h 902566"/>
              <a:gd name="connsiteX2" fmla="*/ 736481 w 1594398"/>
              <a:gd name="connsiteY2" fmla="*/ 76 h 902566"/>
              <a:gd name="connsiteX3" fmla="*/ 950623 w 1594398"/>
              <a:gd name="connsiteY3" fmla="*/ 677580 h 902566"/>
              <a:gd name="connsiteX4" fmla="*/ 1594398 w 1594398"/>
              <a:gd name="connsiteY4" fmla="*/ 901424 h 902566"/>
              <a:gd name="connsiteX0" fmla="*/ 0 w 1594398"/>
              <a:gd name="connsiteY0" fmla="*/ 890597 h 890597"/>
              <a:gd name="connsiteX1" fmla="*/ 440267 w 1594398"/>
              <a:gd name="connsiteY1" fmla="*/ 710232 h 890597"/>
              <a:gd name="connsiteX2" fmla="*/ 641276 w 1594398"/>
              <a:gd name="connsiteY2" fmla="*/ 78 h 890597"/>
              <a:gd name="connsiteX3" fmla="*/ 950623 w 1594398"/>
              <a:gd name="connsiteY3" fmla="*/ 665611 h 890597"/>
              <a:gd name="connsiteX4" fmla="*/ 1594398 w 1594398"/>
              <a:gd name="connsiteY4" fmla="*/ 889455 h 890597"/>
              <a:gd name="connsiteX0" fmla="*/ 0 w 1594398"/>
              <a:gd name="connsiteY0" fmla="*/ 890733 h 890733"/>
              <a:gd name="connsiteX1" fmla="*/ 491530 w 1594398"/>
              <a:gd name="connsiteY1" fmla="*/ 740294 h 890733"/>
              <a:gd name="connsiteX2" fmla="*/ 641276 w 1594398"/>
              <a:gd name="connsiteY2" fmla="*/ 214 h 890733"/>
              <a:gd name="connsiteX3" fmla="*/ 950623 w 1594398"/>
              <a:gd name="connsiteY3" fmla="*/ 665747 h 890733"/>
              <a:gd name="connsiteX4" fmla="*/ 1594398 w 1594398"/>
              <a:gd name="connsiteY4" fmla="*/ 889591 h 890733"/>
              <a:gd name="connsiteX0" fmla="*/ 0 w 1594398"/>
              <a:gd name="connsiteY0" fmla="*/ 890548 h 890548"/>
              <a:gd name="connsiteX1" fmla="*/ 491530 w 1594398"/>
              <a:gd name="connsiteY1" fmla="*/ 692228 h 890548"/>
              <a:gd name="connsiteX2" fmla="*/ 641276 w 1594398"/>
              <a:gd name="connsiteY2" fmla="*/ 29 h 890548"/>
              <a:gd name="connsiteX3" fmla="*/ 950623 w 1594398"/>
              <a:gd name="connsiteY3" fmla="*/ 665562 h 890548"/>
              <a:gd name="connsiteX4" fmla="*/ 1594398 w 1594398"/>
              <a:gd name="connsiteY4" fmla="*/ 889406 h 890548"/>
              <a:gd name="connsiteX0" fmla="*/ 0 w 1594398"/>
              <a:gd name="connsiteY0" fmla="*/ 890681 h 890681"/>
              <a:gd name="connsiteX1" fmla="*/ 491530 w 1594398"/>
              <a:gd name="connsiteY1" fmla="*/ 692361 h 890681"/>
              <a:gd name="connsiteX2" fmla="*/ 641276 w 1594398"/>
              <a:gd name="connsiteY2" fmla="*/ 162 h 890681"/>
              <a:gd name="connsiteX3" fmla="*/ 994563 w 1594398"/>
              <a:gd name="connsiteY3" fmla="*/ 629785 h 890681"/>
              <a:gd name="connsiteX4" fmla="*/ 1594398 w 1594398"/>
              <a:gd name="connsiteY4" fmla="*/ 889539 h 8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4398" h="890681">
                <a:moveTo>
                  <a:pt x="0" y="890681"/>
                </a:moveTo>
                <a:cubicBezTo>
                  <a:pt x="330005" y="886244"/>
                  <a:pt x="384651" y="840781"/>
                  <a:pt x="491530" y="692361"/>
                </a:cubicBezTo>
                <a:cubicBezTo>
                  <a:pt x="598409" y="543941"/>
                  <a:pt x="557437" y="10591"/>
                  <a:pt x="641276" y="162"/>
                </a:cubicBezTo>
                <a:cubicBezTo>
                  <a:pt x="725115" y="-10267"/>
                  <a:pt x="842163" y="483825"/>
                  <a:pt x="994563" y="629785"/>
                </a:cubicBezTo>
                <a:cubicBezTo>
                  <a:pt x="1146963" y="775745"/>
                  <a:pt x="1160555" y="892150"/>
                  <a:pt x="1594398" y="889539"/>
                </a:cubicBezTo>
              </a:path>
            </a:pathLst>
          </a:custGeom>
          <a:solidFill>
            <a:srgbClr val="00B0F0">
              <a:alpha val="50196"/>
            </a:srgbClr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srgbClr val="000000"/>
              </a:solidFill>
              <a:latin typeface="Arial"/>
              <a:ea typeface="ＭＳ Ｐゴシック" panose="020B0600070205080204" pitchFamily="50" charset="-128"/>
            </a:endParaRPr>
          </a:p>
        </p:txBody>
      </p:sp>
      <p:sp>
        <p:nvSpPr>
          <p:cNvPr id="47" name="フリーフォーム 46"/>
          <p:cNvSpPr/>
          <p:nvPr/>
        </p:nvSpPr>
        <p:spPr>
          <a:xfrm>
            <a:off x="5332956" y="2740653"/>
            <a:ext cx="2364972" cy="1656597"/>
          </a:xfrm>
          <a:custGeom>
            <a:avLst/>
            <a:gdLst>
              <a:gd name="connsiteX0" fmla="*/ 0 w 1764405"/>
              <a:gd name="connsiteY0" fmla="*/ 862889 h 891731"/>
              <a:gd name="connsiteX1" fmla="*/ 669701 w 1764405"/>
              <a:gd name="connsiteY1" fmla="*/ 785616 h 891731"/>
              <a:gd name="connsiteX2" fmla="*/ 850005 w 1764405"/>
              <a:gd name="connsiteY2" fmla="*/ 5 h 891731"/>
              <a:gd name="connsiteX3" fmla="*/ 1159098 w 1764405"/>
              <a:gd name="connsiteY3" fmla="*/ 772737 h 891731"/>
              <a:gd name="connsiteX4" fmla="*/ 1764405 w 1764405"/>
              <a:gd name="connsiteY4" fmla="*/ 875768 h 891731"/>
              <a:gd name="connsiteX0" fmla="*/ 0 w 1764405"/>
              <a:gd name="connsiteY0" fmla="*/ 862935 h 891184"/>
              <a:gd name="connsiteX1" fmla="*/ 643943 w 1764405"/>
              <a:gd name="connsiteY1" fmla="*/ 734146 h 891184"/>
              <a:gd name="connsiteX2" fmla="*/ 850005 w 1764405"/>
              <a:gd name="connsiteY2" fmla="*/ 51 h 891184"/>
              <a:gd name="connsiteX3" fmla="*/ 1159098 w 1764405"/>
              <a:gd name="connsiteY3" fmla="*/ 772783 h 891184"/>
              <a:gd name="connsiteX4" fmla="*/ 1764405 w 1764405"/>
              <a:gd name="connsiteY4" fmla="*/ 875814 h 891184"/>
              <a:gd name="connsiteX0" fmla="*/ 0 w 1764405"/>
              <a:gd name="connsiteY0" fmla="*/ 862935 h 891184"/>
              <a:gd name="connsiteX1" fmla="*/ 643943 w 1764405"/>
              <a:gd name="connsiteY1" fmla="*/ 734146 h 891184"/>
              <a:gd name="connsiteX2" fmla="*/ 850005 w 1764405"/>
              <a:gd name="connsiteY2" fmla="*/ 51 h 891184"/>
              <a:gd name="connsiteX3" fmla="*/ 1159098 w 1764405"/>
              <a:gd name="connsiteY3" fmla="*/ 772783 h 891184"/>
              <a:gd name="connsiteX4" fmla="*/ 1764405 w 1764405"/>
              <a:gd name="connsiteY4" fmla="*/ 875814 h 891184"/>
              <a:gd name="connsiteX0" fmla="*/ 0 w 1764405"/>
              <a:gd name="connsiteY0" fmla="*/ 862939 h 880255"/>
              <a:gd name="connsiteX1" fmla="*/ 643943 w 1764405"/>
              <a:gd name="connsiteY1" fmla="*/ 734150 h 880255"/>
              <a:gd name="connsiteX2" fmla="*/ 850005 w 1764405"/>
              <a:gd name="connsiteY2" fmla="*/ 55 h 880255"/>
              <a:gd name="connsiteX3" fmla="*/ 1210614 w 1764405"/>
              <a:gd name="connsiteY3" fmla="*/ 695514 h 880255"/>
              <a:gd name="connsiteX4" fmla="*/ 1764405 w 1764405"/>
              <a:gd name="connsiteY4" fmla="*/ 875818 h 880255"/>
              <a:gd name="connsiteX0" fmla="*/ 0 w 1764405"/>
              <a:gd name="connsiteY0" fmla="*/ 862939 h 880255"/>
              <a:gd name="connsiteX1" fmla="*/ 553791 w 1764405"/>
              <a:gd name="connsiteY1" fmla="*/ 734150 h 880255"/>
              <a:gd name="connsiteX2" fmla="*/ 850005 w 1764405"/>
              <a:gd name="connsiteY2" fmla="*/ 55 h 880255"/>
              <a:gd name="connsiteX3" fmla="*/ 1210614 w 1764405"/>
              <a:gd name="connsiteY3" fmla="*/ 695514 h 880255"/>
              <a:gd name="connsiteX4" fmla="*/ 1764405 w 1764405"/>
              <a:gd name="connsiteY4" fmla="*/ 875818 h 880255"/>
              <a:gd name="connsiteX0" fmla="*/ 0 w 1773832"/>
              <a:gd name="connsiteY0" fmla="*/ 862939 h 877163"/>
              <a:gd name="connsiteX1" fmla="*/ 553791 w 1773832"/>
              <a:gd name="connsiteY1" fmla="*/ 734150 h 877163"/>
              <a:gd name="connsiteX2" fmla="*/ 850005 w 1773832"/>
              <a:gd name="connsiteY2" fmla="*/ 55 h 877163"/>
              <a:gd name="connsiteX3" fmla="*/ 1210614 w 1773832"/>
              <a:gd name="connsiteY3" fmla="*/ 695514 h 877163"/>
              <a:gd name="connsiteX4" fmla="*/ 1773832 w 1773832"/>
              <a:gd name="connsiteY4" fmla="*/ 847537 h 877163"/>
              <a:gd name="connsiteX0" fmla="*/ 0 w 1688991"/>
              <a:gd name="connsiteY0" fmla="*/ 844086 h 861673"/>
              <a:gd name="connsiteX1" fmla="*/ 468950 w 1688991"/>
              <a:gd name="connsiteY1" fmla="*/ 734150 h 861673"/>
              <a:gd name="connsiteX2" fmla="*/ 765164 w 1688991"/>
              <a:gd name="connsiteY2" fmla="*/ 55 h 861673"/>
              <a:gd name="connsiteX3" fmla="*/ 1125773 w 1688991"/>
              <a:gd name="connsiteY3" fmla="*/ 695514 h 861673"/>
              <a:gd name="connsiteX4" fmla="*/ 1688991 w 1688991"/>
              <a:gd name="connsiteY4" fmla="*/ 847537 h 861673"/>
              <a:gd name="connsiteX0" fmla="*/ 0 w 1688991"/>
              <a:gd name="connsiteY0" fmla="*/ 844086 h 853990"/>
              <a:gd name="connsiteX1" fmla="*/ 468950 w 1688991"/>
              <a:gd name="connsiteY1" fmla="*/ 734150 h 853990"/>
              <a:gd name="connsiteX2" fmla="*/ 765164 w 1688991"/>
              <a:gd name="connsiteY2" fmla="*/ 55 h 853990"/>
              <a:gd name="connsiteX3" fmla="*/ 1125773 w 1688991"/>
              <a:gd name="connsiteY3" fmla="*/ 695514 h 853990"/>
              <a:gd name="connsiteX4" fmla="*/ 1688991 w 1688991"/>
              <a:gd name="connsiteY4" fmla="*/ 847537 h 853990"/>
              <a:gd name="connsiteX0" fmla="*/ 0 w 1688991"/>
              <a:gd name="connsiteY0" fmla="*/ 844086 h 847882"/>
              <a:gd name="connsiteX1" fmla="*/ 468950 w 1688991"/>
              <a:gd name="connsiteY1" fmla="*/ 734150 h 847882"/>
              <a:gd name="connsiteX2" fmla="*/ 765164 w 1688991"/>
              <a:gd name="connsiteY2" fmla="*/ 55 h 847882"/>
              <a:gd name="connsiteX3" fmla="*/ 1125773 w 1688991"/>
              <a:gd name="connsiteY3" fmla="*/ 695514 h 847882"/>
              <a:gd name="connsiteX4" fmla="*/ 1688991 w 1688991"/>
              <a:gd name="connsiteY4" fmla="*/ 847537 h 847882"/>
              <a:gd name="connsiteX0" fmla="*/ 0 w 1688991"/>
              <a:gd name="connsiteY0" fmla="*/ 844086 h 847882"/>
              <a:gd name="connsiteX1" fmla="*/ 468950 w 1688991"/>
              <a:gd name="connsiteY1" fmla="*/ 734150 h 847882"/>
              <a:gd name="connsiteX2" fmla="*/ 765164 w 1688991"/>
              <a:gd name="connsiteY2" fmla="*/ 55 h 847882"/>
              <a:gd name="connsiteX3" fmla="*/ 1125773 w 1688991"/>
              <a:gd name="connsiteY3" fmla="*/ 695514 h 847882"/>
              <a:gd name="connsiteX4" fmla="*/ 1688991 w 1688991"/>
              <a:gd name="connsiteY4" fmla="*/ 847537 h 847882"/>
              <a:gd name="connsiteX0" fmla="*/ 0 w 1688991"/>
              <a:gd name="connsiteY0" fmla="*/ 844086 h 847882"/>
              <a:gd name="connsiteX1" fmla="*/ 468950 w 1688991"/>
              <a:gd name="connsiteY1" fmla="*/ 734150 h 847882"/>
              <a:gd name="connsiteX2" fmla="*/ 765164 w 1688991"/>
              <a:gd name="connsiteY2" fmla="*/ 55 h 847882"/>
              <a:gd name="connsiteX3" fmla="*/ 1125773 w 1688991"/>
              <a:gd name="connsiteY3" fmla="*/ 695514 h 847882"/>
              <a:gd name="connsiteX4" fmla="*/ 1688991 w 1688991"/>
              <a:gd name="connsiteY4" fmla="*/ 847537 h 847882"/>
              <a:gd name="connsiteX0" fmla="*/ 0 w 1594398"/>
              <a:gd name="connsiteY0" fmla="*/ 854596 h 854596"/>
              <a:gd name="connsiteX1" fmla="*/ 374357 w 1594398"/>
              <a:gd name="connsiteY1" fmla="*/ 734150 h 854596"/>
              <a:gd name="connsiteX2" fmla="*/ 670571 w 1594398"/>
              <a:gd name="connsiteY2" fmla="*/ 55 h 854596"/>
              <a:gd name="connsiteX3" fmla="*/ 1031180 w 1594398"/>
              <a:gd name="connsiteY3" fmla="*/ 695514 h 854596"/>
              <a:gd name="connsiteX4" fmla="*/ 1594398 w 1594398"/>
              <a:gd name="connsiteY4" fmla="*/ 847537 h 854596"/>
              <a:gd name="connsiteX0" fmla="*/ 0 w 1594398"/>
              <a:gd name="connsiteY0" fmla="*/ 851637 h 851637"/>
              <a:gd name="connsiteX1" fmla="*/ 374357 w 1594398"/>
              <a:gd name="connsiteY1" fmla="*/ 734150 h 851637"/>
              <a:gd name="connsiteX2" fmla="*/ 670571 w 1594398"/>
              <a:gd name="connsiteY2" fmla="*/ 55 h 851637"/>
              <a:gd name="connsiteX3" fmla="*/ 1031180 w 1594398"/>
              <a:gd name="connsiteY3" fmla="*/ 695514 h 851637"/>
              <a:gd name="connsiteX4" fmla="*/ 1594398 w 1594398"/>
              <a:gd name="connsiteY4" fmla="*/ 847537 h 851637"/>
              <a:gd name="connsiteX0" fmla="*/ 0 w 1591439"/>
              <a:gd name="connsiteY0" fmla="*/ 845719 h 847882"/>
              <a:gd name="connsiteX1" fmla="*/ 371398 w 1591439"/>
              <a:gd name="connsiteY1" fmla="*/ 734150 h 847882"/>
              <a:gd name="connsiteX2" fmla="*/ 667612 w 1591439"/>
              <a:gd name="connsiteY2" fmla="*/ 55 h 847882"/>
              <a:gd name="connsiteX3" fmla="*/ 1028221 w 1591439"/>
              <a:gd name="connsiteY3" fmla="*/ 695514 h 847882"/>
              <a:gd name="connsiteX4" fmla="*/ 1591439 w 1591439"/>
              <a:gd name="connsiteY4" fmla="*/ 847537 h 847882"/>
              <a:gd name="connsiteX0" fmla="*/ 0 w 1594398"/>
              <a:gd name="connsiteY0" fmla="*/ 848679 h 848809"/>
              <a:gd name="connsiteX1" fmla="*/ 374357 w 1594398"/>
              <a:gd name="connsiteY1" fmla="*/ 734150 h 848809"/>
              <a:gd name="connsiteX2" fmla="*/ 670571 w 1594398"/>
              <a:gd name="connsiteY2" fmla="*/ 55 h 848809"/>
              <a:gd name="connsiteX3" fmla="*/ 1031180 w 1594398"/>
              <a:gd name="connsiteY3" fmla="*/ 695514 h 848809"/>
              <a:gd name="connsiteX4" fmla="*/ 1594398 w 1594398"/>
              <a:gd name="connsiteY4" fmla="*/ 847537 h 848809"/>
              <a:gd name="connsiteX0" fmla="*/ 0 w 1594398"/>
              <a:gd name="connsiteY0" fmla="*/ 938447 h 941570"/>
              <a:gd name="connsiteX1" fmla="*/ 374357 w 1594398"/>
              <a:gd name="connsiteY1" fmla="*/ 823918 h 941570"/>
              <a:gd name="connsiteX2" fmla="*/ 677894 w 1594398"/>
              <a:gd name="connsiteY2" fmla="*/ 47 h 941570"/>
              <a:gd name="connsiteX3" fmla="*/ 1031180 w 1594398"/>
              <a:gd name="connsiteY3" fmla="*/ 785282 h 941570"/>
              <a:gd name="connsiteX4" fmla="*/ 1594398 w 1594398"/>
              <a:gd name="connsiteY4" fmla="*/ 937305 h 941570"/>
              <a:gd name="connsiteX0" fmla="*/ 0 w 1594398"/>
              <a:gd name="connsiteY0" fmla="*/ 938438 h 938438"/>
              <a:gd name="connsiteX1" fmla="*/ 484207 w 1594398"/>
              <a:gd name="connsiteY1" fmla="*/ 752088 h 938438"/>
              <a:gd name="connsiteX2" fmla="*/ 677894 w 1594398"/>
              <a:gd name="connsiteY2" fmla="*/ 38 h 938438"/>
              <a:gd name="connsiteX3" fmla="*/ 1031180 w 1594398"/>
              <a:gd name="connsiteY3" fmla="*/ 785273 h 938438"/>
              <a:gd name="connsiteX4" fmla="*/ 1594398 w 1594398"/>
              <a:gd name="connsiteY4" fmla="*/ 937296 h 938438"/>
              <a:gd name="connsiteX0" fmla="*/ 0 w 1594398"/>
              <a:gd name="connsiteY0" fmla="*/ 938416 h 938416"/>
              <a:gd name="connsiteX1" fmla="*/ 484207 w 1594398"/>
              <a:gd name="connsiteY1" fmla="*/ 752066 h 938416"/>
              <a:gd name="connsiteX2" fmla="*/ 677894 w 1594398"/>
              <a:gd name="connsiteY2" fmla="*/ 16 h 938416"/>
              <a:gd name="connsiteX3" fmla="*/ 892036 w 1594398"/>
              <a:gd name="connsiteY3" fmla="*/ 731385 h 938416"/>
              <a:gd name="connsiteX4" fmla="*/ 1594398 w 1594398"/>
              <a:gd name="connsiteY4" fmla="*/ 937274 h 938416"/>
              <a:gd name="connsiteX0" fmla="*/ 0 w 1594398"/>
              <a:gd name="connsiteY0" fmla="*/ 1105993 h 1105993"/>
              <a:gd name="connsiteX1" fmla="*/ 484207 w 1594398"/>
              <a:gd name="connsiteY1" fmla="*/ 919643 h 1105993"/>
              <a:gd name="connsiteX2" fmla="*/ 677894 w 1594398"/>
              <a:gd name="connsiteY2" fmla="*/ 11 h 1105993"/>
              <a:gd name="connsiteX3" fmla="*/ 892036 w 1594398"/>
              <a:gd name="connsiteY3" fmla="*/ 898962 h 1105993"/>
              <a:gd name="connsiteX4" fmla="*/ 1594398 w 1594398"/>
              <a:gd name="connsiteY4" fmla="*/ 1104851 h 1105993"/>
              <a:gd name="connsiteX0" fmla="*/ 0 w 1594398"/>
              <a:gd name="connsiteY0" fmla="*/ 1105989 h 1105989"/>
              <a:gd name="connsiteX1" fmla="*/ 484207 w 1594398"/>
              <a:gd name="connsiteY1" fmla="*/ 919639 h 1105989"/>
              <a:gd name="connsiteX2" fmla="*/ 677894 w 1594398"/>
              <a:gd name="connsiteY2" fmla="*/ 7 h 1105989"/>
              <a:gd name="connsiteX3" fmla="*/ 906683 w 1594398"/>
              <a:gd name="connsiteY3" fmla="*/ 934868 h 1105989"/>
              <a:gd name="connsiteX4" fmla="*/ 1594398 w 1594398"/>
              <a:gd name="connsiteY4" fmla="*/ 1104847 h 1105989"/>
              <a:gd name="connsiteX0" fmla="*/ 0 w 1594398"/>
              <a:gd name="connsiteY0" fmla="*/ 1106033 h 1112694"/>
              <a:gd name="connsiteX1" fmla="*/ 469559 w 1594398"/>
              <a:gd name="connsiteY1" fmla="*/ 979534 h 1112694"/>
              <a:gd name="connsiteX2" fmla="*/ 677894 w 1594398"/>
              <a:gd name="connsiteY2" fmla="*/ 51 h 1112694"/>
              <a:gd name="connsiteX3" fmla="*/ 906683 w 1594398"/>
              <a:gd name="connsiteY3" fmla="*/ 934912 h 1112694"/>
              <a:gd name="connsiteX4" fmla="*/ 1594398 w 1594398"/>
              <a:gd name="connsiteY4" fmla="*/ 1104891 h 1112694"/>
              <a:gd name="connsiteX0" fmla="*/ 0 w 1594398"/>
              <a:gd name="connsiteY0" fmla="*/ 1105988 h 1105988"/>
              <a:gd name="connsiteX1" fmla="*/ 498853 w 1594398"/>
              <a:gd name="connsiteY1" fmla="*/ 949564 h 1105988"/>
              <a:gd name="connsiteX2" fmla="*/ 677894 w 1594398"/>
              <a:gd name="connsiteY2" fmla="*/ 6 h 1105988"/>
              <a:gd name="connsiteX3" fmla="*/ 906683 w 1594398"/>
              <a:gd name="connsiteY3" fmla="*/ 934867 h 1105988"/>
              <a:gd name="connsiteX4" fmla="*/ 1594398 w 1594398"/>
              <a:gd name="connsiteY4" fmla="*/ 1104846 h 1105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4398" h="1105988">
                <a:moveTo>
                  <a:pt x="0" y="1105988"/>
                </a:moveTo>
                <a:cubicBezTo>
                  <a:pt x="330005" y="1101551"/>
                  <a:pt x="385871" y="1133894"/>
                  <a:pt x="498853" y="949564"/>
                </a:cubicBezTo>
                <a:cubicBezTo>
                  <a:pt x="611835" y="765234"/>
                  <a:pt x="609922" y="2455"/>
                  <a:pt x="677894" y="6"/>
                </a:cubicBezTo>
                <a:cubicBezTo>
                  <a:pt x="745866" y="-2443"/>
                  <a:pt x="754283" y="788907"/>
                  <a:pt x="906683" y="934867"/>
                </a:cubicBezTo>
                <a:cubicBezTo>
                  <a:pt x="1059083" y="1080827"/>
                  <a:pt x="1160555" y="1107457"/>
                  <a:pt x="1594398" y="1104846"/>
                </a:cubicBezTo>
              </a:path>
            </a:pathLst>
          </a:custGeom>
          <a:solidFill>
            <a:srgbClr val="FFC000">
              <a:alpha val="40000"/>
            </a:srgbClr>
          </a:solidFill>
          <a:ln w="28575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srgbClr val="000000"/>
              </a:solidFill>
              <a:latin typeface="Arial"/>
              <a:ea typeface="ＭＳ Ｐゴシック" panose="020B0600070205080204" pitchFamily="50" charset="-128"/>
            </a:endParaRPr>
          </a:p>
        </p:txBody>
      </p:sp>
      <p:sp>
        <p:nvSpPr>
          <p:cNvPr id="58" name="右矢印 57"/>
          <p:cNvSpPr/>
          <p:nvPr/>
        </p:nvSpPr>
        <p:spPr>
          <a:xfrm>
            <a:off x="3935392" y="3004251"/>
            <a:ext cx="710239" cy="1129400"/>
          </a:xfrm>
          <a:prstGeom prst="rightArrow">
            <a:avLst/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9" name="スライド番号プレースホルダー 5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3147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AD1800-23E2-4CEE-B19E-37074B9F1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Critical Points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A5FD516-FB4D-4CB0-848D-F7AAEF35C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5F19A73-A3DD-4812-98CD-E474051053D8}"/>
              </a:ext>
            </a:extLst>
          </p:cNvPr>
          <p:cNvSpPr txBox="1"/>
          <p:nvPr/>
        </p:nvSpPr>
        <p:spPr>
          <a:xfrm>
            <a:off x="475047" y="1403409"/>
            <a:ext cx="1603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2800" b="1" dirty="0"/>
              <a:t>Water</a:t>
            </a:r>
            <a:endParaRPr kumimoji="1" lang="ja-JP" altLang="en-US" sz="2800" b="1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BE7C942-2BEC-49FE-AE00-D599A97BD7AA}"/>
              </a:ext>
            </a:extLst>
          </p:cNvPr>
          <p:cNvSpPr txBox="1"/>
          <p:nvPr/>
        </p:nvSpPr>
        <p:spPr>
          <a:xfrm>
            <a:off x="5132144" y="1404220"/>
            <a:ext cx="2428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2800" b="1" dirty="0" err="1"/>
              <a:t>Ising</a:t>
            </a:r>
            <a:r>
              <a:rPr kumimoji="1" lang="en-US" altLang="ja-JP" sz="2800" b="1" dirty="0"/>
              <a:t> Model</a:t>
            </a:r>
            <a:endParaRPr kumimoji="1" lang="ja-JP" altLang="en-US" sz="2800" b="1" dirty="0"/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EBD1FEE1-4382-4EAC-9A0E-2C7A3519DFF4}"/>
              </a:ext>
            </a:extLst>
          </p:cNvPr>
          <p:cNvCxnSpPr/>
          <p:nvPr/>
        </p:nvCxnSpPr>
        <p:spPr>
          <a:xfrm flipV="1">
            <a:off x="1377790" y="2170850"/>
            <a:ext cx="0" cy="2301186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ED57A5EE-CEEA-4F00-9EE3-F613B4420BC3}"/>
              </a:ext>
            </a:extLst>
          </p:cNvPr>
          <p:cNvCxnSpPr>
            <a:cxnSpLocks/>
          </p:cNvCxnSpPr>
          <p:nvPr/>
        </p:nvCxnSpPr>
        <p:spPr>
          <a:xfrm>
            <a:off x="1237582" y="4278936"/>
            <a:ext cx="2249424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076DA0CF-F086-42B0-A3B3-9D054E7157C4}"/>
              </a:ext>
            </a:extLst>
          </p:cNvPr>
          <p:cNvCxnSpPr/>
          <p:nvPr/>
        </p:nvCxnSpPr>
        <p:spPr>
          <a:xfrm>
            <a:off x="2164174" y="2170850"/>
            <a:ext cx="0" cy="2108086"/>
          </a:xfrm>
          <a:prstGeom prst="line">
            <a:avLst/>
          </a:prstGeom>
          <a:ln w="9525">
            <a:solidFill>
              <a:schemeClr val="accent1">
                <a:lumMod val="20000"/>
                <a:lumOff val="80000"/>
              </a:schemeClr>
            </a:solidFill>
            <a:prstDash val="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D7D81B0D-231D-4C8F-9F50-0E0ED9565E32}"/>
              </a:ext>
            </a:extLst>
          </p:cNvPr>
          <p:cNvCxnSpPr>
            <a:cxnSpLocks/>
          </p:cNvCxnSpPr>
          <p:nvPr/>
        </p:nvCxnSpPr>
        <p:spPr>
          <a:xfrm>
            <a:off x="1377790" y="3614472"/>
            <a:ext cx="786384" cy="0"/>
          </a:xfrm>
          <a:prstGeom prst="line">
            <a:avLst/>
          </a:prstGeom>
          <a:ln w="9525">
            <a:solidFill>
              <a:schemeClr val="accent1">
                <a:lumMod val="20000"/>
                <a:lumOff val="80000"/>
              </a:schemeClr>
            </a:solidFill>
            <a:prstDash val="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019808DE-851D-4B0E-981F-F5A4231489BA}"/>
              </a:ext>
            </a:extLst>
          </p:cNvPr>
          <p:cNvCxnSpPr>
            <a:cxnSpLocks/>
          </p:cNvCxnSpPr>
          <p:nvPr/>
        </p:nvCxnSpPr>
        <p:spPr>
          <a:xfrm>
            <a:off x="1377790" y="2962200"/>
            <a:ext cx="786384" cy="0"/>
          </a:xfrm>
          <a:prstGeom prst="line">
            <a:avLst/>
          </a:prstGeom>
          <a:ln w="9525">
            <a:solidFill>
              <a:schemeClr val="accent1">
                <a:lumMod val="20000"/>
                <a:lumOff val="80000"/>
              </a:schemeClr>
            </a:solidFill>
            <a:prstDash val="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フリーフォーム: 図形 22">
            <a:extLst>
              <a:ext uri="{FF2B5EF4-FFF2-40B4-BE49-F238E27FC236}">
                <a16:creationId xmlns:a16="http://schemas.microsoft.com/office/drawing/2014/main" id="{16619AC7-F488-4C66-B841-CF949CF18282}"/>
              </a:ext>
            </a:extLst>
          </p:cNvPr>
          <p:cNvSpPr/>
          <p:nvPr/>
        </p:nvSpPr>
        <p:spPr>
          <a:xfrm>
            <a:off x="1938622" y="2423270"/>
            <a:ext cx="975360" cy="1005840"/>
          </a:xfrm>
          <a:custGeom>
            <a:avLst/>
            <a:gdLst>
              <a:gd name="connsiteX0" fmla="*/ 0 w 877824"/>
              <a:gd name="connsiteY0" fmla="*/ 1121664 h 1121664"/>
              <a:gd name="connsiteX1" fmla="*/ 158496 w 877824"/>
              <a:gd name="connsiteY1" fmla="*/ 737616 h 1121664"/>
              <a:gd name="connsiteX2" fmla="*/ 877824 w 877824"/>
              <a:gd name="connsiteY2" fmla="*/ 0 h 1121664"/>
              <a:gd name="connsiteX0" fmla="*/ 0 w 877824"/>
              <a:gd name="connsiteY0" fmla="*/ 1121664 h 1121664"/>
              <a:gd name="connsiteX1" fmla="*/ 310896 w 877824"/>
              <a:gd name="connsiteY1" fmla="*/ 512064 h 1121664"/>
              <a:gd name="connsiteX2" fmla="*/ 877824 w 877824"/>
              <a:gd name="connsiteY2" fmla="*/ 0 h 1121664"/>
              <a:gd name="connsiteX0" fmla="*/ 0 w 877824"/>
              <a:gd name="connsiteY0" fmla="*/ 1121664 h 1121664"/>
              <a:gd name="connsiteX1" fmla="*/ 207264 w 877824"/>
              <a:gd name="connsiteY1" fmla="*/ 670560 h 1121664"/>
              <a:gd name="connsiteX2" fmla="*/ 877824 w 877824"/>
              <a:gd name="connsiteY2" fmla="*/ 0 h 1121664"/>
              <a:gd name="connsiteX0" fmla="*/ 0 w 950976"/>
              <a:gd name="connsiteY0" fmla="*/ 1005840 h 1005840"/>
              <a:gd name="connsiteX1" fmla="*/ 207264 w 950976"/>
              <a:gd name="connsiteY1" fmla="*/ 554736 h 1005840"/>
              <a:gd name="connsiteX2" fmla="*/ 950976 w 950976"/>
              <a:gd name="connsiteY2" fmla="*/ 0 h 1005840"/>
              <a:gd name="connsiteX0" fmla="*/ 0 w 950976"/>
              <a:gd name="connsiteY0" fmla="*/ 1005840 h 1005840"/>
              <a:gd name="connsiteX1" fmla="*/ 207264 w 950976"/>
              <a:gd name="connsiteY1" fmla="*/ 554736 h 1005840"/>
              <a:gd name="connsiteX2" fmla="*/ 950976 w 950976"/>
              <a:gd name="connsiteY2" fmla="*/ 0 h 1005840"/>
              <a:gd name="connsiteX0" fmla="*/ 0 w 975360"/>
              <a:gd name="connsiteY0" fmla="*/ 1005840 h 1005840"/>
              <a:gd name="connsiteX1" fmla="*/ 231648 w 975360"/>
              <a:gd name="connsiteY1" fmla="*/ 554736 h 1005840"/>
              <a:gd name="connsiteX2" fmla="*/ 975360 w 975360"/>
              <a:gd name="connsiteY2" fmla="*/ 0 h 1005840"/>
              <a:gd name="connsiteX0" fmla="*/ 0 w 975360"/>
              <a:gd name="connsiteY0" fmla="*/ 1005840 h 1005840"/>
              <a:gd name="connsiteX1" fmla="*/ 231648 w 975360"/>
              <a:gd name="connsiteY1" fmla="*/ 554736 h 1005840"/>
              <a:gd name="connsiteX2" fmla="*/ 975360 w 975360"/>
              <a:gd name="connsiteY2" fmla="*/ 0 h 100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1005840">
                <a:moveTo>
                  <a:pt x="0" y="1005840"/>
                </a:moveTo>
                <a:cubicBezTo>
                  <a:pt x="67056" y="821944"/>
                  <a:pt x="85344" y="741680"/>
                  <a:pt x="231648" y="554736"/>
                </a:cubicBezTo>
                <a:cubicBezTo>
                  <a:pt x="377952" y="367792"/>
                  <a:pt x="585216" y="226568"/>
                  <a:pt x="975360" y="0"/>
                </a:cubicBezTo>
              </a:path>
            </a:pathLst>
          </a:custGeom>
          <a:noFill/>
          <a:ln w="25400">
            <a:solidFill>
              <a:srgbClr val="FFFF00"/>
            </a:solidFill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4" name="フリーフォーム: 図形 23">
            <a:extLst>
              <a:ext uri="{FF2B5EF4-FFF2-40B4-BE49-F238E27FC236}">
                <a16:creationId xmlns:a16="http://schemas.microsoft.com/office/drawing/2014/main" id="{1F81399D-2F6B-4076-9BF1-787F343DCFAB}"/>
              </a:ext>
            </a:extLst>
          </p:cNvPr>
          <p:cNvSpPr/>
          <p:nvPr/>
        </p:nvSpPr>
        <p:spPr>
          <a:xfrm>
            <a:off x="1941548" y="3447619"/>
            <a:ext cx="1505712" cy="371856"/>
          </a:xfrm>
          <a:custGeom>
            <a:avLst/>
            <a:gdLst>
              <a:gd name="connsiteX0" fmla="*/ 0 w 877824"/>
              <a:gd name="connsiteY0" fmla="*/ 1121664 h 1121664"/>
              <a:gd name="connsiteX1" fmla="*/ 158496 w 877824"/>
              <a:gd name="connsiteY1" fmla="*/ 737616 h 1121664"/>
              <a:gd name="connsiteX2" fmla="*/ 877824 w 877824"/>
              <a:gd name="connsiteY2" fmla="*/ 0 h 1121664"/>
              <a:gd name="connsiteX0" fmla="*/ 0 w 877824"/>
              <a:gd name="connsiteY0" fmla="*/ 1121664 h 1121664"/>
              <a:gd name="connsiteX1" fmla="*/ 310896 w 877824"/>
              <a:gd name="connsiteY1" fmla="*/ 512064 h 1121664"/>
              <a:gd name="connsiteX2" fmla="*/ 877824 w 877824"/>
              <a:gd name="connsiteY2" fmla="*/ 0 h 1121664"/>
              <a:gd name="connsiteX0" fmla="*/ 0 w 877824"/>
              <a:gd name="connsiteY0" fmla="*/ 1121664 h 1121664"/>
              <a:gd name="connsiteX1" fmla="*/ 207264 w 877824"/>
              <a:gd name="connsiteY1" fmla="*/ 670560 h 1121664"/>
              <a:gd name="connsiteX2" fmla="*/ 877824 w 877824"/>
              <a:gd name="connsiteY2" fmla="*/ 0 h 1121664"/>
              <a:gd name="connsiteX0" fmla="*/ 0 w 950976"/>
              <a:gd name="connsiteY0" fmla="*/ 1005840 h 1005840"/>
              <a:gd name="connsiteX1" fmla="*/ 207264 w 950976"/>
              <a:gd name="connsiteY1" fmla="*/ 554736 h 1005840"/>
              <a:gd name="connsiteX2" fmla="*/ 950976 w 950976"/>
              <a:gd name="connsiteY2" fmla="*/ 0 h 1005840"/>
              <a:gd name="connsiteX0" fmla="*/ 0 w 950976"/>
              <a:gd name="connsiteY0" fmla="*/ 1005840 h 1005840"/>
              <a:gd name="connsiteX1" fmla="*/ 207264 w 950976"/>
              <a:gd name="connsiteY1" fmla="*/ 554736 h 1005840"/>
              <a:gd name="connsiteX2" fmla="*/ 950976 w 950976"/>
              <a:gd name="connsiteY2" fmla="*/ 0 h 1005840"/>
              <a:gd name="connsiteX0" fmla="*/ 0 w 975360"/>
              <a:gd name="connsiteY0" fmla="*/ 1005840 h 1005840"/>
              <a:gd name="connsiteX1" fmla="*/ 231648 w 975360"/>
              <a:gd name="connsiteY1" fmla="*/ 554736 h 1005840"/>
              <a:gd name="connsiteX2" fmla="*/ 975360 w 975360"/>
              <a:gd name="connsiteY2" fmla="*/ 0 h 1005840"/>
              <a:gd name="connsiteX0" fmla="*/ 0 w 975360"/>
              <a:gd name="connsiteY0" fmla="*/ 1005840 h 1005840"/>
              <a:gd name="connsiteX1" fmla="*/ 231648 w 975360"/>
              <a:gd name="connsiteY1" fmla="*/ 554736 h 1005840"/>
              <a:gd name="connsiteX2" fmla="*/ 975360 w 975360"/>
              <a:gd name="connsiteY2" fmla="*/ 0 h 1005840"/>
              <a:gd name="connsiteX0" fmla="*/ 0 w 1115568"/>
              <a:gd name="connsiteY0" fmla="*/ 871728 h 871728"/>
              <a:gd name="connsiteX1" fmla="*/ 371856 w 1115568"/>
              <a:gd name="connsiteY1" fmla="*/ 554736 h 871728"/>
              <a:gd name="connsiteX2" fmla="*/ 1115568 w 1115568"/>
              <a:gd name="connsiteY2" fmla="*/ 0 h 871728"/>
              <a:gd name="connsiteX0" fmla="*/ 0 w 1499616"/>
              <a:gd name="connsiteY0" fmla="*/ 336949 h 828971"/>
              <a:gd name="connsiteX1" fmla="*/ 371856 w 1499616"/>
              <a:gd name="connsiteY1" fmla="*/ 19957 h 828971"/>
              <a:gd name="connsiteX2" fmla="*/ 1499616 w 1499616"/>
              <a:gd name="connsiteY2" fmla="*/ 800245 h 828971"/>
              <a:gd name="connsiteX0" fmla="*/ 0 w 1499616"/>
              <a:gd name="connsiteY0" fmla="*/ 39442 h 547417"/>
              <a:gd name="connsiteX1" fmla="*/ 371856 w 1499616"/>
              <a:gd name="connsiteY1" fmla="*/ 197938 h 547417"/>
              <a:gd name="connsiteX2" fmla="*/ 1499616 w 1499616"/>
              <a:gd name="connsiteY2" fmla="*/ 502738 h 547417"/>
              <a:gd name="connsiteX0" fmla="*/ 0 w 1499616"/>
              <a:gd name="connsiteY0" fmla="*/ 39442 h 564724"/>
              <a:gd name="connsiteX1" fmla="*/ 371856 w 1499616"/>
              <a:gd name="connsiteY1" fmla="*/ 197938 h 564724"/>
              <a:gd name="connsiteX2" fmla="*/ 1499616 w 1499616"/>
              <a:gd name="connsiteY2" fmla="*/ 502738 h 564724"/>
              <a:gd name="connsiteX0" fmla="*/ 0 w 1499616"/>
              <a:gd name="connsiteY0" fmla="*/ 0 h 463296"/>
              <a:gd name="connsiteX1" fmla="*/ 1499616 w 1499616"/>
              <a:gd name="connsiteY1" fmla="*/ 463296 h 463296"/>
              <a:gd name="connsiteX0" fmla="*/ 0 w 1499616"/>
              <a:gd name="connsiteY0" fmla="*/ 0 h 384048"/>
              <a:gd name="connsiteX1" fmla="*/ 1499616 w 1499616"/>
              <a:gd name="connsiteY1" fmla="*/ 384048 h 384048"/>
              <a:gd name="connsiteX0" fmla="*/ 0 w 1499616"/>
              <a:gd name="connsiteY0" fmla="*/ 0 h 384048"/>
              <a:gd name="connsiteX1" fmla="*/ 438912 w 1499616"/>
              <a:gd name="connsiteY1" fmla="*/ 118304 h 384048"/>
              <a:gd name="connsiteX2" fmla="*/ 1499616 w 1499616"/>
              <a:gd name="connsiteY2" fmla="*/ 384048 h 384048"/>
              <a:gd name="connsiteX0" fmla="*/ 0 w 1499616"/>
              <a:gd name="connsiteY0" fmla="*/ 0 h 384048"/>
              <a:gd name="connsiteX1" fmla="*/ 402336 w 1499616"/>
              <a:gd name="connsiteY1" fmla="*/ 221936 h 384048"/>
              <a:gd name="connsiteX2" fmla="*/ 1499616 w 1499616"/>
              <a:gd name="connsiteY2" fmla="*/ 384048 h 384048"/>
              <a:gd name="connsiteX0" fmla="*/ 0 w 1499616"/>
              <a:gd name="connsiteY0" fmla="*/ 0 h 384048"/>
              <a:gd name="connsiteX1" fmla="*/ 402336 w 1499616"/>
              <a:gd name="connsiteY1" fmla="*/ 221936 h 384048"/>
              <a:gd name="connsiteX2" fmla="*/ 1499616 w 1499616"/>
              <a:gd name="connsiteY2" fmla="*/ 384048 h 384048"/>
              <a:gd name="connsiteX0" fmla="*/ 0 w 1499616"/>
              <a:gd name="connsiteY0" fmla="*/ 0 h 384048"/>
              <a:gd name="connsiteX1" fmla="*/ 402336 w 1499616"/>
              <a:gd name="connsiteY1" fmla="*/ 221936 h 384048"/>
              <a:gd name="connsiteX2" fmla="*/ 1499616 w 1499616"/>
              <a:gd name="connsiteY2" fmla="*/ 384048 h 384048"/>
              <a:gd name="connsiteX0" fmla="*/ 0 w 1499616"/>
              <a:gd name="connsiteY0" fmla="*/ 0 h 384048"/>
              <a:gd name="connsiteX1" fmla="*/ 402336 w 1499616"/>
              <a:gd name="connsiteY1" fmla="*/ 221936 h 384048"/>
              <a:gd name="connsiteX2" fmla="*/ 1499616 w 1499616"/>
              <a:gd name="connsiteY2" fmla="*/ 384048 h 384048"/>
              <a:gd name="connsiteX0" fmla="*/ 0 w 1499616"/>
              <a:gd name="connsiteY0" fmla="*/ 0 h 384048"/>
              <a:gd name="connsiteX1" fmla="*/ 402336 w 1499616"/>
              <a:gd name="connsiteY1" fmla="*/ 221936 h 384048"/>
              <a:gd name="connsiteX2" fmla="*/ 1499616 w 1499616"/>
              <a:gd name="connsiteY2" fmla="*/ 384048 h 384048"/>
              <a:gd name="connsiteX0" fmla="*/ 0 w 1499616"/>
              <a:gd name="connsiteY0" fmla="*/ 0 h 384048"/>
              <a:gd name="connsiteX1" fmla="*/ 402336 w 1499616"/>
              <a:gd name="connsiteY1" fmla="*/ 221936 h 384048"/>
              <a:gd name="connsiteX2" fmla="*/ 1499616 w 1499616"/>
              <a:gd name="connsiteY2" fmla="*/ 384048 h 384048"/>
              <a:gd name="connsiteX0" fmla="*/ 0 w 1499616"/>
              <a:gd name="connsiteY0" fmla="*/ 0 h 384048"/>
              <a:gd name="connsiteX1" fmla="*/ 402336 w 1499616"/>
              <a:gd name="connsiteY1" fmla="*/ 221936 h 384048"/>
              <a:gd name="connsiteX2" fmla="*/ 1499616 w 1499616"/>
              <a:gd name="connsiteY2" fmla="*/ 384048 h 384048"/>
              <a:gd name="connsiteX0" fmla="*/ 0 w 1505712"/>
              <a:gd name="connsiteY0" fmla="*/ 0 h 371856"/>
              <a:gd name="connsiteX1" fmla="*/ 408432 w 1505712"/>
              <a:gd name="connsiteY1" fmla="*/ 209744 h 371856"/>
              <a:gd name="connsiteX2" fmla="*/ 1505712 w 1505712"/>
              <a:gd name="connsiteY2" fmla="*/ 371856 h 371856"/>
              <a:gd name="connsiteX0" fmla="*/ 0 w 1505712"/>
              <a:gd name="connsiteY0" fmla="*/ 0 h 371856"/>
              <a:gd name="connsiteX1" fmla="*/ 408432 w 1505712"/>
              <a:gd name="connsiteY1" fmla="*/ 209744 h 371856"/>
              <a:gd name="connsiteX2" fmla="*/ 1505712 w 1505712"/>
              <a:gd name="connsiteY2" fmla="*/ 371856 h 371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5712" h="371856">
                <a:moveTo>
                  <a:pt x="0" y="0"/>
                </a:moveTo>
                <a:cubicBezTo>
                  <a:pt x="128016" y="73979"/>
                  <a:pt x="157480" y="147768"/>
                  <a:pt x="408432" y="209744"/>
                </a:cubicBezTo>
                <a:cubicBezTo>
                  <a:pt x="659384" y="271720"/>
                  <a:pt x="1072896" y="329184"/>
                  <a:pt x="1505712" y="371856"/>
                </a:cubicBezTo>
              </a:path>
            </a:pathLst>
          </a:custGeom>
          <a:noFill/>
          <a:ln w="254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5" name="フリーフォーム: 図形 24">
            <a:extLst>
              <a:ext uri="{FF2B5EF4-FFF2-40B4-BE49-F238E27FC236}">
                <a16:creationId xmlns:a16="http://schemas.microsoft.com/office/drawing/2014/main" id="{DF1D605B-32EC-4B59-A045-41FD1DA8D4D7}"/>
              </a:ext>
            </a:extLst>
          </p:cNvPr>
          <p:cNvSpPr/>
          <p:nvPr/>
        </p:nvSpPr>
        <p:spPr>
          <a:xfrm>
            <a:off x="1515188" y="3429111"/>
            <a:ext cx="440136" cy="459460"/>
          </a:xfrm>
          <a:custGeom>
            <a:avLst/>
            <a:gdLst>
              <a:gd name="connsiteX0" fmla="*/ 0 w 877824"/>
              <a:gd name="connsiteY0" fmla="*/ 1121664 h 1121664"/>
              <a:gd name="connsiteX1" fmla="*/ 158496 w 877824"/>
              <a:gd name="connsiteY1" fmla="*/ 737616 h 1121664"/>
              <a:gd name="connsiteX2" fmla="*/ 877824 w 877824"/>
              <a:gd name="connsiteY2" fmla="*/ 0 h 1121664"/>
              <a:gd name="connsiteX0" fmla="*/ 0 w 877824"/>
              <a:gd name="connsiteY0" fmla="*/ 1121664 h 1121664"/>
              <a:gd name="connsiteX1" fmla="*/ 310896 w 877824"/>
              <a:gd name="connsiteY1" fmla="*/ 512064 h 1121664"/>
              <a:gd name="connsiteX2" fmla="*/ 877824 w 877824"/>
              <a:gd name="connsiteY2" fmla="*/ 0 h 1121664"/>
              <a:gd name="connsiteX0" fmla="*/ 0 w 877824"/>
              <a:gd name="connsiteY0" fmla="*/ 1121664 h 1121664"/>
              <a:gd name="connsiteX1" fmla="*/ 207264 w 877824"/>
              <a:gd name="connsiteY1" fmla="*/ 670560 h 1121664"/>
              <a:gd name="connsiteX2" fmla="*/ 877824 w 877824"/>
              <a:gd name="connsiteY2" fmla="*/ 0 h 1121664"/>
              <a:gd name="connsiteX0" fmla="*/ 0 w 950976"/>
              <a:gd name="connsiteY0" fmla="*/ 1005840 h 1005840"/>
              <a:gd name="connsiteX1" fmla="*/ 207264 w 950976"/>
              <a:gd name="connsiteY1" fmla="*/ 554736 h 1005840"/>
              <a:gd name="connsiteX2" fmla="*/ 950976 w 950976"/>
              <a:gd name="connsiteY2" fmla="*/ 0 h 1005840"/>
              <a:gd name="connsiteX0" fmla="*/ 0 w 950976"/>
              <a:gd name="connsiteY0" fmla="*/ 1005840 h 1005840"/>
              <a:gd name="connsiteX1" fmla="*/ 207264 w 950976"/>
              <a:gd name="connsiteY1" fmla="*/ 554736 h 1005840"/>
              <a:gd name="connsiteX2" fmla="*/ 950976 w 950976"/>
              <a:gd name="connsiteY2" fmla="*/ 0 h 1005840"/>
              <a:gd name="connsiteX0" fmla="*/ 0 w 975360"/>
              <a:gd name="connsiteY0" fmla="*/ 1005840 h 1005840"/>
              <a:gd name="connsiteX1" fmla="*/ 231648 w 975360"/>
              <a:gd name="connsiteY1" fmla="*/ 554736 h 1005840"/>
              <a:gd name="connsiteX2" fmla="*/ 975360 w 975360"/>
              <a:gd name="connsiteY2" fmla="*/ 0 h 1005840"/>
              <a:gd name="connsiteX0" fmla="*/ 0 w 975360"/>
              <a:gd name="connsiteY0" fmla="*/ 1005840 h 1005840"/>
              <a:gd name="connsiteX1" fmla="*/ 231648 w 975360"/>
              <a:gd name="connsiteY1" fmla="*/ 554736 h 1005840"/>
              <a:gd name="connsiteX2" fmla="*/ 975360 w 975360"/>
              <a:gd name="connsiteY2" fmla="*/ 0 h 100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1005840">
                <a:moveTo>
                  <a:pt x="0" y="1005840"/>
                </a:moveTo>
                <a:cubicBezTo>
                  <a:pt x="67056" y="821944"/>
                  <a:pt x="85344" y="741680"/>
                  <a:pt x="231648" y="554736"/>
                </a:cubicBezTo>
                <a:cubicBezTo>
                  <a:pt x="377952" y="367792"/>
                  <a:pt x="585216" y="226568"/>
                  <a:pt x="975360" y="0"/>
                </a:cubicBezTo>
              </a:path>
            </a:pathLst>
          </a:custGeom>
          <a:noFill/>
          <a:ln w="254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2A04CE2-C201-4A4E-9BBB-461D8E66A917}"/>
              </a:ext>
            </a:extLst>
          </p:cNvPr>
          <p:cNvSpPr txBox="1"/>
          <p:nvPr/>
        </p:nvSpPr>
        <p:spPr>
          <a:xfrm>
            <a:off x="2542281" y="3193637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liquid</a:t>
            </a:r>
            <a:endParaRPr kumimoji="1" lang="ja-JP" altLang="en-US" sz="240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7F23D1D-71D2-40D1-BF2A-D2DA3B1C2C49}"/>
              </a:ext>
            </a:extLst>
          </p:cNvPr>
          <p:cNvSpPr txBox="1"/>
          <p:nvPr/>
        </p:nvSpPr>
        <p:spPr>
          <a:xfrm>
            <a:off x="1911817" y="3767687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solid</a:t>
            </a:r>
            <a:endParaRPr kumimoji="1" lang="ja-JP" altLang="en-US" sz="24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3D71E75-41AE-40EE-BD15-3E20C84FBE5E}"/>
              </a:ext>
            </a:extLst>
          </p:cNvPr>
          <p:cNvSpPr txBox="1"/>
          <p:nvPr/>
        </p:nvSpPr>
        <p:spPr>
          <a:xfrm>
            <a:off x="1879066" y="2207738"/>
            <a:ext cx="623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effectLst>
                  <a:glow rad="101600">
                    <a:srgbClr val="10445C"/>
                  </a:glow>
                </a:effectLst>
              </a:rPr>
              <a:t>gas</a:t>
            </a:r>
            <a:endParaRPr kumimoji="1" lang="ja-JP" altLang="en-US" sz="2400" dirty="0">
              <a:effectLst>
                <a:glow rad="101600">
                  <a:srgbClr val="10445C"/>
                </a:glow>
              </a:effectLst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E75EF66-80EC-4FDB-8E72-17C0A74278E7}"/>
              </a:ext>
            </a:extLst>
          </p:cNvPr>
          <p:cNvSpPr txBox="1"/>
          <p:nvPr/>
        </p:nvSpPr>
        <p:spPr>
          <a:xfrm rot="16200000">
            <a:off x="306482" y="2675687"/>
            <a:ext cx="1566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Temperature</a:t>
            </a:r>
            <a:endParaRPr kumimoji="1" lang="ja-JP" altLang="en-US" sz="20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88DB8D3-7063-4927-909E-20817750D397}"/>
              </a:ext>
            </a:extLst>
          </p:cNvPr>
          <p:cNvSpPr txBox="1"/>
          <p:nvPr/>
        </p:nvSpPr>
        <p:spPr>
          <a:xfrm>
            <a:off x="2502955" y="4271981"/>
            <a:ext cx="1091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pressure</a:t>
            </a:r>
            <a:endParaRPr kumimoji="1" lang="ja-JP" altLang="en-US" sz="2000" dirty="0"/>
          </a:p>
        </p:txBody>
      </p:sp>
      <p:pic>
        <p:nvPicPr>
          <p:cNvPr id="36" name="TexTeXPicture" descr="&lt;?xml version=&quot;1.0&quot; encoding=&quot;utf-16&quot;?&gt;&#10;&lt;TeXTeX&gt;&#10;  &lt;preamble&gt;\documentclass{jarticle}&#10;\usepackage{amsmath}&#10;\pagestyle{empty}&lt;/preamble&gt;&#10;  &lt;body&gt;\begin{align*} &#10;1{\rm atm}&#10;\end{align*}&lt;/body&gt;&#10;  &lt;fcolor&gt;FFFFFFFF&lt;/fcolor&gt;&#10;  &lt;bcolor&gt;FFFFFFFF&lt;/bcolor&gt;&#10;  &lt;transparent&gt;True&lt;/transparent&gt;&#10;  &lt;resolution&gt;1800&lt;/resolution&gt;&#10;  &lt;imageh&gt;166&lt;/imageh&gt;&#10;  &lt;imagew&gt;525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C85836DD-1AD0-4BFE-9402-5A48A473E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491" y="4354400"/>
            <a:ext cx="421811" cy="133372"/>
          </a:xfrm>
          <a:prstGeom prst="rect">
            <a:avLst/>
          </a:prstGeom>
        </p:spPr>
      </p:pic>
      <p:pic>
        <p:nvPicPr>
          <p:cNvPr id="39" name="TexTeXPicture" descr="&lt;?xml version=&quot;1.0&quot; encoding=&quot;utf-16&quot;?&gt;&#10;&lt;TeXTeX&gt;&#10;  &lt;preamble&gt;\documentclass{jarticle}&#10;\usepackage{amsmath}&#10;\pagestyle{empty}&lt;/preamble&gt;&#10;  &lt;body&gt;\begin{align*} &#10;100{}^\circ\mathrm{C}&#10;\end{align*}&lt;/body&gt;&#10;  &lt;fcolor&gt;FFFFFFFF&lt;/fcolor&gt;&#10;  &lt;bcolor&gt;FFFFFFFF&lt;/bcolor&gt;&#10;  &lt;transparent&gt;True&lt;/transparent&gt;&#10;  &lt;resolution&gt;1800&lt;/resolution&gt;&#10;  &lt;imageh&gt;187&lt;/imageh&gt;&#10;  &lt;imagew&gt;630&lt;/imagew&gt;&#10;  &lt;scale&gt;50&lt;/scale&gt;&#10;  &lt;cursor&gt;37&lt;/cursor&gt;&#10;&lt;/TeXTeX&gt;">
            <a:extLst>
              <a:ext uri="{FF2B5EF4-FFF2-40B4-BE49-F238E27FC236}">
                <a16:creationId xmlns:a16="http://schemas.microsoft.com/office/drawing/2014/main" id="{9F8EFE26-A87F-4AE6-9011-974F5BC6BF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000" y="2752830"/>
            <a:ext cx="506173" cy="150244"/>
          </a:xfrm>
          <a:prstGeom prst="rect">
            <a:avLst/>
          </a:prstGeom>
        </p:spPr>
      </p:pic>
      <p:pic>
        <p:nvPicPr>
          <p:cNvPr id="42" name="TexTeXPicture" descr="&lt;?xml version=&quot;1.0&quot; encoding=&quot;utf-16&quot;?&gt;&#10;&lt;TeXTeX&gt;&#10;  &lt;preamble&gt;\documentclass{jarticle}&#10;\usepackage{amsmath}&#10;\pagestyle{empty}&lt;/preamble&gt;&#10;  &lt;body&gt;\begin{align*} &#10;0{}^\circ\mathrm{C}&#10;\end{align*}&lt;/body&gt;&#10;  &lt;fcolor&gt;FFFFFFFF&lt;/fcolor&gt;&#10;  &lt;bcolor&gt;FFFFFFFF&lt;/bcolor&gt;&#10;  &lt;transparent&gt;True&lt;/transparent&gt;&#10;  &lt;resolution&gt;1800&lt;/resolution&gt;&#10;  &lt;imageh&gt;187&lt;/imageh&gt;&#10;  &lt;imagew&gt;394&lt;/imagew&gt;&#10;  &lt;scale&gt;50&lt;/scale&gt;&#10;  &lt;cursor&gt;16&lt;/cursor&gt;&#10;&lt;/TeXTeX&gt;">
            <a:extLst>
              <a:ext uri="{FF2B5EF4-FFF2-40B4-BE49-F238E27FC236}">
                <a16:creationId xmlns:a16="http://schemas.microsoft.com/office/drawing/2014/main" id="{86977E0D-8CA4-43B4-9D76-DA022F104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361" y="3404943"/>
            <a:ext cx="316559" cy="150244"/>
          </a:xfrm>
          <a:prstGeom prst="rect">
            <a:avLst/>
          </a:prstGeom>
        </p:spPr>
      </p:pic>
      <p:sp>
        <p:nvSpPr>
          <p:cNvPr id="43" name="吹き出し: 角を丸めた四角形 42">
            <a:extLst>
              <a:ext uri="{FF2B5EF4-FFF2-40B4-BE49-F238E27FC236}">
                <a16:creationId xmlns:a16="http://schemas.microsoft.com/office/drawing/2014/main" id="{C1F2C7D4-2BEF-4666-A2F2-3D4A893498E7}"/>
              </a:ext>
            </a:extLst>
          </p:cNvPr>
          <p:cNvSpPr/>
          <p:nvPr/>
        </p:nvSpPr>
        <p:spPr>
          <a:xfrm>
            <a:off x="3272127" y="2178131"/>
            <a:ext cx="1214472" cy="784043"/>
          </a:xfrm>
          <a:prstGeom prst="wedgeRoundRectCallout">
            <a:avLst>
              <a:gd name="adj1" fmla="val -68907"/>
              <a:gd name="adj2" fmla="val -19379"/>
              <a:gd name="adj3" fmla="val 16667"/>
            </a:avLst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Critical </a:t>
            </a:r>
          </a:p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Point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02A667E1-4B3A-49A6-8306-501D0B5547AF}"/>
              </a:ext>
            </a:extLst>
          </p:cNvPr>
          <p:cNvCxnSpPr/>
          <p:nvPr/>
        </p:nvCxnSpPr>
        <p:spPr>
          <a:xfrm flipV="1">
            <a:off x="6663022" y="2174229"/>
            <a:ext cx="0" cy="2301186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42FD2F2C-6592-4D02-8986-9705B3B0187C}"/>
              </a:ext>
            </a:extLst>
          </p:cNvPr>
          <p:cNvCxnSpPr>
            <a:cxnSpLocks/>
          </p:cNvCxnSpPr>
          <p:nvPr/>
        </p:nvCxnSpPr>
        <p:spPr>
          <a:xfrm>
            <a:off x="5608414" y="3279192"/>
            <a:ext cx="2249424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FFFFFF&lt;/fcolor&gt;&#10;  &lt;bcolor&gt;FFFFFFFF&lt;/bcolor&gt;&#10;  &lt;transparent&gt;True&lt;/transparent&gt;&#10;  &lt;resolution&gt;1800&lt;/resolution&gt;&#10;  &lt;imageh&gt;157&lt;/imageh&gt;&#10;  &lt;imagew&gt;76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A723F63B-9080-4F71-86B8-B7EB4C195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872" y="2191403"/>
            <a:ext cx="80433" cy="166158"/>
          </a:xfrm>
          <a:prstGeom prst="rect">
            <a:avLst/>
          </a:prstGeom>
        </p:spPr>
      </p:pic>
      <p:pic>
        <p:nvPicPr>
          <p:cNvPr id="50" name="TexTeXPicture" descr="&lt;?xml version=&quot;1.0&quot; encoding=&quot;utf-16&quot;?&gt;&#10;&lt;TeXTeX&gt;&#10;  &lt;preamble&gt;\documentclass{jarticle}&#10;\usepackage{amsmath}&#10;\pagestyle{empty}&lt;/preamble&gt;&#10;  &lt;body&gt;\begin{align*} &#10;h&#10;\end{align*}&lt;/body&gt;&#10;  &lt;fcolor&gt;FFFFFFFF&lt;/fcolor&gt;&#10;  &lt;bcolor&gt;FFFFFFFF&lt;/bcolor&gt;&#10;  &lt;transparent&gt;True&lt;/transparent&gt;&#10;  &lt;resolution&gt;1800&lt;/resolution&gt;&#10;  &lt;imageh&gt;175&lt;/imageh&gt;&#10;  &lt;imagew&gt;123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0CAD8B29-E494-4644-A154-81AE260C72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010" y="3417523"/>
            <a:ext cx="130175" cy="185208"/>
          </a:xfrm>
          <a:prstGeom prst="rect">
            <a:avLst/>
          </a:prstGeom>
        </p:spPr>
      </p:pic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12689800-162D-424C-A4DA-77C9FF9802D2}"/>
              </a:ext>
            </a:extLst>
          </p:cNvPr>
          <p:cNvCxnSpPr/>
          <p:nvPr/>
        </p:nvCxnSpPr>
        <p:spPr>
          <a:xfrm flipV="1">
            <a:off x="6663022" y="3279192"/>
            <a:ext cx="0" cy="1196223"/>
          </a:xfrm>
          <a:prstGeom prst="line">
            <a:avLst/>
          </a:prstGeom>
          <a:ln w="38100">
            <a:solidFill>
              <a:srgbClr val="FFFF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A5C9EA1A-685F-4B6A-825B-F130C016DE74}"/>
              </a:ext>
            </a:extLst>
          </p:cNvPr>
          <p:cNvSpPr txBox="1"/>
          <p:nvPr/>
        </p:nvSpPr>
        <p:spPr>
          <a:xfrm rot="19259428">
            <a:off x="2223970" y="2592048"/>
            <a:ext cx="812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FF00"/>
                </a:solidFill>
              </a:rPr>
              <a:t>1</a:t>
            </a:r>
            <a:r>
              <a:rPr kumimoji="1" lang="en-US" altLang="ja-JP" sz="2400" baseline="30000" dirty="0">
                <a:solidFill>
                  <a:srgbClr val="FFFF00"/>
                </a:solidFill>
              </a:rPr>
              <a:t>st</a:t>
            </a:r>
            <a:r>
              <a:rPr kumimoji="1" lang="en-US" altLang="ja-JP" sz="2400" dirty="0">
                <a:solidFill>
                  <a:srgbClr val="FFFF00"/>
                </a:solidFill>
              </a:rPr>
              <a:t> tr.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777B336E-9566-4F31-AFA1-404E6229D757}"/>
              </a:ext>
            </a:extLst>
          </p:cNvPr>
          <p:cNvSpPr txBox="1"/>
          <p:nvPr/>
        </p:nvSpPr>
        <p:spPr>
          <a:xfrm rot="16200000">
            <a:off x="6458475" y="3600507"/>
            <a:ext cx="812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FF00"/>
                </a:solidFill>
              </a:rPr>
              <a:t>1</a:t>
            </a:r>
            <a:r>
              <a:rPr kumimoji="1" lang="en-US" altLang="ja-JP" sz="2400" baseline="30000" dirty="0">
                <a:solidFill>
                  <a:srgbClr val="FFFF00"/>
                </a:solidFill>
              </a:rPr>
              <a:t>st</a:t>
            </a:r>
            <a:r>
              <a:rPr kumimoji="1" lang="en-US" altLang="ja-JP" sz="2400" dirty="0">
                <a:solidFill>
                  <a:srgbClr val="FFFF00"/>
                </a:solidFill>
              </a:rPr>
              <a:t> tr.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55" name="吹き出し: 角を丸めた四角形 54">
            <a:extLst>
              <a:ext uri="{FF2B5EF4-FFF2-40B4-BE49-F238E27FC236}">
                <a16:creationId xmlns:a16="http://schemas.microsoft.com/office/drawing/2014/main" id="{8F8A1863-7C71-41C1-A94B-AB1BD66DB5FA}"/>
              </a:ext>
            </a:extLst>
          </p:cNvPr>
          <p:cNvSpPr/>
          <p:nvPr/>
        </p:nvSpPr>
        <p:spPr>
          <a:xfrm>
            <a:off x="5181247" y="3425074"/>
            <a:ext cx="1214472" cy="784043"/>
          </a:xfrm>
          <a:prstGeom prst="wedgeRoundRectCallout">
            <a:avLst>
              <a:gd name="adj1" fmla="val 63105"/>
              <a:gd name="adj2" fmla="val -54367"/>
              <a:gd name="adj3" fmla="val 16667"/>
            </a:avLst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Critical </a:t>
            </a:r>
          </a:p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Point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C00E9DC-F577-4E4A-BE02-951E5BA0AA80}"/>
              </a:ext>
            </a:extLst>
          </p:cNvPr>
          <p:cNvGrpSpPr/>
          <p:nvPr/>
        </p:nvGrpSpPr>
        <p:grpSpPr>
          <a:xfrm>
            <a:off x="1237582" y="5703442"/>
            <a:ext cx="6828792" cy="1005418"/>
            <a:chOff x="987540" y="5081165"/>
            <a:chExt cx="6828792" cy="10054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6EA73231-4D09-4062-BAB7-76CFFA870EDF}"/>
                    </a:ext>
                  </a:extLst>
                </p:cNvPr>
                <p:cNvSpPr txBox="1"/>
                <p:nvPr/>
              </p:nvSpPr>
              <p:spPr>
                <a:xfrm>
                  <a:off x="987540" y="5081165"/>
                  <a:ext cx="6828792" cy="510778"/>
                </a:xfrm>
                <a:prstGeom prst="roundRect">
                  <a:avLst/>
                </a:prstGeom>
                <a:noFill/>
                <a:ln w="19050">
                  <a:solidFill>
                    <a:srgbClr val="FFFF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ja-JP" sz="2400" dirty="0">
                      <a:solidFill>
                        <a:srgbClr val="FFFF00"/>
                      </a:solidFill>
                    </a:rPr>
                    <a:t>These CPs belong to the same </a:t>
                  </a:r>
                  <a:r>
                    <a:rPr lang="en-US" altLang="ja-JP" sz="2400" dirty="0">
                      <a:solidFill>
                        <a:srgbClr val="FFFF00"/>
                      </a:solidFill>
                    </a:rPr>
                    <a:t>u</a:t>
                  </a:r>
                  <a:r>
                    <a:rPr kumimoji="1" lang="en-US" altLang="ja-JP" sz="2400" dirty="0">
                      <a:solidFill>
                        <a:srgbClr val="FFFF00"/>
                      </a:solidFill>
                    </a:rPr>
                    <a:t>niversality class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dirty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i="1" dirty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kumimoji="1" lang="en-US" altLang="ja-JP" sz="2400" b="0" i="1" dirty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kumimoji="1" lang="en-US" altLang="ja-JP" sz="2400" dirty="0">
                      <a:solidFill>
                        <a:srgbClr val="FFFF00"/>
                      </a:solidFill>
                    </a:rPr>
                    <a:t>).</a:t>
                  </a:r>
                  <a:endParaRPr kumimoji="1" lang="ja-JP" altLang="en-US" sz="2400" dirty="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6EA73231-4D09-4062-BAB7-76CFFA870E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7540" y="5081165"/>
                  <a:ext cx="6828792" cy="510778"/>
                </a:xfrm>
                <a:prstGeom prst="roundRect">
                  <a:avLst/>
                </a:prstGeom>
                <a:blipFill>
                  <a:blip r:embed="rId7"/>
                  <a:stretch>
                    <a:fillRect l="-712" t="-3488" r="-712" b="-19767"/>
                  </a:stretch>
                </a:blipFill>
                <a:ln w="19050">
                  <a:solidFill>
                    <a:srgbClr val="FFFF00"/>
                  </a:solidFill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9DC2DB15-CBBC-4B67-B984-3DB8BE44A705}"/>
                </a:ext>
              </a:extLst>
            </p:cNvPr>
            <p:cNvSpPr txBox="1"/>
            <p:nvPr/>
          </p:nvSpPr>
          <p:spPr>
            <a:xfrm>
              <a:off x="1724614" y="5624918"/>
              <a:ext cx="41809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/>
                <a:t>Common</a:t>
              </a:r>
              <a:r>
                <a:rPr kumimoji="1" lang="en-US" altLang="ja-JP" sz="2400" dirty="0"/>
                <a:t> critical exponents. E</a:t>
              </a:r>
              <a:r>
                <a:rPr lang="en-US" altLang="ja-JP" sz="2400" dirty="0"/>
                <a:t>x.</a:t>
              </a:r>
              <a:endParaRPr kumimoji="1" lang="ja-JP" altLang="en-US" sz="2400" dirty="0"/>
            </a:p>
          </p:txBody>
        </p:sp>
        <p:sp>
          <p:nvSpPr>
            <p:cNvPr id="56" name="下矢印 13">
              <a:extLst>
                <a:ext uri="{FF2B5EF4-FFF2-40B4-BE49-F238E27FC236}">
                  <a16:creationId xmlns:a16="http://schemas.microsoft.com/office/drawing/2014/main" id="{2D2054F8-0EF8-4ED4-8D63-F14D295464BA}"/>
                </a:ext>
              </a:extLst>
            </p:cNvPr>
            <p:cNvSpPr/>
            <p:nvPr/>
          </p:nvSpPr>
          <p:spPr>
            <a:xfrm rot="16200000">
              <a:off x="1264187" y="5576111"/>
              <a:ext cx="363448" cy="557407"/>
            </a:xfrm>
            <a:prstGeom prst="downArrow">
              <a:avLst/>
            </a:prstGeom>
            <a:gradFill rotWithShape="1">
              <a:gsLst>
                <a:gs pos="0">
                  <a:srgbClr val="F4DE3A">
                    <a:satMod val="103000"/>
                    <a:lumMod val="102000"/>
                    <a:tint val="94000"/>
                  </a:srgbClr>
                </a:gs>
                <a:gs pos="50000">
                  <a:srgbClr val="F4DE3A">
                    <a:satMod val="110000"/>
                    <a:lumMod val="100000"/>
                    <a:shade val="100000"/>
                  </a:srgbClr>
                </a:gs>
                <a:gs pos="100000">
                  <a:srgbClr val="F4DE3A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F4DE3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pic>
          <p:nvPicPr>
            <p:cNvPr id="58" name="TexTeXPicture" descr="&lt;?xml version=&quot;1.0&quot; encoding=&quot;utf-16&quot;?&gt;&#10;&lt;TeXTeX&gt;&#10;  &lt;preamble&gt;\documentclass{jarticle}&#10;\usepackage{amsmath}&#10;\pagestyle{empty}&lt;/preamble&gt;&#10;  &lt;body&gt;\begin{align*} &#10;C \sim (T-T_c)^{-\alpha}&#10;\end{align*}&lt;/body&gt;&#10;  &lt;fcolor&gt;FFFFFFFF&lt;/fcolor&gt;&#10;  &lt;bcolor&gt;FFFFFFFF&lt;/bcolor&gt;&#10;  &lt;transparent&gt;True&lt;/transparent&gt;&#10;  &lt;resolution&gt;1800&lt;/resolution&gt;&#10;  &lt;imageh&gt;250&lt;/imageh&gt;&#10;  &lt;imagew&gt;1712&lt;/imagew&gt;&#10;  &lt;scale&gt;50&lt;/scale&gt;&#10;  &lt;cursor&gt;40&lt;/cursor&gt;&#10;&lt;/TeXTeX&gt;">
              <a:extLst>
                <a:ext uri="{FF2B5EF4-FFF2-40B4-BE49-F238E27FC236}">
                  <a16:creationId xmlns:a16="http://schemas.microsoft.com/office/drawing/2014/main" id="{92BE8C43-917B-4EF2-9CB5-0AA9B043A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416" y="5747402"/>
              <a:ext cx="1811867" cy="264583"/>
            </a:xfrm>
            <a:prstGeom prst="rect">
              <a:avLst/>
            </a:prstGeom>
          </p:spPr>
        </p:pic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88B02B2-307E-1F80-778C-305F3C8A2FB7}"/>
              </a:ext>
            </a:extLst>
          </p:cNvPr>
          <p:cNvSpPr txBox="1"/>
          <p:nvPr/>
        </p:nvSpPr>
        <p:spPr>
          <a:xfrm>
            <a:off x="1173758" y="4832527"/>
            <a:ext cx="54601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FF00"/>
                </a:solidFill>
              </a:rPr>
              <a:t>The CP is a singular point. </a:t>
            </a:r>
          </a:p>
          <a:p>
            <a:r>
              <a:rPr kumimoji="1" lang="en-US" altLang="ja-JP" sz="2400" dirty="0">
                <a:solidFill>
                  <a:srgbClr val="FFFF00"/>
                </a:solidFill>
              </a:rPr>
              <a:t>Divergence of thermodynamic quantities.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61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角丸四角形 27">
            <a:extLst>
              <a:ext uri="{FF2B5EF4-FFF2-40B4-BE49-F238E27FC236}">
                <a16:creationId xmlns:a16="http://schemas.microsoft.com/office/drawing/2014/main" id="{01AF39A0-6846-4862-8168-BC4920548283}"/>
              </a:ext>
            </a:extLst>
          </p:cNvPr>
          <p:cNvSpPr/>
          <p:nvPr/>
        </p:nvSpPr>
        <p:spPr>
          <a:xfrm>
            <a:off x="179462" y="1662494"/>
            <a:ext cx="3879789" cy="2844002"/>
          </a:xfrm>
          <a:prstGeom prst="roundRect">
            <a:avLst>
              <a:gd name="adj" fmla="val 7243"/>
            </a:avLst>
          </a:prstGeom>
          <a:solidFill>
            <a:srgbClr val="41AEBD">
              <a:lumMod val="50000"/>
              <a:alpha val="7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37ADAFC-EC1E-410E-8CEF-CEC098442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Cumulants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746FB80-32CC-4980-989A-9B74BBA9C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sp>
        <p:nvSpPr>
          <p:cNvPr id="9" name="左中かっこ 8">
            <a:extLst>
              <a:ext uri="{FF2B5EF4-FFF2-40B4-BE49-F238E27FC236}">
                <a16:creationId xmlns:a16="http://schemas.microsoft.com/office/drawing/2014/main" id="{D401D690-CE21-427F-84EE-568B02A5CD61}"/>
              </a:ext>
            </a:extLst>
          </p:cNvPr>
          <p:cNvSpPr/>
          <p:nvPr/>
        </p:nvSpPr>
        <p:spPr>
          <a:xfrm>
            <a:off x="337446" y="2380204"/>
            <a:ext cx="299643" cy="1828800"/>
          </a:xfrm>
          <a:prstGeom prst="leftBrace">
            <a:avLst>
              <a:gd name="adj1" fmla="val 27443"/>
              <a:gd name="adj2" fmla="val 50000"/>
            </a:avLst>
          </a:prstGeom>
          <a:noFill/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7" name="TexTeXPicture" descr="&lt;?xml version=&quot;1.0&quot; encoding=&quot;utf-16&quot;?&gt;&#10;&lt;TeXTeX&gt;&#10;  &lt;preamble&gt;\documentclass{jarticle}&#10;\usepackage{amsmath}&#10;\pagestyle{empty}&lt;/preamble&gt;&#10;  &lt;body&gt;\begin{align*} &#10;\langle N \rangle_c &amp;amp;= \langle N \rangle&#10;\\&#10;\langle N^2 \rangle_c &amp;amp;= \langle \delta N^2 \rangle&#10;\\&#10;\langle N^3 \rangle_c &amp;amp;= \langle \delta N^3 \rangle&#10;\\&#10;\langle N^4 \rangle_c &amp;amp;= \langle \delta N^4 \rangle&#10;- 3 \langle \delta N^2 \rangle^2&#10;\end{align*}&lt;/body&gt;&#10;  &lt;fcolor&gt;FFFFFFFF&lt;/fcolor&gt;&#10;  &lt;bcolor&gt;FFFFFFFF&lt;/bcolor&gt;&#10;  &lt;transparent&gt;True&lt;/transparent&gt;&#10;  &lt;resolution&gt;1800&lt;/resolution&gt;&#10;  &lt;imageh&gt;1595&lt;/imageh&gt;&#10;  &lt;imagew&gt;2762&lt;/imagew&gt;&#10;  &lt;scale&gt;50&lt;/scale&gt;&#10;  &lt;cursor&gt;254&lt;/cursor&gt;&#10;&lt;/TeXTeX&gt;">
            <a:extLst>
              <a:ext uri="{FF2B5EF4-FFF2-40B4-BE49-F238E27FC236}">
                <a16:creationId xmlns:a16="http://schemas.microsoft.com/office/drawing/2014/main" id="{319AFB7A-A879-4820-87FF-B6C15E56E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" y="2447199"/>
            <a:ext cx="2923116" cy="1688042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2F0F3326-1649-4121-98C4-6F58E71B9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511" y="3051935"/>
            <a:ext cx="4538043" cy="1885410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5647462-128C-4353-BEB3-D6BD246FB12F}"/>
              </a:ext>
            </a:extLst>
          </p:cNvPr>
          <p:cNvSpPr txBox="1"/>
          <p:nvPr/>
        </p:nvSpPr>
        <p:spPr>
          <a:xfrm>
            <a:off x="1191858" y="1708928"/>
            <a:ext cx="1854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/>
              <a:t>Cumulants</a:t>
            </a:r>
            <a:endParaRPr kumimoji="1" lang="ja-JP" altLang="en-US" sz="2800" b="1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AFC3BA2-B1CA-4B90-8870-24D8F2251D48}"/>
              </a:ext>
            </a:extLst>
          </p:cNvPr>
          <p:cNvSpPr txBox="1"/>
          <p:nvPr/>
        </p:nvSpPr>
        <p:spPr>
          <a:xfrm>
            <a:off x="2675391" y="2304643"/>
            <a:ext cx="1202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average</a:t>
            </a:r>
            <a:endParaRPr kumimoji="1" lang="ja-JP" altLang="en-US" sz="24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124B9D2-5701-482C-834D-C37781218247}"/>
              </a:ext>
            </a:extLst>
          </p:cNvPr>
          <p:cNvSpPr txBox="1"/>
          <p:nvPr/>
        </p:nvSpPr>
        <p:spPr>
          <a:xfrm>
            <a:off x="2675391" y="2801430"/>
            <a:ext cx="1253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variance</a:t>
            </a:r>
            <a:endParaRPr kumimoji="1" lang="ja-JP" altLang="en-US" sz="240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893CA75-68EC-41E8-A009-BB57EEC6305F}"/>
              </a:ext>
            </a:extLst>
          </p:cNvPr>
          <p:cNvSpPr txBox="1"/>
          <p:nvPr/>
        </p:nvSpPr>
        <p:spPr>
          <a:xfrm>
            <a:off x="4453254" y="1576702"/>
            <a:ext cx="1738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s</a:t>
            </a:r>
            <a:r>
              <a:rPr kumimoji="1" lang="en-US" altLang="ja-JP" sz="2400" dirty="0"/>
              <a:t>kewness</a:t>
            </a:r>
            <a:endParaRPr kumimoji="1" lang="ja-JP" altLang="en-US" sz="2400" dirty="0"/>
          </a:p>
        </p:txBody>
      </p:sp>
      <p:pic>
        <p:nvPicPr>
          <p:cNvPr id="35" name="TexTeXPicture" descr="&lt;?xml version=&quot;1.0&quot; encoding=&quot;utf-16&quot;?&gt;&#10;&lt;TeXTeX&gt;&#10;  &lt;preamble&gt;\documentclass{jarticle}&#10;\usepackage{amsmath}&#10;\pagestyle{empty}&lt;/preamble&gt;&#10;  &lt;body&gt;\begin{align*} &#10;S=\frac{ \langle N^3 \rangle_c }{ \langle N^2 \rangle_c^{3/2} }&#10;\end{align*}&lt;/body&gt;&#10;  &lt;fcolor&gt;FFFFFFFF&lt;/fcolor&gt;&#10;  &lt;bcolor&gt;FFFFFFFF&lt;/bcolor&gt;&#10;  &lt;transparent&gt;True&lt;/transparent&gt;&#10;  &lt;resolution&gt;1800&lt;/resolution&gt;&#10;  &lt;imageh&gt;669&lt;/imageh&gt;&#10;  &lt;imagew&gt;1361&lt;/imagew&gt;&#10;  &lt;scale&gt;50&lt;/scale&gt;&#10;  &lt;cursor&gt;77&lt;/cursor&gt;&#10;&lt;/TeXTeX&gt;">
            <a:extLst>
              <a:ext uri="{FF2B5EF4-FFF2-40B4-BE49-F238E27FC236}">
                <a16:creationId xmlns:a16="http://schemas.microsoft.com/office/drawing/2014/main" id="{75D73FCC-CDD7-4630-B757-305669E96C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682" y="2147181"/>
            <a:ext cx="1555623" cy="764667"/>
          </a:xfrm>
          <a:prstGeom prst="rect">
            <a:avLst/>
          </a:prstGeom>
        </p:spPr>
      </p:pic>
      <p:pic>
        <p:nvPicPr>
          <p:cNvPr id="37" name="TexTeXPicture" descr="&lt;?xml version=&quot;1.0&quot; encoding=&quot;utf-16&quot;?&gt;&#10;&lt;TeXTeX&gt;&#10;  &lt;preamble&gt;\documentclass{jarticle}&#10;\usepackage{amsmath}&#10;\pagestyle{empty}&lt;/preamble&gt;&#10;  &lt;body&gt;\begin{align*} &#10;\kappa &amp;amp;= \frac{ \langle N^4 \rangle_c }{\langle N^2 \rangle_c^2} &#10;\end{align*}&lt;/body&gt;&#10;  &lt;fcolor&gt;FFFFFFFF&lt;/fcolor&gt;&#10;  &lt;bcolor&gt;FFFFFFFF&lt;/bcolor&gt;&#10;  &lt;transparent&gt;True&lt;/transparent&gt;&#10;  &lt;resolution&gt;1800&lt;/resolution&gt;&#10;  &lt;imageh&gt;608&lt;/imageh&gt;&#10;  &lt;imagew&gt;1138&lt;/imagew&gt;&#10;  &lt;scale&gt;50&lt;/scale&gt;&#10;  &lt;cursor&gt;61&lt;/cursor&gt;&#10;&lt;/TeXTeX&gt;">
            <a:extLst>
              <a:ext uri="{FF2B5EF4-FFF2-40B4-BE49-F238E27FC236}">
                <a16:creationId xmlns:a16="http://schemas.microsoft.com/office/drawing/2014/main" id="{03D5522B-D5C4-4F07-8838-AD1EFD72D7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285" y="2131581"/>
            <a:ext cx="1300734" cy="694944"/>
          </a:xfrm>
          <a:prstGeom prst="rect">
            <a:avLst/>
          </a:prstGeom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E2EBEF8-D4B2-4F9E-8670-F95BA3919CAB}"/>
              </a:ext>
            </a:extLst>
          </p:cNvPr>
          <p:cNvSpPr txBox="1"/>
          <p:nvPr/>
        </p:nvSpPr>
        <p:spPr>
          <a:xfrm>
            <a:off x="6818191" y="1576702"/>
            <a:ext cx="1534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kurtosis</a:t>
            </a:r>
            <a:endParaRPr kumimoji="1" lang="ja-JP" altLang="en-US" sz="2400" dirty="0"/>
          </a:p>
        </p:txBody>
      </p:sp>
      <p:sp>
        <p:nvSpPr>
          <p:cNvPr id="48" name="吹き出し: 角を丸めた四角形 47">
            <a:extLst>
              <a:ext uri="{FF2B5EF4-FFF2-40B4-BE49-F238E27FC236}">
                <a16:creationId xmlns:a16="http://schemas.microsoft.com/office/drawing/2014/main" id="{60EDA4F8-7AD4-4BA0-B07E-EB682C355DCC}"/>
              </a:ext>
            </a:extLst>
          </p:cNvPr>
          <p:cNvSpPr/>
          <p:nvPr/>
        </p:nvSpPr>
        <p:spPr>
          <a:xfrm>
            <a:off x="6455152" y="952052"/>
            <a:ext cx="2568999" cy="525232"/>
          </a:xfrm>
          <a:prstGeom prst="wedgeRoundRectCallout">
            <a:avLst>
              <a:gd name="adj1" fmla="val 2722"/>
              <a:gd name="adj2" fmla="val 81526"/>
              <a:gd name="adj3" fmla="val 16667"/>
            </a:avLst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Binder Cumulant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49" name="角丸四角形 27">
            <a:extLst>
              <a:ext uri="{FF2B5EF4-FFF2-40B4-BE49-F238E27FC236}">
                <a16:creationId xmlns:a16="http://schemas.microsoft.com/office/drawing/2014/main" id="{5B3E6F5F-97C4-4C02-B170-3A2FBD65661E}"/>
              </a:ext>
            </a:extLst>
          </p:cNvPr>
          <p:cNvSpPr/>
          <p:nvPr/>
        </p:nvSpPr>
        <p:spPr>
          <a:xfrm>
            <a:off x="767080" y="5059002"/>
            <a:ext cx="7748270" cy="1521136"/>
          </a:xfrm>
          <a:prstGeom prst="roundRect">
            <a:avLst>
              <a:gd name="adj" fmla="val 7243"/>
            </a:avLst>
          </a:prstGeom>
          <a:solidFill>
            <a:srgbClr val="41AEBD">
              <a:lumMod val="50000"/>
              <a:alpha val="7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525F4F6A-B77F-464D-AEE9-F902CBB12390}"/>
              </a:ext>
            </a:extLst>
          </p:cNvPr>
          <p:cNvSpPr txBox="1"/>
          <p:nvPr/>
        </p:nvSpPr>
        <p:spPr>
          <a:xfrm>
            <a:off x="937786" y="5132196"/>
            <a:ext cx="1431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800" dirty="0"/>
              <a:t>NOTE</a:t>
            </a:r>
            <a:endParaRPr kumimoji="1" lang="ja-JP" altLang="en-US" sz="2800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2CB7977-F61A-417B-94F2-17DBB17D72E4}"/>
              </a:ext>
            </a:extLst>
          </p:cNvPr>
          <p:cNvSpPr txBox="1"/>
          <p:nvPr/>
        </p:nvSpPr>
        <p:spPr>
          <a:xfrm>
            <a:off x="966590" y="5572065"/>
            <a:ext cx="2911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Gauss distribution:</a:t>
            </a:r>
            <a:endParaRPr kumimoji="1" lang="ja-JP" altLang="en-US" sz="2400" dirty="0"/>
          </a:p>
        </p:txBody>
      </p:sp>
      <p:pic>
        <p:nvPicPr>
          <p:cNvPr id="43" name="TexTeXPicture" descr="&lt;?xml version=&quot;1.0&quot; encoding=&quot;utf-16&quot;?&gt;&#10;&lt;TeXTeX&gt;&#10;  &lt;preamble&gt;\documentclass{jarticle}&#10;\usepackage{amsmath}&#10;\pagestyle{empty}&lt;/preamble&gt;&#10;  &lt;body&gt;\begin{align*} &#10;\langle N^3 \rangle_c = \langle N^4 \rangle_c = \cdots = 0&#10;\end{align*}&lt;/body&gt;&#10;  &lt;fcolor&gt;FFFFFFFF&lt;/fcolor&gt;&#10;  &lt;bcolor&gt;FFFFFFFF&lt;/bcolor&gt;&#10;  &lt;transparent&gt;True&lt;/transparent&gt;&#10;  &lt;resolution&gt;1800&lt;/resolution&gt;&#10;  &lt;imageh&gt;281&lt;/imageh&gt;&#10;  &lt;imagew&gt;2643&lt;/imagew&gt;&#10;  &lt;scale&gt;50&lt;/scale&gt;&#10;  &lt;cursor&gt;74&lt;/cursor&gt;&#10;&lt;/TeXTeX&gt;">
            <a:extLst>
              <a:ext uri="{FF2B5EF4-FFF2-40B4-BE49-F238E27FC236}">
                <a16:creationId xmlns:a16="http://schemas.microsoft.com/office/drawing/2014/main" id="{D5593133-50BD-4942-965D-3698E05300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768" y="5654201"/>
            <a:ext cx="2797175" cy="297392"/>
          </a:xfrm>
          <a:prstGeom prst="rect">
            <a:avLst/>
          </a:prstGeom>
        </p:spPr>
      </p:pic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7128949C-B8BB-4626-8D2B-F212EACF6143}"/>
              </a:ext>
            </a:extLst>
          </p:cNvPr>
          <p:cNvSpPr txBox="1"/>
          <p:nvPr/>
        </p:nvSpPr>
        <p:spPr>
          <a:xfrm>
            <a:off x="966590" y="6011934"/>
            <a:ext cx="3120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Poisson</a:t>
            </a:r>
            <a:r>
              <a:rPr kumimoji="1" lang="en-US" altLang="ja-JP" sz="2400" dirty="0"/>
              <a:t> distribution:</a:t>
            </a:r>
            <a:endParaRPr kumimoji="1" lang="ja-JP" altLang="en-US" sz="2400" dirty="0"/>
          </a:p>
        </p:txBody>
      </p:sp>
      <p:pic>
        <p:nvPicPr>
          <p:cNvPr id="47" name="TexTeXPicture" descr="&lt;?xml version=&quot;1.0&quot; encoding=&quot;utf-16&quot;?&gt;&#10;&lt;TeXTeX&gt;&#10;  &lt;preamble&gt;\documentclass{jarticle}&#10;\usepackage{amsmath}&#10;\pagestyle{empty}&lt;/preamble&gt;&#10;  &lt;body&gt;\begin{align*} &#10;\langle N^2 \rangle_c = \langle N^3 \rangle_c = \langle N^4 \rangle_c = \cdots = \langle N \rangle&#10;\end{align*}&lt;/body&gt;&#10;  &lt;fcolor&gt;FFFFFFFF&lt;/fcolor&gt;&#10;  &lt;bcolor&gt;FFFFFFFF&lt;/bcolor&gt;&#10;  &lt;transparent&gt;True&lt;/transparent&gt;&#10;  &lt;resolution&gt;1800&lt;/resolution&gt;&#10;  &lt;imageh&gt;281&lt;/imageh&gt;&#10;  &lt;imagew&gt;3890&lt;/imagew&gt;&#10;  &lt;scale&gt;50&lt;/scale&gt;&#10;  &lt;cursor&gt;114&lt;/cursor&gt;&#10;&lt;/TeXTeX&gt;">
            <a:extLst>
              <a:ext uri="{FF2B5EF4-FFF2-40B4-BE49-F238E27FC236}">
                <a16:creationId xmlns:a16="http://schemas.microsoft.com/office/drawing/2014/main" id="{BFF2B6AB-7D88-4C25-9D44-933E21577B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172" y="6094070"/>
            <a:ext cx="4116917" cy="297392"/>
          </a:xfrm>
          <a:prstGeom prst="rect">
            <a:avLst/>
          </a:prstGeom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6ED94DA1-10E7-4519-93AA-22BC700CAD65}"/>
              </a:ext>
            </a:extLst>
          </p:cNvPr>
          <p:cNvSpPr/>
          <p:nvPr/>
        </p:nvSpPr>
        <p:spPr>
          <a:xfrm>
            <a:off x="5763010" y="6535487"/>
            <a:ext cx="33809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dirty="0">
                <a:latin typeface="Calibri" panose="020F0502020204030204" pitchFamily="34" charset="0"/>
                <a:ea typeface="ＭＳ Ｐゴシック"/>
              </a:rPr>
              <a:t>Review: </a:t>
            </a:r>
            <a:r>
              <a:rPr lang="en-US" altLang="ja-JP" sz="1600" dirty="0" err="1">
                <a:latin typeface="Calibri" panose="020F0502020204030204" pitchFamily="34" charset="0"/>
                <a:ea typeface="ＭＳ Ｐゴシック"/>
              </a:rPr>
              <a:t>Asakawa</a:t>
            </a:r>
            <a:r>
              <a:rPr lang="en-US" altLang="ja-JP" sz="1600" dirty="0">
                <a:latin typeface="Calibri" panose="020F0502020204030204" pitchFamily="34" charset="0"/>
                <a:ea typeface="ＭＳ Ｐゴシック"/>
              </a:rPr>
              <a:t>, MK, PPNP </a:t>
            </a:r>
            <a:r>
              <a:rPr lang="en-US" altLang="ja-JP" sz="1600" b="1" dirty="0">
                <a:latin typeface="Calibri" panose="020F0502020204030204" pitchFamily="34" charset="0"/>
                <a:ea typeface="ＭＳ Ｐゴシック"/>
              </a:rPr>
              <a:t>90</a:t>
            </a:r>
            <a:r>
              <a:rPr lang="en-US" altLang="ja-JP" sz="1600" dirty="0">
                <a:latin typeface="Calibri" panose="020F0502020204030204" pitchFamily="34" charset="0"/>
                <a:ea typeface="ＭＳ Ｐゴシック"/>
              </a:rPr>
              <a:t> (2016)</a:t>
            </a:r>
          </a:p>
        </p:txBody>
      </p:sp>
    </p:spTree>
    <p:extLst>
      <p:ext uri="{BB962C8B-B14F-4D97-AF65-F5344CB8AC3E}">
        <p14:creationId xmlns:p14="http://schemas.microsoft.com/office/powerpoint/2010/main" val="4155151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D5EC309E-3914-42D7-B2D8-73D66CF76D7E}"/>
              </a:ext>
            </a:extLst>
          </p:cNvPr>
          <p:cNvCxnSpPr/>
          <p:nvPr/>
        </p:nvCxnSpPr>
        <p:spPr>
          <a:xfrm flipV="1">
            <a:off x="4093780" y="2497311"/>
            <a:ext cx="0" cy="2301186"/>
          </a:xfrm>
          <a:prstGeom prst="straightConnector1">
            <a:avLst/>
          </a:prstGeom>
          <a:ln w="317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3CAF5865-D896-4353-ADB1-234D55D7C8EF}"/>
              </a:ext>
            </a:extLst>
          </p:cNvPr>
          <p:cNvCxnSpPr>
            <a:cxnSpLocks/>
          </p:cNvCxnSpPr>
          <p:nvPr/>
        </p:nvCxnSpPr>
        <p:spPr>
          <a:xfrm>
            <a:off x="3039172" y="3602274"/>
            <a:ext cx="2249424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FFFFFF&lt;/fcolor&gt;&#10;  &lt;bcolor&gt;FFFFFFFF&lt;/bcolor&gt;&#10;  &lt;transparent&gt;True&lt;/transparent&gt;&#10;  &lt;resolution&gt;1800&lt;/resolution&gt;&#10;  &lt;imageh&gt;157&lt;/imageh&gt;&#10;  &lt;imagew&gt;76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D49FE5CC-E1E4-43C1-B736-D75511837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630" y="2514485"/>
            <a:ext cx="80433" cy="166158"/>
          </a:xfrm>
          <a:prstGeom prst="rect">
            <a:avLst/>
          </a:prstGeom>
        </p:spPr>
      </p:pic>
      <p:pic>
        <p:nvPicPr>
          <p:cNvPr id="15" name="TexTeXPicture" descr="&lt;?xml version=&quot;1.0&quot; encoding=&quot;utf-16&quot;?&gt;&#10;&lt;TeXTeX&gt;&#10;  &lt;preamble&gt;\documentclass{jarticle}&#10;\usepackage{amsmath}&#10;\pagestyle{empty}&lt;/preamble&gt;&#10;  &lt;body&gt;\begin{align*} &#10;h&#10;\end{align*}&lt;/body&gt;&#10;  &lt;fcolor&gt;FFFFFFFF&lt;/fcolor&gt;&#10;  &lt;bcolor&gt;FFFFFFFF&lt;/bcolor&gt;&#10;  &lt;transparent&gt;True&lt;/transparent&gt;&#10;  &lt;resolution&gt;1800&lt;/resolution&gt;&#10;  &lt;imageh&gt;175&lt;/imageh&gt;&#10;  &lt;imagew&gt;123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6B1DAB73-16EC-4A1B-B8AC-B8555ED65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68" y="3740605"/>
            <a:ext cx="130175" cy="185208"/>
          </a:xfrm>
          <a:prstGeom prst="rect">
            <a:avLst/>
          </a:prstGeom>
        </p:spPr>
      </p:pic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94ADFCCC-E3AD-4C0B-B863-EA28441D3328}"/>
              </a:ext>
            </a:extLst>
          </p:cNvPr>
          <p:cNvCxnSpPr/>
          <p:nvPr/>
        </p:nvCxnSpPr>
        <p:spPr>
          <a:xfrm flipV="1">
            <a:off x="4093780" y="3602274"/>
            <a:ext cx="0" cy="1196223"/>
          </a:xfrm>
          <a:prstGeom prst="line">
            <a:avLst/>
          </a:prstGeom>
          <a:ln w="63500">
            <a:solidFill>
              <a:srgbClr val="FFFF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D29F4DF-1643-470B-B9CF-56B887F91CA1}"/>
              </a:ext>
            </a:extLst>
          </p:cNvPr>
          <p:cNvSpPr txBox="1"/>
          <p:nvPr/>
        </p:nvSpPr>
        <p:spPr>
          <a:xfrm rot="16200000">
            <a:off x="3889233" y="3923589"/>
            <a:ext cx="812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FF00"/>
                </a:solidFill>
              </a:rPr>
              <a:t>1</a:t>
            </a:r>
            <a:r>
              <a:rPr kumimoji="1" lang="en-US" altLang="ja-JP" sz="2400" baseline="30000" dirty="0">
                <a:solidFill>
                  <a:srgbClr val="FFFF00"/>
                </a:solidFill>
              </a:rPr>
              <a:t>st</a:t>
            </a:r>
            <a:r>
              <a:rPr kumimoji="1" lang="en-US" altLang="ja-JP" sz="2400" dirty="0">
                <a:solidFill>
                  <a:srgbClr val="FFFF00"/>
                </a:solidFill>
              </a:rPr>
              <a:t> tr.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5753C71-D203-4BF3-B815-FA02FD50F9B0}"/>
              </a:ext>
            </a:extLst>
          </p:cNvPr>
          <p:cNvSpPr txBox="1"/>
          <p:nvPr/>
        </p:nvSpPr>
        <p:spPr>
          <a:xfrm>
            <a:off x="3268073" y="1916989"/>
            <a:ext cx="1651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/>
              <a:t>Ising</a:t>
            </a:r>
            <a:r>
              <a:rPr kumimoji="1" lang="en-US" altLang="ja-JP" sz="2400" dirty="0"/>
              <a:t> Model</a:t>
            </a:r>
            <a:endParaRPr kumimoji="1" lang="ja-JP" altLang="en-US" sz="2400" dirty="0"/>
          </a:p>
        </p:txBody>
      </p:sp>
      <p:sp>
        <p:nvSpPr>
          <p:cNvPr id="19" name="角丸四角形 27">
            <a:extLst>
              <a:ext uri="{FF2B5EF4-FFF2-40B4-BE49-F238E27FC236}">
                <a16:creationId xmlns:a16="http://schemas.microsoft.com/office/drawing/2014/main" id="{F331B16B-0B5B-4C49-BAEC-3CFB0911D3BB}"/>
              </a:ext>
            </a:extLst>
          </p:cNvPr>
          <p:cNvSpPr/>
          <p:nvPr/>
        </p:nvSpPr>
        <p:spPr>
          <a:xfrm>
            <a:off x="5572664" y="1191237"/>
            <a:ext cx="3394765" cy="1837184"/>
          </a:xfrm>
          <a:prstGeom prst="roundRect">
            <a:avLst>
              <a:gd name="adj" fmla="val 12878"/>
            </a:avLst>
          </a:prstGeom>
          <a:solidFill>
            <a:srgbClr val="41AEBD">
              <a:lumMod val="50000"/>
              <a:alpha val="7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836448A-86F6-4584-872C-21F11576C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Cumulants around Critical Point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A5E6354-58B7-4971-A7A7-41FA80B08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P(M) \sim e^{-V(M)}&#10;\end{align*}&lt;/body&gt;&#10;  &lt;fcolor&gt;FFFFFFFF&lt;/fcolor&gt;&#10;  &lt;bcolor&gt;FFFFFFFF&lt;/bcolor&gt;&#10;  &lt;transparent&gt;True&lt;/transparent&gt;&#10;  &lt;resolution&gt;1800&lt;/resolution&gt;&#10;  &lt;imageh&gt;297&lt;/imageh&gt;&#10;  &lt;imagew&gt;1756&lt;/imagew&gt;&#10;  &lt;scale&gt;50&lt;/scale&gt;&#10;  &lt;cursor&gt;35&lt;/cursor&gt;&#10;&lt;/TeXTeX&gt;">
            <a:extLst>
              <a:ext uri="{FF2B5EF4-FFF2-40B4-BE49-F238E27FC236}">
                <a16:creationId xmlns:a16="http://schemas.microsoft.com/office/drawing/2014/main" id="{CDFD9113-DA28-495C-9598-D5E45AC8C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791" y="1377452"/>
            <a:ext cx="2370978" cy="4010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06FE8E3E-76A8-443F-9E02-52AAA29F75FD}"/>
                  </a:ext>
                </a:extLst>
              </p:cNvPr>
              <p:cNvSpPr txBox="1"/>
              <p:nvPr/>
            </p:nvSpPr>
            <p:spPr>
              <a:xfrm>
                <a:off x="5716293" y="1855240"/>
                <a:ext cx="3248005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ja-JP" sz="2000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ja-JP" sz="20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000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altLang="ja-JP" sz="200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ja-JP" sz="2000" dirty="0"/>
                  <a:t>: probability distr.</a:t>
                </a:r>
                <a:endParaRPr kumimoji="1" lang="en-US" altLang="ja-JP" sz="2000" i="1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ja-JP" sz="2000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kumimoji="1" lang="en-US" altLang="ja-JP" sz="20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2000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kumimoji="1" lang="en-US" altLang="ja-JP" sz="200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kumimoji="1" lang="en-US" altLang="ja-JP" sz="2000" dirty="0"/>
                  <a:t>: effective potential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ja-JP" sz="2000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altLang="ja-JP" sz="2000" dirty="0"/>
                  <a:t> : order parameter</a:t>
                </a:r>
                <a:endParaRPr kumimoji="1" lang="ja-JP" altLang="en-US" sz="20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06FE8E3E-76A8-443F-9E02-52AAA29F75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293" y="1855240"/>
                <a:ext cx="3248005" cy="1015663"/>
              </a:xfrm>
              <a:prstGeom prst="rect">
                <a:avLst/>
              </a:prstGeom>
              <a:blipFill>
                <a:blip r:embed="rId5"/>
                <a:stretch>
                  <a:fillRect l="-1689" t="-2994" r="-1126" b="-95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AE57B51E-B88B-4EBA-A1DE-1701DA3C0710}"/>
                  </a:ext>
                </a:extLst>
              </p:cNvPr>
              <p:cNvSpPr txBox="1"/>
              <p:nvPr/>
            </p:nvSpPr>
            <p:spPr>
              <a:xfrm>
                <a:off x="1892484" y="5907164"/>
                <a:ext cx="537756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ja-JP" sz="2800" dirty="0"/>
                  <a:t>Sign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kumimoji="1" lang="ja-JP" altLang="en-US" sz="2800" dirty="0"/>
                  <a:t> </a:t>
                </a:r>
                <a:r>
                  <a:rPr kumimoji="1" lang="en-US" altLang="ja-JP" sz="2800" dirty="0"/>
                  <a:t>is flipped at the CP.</a:t>
                </a:r>
                <a:endParaRPr kumimoji="1" lang="ja-JP" altLang="en-US" sz="2800" dirty="0"/>
              </a:p>
            </p:txBody>
          </p:sp>
        </mc:Choice>
        <mc:Fallback xmlns=""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AE57B51E-B88B-4EBA-A1DE-1701DA3C0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484" y="5907164"/>
                <a:ext cx="5377562" cy="523220"/>
              </a:xfrm>
              <a:prstGeom prst="rect">
                <a:avLst/>
              </a:prstGeom>
              <a:blipFill>
                <a:blip r:embed="rId9"/>
                <a:stretch>
                  <a:fillRect l="-2039" t="-10465" r="-1133" b="-325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7839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吹き出し: 角を丸めた四角形 53">
            <a:extLst>
              <a:ext uri="{FF2B5EF4-FFF2-40B4-BE49-F238E27FC236}">
                <a16:creationId xmlns:a16="http://schemas.microsoft.com/office/drawing/2014/main" id="{DF1F5D4F-1899-40C3-A06E-CB4DA32C4FE9}"/>
              </a:ext>
            </a:extLst>
          </p:cNvPr>
          <p:cNvSpPr/>
          <p:nvPr/>
        </p:nvSpPr>
        <p:spPr>
          <a:xfrm flipH="1">
            <a:off x="4436205" y="4080665"/>
            <a:ext cx="3549897" cy="1554734"/>
          </a:xfrm>
          <a:prstGeom prst="wedgeRoundRectCallout">
            <a:avLst>
              <a:gd name="adj1" fmla="val 39454"/>
              <a:gd name="adj2" fmla="val -65126"/>
              <a:gd name="adj3" fmla="val 16667"/>
            </a:avLst>
          </a:prstGeom>
          <a:solidFill>
            <a:srgbClr val="20575F">
              <a:alpha val="70000"/>
            </a:srgbClr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noFill/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D5EC309E-3914-42D7-B2D8-73D66CF76D7E}"/>
              </a:ext>
            </a:extLst>
          </p:cNvPr>
          <p:cNvCxnSpPr/>
          <p:nvPr/>
        </p:nvCxnSpPr>
        <p:spPr>
          <a:xfrm flipV="1">
            <a:off x="4093780" y="2497311"/>
            <a:ext cx="0" cy="2301186"/>
          </a:xfrm>
          <a:prstGeom prst="straightConnector1">
            <a:avLst/>
          </a:prstGeom>
          <a:ln w="317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3CAF5865-D896-4353-ADB1-234D55D7C8EF}"/>
              </a:ext>
            </a:extLst>
          </p:cNvPr>
          <p:cNvCxnSpPr>
            <a:cxnSpLocks/>
          </p:cNvCxnSpPr>
          <p:nvPr/>
        </p:nvCxnSpPr>
        <p:spPr>
          <a:xfrm>
            <a:off x="3039172" y="3602274"/>
            <a:ext cx="2249424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FFFFFF&lt;/fcolor&gt;&#10;  &lt;bcolor&gt;FFFFFFFF&lt;/bcolor&gt;&#10;  &lt;transparent&gt;True&lt;/transparent&gt;&#10;  &lt;resolution&gt;1800&lt;/resolution&gt;&#10;  &lt;imageh&gt;157&lt;/imageh&gt;&#10;  &lt;imagew&gt;76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D49FE5CC-E1E4-43C1-B736-D75511837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630" y="2514485"/>
            <a:ext cx="80433" cy="166158"/>
          </a:xfrm>
          <a:prstGeom prst="rect">
            <a:avLst/>
          </a:prstGeom>
        </p:spPr>
      </p:pic>
      <p:pic>
        <p:nvPicPr>
          <p:cNvPr id="15" name="TexTeXPicture" descr="&lt;?xml version=&quot;1.0&quot; encoding=&quot;utf-16&quot;?&gt;&#10;&lt;TeXTeX&gt;&#10;  &lt;preamble&gt;\documentclass{jarticle}&#10;\usepackage{amsmath}&#10;\pagestyle{empty}&lt;/preamble&gt;&#10;  &lt;body&gt;\begin{align*} &#10;h&#10;\end{align*}&lt;/body&gt;&#10;  &lt;fcolor&gt;FFFFFFFF&lt;/fcolor&gt;&#10;  &lt;bcolor&gt;FFFFFFFF&lt;/bcolor&gt;&#10;  &lt;transparent&gt;True&lt;/transparent&gt;&#10;  &lt;resolution&gt;1800&lt;/resolution&gt;&#10;  &lt;imageh&gt;175&lt;/imageh&gt;&#10;  &lt;imagew&gt;123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6B1DAB73-16EC-4A1B-B8AC-B8555ED65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68" y="3740605"/>
            <a:ext cx="130175" cy="185208"/>
          </a:xfrm>
          <a:prstGeom prst="rect">
            <a:avLst/>
          </a:prstGeom>
        </p:spPr>
      </p:pic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94ADFCCC-E3AD-4C0B-B863-EA28441D3328}"/>
              </a:ext>
            </a:extLst>
          </p:cNvPr>
          <p:cNvCxnSpPr/>
          <p:nvPr/>
        </p:nvCxnSpPr>
        <p:spPr>
          <a:xfrm flipV="1">
            <a:off x="4093780" y="3602274"/>
            <a:ext cx="0" cy="1196223"/>
          </a:xfrm>
          <a:prstGeom prst="line">
            <a:avLst/>
          </a:prstGeom>
          <a:ln w="63500">
            <a:solidFill>
              <a:srgbClr val="FFFF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D29F4DF-1643-470B-B9CF-56B887F91CA1}"/>
              </a:ext>
            </a:extLst>
          </p:cNvPr>
          <p:cNvSpPr txBox="1"/>
          <p:nvPr/>
        </p:nvSpPr>
        <p:spPr>
          <a:xfrm rot="16200000">
            <a:off x="3889233" y="3923589"/>
            <a:ext cx="812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FF00"/>
                </a:solidFill>
              </a:rPr>
              <a:t>1</a:t>
            </a:r>
            <a:r>
              <a:rPr kumimoji="1" lang="en-US" altLang="ja-JP" sz="2400" baseline="30000" dirty="0">
                <a:solidFill>
                  <a:srgbClr val="FFFF00"/>
                </a:solidFill>
              </a:rPr>
              <a:t>st</a:t>
            </a:r>
            <a:r>
              <a:rPr kumimoji="1" lang="en-US" altLang="ja-JP" sz="2400" dirty="0">
                <a:solidFill>
                  <a:srgbClr val="FFFF00"/>
                </a:solidFill>
              </a:rPr>
              <a:t> tr.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5753C71-D203-4BF3-B815-FA02FD50F9B0}"/>
              </a:ext>
            </a:extLst>
          </p:cNvPr>
          <p:cNvSpPr txBox="1"/>
          <p:nvPr/>
        </p:nvSpPr>
        <p:spPr>
          <a:xfrm>
            <a:off x="3268073" y="1916989"/>
            <a:ext cx="1651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/>
              <a:t>Ising</a:t>
            </a:r>
            <a:r>
              <a:rPr kumimoji="1" lang="en-US" altLang="ja-JP" sz="2400" dirty="0"/>
              <a:t> Model</a:t>
            </a:r>
            <a:endParaRPr kumimoji="1" lang="ja-JP" altLang="en-US" sz="2400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9B78AB44-F704-4DA0-BF13-367C48B647F4}"/>
              </a:ext>
            </a:extLst>
          </p:cNvPr>
          <p:cNvSpPr/>
          <p:nvPr/>
        </p:nvSpPr>
        <p:spPr>
          <a:xfrm>
            <a:off x="3039172" y="3669715"/>
            <a:ext cx="2211768" cy="103506"/>
          </a:xfrm>
          <a:prstGeom prst="rect">
            <a:avLst/>
          </a:prstGeom>
          <a:solidFill>
            <a:srgbClr val="FF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吹き出し: 角を丸めた四角形 38">
            <a:extLst>
              <a:ext uri="{FF2B5EF4-FFF2-40B4-BE49-F238E27FC236}">
                <a16:creationId xmlns:a16="http://schemas.microsoft.com/office/drawing/2014/main" id="{511F376F-DF1E-4DB1-B574-145C4604A8BD}"/>
              </a:ext>
            </a:extLst>
          </p:cNvPr>
          <p:cNvSpPr/>
          <p:nvPr/>
        </p:nvSpPr>
        <p:spPr>
          <a:xfrm>
            <a:off x="176570" y="4047734"/>
            <a:ext cx="3549897" cy="1554734"/>
          </a:xfrm>
          <a:prstGeom prst="wedgeRoundRectCallout">
            <a:avLst>
              <a:gd name="adj1" fmla="val 39454"/>
              <a:gd name="adj2" fmla="val -65126"/>
              <a:gd name="adj3" fmla="val 16667"/>
            </a:avLst>
          </a:prstGeom>
          <a:solidFill>
            <a:srgbClr val="20575F">
              <a:alpha val="70000"/>
            </a:srgbClr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19" name="角丸四角形 27">
            <a:extLst>
              <a:ext uri="{FF2B5EF4-FFF2-40B4-BE49-F238E27FC236}">
                <a16:creationId xmlns:a16="http://schemas.microsoft.com/office/drawing/2014/main" id="{F331B16B-0B5B-4C49-BAEC-3CFB0911D3BB}"/>
              </a:ext>
            </a:extLst>
          </p:cNvPr>
          <p:cNvSpPr/>
          <p:nvPr/>
        </p:nvSpPr>
        <p:spPr>
          <a:xfrm>
            <a:off x="5572664" y="1191237"/>
            <a:ext cx="3394765" cy="1837184"/>
          </a:xfrm>
          <a:prstGeom prst="roundRect">
            <a:avLst>
              <a:gd name="adj" fmla="val 12878"/>
            </a:avLst>
          </a:prstGeom>
          <a:solidFill>
            <a:srgbClr val="41AEBD">
              <a:lumMod val="50000"/>
              <a:alpha val="7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836448A-86F6-4584-872C-21F11576C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Cumulants around Critical Point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A5E6354-58B7-4971-A7A7-41FA80B08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P(M) \sim e^{-V(M)}&#10;\end{align*}&lt;/body&gt;&#10;  &lt;fcolor&gt;FFFFFFFF&lt;/fcolor&gt;&#10;  &lt;bcolor&gt;FFFFFFFF&lt;/bcolor&gt;&#10;  &lt;transparent&gt;True&lt;/transparent&gt;&#10;  &lt;resolution&gt;1800&lt;/resolution&gt;&#10;  &lt;imageh&gt;297&lt;/imageh&gt;&#10;  &lt;imagew&gt;1756&lt;/imagew&gt;&#10;  &lt;scale&gt;50&lt;/scale&gt;&#10;  &lt;cursor&gt;35&lt;/cursor&gt;&#10;&lt;/TeXTeX&gt;">
            <a:extLst>
              <a:ext uri="{FF2B5EF4-FFF2-40B4-BE49-F238E27FC236}">
                <a16:creationId xmlns:a16="http://schemas.microsoft.com/office/drawing/2014/main" id="{CDFD9113-DA28-495C-9598-D5E45AC8C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791" y="1377452"/>
            <a:ext cx="2370978" cy="4010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06FE8E3E-76A8-443F-9E02-52AAA29F75FD}"/>
                  </a:ext>
                </a:extLst>
              </p:cNvPr>
              <p:cNvSpPr txBox="1"/>
              <p:nvPr/>
            </p:nvSpPr>
            <p:spPr>
              <a:xfrm>
                <a:off x="5716293" y="1855240"/>
                <a:ext cx="3248005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ja-JP" sz="2000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ja-JP" sz="20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000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altLang="ja-JP" sz="200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ja-JP" sz="2000" dirty="0"/>
                  <a:t>: probability distr.</a:t>
                </a:r>
                <a:endParaRPr kumimoji="1" lang="en-US" altLang="ja-JP" sz="2000" i="1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ja-JP" sz="2000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kumimoji="1" lang="en-US" altLang="ja-JP" sz="20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2000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kumimoji="1" lang="en-US" altLang="ja-JP" sz="200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kumimoji="1" lang="en-US" altLang="ja-JP" sz="2000" dirty="0"/>
                  <a:t>: effective potential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ja-JP" sz="2000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altLang="ja-JP" sz="2000" dirty="0"/>
                  <a:t> : order parameter</a:t>
                </a:r>
                <a:endParaRPr kumimoji="1" lang="ja-JP" altLang="en-US" sz="20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06FE8E3E-76A8-443F-9E02-52AAA29F75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293" y="1855240"/>
                <a:ext cx="3248005" cy="1015663"/>
              </a:xfrm>
              <a:prstGeom prst="rect">
                <a:avLst/>
              </a:prstGeom>
              <a:blipFill>
                <a:blip r:embed="rId5"/>
                <a:stretch>
                  <a:fillRect l="-1689" t="-2994" r="-1126" b="-95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BDB3283D-2495-454D-BAE4-54964C3F88D7}"/>
              </a:ext>
            </a:extLst>
          </p:cNvPr>
          <p:cNvCxnSpPr>
            <a:cxnSpLocks/>
          </p:cNvCxnSpPr>
          <p:nvPr/>
        </p:nvCxnSpPr>
        <p:spPr>
          <a:xfrm>
            <a:off x="573385" y="4997283"/>
            <a:ext cx="1241884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FE236FA0-F140-40DE-8132-6F87A9614AAB}"/>
              </a:ext>
            </a:extLst>
          </p:cNvPr>
          <p:cNvCxnSpPr>
            <a:cxnSpLocks/>
          </p:cNvCxnSpPr>
          <p:nvPr/>
        </p:nvCxnSpPr>
        <p:spPr>
          <a:xfrm flipV="1">
            <a:off x="1133233" y="4416961"/>
            <a:ext cx="0" cy="1052146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TexTeXPicture" descr="&lt;?xml version=&quot;1.0&quot; encoding=&quot;utf-16&quot;?&gt;&#10;&lt;TeXTeX&gt;&#10;  &lt;preamble&gt;\documentclass{jarticle}&#10;\usepackage{amsmath}&#10;\pagestyle{empty}&lt;/preamble&gt;&#10;  &lt;body&gt;\begin{align*} &#10;V(M)&#10;\end{align*}&lt;/body&gt;&#10;  &lt;fcolor&gt;FFFFFFFF&lt;/fcolor&gt;&#10;  &lt;bcolor&gt;FFFFFFFF&lt;/bcolor&gt;&#10;  &lt;transparent&gt;True&lt;/transparent&gt;&#10;  &lt;resolution&gt;1800&lt;/resolution&gt;&#10;  &lt;imageh&gt;250&lt;/imageh&gt;&#10;  &lt;imagew&gt;625&lt;/imagew&gt;&#10;  &lt;scale&gt;50&lt;/scale&gt;&#10;  &lt;cursor&gt;20&lt;/cursor&gt;&#10;&lt;/TeXTeX&gt;">
            <a:extLst>
              <a:ext uri="{FF2B5EF4-FFF2-40B4-BE49-F238E27FC236}">
                <a16:creationId xmlns:a16="http://schemas.microsoft.com/office/drawing/2014/main" id="{361F595D-1EE0-463B-BC13-47938B27A7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10" y="4237861"/>
            <a:ext cx="661458" cy="264583"/>
          </a:xfrm>
          <a:prstGeom prst="rect">
            <a:avLst/>
          </a:prstGeom>
        </p:spPr>
      </p:pic>
      <p:pic>
        <p:nvPicPr>
          <p:cNvPr id="29" name="TexTeXPicture" descr="&lt;?xml version=&quot;1.0&quot; encoding=&quot;utf-16&quot;?&gt;&#10;&lt;TeXTeX&gt;&#10;  &lt;preamble&gt;\documentclass{jarticle}&#10;\usepackage{amsmath}&#10;\pagestyle{empty}&lt;/preamble&gt;&#10;  &lt;body&gt;\begin{align*} &#10;M&#10;\end{align*}&lt;/body&gt;&#10;  &lt;fcolor&gt;FFFFFFFF&lt;/fcolor&gt;&#10;  &lt;bcolor&gt;FFFFFFFF&lt;/bcolor&gt;&#10;  &lt;transparent&gt;True&lt;/transparent&gt;&#10;  &lt;resolution&gt;1800&lt;/resolution&gt;&#10;  &lt;imageh&gt;170&lt;/imageh&gt;&#10;  &lt;imagew&gt;249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F3ED5458-E846-4EC1-B225-A01BB64097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98" y="5160280"/>
            <a:ext cx="263525" cy="179917"/>
          </a:xfrm>
          <a:prstGeom prst="rect">
            <a:avLst/>
          </a:prstGeom>
        </p:spPr>
      </p:pic>
      <p:sp>
        <p:nvSpPr>
          <p:cNvPr id="31" name="フリーフォーム: 図形 30">
            <a:extLst>
              <a:ext uri="{FF2B5EF4-FFF2-40B4-BE49-F238E27FC236}">
                <a16:creationId xmlns:a16="http://schemas.microsoft.com/office/drawing/2014/main" id="{8A74CBDF-C920-4F6F-849A-93F64326E072}"/>
              </a:ext>
            </a:extLst>
          </p:cNvPr>
          <p:cNvSpPr/>
          <p:nvPr/>
        </p:nvSpPr>
        <p:spPr>
          <a:xfrm>
            <a:off x="671614" y="4673433"/>
            <a:ext cx="946346" cy="645848"/>
          </a:xfrm>
          <a:custGeom>
            <a:avLst/>
            <a:gdLst>
              <a:gd name="connsiteX0" fmla="*/ 0 w 1019175"/>
              <a:gd name="connsiteY0" fmla="*/ 0 h 645848"/>
              <a:gd name="connsiteX1" fmla="*/ 98425 w 1019175"/>
              <a:gd name="connsiteY1" fmla="*/ 476250 h 645848"/>
              <a:gd name="connsiteX2" fmla="*/ 279400 w 1019175"/>
              <a:gd name="connsiteY2" fmla="*/ 644525 h 645848"/>
              <a:gd name="connsiteX3" fmla="*/ 441325 w 1019175"/>
              <a:gd name="connsiteY3" fmla="*/ 403225 h 645848"/>
              <a:gd name="connsiteX4" fmla="*/ 539750 w 1019175"/>
              <a:gd name="connsiteY4" fmla="*/ 311150 h 645848"/>
              <a:gd name="connsiteX5" fmla="*/ 717550 w 1019175"/>
              <a:gd name="connsiteY5" fmla="*/ 454025 h 645848"/>
              <a:gd name="connsiteX6" fmla="*/ 873125 w 1019175"/>
              <a:gd name="connsiteY6" fmla="*/ 441325 h 645848"/>
              <a:gd name="connsiteX7" fmla="*/ 1019175 w 1019175"/>
              <a:gd name="connsiteY7" fmla="*/ 12700 h 64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9175" h="645848">
                <a:moveTo>
                  <a:pt x="0" y="0"/>
                </a:moveTo>
                <a:cubicBezTo>
                  <a:pt x="25929" y="184414"/>
                  <a:pt x="51858" y="368829"/>
                  <a:pt x="98425" y="476250"/>
                </a:cubicBezTo>
                <a:cubicBezTo>
                  <a:pt x="144992" y="583671"/>
                  <a:pt x="222250" y="656696"/>
                  <a:pt x="279400" y="644525"/>
                </a:cubicBezTo>
                <a:cubicBezTo>
                  <a:pt x="336550" y="632354"/>
                  <a:pt x="397933" y="458788"/>
                  <a:pt x="441325" y="403225"/>
                </a:cubicBezTo>
                <a:cubicBezTo>
                  <a:pt x="484717" y="347663"/>
                  <a:pt x="493713" y="302683"/>
                  <a:pt x="539750" y="311150"/>
                </a:cubicBezTo>
                <a:cubicBezTo>
                  <a:pt x="585787" y="319617"/>
                  <a:pt x="661988" y="432329"/>
                  <a:pt x="717550" y="454025"/>
                </a:cubicBezTo>
                <a:cubicBezTo>
                  <a:pt x="773112" y="475721"/>
                  <a:pt x="822854" y="514879"/>
                  <a:pt x="873125" y="441325"/>
                </a:cubicBezTo>
                <a:cubicBezTo>
                  <a:pt x="923396" y="367771"/>
                  <a:pt x="971285" y="190235"/>
                  <a:pt x="1019175" y="12700"/>
                </a:cubicBezTo>
              </a:path>
            </a:pathLst>
          </a:custGeom>
          <a:noFill/>
          <a:ln w="222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6B7B5C87-D175-46A6-B493-9EF58822E0BE}"/>
              </a:ext>
            </a:extLst>
          </p:cNvPr>
          <p:cNvCxnSpPr>
            <a:cxnSpLocks/>
          </p:cNvCxnSpPr>
          <p:nvPr/>
        </p:nvCxnSpPr>
        <p:spPr>
          <a:xfrm>
            <a:off x="2224871" y="5270939"/>
            <a:ext cx="1241884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D1DB318E-C5C0-488B-947F-9B0DF31E6C66}"/>
              </a:ext>
            </a:extLst>
          </p:cNvPr>
          <p:cNvCxnSpPr>
            <a:cxnSpLocks/>
          </p:cNvCxnSpPr>
          <p:nvPr/>
        </p:nvCxnSpPr>
        <p:spPr>
          <a:xfrm flipV="1">
            <a:off x="2784719" y="4423206"/>
            <a:ext cx="0" cy="847733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TexTeXPicture" descr="&lt;?xml version=&quot;1.0&quot; encoding=&quot;utf-16&quot;?&gt;&#10;&lt;TeXTeX&gt;&#10;  &lt;preamble&gt;\documentclass{jarticle}&#10;\usepackage{amsmath}&#10;\pagestyle{empty}&lt;/preamble&gt;&#10;  &lt;body&gt;\begin{align*} &#10;M&#10;\end{align*}&lt;/body&gt;&#10;  &lt;fcolor&gt;FFFFFFFF&lt;/fcolor&gt;&#10;  &lt;bcolor&gt;FFFFFFFF&lt;/bcolor&gt;&#10;  &lt;transparent&gt;True&lt;/transparent&gt;&#10;  &lt;resolution&gt;1800&lt;/resolution&gt;&#10;  &lt;imageh&gt;170&lt;/imageh&gt;&#10;  &lt;imagew&gt;249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A23E54C8-9FB1-407F-A8C8-8D4206DDAA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622" y="4951627"/>
            <a:ext cx="263525" cy="179917"/>
          </a:xfrm>
          <a:prstGeom prst="rect">
            <a:avLst/>
          </a:prstGeom>
        </p:spPr>
      </p:pic>
      <p:sp>
        <p:nvSpPr>
          <p:cNvPr id="36" name="フリーフォーム: 図形 35">
            <a:extLst>
              <a:ext uri="{FF2B5EF4-FFF2-40B4-BE49-F238E27FC236}">
                <a16:creationId xmlns:a16="http://schemas.microsoft.com/office/drawing/2014/main" id="{B9BA4445-DE72-4E50-A5D1-9AB679EB3F17}"/>
              </a:ext>
            </a:extLst>
          </p:cNvPr>
          <p:cNvSpPr/>
          <p:nvPr/>
        </p:nvSpPr>
        <p:spPr>
          <a:xfrm flipV="1">
            <a:off x="2298932" y="4703029"/>
            <a:ext cx="946346" cy="573789"/>
          </a:xfrm>
          <a:custGeom>
            <a:avLst/>
            <a:gdLst>
              <a:gd name="connsiteX0" fmla="*/ 0 w 1019175"/>
              <a:gd name="connsiteY0" fmla="*/ 0 h 645848"/>
              <a:gd name="connsiteX1" fmla="*/ 98425 w 1019175"/>
              <a:gd name="connsiteY1" fmla="*/ 476250 h 645848"/>
              <a:gd name="connsiteX2" fmla="*/ 279400 w 1019175"/>
              <a:gd name="connsiteY2" fmla="*/ 644525 h 645848"/>
              <a:gd name="connsiteX3" fmla="*/ 441325 w 1019175"/>
              <a:gd name="connsiteY3" fmla="*/ 403225 h 645848"/>
              <a:gd name="connsiteX4" fmla="*/ 539750 w 1019175"/>
              <a:gd name="connsiteY4" fmla="*/ 311150 h 645848"/>
              <a:gd name="connsiteX5" fmla="*/ 717550 w 1019175"/>
              <a:gd name="connsiteY5" fmla="*/ 454025 h 645848"/>
              <a:gd name="connsiteX6" fmla="*/ 873125 w 1019175"/>
              <a:gd name="connsiteY6" fmla="*/ 441325 h 645848"/>
              <a:gd name="connsiteX7" fmla="*/ 1019175 w 1019175"/>
              <a:gd name="connsiteY7" fmla="*/ 12700 h 64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9175" h="645848">
                <a:moveTo>
                  <a:pt x="0" y="0"/>
                </a:moveTo>
                <a:cubicBezTo>
                  <a:pt x="25929" y="184414"/>
                  <a:pt x="51858" y="368829"/>
                  <a:pt x="98425" y="476250"/>
                </a:cubicBezTo>
                <a:cubicBezTo>
                  <a:pt x="144992" y="583671"/>
                  <a:pt x="222250" y="656696"/>
                  <a:pt x="279400" y="644525"/>
                </a:cubicBezTo>
                <a:cubicBezTo>
                  <a:pt x="336550" y="632354"/>
                  <a:pt x="397933" y="458788"/>
                  <a:pt x="441325" y="403225"/>
                </a:cubicBezTo>
                <a:cubicBezTo>
                  <a:pt x="484717" y="347663"/>
                  <a:pt x="493713" y="302683"/>
                  <a:pt x="539750" y="311150"/>
                </a:cubicBezTo>
                <a:cubicBezTo>
                  <a:pt x="585787" y="319617"/>
                  <a:pt x="661988" y="432329"/>
                  <a:pt x="717550" y="454025"/>
                </a:cubicBezTo>
                <a:cubicBezTo>
                  <a:pt x="773112" y="475721"/>
                  <a:pt x="822854" y="514879"/>
                  <a:pt x="873125" y="441325"/>
                </a:cubicBezTo>
                <a:cubicBezTo>
                  <a:pt x="923396" y="367771"/>
                  <a:pt x="971285" y="190235"/>
                  <a:pt x="1019175" y="12700"/>
                </a:cubicBezTo>
              </a:path>
            </a:pathLst>
          </a:custGeom>
          <a:noFill/>
          <a:ln w="222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8" name="TexTeXPicture" descr="&lt;?xml version=&quot;1.0&quot; encoding=&quot;utf-16&quot;?&gt;&#10;&lt;TeXTeX&gt;&#10;  &lt;preamble&gt;\documentclass{jarticle}&#10;\usepackage{amsmath}&#10;\pagestyle{empty}&lt;/preamble&gt;&#10;  &lt;body&gt;\begin{align*} &#10;P(M)&#10;\end{align*}&lt;/body&gt;&#10;  &lt;fcolor&gt;FFFFFFFF&lt;/fcolor&gt;&#10;  &lt;bcolor&gt;FFFFFFFF&lt;/bcolor&gt;&#10;  &lt;transparent&gt;True&lt;/transparent&gt;&#10;  &lt;resolution&gt;1800&lt;/resolution&gt;&#10;  &lt;imageh&gt;250&lt;/imageh&gt;&#10;  &lt;imagew&gt;624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540B609E-A3E5-4EC2-94B9-CB3D3C616C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340" y="4267501"/>
            <a:ext cx="660400" cy="264583"/>
          </a:xfrm>
          <a:prstGeom prst="rect">
            <a:avLst/>
          </a:prstGeom>
        </p:spPr>
      </p:pic>
      <p:sp>
        <p:nvSpPr>
          <p:cNvPr id="41" name="楕円 40">
            <a:extLst>
              <a:ext uri="{FF2B5EF4-FFF2-40B4-BE49-F238E27FC236}">
                <a16:creationId xmlns:a16="http://schemas.microsoft.com/office/drawing/2014/main" id="{BA25EF99-72ED-4094-B393-23781C86671E}"/>
              </a:ext>
            </a:extLst>
          </p:cNvPr>
          <p:cNvSpPr>
            <a:spLocks noChangeAspect="1"/>
          </p:cNvSpPr>
          <p:nvPr/>
        </p:nvSpPr>
        <p:spPr>
          <a:xfrm>
            <a:off x="3423604" y="3669715"/>
            <a:ext cx="108000" cy="108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楕円 41">
            <a:extLst>
              <a:ext uri="{FF2B5EF4-FFF2-40B4-BE49-F238E27FC236}">
                <a16:creationId xmlns:a16="http://schemas.microsoft.com/office/drawing/2014/main" id="{BF0F43DE-FE6D-4B16-A43D-A02360A11C2F}"/>
              </a:ext>
            </a:extLst>
          </p:cNvPr>
          <p:cNvSpPr>
            <a:spLocks noChangeAspect="1"/>
          </p:cNvSpPr>
          <p:nvPr/>
        </p:nvSpPr>
        <p:spPr>
          <a:xfrm>
            <a:off x="4614428" y="3666745"/>
            <a:ext cx="108000" cy="108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22C74F73-DC10-4918-B59B-F953040DA253}"/>
              </a:ext>
            </a:extLst>
          </p:cNvPr>
          <p:cNvCxnSpPr>
            <a:cxnSpLocks/>
          </p:cNvCxnSpPr>
          <p:nvPr/>
        </p:nvCxnSpPr>
        <p:spPr>
          <a:xfrm>
            <a:off x="4846401" y="5005982"/>
            <a:ext cx="1241884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3E90CCC6-7D63-4A13-A8C0-C14D0A63BC49}"/>
              </a:ext>
            </a:extLst>
          </p:cNvPr>
          <p:cNvCxnSpPr>
            <a:cxnSpLocks/>
          </p:cNvCxnSpPr>
          <p:nvPr/>
        </p:nvCxnSpPr>
        <p:spPr>
          <a:xfrm flipV="1">
            <a:off x="5406249" y="4425660"/>
            <a:ext cx="0" cy="1052146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TexTeXPicture" descr="&lt;?xml version=&quot;1.0&quot; encoding=&quot;utf-16&quot;?&gt;&#10;&lt;TeXTeX&gt;&#10;  &lt;preamble&gt;\documentclass{jarticle}&#10;\usepackage{amsmath}&#10;\pagestyle{empty}&lt;/preamble&gt;&#10;  &lt;body&gt;\begin{align*} &#10;V(M)&#10;\end{align*}&lt;/body&gt;&#10;  &lt;fcolor&gt;FFFFFFFF&lt;/fcolor&gt;&#10;  &lt;bcolor&gt;FFFFFFFF&lt;/bcolor&gt;&#10;  &lt;transparent&gt;True&lt;/transparent&gt;&#10;  &lt;resolution&gt;1800&lt;/resolution&gt;&#10;  &lt;imageh&gt;250&lt;/imageh&gt;&#10;  &lt;imagew&gt;625&lt;/imagew&gt;&#10;  &lt;scale&gt;50&lt;/scale&gt;&#10;  &lt;cursor&gt;20&lt;/cursor&gt;&#10;&lt;/TeXTeX&gt;">
            <a:extLst>
              <a:ext uri="{FF2B5EF4-FFF2-40B4-BE49-F238E27FC236}">
                <a16:creationId xmlns:a16="http://schemas.microsoft.com/office/drawing/2014/main" id="{D86253A4-567B-465F-90D2-1AE7DC65C7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426" y="4246560"/>
            <a:ext cx="661458" cy="264583"/>
          </a:xfrm>
          <a:prstGeom prst="rect">
            <a:avLst/>
          </a:prstGeom>
        </p:spPr>
      </p:pic>
      <p:pic>
        <p:nvPicPr>
          <p:cNvPr id="47" name="TexTeXPicture" descr="&lt;?xml version=&quot;1.0&quot; encoding=&quot;utf-16&quot;?&gt;&#10;&lt;TeXTeX&gt;&#10;  &lt;preamble&gt;\documentclass{jarticle}&#10;\usepackage{amsmath}&#10;\pagestyle{empty}&lt;/preamble&gt;&#10;  &lt;body&gt;\begin{align*} &#10;M&#10;\end{align*}&lt;/body&gt;&#10;  &lt;fcolor&gt;FFFFFFFF&lt;/fcolor&gt;&#10;  &lt;bcolor&gt;FFFFFFFF&lt;/bcolor&gt;&#10;  &lt;transparent&gt;True&lt;/transparent&gt;&#10;  &lt;resolution&gt;1800&lt;/resolution&gt;&#10;  &lt;imageh&gt;170&lt;/imageh&gt;&#10;  &lt;imagew&gt;249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23570347-2682-47F2-A91C-F43AED2B61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614" y="5168979"/>
            <a:ext cx="263525" cy="179917"/>
          </a:xfrm>
          <a:prstGeom prst="rect">
            <a:avLst/>
          </a:prstGeom>
        </p:spPr>
      </p:pic>
      <p:sp>
        <p:nvSpPr>
          <p:cNvPr id="48" name="フリーフォーム: 図形 47">
            <a:extLst>
              <a:ext uri="{FF2B5EF4-FFF2-40B4-BE49-F238E27FC236}">
                <a16:creationId xmlns:a16="http://schemas.microsoft.com/office/drawing/2014/main" id="{951F9D22-9232-4711-B92E-79E231F264AA}"/>
              </a:ext>
            </a:extLst>
          </p:cNvPr>
          <p:cNvSpPr/>
          <p:nvPr/>
        </p:nvSpPr>
        <p:spPr>
          <a:xfrm flipH="1">
            <a:off x="4944630" y="4682132"/>
            <a:ext cx="946346" cy="645848"/>
          </a:xfrm>
          <a:custGeom>
            <a:avLst/>
            <a:gdLst>
              <a:gd name="connsiteX0" fmla="*/ 0 w 1019175"/>
              <a:gd name="connsiteY0" fmla="*/ 0 h 645848"/>
              <a:gd name="connsiteX1" fmla="*/ 98425 w 1019175"/>
              <a:gd name="connsiteY1" fmla="*/ 476250 h 645848"/>
              <a:gd name="connsiteX2" fmla="*/ 279400 w 1019175"/>
              <a:gd name="connsiteY2" fmla="*/ 644525 h 645848"/>
              <a:gd name="connsiteX3" fmla="*/ 441325 w 1019175"/>
              <a:gd name="connsiteY3" fmla="*/ 403225 h 645848"/>
              <a:gd name="connsiteX4" fmla="*/ 539750 w 1019175"/>
              <a:gd name="connsiteY4" fmla="*/ 311150 h 645848"/>
              <a:gd name="connsiteX5" fmla="*/ 717550 w 1019175"/>
              <a:gd name="connsiteY5" fmla="*/ 454025 h 645848"/>
              <a:gd name="connsiteX6" fmla="*/ 873125 w 1019175"/>
              <a:gd name="connsiteY6" fmla="*/ 441325 h 645848"/>
              <a:gd name="connsiteX7" fmla="*/ 1019175 w 1019175"/>
              <a:gd name="connsiteY7" fmla="*/ 12700 h 64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9175" h="645848">
                <a:moveTo>
                  <a:pt x="0" y="0"/>
                </a:moveTo>
                <a:cubicBezTo>
                  <a:pt x="25929" y="184414"/>
                  <a:pt x="51858" y="368829"/>
                  <a:pt x="98425" y="476250"/>
                </a:cubicBezTo>
                <a:cubicBezTo>
                  <a:pt x="144992" y="583671"/>
                  <a:pt x="222250" y="656696"/>
                  <a:pt x="279400" y="644525"/>
                </a:cubicBezTo>
                <a:cubicBezTo>
                  <a:pt x="336550" y="632354"/>
                  <a:pt x="397933" y="458788"/>
                  <a:pt x="441325" y="403225"/>
                </a:cubicBezTo>
                <a:cubicBezTo>
                  <a:pt x="484717" y="347663"/>
                  <a:pt x="493713" y="302683"/>
                  <a:pt x="539750" y="311150"/>
                </a:cubicBezTo>
                <a:cubicBezTo>
                  <a:pt x="585787" y="319617"/>
                  <a:pt x="661988" y="432329"/>
                  <a:pt x="717550" y="454025"/>
                </a:cubicBezTo>
                <a:cubicBezTo>
                  <a:pt x="773112" y="475721"/>
                  <a:pt x="822854" y="514879"/>
                  <a:pt x="873125" y="441325"/>
                </a:cubicBezTo>
                <a:cubicBezTo>
                  <a:pt x="923396" y="367771"/>
                  <a:pt x="971285" y="190235"/>
                  <a:pt x="1019175" y="12700"/>
                </a:cubicBezTo>
              </a:path>
            </a:pathLst>
          </a:custGeom>
          <a:noFill/>
          <a:ln w="222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159DA3F7-031B-453A-A219-AB7B36F3D1BF}"/>
              </a:ext>
            </a:extLst>
          </p:cNvPr>
          <p:cNvCxnSpPr>
            <a:cxnSpLocks/>
          </p:cNvCxnSpPr>
          <p:nvPr/>
        </p:nvCxnSpPr>
        <p:spPr>
          <a:xfrm>
            <a:off x="6532746" y="5278298"/>
            <a:ext cx="1241884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74ED0CCC-8708-401D-987A-2204D32BFC63}"/>
              </a:ext>
            </a:extLst>
          </p:cNvPr>
          <p:cNvCxnSpPr>
            <a:cxnSpLocks/>
          </p:cNvCxnSpPr>
          <p:nvPr/>
        </p:nvCxnSpPr>
        <p:spPr>
          <a:xfrm flipV="1">
            <a:off x="7092594" y="4430565"/>
            <a:ext cx="0" cy="847733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TexTeXPicture" descr="&lt;?xml version=&quot;1.0&quot; encoding=&quot;utf-16&quot;?&gt;&#10;&lt;TeXTeX&gt;&#10;  &lt;preamble&gt;\documentclass{jarticle}&#10;\usepackage{amsmath}&#10;\pagestyle{empty}&lt;/preamble&gt;&#10;  &lt;body&gt;\begin{align*} &#10;M&#10;\end{align*}&lt;/body&gt;&#10;  &lt;fcolor&gt;FFFFFFFF&lt;/fcolor&gt;&#10;  &lt;bcolor&gt;FFFFFFFF&lt;/bcolor&gt;&#10;  &lt;transparent&gt;True&lt;/transparent&gt;&#10;  &lt;resolution&gt;1800&lt;/resolution&gt;&#10;  &lt;imageh&gt;170&lt;/imageh&gt;&#10;  &lt;imagew&gt;249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5664C7D5-1454-4DE4-94D1-86483BA697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497" y="4958986"/>
            <a:ext cx="263525" cy="179917"/>
          </a:xfrm>
          <a:prstGeom prst="rect">
            <a:avLst/>
          </a:prstGeom>
        </p:spPr>
      </p:pic>
      <p:sp>
        <p:nvSpPr>
          <p:cNvPr id="52" name="フリーフォーム: 図形 51">
            <a:extLst>
              <a:ext uri="{FF2B5EF4-FFF2-40B4-BE49-F238E27FC236}">
                <a16:creationId xmlns:a16="http://schemas.microsoft.com/office/drawing/2014/main" id="{4E1B2296-984C-429F-B5E6-92B2AF5126A1}"/>
              </a:ext>
            </a:extLst>
          </p:cNvPr>
          <p:cNvSpPr/>
          <p:nvPr/>
        </p:nvSpPr>
        <p:spPr>
          <a:xfrm flipH="1" flipV="1">
            <a:off x="6606807" y="4710388"/>
            <a:ext cx="946346" cy="573789"/>
          </a:xfrm>
          <a:custGeom>
            <a:avLst/>
            <a:gdLst>
              <a:gd name="connsiteX0" fmla="*/ 0 w 1019175"/>
              <a:gd name="connsiteY0" fmla="*/ 0 h 645848"/>
              <a:gd name="connsiteX1" fmla="*/ 98425 w 1019175"/>
              <a:gd name="connsiteY1" fmla="*/ 476250 h 645848"/>
              <a:gd name="connsiteX2" fmla="*/ 279400 w 1019175"/>
              <a:gd name="connsiteY2" fmla="*/ 644525 h 645848"/>
              <a:gd name="connsiteX3" fmla="*/ 441325 w 1019175"/>
              <a:gd name="connsiteY3" fmla="*/ 403225 h 645848"/>
              <a:gd name="connsiteX4" fmla="*/ 539750 w 1019175"/>
              <a:gd name="connsiteY4" fmla="*/ 311150 h 645848"/>
              <a:gd name="connsiteX5" fmla="*/ 717550 w 1019175"/>
              <a:gd name="connsiteY5" fmla="*/ 454025 h 645848"/>
              <a:gd name="connsiteX6" fmla="*/ 873125 w 1019175"/>
              <a:gd name="connsiteY6" fmla="*/ 441325 h 645848"/>
              <a:gd name="connsiteX7" fmla="*/ 1019175 w 1019175"/>
              <a:gd name="connsiteY7" fmla="*/ 12700 h 64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9175" h="645848">
                <a:moveTo>
                  <a:pt x="0" y="0"/>
                </a:moveTo>
                <a:cubicBezTo>
                  <a:pt x="25929" y="184414"/>
                  <a:pt x="51858" y="368829"/>
                  <a:pt x="98425" y="476250"/>
                </a:cubicBezTo>
                <a:cubicBezTo>
                  <a:pt x="144992" y="583671"/>
                  <a:pt x="222250" y="656696"/>
                  <a:pt x="279400" y="644525"/>
                </a:cubicBezTo>
                <a:cubicBezTo>
                  <a:pt x="336550" y="632354"/>
                  <a:pt x="397933" y="458788"/>
                  <a:pt x="441325" y="403225"/>
                </a:cubicBezTo>
                <a:cubicBezTo>
                  <a:pt x="484717" y="347663"/>
                  <a:pt x="493713" y="302683"/>
                  <a:pt x="539750" y="311150"/>
                </a:cubicBezTo>
                <a:cubicBezTo>
                  <a:pt x="585787" y="319617"/>
                  <a:pt x="661988" y="432329"/>
                  <a:pt x="717550" y="454025"/>
                </a:cubicBezTo>
                <a:cubicBezTo>
                  <a:pt x="773112" y="475721"/>
                  <a:pt x="822854" y="514879"/>
                  <a:pt x="873125" y="441325"/>
                </a:cubicBezTo>
                <a:cubicBezTo>
                  <a:pt x="923396" y="367771"/>
                  <a:pt x="971285" y="190235"/>
                  <a:pt x="1019175" y="12700"/>
                </a:cubicBezTo>
              </a:path>
            </a:pathLst>
          </a:custGeom>
          <a:noFill/>
          <a:ln w="222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3" name="TexTeXPicture" descr="&lt;?xml version=&quot;1.0&quot; encoding=&quot;utf-16&quot;?&gt;&#10;&lt;TeXTeX&gt;&#10;  &lt;preamble&gt;\documentclass{jarticle}&#10;\usepackage{amsmath}&#10;\pagestyle{empty}&lt;/preamble&gt;&#10;  &lt;body&gt;\begin{align*} &#10;P(M)&#10;\end{align*}&lt;/body&gt;&#10;  &lt;fcolor&gt;FFFFFFFF&lt;/fcolor&gt;&#10;  &lt;bcolor&gt;FFFFFFFF&lt;/bcolor&gt;&#10;  &lt;transparent&gt;True&lt;/transparent&gt;&#10;  &lt;resolution&gt;1800&lt;/resolution&gt;&#10;  &lt;imageh&gt;250&lt;/imageh&gt;&#10;  &lt;imagew&gt;624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B0CF2457-D11B-4FCC-9171-E45922C876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215" y="4274860"/>
            <a:ext cx="660400" cy="2645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AE57B51E-B88B-4EBA-A1DE-1701DA3C0710}"/>
                  </a:ext>
                </a:extLst>
              </p:cNvPr>
              <p:cNvSpPr txBox="1"/>
              <p:nvPr/>
            </p:nvSpPr>
            <p:spPr>
              <a:xfrm>
                <a:off x="1892484" y="5907164"/>
                <a:ext cx="537756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ja-JP" sz="2800" dirty="0"/>
                  <a:t>Sign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kumimoji="1" lang="ja-JP" altLang="en-US" sz="2800" dirty="0"/>
                  <a:t> </a:t>
                </a:r>
                <a:r>
                  <a:rPr kumimoji="1" lang="en-US" altLang="ja-JP" sz="2800" dirty="0"/>
                  <a:t>is flipped at the CP.</a:t>
                </a:r>
                <a:endParaRPr kumimoji="1" lang="ja-JP" altLang="en-US" sz="2800" dirty="0"/>
              </a:p>
            </p:txBody>
          </p:sp>
        </mc:Choice>
        <mc:Fallback xmlns=""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AE57B51E-B88B-4EBA-A1DE-1701DA3C0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484" y="5907164"/>
                <a:ext cx="5377562" cy="523220"/>
              </a:xfrm>
              <a:prstGeom prst="rect">
                <a:avLst/>
              </a:prstGeom>
              <a:blipFill>
                <a:blip r:embed="rId9"/>
                <a:stretch>
                  <a:fillRect l="-2039" t="-10465" r="-1133" b="-325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5258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吹き出し: 角を丸めた四角形 53">
            <a:extLst>
              <a:ext uri="{FF2B5EF4-FFF2-40B4-BE49-F238E27FC236}">
                <a16:creationId xmlns:a16="http://schemas.microsoft.com/office/drawing/2014/main" id="{DF1F5D4F-1899-40C3-A06E-CB4DA32C4FE9}"/>
              </a:ext>
            </a:extLst>
          </p:cNvPr>
          <p:cNvSpPr/>
          <p:nvPr/>
        </p:nvSpPr>
        <p:spPr>
          <a:xfrm flipH="1">
            <a:off x="2416290" y="1714691"/>
            <a:ext cx="3549897" cy="1554734"/>
          </a:xfrm>
          <a:prstGeom prst="wedgeRoundRectCallout">
            <a:avLst>
              <a:gd name="adj1" fmla="val 67643"/>
              <a:gd name="adj2" fmla="val 35301"/>
              <a:gd name="adj3" fmla="val 16667"/>
            </a:avLst>
          </a:prstGeom>
          <a:solidFill>
            <a:srgbClr val="20575F">
              <a:alpha val="70000"/>
            </a:srgbClr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noFill/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D5EC309E-3914-42D7-B2D8-73D66CF76D7E}"/>
              </a:ext>
            </a:extLst>
          </p:cNvPr>
          <p:cNvCxnSpPr/>
          <p:nvPr/>
        </p:nvCxnSpPr>
        <p:spPr>
          <a:xfrm flipV="1">
            <a:off x="1587924" y="2519875"/>
            <a:ext cx="0" cy="2301186"/>
          </a:xfrm>
          <a:prstGeom prst="straightConnector1">
            <a:avLst/>
          </a:prstGeom>
          <a:ln w="317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3CAF5865-D896-4353-ADB1-234D55D7C8EF}"/>
              </a:ext>
            </a:extLst>
          </p:cNvPr>
          <p:cNvCxnSpPr>
            <a:cxnSpLocks/>
          </p:cNvCxnSpPr>
          <p:nvPr/>
        </p:nvCxnSpPr>
        <p:spPr>
          <a:xfrm>
            <a:off x="533316" y="3624838"/>
            <a:ext cx="2249424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FFFFFF&lt;/fcolor&gt;&#10;  &lt;bcolor&gt;FFFFFFFF&lt;/bcolor&gt;&#10;  &lt;transparent&gt;True&lt;/transparent&gt;&#10;  &lt;resolution&gt;1800&lt;/resolution&gt;&#10;  &lt;imageh&gt;157&lt;/imageh&gt;&#10;  &lt;imagew&gt;76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D49FE5CC-E1E4-43C1-B736-D75511837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774" y="2537049"/>
            <a:ext cx="80433" cy="166158"/>
          </a:xfrm>
          <a:prstGeom prst="rect">
            <a:avLst/>
          </a:prstGeom>
        </p:spPr>
      </p:pic>
      <p:pic>
        <p:nvPicPr>
          <p:cNvPr id="15" name="TexTeXPicture" descr="&lt;?xml version=&quot;1.0&quot; encoding=&quot;utf-16&quot;?&gt;&#10;&lt;TeXTeX&gt;&#10;  &lt;preamble&gt;\documentclass{jarticle}&#10;\usepackage{amsmath}&#10;\pagestyle{empty}&lt;/preamble&gt;&#10;  &lt;body&gt;\begin{align*} &#10;h&#10;\end{align*}&lt;/body&gt;&#10;  &lt;fcolor&gt;FFFFFFFF&lt;/fcolor&gt;&#10;  &lt;bcolor&gt;FFFFFFFF&lt;/bcolor&gt;&#10;  &lt;transparent&gt;True&lt;/transparent&gt;&#10;  &lt;resolution&gt;1800&lt;/resolution&gt;&#10;  &lt;imageh&gt;175&lt;/imageh&gt;&#10;  &lt;imagew&gt;123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6B1DAB73-16EC-4A1B-B8AC-B8555ED65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912" y="3763169"/>
            <a:ext cx="130175" cy="185208"/>
          </a:xfrm>
          <a:prstGeom prst="rect">
            <a:avLst/>
          </a:prstGeom>
        </p:spPr>
      </p:pic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94ADFCCC-E3AD-4C0B-B863-EA28441D3328}"/>
              </a:ext>
            </a:extLst>
          </p:cNvPr>
          <p:cNvCxnSpPr/>
          <p:nvPr/>
        </p:nvCxnSpPr>
        <p:spPr>
          <a:xfrm flipV="1">
            <a:off x="1587924" y="3624838"/>
            <a:ext cx="0" cy="1196223"/>
          </a:xfrm>
          <a:prstGeom prst="line">
            <a:avLst/>
          </a:prstGeom>
          <a:ln w="63500">
            <a:solidFill>
              <a:srgbClr val="FFFF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5753C71-D203-4BF3-B815-FA02FD50F9B0}"/>
              </a:ext>
            </a:extLst>
          </p:cNvPr>
          <p:cNvSpPr txBox="1"/>
          <p:nvPr/>
        </p:nvSpPr>
        <p:spPr>
          <a:xfrm>
            <a:off x="762217" y="1939553"/>
            <a:ext cx="1651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/>
              <a:t>Ising</a:t>
            </a:r>
            <a:r>
              <a:rPr kumimoji="1" lang="en-US" altLang="ja-JP" sz="2400" dirty="0"/>
              <a:t> Model</a:t>
            </a:r>
            <a:endParaRPr kumimoji="1" lang="ja-JP" altLang="en-US" sz="2400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9B78AB44-F704-4DA0-BF13-367C48B647F4}"/>
              </a:ext>
            </a:extLst>
          </p:cNvPr>
          <p:cNvSpPr/>
          <p:nvPr/>
        </p:nvSpPr>
        <p:spPr>
          <a:xfrm rot="16200000">
            <a:off x="483179" y="3595551"/>
            <a:ext cx="2211768" cy="183326"/>
          </a:xfrm>
          <a:prstGeom prst="rect">
            <a:avLst/>
          </a:prstGeom>
          <a:solidFill>
            <a:srgbClr val="FF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吹き出し: 角を丸めた四角形 38">
            <a:extLst>
              <a:ext uri="{FF2B5EF4-FFF2-40B4-BE49-F238E27FC236}">
                <a16:creationId xmlns:a16="http://schemas.microsoft.com/office/drawing/2014/main" id="{511F376F-DF1E-4DB1-B574-145C4604A8BD}"/>
              </a:ext>
            </a:extLst>
          </p:cNvPr>
          <p:cNvSpPr/>
          <p:nvPr/>
        </p:nvSpPr>
        <p:spPr>
          <a:xfrm>
            <a:off x="2435309" y="4086507"/>
            <a:ext cx="2015922" cy="1554734"/>
          </a:xfrm>
          <a:prstGeom prst="wedgeRoundRectCallout">
            <a:avLst>
              <a:gd name="adj1" fmla="val -83047"/>
              <a:gd name="adj2" fmla="val -43487"/>
              <a:gd name="adj3" fmla="val 16667"/>
            </a:avLst>
          </a:prstGeom>
          <a:solidFill>
            <a:srgbClr val="20575F">
              <a:alpha val="70000"/>
            </a:srgbClr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836448A-86F6-4584-872C-21F11576C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Cumulants around Critical Point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A5E6354-58B7-4971-A7A7-41FA80B08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6B7B5C87-D175-46A6-B493-9EF58822E0BE}"/>
              </a:ext>
            </a:extLst>
          </p:cNvPr>
          <p:cNvCxnSpPr>
            <a:cxnSpLocks/>
          </p:cNvCxnSpPr>
          <p:nvPr/>
        </p:nvCxnSpPr>
        <p:spPr>
          <a:xfrm>
            <a:off x="2853217" y="5309712"/>
            <a:ext cx="1241884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D1DB318E-C5C0-488B-947F-9B0DF31E6C66}"/>
              </a:ext>
            </a:extLst>
          </p:cNvPr>
          <p:cNvCxnSpPr>
            <a:cxnSpLocks/>
          </p:cNvCxnSpPr>
          <p:nvPr/>
        </p:nvCxnSpPr>
        <p:spPr>
          <a:xfrm flipV="1">
            <a:off x="3413065" y="4461979"/>
            <a:ext cx="0" cy="847733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TexTeXPicture" descr="&lt;?xml version=&quot;1.0&quot; encoding=&quot;utf-16&quot;?&gt;&#10;&lt;TeXTeX&gt;&#10;  &lt;preamble&gt;\documentclass{jarticle}&#10;\usepackage{amsmath}&#10;\pagestyle{empty}&lt;/preamble&gt;&#10;  &lt;body&gt;\begin{align*} &#10;M&#10;\end{align*}&lt;/body&gt;&#10;  &lt;fcolor&gt;FFFFFFFF&lt;/fcolor&gt;&#10;  &lt;bcolor&gt;FFFFFFFF&lt;/bcolor&gt;&#10;  &lt;transparent&gt;True&lt;/transparent&gt;&#10;  &lt;resolution&gt;1800&lt;/resolution&gt;&#10;  &lt;imageh&gt;170&lt;/imageh&gt;&#10;  &lt;imagew&gt;249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A23E54C8-9FB1-407F-A8C8-8D4206DDAA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968" y="4990400"/>
            <a:ext cx="263525" cy="179917"/>
          </a:xfrm>
          <a:prstGeom prst="rect">
            <a:avLst/>
          </a:prstGeom>
        </p:spPr>
      </p:pic>
      <p:pic>
        <p:nvPicPr>
          <p:cNvPr id="38" name="TexTeXPicture" descr="&lt;?xml version=&quot;1.0&quot; encoding=&quot;utf-16&quot;?&gt;&#10;&lt;TeXTeX&gt;&#10;  &lt;preamble&gt;\documentclass{jarticle}&#10;\usepackage{amsmath}&#10;\pagestyle{empty}&lt;/preamble&gt;&#10;  &lt;body&gt;\begin{align*} &#10;P(M)&#10;\end{align*}&lt;/body&gt;&#10;  &lt;fcolor&gt;FFFFFFFF&lt;/fcolor&gt;&#10;  &lt;bcolor&gt;FFFFFFFF&lt;/bcolor&gt;&#10;  &lt;transparent&gt;True&lt;/transparent&gt;&#10;  &lt;resolution&gt;1800&lt;/resolution&gt;&#10;  &lt;imageh&gt;250&lt;/imageh&gt;&#10;  &lt;imagew&gt;624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540B609E-A3E5-4EC2-94B9-CB3D3C616C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686" y="4306274"/>
            <a:ext cx="660400" cy="264583"/>
          </a:xfrm>
          <a:prstGeom prst="rect">
            <a:avLst/>
          </a:prstGeom>
        </p:spPr>
      </p:pic>
      <p:sp>
        <p:nvSpPr>
          <p:cNvPr id="41" name="楕円 40">
            <a:extLst>
              <a:ext uri="{FF2B5EF4-FFF2-40B4-BE49-F238E27FC236}">
                <a16:creationId xmlns:a16="http://schemas.microsoft.com/office/drawing/2014/main" id="{BA25EF99-72ED-4094-B393-23781C86671E}"/>
              </a:ext>
            </a:extLst>
          </p:cNvPr>
          <p:cNvSpPr>
            <a:spLocks noChangeAspect="1"/>
          </p:cNvSpPr>
          <p:nvPr/>
        </p:nvSpPr>
        <p:spPr>
          <a:xfrm>
            <a:off x="1539514" y="3028421"/>
            <a:ext cx="108000" cy="108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楕円 41">
            <a:extLst>
              <a:ext uri="{FF2B5EF4-FFF2-40B4-BE49-F238E27FC236}">
                <a16:creationId xmlns:a16="http://schemas.microsoft.com/office/drawing/2014/main" id="{BF0F43DE-FE6D-4B16-A43D-A02360A11C2F}"/>
              </a:ext>
            </a:extLst>
          </p:cNvPr>
          <p:cNvSpPr>
            <a:spLocks noChangeAspect="1"/>
          </p:cNvSpPr>
          <p:nvPr/>
        </p:nvSpPr>
        <p:spPr>
          <a:xfrm>
            <a:off x="1530117" y="4092372"/>
            <a:ext cx="108000" cy="108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22C74F73-DC10-4918-B59B-F953040DA253}"/>
              </a:ext>
            </a:extLst>
          </p:cNvPr>
          <p:cNvCxnSpPr>
            <a:cxnSpLocks/>
          </p:cNvCxnSpPr>
          <p:nvPr/>
        </p:nvCxnSpPr>
        <p:spPr>
          <a:xfrm>
            <a:off x="2826486" y="2640008"/>
            <a:ext cx="1241884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3E90CCC6-7D63-4A13-A8C0-C14D0A63BC49}"/>
              </a:ext>
            </a:extLst>
          </p:cNvPr>
          <p:cNvCxnSpPr>
            <a:cxnSpLocks/>
          </p:cNvCxnSpPr>
          <p:nvPr/>
        </p:nvCxnSpPr>
        <p:spPr>
          <a:xfrm flipV="1">
            <a:off x="3386334" y="2059686"/>
            <a:ext cx="0" cy="1052146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TexTeXPicture" descr="&lt;?xml version=&quot;1.0&quot; encoding=&quot;utf-16&quot;?&gt;&#10;&lt;TeXTeX&gt;&#10;  &lt;preamble&gt;\documentclass{jarticle}&#10;\usepackage{amsmath}&#10;\pagestyle{empty}&lt;/preamble&gt;&#10;  &lt;body&gt;\begin{align*} &#10;V(M)&#10;\end{align*}&lt;/body&gt;&#10;  &lt;fcolor&gt;FFFFFFFF&lt;/fcolor&gt;&#10;  &lt;bcolor&gt;FFFFFFFF&lt;/bcolor&gt;&#10;  &lt;transparent&gt;True&lt;/transparent&gt;&#10;  &lt;resolution&gt;1800&lt;/resolution&gt;&#10;  &lt;imageh&gt;250&lt;/imageh&gt;&#10;  &lt;imagew&gt;625&lt;/imagew&gt;&#10;  &lt;scale&gt;50&lt;/scale&gt;&#10;  &lt;cursor&gt;20&lt;/cursor&gt;&#10;&lt;/TeXTeX&gt;">
            <a:extLst>
              <a:ext uri="{FF2B5EF4-FFF2-40B4-BE49-F238E27FC236}">
                <a16:creationId xmlns:a16="http://schemas.microsoft.com/office/drawing/2014/main" id="{D86253A4-567B-465F-90D2-1AE7DC65C7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11" y="1880586"/>
            <a:ext cx="661458" cy="264583"/>
          </a:xfrm>
          <a:prstGeom prst="rect">
            <a:avLst/>
          </a:prstGeom>
        </p:spPr>
      </p:pic>
      <p:pic>
        <p:nvPicPr>
          <p:cNvPr id="47" name="TexTeXPicture" descr="&lt;?xml version=&quot;1.0&quot; encoding=&quot;utf-16&quot;?&gt;&#10;&lt;TeXTeX&gt;&#10;  &lt;preamble&gt;\documentclass{jarticle}&#10;\usepackage{amsmath}&#10;\pagestyle{empty}&lt;/preamble&gt;&#10;  &lt;body&gt;\begin{align*} &#10;M&#10;\end{align*}&lt;/body&gt;&#10;  &lt;fcolor&gt;FFFFFFFF&lt;/fcolor&gt;&#10;  &lt;bcolor&gt;FFFFFFFF&lt;/bcolor&gt;&#10;  &lt;transparent&gt;True&lt;/transparent&gt;&#10;  &lt;resolution&gt;1800&lt;/resolution&gt;&#10;  &lt;imageh&gt;170&lt;/imageh&gt;&#10;  &lt;imagew&gt;249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23570347-2682-47F2-A91C-F43AED2B6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699" y="2803005"/>
            <a:ext cx="263525" cy="179917"/>
          </a:xfrm>
          <a:prstGeom prst="rect">
            <a:avLst/>
          </a:prstGeom>
        </p:spPr>
      </p:pic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159DA3F7-031B-453A-A219-AB7B36F3D1BF}"/>
              </a:ext>
            </a:extLst>
          </p:cNvPr>
          <p:cNvCxnSpPr>
            <a:cxnSpLocks/>
          </p:cNvCxnSpPr>
          <p:nvPr/>
        </p:nvCxnSpPr>
        <p:spPr>
          <a:xfrm>
            <a:off x="4512831" y="2912324"/>
            <a:ext cx="1241884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74ED0CCC-8708-401D-987A-2204D32BFC63}"/>
              </a:ext>
            </a:extLst>
          </p:cNvPr>
          <p:cNvCxnSpPr>
            <a:cxnSpLocks/>
          </p:cNvCxnSpPr>
          <p:nvPr/>
        </p:nvCxnSpPr>
        <p:spPr>
          <a:xfrm flipV="1">
            <a:off x="5072679" y="2064591"/>
            <a:ext cx="0" cy="847733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TexTeXPicture" descr="&lt;?xml version=&quot;1.0&quot; encoding=&quot;utf-16&quot;?&gt;&#10;&lt;TeXTeX&gt;&#10;  &lt;preamble&gt;\documentclass{jarticle}&#10;\usepackage{amsmath}&#10;\pagestyle{empty}&lt;/preamble&gt;&#10;  &lt;body&gt;\begin{align*} &#10;M&#10;\end{align*}&lt;/body&gt;&#10;  &lt;fcolor&gt;FFFFFFFF&lt;/fcolor&gt;&#10;  &lt;bcolor&gt;FFFFFFFF&lt;/bcolor&gt;&#10;  &lt;transparent&gt;True&lt;/transparent&gt;&#10;  &lt;resolution&gt;1800&lt;/resolution&gt;&#10;  &lt;imageh&gt;170&lt;/imageh&gt;&#10;  &lt;imagew&gt;249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5664C7D5-1454-4DE4-94D1-86483BA697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582" y="2593012"/>
            <a:ext cx="263525" cy="179917"/>
          </a:xfrm>
          <a:prstGeom prst="rect">
            <a:avLst/>
          </a:prstGeom>
        </p:spPr>
      </p:pic>
      <p:pic>
        <p:nvPicPr>
          <p:cNvPr id="53" name="TexTeXPicture" descr="&lt;?xml version=&quot;1.0&quot; encoding=&quot;utf-16&quot;?&gt;&#10;&lt;TeXTeX&gt;&#10;  &lt;preamble&gt;\documentclass{jarticle}&#10;\usepackage{amsmath}&#10;\pagestyle{empty}&lt;/preamble&gt;&#10;  &lt;body&gt;\begin{align*} &#10;P(M)&#10;\end{align*}&lt;/body&gt;&#10;  &lt;fcolor&gt;FFFFFFFF&lt;/fcolor&gt;&#10;  &lt;bcolor&gt;FFFFFFFF&lt;/bcolor&gt;&#10;  &lt;transparent&gt;True&lt;/transparent&gt;&#10;  &lt;resolution&gt;1800&lt;/resolution&gt;&#10;  &lt;imageh&gt;250&lt;/imageh&gt;&#10;  &lt;imagew&gt;624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B0CF2457-D11B-4FCC-9171-E45922C87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300" y="1908886"/>
            <a:ext cx="660400" cy="2645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AE57B51E-B88B-4EBA-A1DE-1701DA3C0710}"/>
                  </a:ext>
                </a:extLst>
              </p:cNvPr>
              <p:cNvSpPr txBox="1"/>
              <p:nvPr/>
            </p:nvSpPr>
            <p:spPr>
              <a:xfrm>
                <a:off x="1892484" y="5907164"/>
                <a:ext cx="67449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kumimoji="1" lang="ja-JP" altLang="en-US" sz="2800" dirty="0"/>
                  <a:t> </a:t>
                </a:r>
                <a:r>
                  <a:rPr kumimoji="1" lang="en-US" altLang="ja-JP" sz="2800" dirty="0"/>
                  <a:t>changes discontinuously at the CP.</a:t>
                </a:r>
                <a:endParaRPr kumimoji="1" lang="ja-JP" altLang="en-US" sz="2800" dirty="0"/>
              </a:p>
            </p:txBody>
          </p:sp>
        </mc:Choice>
        <mc:Fallback xmlns=""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AE57B51E-B88B-4EBA-A1DE-1701DA3C0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484" y="5907164"/>
                <a:ext cx="6744923" cy="523220"/>
              </a:xfrm>
              <a:prstGeom prst="rect">
                <a:avLst/>
              </a:prstGeom>
              <a:blipFill>
                <a:blip r:embed="rId7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フリーフォーム: 図形 2">
            <a:extLst>
              <a:ext uri="{FF2B5EF4-FFF2-40B4-BE49-F238E27FC236}">
                <a16:creationId xmlns:a16="http://schemas.microsoft.com/office/drawing/2014/main" id="{2D50F5D2-EC31-448C-BC6D-A36F713AA146}"/>
              </a:ext>
            </a:extLst>
          </p:cNvPr>
          <p:cNvSpPr/>
          <p:nvPr/>
        </p:nvSpPr>
        <p:spPr>
          <a:xfrm>
            <a:off x="2939906" y="2198346"/>
            <a:ext cx="923026" cy="743031"/>
          </a:xfrm>
          <a:custGeom>
            <a:avLst/>
            <a:gdLst>
              <a:gd name="connsiteX0" fmla="*/ 0 w 923026"/>
              <a:gd name="connsiteY0" fmla="*/ 34506 h 743031"/>
              <a:gd name="connsiteX1" fmla="*/ 146649 w 923026"/>
              <a:gd name="connsiteY1" fmla="*/ 595223 h 743031"/>
              <a:gd name="connsiteX2" fmla="*/ 457200 w 923026"/>
              <a:gd name="connsiteY2" fmla="*/ 741872 h 743031"/>
              <a:gd name="connsiteX3" fmla="*/ 741871 w 923026"/>
              <a:gd name="connsiteY3" fmla="*/ 621102 h 743031"/>
              <a:gd name="connsiteX4" fmla="*/ 923026 w 923026"/>
              <a:gd name="connsiteY4" fmla="*/ 0 h 743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026" h="743031">
                <a:moveTo>
                  <a:pt x="0" y="34506"/>
                </a:moveTo>
                <a:cubicBezTo>
                  <a:pt x="35224" y="255917"/>
                  <a:pt x="70449" y="477329"/>
                  <a:pt x="146649" y="595223"/>
                </a:cubicBezTo>
                <a:cubicBezTo>
                  <a:pt x="222849" y="713117"/>
                  <a:pt x="357996" y="737559"/>
                  <a:pt x="457200" y="741872"/>
                </a:cubicBezTo>
                <a:cubicBezTo>
                  <a:pt x="556404" y="746185"/>
                  <a:pt x="664233" y="744747"/>
                  <a:pt x="741871" y="621102"/>
                </a:cubicBezTo>
                <a:cubicBezTo>
                  <a:pt x="819509" y="497457"/>
                  <a:pt x="871267" y="248728"/>
                  <a:pt x="923026" y="0"/>
                </a:cubicBezTo>
              </a:path>
            </a:pathLst>
          </a:custGeom>
          <a:noFill/>
          <a:ln w="222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フリーフォーム: 図形 42">
            <a:extLst>
              <a:ext uri="{FF2B5EF4-FFF2-40B4-BE49-F238E27FC236}">
                <a16:creationId xmlns:a16="http://schemas.microsoft.com/office/drawing/2014/main" id="{041CA915-2667-4CAA-8F2E-8ED4A86D00DF}"/>
              </a:ext>
            </a:extLst>
          </p:cNvPr>
          <p:cNvSpPr/>
          <p:nvPr/>
        </p:nvSpPr>
        <p:spPr>
          <a:xfrm flipV="1">
            <a:off x="4619432" y="2316607"/>
            <a:ext cx="923026" cy="617309"/>
          </a:xfrm>
          <a:custGeom>
            <a:avLst/>
            <a:gdLst>
              <a:gd name="connsiteX0" fmla="*/ 0 w 923026"/>
              <a:gd name="connsiteY0" fmla="*/ 34506 h 743031"/>
              <a:gd name="connsiteX1" fmla="*/ 146649 w 923026"/>
              <a:gd name="connsiteY1" fmla="*/ 595223 h 743031"/>
              <a:gd name="connsiteX2" fmla="*/ 457200 w 923026"/>
              <a:gd name="connsiteY2" fmla="*/ 741872 h 743031"/>
              <a:gd name="connsiteX3" fmla="*/ 741871 w 923026"/>
              <a:gd name="connsiteY3" fmla="*/ 621102 h 743031"/>
              <a:gd name="connsiteX4" fmla="*/ 923026 w 923026"/>
              <a:gd name="connsiteY4" fmla="*/ 0 h 743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026" h="743031">
                <a:moveTo>
                  <a:pt x="0" y="34506"/>
                </a:moveTo>
                <a:cubicBezTo>
                  <a:pt x="35224" y="255917"/>
                  <a:pt x="70449" y="477329"/>
                  <a:pt x="146649" y="595223"/>
                </a:cubicBezTo>
                <a:cubicBezTo>
                  <a:pt x="222849" y="713117"/>
                  <a:pt x="357996" y="737559"/>
                  <a:pt x="457200" y="741872"/>
                </a:cubicBezTo>
                <a:cubicBezTo>
                  <a:pt x="556404" y="746185"/>
                  <a:pt x="664233" y="744747"/>
                  <a:pt x="741871" y="621102"/>
                </a:cubicBezTo>
                <a:cubicBezTo>
                  <a:pt x="819509" y="497457"/>
                  <a:pt x="871267" y="248728"/>
                  <a:pt x="923026" y="0"/>
                </a:cubicBezTo>
              </a:path>
            </a:pathLst>
          </a:custGeom>
          <a:noFill/>
          <a:ln w="222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4537439-FE89-492E-9854-0076027A86CF}"/>
              </a:ext>
            </a:extLst>
          </p:cNvPr>
          <p:cNvCxnSpPr/>
          <p:nvPr/>
        </p:nvCxnSpPr>
        <p:spPr>
          <a:xfrm flipV="1">
            <a:off x="3096883" y="4666891"/>
            <a:ext cx="0" cy="642821"/>
          </a:xfrm>
          <a:prstGeom prst="line">
            <a:avLst/>
          </a:prstGeom>
          <a:ln w="22225">
            <a:solidFill>
              <a:srgbClr val="FFFF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24FEF89D-6313-476A-A125-FB74A404C46C}"/>
              </a:ext>
            </a:extLst>
          </p:cNvPr>
          <p:cNvCxnSpPr/>
          <p:nvPr/>
        </p:nvCxnSpPr>
        <p:spPr>
          <a:xfrm flipV="1">
            <a:off x="3732363" y="4666891"/>
            <a:ext cx="0" cy="642821"/>
          </a:xfrm>
          <a:prstGeom prst="line">
            <a:avLst/>
          </a:prstGeom>
          <a:ln w="22225">
            <a:solidFill>
              <a:srgbClr val="FFFF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角丸四角形 27">
            <a:extLst>
              <a:ext uri="{FF2B5EF4-FFF2-40B4-BE49-F238E27FC236}">
                <a16:creationId xmlns:a16="http://schemas.microsoft.com/office/drawing/2014/main" id="{D58B142A-98E7-4B91-9C7E-487D159DDF87}"/>
              </a:ext>
            </a:extLst>
          </p:cNvPr>
          <p:cNvSpPr/>
          <p:nvPr/>
        </p:nvSpPr>
        <p:spPr>
          <a:xfrm>
            <a:off x="5542458" y="3545068"/>
            <a:ext cx="3394765" cy="1837184"/>
          </a:xfrm>
          <a:prstGeom prst="roundRect">
            <a:avLst>
              <a:gd name="adj" fmla="val 12878"/>
            </a:avLst>
          </a:prstGeom>
          <a:solidFill>
            <a:srgbClr val="41AEBD">
              <a:lumMod val="50000"/>
              <a:alpha val="7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</a:endParaRPr>
          </a:p>
        </p:txBody>
      </p:sp>
      <p:pic>
        <p:nvPicPr>
          <p:cNvPr id="58" name="TexTeXPicture" descr="&lt;?xml version=&quot;1.0&quot; encoding=&quot;utf-16&quot;?&gt;&#10;&lt;TeXTeX&gt;&#10;  &lt;preamble&gt;\documentclass{jarticle}&#10;\usepackage{amsmath}&#10;\pagestyle{empty}&lt;/preamble&gt;&#10;  &lt;body&gt;\begin{align*} &#10;P(M) \sim e^{-V(M)}&#10;\end{align*}&lt;/body&gt;&#10;  &lt;fcolor&gt;FFFFFFFF&lt;/fcolor&gt;&#10;  &lt;bcolor&gt;FFFFFFFF&lt;/bcolor&gt;&#10;  &lt;transparent&gt;True&lt;/transparent&gt;&#10;  &lt;resolution&gt;1800&lt;/resolution&gt;&#10;  &lt;imageh&gt;297&lt;/imageh&gt;&#10;  &lt;imagew&gt;1756&lt;/imagew&gt;&#10;  &lt;scale&gt;50&lt;/scale&gt;&#10;  &lt;cursor&gt;35&lt;/cursor&gt;&#10;&lt;/TeXTeX&gt;">
            <a:extLst>
              <a:ext uri="{FF2B5EF4-FFF2-40B4-BE49-F238E27FC236}">
                <a16:creationId xmlns:a16="http://schemas.microsoft.com/office/drawing/2014/main" id="{709DD1DF-F9FC-4EDD-965B-D90AA7FD1A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585" y="3731283"/>
            <a:ext cx="2370978" cy="4010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53024F96-8365-465E-9870-3E35E5ED0842}"/>
                  </a:ext>
                </a:extLst>
              </p:cNvPr>
              <p:cNvSpPr txBox="1"/>
              <p:nvPr/>
            </p:nvSpPr>
            <p:spPr>
              <a:xfrm>
                <a:off x="5686087" y="4209071"/>
                <a:ext cx="3248005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ja-JP" sz="2000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ja-JP" sz="20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000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altLang="ja-JP" sz="200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ja-JP" sz="2000" dirty="0"/>
                  <a:t>: probability distr.</a:t>
                </a:r>
                <a:endParaRPr kumimoji="1" lang="en-US" altLang="ja-JP" sz="2000" i="1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ja-JP" sz="2000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kumimoji="1" lang="en-US" altLang="ja-JP" sz="20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2000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kumimoji="1" lang="en-US" altLang="ja-JP" sz="200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kumimoji="1" lang="en-US" altLang="ja-JP" sz="2000" dirty="0"/>
                  <a:t>: effective potential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ja-JP" sz="2000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altLang="ja-JP" sz="2000" dirty="0"/>
                  <a:t> : order parameter</a:t>
                </a:r>
                <a:endParaRPr kumimoji="1" lang="ja-JP" altLang="en-US" sz="2000" dirty="0"/>
              </a:p>
            </p:txBody>
          </p:sp>
        </mc:Choice>
        <mc:Fallback xmlns=""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53024F96-8365-465E-9870-3E35E5ED08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6087" y="4209071"/>
                <a:ext cx="3248005" cy="1015663"/>
              </a:xfrm>
              <a:prstGeom prst="rect">
                <a:avLst/>
              </a:prstGeom>
              <a:blipFill>
                <a:blip r:embed="rId9"/>
                <a:stretch>
                  <a:fillRect l="-1689" t="-2994" r="-1126" b="-95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29198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94806B-9E28-4877-B6D1-0A457B5B6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15104"/>
            <a:ext cx="7886700" cy="2233038"/>
          </a:xfrm>
        </p:spPr>
        <p:txBody>
          <a:bodyPr>
            <a:normAutofit/>
          </a:bodyPr>
          <a:lstStyle/>
          <a:p>
            <a:r>
              <a:rPr kumimoji="1" lang="en-US" altLang="ja-JP" sz="6000" dirty="0"/>
              <a:t>Experimental Search</a:t>
            </a:r>
            <a:br>
              <a:rPr kumimoji="1" lang="en-US" altLang="ja-JP" sz="6000" dirty="0"/>
            </a:br>
            <a:r>
              <a:rPr kumimoji="1" lang="en-US" altLang="ja-JP" sz="6000" dirty="0"/>
              <a:t>for QCD Critical Point</a:t>
            </a:r>
            <a:endParaRPr kumimoji="1" lang="ja-JP" altLang="en-US" sz="60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EF18C93-1CAF-4F18-B46C-F91F34C52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CACAF01-1CAF-4C5E-840B-8CAD3033FFBC}"/>
              </a:ext>
            </a:extLst>
          </p:cNvPr>
          <p:cNvSpPr txBox="1"/>
          <p:nvPr/>
        </p:nvSpPr>
        <p:spPr>
          <a:xfrm>
            <a:off x="600297" y="4002879"/>
            <a:ext cx="436792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Reviews:</a:t>
            </a:r>
          </a:p>
          <a:p>
            <a:r>
              <a:rPr lang="en-US" altLang="ja-JP" sz="2000" dirty="0"/>
              <a:t>Asakawa, MK, PPNP (’16)</a:t>
            </a:r>
          </a:p>
          <a:p>
            <a:r>
              <a:rPr kumimoji="1" lang="en-US" altLang="ja-JP" sz="2000" dirty="0"/>
              <a:t>Bluhm, MK+, NPA 1003 (’20)</a:t>
            </a:r>
          </a:p>
          <a:p>
            <a:r>
              <a:rPr lang="en-US" altLang="ja-JP" sz="2000" dirty="0"/>
              <a:t>MK, </a:t>
            </a:r>
            <a:r>
              <a:rPr lang="en-US" altLang="ja-JP" sz="2000" dirty="0" err="1"/>
              <a:t>Esumi</a:t>
            </a:r>
            <a:r>
              <a:rPr lang="en-US" altLang="ja-JP" sz="2000" dirty="0"/>
              <a:t>, Nonaka, JPS journal, 2021/8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4989390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J-PARC3_touk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847" y="-37077"/>
            <a:ext cx="9193436" cy="689507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Beam-Energy Scan</a:t>
            </a:r>
            <a:endParaRPr kumimoji="1" lang="ja-JP" altLang="en-US" dirty="0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1744" b="9430"/>
          <a:stretch/>
        </p:blipFill>
        <p:spPr>
          <a:xfrm>
            <a:off x="779785" y="1765987"/>
            <a:ext cx="6163974" cy="4295853"/>
          </a:xfrm>
          <a:prstGeom prst="rect">
            <a:avLst/>
          </a:prstGeom>
        </p:spPr>
      </p:pic>
      <p:cxnSp>
        <p:nvCxnSpPr>
          <p:cNvPr id="20" name="直線矢印コネクタ 19"/>
          <p:cNvCxnSpPr/>
          <p:nvPr/>
        </p:nvCxnSpPr>
        <p:spPr>
          <a:xfrm flipV="1">
            <a:off x="788410" y="1492540"/>
            <a:ext cx="0" cy="4788000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>
                <a:lumMod val="85000"/>
              </a:sysClr>
            </a:solidFill>
            <a:prstDash val="solid"/>
            <a:tailEnd type="arrow"/>
          </a:ln>
          <a:effectLst/>
        </p:spPr>
      </p:cxnSp>
      <p:cxnSp>
        <p:nvCxnSpPr>
          <p:cNvPr id="21" name="直線矢印コネクタ 20"/>
          <p:cNvCxnSpPr/>
          <p:nvPr/>
        </p:nvCxnSpPr>
        <p:spPr>
          <a:xfrm flipV="1">
            <a:off x="586092" y="6048186"/>
            <a:ext cx="6660000" cy="1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>
                <a:lumMod val="85000"/>
              </a:sysClr>
            </a:solidFill>
            <a:prstDash val="solid"/>
            <a:tailEnd type="arrow"/>
          </a:ln>
          <a:effectLst/>
        </p:spPr>
      </p:cxnSp>
      <p:sp>
        <p:nvSpPr>
          <p:cNvPr id="22" name="テキスト ボックス 21"/>
          <p:cNvSpPr txBox="1"/>
          <p:nvPr/>
        </p:nvSpPr>
        <p:spPr>
          <a:xfrm rot="16200000">
            <a:off x="-475907" y="2317972"/>
            <a:ext cx="1747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white"/>
                </a:solidFill>
                <a:latin typeface="Calibri Light" panose="020F0302020204030204"/>
                <a:ea typeface="ＭＳ Ｐゴシック" panose="020B0600070205080204" pitchFamily="50" charset="-128"/>
              </a:rPr>
              <a:t>temperature</a:t>
            </a:r>
            <a:endParaRPr lang="ja-JP" altLang="en-US" sz="2400" dirty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179536" y="6160966"/>
            <a:ext cx="3390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white"/>
                </a:solidFill>
                <a:effectLst>
                  <a:glow rad="139700">
                    <a:srgbClr val="144460"/>
                  </a:glow>
                </a:effectLst>
                <a:latin typeface="Calibri Light" panose="020F0302020204030204"/>
                <a:ea typeface="ＭＳ Ｐゴシック" panose="020B0600070205080204" pitchFamily="50" charset="-128"/>
              </a:rPr>
              <a:t>baryon chemical potential</a:t>
            </a:r>
            <a:endParaRPr lang="ja-JP" altLang="en-US" sz="2400" dirty="0">
              <a:solidFill>
                <a:prstClr val="white"/>
              </a:solidFill>
              <a:effectLst>
                <a:glow rad="139700">
                  <a:srgbClr val="144460"/>
                </a:glow>
              </a:effectLst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4" name="下矢印 23"/>
          <p:cNvSpPr/>
          <p:nvPr/>
        </p:nvSpPr>
        <p:spPr>
          <a:xfrm rot="490128">
            <a:off x="1289068" y="3114114"/>
            <a:ext cx="618565" cy="1560792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下矢印 24"/>
          <p:cNvSpPr/>
          <p:nvPr/>
        </p:nvSpPr>
        <p:spPr>
          <a:xfrm rot="2067519">
            <a:off x="2532461" y="3800312"/>
            <a:ext cx="618565" cy="1305508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下矢印 25"/>
          <p:cNvSpPr/>
          <p:nvPr/>
        </p:nvSpPr>
        <p:spPr>
          <a:xfrm rot="1184849">
            <a:off x="1924107" y="3432764"/>
            <a:ext cx="618565" cy="1333107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下矢印 26"/>
          <p:cNvSpPr/>
          <p:nvPr/>
        </p:nvSpPr>
        <p:spPr>
          <a:xfrm rot="162969">
            <a:off x="663032" y="2664778"/>
            <a:ext cx="618565" cy="1961622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" name="フリーフォーム 27"/>
          <p:cNvSpPr/>
          <p:nvPr/>
        </p:nvSpPr>
        <p:spPr>
          <a:xfrm rot="155389">
            <a:off x="1726043" y="2896456"/>
            <a:ext cx="1801906" cy="744071"/>
          </a:xfrm>
          <a:custGeom>
            <a:avLst/>
            <a:gdLst>
              <a:gd name="connsiteX0" fmla="*/ 0 w 1801906"/>
              <a:gd name="connsiteY0" fmla="*/ 0 h 744071"/>
              <a:gd name="connsiteX1" fmla="*/ 1039906 w 1801906"/>
              <a:gd name="connsiteY1" fmla="*/ 268942 h 744071"/>
              <a:gd name="connsiteX2" fmla="*/ 1801906 w 1801906"/>
              <a:gd name="connsiteY2" fmla="*/ 744071 h 744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1906" h="744071">
                <a:moveTo>
                  <a:pt x="0" y="0"/>
                </a:moveTo>
                <a:cubicBezTo>
                  <a:pt x="369794" y="72465"/>
                  <a:pt x="739588" y="144930"/>
                  <a:pt x="1039906" y="268942"/>
                </a:cubicBezTo>
                <a:cubicBezTo>
                  <a:pt x="1340224" y="392954"/>
                  <a:pt x="1571065" y="568512"/>
                  <a:pt x="1801906" y="744071"/>
                </a:cubicBezTo>
              </a:path>
            </a:pathLst>
          </a:custGeom>
          <a:noFill/>
          <a:ln w="63500" cap="flat" cmpd="sng" algn="ctr">
            <a:solidFill>
              <a:srgbClr val="AD0101">
                <a:shade val="50000"/>
              </a:srgbClr>
            </a:solidFill>
            <a:prstDash val="solid"/>
            <a:headEnd type="arrow" w="lg" len="lg"/>
            <a:tailEnd type="arrow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 rot="1540144">
            <a:off x="1892088" y="2304335"/>
            <a:ext cx="28753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RHIC</a:t>
            </a:r>
          </a:p>
          <a:p>
            <a:pPr algn="ctr"/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beam energy scan </a:t>
            </a:r>
            <a:endParaRPr lang="ja-JP" altLang="en-US" sz="2800" dirty="0">
              <a:solidFill>
                <a:srgbClr val="AD01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79785" y="2132446"/>
            <a:ext cx="750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LHC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651437" y="4303786"/>
            <a:ext cx="2887906" cy="954107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future facilities</a:t>
            </a:r>
          </a:p>
          <a:p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ex. J-PARC @ Tokai</a:t>
            </a:r>
            <a:endParaRPr lang="ja-JP" altLang="en-US" sz="2800" dirty="0">
              <a:solidFill>
                <a:srgbClr val="AD01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3" name="下矢印 32"/>
          <p:cNvSpPr/>
          <p:nvPr/>
        </p:nvSpPr>
        <p:spPr>
          <a:xfrm rot="3087491">
            <a:off x="2946769" y="4595307"/>
            <a:ext cx="618565" cy="969801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02082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角丸四角形 42"/>
          <p:cNvSpPr/>
          <p:nvPr/>
        </p:nvSpPr>
        <p:spPr>
          <a:xfrm>
            <a:off x="422694" y="1663857"/>
            <a:ext cx="3450566" cy="3868337"/>
          </a:xfrm>
          <a:prstGeom prst="roundRect">
            <a:avLst>
              <a:gd name="adj" fmla="val 6661"/>
            </a:avLst>
          </a:prstGeom>
          <a:solidFill>
            <a:schemeClr val="tx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Event-by-event Fluctuations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4858420" y="1320195"/>
            <a:ext cx="41809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dirty="0">
                <a:latin typeface="Calibri" panose="020F0502020204030204" pitchFamily="34" charset="0"/>
                <a:ea typeface="ＭＳ Ｐゴシック"/>
              </a:rPr>
              <a:t>Review: </a:t>
            </a:r>
            <a:r>
              <a:rPr lang="en-US" altLang="ja-JP" sz="2000" dirty="0" err="1">
                <a:latin typeface="Calibri" panose="020F0502020204030204" pitchFamily="34" charset="0"/>
                <a:ea typeface="ＭＳ Ｐゴシック"/>
              </a:rPr>
              <a:t>Asakawa</a:t>
            </a:r>
            <a:r>
              <a:rPr lang="en-US" altLang="ja-JP" sz="2000" dirty="0">
                <a:latin typeface="Calibri" panose="020F0502020204030204" pitchFamily="34" charset="0"/>
                <a:ea typeface="ＭＳ Ｐゴシック"/>
              </a:rPr>
              <a:t>, MK, PPNP </a:t>
            </a:r>
            <a:r>
              <a:rPr lang="en-US" altLang="ja-JP" sz="2000" b="1" dirty="0">
                <a:latin typeface="Calibri" panose="020F0502020204030204" pitchFamily="34" charset="0"/>
                <a:ea typeface="ＭＳ Ｐゴシック"/>
              </a:rPr>
              <a:t>90</a:t>
            </a:r>
            <a:r>
              <a:rPr lang="en-US" altLang="ja-JP" sz="2000" dirty="0">
                <a:latin typeface="Calibri" panose="020F0502020204030204" pitchFamily="34" charset="0"/>
                <a:ea typeface="ＭＳ Ｐゴシック"/>
              </a:rPr>
              <a:t> (2016)</a:t>
            </a:r>
          </a:p>
        </p:txBody>
      </p:sp>
      <p:pic>
        <p:nvPicPr>
          <p:cNvPr id="31" name="Picture 3" descr="H:\tex\paris01\carto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5"/>
          <a:stretch/>
        </p:blipFill>
        <p:spPr bwMode="auto">
          <a:xfrm>
            <a:off x="950227" y="1825414"/>
            <a:ext cx="2304256" cy="165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正方形/長方形 31"/>
          <p:cNvSpPr/>
          <p:nvPr/>
        </p:nvSpPr>
        <p:spPr>
          <a:xfrm>
            <a:off x="994846" y="4561718"/>
            <a:ext cx="2304256" cy="432048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Detector</a:t>
            </a:r>
            <a:endParaRPr kumimoji="0" lang="ja-JP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33" name="直線コネクタ 32"/>
          <p:cNvCxnSpPr/>
          <p:nvPr/>
        </p:nvCxnSpPr>
        <p:spPr>
          <a:xfrm flipV="1">
            <a:off x="562798" y="2655374"/>
            <a:ext cx="1539557" cy="2692335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dash"/>
          </a:ln>
          <a:effectLst/>
        </p:spPr>
      </p:cxnSp>
      <p:cxnSp>
        <p:nvCxnSpPr>
          <p:cNvPr id="34" name="直線コネクタ 33"/>
          <p:cNvCxnSpPr/>
          <p:nvPr/>
        </p:nvCxnSpPr>
        <p:spPr>
          <a:xfrm flipH="1" flipV="1">
            <a:off x="2146974" y="2655374"/>
            <a:ext cx="1584176" cy="2692335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dash"/>
          </a:ln>
          <a:effectLst/>
        </p:spPr>
      </p:cxnSp>
      <p:cxnSp>
        <p:nvCxnSpPr>
          <p:cNvPr id="35" name="直線矢印コネクタ 34"/>
          <p:cNvCxnSpPr/>
          <p:nvPr/>
        </p:nvCxnSpPr>
        <p:spPr>
          <a:xfrm flipH="1">
            <a:off x="1786934" y="3331772"/>
            <a:ext cx="144016" cy="41549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36" name="直線矢印コネクタ 35"/>
          <p:cNvCxnSpPr/>
          <p:nvPr/>
        </p:nvCxnSpPr>
        <p:spPr>
          <a:xfrm flipH="1">
            <a:off x="1332576" y="3230887"/>
            <a:ext cx="310342" cy="413851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37" name="直線矢印コネクタ 36"/>
          <p:cNvCxnSpPr/>
          <p:nvPr/>
        </p:nvCxnSpPr>
        <p:spPr>
          <a:xfrm flipH="1">
            <a:off x="1987052" y="3437812"/>
            <a:ext cx="31812" cy="368315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38" name="直線矢印コネクタ 37"/>
          <p:cNvCxnSpPr/>
          <p:nvPr/>
        </p:nvCxnSpPr>
        <p:spPr>
          <a:xfrm>
            <a:off x="2146974" y="3414220"/>
            <a:ext cx="0" cy="41549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39" name="直線矢印コネクタ 38"/>
          <p:cNvCxnSpPr/>
          <p:nvPr/>
        </p:nvCxnSpPr>
        <p:spPr>
          <a:xfrm flipH="1">
            <a:off x="1642918" y="3357393"/>
            <a:ext cx="144016" cy="340229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40" name="直線矢印コネクタ 39"/>
          <p:cNvCxnSpPr/>
          <p:nvPr/>
        </p:nvCxnSpPr>
        <p:spPr>
          <a:xfrm>
            <a:off x="2817355" y="3304509"/>
            <a:ext cx="243413" cy="266606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41" name="直線矢印コネクタ 40"/>
          <p:cNvCxnSpPr/>
          <p:nvPr/>
        </p:nvCxnSpPr>
        <p:spPr>
          <a:xfrm>
            <a:off x="2431245" y="3337582"/>
            <a:ext cx="151538" cy="41549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42" name="直線矢印コネクタ 41"/>
          <p:cNvCxnSpPr/>
          <p:nvPr/>
        </p:nvCxnSpPr>
        <p:spPr>
          <a:xfrm>
            <a:off x="2290990" y="3390629"/>
            <a:ext cx="64486" cy="41549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544" y="2122546"/>
            <a:ext cx="4060236" cy="325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テキスト ボックス 44"/>
          <p:cNvSpPr txBox="1"/>
          <p:nvPr/>
        </p:nvSpPr>
        <p:spPr>
          <a:xfrm>
            <a:off x="5678902" y="1801874"/>
            <a:ext cx="2539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STAR, PRL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105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(2010)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3197743" y="5635944"/>
            <a:ext cx="3589068" cy="1153575"/>
            <a:chOff x="3197743" y="5635944"/>
            <a:chExt cx="3589068" cy="1153575"/>
          </a:xfrm>
        </p:grpSpPr>
        <p:sp>
          <p:nvSpPr>
            <p:cNvPr id="24" name="角丸四角形 23"/>
            <p:cNvSpPr/>
            <p:nvPr/>
          </p:nvSpPr>
          <p:spPr>
            <a:xfrm>
              <a:off x="3197743" y="5635944"/>
              <a:ext cx="3589068" cy="1153575"/>
            </a:xfrm>
            <a:prstGeom prst="roundRect">
              <a:avLst>
                <a:gd name="adj" fmla="val 10934"/>
              </a:avLst>
            </a:prstGeom>
            <a:solidFill>
              <a:srgbClr val="103F53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4039933" y="5669259"/>
              <a:ext cx="19046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Cumulants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3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_p^2 \rangle, &#10;\langle \delta N_p^3 \rangle,&#10;\langle \delta N_p^4 \rangle_c&#10;\end{align*}&lt;/body&gt;&#10;  &lt;fcolor&gt;FFFFFFFF&lt;/fcolor&gt;&#10;  &lt;bcolor&gt;FFFFFFFF&lt;/bcolor&gt;&#10;  &lt;transparent&gt;True&lt;/transparent&gt;&#10;  &lt;resolution&gt;1800&lt;/resolution&gt;&#10;  &lt;imageh&gt;314&lt;/imageh&gt;&#10;  &lt;imagew&gt;2238&lt;/imagew&gt;&#10;  &lt;scale&gt;50&lt;/scale&gt;&#10;  &lt;cursor&gt;107&lt;/cursor&gt;&#10;&lt;/TeXTeX&g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3990" y="6254510"/>
              <a:ext cx="2928815" cy="410924"/>
            </a:xfrm>
            <a:prstGeom prst="rect">
              <a:avLst/>
            </a:prstGeom>
          </p:spPr>
        </p:pic>
      </p:grpSp>
      <p:sp>
        <p:nvSpPr>
          <p:cNvPr id="25" name="曲折矢印 24"/>
          <p:cNvSpPr/>
          <p:nvPr/>
        </p:nvSpPr>
        <p:spPr>
          <a:xfrm rot="10800000">
            <a:off x="6839052" y="5473904"/>
            <a:ext cx="763119" cy="780606"/>
          </a:xfrm>
          <a:prstGeom prst="bentArrow">
            <a:avLst/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F4DE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9298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吹き出し: 角を丸めた四角形 53">
            <a:extLst>
              <a:ext uri="{FF2B5EF4-FFF2-40B4-BE49-F238E27FC236}">
                <a16:creationId xmlns:a16="http://schemas.microsoft.com/office/drawing/2014/main" id="{DF1F5D4F-1899-40C3-A06E-CB4DA32C4FE9}"/>
              </a:ext>
            </a:extLst>
          </p:cNvPr>
          <p:cNvSpPr/>
          <p:nvPr/>
        </p:nvSpPr>
        <p:spPr>
          <a:xfrm flipH="1">
            <a:off x="4436205" y="3958745"/>
            <a:ext cx="3549897" cy="1554734"/>
          </a:xfrm>
          <a:prstGeom prst="wedgeRoundRectCallout">
            <a:avLst>
              <a:gd name="adj1" fmla="val 39454"/>
              <a:gd name="adj2" fmla="val -65126"/>
              <a:gd name="adj3" fmla="val 16667"/>
            </a:avLst>
          </a:prstGeom>
          <a:solidFill>
            <a:srgbClr val="20575F">
              <a:alpha val="70000"/>
            </a:srgbClr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noFill/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D5EC309E-3914-42D7-B2D8-73D66CF76D7E}"/>
              </a:ext>
            </a:extLst>
          </p:cNvPr>
          <p:cNvCxnSpPr/>
          <p:nvPr/>
        </p:nvCxnSpPr>
        <p:spPr>
          <a:xfrm flipV="1">
            <a:off x="4093780" y="2497311"/>
            <a:ext cx="0" cy="2301186"/>
          </a:xfrm>
          <a:prstGeom prst="straightConnector1">
            <a:avLst/>
          </a:prstGeom>
          <a:ln w="317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3CAF5865-D896-4353-ADB1-234D55D7C8EF}"/>
              </a:ext>
            </a:extLst>
          </p:cNvPr>
          <p:cNvCxnSpPr>
            <a:cxnSpLocks/>
          </p:cNvCxnSpPr>
          <p:nvPr/>
        </p:nvCxnSpPr>
        <p:spPr>
          <a:xfrm>
            <a:off x="3039172" y="3602274"/>
            <a:ext cx="2249424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FFFFFF&lt;/fcolor&gt;&#10;  &lt;bcolor&gt;FFFFFFFF&lt;/bcolor&gt;&#10;  &lt;transparent&gt;True&lt;/transparent&gt;&#10;  &lt;resolution&gt;1800&lt;/resolution&gt;&#10;  &lt;imageh&gt;157&lt;/imageh&gt;&#10;  &lt;imagew&gt;76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D49FE5CC-E1E4-43C1-B736-D75511837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630" y="2514485"/>
            <a:ext cx="80433" cy="166158"/>
          </a:xfrm>
          <a:prstGeom prst="rect">
            <a:avLst/>
          </a:prstGeom>
        </p:spPr>
      </p:pic>
      <p:pic>
        <p:nvPicPr>
          <p:cNvPr id="15" name="TexTeXPicture" descr="&lt;?xml version=&quot;1.0&quot; encoding=&quot;utf-16&quot;?&gt;&#10;&lt;TeXTeX&gt;&#10;  &lt;preamble&gt;\documentclass{jarticle}&#10;\usepackage{amsmath}&#10;\pagestyle{empty}&lt;/preamble&gt;&#10;  &lt;body&gt;\begin{align*} &#10;h&#10;\end{align*}&lt;/body&gt;&#10;  &lt;fcolor&gt;FFFFFFFF&lt;/fcolor&gt;&#10;  &lt;bcolor&gt;FFFFFFFF&lt;/bcolor&gt;&#10;  &lt;transparent&gt;True&lt;/transparent&gt;&#10;  &lt;resolution&gt;1800&lt;/resolution&gt;&#10;  &lt;imageh&gt;175&lt;/imageh&gt;&#10;  &lt;imagew&gt;123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6B1DAB73-16EC-4A1B-B8AC-B8555ED65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68" y="3740605"/>
            <a:ext cx="130175" cy="185208"/>
          </a:xfrm>
          <a:prstGeom prst="rect">
            <a:avLst/>
          </a:prstGeom>
        </p:spPr>
      </p:pic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94ADFCCC-E3AD-4C0B-B863-EA28441D3328}"/>
              </a:ext>
            </a:extLst>
          </p:cNvPr>
          <p:cNvCxnSpPr/>
          <p:nvPr/>
        </p:nvCxnSpPr>
        <p:spPr>
          <a:xfrm flipV="1">
            <a:off x="4093780" y="3602274"/>
            <a:ext cx="0" cy="1196223"/>
          </a:xfrm>
          <a:prstGeom prst="line">
            <a:avLst/>
          </a:prstGeom>
          <a:ln w="63500">
            <a:solidFill>
              <a:srgbClr val="FFFF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D29F4DF-1643-470B-B9CF-56B887F91CA1}"/>
              </a:ext>
            </a:extLst>
          </p:cNvPr>
          <p:cNvSpPr txBox="1"/>
          <p:nvPr/>
        </p:nvSpPr>
        <p:spPr>
          <a:xfrm rot="16200000">
            <a:off x="3889233" y="3923589"/>
            <a:ext cx="812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FF00"/>
                </a:solidFill>
              </a:rPr>
              <a:t>1</a:t>
            </a:r>
            <a:r>
              <a:rPr kumimoji="1" lang="en-US" altLang="ja-JP" sz="2400" baseline="30000" dirty="0">
                <a:solidFill>
                  <a:srgbClr val="FFFF00"/>
                </a:solidFill>
              </a:rPr>
              <a:t>st</a:t>
            </a:r>
            <a:r>
              <a:rPr kumimoji="1" lang="en-US" altLang="ja-JP" sz="2400" dirty="0">
                <a:solidFill>
                  <a:srgbClr val="FFFF00"/>
                </a:solidFill>
              </a:rPr>
              <a:t> tr.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5753C71-D203-4BF3-B815-FA02FD50F9B0}"/>
              </a:ext>
            </a:extLst>
          </p:cNvPr>
          <p:cNvSpPr txBox="1"/>
          <p:nvPr/>
        </p:nvSpPr>
        <p:spPr>
          <a:xfrm>
            <a:off x="3268073" y="1916989"/>
            <a:ext cx="1651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/>
              <a:t>Ising</a:t>
            </a:r>
            <a:r>
              <a:rPr kumimoji="1" lang="en-US" altLang="ja-JP" sz="2400" dirty="0"/>
              <a:t> Model</a:t>
            </a:r>
            <a:endParaRPr kumimoji="1" lang="ja-JP" altLang="en-US" sz="2400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9B78AB44-F704-4DA0-BF13-367C48B647F4}"/>
              </a:ext>
            </a:extLst>
          </p:cNvPr>
          <p:cNvSpPr/>
          <p:nvPr/>
        </p:nvSpPr>
        <p:spPr>
          <a:xfrm>
            <a:off x="3039172" y="3500640"/>
            <a:ext cx="2211768" cy="183326"/>
          </a:xfrm>
          <a:prstGeom prst="rect">
            <a:avLst/>
          </a:prstGeom>
          <a:solidFill>
            <a:srgbClr val="FF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吹き出し: 角を丸めた四角形 38">
            <a:extLst>
              <a:ext uri="{FF2B5EF4-FFF2-40B4-BE49-F238E27FC236}">
                <a16:creationId xmlns:a16="http://schemas.microsoft.com/office/drawing/2014/main" id="{511F376F-DF1E-4DB1-B574-145C4604A8BD}"/>
              </a:ext>
            </a:extLst>
          </p:cNvPr>
          <p:cNvSpPr/>
          <p:nvPr/>
        </p:nvSpPr>
        <p:spPr>
          <a:xfrm>
            <a:off x="176570" y="3925814"/>
            <a:ext cx="3549897" cy="1554734"/>
          </a:xfrm>
          <a:prstGeom prst="wedgeRoundRectCallout">
            <a:avLst>
              <a:gd name="adj1" fmla="val 39454"/>
              <a:gd name="adj2" fmla="val -65126"/>
              <a:gd name="adj3" fmla="val 16667"/>
            </a:avLst>
          </a:prstGeom>
          <a:solidFill>
            <a:srgbClr val="20575F">
              <a:alpha val="70000"/>
            </a:srgbClr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19" name="角丸四角形 27">
            <a:extLst>
              <a:ext uri="{FF2B5EF4-FFF2-40B4-BE49-F238E27FC236}">
                <a16:creationId xmlns:a16="http://schemas.microsoft.com/office/drawing/2014/main" id="{F331B16B-0B5B-4C49-BAEC-3CFB0911D3BB}"/>
              </a:ext>
            </a:extLst>
          </p:cNvPr>
          <p:cNvSpPr/>
          <p:nvPr/>
        </p:nvSpPr>
        <p:spPr>
          <a:xfrm>
            <a:off x="5572664" y="1191237"/>
            <a:ext cx="3394765" cy="1837184"/>
          </a:xfrm>
          <a:prstGeom prst="roundRect">
            <a:avLst>
              <a:gd name="adj" fmla="val 12878"/>
            </a:avLst>
          </a:prstGeom>
          <a:solidFill>
            <a:srgbClr val="41AEBD">
              <a:lumMod val="50000"/>
              <a:alpha val="7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836448A-86F6-4584-872C-21F11576C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Cumulants around Critical Point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A5E6354-58B7-4971-A7A7-41FA80B08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P(M) \sim e^{-V(M)}&#10;\end{align*}&lt;/body&gt;&#10;  &lt;fcolor&gt;FFFFFFFF&lt;/fcolor&gt;&#10;  &lt;bcolor&gt;FFFFFFFF&lt;/bcolor&gt;&#10;  &lt;transparent&gt;True&lt;/transparent&gt;&#10;  &lt;resolution&gt;1800&lt;/resolution&gt;&#10;  &lt;imageh&gt;297&lt;/imageh&gt;&#10;  &lt;imagew&gt;1756&lt;/imagew&gt;&#10;  &lt;scale&gt;50&lt;/scale&gt;&#10;  &lt;cursor&gt;35&lt;/cursor&gt;&#10;&lt;/TeXTeX&gt;">
            <a:extLst>
              <a:ext uri="{FF2B5EF4-FFF2-40B4-BE49-F238E27FC236}">
                <a16:creationId xmlns:a16="http://schemas.microsoft.com/office/drawing/2014/main" id="{CDFD9113-DA28-495C-9598-D5E45AC8C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791" y="1377452"/>
            <a:ext cx="2370978" cy="4010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06FE8E3E-76A8-443F-9E02-52AAA29F75FD}"/>
                  </a:ext>
                </a:extLst>
              </p:cNvPr>
              <p:cNvSpPr txBox="1"/>
              <p:nvPr/>
            </p:nvSpPr>
            <p:spPr>
              <a:xfrm>
                <a:off x="5716293" y="1855240"/>
                <a:ext cx="3248005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ja-JP" sz="2000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ja-JP" sz="20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000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altLang="ja-JP" sz="200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ja-JP" sz="2000" dirty="0"/>
                  <a:t>: probability distr.</a:t>
                </a:r>
                <a:endParaRPr kumimoji="1" lang="en-US" altLang="ja-JP" sz="2000" i="1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ja-JP" sz="2000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kumimoji="1" lang="en-US" altLang="ja-JP" sz="20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2000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kumimoji="1" lang="en-US" altLang="ja-JP" sz="200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kumimoji="1" lang="en-US" altLang="ja-JP" sz="2000" dirty="0"/>
                  <a:t>: effective potential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ja-JP" sz="2000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altLang="ja-JP" sz="2000" dirty="0"/>
                  <a:t> : order parameter</a:t>
                </a:r>
                <a:endParaRPr kumimoji="1" lang="ja-JP" altLang="en-US" sz="20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06FE8E3E-76A8-443F-9E02-52AAA29F75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293" y="1855240"/>
                <a:ext cx="3248005" cy="1015663"/>
              </a:xfrm>
              <a:prstGeom prst="rect">
                <a:avLst/>
              </a:prstGeom>
              <a:blipFill>
                <a:blip r:embed="rId5"/>
                <a:stretch>
                  <a:fillRect l="-1689" t="-2994" r="-1126" b="-95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BDB3283D-2495-454D-BAE4-54964C3F88D7}"/>
              </a:ext>
            </a:extLst>
          </p:cNvPr>
          <p:cNvCxnSpPr>
            <a:cxnSpLocks/>
          </p:cNvCxnSpPr>
          <p:nvPr/>
        </p:nvCxnSpPr>
        <p:spPr>
          <a:xfrm>
            <a:off x="573385" y="4875363"/>
            <a:ext cx="1241884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FE236FA0-F140-40DE-8132-6F87A9614AAB}"/>
              </a:ext>
            </a:extLst>
          </p:cNvPr>
          <p:cNvCxnSpPr>
            <a:cxnSpLocks/>
          </p:cNvCxnSpPr>
          <p:nvPr/>
        </p:nvCxnSpPr>
        <p:spPr>
          <a:xfrm flipV="1">
            <a:off x="1133233" y="4295041"/>
            <a:ext cx="0" cy="1052146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TexTeXPicture" descr="&lt;?xml version=&quot;1.0&quot; encoding=&quot;utf-16&quot;?&gt;&#10;&lt;TeXTeX&gt;&#10;  &lt;preamble&gt;\documentclass{jarticle}&#10;\usepackage{amsmath}&#10;\pagestyle{empty}&lt;/preamble&gt;&#10;  &lt;body&gt;\begin{align*} &#10;V(M)&#10;\end{align*}&lt;/body&gt;&#10;  &lt;fcolor&gt;FFFFFFFF&lt;/fcolor&gt;&#10;  &lt;bcolor&gt;FFFFFFFF&lt;/bcolor&gt;&#10;  &lt;transparent&gt;True&lt;/transparent&gt;&#10;  &lt;resolution&gt;1800&lt;/resolution&gt;&#10;  &lt;imageh&gt;250&lt;/imageh&gt;&#10;  &lt;imagew&gt;625&lt;/imagew&gt;&#10;  &lt;scale&gt;50&lt;/scale&gt;&#10;  &lt;cursor&gt;20&lt;/cursor&gt;&#10;&lt;/TeXTeX&gt;">
            <a:extLst>
              <a:ext uri="{FF2B5EF4-FFF2-40B4-BE49-F238E27FC236}">
                <a16:creationId xmlns:a16="http://schemas.microsoft.com/office/drawing/2014/main" id="{361F595D-1EE0-463B-BC13-47938B27A7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10" y="4115941"/>
            <a:ext cx="661458" cy="264583"/>
          </a:xfrm>
          <a:prstGeom prst="rect">
            <a:avLst/>
          </a:prstGeom>
        </p:spPr>
      </p:pic>
      <p:pic>
        <p:nvPicPr>
          <p:cNvPr id="29" name="TexTeXPicture" descr="&lt;?xml version=&quot;1.0&quot; encoding=&quot;utf-16&quot;?&gt;&#10;&lt;TeXTeX&gt;&#10;  &lt;preamble&gt;\documentclass{jarticle}&#10;\usepackage{amsmath}&#10;\pagestyle{empty}&lt;/preamble&gt;&#10;  &lt;body&gt;\begin{align*} &#10;M&#10;\end{align*}&lt;/body&gt;&#10;  &lt;fcolor&gt;FFFFFFFF&lt;/fcolor&gt;&#10;  &lt;bcolor&gt;FFFFFFFF&lt;/bcolor&gt;&#10;  &lt;transparent&gt;True&lt;/transparent&gt;&#10;  &lt;resolution&gt;1800&lt;/resolution&gt;&#10;  &lt;imageh&gt;170&lt;/imageh&gt;&#10;  &lt;imagew&gt;249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F3ED5458-E846-4EC1-B225-A01BB64097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98" y="5038360"/>
            <a:ext cx="263525" cy="179917"/>
          </a:xfrm>
          <a:prstGeom prst="rect">
            <a:avLst/>
          </a:prstGeom>
        </p:spPr>
      </p:pic>
      <p:sp>
        <p:nvSpPr>
          <p:cNvPr id="31" name="フリーフォーム: 図形 30">
            <a:extLst>
              <a:ext uri="{FF2B5EF4-FFF2-40B4-BE49-F238E27FC236}">
                <a16:creationId xmlns:a16="http://schemas.microsoft.com/office/drawing/2014/main" id="{8A74CBDF-C920-4F6F-849A-93F64326E072}"/>
              </a:ext>
            </a:extLst>
          </p:cNvPr>
          <p:cNvSpPr/>
          <p:nvPr/>
        </p:nvSpPr>
        <p:spPr>
          <a:xfrm>
            <a:off x="671614" y="4551513"/>
            <a:ext cx="946346" cy="645848"/>
          </a:xfrm>
          <a:custGeom>
            <a:avLst/>
            <a:gdLst>
              <a:gd name="connsiteX0" fmla="*/ 0 w 1019175"/>
              <a:gd name="connsiteY0" fmla="*/ 0 h 645848"/>
              <a:gd name="connsiteX1" fmla="*/ 98425 w 1019175"/>
              <a:gd name="connsiteY1" fmla="*/ 476250 h 645848"/>
              <a:gd name="connsiteX2" fmla="*/ 279400 w 1019175"/>
              <a:gd name="connsiteY2" fmla="*/ 644525 h 645848"/>
              <a:gd name="connsiteX3" fmla="*/ 441325 w 1019175"/>
              <a:gd name="connsiteY3" fmla="*/ 403225 h 645848"/>
              <a:gd name="connsiteX4" fmla="*/ 539750 w 1019175"/>
              <a:gd name="connsiteY4" fmla="*/ 311150 h 645848"/>
              <a:gd name="connsiteX5" fmla="*/ 717550 w 1019175"/>
              <a:gd name="connsiteY5" fmla="*/ 454025 h 645848"/>
              <a:gd name="connsiteX6" fmla="*/ 873125 w 1019175"/>
              <a:gd name="connsiteY6" fmla="*/ 441325 h 645848"/>
              <a:gd name="connsiteX7" fmla="*/ 1019175 w 1019175"/>
              <a:gd name="connsiteY7" fmla="*/ 12700 h 64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9175" h="645848">
                <a:moveTo>
                  <a:pt x="0" y="0"/>
                </a:moveTo>
                <a:cubicBezTo>
                  <a:pt x="25929" y="184414"/>
                  <a:pt x="51858" y="368829"/>
                  <a:pt x="98425" y="476250"/>
                </a:cubicBezTo>
                <a:cubicBezTo>
                  <a:pt x="144992" y="583671"/>
                  <a:pt x="222250" y="656696"/>
                  <a:pt x="279400" y="644525"/>
                </a:cubicBezTo>
                <a:cubicBezTo>
                  <a:pt x="336550" y="632354"/>
                  <a:pt x="397933" y="458788"/>
                  <a:pt x="441325" y="403225"/>
                </a:cubicBezTo>
                <a:cubicBezTo>
                  <a:pt x="484717" y="347663"/>
                  <a:pt x="493713" y="302683"/>
                  <a:pt x="539750" y="311150"/>
                </a:cubicBezTo>
                <a:cubicBezTo>
                  <a:pt x="585787" y="319617"/>
                  <a:pt x="661988" y="432329"/>
                  <a:pt x="717550" y="454025"/>
                </a:cubicBezTo>
                <a:cubicBezTo>
                  <a:pt x="773112" y="475721"/>
                  <a:pt x="822854" y="514879"/>
                  <a:pt x="873125" y="441325"/>
                </a:cubicBezTo>
                <a:cubicBezTo>
                  <a:pt x="923396" y="367771"/>
                  <a:pt x="971285" y="190235"/>
                  <a:pt x="1019175" y="12700"/>
                </a:cubicBezTo>
              </a:path>
            </a:pathLst>
          </a:custGeom>
          <a:noFill/>
          <a:ln w="222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6B7B5C87-D175-46A6-B493-9EF58822E0BE}"/>
              </a:ext>
            </a:extLst>
          </p:cNvPr>
          <p:cNvCxnSpPr>
            <a:cxnSpLocks/>
          </p:cNvCxnSpPr>
          <p:nvPr/>
        </p:nvCxnSpPr>
        <p:spPr>
          <a:xfrm>
            <a:off x="2224871" y="5149019"/>
            <a:ext cx="1241884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D1DB318E-C5C0-488B-947F-9B0DF31E6C66}"/>
              </a:ext>
            </a:extLst>
          </p:cNvPr>
          <p:cNvCxnSpPr>
            <a:cxnSpLocks/>
          </p:cNvCxnSpPr>
          <p:nvPr/>
        </p:nvCxnSpPr>
        <p:spPr>
          <a:xfrm flipV="1">
            <a:off x="2784719" y="4301286"/>
            <a:ext cx="0" cy="847733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TexTeXPicture" descr="&lt;?xml version=&quot;1.0&quot; encoding=&quot;utf-16&quot;?&gt;&#10;&lt;TeXTeX&gt;&#10;  &lt;preamble&gt;\documentclass{jarticle}&#10;\usepackage{amsmath}&#10;\pagestyle{empty}&lt;/preamble&gt;&#10;  &lt;body&gt;\begin{align*} &#10;M&#10;\end{align*}&lt;/body&gt;&#10;  &lt;fcolor&gt;FFFFFFFF&lt;/fcolor&gt;&#10;  &lt;bcolor&gt;FFFFFFFF&lt;/bcolor&gt;&#10;  &lt;transparent&gt;True&lt;/transparent&gt;&#10;  &lt;resolution&gt;1800&lt;/resolution&gt;&#10;  &lt;imageh&gt;170&lt;/imageh&gt;&#10;  &lt;imagew&gt;249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A23E54C8-9FB1-407F-A8C8-8D4206DDAA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622" y="4829707"/>
            <a:ext cx="263525" cy="179917"/>
          </a:xfrm>
          <a:prstGeom prst="rect">
            <a:avLst/>
          </a:prstGeom>
        </p:spPr>
      </p:pic>
      <p:sp>
        <p:nvSpPr>
          <p:cNvPr id="36" name="フリーフォーム: 図形 35">
            <a:extLst>
              <a:ext uri="{FF2B5EF4-FFF2-40B4-BE49-F238E27FC236}">
                <a16:creationId xmlns:a16="http://schemas.microsoft.com/office/drawing/2014/main" id="{B9BA4445-DE72-4E50-A5D1-9AB679EB3F17}"/>
              </a:ext>
            </a:extLst>
          </p:cNvPr>
          <p:cNvSpPr/>
          <p:nvPr/>
        </p:nvSpPr>
        <p:spPr>
          <a:xfrm flipV="1">
            <a:off x="2298932" y="4581109"/>
            <a:ext cx="946346" cy="573789"/>
          </a:xfrm>
          <a:custGeom>
            <a:avLst/>
            <a:gdLst>
              <a:gd name="connsiteX0" fmla="*/ 0 w 1019175"/>
              <a:gd name="connsiteY0" fmla="*/ 0 h 645848"/>
              <a:gd name="connsiteX1" fmla="*/ 98425 w 1019175"/>
              <a:gd name="connsiteY1" fmla="*/ 476250 h 645848"/>
              <a:gd name="connsiteX2" fmla="*/ 279400 w 1019175"/>
              <a:gd name="connsiteY2" fmla="*/ 644525 h 645848"/>
              <a:gd name="connsiteX3" fmla="*/ 441325 w 1019175"/>
              <a:gd name="connsiteY3" fmla="*/ 403225 h 645848"/>
              <a:gd name="connsiteX4" fmla="*/ 539750 w 1019175"/>
              <a:gd name="connsiteY4" fmla="*/ 311150 h 645848"/>
              <a:gd name="connsiteX5" fmla="*/ 717550 w 1019175"/>
              <a:gd name="connsiteY5" fmla="*/ 454025 h 645848"/>
              <a:gd name="connsiteX6" fmla="*/ 873125 w 1019175"/>
              <a:gd name="connsiteY6" fmla="*/ 441325 h 645848"/>
              <a:gd name="connsiteX7" fmla="*/ 1019175 w 1019175"/>
              <a:gd name="connsiteY7" fmla="*/ 12700 h 64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9175" h="645848">
                <a:moveTo>
                  <a:pt x="0" y="0"/>
                </a:moveTo>
                <a:cubicBezTo>
                  <a:pt x="25929" y="184414"/>
                  <a:pt x="51858" y="368829"/>
                  <a:pt x="98425" y="476250"/>
                </a:cubicBezTo>
                <a:cubicBezTo>
                  <a:pt x="144992" y="583671"/>
                  <a:pt x="222250" y="656696"/>
                  <a:pt x="279400" y="644525"/>
                </a:cubicBezTo>
                <a:cubicBezTo>
                  <a:pt x="336550" y="632354"/>
                  <a:pt x="397933" y="458788"/>
                  <a:pt x="441325" y="403225"/>
                </a:cubicBezTo>
                <a:cubicBezTo>
                  <a:pt x="484717" y="347663"/>
                  <a:pt x="493713" y="302683"/>
                  <a:pt x="539750" y="311150"/>
                </a:cubicBezTo>
                <a:cubicBezTo>
                  <a:pt x="585787" y="319617"/>
                  <a:pt x="661988" y="432329"/>
                  <a:pt x="717550" y="454025"/>
                </a:cubicBezTo>
                <a:cubicBezTo>
                  <a:pt x="773112" y="475721"/>
                  <a:pt x="822854" y="514879"/>
                  <a:pt x="873125" y="441325"/>
                </a:cubicBezTo>
                <a:cubicBezTo>
                  <a:pt x="923396" y="367771"/>
                  <a:pt x="971285" y="190235"/>
                  <a:pt x="1019175" y="12700"/>
                </a:cubicBezTo>
              </a:path>
            </a:pathLst>
          </a:custGeom>
          <a:noFill/>
          <a:ln w="222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8" name="TexTeXPicture" descr="&lt;?xml version=&quot;1.0&quot; encoding=&quot;utf-16&quot;?&gt;&#10;&lt;TeXTeX&gt;&#10;  &lt;preamble&gt;\documentclass{jarticle}&#10;\usepackage{amsmath}&#10;\pagestyle{empty}&lt;/preamble&gt;&#10;  &lt;body&gt;\begin{align*} &#10;P(M)&#10;\end{align*}&lt;/body&gt;&#10;  &lt;fcolor&gt;FFFFFFFF&lt;/fcolor&gt;&#10;  &lt;bcolor&gt;FFFFFFFF&lt;/bcolor&gt;&#10;  &lt;transparent&gt;True&lt;/transparent&gt;&#10;  &lt;resolution&gt;1800&lt;/resolution&gt;&#10;  &lt;imageh&gt;250&lt;/imageh&gt;&#10;  &lt;imagew&gt;624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540B609E-A3E5-4EC2-94B9-CB3D3C616C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340" y="4145581"/>
            <a:ext cx="660400" cy="264583"/>
          </a:xfrm>
          <a:prstGeom prst="rect">
            <a:avLst/>
          </a:prstGeom>
        </p:spPr>
      </p:pic>
      <p:sp>
        <p:nvSpPr>
          <p:cNvPr id="41" name="楕円 40">
            <a:extLst>
              <a:ext uri="{FF2B5EF4-FFF2-40B4-BE49-F238E27FC236}">
                <a16:creationId xmlns:a16="http://schemas.microsoft.com/office/drawing/2014/main" id="{BA25EF99-72ED-4094-B393-23781C86671E}"/>
              </a:ext>
            </a:extLst>
          </p:cNvPr>
          <p:cNvSpPr>
            <a:spLocks noChangeAspect="1"/>
          </p:cNvSpPr>
          <p:nvPr/>
        </p:nvSpPr>
        <p:spPr>
          <a:xfrm>
            <a:off x="3423604" y="3547795"/>
            <a:ext cx="108000" cy="108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楕円 41">
            <a:extLst>
              <a:ext uri="{FF2B5EF4-FFF2-40B4-BE49-F238E27FC236}">
                <a16:creationId xmlns:a16="http://schemas.microsoft.com/office/drawing/2014/main" id="{BF0F43DE-FE6D-4B16-A43D-A02360A11C2F}"/>
              </a:ext>
            </a:extLst>
          </p:cNvPr>
          <p:cNvSpPr>
            <a:spLocks noChangeAspect="1"/>
          </p:cNvSpPr>
          <p:nvPr/>
        </p:nvSpPr>
        <p:spPr>
          <a:xfrm>
            <a:off x="4614428" y="3544825"/>
            <a:ext cx="108000" cy="108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22C74F73-DC10-4918-B59B-F953040DA253}"/>
              </a:ext>
            </a:extLst>
          </p:cNvPr>
          <p:cNvCxnSpPr>
            <a:cxnSpLocks/>
          </p:cNvCxnSpPr>
          <p:nvPr/>
        </p:nvCxnSpPr>
        <p:spPr>
          <a:xfrm>
            <a:off x="4846401" y="4884062"/>
            <a:ext cx="1241884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3E90CCC6-7D63-4A13-A8C0-C14D0A63BC49}"/>
              </a:ext>
            </a:extLst>
          </p:cNvPr>
          <p:cNvCxnSpPr>
            <a:cxnSpLocks/>
          </p:cNvCxnSpPr>
          <p:nvPr/>
        </p:nvCxnSpPr>
        <p:spPr>
          <a:xfrm flipV="1">
            <a:off x="5406249" y="4303740"/>
            <a:ext cx="0" cy="1052146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TexTeXPicture" descr="&lt;?xml version=&quot;1.0&quot; encoding=&quot;utf-16&quot;?&gt;&#10;&lt;TeXTeX&gt;&#10;  &lt;preamble&gt;\documentclass{jarticle}&#10;\usepackage{amsmath}&#10;\pagestyle{empty}&lt;/preamble&gt;&#10;  &lt;body&gt;\begin{align*} &#10;V(M)&#10;\end{align*}&lt;/body&gt;&#10;  &lt;fcolor&gt;FFFFFFFF&lt;/fcolor&gt;&#10;  &lt;bcolor&gt;FFFFFFFF&lt;/bcolor&gt;&#10;  &lt;transparent&gt;True&lt;/transparent&gt;&#10;  &lt;resolution&gt;1800&lt;/resolution&gt;&#10;  &lt;imageh&gt;250&lt;/imageh&gt;&#10;  &lt;imagew&gt;625&lt;/imagew&gt;&#10;  &lt;scale&gt;50&lt;/scale&gt;&#10;  &lt;cursor&gt;20&lt;/cursor&gt;&#10;&lt;/TeXTeX&gt;">
            <a:extLst>
              <a:ext uri="{FF2B5EF4-FFF2-40B4-BE49-F238E27FC236}">
                <a16:creationId xmlns:a16="http://schemas.microsoft.com/office/drawing/2014/main" id="{D86253A4-567B-465F-90D2-1AE7DC65C7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426" y="4124640"/>
            <a:ext cx="661458" cy="264583"/>
          </a:xfrm>
          <a:prstGeom prst="rect">
            <a:avLst/>
          </a:prstGeom>
        </p:spPr>
      </p:pic>
      <p:pic>
        <p:nvPicPr>
          <p:cNvPr id="47" name="TexTeXPicture" descr="&lt;?xml version=&quot;1.0&quot; encoding=&quot;utf-16&quot;?&gt;&#10;&lt;TeXTeX&gt;&#10;  &lt;preamble&gt;\documentclass{jarticle}&#10;\usepackage{amsmath}&#10;\pagestyle{empty}&lt;/preamble&gt;&#10;  &lt;body&gt;\begin{align*} &#10;M&#10;\end{align*}&lt;/body&gt;&#10;  &lt;fcolor&gt;FFFFFFFF&lt;/fcolor&gt;&#10;  &lt;bcolor&gt;FFFFFFFF&lt;/bcolor&gt;&#10;  &lt;transparent&gt;True&lt;/transparent&gt;&#10;  &lt;resolution&gt;1800&lt;/resolution&gt;&#10;  &lt;imageh&gt;170&lt;/imageh&gt;&#10;  &lt;imagew&gt;249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23570347-2682-47F2-A91C-F43AED2B61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614" y="5047059"/>
            <a:ext cx="263525" cy="179917"/>
          </a:xfrm>
          <a:prstGeom prst="rect">
            <a:avLst/>
          </a:prstGeom>
        </p:spPr>
      </p:pic>
      <p:sp>
        <p:nvSpPr>
          <p:cNvPr id="48" name="フリーフォーム: 図形 47">
            <a:extLst>
              <a:ext uri="{FF2B5EF4-FFF2-40B4-BE49-F238E27FC236}">
                <a16:creationId xmlns:a16="http://schemas.microsoft.com/office/drawing/2014/main" id="{951F9D22-9232-4711-B92E-79E231F264AA}"/>
              </a:ext>
            </a:extLst>
          </p:cNvPr>
          <p:cNvSpPr/>
          <p:nvPr/>
        </p:nvSpPr>
        <p:spPr>
          <a:xfrm flipH="1">
            <a:off x="4944630" y="4560212"/>
            <a:ext cx="946346" cy="645848"/>
          </a:xfrm>
          <a:custGeom>
            <a:avLst/>
            <a:gdLst>
              <a:gd name="connsiteX0" fmla="*/ 0 w 1019175"/>
              <a:gd name="connsiteY0" fmla="*/ 0 h 645848"/>
              <a:gd name="connsiteX1" fmla="*/ 98425 w 1019175"/>
              <a:gd name="connsiteY1" fmla="*/ 476250 h 645848"/>
              <a:gd name="connsiteX2" fmla="*/ 279400 w 1019175"/>
              <a:gd name="connsiteY2" fmla="*/ 644525 h 645848"/>
              <a:gd name="connsiteX3" fmla="*/ 441325 w 1019175"/>
              <a:gd name="connsiteY3" fmla="*/ 403225 h 645848"/>
              <a:gd name="connsiteX4" fmla="*/ 539750 w 1019175"/>
              <a:gd name="connsiteY4" fmla="*/ 311150 h 645848"/>
              <a:gd name="connsiteX5" fmla="*/ 717550 w 1019175"/>
              <a:gd name="connsiteY5" fmla="*/ 454025 h 645848"/>
              <a:gd name="connsiteX6" fmla="*/ 873125 w 1019175"/>
              <a:gd name="connsiteY6" fmla="*/ 441325 h 645848"/>
              <a:gd name="connsiteX7" fmla="*/ 1019175 w 1019175"/>
              <a:gd name="connsiteY7" fmla="*/ 12700 h 64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9175" h="645848">
                <a:moveTo>
                  <a:pt x="0" y="0"/>
                </a:moveTo>
                <a:cubicBezTo>
                  <a:pt x="25929" y="184414"/>
                  <a:pt x="51858" y="368829"/>
                  <a:pt x="98425" y="476250"/>
                </a:cubicBezTo>
                <a:cubicBezTo>
                  <a:pt x="144992" y="583671"/>
                  <a:pt x="222250" y="656696"/>
                  <a:pt x="279400" y="644525"/>
                </a:cubicBezTo>
                <a:cubicBezTo>
                  <a:pt x="336550" y="632354"/>
                  <a:pt x="397933" y="458788"/>
                  <a:pt x="441325" y="403225"/>
                </a:cubicBezTo>
                <a:cubicBezTo>
                  <a:pt x="484717" y="347663"/>
                  <a:pt x="493713" y="302683"/>
                  <a:pt x="539750" y="311150"/>
                </a:cubicBezTo>
                <a:cubicBezTo>
                  <a:pt x="585787" y="319617"/>
                  <a:pt x="661988" y="432329"/>
                  <a:pt x="717550" y="454025"/>
                </a:cubicBezTo>
                <a:cubicBezTo>
                  <a:pt x="773112" y="475721"/>
                  <a:pt x="822854" y="514879"/>
                  <a:pt x="873125" y="441325"/>
                </a:cubicBezTo>
                <a:cubicBezTo>
                  <a:pt x="923396" y="367771"/>
                  <a:pt x="971285" y="190235"/>
                  <a:pt x="1019175" y="12700"/>
                </a:cubicBezTo>
              </a:path>
            </a:pathLst>
          </a:custGeom>
          <a:noFill/>
          <a:ln w="222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159DA3F7-031B-453A-A219-AB7B36F3D1BF}"/>
              </a:ext>
            </a:extLst>
          </p:cNvPr>
          <p:cNvCxnSpPr>
            <a:cxnSpLocks/>
          </p:cNvCxnSpPr>
          <p:nvPr/>
        </p:nvCxnSpPr>
        <p:spPr>
          <a:xfrm>
            <a:off x="6532746" y="5156378"/>
            <a:ext cx="1241884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74ED0CCC-8708-401D-987A-2204D32BFC63}"/>
              </a:ext>
            </a:extLst>
          </p:cNvPr>
          <p:cNvCxnSpPr>
            <a:cxnSpLocks/>
          </p:cNvCxnSpPr>
          <p:nvPr/>
        </p:nvCxnSpPr>
        <p:spPr>
          <a:xfrm flipV="1">
            <a:off x="7092594" y="4308645"/>
            <a:ext cx="0" cy="847733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TexTeXPicture" descr="&lt;?xml version=&quot;1.0&quot; encoding=&quot;utf-16&quot;?&gt;&#10;&lt;TeXTeX&gt;&#10;  &lt;preamble&gt;\documentclass{jarticle}&#10;\usepackage{amsmath}&#10;\pagestyle{empty}&lt;/preamble&gt;&#10;  &lt;body&gt;\begin{align*} &#10;M&#10;\end{align*}&lt;/body&gt;&#10;  &lt;fcolor&gt;FFFFFFFF&lt;/fcolor&gt;&#10;  &lt;bcolor&gt;FFFFFFFF&lt;/bcolor&gt;&#10;  &lt;transparent&gt;True&lt;/transparent&gt;&#10;  &lt;resolution&gt;1800&lt;/resolution&gt;&#10;  &lt;imageh&gt;170&lt;/imageh&gt;&#10;  &lt;imagew&gt;249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5664C7D5-1454-4DE4-94D1-86483BA697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497" y="4837066"/>
            <a:ext cx="263525" cy="179917"/>
          </a:xfrm>
          <a:prstGeom prst="rect">
            <a:avLst/>
          </a:prstGeom>
        </p:spPr>
      </p:pic>
      <p:sp>
        <p:nvSpPr>
          <p:cNvPr id="52" name="フリーフォーム: 図形 51">
            <a:extLst>
              <a:ext uri="{FF2B5EF4-FFF2-40B4-BE49-F238E27FC236}">
                <a16:creationId xmlns:a16="http://schemas.microsoft.com/office/drawing/2014/main" id="{4E1B2296-984C-429F-B5E6-92B2AF5126A1}"/>
              </a:ext>
            </a:extLst>
          </p:cNvPr>
          <p:cNvSpPr/>
          <p:nvPr/>
        </p:nvSpPr>
        <p:spPr>
          <a:xfrm flipH="1" flipV="1">
            <a:off x="6606807" y="4588468"/>
            <a:ext cx="946346" cy="573789"/>
          </a:xfrm>
          <a:custGeom>
            <a:avLst/>
            <a:gdLst>
              <a:gd name="connsiteX0" fmla="*/ 0 w 1019175"/>
              <a:gd name="connsiteY0" fmla="*/ 0 h 645848"/>
              <a:gd name="connsiteX1" fmla="*/ 98425 w 1019175"/>
              <a:gd name="connsiteY1" fmla="*/ 476250 h 645848"/>
              <a:gd name="connsiteX2" fmla="*/ 279400 w 1019175"/>
              <a:gd name="connsiteY2" fmla="*/ 644525 h 645848"/>
              <a:gd name="connsiteX3" fmla="*/ 441325 w 1019175"/>
              <a:gd name="connsiteY3" fmla="*/ 403225 h 645848"/>
              <a:gd name="connsiteX4" fmla="*/ 539750 w 1019175"/>
              <a:gd name="connsiteY4" fmla="*/ 311150 h 645848"/>
              <a:gd name="connsiteX5" fmla="*/ 717550 w 1019175"/>
              <a:gd name="connsiteY5" fmla="*/ 454025 h 645848"/>
              <a:gd name="connsiteX6" fmla="*/ 873125 w 1019175"/>
              <a:gd name="connsiteY6" fmla="*/ 441325 h 645848"/>
              <a:gd name="connsiteX7" fmla="*/ 1019175 w 1019175"/>
              <a:gd name="connsiteY7" fmla="*/ 12700 h 64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9175" h="645848">
                <a:moveTo>
                  <a:pt x="0" y="0"/>
                </a:moveTo>
                <a:cubicBezTo>
                  <a:pt x="25929" y="184414"/>
                  <a:pt x="51858" y="368829"/>
                  <a:pt x="98425" y="476250"/>
                </a:cubicBezTo>
                <a:cubicBezTo>
                  <a:pt x="144992" y="583671"/>
                  <a:pt x="222250" y="656696"/>
                  <a:pt x="279400" y="644525"/>
                </a:cubicBezTo>
                <a:cubicBezTo>
                  <a:pt x="336550" y="632354"/>
                  <a:pt x="397933" y="458788"/>
                  <a:pt x="441325" y="403225"/>
                </a:cubicBezTo>
                <a:cubicBezTo>
                  <a:pt x="484717" y="347663"/>
                  <a:pt x="493713" y="302683"/>
                  <a:pt x="539750" y="311150"/>
                </a:cubicBezTo>
                <a:cubicBezTo>
                  <a:pt x="585787" y="319617"/>
                  <a:pt x="661988" y="432329"/>
                  <a:pt x="717550" y="454025"/>
                </a:cubicBezTo>
                <a:cubicBezTo>
                  <a:pt x="773112" y="475721"/>
                  <a:pt x="822854" y="514879"/>
                  <a:pt x="873125" y="441325"/>
                </a:cubicBezTo>
                <a:cubicBezTo>
                  <a:pt x="923396" y="367771"/>
                  <a:pt x="971285" y="190235"/>
                  <a:pt x="1019175" y="12700"/>
                </a:cubicBezTo>
              </a:path>
            </a:pathLst>
          </a:custGeom>
          <a:noFill/>
          <a:ln w="222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3" name="TexTeXPicture" descr="&lt;?xml version=&quot;1.0&quot; encoding=&quot;utf-16&quot;?&gt;&#10;&lt;TeXTeX&gt;&#10;  &lt;preamble&gt;\documentclass{jarticle}&#10;\usepackage{amsmath}&#10;\pagestyle{empty}&lt;/preamble&gt;&#10;  &lt;body&gt;\begin{align*} &#10;P(M)&#10;\end{align*}&lt;/body&gt;&#10;  &lt;fcolor&gt;FFFFFFFF&lt;/fcolor&gt;&#10;  &lt;bcolor&gt;FFFFFFFF&lt;/bcolor&gt;&#10;  &lt;transparent&gt;True&lt;/transparent&gt;&#10;  &lt;resolution&gt;1800&lt;/resolution&gt;&#10;  &lt;imageh&gt;250&lt;/imageh&gt;&#10;  &lt;imagew&gt;624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B0CF2457-D11B-4FCC-9171-E45922C876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215" y="4152940"/>
            <a:ext cx="660400" cy="2645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AE57B51E-B88B-4EBA-A1DE-1701DA3C0710}"/>
                  </a:ext>
                </a:extLst>
              </p:cNvPr>
              <p:cNvSpPr txBox="1"/>
              <p:nvPr/>
            </p:nvSpPr>
            <p:spPr>
              <a:xfrm>
                <a:off x="1892484" y="5907164"/>
                <a:ext cx="537756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ja-JP" sz="2800" dirty="0"/>
                  <a:t>Sign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kumimoji="1" lang="ja-JP" altLang="en-US" sz="2800" dirty="0"/>
                  <a:t> </a:t>
                </a:r>
                <a:r>
                  <a:rPr kumimoji="1" lang="en-US" altLang="ja-JP" sz="2800" dirty="0"/>
                  <a:t>is flipped at the CP.</a:t>
                </a:r>
                <a:endParaRPr kumimoji="1" lang="ja-JP" altLang="en-US" sz="2800" dirty="0"/>
              </a:p>
            </p:txBody>
          </p:sp>
        </mc:Choice>
        <mc:Fallback xmlns=""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AE57B51E-B88B-4EBA-A1DE-1701DA3C0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484" y="5907164"/>
                <a:ext cx="5377562" cy="523220"/>
              </a:xfrm>
              <a:prstGeom prst="rect">
                <a:avLst/>
              </a:prstGeom>
              <a:blipFill>
                <a:blip r:embed="rId9"/>
                <a:stretch>
                  <a:fillRect l="-2039" t="-10465" r="-1133" b="-325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45344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Sign Change of Cumulant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97772" y="1520424"/>
            <a:ext cx="6345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800" b="1" dirty="0"/>
              <a:t>Geometric interpretation on the signs</a:t>
            </a:r>
            <a:endParaRPr kumimoji="1" lang="en-US" altLang="ja-JP" sz="2400" dirty="0"/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7"/>
          <a:stretch>
            <a:fillRect/>
          </a:stretch>
        </p:blipFill>
        <p:spPr bwMode="auto">
          <a:xfrm>
            <a:off x="5537353" y="2074726"/>
            <a:ext cx="3208403" cy="227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_B^2 \rangle&#10;\end{align*}&lt;/body&gt;&#10;  &lt;fcolor&gt;FF000000&lt;/fcolor&gt;&#10;  &lt;bcolor&gt;FFFFFFFF&lt;/bcolor&gt;&#10;  &lt;transparent&gt;True&lt;/transparent&gt;&#10;  &lt;resolution&gt;1800&lt;/resolution&gt;&#10;  &lt;imageh&gt;281&lt;/imageh&gt;&#10;  &lt;imagew&gt;629&lt;/imagew&gt;&#10;  &lt;scale&gt;50&lt;/scale&gt;&#10;  &lt;cursor&gt;44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41" y="2153766"/>
            <a:ext cx="848748" cy="37917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8931" y="4498848"/>
            <a:ext cx="3812994" cy="2016774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5850558" y="1065040"/>
            <a:ext cx="3121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2000" dirty="0"/>
              <a:t>Asakawa, </a:t>
            </a:r>
            <a:r>
              <a:rPr kumimoji="1" lang="en-US" altLang="ja-JP" sz="2000" dirty="0" err="1"/>
              <a:t>Ejiri</a:t>
            </a:r>
            <a:r>
              <a:rPr kumimoji="1" lang="en-US" altLang="ja-JP" sz="2000" dirty="0"/>
              <a:t>, MK, PRL ’09</a:t>
            </a:r>
            <a:endParaRPr kumimoji="1" lang="ja-JP" altLang="en-US" sz="2000" dirty="0"/>
          </a:p>
        </p:txBody>
      </p:sp>
      <p:sp>
        <p:nvSpPr>
          <p:cNvPr id="19" name="角丸四角形 18"/>
          <p:cNvSpPr/>
          <p:nvPr/>
        </p:nvSpPr>
        <p:spPr>
          <a:xfrm>
            <a:off x="628650" y="3549941"/>
            <a:ext cx="4053078" cy="1588987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947978" y="3667494"/>
            <a:ext cx="3414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err="1"/>
              <a:t>Themodynamic</a:t>
            </a:r>
            <a:r>
              <a:rPr kumimoji="1" lang="en-US" altLang="ja-JP" sz="2400" dirty="0"/>
              <a:t> Relation</a:t>
            </a:r>
            <a:endParaRPr kumimoji="1" lang="ja-JP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04BDB247-FC19-465F-BD8C-C052C548B54B}"/>
                  </a:ext>
                </a:extLst>
              </p:cNvPr>
              <p:cNvSpPr txBox="1"/>
              <p:nvPr/>
            </p:nvSpPr>
            <p:spPr>
              <a:xfrm>
                <a:off x="1002111" y="2127307"/>
                <a:ext cx="3438144" cy="925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dirty="0"/>
                  <a:t>Fluctuations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  <m:sup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kumimoji="1" lang="en-US" altLang="ja-JP" sz="2400" dirty="0"/>
                  <a:t> diverge at the QCD-CP.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04BDB247-FC19-465F-BD8C-C052C548B5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111" y="2127307"/>
                <a:ext cx="3438144" cy="925190"/>
              </a:xfrm>
              <a:prstGeom prst="rect">
                <a:avLst/>
              </a:prstGeom>
              <a:blipFill>
                <a:blip r:embed="rId5"/>
                <a:stretch>
                  <a:fillRect l="-2660" t="-1974" b="-1381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下矢印 269">
            <a:extLst>
              <a:ext uri="{FF2B5EF4-FFF2-40B4-BE49-F238E27FC236}">
                <a16:creationId xmlns:a16="http://schemas.microsoft.com/office/drawing/2014/main" id="{80752C26-95EE-42F5-9BCD-D9CEF8898E71}"/>
              </a:ext>
            </a:extLst>
          </p:cNvPr>
          <p:cNvSpPr/>
          <p:nvPr/>
        </p:nvSpPr>
        <p:spPr>
          <a:xfrm>
            <a:off x="1776465" y="3080212"/>
            <a:ext cx="1198052" cy="445759"/>
          </a:xfrm>
          <a:prstGeom prst="downArrow">
            <a:avLst/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F4DE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6" name="下矢印 269">
            <a:extLst>
              <a:ext uri="{FF2B5EF4-FFF2-40B4-BE49-F238E27FC236}">
                <a16:creationId xmlns:a16="http://schemas.microsoft.com/office/drawing/2014/main" id="{FC4B1498-E93B-44C8-920F-3B3AEFF00A65}"/>
              </a:ext>
            </a:extLst>
          </p:cNvPr>
          <p:cNvSpPr/>
          <p:nvPr/>
        </p:nvSpPr>
        <p:spPr>
          <a:xfrm>
            <a:off x="1782520" y="5212996"/>
            <a:ext cx="1198052" cy="445759"/>
          </a:xfrm>
          <a:prstGeom prst="downArrow">
            <a:avLst/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F4DE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4BE151BA-BE59-40ED-A13E-E864BDAD1C44}"/>
                  </a:ext>
                </a:extLst>
              </p:cNvPr>
              <p:cNvSpPr txBox="1"/>
              <p:nvPr/>
            </p:nvSpPr>
            <p:spPr>
              <a:xfrm>
                <a:off x="947978" y="5666518"/>
                <a:ext cx="4053078" cy="946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dirty="0"/>
                  <a:t>Sign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  <m:sup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bSup>
                          </m:e>
                        </m:d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kumimoji="1" lang="en-US" altLang="ja-JP" sz="2400" dirty="0"/>
                  <a:t> can distinguish near and away sides!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4BE151BA-BE59-40ED-A13E-E864BDAD1C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978" y="5666518"/>
                <a:ext cx="4053078" cy="946541"/>
              </a:xfrm>
              <a:prstGeom prst="rect">
                <a:avLst/>
              </a:prstGeom>
              <a:blipFill>
                <a:blip r:embed="rId6"/>
                <a:stretch>
                  <a:fillRect l="-2410" t="-1935" b="-1161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TexTeXPicture" descr="&lt;?xml version=&quot;1.0&quot; encoding=&quot;utf-16&quot;?&gt;&#10;&lt;TeXTeX&gt;&#10;  &lt;preamble&gt;\documentclass{jarticle}&#10;\usepackage{amsmath}&#10;\pagestyle{empty}&lt;/preamble&gt;&#10;  &lt;body&gt;\begin{align*} &#10;\langle N_{\rm B}^{m+1} \rangle_c &#10;= T \frac{\partial  \langle N_{\rm B}^m \rangle_c }{ \partial \mu_{\rm B}}&#10;\end{align*}&lt;/body&gt;&#10;  &lt;fcolor&gt;FFFFFFFF&lt;/fcolor&gt;&#10;  &lt;bcolor&gt;FFFFFFFF&lt;/bcolor&gt;&#10;  &lt;transparent&gt;True&lt;/transparent&gt;&#10;  &lt;resolution&gt;1800&lt;/resolution&gt;&#10;  &lt;imageh&gt;577&lt;/imageh&gt;&#10;  &lt;imagew&gt;2338&lt;/imagew&gt;&#10;  &lt;scale&gt;50&lt;/scale&gt;&#10;  &lt;cursor&gt;124&lt;/cursor&gt;&#10;&lt;/TeXTeX&gt;">
            <a:extLst>
              <a:ext uri="{FF2B5EF4-FFF2-40B4-BE49-F238E27FC236}">
                <a16:creationId xmlns:a16="http://schemas.microsoft.com/office/drawing/2014/main" id="{53007048-ADBB-42FD-844D-5A8DF2C280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39" y="4241258"/>
            <a:ext cx="3212870" cy="79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8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E19B3F8-6FA5-4F36-9617-87EF3025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pic>
        <p:nvPicPr>
          <p:cNvPr id="5" name="Picture 23">
            <a:extLst>
              <a:ext uri="{FF2B5EF4-FFF2-40B4-BE49-F238E27FC236}">
                <a16:creationId xmlns:a16="http://schemas.microsoft.com/office/drawing/2014/main" id="{6D7D6968-204F-4F9E-B0D3-85A5AF0F4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t="15147" r="6668" b="11482"/>
          <a:stretch>
            <a:fillRect/>
          </a:stretch>
        </p:blipFill>
        <p:spPr bwMode="auto">
          <a:xfrm>
            <a:off x="0" y="989013"/>
            <a:ext cx="9144000" cy="496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4">
            <a:extLst>
              <a:ext uri="{FF2B5EF4-FFF2-40B4-BE49-F238E27FC236}">
                <a16:creationId xmlns:a16="http://schemas.microsoft.com/office/drawing/2014/main" id="{70A5D24C-1EC5-4829-B121-F2314813D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141" y="4221163"/>
            <a:ext cx="8137525" cy="1584325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id="{A297DC78-039D-4D6C-9A69-380C84E99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984" y="4293393"/>
            <a:ext cx="7991475" cy="143986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5">
                <a:extLst>
                  <a:ext uri="{FF2B5EF4-FFF2-40B4-BE49-F238E27FC236}">
                    <a16:creationId xmlns:a16="http://schemas.microsoft.com/office/drawing/2014/main" id="{5F9BECA3-59DF-4489-9F72-C7A32E2805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58291" y="4340225"/>
                <a:ext cx="6925037" cy="5558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en-US" altLang="ja-JP" dirty="0"/>
                  <a:t>Once negative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  <m:sup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bSup>
                          </m:e>
                        </m:d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ja-JP" dirty="0"/>
                  <a:t> is established, it is evidences that</a:t>
                </a:r>
              </a:p>
            </p:txBody>
          </p:sp>
        </mc:Choice>
        <mc:Fallback xmlns="">
          <p:sp>
            <p:nvSpPr>
              <p:cNvPr id="8" name="Text Box 5">
                <a:extLst>
                  <a:ext uri="{FF2B5EF4-FFF2-40B4-BE49-F238E27FC236}">
                    <a16:creationId xmlns:a16="http://schemas.microsoft.com/office/drawing/2014/main" id="{5F9BECA3-59DF-4489-9F72-C7A32E280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8291" y="4340225"/>
                <a:ext cx="6925037" cy="555858"/>
              </a:xfrm>
              <a:prstGeom prst="rect">
                <a:avLst/>
              </a:prstGeom>
              <a:blipFill>
                <a:blip r:embed="rId3"/>
                <a:stretch>
                  <a:fillRect l="-1408" t="-4396" r="-440" b="-1208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6">
            <a:extLst>
              <a:ext uri="{FF2B5EF4-FFF2-40B4-BE49-F238E27FC236}">
                <a16:creationId xmlns:a16="http://schemas.microsoft.com/office/drawing/2014/main" id="{14087F44-6A76-45E8-AE95-C3D1ABE1E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1504" y="4797425"/>
            <a:ext cx="73104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/>
              <a:t>(1) </a:t>
            </a:r>
            <a:r>
              <a:rPr lang="en-US" altLang="ja-JP" i="1">
                <a:latin typeface="Symbol" panose="05050102010706020507" pitchFamily="18" charset="2"/>
              </a:rPr>
              <a:t>c</a:t>
            </a:r>
            <a:r>
              <a:rPr lang="en-US" altLang="ja-JP" baseline="-25000"/>
              <a:t>B</a:t>
            </a:r>
            <a:r>
              <a:rPr lang="en-US" altLang="ja-JP"/>
              <a:t> has a peak structure in the QCD phase diagram.</a:t>
            </a:r>
          </a:p>
          <a:p>
            <a:pPr eaLnBrk="1" hangingPunct="1"/>
            <a:r>
              <a:rPr lang="en-US" altLang="ja-JP"/>
              <a:t>(2) Hot matter beyond the peak is created in the collisions.</a:t>
            </a:r>
          </a:p>
        </p:txBody>
      </p:sp>
      <p:sp>
        <p:nvSpPr>
          <p:cNvPr id="11" name="AutoShape 26">
            <a:extLst>
              <a:ext uri="{FF2B5EF4-FFF2-40B4-BE49-F238E27FC236}">
                <a16:creationId xmlns:a16="http://schemas.microsoft.com/office/drawing/2014/main" id="{75CB0AEE-01EA-418A-B9C3-550A14C33F78}"/>
              </a:ext>
            </a:extLst>
          </p:cNvPr>
          <p:cNvSpPr>
            <a:spLocks/>
          </p:cNvSpPr>
          <p:nvPr/>
        </p:nvSpPr>
        <p:spPr bwMode="auto">
          <a:xfrm>
            <a:off x="1178941" y="4868863"/>
            <a:ext cx="215900" cy="720725"/>
          </a:xfrm>
          <a:prstGeom prst="leftBrace">
            <a:avLst>
              <a:gd name="adj1" fmla="val 2781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grpSp>
        <p:nvGrpSpPr>
          <p:cNvPr id="12" name="Group 34">
            <a:extLst>
              <a:ext uri="{FF2B5EF4-FFF2-40B4-BE49-F238E27FC236}">
                <a16:creationId xmlns:a16="http://schemas.microsoft.com/office/drawing/2014/main" id="{87DC95F3-6758-4C85-B16E-DCF380244941}"/>
              </a:ext>
            </a:extLst>
          </p:cNvPr>
          <p:cNvGrpSpPr>
            <a:grpSpLocks/>
          </p:cNvGrpSpPr>
          <p:nvPr/>
        </p:nvGrpSpPr>
        <p:grpSpPr bwMode="auto">
          <a:xfrm>
            <a:off x="2107121" y="5973445"/>
            <a:ext cx="6465889" cy="830263"/>
            <a:chOff x="567" y="3748"/>
            <a:chExt cx="4073" cy="523"/>
          </a:xfrm>
        </p:grpSpPr>
        <p:sp>
          <p:nvSpPr>
            <p:cNvPr id="13" name="Text Box 31">
              <a:extLst>
                <a:ext uri="{FF2B5EF4-FFF2-40B4-BE49-F238E27FC236}">
                  <a16:creationId xmlns:a16="http://schemas.microsoft.com/office/drawing/2014/main" id="{57387E0D-A50F-42D6-8213-42181A286A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" y="3748"/>
              <a:ext cx="3998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buClr>
                  <a:schemeClr val="tx1"/>
                </a:buClr>
                <a:buFontTx/>
                <a:buChar char="•"/>
              </a:pPr>
              <a:r>
                <a:rPr lang="en-US" altLang="ja-JP" b="1" dirty="0">
                  <a:latin typeface="+mj-lt"/>
                </a:rPr>
                <a:t>No</a:t>
              </a:r>
              <a:r>
                <a:rPr lang="en-US" altLang="ja-JP" dirty="0">
                  <a:latin typeface="+mj-lt"/>
                </a:rPr>
                <a:t> dependence on any specific models.</a:t>
              </a:r>
            </a:p>
            <a:p>
              <a:pPr eaLnBrk="1" hangingPunct="1">
                <a:buClr>
                  <a:schemeClr val="tx1"/>
                </a:buClr>
                <a:buFontTx/>
                <a:buChar char="•"/>
              </a:pPr>
              <a:r>
                <a:rPr lang="en-US" altLang="ja-JP" dirty="0">
                  <a:latin typeface="+mj-lt"/>
                </a:rPr>
                <a:t>Just the sign! </a:t>
              </a:r>
              <a:r>
                <a:rPr lang="en-US" altLang="ja-JP" b="1" dirty="0">
                  <a:latin typeface="+mj-lt"/>
                </a:rPr>
                <a:t>No</a:t>
              </a:r>
              <a:r>
                <a:rPr lang="en-US" altLang="ja-JP" dirty="0">
                  <a:latin typeface="+mj-lt"/>
                </a:rPr>
                <a:t> normalization (such as by </a:t>
              </a:r>
              <a:r>
                <a:rPr lang="en-US" altLang="ja-JP" i="1" dirty="0" err="1">
                  <a:latin typeface="+mj-lt"/>
                </a:rPr>
                <a:t>N</a:t>
              </a:r>
              <a:r>
                <a:rPr lang="en-US" altLang="ja-JP" baseline="-25000" dirty="0" err="1">
                  <a:latin typeface="+mj-lt"/>
                </a:rPr>
                <a:t>ch</a:t>
              </a:r>
              <a:r>
                <a:rPr lang="en-US" altLang="ja-JP" dirty="0">
                  <a:latin typeface="+mj-lt"/>
                </a:rPr>
                <a:t>).</a:t>
              </a:r>
            </a:p>
          </p:txBody>
        </p:sp>
        <p:sp>
          <p:nvSpPr>
            <p:cNvPr id="15" name="AutoShape 33">
              <a:extLst>
                <a:ext uri="{FF2B5EF4-FFF2-40B4-BE49-F238E27FC236}">
                  <a16:creationId xmlns:a16="http://schemas.microsoft.com/office/drawing/2014/main" id="{63745582-50B7-4E87-BCAD-88B357C84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" y="3838"/>
              <a:ext cx="90" cy="363"/>
            </a:xfrm>
            <a:prstGeom prst="leftBrace">
              <a:avLst>
                <a:gd name="adj1" fmla="val 33611"/>
                <a:gd name="adj2" fmla="val 25894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</p:grpSp>
      <p:sp>
        <p:nvSpPr>
          <p:cNvPr id="16" name="タイトル 1">
            <a:extLst>
              <a:ext uri="{FF2B5EF4-FFF2-40B4-BE49-F238E27FC236}">
                <a16:creationId xmlns:a16="http://schemas.microsoft.com/office/drawing/2014/main" id="{7A6F5DCC-EE24-45E9-88C0-E9C8F0AF5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29472"/>
            <a:ext cx="7886700" cy="1325563"/>
          </a:xfrm>
        </p:spPr>
        <p:txBody>
          <a:bodyPr/>
          <a:lstStyle/>
          <a:p>
            <a:r>
              <a:rPr lang="en-US" altLang="ja-JP" dirty="0"/>
              <a:t>Impact of Negative Cumulants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F65084E-AAC7-43CD-B54D-7FDF51B14098}"/>
              </a:ext>
            </a:extLst>
          </p:cNvPr>
          <p:cNvSpPr txBox="1"/>
          <p:nvPr/>
        </p:nvSpPr>
        <p:spPr>
          <a:xfrm>
            <a:off x="6022633" y="1006320"/>
            <a:ext cx="3121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2000" dirty="0"/>
              <a:t>Asakawa, </a:t>
            </a:r>
            <a:r>
              <a:rPr kumimoji="1" lang="en-US" altLang="ja-JP" sz="2000" dirty="0" err="1"/>
              <a:t>Ejiri</a:t>
            </a:r>
            <a:r>
              <a:rPr kumimoji="1" lang="en-US" altLang="ja-JP" sz="2000" dirty="0"/>
              <a:t>, MK, PRL ’09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16822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図 67">
            <a:extLst>
              <a:ext uri="{FF2B5EF4-FFF2-40B4-BE49-F238E27FC236}">
                <a16:creationId xmlns:a16="http://schemas.microsoft.com/office/drawing/2014/main" id="{89D20072-17AD-4EA7-8D62-420CBDF75A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1744" b="9430"/>
          <a:stretch/>
        </p:blipFill>
        <p:spPr>
          <a:xfrm>
            <a:off x="1660177" y="1499393"/>
            <a:ext cx="6163974" cy="429585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QCD Phase Diagram</a:t>
            </a:r>
            <a:endParaRPr kumimoji="1" lang="ja-JP" altLang="en-US" dirty="0"/>
          </a:p>
        </p:txBody>
      </p:sp>
      <p:pic>
        <p:nvPicPr>
          <p:cNvPr id="43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0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754" y="5893060"/>
            <a:ext cx="163034" cy="261795"/>
          </a:xfrm>
          <a:prstGeom prst="rect">
            <a:avLst/>
          </a:prstGeom>
        </p:spPr>
      </p:pic>
      <p:cxnSp>
        <p:nvCxnSpPr>
          <p:cNvPr id="45" name="直線コネクタ 44"/>
          <p:cNvCxnSpPr/>
          <p:nvPr/>
        </p:nvCxnSpPr>
        <p:spPr>
          <a:xfrm>
            <a:off x="4738215" y="5674094"/>
            <a:ext cx="0" cy="407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6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\mu_c&#10;\end{align*}&lt;/body&gt;&#10;  &lt;fcolor&gt;FFFFFFFF&lt;/fcolor&gt;&#10;  &lt;bcolor&gt;FFFFFFFF&lt;/bcolor&gt;&#10;  &lt;transparent&gt;True&lt;/transparent&gt;&#10;  &lt;resolution&gt;1800&lt;/resolution&gt;&#10;  &lt;imageh&gt;160&lt;/imageh&gt;&#10;  &lt;imagew&gt;22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883" y="5866732"/>
            <a:ext cx="282290" cy="199852"/>
          </a:xfrm>
          <a:prstGeom prst="rect">
            <a:avLst/>
          </a:prstGeom>
        </p:spPr>
      </p:pic>
      <p:cxnSp>
        <p:nvCxnSpPr>
          <p:cNvPr id="47" name="直線矢印コネクタ 46"/>
          <p:cNvCxnSpPr/>
          <p:nvPr/>
        </p:nvCxnSpPr>
        <p:spPr>
          <a:xfrm rot="5400000" flipH="1" flipV="1">
            <a:off x="-673980" y="3606782"/>
            <a:ext cx="4680000" cy="0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tailEnd type="arrow" w="lg" len="lg"/>
          </a:ln>
          <a:effectLst/>
        </p:spPr>
      </p:cxnSp>
      <p:cxnSp>
        <p:nvCxnSpPr>
          <p:cNvPr id="49" name="直線コネクタ 48"/>
          <p:cNvCxnSpPr/>
          <p:nvPr/>
        </p:nvCxnSpPr>
        <p:spPr>
          <a:xfrm>
            <a:off x="1368141" y="3583918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50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T_c&#10;\end{align*}&lt;/body&gt;&#10;  &lt;fcolor&gt;FFFFFFFF&lt;/fcolor&gt;&#10;  &lt;bcolor&gt;FFFFFFFF&lt;/bcolor&gt;&#10;  &lt;transparent&gt;True&lt;/transparent&gt;&#10;  &lt;resolution&gt;1800&lt;/resolution&gt;&#10;  &lt;imageh&gt;208&lt;/imageh&gt;&#10;  &lt;imagew&gt;224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684" y="3225486"/>
            <a:ext cx="279792" cy="259807"/>
          </a:xfrm>
          <a:prstGeom prst="rect">
            <a:avLst/>
          </a:prstGeom>
        </p:spPr>
      </p:pic>
      <p:cxnSp>
        <p:nvCxnSpPr>
          <p:cNvPr id="44" name="直線矢印コネクタ 43"/>
          <p:cNvCxnSpPr/>
          <p:nvPr/>
        </p:nvCxnSpPr>
        <p:spPr>
          <a:xfrm>
            <a:off x="1532669" y="5784193"/>
            <a:ext cx="6552000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tailEnd type="arrow" w="lg" len="lg"/>
          </a:ln>
          <a:effectLst/>
        </p:spPr>
      </p:cxnSp>
      <p:sp>
        <p:nvSpPr>
          <p:cNvPr id="54" name="テキスト ボックス 53"/>
          <p:cNvSpPr txBox="1"/>
          <p:nvPr/>
        </p:nvSpPr>
        <p:spPr>
          <a:xfrm rot="16200000">
            <a:off x="-64258" y="2056916"/>
            <a:ext cx="2111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Temperature</a:t>
            </a:r>
            <a:endParaRPr kumimoji="1" lang="ja-JP" altLang="en-US" sz="2800" dirty="0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5282777" y="5946782"/>
            <a:ext cx="2975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C</a:t>
            </a:r>
            <a:r>
              <a:rPr kumimoji="1" lang="en-US" altLang="ja-JP" sz="2800" dirty="0"/>
              <a:t>hemical Potential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3</a:t>
            </a:fld>
            <a:endParaRPr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BFE8B08-0CD5-41A8-8669-30204B6A533B}"/>
              </a:ext>
            </a:extLst>
          </p:cNvPr>
          <p:cNvGrpSpPr/>
          <p:nvPr/>
        </p:nvGrpSpPr>
        <p:grpSpPr>
          <a:xfrm>
            <a:off x="1958057" y="4530346"/>
            <a:ext cx="1463308" cy="886411"/>
            <a:chOff x="2854629" y="4559966"/>
            <a:chExt cx="1463308" cy="886411"/>
          </a:xfrm>
        </p:grpSpPr>
        <p:sp>
          <p:nvSpPr>
            <p:cNvPr id="15" name="角丸四角形 5">
              <a:extLst>
                <a:ext uri="{FF2B5EF4-FFF2-40B4-BE49-F238E27FC236}">
                  <a16:creationId xmlns:a16="http://schemas.microsoft.com/office/drawing/2014/main" id="{FAD5733B-7D2B-4E22-8CA4-287151FA672C}"/>
                </a:ext>
              </a:extLst>
            </p:cNvPr>
            <p:cNvSpPr/>
            <p:nvPr/>
          </p:nvSpPr>
          <p:spPr>
            <a:xfrm>
              <a:off x="2854629" y="4559966"/>
              <a:ext cx="1463308" cy="886411"/>
            </a:xfrm>
            <a:prstGeom prst="roundRect">
              <a:avLst/>
            </a:prstGeom>
            <a:solidFill>
              <a:srgbClr val="424E5B">
                <a:alpha val="85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77FCCA36-EEDF-4D6E-AAAB-733D4337D9BF}"/>
                </a:ext>
              </a:extLst>
            </p:cNvPr>
            <p:cNvSpPr txBox="1"/>
            <p:nvPr/>
          </p:nvSpPr>
          <p:spPr>
            <a:xfrm>
              <a:off x="3038453" y="4559967"/>
              <a:ext cx="11336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Hadron</a:t>
              </a:r>
            </a:p>
            <a:p>
              <a:r>
                <a:rPr lang="en-US" altLang="ja-JP" sz="2400" dirty="0"/>
                <a:t>Phase</a:t>
              </a:r>
              <a:endParaRPr kumimoji="1" lang="ja-JP" altLang="en-US" sz="2400" dirty="0"/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4FCA6DCA-EA57-41F6-800A-319C89AC63F3}"/>
              </a:ext>
            </a:extLst>
          </p:cNvPr>
          <p:cNvGrpSpPr/>
          <p:nvPr/>
        </p:nvGrpSpPr>
        <p:grpSpPr>
          <a:xfrm>
            <a:off x="4288697" y="1963027"/>
            <a:ext cx="2942606" cy="626328"/>
            <a:chOff x="4288697" y="1963027"/>
            <a:chExt cx="2942606" cy="626328"/>
          </a:xfrm>
        </p:grpSpPr>
        <p:sp>
          <p:nvSpPr>
            <p:cNvPr id="19" name="角丸四角形 5">
              <a:extLst>
                <a:ext uri="{FF2B5EF4-FFF2-40B4-BE49-F238E27FC236}">
                  <a16:creationId xmlns:a16="http://schemas.microsoft.com/office/drawing/2014/main" id="{1A8022AA-7404-40F6-B995-93883D27CF2C}"/>
                </a:ext>
              </a:extLst>
            </p:cNvPr>
            <p:cNvSpPr/>
            <p:nvPr/>
          </p:nvSpPr>
          <p:spPr>
            <a:xfrm>
              <a:off x="4288697" y="1963027"/>
              <a:ext cx="2942606" cy="626328"/>
            </a:xfrm>
            <a:prstGeom prst="roundRect">
              <a:avLst/>
            </a:prstGeom>
            <a:solidFill>
              <a:srgbClr val="424E5B">
                <a:alpha val="85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138489C5-01F1-4434-9EED-857E46258342}"/>
                </a:ext>
              </a:extLst>
            </p:cNvPr>
            <p:cNvSpPr txBox="1"/>
            <p:nvPr/>
          </p:nvSpPr>
          <p:spPr>
            <a:xfrm>
              <a:off x="4348316" y="2029895"/>
              <a:ext cx="28280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/>
                <a:t>Quark-Gluon Plasma</a:t>
              </a:r>
              <a:endParaRPr kumimoji="1" lang="ja-JP" altLang="en-US" sz="24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E1B8DDBB-1636-41F0-8CB9-69CBC4422871}"/>
              </a:ext>
            </a:extLst>
          </p:cNvPr>
          <p:cNvGrpSpPr/>
          <p:nvPr/>
        </p:nvGrpSpPr>
        <p:grpSpPr>
          <a:xfrm>
            <a:off x="5961996" y="4969855"/>
            <a:ext cx="1400057" cy="626328"/>
            <a:chOff x="4288697" y="1963027"/>
            <a:chExt cx="1400057" cy="626328"/>
          </a:xfrm>
        </p:grpSpPr>
        <p:sp>
          <p:nvSpPr>
            <p:cNvPr id="23" name="角丸四角形 5">
              <a:extLst>
                <a:ext uri="{FF2B5EF4-FFF2-40B4-BE49-F238E27FC236}">
                  <a16:creationId xmlns:a16="http://schemas.microsoft.com/office/drawing/2014/main" id="{E531D7D4-3705-4CAB-ACB7-7EC823EC8147}"/>
                </a:ext>
              </a:extLst>
            </p:cNvPr>
            <p:cNvSpPr/>
            <p:nvPr/>
          </p:nvSpPr>
          <p:spPr>
            <a:xfrm>
              <a:off x="4288697" y="1963027"/>
              <a:ext cx="1400057" cy="626328"/>
            </a:xfrm>
            <a:prstGeom prst="roundRect">
              <a:avLst/>
            </a:prstGeom>
            <a:solidFill>
              <a:srgbClr val="424E5B">
                <a:alpha val="85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32FA351-9551-4990-A0AF-CCB2F157C0E6}"/>
                </a:ext>
              </a:extLst>
            </p:cNvPr>
            <p:cNvSpPr txBox="1"/>
            <p:nvPr/>
          </p:nvSpPr>
          <p:spPr>
            <a:xfrm>
              <a:off x="4348316" y="2029895"/>
              <a:ext cx="12720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Color SC</a:t>
              </a:r>
              <a:endParaRPr kumimoji="1" lang="ja-JP" altLang="en-US" sz="2400" dirty="0"/>
            </a:p>
          </p:txBody>
        </p:sp>
      </p:grpSp>
      <p:sp>
        <p:nvSpPr>
          <p:cNvPr id="25" name="吹き出し: 角を丸めた四角形 24">
            <a:extLst>
              <a:ext uri="{FF2B5EF4-FFF2-40B4-BE49-F238E27FC236}">
                <a16:creationId xmlns:a16="http://schemas.microsoft.com/office/drawing/2014/main" id="{D2D3B3A3-5D1B-40E8-AAFC-771143D6ABD4}"/>
              </a:ext>
            </a:extLst>
          </p:cNvPr>
          <p:cNvSpPr/>
          <p:nvPr/>
        </p:nvSpPr>
        <p:spPr>
          <a:xfrm>
            <a:off x="4068305" y="3191896"/>
            <a:ext cx="1214472" cy="784043"/>
          </a:xfrm>
          <a:prstGeom prst="wedgeRoundRectCallout">
            <a:avLst>
              <a:gd name="adj1" fmla="val -70249"/>
              <a:gd name="adj2" fmla="val 48109"/>
              <a:gd name="adj3" fmla="val 16667"/>
            </a:avLst>
          </a:prstGeom>
          <a:solidFill>
            <a:srgbClr val="20575F">
              <a:alpha val="70000"/>
            </a:srgbClr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Critical </a:t>
            </a:r>
          </a:p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Point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D55DA5D-6EBE-4661-9C5C-7E974595128C}"/>
              </a:ext>
            </a:extLst>
          </p:cNvPr>
          <p:cNvSpPr txBox="1"/>
          <p:nvPr/>
        </p:nvSpPr>
        <p:spPr>
          <a:xfrm rot="3033201">
            <a:off x="3687236" y="4558795"/>
            <a:ext cx="863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1</a:t>
            </a:r>
            <a:r>
              <a:rPr kumimoji="1" lang="en-US" altLang="ja-JP" sz="2400" b="1" baseline="30000" dirty="0">
                <a:solidFill>
                  <a:schemeClr val="bg1"/>
                </a:solidFill>
              </a:rPr>
              <a:t>st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 tr.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四角形: 角を丸くする 5">
                <a:extLst>
                  <a:ext uri="{FF2B5EF4-FFF2-40B4-BE49-F238E27FC236}">
                    <a16:creationId xmlns:a16="http://schemas.microsoft.com/office/drawing/2014/main" id="{64405043-1A22-2149-9CAB-D0840F6F5D96}"/>
                  </a:ext>
                </a:extLst>
              </p:cNvPr>
              <p:cNvSpPr/>
              <p:nvPr/>
            </p:nvSpPr>
            <p:spPr>
              <a:xfrm>
                <a:off x="5160730" y="3746542"/>
                <a:ext cx="649129" cy="469846"/>
              </a:xfrm>
              <a:prstGeom prst="roundRect">
                <a:avLst/>
              </a:prstGeom>
              <a:solidFill>
                <a:srgbClr val="20575F">
                  <a:alpha val="70000"/>
                </a:srgbClr>
              </a:solidFill>
              <a:ln w="190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1" lang="en-US" altLang="ja-JP" sz="2400" b="0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kumimoji="1" lang="en-US" altLang="ja-JP" sz="2400" b="0" i="1" dirty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i="1" dirty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kumimoji="1" lang="en-US" altLang="ja-JP" sz="2400" b="0" i="1" dirty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1" lang="ja-JP" altLang="en-US" sz="24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6" name="四角形: 角を丸くする 5">
                <a:extLst>
                  <a:ext uri="{FF2B5EF4-FFF2-40B4-BE49-F238E27FC236}">
                    <a16:creationId xmlns:a16="http://schemas.microsoft.com/office/drawing/2014/main" id="{64405043-1A22-2149-9CAB-D0840F6F5D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0730" y="3746542"/>
                <a:ext cx="649129" cy="46984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905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95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>
            <a:extLst>
              <a:ext uri="{FF2B5EF4-FFF2-40B4-BE49-F238E27FC236}">
                <a16:creationId xmlns:a16="http://schemas.microsoft.com/office/drawing/2014/main" id="{4EE6E8BF-F849-9CA1-FE53-41C2806E0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035" y="1911986"/>
            <a:ext cx="7057930" cy="3486549"/>
          </a:xfrm>
          <a:prstGeom prst="rect">
            <a:avLst/>
          </a:prstGeom>
        </p:spPr>
      </p:pic>
      <p:sp>
        <p:nvSpPr>
          <p:cNvPr id="19" name="角丸四角形 18">
            <a:extLst>
              <a:ext uri="{FF2B5EF4-FFF2-40B4-BE49-F238E27FC236}">
                <a16:creationId xmlns:a16="http://schemas.microsoft.com/office/drawing/2014/main" id="{8316069D-9663-4334-A04C-2DA09B88374D}"/>
              </a:ext>
            </a:extLst>
          </p:cNvPr>
          <p:cNvSpPr/>
          <p:nvPr/>
        </p:nvSpPr>
        <p:spPr>
          <a:xfrm>
            <a:off x="1059681" y="5707962"/>
            <a:ext cx="7068317" cy="1017382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Proton Number Cumulants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165216" y="5745496"/>
            <a:ext cx="72224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ja-JP" sz="2800" b="1" dirty="0">
                <a:solidFill>
                  <a:srgbClr val="FFFF00"/>
                </a:solidFill>
              </a:rPr>
              <a:t>Nonzero and non-</a:t>
            </a:r>
            <a:r>
              <a:rPr lang="en-US" altLang="ja-JP" sz="2800" b="1" dirty="0" err="1">
                <a:solidFill>
                  <a:srgbClr val="FFFF00"/>
                </a:solidFill>
              </a:rPr>
              <a:t>Poissonian</a:t>
            </a:r>
            <a:r>
              <a:rPr lang="en-US" altLang="ja-JP" sz="2800" b="1" dirty="0">
                <a:solidFill>
                  <a:srgbClr val="FFFF00"/>
                </a:solidFill>
              </a:rPr>
              <a:t> cumulants are experimentally established.</a:t>
            </a:r>
            <a:endParaRPr kumimoji="1" lang="ja-JP" altLang="en-US" sz="2800" b="1" dirty="0">
              <a:solidFill>
                <a:srgbClr val="FFFF00"/>
              </a:solidFill>
            </a:endParaRPr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30</a:t>
            </a:fld>
            <a:endParaRPr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495073" y="5353882"/>
            <a:ext cx="22099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STAR, PRL</a:t>
            </a:r>
            <a:r>
              <a:rPr kumimoji="1" lang="en-US" altLang="ja-JP" sz="2000" b="1" dirty="0"/>
              <a:t>126</a:t>
            </a:r>
            <a:r>
              <a:rPr kumimoji="1" lang="en-US" altLang="ja-JP" sz="2000" dirty="0"/>
              <a:t> (’21)</a:t>
            </a:r>
            <a:endParaRPr kumimoji="1" lang="ja-JP" altLang="en-US" sz="2000" dirty="0"/>
          </a:p>
        </p:txBody>
      </p:sp>
      <p:pic>
        <p:nvPicPr>
          <p:cNvPr id="3" name="TexTeXPicture" descr="&lt;?xml version=&quot;1.0&quot; encoding=&quot;utf-16&quot;?&gt;&#10;&lt;TeXTeX&gt;&#10;  &lt;preamble&gt;\documentclass{jarticle}&#10;\usepackage{amsmath}&#10;\pagestyle{empty}&lt;/preamble&gt;&#10;  &lt;body&gt;\begin{align*} &#10;\langle N_p^3 \rangle_c / \langle N_p^2 \rangle_c &#10;\end{align*}&lt;/body&gt;&#10;  &lt;fcolor&gt;FFFFFFFF&lt;/fcolor&gt;&#10;  &lt;bcolor&gt;FFFFFFFF&lt;/bcolor&gt;&#10;  &lt;transparent&gt;True&lt;/transparent&gt;&#10;  &lt;resolution&gt;1800&lt;/resolution&gt;&#10;  &lt;imageh&gt;313&lt;/imageh&gt;&#10;  &lt;imagew&gt;1350&lt;/imagew&gt;&#10;  &lt;scale&gt;50&lt;/scale&gt;&#10;  &lt;cursor&gt;53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120" y="1352505"/>
            <a:ext cx="2171081" cy="503369"/>
          </a:xfrm>
          <a:prstGeom prst="rect">
            <a:avLst/>
          </a:prstGeom>
        </p:spPr>
      </p:pic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\langle N_p^4 \rangle_c / \langle N_p^2 \rangle_c &#10;\end{align*}&lt;/body&gt;&#10;  &lt;fcolor&gt;FFFFFFFF&lt;/fcolor&gt;&#10;  &lt;bcolor&gt;FFFFFFFF&lt;/bcolor&gt;&#10;  &lt;transparent&gt;True&lt;/transparent&gt;&#10;  &lt;resolution&gt;1800&lt;/resolution&gt;&#10;  &lt;imageh&gt;314&lt;/imageh&gt;&#10;  &lt;imagew&gt;1350&lt;/imagew&gt;&#10;  &lt;scale&gt;50&lt;/scale&gt;&#10;  &lt;cursor&gt;55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061" y="1352505"/>
            <a:ext cx="2244044" cy="521947"/>
          </a:xfrm>
          <a:prstGeom prst="rect">
            <a:avLst/>
          </a:prstGeom>
        </p:spPr>
      </p:pic>
      <p:sp>
        <p:nvSpPr>
          <p:cNvPr id="6" name="矢印: 下 5">
            <a:extLst>
              <a:ext uri="{FF2B5EF4-FFF2-40B4-BE49-F238E27FC236}">
                <a16:creationId xmlns:a16="http://schemas.microsoft.com/office/drawing/2014/main" id="{F3F2AD00-5ACD-4F26-8EA8-5BB6A4CE40DB}"/>
              </a:ext>
            </a:extLst>
          </p:cNvPr>
          <p:cNvSpPr/>
          <p:nvPr/>
        </p:nvSpPr>
        <p:spPr>
          <a:xfrm>
            <a:off x="1918902" y="2539426"/>
            <a:ext cx="1439712" cy="834830"/>
          </a:xfrm>
          <a:prstGeom prst="downArrow">
            <a:avLst/>
          </a:prstGeom>
          <a:gradFill>
            <a:gsLst>
              <a:gs pos="0">
                <a:srgbClr val="FF0000">
                  <a:alpha val="42000"/>
                </a:srgbClr>
              </a:gs>
              <a:gs pos="100000">
                <a:srgbClr val="FF0000">
                  <a:alpha val="9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AD066A1-5D3F-4262-AAC5-D7284992BA7A}"/>
              </a:ext>
            </a:extLst>
          </p:cNvPr>
          <p:cNvSpPr txBox="1"/>
          <p:nvPr/>
        </p:nvSpPr>
        <p:spPr>
          <a:xfrm>
            <a:off x="3008701" y="2492344"/>
            <a:ext cx="1951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</a:rPr>
              <a:t>suppression?</a:t>
            </a:r>
            <a:endParaRPr kumimoji="1" lang="ja-JP" altLang="en-US" sz="2400" b="1" dirty="0">
              <a:solidFill>
                <a:srgbClr val="FF0000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BA71514-5772-4C52-A2FD-81EBFE4B35F5}"/>
              </a:ext>
            </a:extLst>
          </p:cNvPr>
          <p:cNvSpPr txBox="1"/>
          <p:nvPr/>
        </p:nvSpPr>
        <p:spPr>
          <a:xfrm rot="2344447">
            <a:off x="5347407" y="3240024"/>
            <a:ext cx="2323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FF0000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</a:rPr>
              <a:t>non-monotonic</a:t>
            </a: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327E9F7E-29E6-4DBC-8054-B45C4D5AC4A7}"/>
              </a:ext>
            </a:extLst>
          </p:cNvPr>
          <p:cNvSpPr/>
          <p:nvPr/>
        </p:nvSpPr>
        <p:spPr>
          <a:xfrm rot="2418703">
            <a:off x="5062056" y="3526732"/>
            <a:ext cx="1873798" cy="1003669"/>
          </a:xfrm>
          <a:prstGeom prst="ellipse">
            <a:avLst/>
          </a:prstGeom>
          <a:solidFill>
            <a:srgbClr val="FF0000">
              <a:alpha val="10000"/>
            </a:srgb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04803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角丸四角形 18">
            <a:extLst>
              <a:ext uri="{FF2B5EF4-FFF2-40B4-BE49-F238E27FC236}">
                <a16:creationId xmlns:a16="http://schemas.microsoft.com/office/drawing/2014/main" id="{A3C6262C-44F3-4CC5-B21F-AF06221CC0F6}"/>
              </a:ext>
            </a:extLst>
          </p:cNvPr>
          <p:cNvSpPr/>
          <p:nvPr/>
        </p:nvSpPr>
        <p:spPr>
          <a:xfrm>
            <a:off x="908304" y="5615771"/>
            <a:ext cx="7479792" cy="1036953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Time Evolution of Cumulants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50" y="1201806"/>
            <a:ext cx="5990686" cy="4347496"/>
          </a:xfrm>
          <a:prstGeom prst="rect">
            <a:avLst/>
          </a:prstGeom>
        </p:spPr>
      </p:pic>
      <p:sp>
        <p:nvSpPr>
          <p:cNvPr id="256" name="下矢印 255"/>
          <p:cNvSpPr/>
          <p:nvPr/>
        </p:nvSpPr>
        <p:spPr>
          <a:xfrm rot="1190015">
            <a:off x="3345524" y="2745517"/>
            <a:ext cx="618565" cy="2152431"/>
          </a:xfrm>
          <a:prstGeom prst="downArrow">
            <a:avLst>
              <a:gd name="adj1" fmla="val 50000"/>
              <a:gd name="adj2" fmla="val 126399"/>
            </a:avLst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4011861" y="3073811"/>
            <a:ext cx="2535244" cy="974951"/>
            <a:chOff x="5873478" y="3010339"/>
            <a:chExt cx="2535244" cy="974951"/>
          </a:xfrm>
        </p:grpSpPr>
        <p:sp>
          <p:nvSpPr>
            <p:cNvPr id="266" name="角丸四角形吹き出し 265"/>
            <p:cNvSpPr/>
            <p:nvPr/>
          </p:nvSpPr>
          <p:spPr>
            <a:xfrm>
              <a:off x="5873478" y="3010339"/>
              <a:ext cx="2364555" cy="974951"/>
            </a:xfrm>
            <a:prstGeom prst="wedgeRoundRectCallout">
              <a:avLst>
                <a:gd name="adj1" fmla="val -62695"/>
                <a:gd name="adj2" fmla="val 19525"/>
                <a:gd name="adj3" fmla="val 16667"/>
              </a:avLst>
            </a:prstGeom>
            <a:solidFill>
              <a:srgbClr val="103F53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7" name="テキスト ボックス 266"/>
            <p:cNvSpPr txBox="1"/>
            <p:nvPr/>
          </p:nvSpPr>
          <p:spPr>
            <a:xfrm>
              <a:off x="5923958" y="3081820"/>
              <a:ext cx="24847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/>
                <a:t>Critical slowing down around CP</a:t>
              </a:r>
              <a:endParaRPr kumimoji="1" lang="ja-JP" altLang="en-US" sz="2400" dirty="0"/>
            </a:p>
          </p:txBody>
        </p:sp>
      </p:grpSp>
      <p:sp>
        <p:nvSpPr>
          <p:cNvPr id="268" name="角丸四角形吹き出し 267"/>
          <p:cNvSpPr/>
          <p:nvPr/>
        </p:nvSpPr>
        <p:spPr>
          <a:xfrm>
            <a:off x="3881190" y="4077816"/>
            <a:ext cx="2014195" cy="974951"/>
          </a:xfrm>
          <a:prstGeom prst="wedgeRoundRectCallout">
            <a:avLst>
              <a:gd name="adj1" fmla="val -64250"/>
              <a:gd name="adj2" fmla="val -20303"/>
              <a:gd name="adj3" fmla="val 16667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032387" y="4144285"/>
            <a:ext cx="184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diffusion of fluctuations</a:t>
            </a:r>
            <a:endParaRPr kumimoji="1" lang="ja-JP" altLang="en-US" sz="2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28650" y="5672012"/>
            <a:ext cx="7919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rgbClr val="FFFF00"/>
                </a:solidFill>
              </a:rPr>
              <a:t>Proper understanding of the time evolution of fluctuations is indispensable.</a:t>
            </a:r>
            <a:endParaRPr kumimoji="1" lang="ja-JP" altLang="en-US" sz="2800" b="1" dirty="0">
              <a:solidFill>
                <a:srgbClr val="FFFF00"/>
              </a:solidFill>
            </a:endParaRPr>
          </a:p>
        </p:txBody>
      </p:sp>
      <p:sp>
        <p:nvSpPr>
          <p:cNvPr id="18" name="角丸四角形吹き出し 267">
            <a:extLst>
              <a:ext uri="{FF2B5EF4-FFF2-40B4-BE49-F238E27FC236}">
                <a16:creationId xmlns:a16="http://schemas.microsoft.com/office/drawing/2014/main" id="{A3C79DD5-7E11-4392-94C0-481EB2822A6A}"/>
              </a:ext>
            </a:extLst>
          </p:cNvPr>
          <p:cNvSpPr/>
          <p:nvPr/>
        </p:nvSpPr>
        <p:spPr>
          <a:xfrm>
            <a:off x="2229174" y="1757250"/>
            <a:ext cx="2014195" cy="974951"/>
          </a:xfrm>
          <a:prstGeom prst="wedgeRoundRectCallout">
            <a:avLst>
              <a:gd name="adj1" fmla="val 31691"/>
              <a:gd name="adj2" fmla="val 77863"/>
              <a:gd name="adj3" fmla="val 16667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7EE21C7-D0E0-4F70-ACD4-E9DD67D884AE}"/>
              </a:ext>
            </a:extLst>
          </p:cNvPr>
          <p:cNvSpPr txBox="1"/>
          <p:nvPr/>
        </p:nvSpPr>
        <p:spPr>
          <a:xfrm>
            <a:off x="2380371" y="1823719"/>
            <a:ext cx="184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initial</a:t>
            </a:r>
          </a:p>
          <a:p>
            <a:r>
              <a:rPr kumimoji="1" lang="en-US" altLang="ja-JP" sz="2400" dirty="0"/>
              <a:t>fluctuations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281224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角丸四角形 18">
            <a:extLst>
              <a:ext uri="{FF2B5EF4-FFF2-40B4-BE49-F238E27FC236}">
                <a16:creationId xmlns:a16="http://schemas.microsoft.com/office/drawing/2014/main" id="{099533E1-73A0-4DE8-9A78-72D2BA059EA1}"/>
              </a:ext>
            </a:extLst>
          </p:cNvPr>
          <p:cNvSpPr/>
          <p:nvPr/>
        </p:nvSpPr>
        <p:spPr>
          <a:xfrm>
            <a:off x="1389888" y="5873904"/>
            <a:ext cx="6833616" cy="928779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129396" y="2559822"/>
            <a:ext cx="4190459" cy="31878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Rapidity Window Dependence</a:t>
            </a:r>
            <a:br>
              <a:rPr lang="en-US" altLang="ja-JP" dirty="0"/>
            </a:br>
            <a:r>
              <a:rPr lang="en-US" altLang="ja-JP" sz="3200" dirty="0"/>
              <a:t>in Diffusion Models</a:t>
            </a:r>
            <a:endParaRPr kumimoji="1" lang="ja-JP" altLang="en-US" sz="2000" dirty="0"/>
          </a:p>
        </p:txBody>
      </p:sp>
      <p:pic>
        <p:nvPicPr>
          <p:cNvPr id="4" name="TexTeXPicture" descr="&lt;?xml version=&quot;1.0&quot; encoding=&quot;utf-16&quot;?&gt;&#10;&lt;TeXTeX&gt;&#10;  &lt;preamble&gt;\documentclass{jarticle}&#10;\usepackage{amsmath}&#10;\pagestyle{empty}&lt;/preamble&gt;&#10;  &lt;body&gt;\begin{align*} &#10;\Delta\eta / \Delta\eta_{\rm drift}&#10;\end{align*}&lt;/body&gt;&#10;  &lt;fcolor&gt;FF000000&lt;/fcolor&gt;&#10;  &lt;bcolor&gt;FFFFFFFF&lt;/bcolor&gt;&#10;  &lt;transparent&gt;True&lt;/transparent&gt;&#10;  &lt;resolution&gt;1800&lt;/resolution&gt;&#10;  &lt;imageh&gt;250&lt;/imageh&gt;&#10;  &lt;imagew&gt;1156&lt;/imagew&gt;&#10;  &lt;scale&gt;50&lt;/scale&gt;&#10;  &lt;cursor&gt;50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60" y="5352843"/>
            <a:ext cx="1467818" cy="31743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9026" b="6057"/>
          <a:stretch/>
        </p:blipFill>
        <p:spPr>
          <a:xfrm>
            <a:off x="628650" y="2559822"/>
            <a:ext cx="3691205" cy="2793021"/>
          </a:xfrm>
          <a:prstGeom prst="rect">
            <a:avLst/>
          </a:prstGeom>
        </p:spPr>
      </p:pic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^4\rangle(\eta)/&#10;{\rm Skellam}&#10;\end{align*}&lt;/body&gt;&#10;  &lt;fcolor&gt;FF000000&lt;/fcolor&gt;&#10;  &lt;bcolor&gt;FFFFFFFF&lt;/bcolor&gt;&#10;  &lt;transparent&gt;True&lt;/transparent&gt;&#10;  &lt;resolution&gt;1800&lt;/resolution&gt;&#10;  &lt;imageh&gt;284&lt;/imageh&gt;&#10;  &lt;imagew&gt;1915&lt;/imagew&gt;&#10;  &lt;scale&gt;50&lt;/scale&gt;&#10;  &lt;cursor&gt;62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76285" y="3812851"/>
            <a:ext cx="2315709" cy="343427"/>
          </a:xfrm>
          <a:prstGeom prst="rect">
            <a:avLst/>
          </a:prstGeom>
        </p:spPr>
      </p:pic>
      <p:sp>
        <p:nvSpPr>
          <p:cNvPr id="37" name="テキスト ボックス 36"/>
          <p:cNvSpPr txBox="1"/>
          <p:nvPr/>
        </p:nvSpPr>
        <p:spPr>
          <a:xfrm>
            <a:off x="1665998" y="2159674"/>
            <a:ext cx="2580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MK+ (2014); MK (2015)</a:t>
            </a:r>
            <a:endParaRPr kumimoji="1" lang="ja-JP" altLang="en-US" sz="20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32</a:t>
            </a:fld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/>
              <p:cNvSpPr txBox="1"/>
              <p:nvPr/>
            </p:nvSpPr>
            <p:spPr>
              <a:xfrm>
                <a:off x="1534160" y="5926580"/>
                <a:ext cx="660835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buFont typeface="Wingdings" panose="05000000000000000000" pitchFamily="2" charset="2"/>
                  <a:buChar char="p"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Non-monotonic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2400" b="0" i="0" u="none" strike="noStrike" kern="1200" cap="none" spc="0" normalizeH="0" baseline="0" noProof="0" smtClean="0">
                        <a:ln>
                          <a:noFill/>
                        </a:ln>
                        <a:effectLst/>
                        <a:uLnTx/>
                        <a:uFillTx/>
                        <a:latin typeface="Cambria Math" panose="02040503050406030204" pitchFamily="18" charset="0"/>
                        <a:ea typeface="ＭＳ Ｐゴシック"/>
                        <a:cs typeface="+mn-cs"/>
                      </a:rPr>
                      <m:t>Δ</m:t>
                    </m:r>
                    <m:r>
                      <a:rPr kumimoji="1" lang="en-US" altLang="ja-JP" sz="2400" b="0" i="1" u="none" strike="noStrike" kern="1200" cap="none" spc="0" normalizeH="0" baseline="0" noProof="0" smtClean="0">
                        <a:ln>
                          <a:noFill/>
                        </a:ln>
                        <a:effectLst/>
                        <a:uLnTx/>
                        <a:uFillTx/>
                        <a:latin typeface="Cambria Math" panose="02040503050406030204" pitchFamily="18" charset="0"/>
                        <a:ea typeface="ＭＳ Ｐゴシック"/>
                        <a:cs typeface="+mn-cs"/>
                      </a:rPr>
                      <m:t>𝑦</m:t>
                    </m:r>
                  </m:oMath>
                </a14:m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dependence can emerge </a:t>
                </a:r>
                <a:r>
                  <a:rPr lang="en-US" altLang="ja-JP" sz="2400" noProof="0" dirty="0">
                    <a:latin typeface="Arial"/>
                    <a:ea typeface="ＭＳ Ｐゴシック"/>
                  </a:rPr>
                  <a:t>reflecting the dynamical evolution.</a:t>
                </a:r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</mc:Choice>
        <mc:Fallback xmlns="">
          <p:sp>
            <p:nvSpPr>
              <p:cNvPr id="22" name="テキスト ボックス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160" y="5926580"/>
                <a:ext cx="6608354" cy="830997"/>
              </a:xfrm>
              <a:prstGeom prst="rect">
                <a:avLst/>
              </a:prstGeom>
              <a:blipFill>
                <a:blip r:embed="rId5"/>
                <a:stretch>
                  <a:fillRect l="-1292" t="-5109" r="-923" b="-160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図 15">
            <a:extLst>
              <a:ext uri="{FF2B5EF4-FFF2-40B4-BE49-F238E27FC236}">
                <a16:creationId xmlns:a16="http://schemas.microsoft.com/office/drawing/2014/main" id="{E9EDEFD3-C57E-4157-97D5-BC059AD404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46" r="4111"/>
          <a:stretch/>
        </p:blipFill>
        <p:spPr>
          <a:xfrm>
            <a:off x="4406742" y="2548820"/>
            <a:ext cx="4509903" cy="3187837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5C8387A-FECD-4949-9ECB-13BF8336B062}"/>
              </a:ext>
            </a:extLst>
          </p:cNvPr>
          <p:cNvSpPr txBox="1"/>
          <p:nvPr/>
        </p:nvSpPr>
        <p:spPr>
          <a:xfrm>
            <a:off x="129396" y="1450405"/>
            <a:ext cx="3659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b="1" dirty="0"/>
              <a:t>Higher order cumulants</a:t>
            </a:r>
            <a:endParaRPr kumimoji="1" lang="ja-JP" altLang="en-US" sz="2400" b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3A998B7-71E8-4A9A-9BC8-5D85DF2A61D7}"/>
              </a:ext>
            </a:extLst>
          </p:cNvPr>
          <p:cNvSpPr txBox="1"/>
          <p:nvPr/>
        </p:nvSpPr>
        <p:spPr>
          <a:xfrm>
            <a:off x="4838337" y="1885040"/>
            <a:ext cx="4129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in stochastic diffusion equation</a:t>
            </a:r>
            <a:endParaRPr kumimoji="1" lang="ja-JP" altLang="en-US" sz="24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CEFC868-3916-4876-AC59-99F0644FFDCF}"/>
              </a:ext>
            </a:extLst>
          </p:cNvPr>
          <p:cNvSpPr txBox="1"/>
          <p:nvPr/>
        </p:nvSpPr>
        <p:spPr>
          <a:xfrm>
            <a:off x="4380940" y="1450405"/>
            <a:ext cx="4152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b="1" dirty="0"/>
              <a:t>2</a:t>
            </a:r>
            <a:r>
              <a:rPr lang="en-US" altLang="ja-JP" sz="2400" b="1" baseline="30000" dirty="0"/>
              <a:t>nd</a:t>
            </a:r>
            <a:r>
              <a:rPr lang="en-US" altLang="ja-JP" sz="2400" b="1" dirty="0"/>
              <a:t> </a:t>
            </a:r>
            <a:r>
              <a:rPr kumimoji="1" lang="en-US" altLang="ja-JP" sz="2400" b="1" dirty="0"/>
              <a:t> order cumulant</a:t>
            </a:r>
            <a:r>
              <a:rPr lang="en-US" altLang="ja-JP" sz="2400" b="1" dirty="0"/>
              <a:t> near CP</a:t>
            </a:r>
            <a:endParaRPr kumimoji="1" lang="ja-JP" altLang="en-US" sz="2400" b="1" dirty="0"/>
          </a:p>
        </p:txBody>
      </p:sp>
      <p:pic>
        <p:nvPicPr>
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\langle N^2\rangle_c (\Delta y)/\Delta y&#10;\end{align*}&lt;/body&gt;&#10;  &lt;fcolor&gt;FF000000&lt;/fcolor&gt;&#10;  &lt;bcolor&gt;FFFFFFFF&lt;/bcolor&gt;&#10;  &lt;transparent&gt;True&lt;/transparent&gt;&#10;  &lt;resolution&gt;1800&lt;/resolution&gt;&#10;  &lt;imageh&gt;280&lt;/imageh&gt;&#10;  &lt;imagew&gt;1596&lt;/imagew&gt;&#10;  &lt;scale&gt;50&lt;/scale&gt;&#10;  &lt;cursor&gt;45&lt;/cursor&gt;&#10;&lt;/TeXTeX&gt;">
            <a:extLst>
              <a:ext uri="{FF2B5EF4-FFF2-40B4-BE49-F238E27FC236}">
                <a16:creationId xmlns:a16="http://schemas.microsoft.com/office/drawing/2014/main" id="{4338977B-3693-4698-AB41-EFCFB2545A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18198" y="3787036"/>
            <a:ext cx="1929959" cy="33859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8061895-9EE8-4681-9E02-531CF336BB20}"/>
              </a:ext>
            </a:extLst>
          </p:cNvPr>
          <p:cNvSpPr txBox="1"/>
          <p:nvPr/>
        </p:nvSpPr>
        <p:spPr>
          <a:xfrm>
            <a:off x="442343" y="1865889"/>
            <a:ext cx="3740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in diffusion master equation</a:t>
            </a:r>
            <a:endParaRPr kumimoji="1" lang="ja-JP" altLang="en-US" sz="2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848F712-F4EF-476A-B85B-4EE6AB6E211F}"/>
              </a:ext>
            </a:extLst>
          </p:cNvPr>
          <p:cNvSpPr txBox="1"/>
          <p:nvPr/>
        </p:nvSpPr>
        <p:spPr>
          <a:xfrm>
            <a:off x="5775962" y="2214715"/>
            <a:ext cx="336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sakaida</a:t>
            </a:r>
            <a:r>
              <a:rPr kumimoji="1" lang="en-US" altLang="ja-JP" dirty="0"/>
              <a:t>, Asakawa, </a:t>
            </a:r>
            <a:r>
              <a:rPr kumimoji="1" lang="en-US" altLang="ja-JP" dirty="0" err="1"/>
              <a:t>Fujii</a:t>
            </a:r>
            <a:r>
              <a:rPr kumimoji="1" lang="en-US" altLang="ja-JP" dirty="0"/>
              <a:t>, MK, 2018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233270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3D28BC-3D5C-4982-94DB-358D40C6E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Issues with Experimental Analysis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DA8676-290C-43FE-9B09-568729DD2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90F4277-D126-4B53-B3F7-CB2F89E5C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880" y="4005089"/>
            <a:ext cx="3561142" cy="228715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5C6AA79-6E88-4C21-AD2A-EE1A19DB185F}"/>
              </a:ext>
            </a:extLst>
          </p:cNvPr>
          <p:cNvSpPr txBox="1"/>
          <p:nvPr/>
        </p:nvSpPr>
        <p:spPr>
          <a:xfrm>
            <a:off x="6321000" y="4127381"/>
            <a:ext cx="710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002060"/>
                </a:solidFill>
              </a:rPr>
              <a:t>true</a:t>
            </a:r>
            <a:endParaRPr kumimoji="1" lang="ja-JP" altLang="en-US" sz="2400" dirty="0">
              <a:solidFill>
                <a:srgbClr val="00206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5EAB6A9-DBD4-41CB-91DE-4128831E1BD5}"/>
              </a:ext>
            </a:extLst>
          </p:cNvPr>
          <p:cNvSpPr txBox="1"/>
          <p:nvPr/>
        </p:nvSpPr>
        <p:spPr>
          <a:xfrm>
            <a:off x="7550021" y="4833914"/>
            <a:ext cx="965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pileup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C770BAE-01A0-4D1E-AF85-62E1F6D48093}"/>
              </a:ext>
            </a:extLst>
          </p:cNvPr>
          <p:cNvSpPr txBox="1"/>
          <p:nvPr/>
        </p:nvSpPr>
        <p:spPr>
          <a:xfrm>
            <a:off x="284827" y="1427830"/>
            <a:ext cx="4886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800" dirty="0"/>
              <a:t>Detector-response correction</a:t>
            </a:r>
            <a:endParaRPr kumimoji="1" lang="ja-JP" altLang="en-US" sz="28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B3E8AD3-DEAC-4DE0-B6AB-9F2F90E8458E}"/>
              </a:ext>
            </a:extLst>
          </p:cNvPr>
          <p:cNvSpPr txBox="1"/>
          <p:nvPr/>
        </p:nvSpPr>
        <p:spPr>
          <a:xfrm>
            <a:off x="897622" y="1954893"/>
            <a:ext cx="342952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MK, Asakawa, 2012</a:t>
            </a:r>
          </a:p>
          <a:p>
            <a:r>
              <a:rPr kumimoji="1" lang="en-US" altLang="ja-JP" sz="2400" dirty="0"/>
              <a:t>MK, 2016</a:t>
            </a:r>
          </a:p>
          <a:p>
            <a:r>
              <a:rPr lang="en-US" altLang="ja-JP" sz="2400" dirty="0"/>
              <a:t>MK, Luo, 2017</a:t>
            </a:r>
          </a:p>
          <a:p>
            <a:r>
              <a:rPr lang="en-US" altLang="ja-JP" sz="2400" dirty="0"/>
              <a:t>Nonaka, MK, </a:t>
            </a:r>
            <a:r>
              <a:rPr lang="en-US" altLang="ja-JP" sz="2400" dirty="0" err="1"/>
              <a:t>Esumi</a:t>
            </a:r>
            <a:r>
              <a:rPr lang="en-US" altLang="ja-JP" sz="2400" dirty="0"/>
              <a:t>, 2017</a:t>
            </a:r>
          </a:p>
          <a:p>
            <a:r>
              <a:rPr kumimoji="1" lang="en-US" altLang="ja-JP" sz="2400" dirty="0"/>
              <a:t>Nonaka, MK, </a:t>
            </a:r>
            <a:r>
              <a:rPr kumimoji="1" lang="en-US" altLang="ja-JP" sz="2400" dirty="0" err="1"/>
              <a:t>Esumi</a:t>
            </a:r>
            <a:r>
              <a:rPr kumimoji="1" lang="en-US" altLang="ja-JP" sz="2400" dirty="0"/>
              <a:t>, 2018</a:t>
            </a:r>
            <a:endParaRPr kumimoji="1" lang="ja-JP" altLang="en-US" sz="24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D9765D3-E684-4214-8465-8DEE621463AF}"/>
              </a:ext>
            </a:extLst>
          </p:cNvPr>
          <p:cNvSpPr txBox="1"/>
          <p:nvPr/>
        </p:nvSpPr>
        <p:spPr>
          <a:xfrm>
            <a:off x="301279" y="3950230"/>
            <a:ext cx="3041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800" dirty="0"/>
              <a:t>Pileup</a:t>
            </a:r>
            <a:r>
              <a:rPr kumimoji="1" lang="en-US" altLang="ja-JP" sz="2800" dirty="0"/>
              <a:t> correction</a:t>
            </a:r>
            <a:endParaRPr kumimoji="1" lang="ja-JP" altLang="en-US" sz="28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A77B6CA-4426-4473-BC78-EDA0857DD7AA}"/>
              </a:ext>
            </a:extLst>
          </p:cNvPr>
          <p:cNvSpPr txBox="1"/>
          <p:nvPr/>
        </p:nvSpPr>
        <p:spPr>
          <a:xfrm>
            <a:off x="897622" y="4468240"/>
            <a:ext cx="3436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Nonaka, MK, </a:t>
            </a:r>
            <a:r>
              <a:rPr kumimoji="1" lang="en-US" altLang="ja-JP" sz="2400" dirty="0" err="1"/>
              <a:t>Esumi</a:t>
            </a:r>
            <a:r>
              <a:rPr kumimoji="1" lang="en-US" altLang="ja-JP" sz="2400" dirty="0"/>
              <a:t>, 2020</a:t>
            </a:r>
            <a:endParaRPr kumimoji="1" lang="ja-JP" altLang="en-US" sz="24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433C4C3-EE49-461D-9DE7-002414840358}"/>
              </a:ext>
            </a:extLst>
          </p:cNvPr>
          <p:cNvSpPr txBox="1"/>
          <p:nvPr/>
        </p:nvSpPr>
        <p:spPr>
          <a:xfrm>
            <a:off x="301279" y="4974496"/>
            <a:ext cx="3845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800" dirty="0"/>
              <a:t>Acceptance </a:t>
            </a:r>
            <a:r>
              <a:rPr lang="en-US" altLang="ja-JP" sz="2800" dirty="0"/>
              <a:t>correction</a:t>
            </a:r>
            <a:endParaRPr kumimoji="1" lang="ja-JP" altLang="en-US" sz="28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014FC90-42F1-443F-B59E-772D0FB76B24}"/>
              </a:ext>
            </a:extLst>
          </p:cNvPr>
          <p:cNvSpPr txBox="1"/>
          <p:nvPr/>
        </p:nvSpPr>
        <p:spPr>
          <a:xfrm>
            <a:off x="897622" y="5402550"/>
            <a:ext cx="3427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Nonaka, MK, </a:t>
            </a:r>
            <a:r>
              <a:rPr kumimoji="1" lang="en-US" altLang="ja-JP" sz="2400" dirty="0" err="1"/>
              <a:t>Esumi</a:t>
            </a:r>
            <a:r>
              <a:rPr kumimoji="1" lang="en-US" altLang="ja-JP" sz="2400" dirty="0"/>
              <a:t>, </a:t>
            </a:r>
            <a:r>
              <a:rPr lang="en-US" altLang="ja-JP" sz="2400" dirty="0"/>
              <a:t>2022</a:t>
            </a:r>
            <a:endParaRPr kumimoji="1" lang="ja-JP" altLang="en-US" sz="2400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1C548250-552E-4A83-960C-1A2CE957E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881" y="1569281"/>
            <a:ext cx="3561142" cy="226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697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48D1D5-9F44-4400-A41E-A815E73C7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64302"/>
            <a:ext cx="7886700" cy="1989442"/>
          </a:xfrm>
        </p:spPr>
        <p:txBody>
          <a:bodyPr>
            <a:normAutofit/>
          </a:bodyPr>
          <a:lstStyle/>
          <a:p>
            <a:r>
              <a:rPr kumimoji="1" lang="en-US" altLang="ja-JP" sz="5400" dirty="0"/>
              <a:t>Lattice Simulation of</a:t>
            </a:r>
            <a:br>
              <a:rPr kumimoji="1" lang="en-US" altLang="ja-JP" sz="5400" dirty="0"/>
            </a:br>
            <a:r>
              <a:rPr kumimoji="1" lang="en-US" altLang="ja-JP" sz="5400" dirty="0"/>
              <a:t>CP in Heavy-Quark Region</a:t>
            </a:r>
            <a:endParaRPr kumimoji="1" lang="ja-JP" altLang="en-US" sz="5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59EF3E-779B-473C-8A7A-4166112D4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34</a:t>
            </a:fld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ECD8108-71E0-4048-B444-8DCF2A130E4A}"/>
              </a:ext>
            </a:extLst>
          </p:cNvPr>
          <p:cNvSpPr txBox="1"/>
          <p:nvPr/>
        </p:nvSpPr>
        <p:spPr>
          <a:xfrm>
            <a:off x="692028" y="3573424"/>
            <a:ext cx="7759946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WHOT-QCD, Phys. Rev. </a:t>
            </a:r>
            <a:r>
              <a:rPr lang="en-US" altLang="ja-JP" sz="2000" b="1" dirty="0"/>
              <a:t>D 101 </a:t>
            </a:r>
            <a:r>
              <a:rPr lang="en-US" altLang="ja-JP" sz="2000" dirty="0"/>
              <a:t>(2020) 05450;</a:t>
            </a:r>
          </a:p>
          <a:p>
            <a:pPr algn="ctr"/>
            <a:r>
              <a:rPr lang="en-US" altLang="ja-JP" sz="2000" dirty="0"/>
              <a:t>WHOT-QCD, PTEP </a:t>
            </a:r>
            <a:r>
              <a:rPr lang="en-US" altLang="ja-JP" sz="2000" b="1" dirty="0"/>
              <a:t>2021</a:t>
            </a:r>
            <a:r>
              <a:rPr lang="en-US" altLang="ja-JP" sz="2000" dirty="0"/>
              <a:t> (2021) 013B08; </a:t>
            </a:r>
          </a:p>
          <a:p>
            <a:pPr algn="ctr"/>
            <a:r>
              <a:rPr lang="en-US" altLang="ja-JP" sz="2400" dirty="0" err="1"/>
              <a:t>Kiyohara</a:t>
            </a:r>
            <a:r>
              <a:rPr kumimoji="1" lang="en-US" altLang="ja-JP" sz="2400" dirty="0"/>
              <a:t>, MK, </a:t>
            </a:r>
            <a:r>
              <a:rPr kumimoji="1" lang="en-US" altLang="ja-JP" sz="2400" dirty="0" err="1"/>
              <a:t>Ejiri</a:t>
            </a:r>
            <a:r>
              <a:rPr kumimoji="1" lang="en-US" altLang="ja-JP" sz="2400" dirty="0"/>
              <a:t>, </a:t>
            </a:r>
            <a:r>
              <a:rPr kumimoji="1" lang="en-US" altLang="ja-JP" sz="2400" dirty="0" err="1"/>
              <a:t>Kanaya</a:t>
            </a:r>
            <a:r>
              <a:rPr kumimoji="1" lang="en-US" altLang="ja-JP" sz="2400" dirty="0"/>
              <a:t>, Phys. Rev. </a:t>
            </a:r>
            <a:r>
              <a:rPr kumimoji="1" lang="en-US" altLang="ja-JP" sz="2400" b="1" dirty="0"/>
              <a:t>D 104 </a:t>
            </a:r>
            <a:r>
              <a:rPr kumimoji="1" lang="en-US" altLang="ja-JP" sz="2400" dirty="0"/>
              <a:t>(2021) 114509;</a:t>
            </a:r>
          </a:p>
          <a:p>
            <a:pPr algn="ctr"/>
            <a:r>
              <a:rPr lang="en-US" altLang="ja-JP" sz="2000" dirty="0"/>
              <a:t>WHOT-QCD, PTEP </a:t>
            </a:r>
            <a:r>
              <a:rPr lang="en-US" altLang="ja-JP" sz="2000" b="1" dirty="0"/>
              <a:t>2022</a:t>
            </a:r>
            <a:r>
              <a:rPr lang="en-US" altLang="ja-JP" sz="2000" dirty="0"/>
              <a:t> (2022) 033B05</a:t>
            </a:r>
            <a:endParaRPr kumimoji="1" lang="en-US" altLang="ja-JP" sz="2000" dirty="0"/>
          </a:p>
          <a:p>
            <a:pPr algn="ctr"/>
            <a:r>
              <a:rPr kumimoji="1" lang="en-US" altLang="ja-JP" sz="2000" dirty="0"/>
              <a:t>WHOT-QCD (</a:t>
            </a:r>
            <a:r>
              <a:rPr kumimoji="1" lang="en-US" altLang="ja-JP" sz="2000" dirty="0" err="1"/>
              <a:t>Ashikawa</a:t>
            </a:r>
            <a:r>
              <a:rPr kumimoji="1" lang="en-US" altLang="ja-JP" sz="2000" dirty="0"/>
              <a:t>, et al.), in progress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883060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角丸四角形 165">
            <a:extLst>
              <a:ext uri="{FF2B5EF4-FFF2-40B4-BE49-F238E27FC236}">
                <a16:creationId xmlns:a16="http://schemas.microsoft.com/office/drawing/2014/main" id="{DD276764-B658-498A-AE5A-82AE0C23310D}"/>
              </a:ext>
            </a:extLst>
          </p:cNvPr>
          <p:cNvSpPr/>
          <p:nvPr/>
        </p:nvSpPr>
        <p:spPr>
          <a:xfrm>
            <a:off x="815715" y="6029467"/>
            <a:ext cx="7447440" cy="611268"/>
          </a:xfrm>
          <a:prstGeom prst="roundRect">
            <a:avLst>
              <a:gd name="adj" fmla="val 12295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DA09DA1-CB25-49BB-879D-476347354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Varying Quark Masses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4A02803-E85C-4A1B-AE89-0F4F23B20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35</a:t>
            </a:fld>
            <a:endParaRPr lang="ja-JP" altLang="en-US" dirty="0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B2B9737B-BAA0-4D24-A850-E044712B941E}"/>
              </a:ext>
            </a:extLst>
          </p:cNvPr>
          <p:cNvCxnSpPr>
            <a:cxnSpLocks/>
          </p:cNvCxnSpPr>
          <p:nvPr/>
        </p:nvCxnSpPr>
        <p:spPr>
          <a:xfrm>
            <a:off x="5339988" y="5116215"/>
            <a:ext cx="2550795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図 4">
            <a:extLst>
              <a:ext uri="{FF2B5EF4-FFF2-40B4-BE49-F238E27FC236}">
                <a16:creationId xmlns:a16="http://schemas.microsoft.com/office/drawing/2014/main" id="{C52EB6D4-D634-411A-A18F-F347889C8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14" y="2288448"/>
            <a:ext cx="3771200" cy="334512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4602A24-22C4-47FE-BFE5-3EA154FE4809}"/>
              </a:ext>
            </a:extLst>
          </p:cNvPr>
          <p:cNvSpPr txBox="1"/>
          <p:nvPr/>
        </p:nvSpPr>
        <p:spPr>
          <a:xfrm>
            <a:off x="427839" y="1359016"/>
            <a:ext cx="2820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2800" b="1" dirty="0"/>
              <a:t>Columbia plot</a:t>
            </a:r>
            <a:endParaRPr kumimoji="1" lang="ja-JP" alt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1E4581A2-4784-49CF-8A16-B6E13C9D8E62}"/>
                  </a:ext>
                </a:extLst>
              </p:cNvPr>
              <p:cNvSpPr txBox="1"/>
              <p:nvPr/>
            </p:nvSpPr>
            <p:spPr>
              <a:xfrm>
                <a:off x="767080" y="1814281"/>
                <a:ext cx="36928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/>
                  <a:t>= or</a:t>
                </a:r>
                <a:r>
                  <a:rPr kumimoji="1" lang="en-US" altLang="ja-JP" sz="2400" dirty="0"/>
                  <a:t>der of phase tr. </a:t>
                </a:r>
                <a:r>
                  <a:rPr lang="en-US" altLang="ja-JP" sz="2400" dirty="0"/>
                  <a:t>at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kumimoji="1" lang="en-US" altLang="ja-JP" sz="240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1E4581A2-4784-49CF-8A16-B6E13C9D8E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080" y="1814281"/>
                <a:ext cx="3692806" cy="461665"/>
              </a:xfrm>
              <a:prstGeom prst="rect">
                <a:avLst/>
              </a:prstGeom>
              <a:blipFill>
                <a:blip r:embed="rId3"/>
                <a:stretch>
                  <a:fillRect l="-2640" t="-10667" b="-30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08FBD244-1031-43B2-AC04-5382E12C142B}"/>
                  </a:ext>
                </a:extLst>
              </p:cNvPr>
              <p:cNvSpPr txBox="1"/>
              <p:nvPr/>
            </p:nvSpPr>
            <p:spPr>
              <a:xfrm>
                <a:off x="994160" y="6084564"/>
                <a:ext cx="7609933" cy="490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dirty="0"/>
                  <a:t>Various orders of phase transition with variation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kumimoji="1" lang="en-US" altLang="ja-JP" sz="2400" dirty="0"/>
                  <a:t>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08FBD244-1031-43B2-AC04-5382E12C14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160" y="6084564"/>
                <a:ext cx="7609933" cy="490199"/>
              </a:xfrm>
              <a:prstGeom prst="rect">
                <a:avLst/>
              </a:prstGeom>
              <a:blipFill>
                <a:blip r:embed="rId4"/>
                <a:stretch>
                  <a:fillRect l="-1202" t="-8642" b="-222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角丸四角形 5">
            <a:extLst>
              <a:ext uri="{FF2B5EF4-FFF2-40B4-BE49-F238E27FC236}">
                <a16:creationId xmlns:a16="http://schemas.microsoft.com/office/drawing/2014/main" id="{A992CF42-74CD-443F-B968-DE8808047B8D}"/>
              </a:ext>
            </a:extLst>
          </p:cNvPr>
          <p:cNvSpPr/>
          <p:nvPr/>
        </p:nvSpPr>
        <p:spPr>
          <a:xfrm>
            <a:off x="189037" y="5402535"/>
            <a:ext cx="1115917" cy="422252"/>
          </a:xfrm>
          <a:prstGeom prst="roundRect">
            <a:avLst/>
          </a:prstGeom>
          <a:solidFill>
            <a:srgbClr val="424E5B">
              <a:alpha val="8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1" name="TexTeXPicture" descr="&lt;?xml version=&quot;1.0&quot; encoding=&quot;utf-16&quot;?&gt;&#10;&lt;TeXTeX&gt;&#10;  &lt;preamble&gt;\documentclass{jarticle}&#10;\usepackage{amsmath}&#10;\pagestyle{empty}&lt;/preamble&gt;&#10;  &lt;body&gt;\begin{align*} &#10;m_q=0&#10;\end{align*}&lt;/body&gt;&#10;  &lt;fcolor&gt;FFFFFFFF&lt;/fcolor&gt;&#10;  &lt;bcolor&gt;FFFFFFFF&lt;/bcolor&gt;&#10;  &lt;transparent&gt;True&lt;/transparent&gt;&#10;  &lt;resolution&gt;1800&lt;/resolution&gt;&#10;  &lt;imageh&gt;236&lt;/imageh&gt;&#10;  &lt;imagew&gt;768&lt;/imagew&gt;&#10;  &lt;scale&gt;50&lt;/scale&gt;&#10;  &lt;cursor&gt;21&lt;/cursor&gt;&#10;&lt;/TeXTeX&gt;">
            <a:extLst>
              <a:ext uri="{FF2B5EF4-FFF2-40B4-BE49-F238E27FC236}">
                <a16:creationId xmlns:a16="http://schemas.microsoft.com/office/drawing/2014/main" id="{34CA37D1-3A04-4CD2-B0F0-A21417CF3C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80" y="5488777"/>
            <a:ext cx="812800" cy="249767"/>
          </a:xfrm>
          <a:prstGeom prst="rect">
            <a:avLst/>
          </a:prstGeom>
        </p:spPr>
      </p:pic>
      <p:sp>
        <p:nvSpPr>
          <p:cNvPr id="13" name="角丸四角形 5">
            <a:extLst>
              <a:ext uri="{FF2B5EF4-FFF2-40B4-BE49-F238E27FC236}">
                <a16:creationId xmlns:a16="http://schemas.microsoft.com/office/drawing/2014/main" id="{D34788B0-589C-4B50-B537-784733C057A5}"/>
              </a:ext>
            </a:extLst>
          </p:cNvPr>
          <p:cNvSpPr/>
          <p:nvPr/>
        </p:nvSpPr>
        <p:spPr>
          <a:xfrm>
            <a:off x="3569830" y="2245886"/>
            <a:ext cx="1229297" cy="422252"/>
          </a:xfrm>
          <a:prstGeom prst="roundRect">
            <a:avLst/>
          </a:prstGeom>
          <a:solidFill>
            <a:srgbClr val="424E5B">
              <a:alpha val="8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6" name="TexTeXPicture" descr="&lt;?xml version=&quot;1.0&quot; encoding=&quot;utf-16&quot;?&gt;&#10;&lt;TeXTeX&gt;&#10;  &lt;preamble&gt;\documentclass{jarticle}&#10;\usepackage{amsmath}&#10;\pagestyle{empty}&lt;/preamble&gt;&#10;  &lt;body&gt;\begin{align*} &#10;m_q=\infty&#10;\end{align*}&lt;/body&gt;&#10;  &lt;fcolor&gt;FFFFFFFF&lt;/fcolor&gt;&#10;  &lt;bcolor&gt;FFFFFFFF&lt;/bcolor&gt;&#10;  &lt;transparent&gt;True&lt;/transparent&gt;&#10;  &lt;resolution&gt;1800&lt;/resolution&gt;&#10;  &lt;imageh&gt;181&lt;/imageh&gt;&#10;  &lt;imagew&gt;888&lt;/imagew&gt;&#10;  &lt;scale&gt;50&lt;/scale&gt;&#10;  &lt;cursor&gt;26&lt;/cursor&gt;&#10;&lt;/TeXTeX&gt;">
            <a:extLst>
              <a:ext uri="{FF2B5EF4-FFF2-40B4-BE49-F238E27FC236}">
                <a16:creationId xmlns:a16="http://schemas.microsoft.com/office/drawing/2014/main" id="{A0856AEA-034A-4801-8333-54454CD16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578" y="2361232"/>
            <a:ext cx="939800" cy="191559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6407667-EE3B-4C62-8EE5-81FD6286E934}"/>
              </a:ext>
            </a:extLst>
          </p:cNvPr>
          <p:cNvSpPr txBox="1"/>
          <p:nvPr/>
        </p:nvSpPr>
        <p:spPr>
          <a:xfrm>
            <a:off x="4855759" y="1359016"/>
            <a:ext cx="2000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2800" b="1" dirty="0"/>
              <a:t>Example</a:t>
            </a:r>
            <a:endParaRPr kumimoji="1" lang="ja-JP" altLang="en-US" sz="2800" b="1" dirty="0"/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6FA692B9-F74D-466A-995F-1C4B50BAF4C0}"/>
              </a:ext>
            </a:extLst>
          </p:cNvPr>
          <p:cNvCxnSpPr>
            <a:cxnSpLocks/>
          </p:cNvCxnSpPr>
          <p:nvPr/>
        </p:nvCxnSpPr>
        <p:spPr>
          <a:xfrm flipV="1">
            <a:off x="5492388" y="3031511"/>
            <a:ext cx="0" cy="2237104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FFFFFF&lt;/fcolor&gt;&#10;  &lt;bcolor&gt;FFFFFFFF&lt;/bcolor&gt;&#10;  &lt;transparent&gt;True&lt;/transparent&gt;&#10;  &lt;resolution&gt;1800&lt;/resolution&gt;&#10;  &lt;imageh&gt;169&lt;/imageh&gt;&#10;  &lt;imagew&gt;169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5FA892B4-68C7-4492-B0AA-9D4E7FE7A5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130" y="3137250"/>
            <a:ext cx="178858" cy="178858"/>
          </a:xfrm>
          <a:prstGeom prst="rect">
            <a:avLst/>
          </a:prstGeom>
        </p:spPr>
      </p:pic>
      <p:pic>
        <p:nvPicPr>
          <p:cNvPr id="24" name="TexTeXPicture" descr="&lt;?xml version=&quot;1.0&quot; encoding=&quot;utf-16&quot;?&gt;&#10;&lt;TeXTeX&gt;&#10;  &lt;preamble&gt;\documentclass{jarticle}&#10;\usepackage{amsmath}&#10;\pagestyle{empty}&lt;/preamble&gt;&#10;  &lt;body&gt;\begin{align*} &#10;1/m_q&#10;\end{align*}&lt;/body&gt;&#10;  &lt;fcolor&gt;FFFFFFFF&lt;/fcolor&gt;&#10;  &lt;bcolor&gt;FFFFFFFF&lt;/bcolor&gt;&#10;  &lt;transparent&gt;True&lt;/transparent&gt;&#10;  &lt;resolution&gt;1800&lt;/resolution&gt;&#10;  &lt;imageh&gt;259&lt;/imageh&gt;&#10;  &lt;imagew&gt;533&lt;/imagew&gt;&#10;  &lt;scale&gt;50&lt;/scale&gt;&#10;  &lt;cursor&gt;21&lt;/cursor&gt;&#10;&lt;/TeXTeX&gt;">
            <a:extLst>
              <a:ext uri="{FF2B5EF4-FFF2-40B4-BE49-F238E27FC236}">
                <a16:creationId xmlns:a16="http://schemas.microsoft.com/office/drawing/2014/main" id="{2064C6D3-F265-462C-8535-C00A0862F1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691" y="5268615"/>
            <a:ext cx="564092" cy="274108"/>
          </a:xfrm>
          <a:prstGeom prst="rect">
            <a:avLst/>
          </a:prstGeom>
        </p:spPr>
      </p:pic>
      <p:sp>
        <p:nvSpPr>
          <p:cNvPr id="25" name="フリーフォーム: 図形 24">
            <a:extLst>
              <a:ext uri="{FF2B5EF4-FFF2-40B4-BE49-F238E27FC236}">
                <a16:creationId xmlns:a16="http://schemas.microsoft.com/office/drawing/2014/main" id="{6E83FE55-37FE-492B-88D3-90001B5586D7}"/>
              </a:ext>
            </a:extLst>
          </p:cNvPr>
          <p:cNvSpPr/>
          <p:nvPr/>
        </p:nvSpPr>
        <p:spPr>
          <a:xfrm flipH="1">
            <a:off x="5492388" y="3558984"/>
            <a:ext cx="1285928" cy="510769"/>
          </a:xfrm>
          <a:custGeom>
            <a:avLst/>
            <a:gdLst>
              <a:gd name="connsiteX0" fmla="*/ 0 w 877824"/>
              <a:gd name="connsiteY0" fmla="*/ 1121664 h 1121664"/>
              <a:gd name="connsiteX1" fmla="*/ 158496 w 877824"/>
              <a:gd name="connsiteY1" fmla="*/ 737616 h 1121664"/>
              <a:gd name="connsiteX2" fmla="*/ 877824 w 877824"/>
              <a:gd name="connsiteY2" fmla="*/ 0 h 1121664"/>
              <a:gd name="connsiteX0" fmla="*/ 0 w 877824"/>
              <a:gd name="connsiteY0" fmla="*/ 1121664 h 1121664"/>
              <a:gd name="connsiteX1" fmla="*/ 310896 w 877824"/>
              <a:gd name="connsiteY1" fmla="*/ 512064 h 1121664"/>
              <a:gd name="connsiteX2" fmla="*/ 877824 w 877824"/>
              <a:gd name="connsiteY2" fmla="*/ 0 h 1121664"/>
              <a:gd name="connsiteX0" fmla="*/ 0 w 877824"/>
              <a:gd name="connsiteY0" fmla="*/ 1121664 h 1121664"/>
              <a:gd name="connsiteX1" fmla="*/ 207264 w 877824"/>
              <a:gd name="connsiteY1" fmla="*/ 670560 h 1121664"/>
              <a:gd name="connsiteX2" fmla="*/ 877824 w 877824"/>
              <a:gd name="connsiteY2" fmla="*/ 0 h 1121664"/>
              <a:gd name="connsiteX0" fmla="*/ 0 w 950976"/>
              <a:gd name="connsiteY0" fmla="*/ 1005840 h 1005840"/>
              <a:gd name="connsiteX1" fmla="*/ 207264 w 950976"/>
              <a:gd name="connsiteY1" fmla="*/ 554736 h 1005840"/>
              <a:gd name="connsiteX2" fmla="*/ 950976 w 950976"/>
              <a:gd name="connsiteY2" fmla="*/ 0 h 1005840"/>
              <a:gd name="connsiteX0" fmla="*/ 0 w 950976"/>
              <a:gd name="connsiteY0" fmla="*/ 1005840 h 1005840"/>
              <a:gd name="connsiteX1" fmla="*/ 207264 w 950976"/>
              <a:gd name="connsiteY1" fmla="*/ 554736 h 1005840"/>
              <a:gd name="connsiteX2" fmla="*/ 950976 w 950976"/>
              <a:gd name="connsiteY2" fmla="*/ 0 h 1005840"/>
              <a:gd name="connsiteX0" fmla="*/ 0 w 975360"/>
              <a:gd name="connsiteY0" fmla="*/ 1005840 h 1005840"/>
              <a:gd name="connsiteX1" fmla="*/ 231648 w 975360"/>
              <a:gd name="connsiteY1" fmla="*/ 554736 h 1005840"/>
              <a:gd name="connsiteX2" fmla="*/ 975360 w 975360"/>
              <a:gd name="connsiteY2" fmla="*/ 0 h 1005840"/>
              <a:gd name="connsiteX0" fmla="*/ 0 w 975360"/>
              <a:gd name="connsiteY0" fmla="*/ 1005840 h 1005840"/>
              <a:gd name="connsiteX1" fmla="*/ 231648 w 975360"/>
              <a:gd name="connsiteY1" fmla="*/ 554736 h 1005840"/>
              <a:gd name="connsiteX2" fmla="*/ 975360 w 975360"/>
              <a:gd name="connsiteY2" fmla="*/ 0 h 1005840"/>
              <a:gd name="connsiteX0" fmla="*/ 0 w 975360"/>
              <a:gd name="connsiteY0" fmla="*/ 1005840 h 1005840"/>
              <a:gd name="connsiteX1" fmla="*/ 384359 w 975360"/>
              <a:gd name="connsiteY1" fmla="*/ 406055 h 1005840"/>
              <a:gd name="connsiteX2" fmla="*/ 975360 w 975360"/>
              <a:gd name="connsiteY2" fmla="*/ 0 h 1005840"/>
              <a:gd name="connsiteX0" fmla="*/ 0 w 975360"/>
              <a:gd name="connsiteY0" fmla="*/ 1005840 h 1005840"/>
              <a:gd name="connsiteX1" fmla="*/ 384359 w 975360"/>
              <a:gd name="connsiteY1" fmla="*/ 406055 h 1005840"/>
              <a:gd name="connsiteX2" fmla="*/ 975360 w 975360"/>
              <a:gd name="connsiteY2" fmla="*/ 0 h 100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1005840">
                <a:moveTo>
                  <a:pt x="0" y="1005840"/>
                </a:moveTo>
                <a:cubicBezTo>
                  <a:pt x="67056" y="821944"/>
                  <a:pt x="238055" y="592999"/>
                  <a:pt x="384359" y="406055"/>
                </a:cubicBezTo>
                <a:cubicBezTo>
                  <a:pt x="530663" y="219111"/>
                  <a:pt x="699748" y="94409"/>
                  <a:pt x="975360" y="0"/>
                </a:cubicBezTo>
              </a:path>
            </a:pathLst>
          </a:custGeom>
          <a:noFill/>
          <a:ln w="25400">
            <a:solidFill>
              <a:srgbClr val="FFFF00"/>
            </a:solidFill>
            <a:headEnd type="oval" w="lg" len="lg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6" name="吹き出し: 角を丸めた四角形 25">
            <a:extLst>
              <a:ext uri="{FF2B5EF4-FFF2-40B4-BE49-F238E27FC236}">
                <a16:creationId xmlns:a16="http://schemas.microsoft.com/office/drawing/2014/main" id="{CCBFA970-4129-4F82-B479-AA33D85A043E}"/>
              </a:ext>
            </a:extLst>
          </p:cNvPr>
          <p:cNvSpPr/>
          <p:nvPr/>
        </p:nvSpPr>
        <p:spPr>
          <a:xfrm>
            <a:off x="7142456" y="3500414"/>
            <a:ext cx="1214472" cy="784043"/>
          </a:xfrm>
          <a:prstGeom prst="wedgeRoundRectCallout">
            <a:avLst>
              <a:gd name="adj1" fmla="val -67486"/>
              <a:gd name="adj2" fmla="val 22430"/>
              <a:gd name="adj3" fmla="val 16667"/>
            </a:avLst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Critical </a:t>
            </a:r>
          </a:p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Point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641F3D1-D075-4F00-93A6-72079742A29B}"/>
              </a:ext>
            </a:extLst>
          </p:cNvPr>
          <p:cNvSpPr txBox="1"/>
          <p:nvPr/>
        </p:nvSpPr>
        <p:spPr>
          <a:xfrm rot="1236307">
            <a:off x="5894262" y="3354888"/>
            <a:ext cx="812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FF00"/>
                </a:solidFill>
              </a:rPr>
              <a:t>1</a:t>
            </a:r>
            <a:r>
              <a:rPr kumimoji="1" lang="en-US" altLang="ja-JP" sz="2400" baseline="30000" dirty="0">
                <a:solidFill>
                  <a:srgbClr val="FFFF00"/>
                </a:solidFill>
              </a:rPr>
              <a:t>st</a:t>
            </a:r>
            <a:r>
              <a:rPr kumimoji="1" lang="en-US" altLang="ja-JP" sz="2400" dirty="0">
                <a:solidFill>
                  <a:srgbClr val="FFFF00"/>
                </a:solidFill>
              </a:rPr>
              <a:t> tr.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6ACE865-8616-4E1F-BDB9-926D400DE4B0}"/>
              </a:ext>
            </a:extLst>
          </p:cNvPr>
          <p:cNvSpPr txBox="1"/>
          <p:nvPr/>
        </p:nvSpPr>
        <p:spPr>
          <a:xfrm>
            <a:off x="5348377" y="1882236"/>
            <a:ext cx="3166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Phase diagram in heavy-quark region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384272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吹き出し: 角を丸めた四角形 53">
            <a:extLst>
              <a:ext uri="{FF2B5EF4-FFF2-40B4-BE49-F238E27FC236}">
                <a16:creationId xmlns:a16="http://schemas.microsoft.com/office/drawing/2014/main" id="{DF1F5D4F-1899-40C3-A06E-CB4DA32C4FE9}"/>
              </a:ext>
            </a:extLst>
          </p:cNvPr>
          <p:cNvSpPr/>
          <p:nvPr/>
        </p:nvSpPr>
        <p:spPr>
          <a:xfrm flipH="1">
            <a:off x="2416290" y="1714691"/>
            <a:ext cx="3549897" cy="1554734"/>
          </a:xfrm>
          <a:prstGeom prst="wedgeRoundRectCallout">
            <a:avLst>
              <a:gd name="adj1" fmla="val 67643"/>
              <a:gd name="adj2" fmla="val 35301"/>
              <a:gd name="adj3" fmla="val 16667"/>
            </a:avLst>
          </a:prstGeom>
          <a:solidFill>
            <a:srgbClr val="20575F">
              <a:alpha val="70000"/>
            </a:srgbClr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noFill/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D5EC309E-3914-42D7-B2D8-73D66CF76D7E}"/>
              </a:ext>
            </a:extLst>
          </p:cNvPr>
          <p:cNvCxnSpPr/>
          <p:nvPr/>
        </p:nvCxnSpPr>
        <p:spPr>
          <a:xfrm flipV="1">
            <a:off x="1587924" y="2519875"/>
            <a:ext cx="0" cy="2301186"/>
          </a:xfrm>
          <a:prstGeom prst="straightConnector1">
            <a:avLst/>
          </a:prstGeom>
          <a:ln w="317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3CAF5865-D896-4353-ADB1-234D55D7C8EF}"/>
              </a:ext>
            </a:extLst>
          </p:cNvPr>
          <p:cNvCxnSpPr>
            <a:cxnSpLocks/>
          </p:cNvCxnSpPr>
          <p:nvPr/>
        </p:nvCxnSpPr>
        <p:spPr>
          <a:xfrm>
            <a:off x="533316" y="3624838"/>
            <a:ext cx="2249424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FFFFFF&lt;/fcolor&gt;&#10;  &lt;bcolor&gt;FFFFFFFF&lt;/bcolor&gt;&#10;  &lt;transparent&gt;True&lt;/transparent&gt;&#10;  &lt;resolution&gt;1800&lt;/resolution&gt;&#10;  &lt;imageh&gt;157&lt;/imageh&gt;&#10;  &lt;imagew&gt;76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D49FE5CC-E1E4-43C1-B736-D75511837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774" y="2537049"/>
            <a:ext cx="80433" cy="166158"/>
          </a:xfrm>
          <a:prstGeom prst="rect">
            <a:avLst/>
          </a:prstGeom>
        </p:spPr>
      </p:pic>
      <p:pic>
        <p:nvPicPr>
          <p:cNvPr id="15" name="TexTeXPicture" descr="&lt;?xml version=&quot;1.0&quot; encoding=&quot;utf-16&quot;?&gt;&#10;&lt;TeXTeX&gt;&#10;  &lt;preamble&gt;\documentclass{jarticle}&#10;\usepackage{amsmath}&#10;\pagestyle{empty}&lt;/preamble&gt;&#10;  &lt;body&gt;\begin{align*} &#10;h&#10;\end{align*}&lt;/body&gt;&#10;  &lt;fcolor&gt;FFFFFFFF&lt;/fcolor&gt;&#10;  &lt;bcolor&gt;FFFFFFFF&lt;/bcolor&gt;&#10;  &lt;transparent&gt;True&lt;/transparent&gt;&#10;  &lt;resolution&gt;1800&lt;/resolution&gt;&#10;  &lt;imageh&gt;175&lt;/imageh&gt;&#10;  &lt;imagew&gt;123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6B1DAB73-16EC-4A1B-B8AC-B8555ED65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912" y="3763169"/>
            <a:ext cx="130175" cy="185208"/>
          </a:xfrm>
          <a:prstGeom prst="rect">
            <a:avLst/>
          </a:prstGeom>
        </p:spPr>
      </p:pic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94ADFCCC-E3AD-4C0B-B863-EA28441D3328}"/>
              </a:ext>
            </a:extLst>
          </p:cNvPr>
          <p:cNvCxnSpPr/>
          <p:nvPr/>
        </p:nvCxnSpPr>
        <p:spPr>
          <a:xfrm flipV="1">
            <a:off x="1587924" y="3624838"/>
            <a:ext cx="0" cy="1196223"/>
          </a:xfrm>
          <a:prstGeom prst="line">
            <a:avLst/>
          </a:prstGeom>
          <a:ln w="63500">
            <a:solidFill>
              <a:srgbClr val="FFFF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5753C71-D203-4BF3-B815-FA02FD50F9B0}"/>
              </a:ext>
            </a:extLst>
          </p:cNvPr>
          <p:cNvSpPr txBox="1"/>
          <p:nvPr/>
        </p:nvSpPr>
        <p:spPr>
          <a:xfrm>
            <a:off x="762217" y="1939553"/>
            <a:ext cx="1651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/>
              <a:t>Ising</a:t>
            </a:r>
            <a:r>
              <a:rPr kumimoji="1" lang="en-US" altLang="ja-JP" sz="2400" dirty="0"/>
              <a:t> Model</a:t>
            </a:r>
            <a:endParaRPr kumimoji="1" lang="ja-JP" altLang="en-US" sz="2400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9B78AB44-F704-4DA0-BF13-367C48B647F4}"/>
              </a:ext>
            </a:extLst>
          </p:cNvPr>
          <p:cNvSpPr/>
          <p:nvPr/>
        </p:nvSpPr>
        <p:spPr>
          <a:xfrm rot="16200000">
            <a:off x="483179" y="3595551"/>
            <a:ext cx="2211768" cy="183326"/>
          </a:xfrm>
          <a:prstGeom prst="rect">
            <a:avLst/>
          </a:prstGeom>
          <a:solidFill>
            <a:srgbClr val="FF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吹き出し: 角を丸めた四角形 38">
            <a:extLst>
              <a:ext uri="{FF2B5EF4-FFF2-40B4-BE49-F238E27FC236}">
                <a16:creationId xmlns:a16="http://schemas.microsoft.com/office/drawing/2014/main" id="{511F376F-DF1E-4DB1-B574-145C4604A8BD}"/>
              </a:ext>
            </a:extLst>
          </p:cNvPr>
          <p:cNvSpPr/>
          <p:nvPr/>
        </p:nvSpPr>
        <p:spPr>
          <a:xfrm>
            <a:off x="2435309" y="4086507"/>
            <a:ext cx="2015922" cy="1554734"/>
          </a:xfrm>
          <a:prstGeom prst="wedgeRoundRectCallout">
            <a:avLst>
              <a:gd name="adj1" fmla="val -83047"/>
              <a:gd name="adj2" fmla="val -43487"/>
              <a:gd name="adj3" fmla="val 16667"/>
            </a:avLst>
          </a:prstGeom>
          <a:solidFill>
            <a:srgbClr val="20575F">
              <a:alpha val="70000"/>
            </a:srgbClr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836448A-86F6-4584-872C-21F11576C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Cumulants around Critical Point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A5E6354-58B7-4971-A7A7-41FA80B08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36</a:t>
            </a:fld>
            <a:endParaRPr lang="ja-JP" altLang="en-US" dirty="0"/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6B7B5C87-D175-46A6-B493-9EF58822E0BE}"/>
              </a:ext>
            </a:extLst>
          </p:cNvPr>
          <p:cNvCxnSpPr>
            <a:cxnSpLocks/>
          </p:cNvCxnSpPr>
          <p:nvPr/>
        </p:nvCxnSpPr>
        <p:spPr>
          <a:xfrm>
            <a:off x="2853217" y="5309712"/>
            <a:ext cx="1241884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D1DB318E-C5C0-488B-947F-9B0DF31E6C66}"/>
              </a:ext>
            </a:extLst>
          </p:cNvPr>
          <p:cNvCxnSpPr>
            <a:cxnSpLocks/>
          </p:cNvCxnSpPr>
          <p:nvPr/>
        </p:nvCxnSpPr>
        <p:spPr>
          <a:xfrm flipV="1">
            <a:off x="3413065" y="4461979"/>
            <a:ext cx="0" cy="847733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TexTeXPicture" descr="&lt;?xml version=&quot;1.0&quot; encoding=&quot;utf-16&quot;?&gt;&#10;&lt;TeXTeX&gt;&#10;  &lt;preamble&gt;\documentclass{jarticle}&#10;\usepackage{amsmath}&#10;\pagestyle{empty}&lt;/preamble&gt;&#10;  &lt;body&gt;\begin{align*} &#10;M&#10;\end{align*}&lt;/body&gt;&#10;  &lt;fcolor&gt;FFFFFFFF&lt;/fcolor&gt;&#10;  &lt;bcolor&gt;FFFFFFFF&lt;/bcolor&gt;&#10;  &lt;transparent&gt;True&lt;/transparent&gt;&#10;  &lt;resolution&gt;1800&lt;/resolution&gt;&#10;  &lt;imageh&gt;170&lt;/imageh&gt;&#10;  &lt;imagew&gt;249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A23E54C8-9FB1-407F-A8C8-8D4206DDAA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968" y="4990400"/>
            <a:ext cx="263525" cy="179917"/>
          </a:xfrm>
          <a:prstGeom prst="rect">
            <a:avLst/>
          </a:prstGeom>
        </p:spPr>
      </p:pic>
      <p:pic>
        <p:nvPicPr>
          <p:cNvPr id="38" name="TexTeXPicture" descr="&lt;?xml version=&quot;1.0&quot; encoding=&quot;utf-16&quot;?&gt;&#10;&lt;TeXTeX&gt;&#10;  &lt;preamble&gt;\documentclass{jarticle}&#10;\usepackage{amsmath}&#10;\pagestyle{empty}&lt;/preamble&gt;&#10;  &lt;body&gt;\begin{align*} &#10;P(M)&#10;\end{align*}&lt;/body&gt;&#10;  &lt;fcolor&gt;FFFFFFFF&lt;/fcolor&gt;&#10;  &lt;bcolor&gt;FFFFFFFF&lt;/bcolor&gt;&#10;  &lt;transparent&gt;True&lt;/transparent&gt;&#10;  &lt;resolution&gt;1800&lt;/resolution&gt;&#10;  &lt;imageh&gt;250&lt;/imageh&gt;&#10;  &lt;imagew&gt;624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540B609E-A3E5-4EC2-94B9-CB3D3C616C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686" y="4306274"/>
            <a:ext cx="660400" cy="264583"/>
          </a:xfrm>
          <a:prstGeom prst="rect">
            <a:avLst/>
          </a:prstGeom>
        </p:spPr>
      </p:pic>
      <p:sp>
        <p:nvSpPr>
          <p:cNvPr id="41" name="楕円 40">
            <a:extLst>
              <a:ext uri="{FF2B5EF4-FFF2-40B4-BE49-F238E27FC236}">
                <a16:creationId xmlns:a16="http://schemas.microsoft.com/office/drawing/2014/main" id="{BA25EF99-72ED-4094-B393-23781C86671E}"/>
              </a:ext>
            </a:extLst>
          </p:cNvPr>
          <p:cNvSpPr>
            <a:spLocks noChangeAspect="1"/>
          </p:cNvSpPr>
          <p:nvPr/>
        </p:nvSpPr>
        <p:spPr>
          <a:xfrm>
            <a:off x="1539514" y="3028421"/>
            <a:ext cx="108000" cy="108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楕円 41">
            <a:extLst>
              <a:ext uri="{FF2B5EF4-FFF2-40B4-BE49-F238E27FC236}">
                <a16:creationId xmlns:a16="http://schemas.microsoft.com/office/drawing/2014/main" id="{BF0F43DE-FE6D-4B16-A43D-A02360A11C2F}"/>
              </a:ext>
            </a:extLst>
          </p:cNvPr>
          <p:cNvSpPr>
            <a:spLocks noChangeAspect="1"/>
          </p:cNvSpPr>
          <p:nvPr/>
        </p:nvSpPr>
        <p:spPr>
          <a:xfrm>
            <a:off x="1530117" y="4092372"/>
            <a:ext cx="108000" cy="108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22C74F73-DC10-4918-B59B-F953040DA253}"/>
              </a:ext>
            </a:extLst>
          </p:cNvPr>
          <p:cNvCxnSpPr>
            <a:cxnSpLocks/>
          </p:cNvCxnSpPr>
          <p:nvPr/>
        </p:nvCxnSpPr>
        <p:spPr>
          <a:xfrm>
            <a:off x="2826486" y="2640008"/>
            <a:ext cx="1241884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3E90CCC6-7D63-4A13-A8C0-C14D0A63BC49}"/>
              </a:ext>
            </a:extLst>
          </p:cNvPr>
          <p:cNvCxnSpPr>
            <a:cxnSpLocks/>
          </p:cNvCxnSpPr>
          <p:nvPr/>
        </p:nvCxnSpPr>
        <p:spPr>
          <a:xfrm flipV="1">
            <a:off x="3386334" y="2059686"/>
            <a:ext cx="0" cy="1052146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TexTeXPicture" descr="&lt;?xml version=&quot;1.0&quot; encoding=&quot;utf-16&quot;?&gt;&#10;&lt;TeXTeX&gt;&#10;  &lt;preamble&gt;\documentclass{jarticle}&#10;\usepackage{amsmath}&#10;\pagestyle{empty}&lt;/preamble&gt;&#10;  &lt;body&gt;\begin{align*} &#10;V(M)&#10;\end{align*}&lt;/body&gt;&#10;  &lt;fcolor&gt;FFFFFFFF&lt;/fcolor&gt;&#10;  &lt;bcolor&gt;FFFFFFFF&lt;/bcolor&gt;&#10;  &lt;transparent&gt;True&lt;/transparent&gt;&#10;  &lt;resolution&gt;1800&lt;/resolution&gt;&#10;  &lt;imageh&gt;250&lt;/imageh&gt;&#10;  &lt;imagew&gt;625&lt;/imagew&gt;&#10;  &lt;scale&gt;50&lt;/scale&gt;&#10;  &lt;cursor&gt;20&lt;/cursor&gt;&#10;&lt;/TeXTeX&gt;">
            <a:extLst>
              <a:ext uri="{FF2B5EF4-FFF2-40B4-BE49-F238E27FC236}">
                <a16:creationId xmlns:a16="http://schemas.microsoft.com/office/drawing/2014/main" id="{D86253A4-567B-465F-90D2-1AE7DC65C7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11" y="1880586"/>
            <a:ext cx="661458" cy="264583"/>
          </a:xfrm>
          <a:prstGeom prst="rect">
            <a:avLst/>
          </a:prstGeom>
        </p:spPr>
      </p:pic>
      <p:pic>
        <p:nvPicPr>
          <p:cNvPr id="47" name="TexTeXPicture" descr="&lt;?xml version=&quot;1.0&quot; encoding=&quot;utf-16&quot;?&gt;&#10;&lt;TeXTeX&gt;&#10;  &lt;preamble&gt;\documentclass{jarticle}&#10;\usepackage{amsmath}&#10;\pagestyle{empty}&lt;/preamble&gt;&#10;  &lt;body&gt;\begin{align*} &#10;M&#10;\end{align*}&lt;/body&gt;&#10;  &lt;fcolor&gt;FFFFFFFF&lt;/fcolor&gt;&#10;  &lt;bcolor&gt;FFFFFFFF&lt;/bcolor&gt;&#10;  &lt;transparent&gt;True&lt;/transparent&gt;&#10;  &lt;resolution&gt;1800&lt;/resolution&gt;&#10;  &lt;imageh&gt;170&lt;/imageh&gt;&#10;  &lt;imagew&gt;249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23570347-2682-47F2-A91C-F43AED2B6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699" y="2803005"/>
            <a:ext cx="263525" cy="179917"/>
          </a:xfrm>
          <a:prstGeom prst="rect">
            <a:avLst/>
          </a:prstGeom>
        </p:spPr>
      </p:pic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159DA3F7-031B-453A-A219-AB7B36F3D1BF}"/>
              </a:ext>
            </a:extLst>
          </p:cNvPr>
          <p:cNvCxnSpPr>
            <a:cxnSpLocks/>
          </p:cNvCxnSpPr>
          <p:nvPr/>
        </p:nvCxnSpPr>
        <p:spPr>
          <a:xfrm>
            <a:off x="4512831" y="2912324"/>
            <a:ext cx="1241884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74ED0CCC-8708-401D-987A-2204D32BFC63}"/>
              </a:ext>
            </a:extLst>
          </p:cNvPr>
          <p:cNvCxnSpPr>
            <a:cxnSpLocks/>
          </p:cNvCxnSpPr>
          <p:nvPr/>
        </p:nvCxnSpPr>
        <p:spPr>
          <a:xfrm flipV="1">
            <a:off x="5072679" y="2064591"/>
            <a:ext cx="0" cy="847733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TexTeXPicture" descr="&lt;?xml version=&quot;1.0&quot; encoding=&quot;utf-16&quot;?&gt;&#10;&lt;TeXTeX&gt;&#10;  &lt;preamble&gt;\documentclass{jarticle}&#10;\usepackage{amsmath}&#10;\pagestyle{empty}&lt;/preamble&gt;&#10;  &lt;body&gt;\begin{align*} &#10;M&#10;\end{align*}&lt;/body&gt;&#10;  &lt;fcolor&gt;FFFFFFFF&lt;/fcolor&gt;&#10;  &lt;bcolor&gt;FFFFFFFF&lt;/bcolor&gt;&#10;  &lt;transparent&gt;True&lt;/transparent&gt;&#10;  &lt;resolution&gt;1800&lt;/resolution&gt;&#10;  &lt;imageh&gt;170&lt;/imageh&gt;&#10;  &lt;imagew&gt;249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5664C7D5-1454-4DE4-94D1-86483BA697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582" y="2593012"/>
            <a:ext cx="263525" cy="179917"/>
          </a:xfrm>
          <a:prstGeom prst="rect">
            <a:avLst/>
          </a:prstGeom>
        </p:spPr>
      </p:pic>
      <p:pic>
        <p:nvPicPr>
          <p:cNvPr id="53" name="TexTeXPicture" descr="&lt;?xml version=&quot;1.0&quot; encoding=&quot;utf-16&quot;?&gt;&#10;&lt;TeXTeX&gt;&#10;  &lt;preamble&gt;\documentclass{jarticle}&#10;\usepackage{amsmath}&#10;\pagestyle{empty}&lt;/preamble&gt;&#10;  &lt;body&gt;\begin{align*} &#10;P(M)&#10;\end{align*}&lt;/body&gt;&#10;  &lt;fcolor&gt;FFFFFFFF&lt;/fcolor&gt;&#10;  &lt;bcolor&gt;FFFFFFFF&lt;/bcolor&gt;&#10;  &lt;transparent&gt;True&lt;/transparent&gt;&#10;  &lt;resolution&gt;1800&lt;/resolution&gt;&#10;  &lt;imageh&gt;250&lt;/imageh&gt;&#10;  &lt;imagew&gt;624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B0CF2457-D11B-4FCC-9171-E45922C87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300" y="1908886"/>
            <a:ext cx="660400" cy="2645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AE57B51E-B88B-4EBA-A1DE-1701DA3C0710}"/>
                  </a:ext>
                </a:extLst>
              </p:cNvPr>
              <p:cNvSpPr txBox="1"/>
              <p:nvPr/>
            </p:nvSpPr>
            <p:spPr>
              <a:xfrm>
                <a:off x="1892484" y="5907164"/>
                <a:ext cx="67449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kumimoji="1" lang="ja-JP" altLang="en-US" sz="2800" dirty="0"/>
                  <a:t> </a:t>
                </a:r>
                <a:r>
                  <a:rPr kumimoji="1" lang="en-US" altLang="ja-JP" sz="2800" dirty="0"/>
                  <a:t>changes discontinuously at the CP.</a:t>
                </a:r>
                <a:endParaRPr kumimoji="1" lang="ja-JP" altLang="en-US" sz="2800" dirty="0"/>
              </a:p>
            </p:txBody>
          </p:sp>
        </mc:Choice>
        <mc:Fallback xmlns=""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AE57B51E-B88B-4EBA-A1DE-1701DA3C0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484" y="5907164"/>
                <a:ext cx="6744923" cy="523220"/>
              </a:xfrm>
              <a:prstGeom prst="rect">
                <a:avLst/>
              </a:prstGeom>
              <a:blipFill>
                <a:blip r:embed="rId7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フリーフォーム: 図形 2">
            <a:extLst>
              <a:ext uri="{FF2B5EF4-FFF2-40B4-BE49-F238E27FC236}">
                <a16:creationId xmlns:a16="http://schemas.microsoft.com/office/drawing/2014/main" id="{2D50F5D2-EC31-448C-BC6D-A36F713AA146}"/>
              </a:ext>
            </a:extLst>
          </p:cNvPr>
          <p:cNvSpPr/>
          <p:nvPr/>
        </p:nvSpPr>
        <p:spPr>
          <a:xfrm>
            <a:off x="2939906" y="2198346"/>
            <a:ext cx="923026" cy="743031"/>
          </a:xfrm>
          <a:custGeom>
            <a:avLst/>
            <a:gdLst>
              <a:gd name="connsiteX0" fmla="*/ 0 w 923026"/>
              <a:gd name="connsiteY0" fmla="*/ 34506 h 743031"/>
              <a:gd name="connsiteX1" fmla="*/ 146649 w 923026"/>
              <a:gd name="connsiteY1" fmla="*/ 595223 h 743031"/>
              <a:gd name="connsiteX2" fmla="*/ 457200 w 923026"/>
              <a:gd name="connsiteY2" fmla="*/ 741872 h 743031"/>
              <a:gd name="connsiteX3" fmla="*/ 741871 w 923026"/>
              <a:gd name="connsiteY3" fmla="*/ 621102 h 743031"/>
              <a:gd name="connsiteX4" fmla="*/ 923026 w 923026"/>
              <a:gd name="connsiteY4" fmla="*/ 0 h 743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026" h="743031">
                <a:moveTo>
                  <a:pt x="0" y="34506"/>
                </a:moveTo>
                <a:cubicBezTo>
                  <a:pt x="35224" y="255917"/>
                  <a:pt x="70449" y="477329"/>
                  <a:pt x="146649" y="595223"/>
                </a:cubicBezTo>
                <a:cubicBezTo>
                  <a:pt x="222849" y="713117"/>
                  <a:pt x="357996" y="737559"/>
                  <a:pt x="457200" y="741872"/>
                </a:cubicBezTo>
                <a:cubicBezTo>
                  <a:pt x="556404" y="746185"/>
                  <a:pt x="664233" y="744747"/>
                  <a:pt x="741871" y="621102"/>
                </a:cubicBezTo>
                <a:cubicBezTo>
                  <a:pt x="819509" y="497457"/>
                  <a:pt x="871267" y="248728"/>
                  <a:pt x="923026" y="0"/>
                </a:cubicBezTo>
              </a:path>
            </a:pathLst>
          </a:custGeom>
          <a:noFill/>
          <a:ln w="222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フリーフォーム: 図形 42">
            <a:extLst>
              <a:ext uri="{FF2B5EF4-FFF2-40B4-BE49-F238E27FC236}">
                <a16:creationId xmlns:a16="http://schemas.microsoft.com/office/drawing/2014/main" id="{041CA915-2667-4CAA-8F2E-8ED4A86D00DF}"/>
              </a:ext>
            </a:extLst>
          </p:cNvPr>
          <p:cNvSpPr/>
          <p:nvPr/>
        </p:nvSpPr>
        <p:spPr>
          <a:xfrm flipV="1">
            <a:off x="4619432" y="2316607"/>
            <a:ext cx="923026" cy="617309"/>
          </a:xfrm>
          <a:custGeom>
            <a:avLst/>
            <a:gdLst>
              <a:gd name="connsiteX0" fmla="*/ 0 w 923026"/>
              <a:gd name="connsiteY0" fmla="*/ 34506 h 743031"/>
              <a:gd name="connsiteX1" fmla="*/ 146649 w 923026"/>
              <a:gd name="connsiteY1" fmla="*/ 595223 h 743031"/>
              <a:gd name="connsiteX2" fmla="*/ 457200 w 923026"/>
              <a:gd name="connsiteY2" fmla="*/ 741872 h 743031"/>
              <a:gd name="connsiteX3" fmla="*/ 741871 w 923026"/>
              <a:gd name="connsiteY3" fmla="*/ 621102 h 743031"/>
              <a:gd name="connsiteX4" fmla="*/ 923026 w 923026"/>
              <a:gd name="connsiteY4" fmla="*/ 0 h 743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026" h="743031">
                <a:moveTo>
                  <a:pt x="0" y="34506"/>
                </a:moveTo>
                <a:cubicBezTo>
                  <a:pt x="35224" y="255917"/>
                  <a:pt x="70449" y="477329"/>
                  <a:pt x="146649" y="595223"/>
                </a:cubicBezTo>
                <a:cubicBezTo>
                  <a:pt x="222849" y="713117"/>
                  <a:pt x="357996" y="737559"/>
                  <a:pt x="457200" y="741872"/>
                </a:cubicBezTo>
                <a:cubicBezTo>
                  <a:pt x="556404" y="746185"/>
                  <a:pt x="664233" y="744747"/>
                  <a:pt x="741871" y="621102"/>
                </a:cubicBezTo>
                <a:cubicBezTo>
                  <a:pt x="819509" y="497457"/>
                  <a:pt x="871267" y="248728"/>
                  <a:pt x="923026" y="0"/>
                </a:cubicBezTo>
              </a:path>
            </a:pathLst>
          </a:custGeom>
          <a:noFill/>
          <a:ln w="222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4537439-FE89-492E-9854-0076027A86CF}"/>
              </a:ext>
            </a:extLst>
          </p:cNvPr>
          <p:cNvCxnSpPr/>
          <p:nvPr/>
        </p:nvCxnSpPr>
        <p:spPr>
          <a:xfrm flipV="1">
            <a:off x="3096883" y="4666891"/>
            <a:ext cx="0" cy="642821"/>
          </a:xfrm>
          <a:prstGeom prst="line">
            <a:avLst/>
          </a:prstGeom>
          <a:ln w="22225">
            <a:solidFill>
              <a:srgbClr val="FFFF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24FEF89D-6313-476A-A125-FB74A404C46C}"/>
              </a:ext>
            </a:extLst>
          </p:cNvPr>
          <p:cNvCxnSpPr/>
          <p:nvPr/>
        </p:nvCxnSpPr>
        <p:spPr>
          <a:xfrm flipV="1">
            <a:off x="3732363" y="4666891"/>
            <a:ext cx="0" cy="642821"/>
          </a:xfrm>
          <a:prstGeom prst="line">
            <a:avLst/>
          </a:prstGeom>
          <a:ln w="22225">
            <a:solidFill>
              <a:srgbClr val="FFFF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角丸四角形 27">
            <a:extLst>
              <a:ext uri="{FF2B5EF4-FFF2-40B4-BE49-F238E27FC236}">
                <a16:creationId xmlns:a16="http://schemas.microsoft.com/office/drawing/2014/main" id="{D58B142A-98E7-4B91-9C7E-487D159DDF87}"/>
              </a:ext>
            </a:extLst>
          </p:cNvPr>
          <p:cNvSpPr/>
          <p:nvPr/>
        </p:nvSpPr>
        <p:spPr>
          <a:xfrm>
            <a:off x="5542458" y="3545068"/>
            <a:ext cx="3394765" cy="1837184"/>
          </a:xfrm>
          <a:prstGeom prst="roundRect">
            <a:avLst>
              <a:gd name="adj" fmla="val 12878"/>
            </a:avLst>
          </a:prstGeom>
          <a:solidFill>
            <a:srgbClr val="41AEBD">
              <a:lumMod val="50000"/>
              <a:alpha val="7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</a:endParaRPr>
          </a:p>
        </p:txBody>
      </p:sp>
      <p:pic>
        <p:nvPicPr>
          <p:cNvPr id="58" name="TexTeXPicture" descr="&lt;?xml version=&quot;1.0&quot; encoding=&quot;utf-16&quot;?&gt;&#10;&lt;TeXTeX&gt;&#10;  &lt;preamble&gt;\documentclass{jarticle}&#10;\usepackage{amsmath}&#10;\pagestyle{empty}&lt;/preamble&gt;&#10;  &lt;body&gt;\begin{align*} &#10;P(M) \sim e^{-V(M)}&#10;\end{align*}&lt;/body&gt;&#10;  &lt;fcolor&gt;FFFFFFFF&lt;/fcolor&gt;&#10;  &lt;bcolor&gt;FFFFFFFF&lt;/bcolor&gt;&#10;  &lt;transparent&gt;True&lt;/transparent&gt;&#10;  &lt;resolution&gt;1800&lt;/resolution&gt;&#10;  &lt;imageh&gt;297&lt;/imageh&gt;&#10;  &lt;imagew&gt;1756&lt;/imagew&gt;&#10;  &lt;scale&gt;50&lt;/scale&gt;&#10;  &lt;cursor&gt;35&lt;/cursor&gt;&#10;&lt;/TeXTeX&gt;">
            <a:extLst>
              <a:ext uri="{FF2B5EF4-FFF2-40B4-BE49-F238E27FC236}">
                <a16:creationId xmlns:a16="http://schemas.microsoft.com/office/drawing/2014/main" id="{709DD1DF-F9FC-4EDD-965B-D90AA7FD1A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585" y="3731283"/>
            <a:ext cx="2370978" cy="4010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53024F96-8365-465E-9870-3E35E5ED0842}"/>
                  </a:ext>
                </a:extLst>
              </p:cNvPr>
              <p:cNvSpPr txBox="1"/>
              <p:nvPr/>
            </p:nvSpPr>
            <p:spPr>
              <a:xfrm>
                <a:off x="5686087" y="4209071"/>
                <a:ext cx="3248005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ja-JP" sz="2000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ja-JP" sz="20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000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altLang="ja-JP" sz="200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ja-JP" sz="2000" dirty="0"/>
                  <a:t>: probability distr.</a:t>
                </a:r>
                <a:endParaRPr kumimoji="1" lang="en-US" altLang="ja-JP" sz="2000" i="1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ja-JP" sz="2000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kumimoji="1" lang="en-US" altLang="ja-JP" sz="20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2000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kumimoji="1" lang="en-US" altLang="ja-JP" sz="200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kumimoji="1" lang="en-US" altLang="ja-JP" sz="2000" dirty="0"/>
                  <a:t>: effective potential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ja-JP" sz="2000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altLang="ja-JP" sz="2000" dirty="0"/>
                  <a:t> : order parameter</a:t>
                </a:r>
                <a:endParaRPr kumimoji="1" lang="ja-JP" altLang="en-US" sz="2000" dirty="0"/>
              </a:p>
            </p:txBody>
          </p:sp>
        </mc:Choice>
        <mc:Fallback xmlns=""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53024F96-8365-465E-9870-3E35E5ED08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6087" y="4209071"/>
                <a:ext cx="3248005" cy="1015663"/>
              </a:xfrm>
              <a:prstGeom prst="rect">
                <a:avLst/>
              </a:prstGeom>
              <a:blipFill>
                <a:blip r:embed="rId9"/>
                <a:stretch>
                  <a:fillRect l="-1689" t="-2994" r="-1126" b="-95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77065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角丸四角形 165">
            <a:extLst>
              <a:ext uri="{FF2B5EF4-FFF2-40B4-BE49-F238E27FC236}">
                <a16:creationId xmlns:a16="http://schemas.microsoft.com/office/drawing/2014/main" id="{5435D23D-A386-4C0D-A5F9-75C17F482C3F}"/>
              </a:ext>
            </a:extLst>
          </p:cNvPr>
          <p:cNvSpPr/>
          <p:nvPr/>
        </p:nvSpPr>
        <p:spPr>
          <a:xfrm>
            <a:off x="436924" y="4739313"/>
            <a:ext cx="8225491" cy="1467705"/>
          </a:xfrm>
          <a:prstGeom prst="roundRect">
            <a:avLst>
              <a:gd name="adj" fmla="val 12295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C0E59F2-F8C4-48A5-9788-B9C8CFAEF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Finite-Volume Effects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40138E2-4FF3-4FA2-9946-E4C20810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37</a:t>
            </a:fld>
            <a:endParaRPr lang="ja-JP" altLang="en-US" dirty="0"/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87B4B93A-C6E3-4E6F-A25A-A7B814465FD8}"/>
              </a:ext>
            </a:extLst>
          </p:cNvPr>
          <p:cNvCxnSpPr/>
          <p:nvPr/>
        </p:nvCxnSpPr>
        <p:spPr>
          <a:xfrm flipV="1">
            <a:off x="7566264" y="2038541"/>
            <a:ext cx="0" cy="2301186"/>
          </a:xfrm>
          <a:prstGeom prst="straightConnector1">
            <a:avLst/>
          </a:prstGeom>
          <a:ln w="317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78B033DE-A45E-4006-8C6D-652668CC6F30}"/>
              </a:ext>
            </a:extLst>
          </p:cNvPr>
          <p:cNvCxnSpPr>
            <a:cxnSpLocks/>
          </p:cNvCxnSpPr>
          <p:nvPr/>
        </p:nvCxnSpPr>
        <p:spPr>
          <a:xfrm>
            <a:off x="6511656" y="3143504"/>
            <a:ext cx="2249424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FFFFFF&lt;/fcolor&gt;&#10;  &lt;bcolor&gt;FFFFFFFF&lt;/bcolor&gt;&#10;  &lt;transparent&gt;True&lt;/transparent&gt;&#10;  &lt;resolution&gt;1800&lt;/resolution&gt;&#10;  &lt;imageh&gt;157&lt;/imageh&gt;&#10;  &lt;imagew&gt;76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B2C398EE-1E07-4EDD-B5FB-662D40561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114" y="2055715"/>
            <a:ext cx="80433" cy="166158"/>
          </a:xfrm>
          <a:prstGeom prst="rect">
            <a:avLst/>
          </a:prstGeom>
        </p:spPr>
      </p:pic>
      <p:pic>
        <p:nvPicPr>
          <p:cNvPr id="8" name="TexTeXPicture" descr="&lt;?xml version=&quot;1.0&quot; encoding=&quot;utf-16&quot;?&gt;&#10;&lt;TeXTeX&gt;&#10;  &lt;preamble&gt;\documentclass{jarticle}&#10;\usepackage{amsmath}&#10;\pagestyle{empty}&lt;/preamble&gt;&#10;  &lt;body&gt;\begin{align*} &#10;h&#10;\end{align*}&lt;/body&gt;&#10;  &lt;fcolor&gt;FFFFFFFF&lt;/fcolor&gt;&#10;  &lt;bcolor&gt;FFFFFFFF&lt;/bcolor&gt;&#10;  &lt;transparent&gt;True&lt;/transparent&gt;&#10;  &lt;resolution&gt;1800&lt;/resolution&gt;&#10;  &lt;imageh&gt;175&lt;/imageh&gt;&#10;  &lt;imagew&gt;123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3929E76C-A007-46AF-8F65-4EA7869D2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52" y="3281835"/>
            <a:ext cx="130175" cy="185208"/>
          </a:xfrm>
          <a:prstGeom prst="rect">
            <a:avLst/>
          </a:prstGeom>
        </p:spPr>
      </p:pic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703AE2F3-F2C2-4557-90BB-61335A58B98D}"/>
              </a:ext>
            </a:extLst>
          </p:cNvPr>
          <p:cNvCxnSpPr/>
          <p:nvPr/>
        </p:nvCxnSpPr>
        <p:spPr>
          <a:xfrm flipV="1">
            <a:off x="7566264" y="3143504"/>
            <a:ext cx="0" cy="1196223"/>
          </a:xfrm>
          <a:prstGeom prst="line">
            <a:avLst/>
          </a:prstGeom>
          <a:ln w="63500">
            <a:solidFill>
              <a:srgbClr val="FFFF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E9648B7-38C3-470C-AEE4-9936E0CBA3FA}"/>
              </a:ext>
            </a:extLst>
          </p:cNvPr>
          <p:cNvSpPr txBox="1"/>
          <p:nvPr/>
        </p:nvSpPr>
        <p:spPr>
          <a:xfrm>
            <a:off x="6740557" y="1458219"/>
            <a:ext cx="1651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/>
              <a:t>Ising</a:t>
            </a:r>
            <a:r>
              <a:rPr kumimoji="1" lang="en-US" altLang="ja-JP" sz="2400" dirty="0"/>
              <a:t> Model</a:t>
            </a:r>
            <a:endParaRPr kumimoji="1" lang="ja-JP" altLang="en-US" sz="2400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FAC5618-400C-4E76-90F7-994123E36995}"/>
              </a:ext>
            </a:extLst>
          </p:cNvPr>
          <p:cNvSpPr/>
          <p:nvPr/>
        </p:nvSpPr>
        <p:spPr>
          <a:xfrm rot="16200000">
            <a:off x="6461519" y="3114217"/>
            <a:ext cx="2211768" cy="183326"/>
          </a:xfrm>
          <a:prstGeom prst="rect">
            <a:avLst/>
          </a:prstGeom>
          <a:solidFill>
            <a:srgbClr val="FF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E90527E-A8A1-4DBA-8C7F-6F3C88C64559}"/>
              </a:ext>
            </a:extLst>
          </p:cNvPr>
          <p:cNvSpPr>
            <a:spLocks noChangeAspect="1"/>
          </p:cNvSpPr>
          <p:nvPr/>
        </p:nvSpPr>
        <p:spPr>
          <a:xfrm>
            <a:off x="7517854" y="2547087"/>
            <a:ext cx="108000" cy="108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4EF4647A-FCD6-409E-A544-A4AB542F8F4B}"/>
              </a:ext>
            </a:extLst>
          </p:cNvPr>
          <p:cNvSpPr>
            <a:spLocks noChangeAspect="1"/>
          </p:cNvSpPr>
          <p:nvPr/>
        </p:nvSpPr>
        <p:spPr>
          <a:xfrm>
            <a:off x="7508457" y="3611038"/>
            <a:ext cx="108000" cy="108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012E6C25-C63A-4465-952F-3B225C354014}"/>
              </a:ext>
            </a:extLst>
          </p:cNvPr>
          <p:cNvCxnSpPr>
            <a:cxnSpLocks/>
          </p:cNvCxnSpPr>
          <p:nvPr/>
        </p:nvCxnSpPr>
        <p:spPr>
          <a:xfrm>
            <a:off x="767080" y="4135579"/>
            <a:ext cx="419310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FFFFFF&lt;/fcolor&gt;&#10;  &lt;bcolor&gt;FFFFFFFF&lt;/bcolor&gt;&#10;  &lt;transparent&gt;True&lt;/transparent&gt;&#10;  &lt;resolution&gt;1800&lt;/resolution&gt;&#10;  &lt;imageh&gt;157&lt;/imageh&gt;&#10;  &lt;imagew&gt;76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71538E9F-B43D-4E3F-8DE9-92FFEE5AB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55" y="3777593"/>
            <a:ext cx="80433" cy="166158"/>
          </a:xfrm>
          <a:prstGeom prst="rect">
            <a:avLst/>
          </a:prstGeom>
        </p:spPr>
      </p:pic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69121D9F-4172-4F09-B00A-B10BA49A05CB}"/>
              </a:ext>
            </a:extLst>
          </p:cNvPr>
          <p:cNvCxnSpPr>
            <a:cxnSpLocks/>
          </p:cNvCxnSpPr>
          <p:nvPr/>
        </p:nvCxnSpPr>
        <p:spPr>
          <a:xfrm flipV="1">
            <a:off x="2727738" y="2121559"/>
            <a:ext cx="0" cy="2014020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F7B5D82E-E4B5-49BE-9A94-B96D0BB0BCDD}"/>
              </a:ext>
            </a:extLst>
          </p:cNvPr>
          <p:cNvCxnSpPr>
            <a:cxnSpLocks/>
          </p:cNvCxnSpPr>
          <p:nvPr/>
        </p:nvCxnSpPr>
        <p:spPr>
          <a:xfrm>
            <a:off x="767080" y="3592385"/>
            <a:ext cx="1960659" cy="0"/>
          </a:xfrm>
          <a:prstGeom prst="line">
            <a:avLst/>
          </a:prstGeom>
          <a:ln w="28575">
            <a:solidFill>
              <a:srgbClr val="FFFF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1D0418BE-0B3D-44DC-A10F-D1794BF8D731}"/>
              </a:ext>
            </a:extLst>
          </p:cNvPr>
          <p:cNvCxnSpPr>
            <a:cxnSpLocks/>
          </p:cNvCxnSpPr>
          <p:nvPr/>
        </p:nvCxnSpPr>
        <p:spPr>
          <a:xfrm flipV="1">
            <a:off x="2727739" y="2531808"/>
            <a:ext cx="2025416" cy="4917"/>
          </a:xfrm>
          <a:prstGeom prst="line">
            <a:avLst/>
          </a:prstGeom>
          <a:ln w="28575">
            <a:solidFill>
              <a:srgbClr val="FFFF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4822798A-A15B-4DF0-B3B4-95D3366A1D50}"/>
              </a:ext>
            </a:extLst>
          </p:cNvPr>
          <p:cNvCxnSpPr>
            <a:cxnSpLocks/>
          </p:cNvCxnSpPr>
          <p:nvPr/>
        </p:nvCxnSpPr>
        <p:spPr>
          <a:xfrm>
            <a:off x="2718926" y="2531808"/>
            <a:ext cx="8812" cy="1062020"/>
          </a:xfrm>
          <a:prstGeom prst="line">
            <a:avLst/>
          </a:prstGeom>
          <a:ln w="28575">
            <a:solidFill>
              <a:srgbClr val="FFFF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TexTeXPicture" descr="&lt;?xml version=&quot;1.0&quot; encoding=&quot;utf-16&quot;?&gt;&#10;&lt;TeXTeX&gt;&#10;  &lt;preamble&gt;\documentclass{jarticle}&#10;\usepackage{amsmath}&#10;\pagestyle{empty}&lt;/preamble&gt;&#10;  &lt;body&gt;\begin{align*} &#10;1&#10;\end{align*}&lt;/body&gt;&#10;  &lt;fcolor&gt;FFFFFFFF&lt;/fcolor&gt;&#10;  &lt;bcolor&gt;FFFFFFFF&lt;/bcolor&gt;&#10;  &lt;transparent&gt;True&lt;/transparent&gt;&#10;  &lt;resolution&gt;1800&lt;/resolution&gt;&#10;  &lt;imageh&gt;164&lt;/imageh&gt;&#10;  &lt;imagew&gt;81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632763F5-98BB-44B6-861D-2A90BD617C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321" y="3492923"/>
            <a:ext cx="85725" cy="173567"/>
          </a:xfrm>
          <a:prstGeom prst="rect">
            <a:avLst/>
          </a:prstGeom>
        </p:spPr>
      </p:pic>
      <p:pic>
        <p:nvPicPr>
          <p:cNvPr id="34" name="TexTeXPicture" descr="&lt;?xml version=&quot;1.0&quot; encoding=&quot;utf-16&quot;?&gt;&#10;&lt;TeXTeX&gt;&#10;  &lt;preamble&gt;\documentclass{jarticle}&#10;\usepackage{amsmath}&#10;\pagestyle{empty}&lt;/preamble&gt;&#10;  &lt;body&gt;\begin{align*} &#10;B_4 = \frac{\langle N^4 \rangle_c}{\langle N^2 \rangle^2_c}+3&#10;\end{align*}&lt;/body&gt;&#10;  &lt;fcolor&gt;FFFFFFFF&lt;/fcolor&gt;&#10;  &lt;bcolor&gt;FFFFFFFF&lt;/bcolor&gt;&#10;  &lt;transparent&gt;True&lt;/transparent&gt;&#10;  &lt;resolution&gt;1800&lt;/resolution&gt;&#10;  &lt;imageh&gt;608&lt;/imageh&gt;&#10;  &lt;imagew&gt;1747&lt;/imagew&gt;&#10;  &lt;scale&gt;50&lt;/scale&gt;&#10;  &lt;cursor&gt;77&lt;/cursor&gt;&#10;&lt;/TeXTeX&gt;">
            <a:extLst>
              <a:ext uri="{FF2B5EF4-FFF2-40B4-BE49-F238E27FC236}">
                <a16:creationId xmlns:a16="http://schemas.microsoft.com/office/drawing/2014/main" id="{4B7EBB4F-1CC9-45E5-9F96-EB946675E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48" y="1689584"/>
            <a:ext cx="1848908" cy="643467"/>
          </a:xfrm>
          <a:prstGeom prst="rect">
            <a:avLst/>
          </a:prstGeom>
        </p:spPr>
      </p:pic>
      <p:pic>
        <p:nvPicPr>
          <p:cNvPr id="43" name="TexTeXPicture" descr="&lt;?xml version=&quot;1.0&quot; encoding=&quot;utf-16&quot;?&gt;&#10;&lt;TeXTeX&gt;&#10;  &lt;preamble&gt;\documentclass{jarticle}&#10;\usepackage{amsmath}&#10;\pagestyle{empty}&lt;/preamble&gt;&#10;  &lt;body&gt;\begin{align*} &#10;3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58AD83ED-5293-46F8-87B6-39252B5E05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126" y="2476349"/>
            <a:ext cx="110067" cy="1767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63DBCE6E-D178-4A95-9E60-781C02E71F2F}"/>
                  </a:ext>
                </a:extLst>
              </p:cNvPr>
              <p:cNvSpPr txBox="1"/>
              <p:nvPr/>
            </p:nvSpPr>
            <p:spPr>
              <a:xfrm>
                <a:off x="3699602" y="2093270"/>
                <a:ext cx="11091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kumimoji="1" lang="en-US" altLang="ja-JP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=∞</m:t>
                      </m:r>
                    </m:oMath>
                  </m:oMathPara>
                </a14:m>
                <a:endParaRPr kumimoji="1" lang="ja-JP" altLang="en-US" sz="24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63DBCE6E-D178-4A95-9E60-781C02E71F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9602" y="2093270"/>
                <a:ext cx="1109150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F870DF1-FD80-477D-B3E3-27128E3AC404}"/>
              </a:ext>
            </a:extLst>
          </p:cNvPr>
          <p:cNvSpPr txBox="1"/>
          <p:nvPr/>
        </p:nvSpPr>
        <p:spPr>
          <a:xfrm>
            <a:off x="642617" y="1260372"/>
            <a:ext cx="2317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Binder Cumulant</a:t>
            </a:r>
            <a:endParaRPr kumimoji="1" lang="ja-JP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6A17B219-50C1-4A75-A68C-6D36FC0F8C87}"/>
                  </a:ext>
                </a:extLst>
              </p:cNvPr>
              <p:cNvSpPr txBox="1"/>
              <p:nvPr/>
            </p:nvSpPr>
            <p:spPr>
              <a:xfrm>
                <a:off x="560422" y="4853095"/>
                <a:ext cx="829259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kumimoji="1" lang="en-US" altLang="ja-JP" sz="2400" b="0" dirty="0"/>
                  <a:t>Sudden change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kumimoji="1" lang="ja-JP" altLang="en-US" sz="2400" dirty="0"/>
                  <a:t> </a:t>
                </a:r>
                <a:r>
                  <a:rPr kumimoji="1" lang="en-US" altLang="ja-JP" sz="2400" dirty="0"/>
                  <a:t>at the CP is smeared by finite 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kumimoji="1" lang="en-US" altLang="ja-JP" sz="2400" dirty="0"/>
                  <a:t> effect.</a:t>
                </a:r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kumimoji="1" lang="en-US" altLang="ja-JP" sz="2400" dirty="0"/>
                  <a:t> obtained for various 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kumimoji="1" lang="en-US" altLang="ja-JP" sz="2400" dirty="0"/>
                  <a:t> has crossing at 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kumimoji="1" lang="en-US" altLang="ja-JP" sz="2400" dirty="0"/>
                  <a:t>.</a:t>
                </a:r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kumimoji="1" lang="en-US" altLang="ja-JP" sz="2400" b="0" dirty="0"/>
                  <a:t>At the crossing point,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=1.604</m:t>
                    </m:r>
                  </m:oMath>
                </a14:m>
                <a:r>
                  <a:rPr kumimoji="1" lang="ja-JP" altLang="en-US" sz="2400" dirty="0"/>
                  <a:t> </a:t>
                </a:r>
                <a:r>
                  <a:rPr lang="en-US" altLang="ja-JP" sz="2400" dirty="0"/>
                  <a:t>in</a:t>
                </a:r>
                <a:r>
                  <a:rPr kumimoji="1" lang="en-US" altLang="ja-JP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 dirty="0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ja-JP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1" lang="en-US" altLang="ja-JP" sz="2400" dirty="0"/>
                  <a:t> universality class.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6A17B219-50C1-4A75-A68C-6D36FC0F8C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422" y="4853095"/>
                <a:ext cx="8292591" cy="1200329"/>
              </a:xfrm>
              <a:prstGeom prst="rect">
                <a:avLst/>
              </a:prstGeom>
              <a:blipFill>
                <a:blip r:embed="rId8"/>
                <a:stretch>
                  <a:fillRect l="-1029" t="-4061" b="-1066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00735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角丸四角形 165">
            <a:extLst>
              <a:ext uri="{FF2B5EF4-FFF2-40B4-BE49-F238E27FC236}">
                <a16:creationId xmlns:a16="http://schemas.microsoft.com/office/drawing/2014/main" id="{38D759E2-235B-489B-8FCD-4BE2CBDA2D81}"/>
              </a:ext>
            </a:extLst>
          </p:cNvPr>
          <p:cNvSpPr/>
          <p:nvPr/>
        </p:nvSpPr>
        <p:spPr>
          <a:xfrm>
            <a:off x="436924" y="4739313"/>
            <a:ext cx="8225491" cy="1467705"/>
          </a:xfrm>
          <a:prstGeom prst="roundRect">
            <a:avLst>
              <a:gd name="adj" fmla="val 12295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C0E59F2-F8C4-48A5-9788-B9C8CFAEF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Finite-Volume Effects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40138E2-4FF3-4FA2-9946-E4C20810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38</a:t>
            </a:fld>
            <a:endParaRPr lang="ja-JP" altLang="en-US" dirty="0"/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87B4B93A-C6E3-4E6F-A25A-A7B814465FD8}"/>
              </a:ext>
            </a:extLst>
          </p:cNvPr>
          <p:cNvCxnSpPr/>
          <p:nvPr/>
        </p:nvCxnSpPr>
        <p:spPr>
          <a:xfrm flipV="1">
            <a:off x="7566264" y="2038541"/>
            <a:ext cx="0" cy="2301186"/>
          </a:xfrm>
          <a:prstGeom prst="straightConnector1">
            <a:avLst/>
          </a:prstGeom>
          <a:ln w="317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78B033DE-A45E-4006-8C6D-652668CC6F30}"/>
              </a:ext>
            </a:extLst>
          </p:cNvPr>
          <p:cNvCxnSpPr>
            <a:cxnSpLocks/>
          </p:cNvCxnSpPr>
          <p:nvPr/>
        </p:nvCxnSpPr>
        <p:spPr>
          <a:xfrm>
            <a:off x="6511656" y="3143504"/>
            <a:ext cx="2249424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FFFFFF&lt;/fcolor&gt;&#10;  &lt;bcolor&gt;FFFFFFFF&lt;/bcolor&gt;&#10;  &lt;transparent&gt;True&lt;/transparent&gt;&#10;  &lt;resolution&gt;1800&lt;/resolution&gt;&#10;  &lt;imageh&gt;157&lt;/imageh&gt;&#10;  &lt;imagew&gt;76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B2C398EE-1E07-4EDD-B5FB-662D40561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114" y="2055715"/>
            <a:ext cx="80433" cy="166158"/>
          </a:xfrm>
          <a:prstGeom prst="rect">
            <a:avLst/>
          </a:prstGeom>
        </p:spPr>
      </p:pic>
      <p:pic>
        <p:nvPicPr>
          <p:cNvPr id="8" name="TexTeXPicture" descr="&lt;?xml version=&quot;1.0&quot; encoding=&quot;utf-16&quot;?&gt;&#10;&lt;TeXTeX&gt;&#10;  &lt;preamble&gt;\documentclass{jarticle}&#10;\usepackage{amsmath}&#10;\pagestyle{empty}&lt;/preamble&gt;&#10;  &lt;body&gt;\begin{align*} &#10;h&#10;\end{align*}&lt;/body&gt;&#10;  &lt;fcolor&gt;FFFFFFFF&lt;/fcolor&gt;&#10;  &lt;bcolor&gt;FFFFFFFF&lt;/bcolor&gt;&#10;  &lt;transparent&gt;True&lt;/transparent&gt;&#10;  &lt;resolution&gt;1800&lt;/resolution&gt;&#10;  &lt;imageh&gt;175&lt;/imageh&gt;&#10;  &lt;imagew&gt;123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3929E76C-A007-46AF-8F65-4EA7869D2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52" y="3281835"/>
            <a:ext cx="130175" cy="185208"/>
          </a:xfrm>
          <a:prstGeom prst="rect">
            <a:avLst/>
          </a:prstGeom>
        </p:spPr>
      </p:pic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703AE2F3-F2C2-4557-90BB-61335A58B98D}"/>
              </a:ext>
            </a:extLst>
          </p:cNvPr>
          <p:cNvCxnSpPr/>
          <p:nvPr/>
        </p:nvCxnSpPr>
        <p:spPr>
          <a:xfrm flipV="1">
            <a:off x="7566264" y="3143504"/>
            <a:ext cx="0" cy="1196223"/>
          </a:xfrm>
          <a:prstGeom prst="line">
            <a:avLst/>
          </a:prstGeom>
          <a:ln w="63500">
            <a:solidFill>
              <a:srgbClr val="FFFF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E9648B7-38C3-470C-AEE4-9936E0CBA3FA}"/>
              </a:ext>
            </a:extLst>
          </p:cNvPr>
          <p:cNvSpPr txBox="1"/>
          <p:nvPr/>
        </p:nvSpPr>
        <p:spPr>
          <a:xfrm>
            <a:off x="6740557" y="1458219"/>
            <a:ext cx="1651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/>
              <a:t>Ising</a:t>
            </a:r>
            <a:r>
              <a:rPr kumimoji="1" lang="en-US" altLang="ja-JP" sz="2400" dirty="0"/>
              <a:t> Model</a:t>
            </a:r>
            <a:endParaRPr kumimoji="1" lang="ja-JP" altLang="en-US" sz="2400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FAC5618-400C-4E76-90F7-994123E36995}"/>
              </a:ext>
            </a:extLst>
          </p:cNvPr>
          <p:cNvSpPr/>
          <p:nvPr/>
        </p:nvSpPr>
        <p:spPr>
          <a:xfrm rot="16200000">
            <a:off x="6461519" y="3114217"/>
            <a:ext cx="2211768" cy="183326"/>
          </a:xfrm>
          <a:prstGeom prst="rect">
            <a:avLst/>
          </a:prstGeom>
          <a:solidFill>
            <a:srgbClr val="FF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E90527E-A8A1-4DBA-8C7F-6F3C88C64559}"/>
              </a:ext>
            </a:extLst>
          </p:cNvPr>
          <p:cNvSpPr>
            <a:spLocks noChangeAspect="1"/>
          </p:cNvSpPr>
          <p:nvPr/>
        </p:nvSpPr>
        <p:spPr>
          <a:xfrm>
            <a:off x="7517854" y="2547087"/>
            <a:ext cx="108000" cy="108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4EF4647A-FCD6-409E-A544-A4AB542F8F4B}"/>
              </a:ext>
            </a:extLst>
          </p:cNvPr>
          <p:cNvSpPr>
            <a:spLocks noChangeAspect="1"/>
          </p:cNvSpPr>
          <p:nvPr/>
        </p:nvSpPr>
        <p:spPr>
          <a:xfrm>
            <a:off x="7508457" y="3611038"/>
            <a:ext cx="108000" cy="108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012E6C25-C63A-4465-952F-3B225C354014}"/>
              </a:ext>
            </a:extLst>
          </p:cNvPr>
          <p:cNvCxnSpPr>
            <a:cxnSpLocks/>
          </p:cNvCxnSpPr>
          <p:nvPr/>
        </p:nvCxnSpPr>
        <p:spPr>
          <a:xfrm>
            <a:off x="767080" y="4135579"/>
            <a:ext cx="419310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FFFFFF&lt;/fcolor&gt;&#10;  &lt;bcolor&gt;FFFFFFFF&lt;/bcolor&gt;&#10;  &lt;transparent&gt;True&lt;/transparent&gt;&#10;  &lt;resolution&gt;1800&lt;/resolution&gt;&#10;  &lt;imageh&gt;157&lt;/imageh&gt;&#10;  &lt;imagew&gt;76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71538E9F-B43D-4E3F-8DE9-92FFEE5AB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55" y="3777593"/>
            <a:ext cx="80433" cy="166158"/>
          </a:xfrm>
          <a:prstGeom prst="rect">
            <a:avLst/>
          </a:prstGeom>
        </p:spPr>
      </p:pic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69121D9F-4172-4F09-B00A-B10BA49A05CB}"/>
              </a:ext>
            </a:extLst>
          </p:cNvPr>
          <p:cNvCxnSpPr>
            <a:cxnSpLocks/>
          </p:cNvCxnSpPr>
          <p:nvPr/>
        </p:nvCxnSpPr>
        <p:spPr>
          <a:xfrm flipV="1">
            <a:off x="2727738" y="2121559"/>
            <a:ext cx="0" cy="2014020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F7B5D82E-E4B5-49BE-9A94-B96D0BB0BCDD}"/>
              </a:ext>
            </a:extLst>
          </p:cNvPr>
          <p:cNvCxnSpPr>
            <a:cxnSpLocks/>
          </p:cNvCxnSpPr>
          <p:nvPr/>
        </p:nvCxnSpPr>
        <p:spPr>
          <a:xfrm>
            <a:off x="767080" y="3592385"/>
            <a:ext cx="1960659" cy="0"/>
          </a:xfrm>
          <a:prstGeom prst="line">
            <a:avLst/>
          </a:prstGeom>
          <a:ln w="28575">
            <a:solidFill>
              <a:srgbClr val="FFFF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1D0418BE-0B3D-44DC-A10F-D1794BF8D731}"/>
              </a:ext>
            </a:extLst>
          </p:cNvPr>
          <p:cNvCxnSpPr>
            <a:cxnSpLocks/>
          </p:cNvCxnSpPr>
          <p:nvPr/>
        </p:nvCxnSpPr>
        <p:spPr>
          <a:xfrm flipV="1">
            <a:off x="2727739" y="2531808"/>
            <a:ext cx="2025416" cy="4917"/>
          </a:xfrm>
          <a:prstGeom prst="line">
            <a:avLst/>
          </a:prstGeom>
          <a:ln w="28575">
            <a:solidFill>
              <a:srgbClr val="FFFF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4822798A-A15B-4DF0-B3B4-95D3366A1D50}"/>
              </a:ext>
            </a:extLst>
          </p:cNvPr>
          <p:cNvCxnSpPr>
            <a:cxnSpLocks/>
          </p:cNvCxnSpPr>
          <p:nvPr/>
        </p:nvCxnSpPr>
        <p:spPr>
          <a:xfrm>
            <a:off x="2718926" y="2531808"/>
            <a:ext cx="8812" cy="1062020"/>
          </a:xfrm>
          <a:prstGeom prst="line">
            <a:avLst/>
          </a:prstGeom>
          <a:ln w="28575">
            <a:solidFill>
              <a:srgbClr val="FFFF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TexTeXPicture" descr="&lt;?xml version=&quot;1.0&quot; encoding=&quot;utf-16&quot;?&gt;&#10;&lt;TeXTeX&gt;&#10;  &lt;preamble&gt;\documentclass{jarticle}&#10;\usepackage{amsmath}&#10;\pagestyle{empty}&lt;/preamble&gt;&#10;  &lt;body&gt;\begin{align*} &#10;1&#10;\end{align*}&lt;/body&gt;&#10;  &lt;fcolor&gt;FFFFFFFF&lt;/fcolor&gt;&#10;  &lt;bcolor&gt;FFFFFFFF&lt;/bcolor&gt;&#10;  &lt;transparent&gt;True&lt;/transparent&gt;&#10;  &lt;resolution&gt;1800&lt;/resolution&gt;&#10;  &lt;imageh&gt;164&lt;/imageh&gt;&#10;  &lt;imagew&gt;81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632763F5-98BB-44B6-861D-2A90BD617C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321" y="3492923"/>
            <a:ext cx="85725" cy="173567"/>
          </a:xfrm>
          <a:prstGeom prst="rect">
            <a:avLst/>
          </a:prstGeom>
        </p:spPr>
      </p:pic>
      <p:pic>
        <p:nvPicPr>
          <p:cNvPr id="43" name="TexTeXPicture" descr="&lt;?xml version=&quot;1.0&quot; encoding=&quot;utf-16&quot;?&gt;&#10;&lt;TeXTeX&gt;&#10;  &lt;preamble&gt;\documentclass{jarticle}&#10;\usepackage{amsmath}&#10;\pagestyle{empty}&lt;/preamble&gt;&#10;  &lt;body&gt;\begin{align*} &#10;3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58AD83ED-5293-46F8-87B6-39252B5E05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126" y="2476349"/>
            <a:ext cx="110067" cy="176742"/>
          </a:xfrm>
          <a:prstGeom prst="rect">
            <a:avLst/>
          </a:prstGeom>
        </p:spPr>
      </p:pic>
      <p:sp>
        <p:nvSpPr>
          <p:cNvPr id="44" name="フリーフォーム: 図形 43">
            <a:extLst>
              <a:ext uri="{FF2B5EF4-FFF2-40B4-BE49-F238E27FC236}">
                <a16:creationId xmlns:a16="http://schemas.microsoft.com/office/drawing/2014/main" id="{E310CCA3-D688-498B-A26F-A502A16D8A61}"/>
              </a:ext>
            </a:extLst>
          </p:cNvPr>
          <p:cNvSpPr/>
          <p:nvPr/>
        </p:nvSpPr>
        <p:spPr>
          <a:xfrm>
            <a:off x="802257" y="2551253"/>
            <a:ext cx="3907766" cy="1042995"/>
          </a:xfrm>
          <a:custGeom>
            <a:avLst/>
            <a:gdLst>
              <a:gd name="connsiteX0" fmla="*/ 0 w 3907766"/>
              <a:gd name="connsiteY0" fmla="*/ 1011455 h 1046276"/>
              <a:gd name="connsiteX1" fmla="*/ 1673524 w 3907766"/>
              <a:gd name="connsiteY1" fmla="*/ 985576 h 1046276"/>
              <a:gd name="connsiteX2" fmla="*/ 1915064 w 3907766"/>
              <a:gd name="connsiteY2" fmla="*/ 450738 h 1046276"/>
              <a:gd name="connsiteX3" fmla="*/ 2061713 w 3907766"/>
              <a:gd name="connsiteY3" fmla="*/ 122935 h 1046276"/>
              <a:gd name="connsiteX4" fmla="*/ 2794958 w 3907766"/>
              <a:gd name="connsiteY4" fmla="*/ 10791 h 1046276"/>
              <a:gd name="connsiteX5" fmla="*/ 3907766 w 3907766"/>
              <a:gd name="connsiteY5" fmla="*/ 10791 h 1046276"/>
              <a:gd name="connsiteX0" fmla="*/ 0 w 3907766"/>
              <a:gd name="connsiteY0" fmla="*/ 1011455 h 1042995"/>
              <a:gd name="connsiteX1" fmla="*/ 1673524 w 3907766"/>
              <a:gd name="connsiteY1" fmla="*/ 985576 h 1042995"/>
              <a:gd name="connsiteX2" fmla="*/ 1923691 w 3907766"/>
              <a:gd name="connsiteY2" fmla="*/ 502497 h 1042995"/>
              <a:gd name="connsiteX3" fmla="*/ 2061713 w 3907766"/>
              <a:gd name="connsiteY3" fmla="*/ 122935 h 1042995"/>
              <a:gd name="connsiteX4" fmla="*/ 2794958 w 3907766"/>
              <a:gd name="connsiteY4" fmla="*/ 10791 h 1042995"/>
              <a:gd name="connsiteX5" fmla="*/ 3907766 w 3907766"/>
              <a:gd name="connsiteY5" fmla="*/ 10791 h 1042995"/>
              <a:gd name="connsiteX0" fmla="*/ 0 w 3907766"/>
              <a:gd name="connsiteY0" fmla="*/ 1011455 h 1042995"/>
              <a:gd name="connsiteX1" fmla="*/ 1673524 w 3907766"/>
              <a:gd name="connsiteY1" fmla="*/ 985576 h 1042995"/>
              <a:gd name="connsiteX2" fmla="*/ 1923691 w 3907766"/>
              <a:gd name="connsiteY2" fmla="*/ 502497 h 1042995"/>
              <a:gd name="connsiteX3" fmla="*/ 2061713 w 3907766"/>
              <a:gd name="connsiteY3" fmla="*/ 122935 h 1042995"/>
              <a:gd name="connsiteX4" fmla="*/ 2794958 w 3907766"/>
              <a:gd name="connsiteY4" fmla="*/ 10791 h 1042995"/>
              <a:gd name="connsiteX5" fmla="*/ 3907766 w 3907766"/>
              <a:gd name="connsiteY5" fmla="*/ 10791 h 1042995"/>
              <a:gd name="connsiteX0" fmla="*/ 0 w 3907766"/>
              <a:gd name="connsiteY0" fmla="*/ 1011455 h 1042995"/>
              <a:gd name="connsiteX1" fmla="*/ 1673524 w 3907766"/>
              <a:gd name="connsiteY1" fmla="*/ 985576 h 1042995"/>
              <a:gd name="connsiteX2" fmla="*/ 1923691 w 3907766"/>
              <a:gd name="connsiteY2" fmla="*/ 502497 h 1042995"/>
              <a:gd name="connsiteX3" fmla="*/ 2061713 w 3907766"/>
              <a:gd name="connsiteY3" fmla="*/ 122935 h 1042995"/>
              <a:gd name="connsiteX4" fmla="*/ 2794958 w 3907766"/>
              <a:gd name="connsiteY4" fmla="*/ 10791 h 1042995"/>
              <a:gd name="connsiteX5" fmla="*/ 3907766 w 3907766"/>
              <a:gd name="connsiteY5" fmla="*/ 10791 h 1042995"/>
              <a:gd name="connsiteX0" fmla="*/ 0 w 3907766"/>
              <a:gd name="connsiteY0" fmla="*/ 1011455 h 1042995"/>
              <a:gd name="connsiteX1" fmla="*/ 1673524 w 3907766"/>
              <a:gd name="connsiteY1" fmla="*/ 985576 h 1042995"/>
              <a:gd name="connsiteX2" fmla="*/ 1923691 w 3907766"/>
              <a:gd name="connsiteY2" fmla="*/ 502497 h 1042995"/>
              <a:gd name="connsiteX3" fmla="*/ 2061713 w 3907766"/>
              <a:gd name="connsiteY3" fmla="*/ 122935 h 1042995"/>
              <a:gd name="connsiteX4" fmla="*/ 2794958 w 3907766"/>
              <a:gd name="connsiteY4" fmla="*/ 10791 h 1042995"/>
              <a:gd name="connsiteX5" fmla="*/ 3907766 w 3907766"/>
              <a:gd name="connsiteY5" fmla="*/ 10791 h 1042995"/>
              <a:gd name="connsiteX0" fmla="*/ 0 w 3907766"/>
              <a:gd name="connsiteY0" fmla="*/ 1011455 h 1042995"/>
              <a:gd name="connsiteX1" fmla="*/ 1673524 w 3907766"/>
              <a:gd name="connsiteY1" fmla="*/ 985576 h 1042995"/>
              <a:gd name="connsiteX2" fmla="*/ 1923691 w 3907766"/>
              <a:gd name="connsiteY2" fmla="*/ 502497 h 1042995"/>
              <a:gd name="connsiteX3" fmla="*/ 2061713 w 3907766"/>
              <a:gd name="connsiteY3" fmla="*/ 122935 h 1042995"/>
              <a:gd name="connsiteX4" fmla="*/ 2794958 w 3907766"/>
              <a:gd name="connsiteY4" fmla="*/ 10791 h 1042995"/>
              <a:gd name="connsiteX5" fmla="*/ 3907766 w 3907766"/>
              <a:gd name="connsiteY5" fmla="*/ 10791 h 104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07766" h="1042995">
                <a:moveTo>
                  <a:pt x="0" y="1011455"/>
                </a:moveTo>
                <a:cubicBezTo>
                  <a:pt x="677173" y="1045242"/>
                  <a:pt x="1352909" y="1070402"/>
                  <a:pt x="1673524" y="985576"/>
                </a:cubicBezTo>
                <a:cubicBezTo>
                  <a:pt x="1994139" y="900750"/>
                  <a:pt x="1902125" y="646271"/>
                  <a:pt x="1923691" y="502497"/>
                </a:cubicBezTo>
                <a:cubicBezTo>
                  <a:pt x="1945257" y="358723"/>
                  <a:pt x="1916502" y="204886"/>
                  <a:pt x="2061713" y="122935"/>
                </a:cubicBezTo>
                <a:cubicBezTo>
                  <a:pt x="2206924" y="40984"/>
                  <a:pt x="2487283" y="29482"/>
                  <a:pt x="2794958" y="10791"/>
                </a:cubicBezTo>
                <a:cubicBezTo>
                  <a:pt x="3102634" y="-7900"/>
                  <a:pt x="3505200" y="1445"/>
                  <a:pt x="3907766" y="10791"/>
                </a:cubicBezTo>
              </a:path>
            </a:pathLst>
          </a:cu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フリーフォーム: 図形 44">
            <a:extLst>
              <a:ext uri="{FF2B5EF4-FFF2-40B4-BE49-F238E27FC236}">
                <a16:creationId xmlns:a16="http://schemas.microsoft.com/office/drawing/2014/main" id="{ED98624E-D6CA-4B87-A43C-E25F50B1CB1E}"/>
              </a:ext>
            </a:extLst>
          </p:cNvPr>
          <p:cNvSpPr/>
          <p:nvPr/>
        </p:nvSpPr>
        <p:spPr>
          <a:xfrm>
            <a:off x="798952" y="2564658"/>
            <a:ext cx="3907766" cy="1027279"/>
          </a:xfrm>
          <a:custGeom>
            <a:avLst/>
            <a:gdLst>
              <a:gd name="connsiteX0" fmla="*/ 0 w 3907766"/>
              <a:gd name="connsiteY0" fmla="*/ 1011455 h 1046276"/>
              <a:gd name="connsiteX1" fmla="*/ 1673524 w 3907766"/>
              <a:gd name="connsiteY1" fmla="*/ 985576 h 1046276"/>
              <a:gd name="connsiteX2" fmla="*/ 1915064 w 3907766"/>
              <a:gd name="connsiteY2" fmla="*/ 450738 h 1046276"/>
              <a:gd name="connsiteX3" fmla="*/ 2061713 w 3907766"/>
              <a:gd name="connsiteY3" fmla="*/ 122935 h 1046276"/>
              <a:gd name="connsiteX4" fmla="*/ 2794958 w 3907766"/>
              <a:gd name="connsiteY4" fmla="*/ 10791 h 1046276"/>
              <a:gd name="connsiteX5" fmla="*/ 3907766 w 3907766"/>
              <a:gd name="connsiteY5" fmla="*/ 10791 h 1046276"/>
              <a:gd name="connsiteX0" fmla="*/ 0 w 3907766"/>
              <a:gd name="connsiteY0" fmla="*/ 1011455 h 1042995"/>
              <a:gd name="connsiteX1" fmla="*/ 1673524 w 3907766"/>
              <a:gd name="connsiteY1" fmla="*/ 985576 h 1042995"/>
              <a:gd name="connsiteX2" fmla="*/ 1923691 w 3907766"/>
              <a:gd name="connsiteY2" fmla="*/ 502497 h 1042995"/>
              <a:gd name="connsiteX3" fmla="*/ 2061713 w 3907766"/>
              <a:gd name="connsiteY3" fmla="*/ 122935 h 1042995"/>
              <a:gd name="connsiteX4" fmla="*/ 2794958 w 3907766"/>
              <a:gd name="connsiteY4" fmla="*/ 10791 h 1042995"/>
              <a:gd name="connsiteX5" fmla="*/ 3907766 w 3907766"/>
              <a:gd name="connsiteY5" fmla="*/ 10791 h 1042995"/>
              <a:gd name="connsiteX0" fmla="*/ 0 w 3907766"/>
              <a:gd name="connsiteY0" fmla="*/ 1011455 h 1042995"/>
              <a:gd name="connsiteX1" fmla="*/ 1673524 w 3907766"/>
              <a:gd name="connsiteY1" fmla="*/ 985576 h 1042995"/>
              <a:gd name="connsiteX2" fmla="*/ 1923691 w 3907766"/>
              <a:gd name="connsiteY2" fmla="*/ 502497 h 1042995"/>
              <a:gd name="connsiteX3" fmla="*/ 2061713 w 3907766"/>
              <a:gd name="connsiteY3" fmla="*/ 122935 h 1042995"/>
              <a:gd name="connsiteX4" fmla="*/ 2794958 w 3907766"/>
              <a:gd name="connsiteY4" fmla="*/ 10791 h 1042995"/>
              <a:gd name="connsiteX5" fmla="*/ 3907766 w 3907766"/>
              <a:gd name="connsiteY5" fmla="*/ 10791 h 1042995"/>
              <a:gd name="connsiteX0" fmla="*/ 0 w 3907766"/>
              <a:gd name="connsiteY0" fmla="*/ 1011455 h 1042995"/>
              <a:gd name="connsiteX1" fmla="*/ 1673524 w 3907766"/>
              <a:gd name="connsiteY1" fmla="*/ 985576 h 1042995"/>
              <a:gd name="connsiteX2" fmla="*/ 1923691 w 3907766"/>
              <a:gd name="connsiteY2" fmla="*/ 502497 h 1042995"/>
              <a:gd name="connsiteX3" fmla="*/ 2061713 w 3907766"/>
              <a:gd name="connsiteY3" fmla="*/ 122935 h 1042995"/>
              <a:gd name="connsiteX4" fmla="*/ 2794958 w 3907766"/>
              <a:gd name="connsiteY4" fmla="*/ 10791 h 1042995"/>
              <a:gd name="connsiteX5" fmla="*/ 3907766 w 3907766"/>
              <a:gd name="connsiteY5" fmla="*/ 10791 h 1042995"/>
              <a:gd name="connsiteX0" fmla="*/ 0 w 3907766"/>
              <a:gd name="connsiteY0" fmla="*/ 1011455 h 1042995"/>
              <a:gd name="connsiteX1" fmla="*/ 1673524 w 3907766"/>
              <a:gd name="connsiteY1" fmla="*/ 985576 h 1042995"/>
              <a:gd name="connsiteX2" fmla="*/ 1923691 w 3907766"/>
              <a:gd name="connsiteY2" fmla="*/ 502497 h 1042995"/>
              <a:gd name="connsiteX3" fmla="*/ 2061713 w 3907766"/>
              <a:gd name="connsiteY3" fmla="*/ 122935 h 1042995"/>
              <a:gd name="connsiteX4" fmla="*/ 2794958 w 3907766"/>
              <a:gd name="connsiteY4" fmla="*/ 10791 h 1042995"/>
              <a:gd name="connsiteX5" fmla="*/ 3907766 w 3907766"/>
              <a:gd name="connsiteY5" fmla="*/ 10791 h 1042995"/>
              <a:gd name="connsiteX0" fmla="*/ 0 w 3907766"/>
              <a:gd name="connsiteY0" fmla="*/ 1011455 h 1042995"/>
              <a:gd name="connsiteX1" fmla="*/ 1673524 w 3907766"/>
              <a:gd name="connsiteY1" fmla="*/ 985576 h 1042995"/>
              <a:gd name="connsiteX2" fmla="*/ 1923691 w 3907766"/>
              <a:gd name="connsiteY2" fmla="*/ 502497 h 1042995"/>
              <a:gd name="connsiteX3" fmla="*/ 2061713 w 3907766"/>
              <a:gd name="connsiteY3" fmla="*/ 122935 h 1042995"/>
              <a:gd name="connsiteX4" fmla="*/ 2794958 w 3907766"/>
              <a:gd name="connsiteY4" fmla="*/ 10791 h 1042995"/>
              <a:gd name="connsiteX5" fmla="*/ 3907766 w 3907766"/>
              <a:gd name="connsiteY5" fmla="*/ 10791 h 1042995"/>
              <a:gd name="connsiteX0" fmla="*/ 0 w 3907766"/>
              <a:gd name="connsiteY0" fmla="*/ 1011455 h 1027505"/>
              <a:gd name="connsiteX1" fmla="*/ 1587260 w 3907766"/>
              <a:gd name="connsiteY1" fmla="*/ 942444 h 1027505"/>
              <a:gd name="connsiteX2" fmla="*/ 1923691 w 3907766"/>
              <a:gd name="connsiteY2" fmla="*/ 502497 h 1027505"/>
              <a:gd name="connsiteX3" fmla="*/ 2061713 w 3907766"/>
              <a:gd name="connsiteY3" fmla="*/ 122935 h 1027505"/>
              <a:gd name="connsiteX4" fmla="*/ 2794958 w 3907766"/>
              <a:gd name="connsiteY4" fmla="*/ 10791 h 1027505"/>
              <a:gd name="connsiteX5" fmla="*/ 3907766 w 3907766"/>
              <a:gd name="connsiteY5" fmla="*/ 10791 h 1027505"/>
              <a:gd name="connsiteX0" fmla="*/ 0 w 3907766"/>
              <a:gd name="connsiteY0" fmla="*/ 1011455 h 1027505"/>
              <a:gd name="connsiteX1" fmla="*/ 1449238 w 3907766"/>
              <a:gd name="connsiteY1" fmla="*/ 942444 h 1027505"/>
              <a:gd name="connsiteX2" fmla="*/ 1923691 w 3907766"/>
              <a:gd name="connsiteY2" fmla="*/ 502497 h 1027505"/>
              <a:gd name="connsiteX3" fmla="*/ 2061713 w 3907766"/>
              <a:gd name="connsiteY3" fmla="*/ 122935 h 1027505"/>
              <a:gd name="connsiteX4" fmla="*/ 2794958 w 3907766"/>
              <a:gd name="connsiteY4" fmla="*/ 10791 h 1027505"/>
              <a:gd name="connsiteX5" fmla="*/ 3907766 w 3907766"/>
              <a:gd name="connsiteY5" fmla="*/ 10791 h 1027505"/>
              <a:gd name="connsiteX0" fmla="*/ 0 w 3907766"/>
              <a:gd name="connsiteY0" fmla="*/ 1011455 h 1027505"/>
              <a:gd name="connsiteX1" fmla="*/ 1449238 w 3907766"/>
              <a:gd name="connsiteY1" fmla="*/ 942444 h 1027505"/>
              <a:gd name="connsiteX2" fmla="*/ 1923691 w 3907766"/>
              <a:gd name="connsiteY2" fmla="*/ 502497 h 1027505"/>
              <a:gd name="connsiteX3" fmla="*/ 2242868 w 3907766"/>
              <a:gd name="connsiteY3" fmla="*/ 148814 h 1027505"/>
              <a:gd name="connsiteX4" fmla="*/ 2794958 w 3907766"/>
              <a:gd name="connsiteY4" fmla="*/ 10791 h 1027505"/>
              <a:gd name="connsiteX5" fmla="*/ 3907766 w 3907766"/>
              <a:gd name="connsiteY5" fmla="*/ 10791 h 1027505"/>
              <a:gd name="connsiteX0" fmla="*/ 0 w 3907766"/>
              <a:gd name="connsiteY0" fmla="*/ 1003356 h 1019406"/>
              <a:gd name="connsiteX1" fmla="*/ 1449238 w 3907766"/>
              <a:gd name="connsiteY1" fmla="*/ 934345 h 1019406"/>
              <a:gd name="connsiteX2" fmla="*/ 1923691 w 3907766"/>
              <a:gd name="connsiteY2" fmla="*/ 494398 h 1019406"/>
              <a:gd name="connsiteX3" fmla="*/ 2242868 w 3907766"/>
              <a:gd name="connsiteY3" fmla="*/ 140715 h 1019406"/>
              <a:gd name="connsiteX4" fmla="*/ 2803584 w 3907766"/>
              <a:gd name="connsiteY4" fmla="*/ 28572 h 1019406"/>
              <a:gd name="connsiteX5" fmla="*/ 3907766 w 3907766"/>
              <a:gd name="connsiteY5" fmla="*/ 2692 h 1019406"/>
              <a:gd name="connsiteX0" fmla="*/ 0 w 3907766"/>
              <a:gd name="connsiteY0" fmla="*/ 1003356 h 1027279"/>
              <a:gd name="connsiteX1" fmla="*/ 1328468 w 3907766"/>
              <a:gd name="connsiteY1" fmla="*/ 960224 h 1027279"/>
              <a:gd name="connsiteX2" fmla="*/ 1923691 w 3907766"/>
              <a:gd name="connsiteY2" fmla="*/ 494398 h 1027279"/>
              <a:gd name="connsiteX3" fmla="*/ 2242868 w 3907766"/>
              <a:gd name="connsiteY3" fmla="*/ 140715 h 1027279"/>
              <a:gd name="connsiteX4" fmla="*/ 2803584 w 3907766"/>
              <a:gd name="connsiteY4" fmla="*/ 28572 h 1027279"/>
              <a:gd name="connsiteX5" fmla="*/ 3907766 w 3907766"/>
              <a:gd name="connsiteY5" fmla="*/ 2692 h 1027279"/>
              <a:gd name="connsiteX0" fmla="*/ 0 w 3907766"/>
              <a:gd name="connsiteY0" fmla="*/ 1003356 h 1027279"/>
              <a:gd name="connsiteX1" fmla="*/ 1397479 w 3907766"/>
              <a:gd name="connsiteY1" fmla="*/ 960224 h 1027279"/>
              <a:gd name="connsiteX2" fmla="*/ 1923691 w 3907766"/>
              <a:gd name="connsiteY2" fmla="*/ 494398 h 1027279"/>
              <a:gd name="connsiteX3" fmla="*/ 2242868 w 3907766"/>
              <a:gd name="connsiteY3" fmla="*/ 140715 h 1027279"/>
              <a:gd name="connsiteX4" fmla="*/ 2803584 w 3907766"/>
              <a:gd name="connsiteY4" fmla="*/ 28572 h 1027279"/>
              <a:gd name="connsiteX5" fmla="*/ 3907766 w 3907766"/>
              <a:gd name="connsiteY5" fmla="*/ 2692 h 1027279"/>
              <a:gd name="connsiteX0" fmla="*/ 0 w 3907766"/>
              <a:gd name="connsiteY0" fmla="*/ 1003356 h 1027279"/>
              <a:gd name="connsiteX1" fmla="*/ 1397479 w 3907766"/>
              <a:gd name="connsiteY1" fmla="*/ 960224 h 1027279"/>
              <a:gd name="connsiteX2" fmla="*/ 1923691 w 3907766"/>
              <a:gd name="connsiteY2" fmla="*/ 494398 h 1027279"/>
              <a:gd name="connsiteX3" fmla="*/ 2242868 w 3907766"/>
              <a:gd name="connsiteY3" fmla="*/ 140715 h 1027279"/>
              <a:gd name="connsiteX4" fmla="*/ 2803584 w 3907766"/>
              <a:gd name="connsiteY4" fmla="*/ 28572 h 1027279"/>
              <a:gd name="connsiteX5" fmla="*/ 3907766 w 3907766"/>
              <a:gd name="connsiteY5" fmla="*/ 2692 h 1027279"/>
              <a:gd name="connsiteX0" fmla="*/ 0 w 3907766"/>
              <a:gd name="connsiteY0" fmla="*/ 1003356 h 1027279"/>
              <a:gd name="connsiteX1" fmla="*/ 1397479 w 3907766"/>
              <a:gd name="connsiteY1" fmla="*/ 960224 h 1027279"/>
              <a:gd name="connsiteX2" fmla="*/ 1923691 w 3907766"/>
              <a:gd name="connsiteY2" fmla="*/ 494398 h 1027279"/>
              <a:gd name="connsiteX3" fmla="*/ 2242868 w 3907766"/>
              <a:gd name="connsiteY3" fmla="*/ 140715 h 1027279"/>
              <a:gd name="connsiteX4" fmla="*/ 2803584 w 3907766"/>
              <a:gd name="connsiteY4" fmla="*/ 28572 h 1027279"/>
              <a:gd name="connsiteX5" fmla="*/ 3907766 w 3907766"/>
              <a:gd name="connsiteY5" fmla="*/ 2692 h 102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07766" h="1027279">
                <a:moveTo>
                  <a:pt x="0" y="1003356"/>
                </a:moveTo>
                <a:cubicBezTo>
                  <a:pt x="677173" y="1037143"/>
                  <a:pt x="1076864" y="1045050"/>
                  <a:pt x="1397479" y="960224"/>
                </a:cubicBezTo>
                <a:cubicBezTo>
                  <a:pt x="1718094" y="875398"/>
                  <a:pt x="1808672" y="648236"/>
                  <a:pt x="1923691" y="494398"/>
                </a:cubicBezTo>
                <a:cubicBezTo>
                  <a:pt x="2038710" y="340560"/>
                  <a:pt x="2096219" y="218353"/>
                  <a:pt x="2242868" y="140715"/>
                </a:cubicBezTo>
                <a:cubicBezTo>
                  <a:pt x="2389517" y="63077"/>
                  <a:pt x="2495909" y="47263"/>
                  <a:pt x="2803584" y="28572"/>
                </a:cubicBezTo>
                <a:cubicBezTo>
                  <a:pt x="3111260" y="9881"/>
                  <a:pt x="3505200" y="-6654"/>
                  <a:pt x="3907766" y="2692"/>
                </a:cubicBezTo>
              </a:path>
            </a:pathLst>
          </a:custGeom>
          <a:noFill/>
          <a:ln w="254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63DBCE6E-D178-4A95-9E60-781C02E71F2F}"/>
                  </a:ext>
                </a:extLst>
              </p:cNvPr>
              <p:cNvSpPr txBox="1"/>
              <p:nvPr/>
            </p:nvSpPr>
            <p:spPr>
              <a:xfrm>
                <a:off x="3699602" y="2093270"/>
                <a:ext cx="11091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kumimoji="1" lang="en-US" altLang="ja-JP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=∞</m:t>
                      </m:r>
                    </m:oMath>
                  </m:oMathPara>
                </a14:m>
                <a:endParaRPr kumimoji="1" lang="ja-JP" altLang="en-US" sz="24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63DBCE6E-D178-4A95-9E60-781C02E71F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9602" y="2093270"/>
                <a:ext cx="1109150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矢印: 下 46">
            <a:extLst>
              <a:ext uri="{FF2B5EF4-FFF2-40B4-BE49-F238E27FC236}">
                <a16:creationId xmlns:a16="http://schemas.microsoft.com/office/drawing/2014/main" id="{485EC1A6-3D18-40D0-9C25-D17484A5051E}"/>
              </a:ext>
            </a:extLst>
          </p:cNvPr>
          <p:cNvSpPr/>
          <p:nvPr/>
        </p:nvSpPr>
        <p:spPr>
          <a:xfrm>
            <a:off x="3011284" y="2401563"/>
            <a:ext cx="456010" cy="627490"/>
          </a:xfrm>
          <a:prstGeom prst="downArrow">
            <a:avLst/>
          </a:prstGeom>
          <a:solidFill>
            <a:schemeClr val="accent2">
              <a:alpha val="61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2B77A44C-356F-48FF-97B1-3C04F1EE053C}"/>
                  </a:ext>
                </a:extLst>
              </p:cNvPr>
              <p:cNvSpPr txBox="1"/>
              <p:nvPr/>
            </p:nvSpPr>
            <p:spPr>
              <a:xfrm>
                <a:off x="3383561" y="2786953"/>
                <a:ext cx="13790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>
                    <a:sym typeface="Wingdings" panose="05000000000000000000" pitchFamily="2" charset="2"/>
                  </a:rPr>
                  <a:t>smaller </a:t>
                </a:r>
                <a14:m>
                  <m:oMath xmlns:m="http://schemas.openxmlformats.org/officeDocument/2006/math">
                    <m:r>
                      <a:rPr lang="en-US" altLang="ja-JP" sz="2400" i="1" dirty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2B77A44C-356F-48FF-97B1-3C04F1EE05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561" y="2786953"/>
                <a:ext cx="1379032" cy="461665"/>
              </a:xfrm>
              <a:prstGeom prst="rect">
                <a:avLst/>
              </a:prstGeom>
              <a:blipFill>
                <a:blip r:embed="rId8"/>
                <a:stretch>
                  <a:fillRect l="-6637" t="-10526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41EADEED-4EA7-4476-80C7-22A8020D38E7}"/>
                  </a:ext>
                </a:extLst>
              </p:cNvPr>
              <p:cNvSpPr txBox="1"/>
              <p:nvPr/>
            </p:nvSpPr>
            <p:spPr>
              <a:xfrm>
                <a:off x="560422" y="4853095"/>
                <a:ext cx="829259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kumimoji="1" lang="en-US" altLang="ja-JP" sz="2400" b="0" dirty="0"/>
                  <a:t>Sudden change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kumimoji="1" lang="ja-JP" altLang="en-US" sz="2400" dirty="0"/>
                  <a:t> </a:t>
                </a:r>
                <a:r>
                  <a:rPr kumimoji="1" lang="en-US" altLang="ja-JP" sz="2400" dirty="0"/>
                  <a:t>at the CP is smeared by finite 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kumimoji="1" lang="en-US" altLang="ja-JP" sz="2400" dirty="0"/>
                  <a:t> effect.</a:t>
                </a:r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kumimoji="1" lang="en-US" altLang="ja-JP" sz="2400" dirty="0"/>
                  <a:t> obtained for various 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kumimoji="1" lang="en-US" altLang="ja-JP" sz="2400" dirty="0"/>
                  <a:t> has crossing at 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kumimoji="1" lang="en-US" altLang="ja-JP" sz="2400" dirty="0"/>
                  <a:t>.</a:t>
                </a:r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kumimoji="1" lang="en-US" altLang="ja-JP" sz="2400" b="0" dirty="0"/>
                  <a:t>At the crossing point,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=1.604</m:t>
                    </m:r>
                  </m:oMath>
                </a14:m>
                <a:r>
                  <a:rPr kumimoji="1" lang="ja-JP" altLang="en-US" sz="2400" dirty="0"/>
                  <a:t> </a:t>
                </a:r>
                <a:r>
                  <a:rPr lang="en-US" altLang="ja-JP" sz="2400" dirty="0"/>
                  <a:t>in</a:t>
                </a:r>
                <a:r>
                  <a:rPr kumimoji="1" lang="en-US" altLang="ja-JP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 dirty="0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ja-JP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1" lang="en-US" altLang="ja-JP" sz="2400" dirty="0"/>
                  <a:t> universality class.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41EADEED-4EA7-4476-80C7-22A8020D3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422" y="4853095"/>
                <a:ext cx="8292591" cy="1200329"/>
              </a:xfrm>
              <a:prstGeom prst="rect">
                <a:avLst/>
              </a:prstGeom>
              <a:blipFill>
                <a:blip r:embed="rId9"/>
                <a:stretch>
                  <a:fillRect l="-1029" t="-4061" b="-1066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TexTeXPicture" descr="&lt;?xml version=&quot;1.0&quot; encoding=&quot;utf-16&quot;?&gt;&#10;&lt;TeXTeX&gt;&#10;  &lt;preamble&gt;\documentclass{jarticle}&#10;\usepackage{amsmath}&#10;\pagestyle{empty}&lt;/preamble&gt;&#10;  &lt;body&gt;\begin{align*} &#10;B_4 = \frac{\langle N^4 \rangle_c}{\langle N^2 \rangle^2_c}+3&#10;\end{align*}&lt;/body&gt;&#10;  &lt;fcolor&gt;FFFFFFFF&lt;/fcolor&gt;&#10;  &lt;bcolor&gt;FFFFFFFF&lt;/bcolor&gt;&#10;  &lt;transparent&gt;True&lt;/transparent&gt;&#10;  &lt;resolution&gt;1800&lt;/resolution&gt;&#10;  &lt;imageh&gt;608&lt;/imageh&gt;&#10;  &lt;imagew&gt;1747&lt;/imagew&gt;&#10;  &lt;scale&gt;50&lt;/scale&gt;&#10;  &lt;cursor&gt;77&lt;/cursor&gt;&#10;&lt;/TeXTeX&gt;">
            <a:extLst>
              <a:ext uri="{FF2B5EF4-FFF2-40B4-BE49-F238E27FC236}">
                <a16:creationId xmlns:a16="http://schemas.microsoft.com/office/drawing/2014/main" id="{29A32004-3C7B-45D2-A066-7AB78A3F25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48" y="1689584"/>
            <a:ext cx="1848908" cy="643467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0D302A6-7F83-48C9-BE54-67412B0395FE}"/>
              </a:ext>
            </a:extLst>
          </p:cNvPr>
          <p:cNvSpPr txBox="1"/>
          <p:nvPr/>
        </p:nvSpPr>
        <p:spPr>
          <a:xfrm>
            <a:off x="642617" y="1260372"/>
            <a:ext cx="2317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Binder Cumulant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211753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角丸四角形 165">
            <a:extLst>
              <a:ext uri="{FF2B5EF4-FFF2-40B4-BE49-F238E27FC236}">
                <a16:creationId xmlns:a16="http://schemas.microsoft.com/office/drawing/2014/main" id="{819144EA-7C98-4AD4-B372-9CEDBCAC4121}"/>
              </a:ext>
            </a:extLst>
          </p:cNvPr>
          <p:cNvSpPr/>
          <p:nvPr/>
        </p:nvSpPr>
        <p:spPr>
          <a:xfrm>
            <a:off x="436925" y="4739313"/>
            <a:ext cx="5933396" cy="1467705"/>
          </a:xfrm>
          <a:prstGeom prst="roundRect">
            <a:avLst>
              <a:gd name="adj" fmla="val 12295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4DAFC72-CC80-444F-B698-3835D58D4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Binder-Cumulant Analysis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137492D-9D35-4B2B-ACFD-DA02ADA20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39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AEEE4FF-8D6D-4238-A303-E880DCF0D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985" y="2047514"/>
            <a:ext cx="3278738" cy="241772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1355F24-7CD0-48CC-B958-46CC63485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370" y="4658264"/>
            <a:ext cx="2330367" cy="206708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B174FBC-10B4-4D46-A37B-A02F3E5F60B2}"/>
              </a:ext>
            </a:extLst>
          </p:cNvPr>
          <p:cNvSpPr txBox="1"/>
          <p:nvPr/>
        </p:nvSpPr>
        <p:spPr>
          <a:xfrm>
            <a:off x="274029" y="1158409"/>
            <a:ext cx="3536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ja-JP" sz="2800" b="1" dirty="0"/>
              <a:t>L</a:t>
            </a:r>
            <a:r>
              <a:rPr kumimoji="1" lang="en-US" altLang="ja-JP" sz="2800" b="1" dirty="0"/>
              <a:t>ight-quark region</a:t>
            </a:r>
            <a:endParaRPr kumimoji="1" lang="ja-JP" altLang="en-US" sz="2800" b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FFEFB0A-9721-4E5E-BCE7-1DFD852CA9F9}"/>
              </a:ext>
            </a:extLst>
          </p:cNvPr>
          <p:cNvSpPr txBox="1"/>
          <p:nvPr/>
        </p:nvSpPr>
        <p:spPr>
          <a:xfrm>
            <a:off x="4572000" y="1158409"/>
            <a:ext cx="3700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2800" b="1" dirty="0"/>
              <a:t>Heavy-quark region</a:t>
            </a:r>
            <a:endParaRPr kumimoji="1" lang="ja-JP" altLang="en-US" sz="28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4FA1028-2035-45A0-B6B7-625DC26CC1BB}"/>
              </a:ext>
            </a:extLst>
          </p:cNvPr>
          <p:cNvSpPr txBox="1"/>
          <p:nvPr/>
        </p:nvSpPr>
        <p:spPr>
          <a:xfrm>
            <a:off x="5051606" y="1626142"/>
            <a:ext cx="372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Cuteri</a:t>
            </a:r>
            <a:r>
              <a:rPr kumimoji="1" lang="en-US" altLang="ja-JP" dirty="0"/>
              <a:t> , </a:t>
            </a:r>
            <a:r>
              <a:rPr kumimoji="1" lang="en-US" altLang="ja-JP" dirty="0" err="1"/>
              <a:t>Philipsen</a:t>
            </a:r>
            <a:r>
              <a:rPr kumimoji="1" lang="en-US" altLang="ja-JP" dirty="0"/>
              <a:t> , Schön, </a:t>
            </a:r>
            <a:r>
              <a:rPr kumimoji="1" lang="en-US" altLang="ja-JP" dirty="0" err="1"/>
              <a:t>Sciarra</a:t>
            </a:r>
            <a:r>
              <a:rPr kumimoji="1" lang="en-US" altLang="ja-JP" dirty="0"/>
              <a:t>, ’21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A2792D8-F292-4CF9-8800-A0C25BBB290B}"/>
              </a:ext>
            </a:extLst>
          </p:cNvPr>
          <p:cNvSpPr txBox="1"/>
          <p:nvPr/>
        </p:nvSpPr>
        <p:spPr>
          <a:xfrm>
            <a:off x="578465" y="1623953"/>
            <a:ext cx="416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Kuramashi</a:t>
            </a:r>
            <a:r>
              <a:rPr kumimoji="1" lang="en-US" altLang="ja-JP" dirty="0"/>
              <a:t>, Nakamura, Ohno, Takeda, ’20</a:t>
            </a:r>
            <a:endParaRPr kumimoji="1"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1378EE61-FD2E-43F4-B582-516B26FFE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976" y="2047514"/>
            <a:ext cx="3589667" cy="24175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1DC1640A-EFA6-4B27-BF1B-D34038132EB1}"/>
                  </a:ext>
                </a:extLst>
              </p:cNvPr>
              <p:cNvSpPr txBox="1"/>
              <p:nvPr/>
            </p:nvSpPr>
            <p:spPr>
              <a:xfrm>
                <a:off x="1453640" y="3643312"/>
                <a:ext cx="237738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kumimoji="1" lang="en-US" altLang="ja-JP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kumimoji="1" lang="en-US" altLang="ja-JP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=12, </m:t>
                      </m:r>
                      <m:r>
                        <a:rPr kumimoji="1" lang="en-US" altLang="ja-JP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𝐿𝑇</m:t>
                      </m:r>
                      <m:r>
                        <a:rPr kumimoji="1" lang="en-US" altLang="ja-JP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&lt;2.7</m:t>
                      </m:r>
                    </m:oMath>
                  </m:oMathPara>
                </a14:m>
                <a:endParaRPr kumimoji="1" lang="ja-JP" alt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1DC1640A-EFA6-4B27-BF1B-D34038132E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640" y="3643312"/>
                <a:ext cx="2377382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372A1359-C5C1-4E95-A5AA-A1068BEE853B}"/>
                  </a:ext>
                </a:extLst>
              </p:cNvPr>
              <p:cNvSpPr txBox="1"/>
              <p:nvPr/>
            </p:nvSpPr>
            <p:spPr>
              <a:xfrm>
                <a:off x="5893841" y="3774787"/>
                <a:ext cx="216418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kumimoji="1" lang="en-US" altLang="ja-JP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kumimoji="1" lang="en-US" altLang="ja-JP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=10, </m:t>
                      </m:r>
                      <m:r>
                        <a:rPr kumimoji="1" lang="en-US" altLang="ja-JP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𝐿𝑇</m:t>
                      </m:r>
                      <m:r>
                        <a:rPr kumimoji="1" lang="en-US" altLang="ja-JP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≤6</m:t>
                      </m:r>
                    </m:oMath>
                  </m:oMathPara>
                </a14:m>
                <a:endParaRPr kumimoji="1" lang="ja-JP" alt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372A1359-C5C1-4E95-A5AA-A1068BEE85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3841" y="3774787"/>
                <a:ext cx="2164182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7F45482-E2E9-4045-AA80-424B820C1990}"/>
              </a:ext>
            </a:extLst>
          </p:cNvPr>
          <p:cNvSpPr txBox="1"/>
          <p:nvPr/>
        </p:nvSpPr>
        <p:spPr>
          <a:xfrm>
            <a:off x="578465" y="4830929"/>
            <a:ext cx="5608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Statistically-significant deviation of the crossing point from the 3d-Ising value.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BBC9503-F9BA-43C8-B47D-2E643625FC57}"/>
              </a:ext>
            </a:extLst>
          </p:cNvPr>
          <p:cNvSpPr txBox="1"/>
          <p:nvPr/>
        </p:nvSpPr>
        <p:spPr>
          <a:xfrm>
            <a:off x="1929128" y="5665689"/>
            <a:ext cx="3446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Too large finite-V effects?</a:t>
            </a:r>
            <a:endParaRPr kumimoji="1" lang="ja-JP" altLang="en-US" sz="2400" dirty="0"/>
          </a:p>
        </p:txBody>
      </p:sp>
      <p:sp>
        <p:nvSpPr>
          <p:cNvPr id="19" name="角丸四角形 5">
            <a:extLst>
              <a:ext uri="{FF2B5EF4-FFF2-40B4-BE49-F238E27FC236}">
                <a16:creationId xmlns:a16="http://schemas.microsoft.com/office/drawing/2014/main" id="{E19E1E6C-D5F8-4DC1-8F44-041F82E7921E}"/>
              </a:ext>
            </a:extLst>
          </p:cNvPr>
          <p:cNvSpPr/>
          <p:nvPr/>
        </p:nvSpPr>
        <p:spPr>
          <a:xfrm>
            <a:off x="3271126" y="3045153"/>
            <a:ext cx="1229297" cy="422252"/>
          </a:xfrm>
          <a:prstGeom prst="wedgeRoundRectCallout">
            <a:avLst>
              <a:gd name="adj1" fmla="val -70422"/>
              <a:gd name="adj2" fmla="val 50951"/>
              <a:gd name="adj3" fmla="val 16667"/>
            </a:avLst>
          </a:prstGeom>
          <a:solidFill>
            <a:srgbClr val="424E5B">
              <a:alpha val="8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2" name="TexTeXPicture" descr="&lt;?xml version=&quot;1.0&quot; encoding=&quot;utf-16&quot;?&gt;&#10;&lt;TeXTeX&gt;&#10;  &lt;preamble&gt;\documentclass{jarticle}&#10;\usepackage{amsmath}&#10;\pagestyle{empty}&lt;/preamble&gt;&#10;  &lt;body&gt;\begin{align*} &#10;3d-Z_2&#10;\end{align*}&lt;/body&gt;&#10;  &lt;fcolor&gt;FFFFFFFF&lt;/fcolor&gt;&#10;  &lt;bcolor&gt;FFFFFFFF&lt;/bcolor&gt;&#10;  &lt;transparent&gt;True&lt;/transparent&gt;&#10;  &lt;resolution&gt;1800&lt;/resolution&gt;&#10;  &lt;imageh&gt;211&lt;/imageh&gt;&#10;  &lt;imagew&gt;805&lt;/imagew&gt;&#10;  &lt;scale&gt;50&lt;/scale&gt;&#10;  &lt;cursor&gt;19&lt;/cursor&gt;&#10;&lt;/TeXTeX&gt;">
            <a:extLst>
              <a:ext uri="{FF2B5EF4-FFF2-40B4-BE49-F238E27FC236}">
                <a16:creationId xmlns:a16="http://schemas.microsoft.com/office/drawing/2014/main" id="{48E31B0B-EA4D-40E2-93A4-E9BBF52195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247" y="3158017"/>
            <a:ext cx="851958" cy="223309"/>
          </a:xfrm>
          <a:prstGeom prst="rect">
            <a:avLst/>
          </a:prstGeom>
        </p:spPr>
      </p:pic>
      <p:sp>
        <p:nvSpPr>
          <p:cNvPr id="21" name="角丸四角形 5">
            <a:extLst>
              <a:ext uri="{FF2B5EF4-FFF2-40B4-BE49-F238E27FC236}">
                <a16:creationId xmlns:a16="http://schemas.microsoft.com/office/drawing/2014/main" id="{8B4F4C6C-35EB-4CC6-85E0-F0A897BD9617}"/>
              </a:ext>
            </a:extLst>
          </p:cNvPr>
          <p:cNvSpPr/>
          <p:nvPr/>
        </p:nvSpPr>
        <p:spPr>
          <a:xfrm>
            <a:off x="7653952" y="3197246"/>
            <a:ext cx="1229297" cy="422252"/>
          </a:xfrm>
          <a:prstGeom prst="wedgeRoundRectCallout">
            <a:avLst>
              <a:gd name="adj1" fmla="val -70422"/>
              <a:gd name="adj2" fmla="val 50951"/>
              <a:gd name="adj3" fmla="val 16667"/>
            </a:avLst>
          </a:prstGeom>
          <a:solidFill>
            <a:srgbClr val="424E5B">
              <a:alpha val="8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2" name="TexTeXPicture" descr="&lt;?xml version=&quot;1.0&quot; encoding=&quot;utf-16&quot;?&gt;&#10;&lt;TeXTeX&gt;&#10;  &lt;preamble&gt;\documentclass{jarticle}&#10;\usepackage{amsmath}&#10;\pagestyle{empty}&lt;/preamble&gt;&#10;  &lt;body&gt;\begin{align*} &#10;3d-Z_2&#10;\end{align*}&lt;/body&gt;&#10;  &lt;fcolor&gt;FFFFFFFF&lt;/fcolor&gt;&#10;  &lt;bcolor&gt;FFFFFFFF&lt;/bcolor&gt;&#10;  &lt;transparent&gt;True&lt;/transparent&gt;&#10;  &lt;resolution&gt;1800&lt;/resolution&gt;&#10;  &lt;imageh&gt;211&lt;/imageh&gt;&#10;  &lt;imagew&gt;805&lt;/imagew&gt;&#10;  &lt;scale&gt;50&lt;/scale&gt;&#10;  &lt;cursor&gt;19&lt;/cursor&gt;&#10;&lt;/TeXTeX&gt;">
            <a:extLst>
              <a:ext uri="{FF2B5EF4-FFF2-40B4-BE49-F238E27FC236}">
                <a16:creationId xmlns:a16="http://schemas.microsoft.com/office/drawing/2014/main" id="{4DCB363B-DC0B-41F2-99AA-849591FED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073" y="3310110"/>
            <a:ext cx="851958" cy="223309"/>
          </a:xfrm>
          <a:prstGeom prst="rect">
            <a:avLst/>
          </a:prstGeom>
        </p:spPr>
      </p:pic>
      <p:sp>
        <p:nvSpPr>
          <p:cNvPr id="24" name="下矢印 269">
            <a:extLst>
              <a:ext uri="{FF2B5EF4-FFF2-40B4-BE49-F238E27FC236}">
                <a16:creationId xmlns:a16="http://schemas.microsoft.com/office/drawing/2014/main" id="{F5C123DA-57DA-44E9-88FC-21753E5B0676}"/>
              </a:ext>
            </a:extLst>
          </p:cNvPr>
          <p:cNvSpPr/>
          <p:nvPr/>
        </p:nvSpPr>
        <p:spPr>
          <a:xfrm rot="16200000">
            <a:off x="1490803" y="5692155"/>
            <a:ext cx="430888" cy="445759"/>
          </a:xfrm>
          <a:prstGeom prst="downArrow">
            <a:avLst/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F4DE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297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図 67">
            <a:extLst>
              <a:ext uri="{FF2B5EF4-FFF2-40B4-BE49-F238E27FC236}">
                <a16:creationId xmlns:a16="http://schemas.microsoft.com/office/drawing/2014/main" id="{89D20072-17AD-4EA7-8D62-420CBDF75A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1744" b="9430"/>
          <a:stretch/>
        </p:blipFill>
        <p:spPr>
          <a:xfrm>
            <a:off x="1660177" y="1499393"/>
            <a:ext cx="6163974" cy="429585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QCD Phase Diagram</a:t>
            </a:r>
            <a:endParaRPr kumimoji="1" lang="ja-JP" altLang="en-US" dirty="0"/>
          </a:p>
        </p:txBody>
      </p:sp>
      <p:pic>
        <p:nvPicPr>
          <p:cNvPr id="43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0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754" y="5893060"/>
            <a:ext cx="163034" cy="261795"/>
          </a:xfrm>
          <a:prstGeom prst="rect">
            <a:avLst/>
          </a:prstGeom>
        </p:spPr>
      </p:pic>
      <p:cxnSp>
        <p:nvCxnSpPr>
          <p:cNvPr id="45" name="直線コネクタ 44"/>
          <p:cNvCxnSpPr/>
          <p:nvPr/>
        </p:nvCxnSpPr>
        <p:spPr>
          <a:xfrm>
            <a:off x="4738215" y="5674094"/>
            <a:ext cx="0" cy="407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6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\mu_c&#10;\end{align*}&lt;/body&gt;&#10;  &lt;fcolor&gt;FFFFFFFF&lt;/fcolor&gt;&#10;  &lt;bcolor&gt;FFFFFFFF&lt;/bcolor&gt;&#10;  &lt;transparent&gt;True&lt;/transparent&gt;&#10;  &lt;resolution&gt;1800&lt;/resolution&gt;&#10;  &lt;imageh&gt;160&lt;/imageh&gt;&#10;  &lt;imagew&gt;22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883" y="5866732"/>
            <a:ext cx="282290" cy="199852"/>
          </a:xfrm>
          <a:prstGeom prst="rect">
            <a:avLst/>
          </a:prstGeom>
        </p:spPr>
      </p:pic>
      <p:cxnSp>
        <p:nvCxnSpPr>
          <p:cNvPr id="47" name="直線矢印コネクタ 46"/>
          <p:cNvCxnSpPr/>
          <p:nvPr/>
        </p:nvCxnSpPr>
        <p:spPr>
          <a:xfrm rot="5400000" flipH="1" flipV="1">
            <a:off x="-673980" y="3606782"/>
            <a:ext cx="4680000" cy="0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tailEnd type="arrow" w="lg" len="lg"/>
          </a:ln>
          <a:effectLst/>
        </p:spPr>
      </p:cxnSp>
      <p:cxnSp>
        <p:nvCxnSpPr>
          <p:cNvPr id="49" name="直線コネクタ 48"/>
          <p:cNvCxnSpPr/>
          <p:nvPr/>
        </p:nvCxnSpPr>
        <p:spPr>
          <a:xfrm>
            <a:off x="1368141" y="3583918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50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T_c&#10;\end{align*}&lt;/body&gt;&#10;  &lt;fcolor&gt;FFFFFFFF&lt;/fcolor&gt;&#10;  &lt;bcolor&gt;FFFFFFFF&lt;/bcolor&gt;&#10;  &lt;transparent&gt;True&lt;/transparent&gt;&#10;  &lt;resolution&gt;1800&lt;/resolution&gt;&#10;  &lt;imageh&gt;208&lt;/imageh&gt;&#10;  &lt;imagew&gt;224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684" y="3225486"/>
            <a:ext cx="279792" cy="259807"/>
          </a:xfrm>
          <a:prstGeom prst="rect">
            <a:avLst/>
          </a:prstGeom>
        </p:spPr>
      </p:pic>
      <p:sp>
        <p:nvSpPr>
          <p:cNvPr id="54" name="テキスト ボックス 53"/>
          <p:cNvSpPr txBox="1"/>
          <p:nvPr/>
        </p:nvSpPr>
        <p:spPr>
          <a:xfrm rot="16200000">
            <a:off x="-64258" y="2056916"/>
            <a:ext cx="2111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Temperature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4</a:t>
            </a:fld>
            <a:endParaRPr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BFE8B08-0CD5-41A8-8669-30204B6A533B}"/>
              </a:ext>
            </a:extLst>
          </p:cNvPr>
          <p:cNvGrpSpPr/>
          <p:nvPr/>
        </p:nvGrpSpPr>
        <p:grpSpPr>
          <a:xfrm>
            <a:off x="1958057" y="4530346"/>
            <a:ext cx="1463308" cy="886411"/>
            <a:chOff x="2854629" y="4559966"/>
            <a:chExt cx="1463308" cy="886411"/>
          </a:xfrm>
        </p:grpSpPr>
        <p:sp>
          <p:nvSpPr>
            <p:cNvPr id="15" name="角丸四角形 5">
              <a:extLst>
                <a:ext uri="{FF2B5EF4-FFF2-40B4-BE49-F238E27FC236}">
                  <a16:creationId xmlns:a16="http://schemas.microsoft.com/office/drawing/2014/main" id="{FAD5733B-7D2B-4E22-8CA4-287151FA672C}"/>
                </a:ext>
              </a:extLst>
            </p:cNvPr>
            <p:cNvSpPr/>
            <p:nvPr/>
          </p:nvSpPr>
          <p:spPr>
            <a:xfrm>
              <a:off x="2854629" y="4559966"/>
              <a:ext cx="1463308" cy="886411"/>
            </a:xfrm>
            <a:prstGeom prst="roundRect">
              <a:avLst/>
            </a:prstGeom>
            <a:solidFill>
              <a:srgbClr val="424E5B">
                <a:alpha val="85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77FCCA36-EEDF-4D6E-AAAB-733D4337D9BF}"/>
                </a:ext>
              </a:extLst>
            </p:cNvPr>
            <p:cNvSpPr txBox="1"/>
            <p:nvPr/>
          </p:nvSpPr>
          <p:spPr>
            <a:xfrm>
              <a:off x="3038453" y="4559967"/>
              <a:ext cx="11336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Hadron</a:t>
              </a:r>
            </a:p>
            <a:p>
              <a:r>
                <a:rPr lang="en-US" altLang="ja-JP" sz="2400" dirty="0"/>
                <a:t>Phase</a:t>
              </a:r>
              <a:endParaRPr kumimoji="1" lang="ja-JP" altLang="en-US" sz="2400" dirty="0"/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4FCA6DCA-EA57-41F6-800A-319C89AC63F3}"/>
              </a:ext>
            </a:extLst>
          </p:cNvPr>
          <p:cNvGrpSpPr/>
          <p:nvPr/>
        </p:nvGrpSpPr>
        <p:grpSpPr>
          <a:xfrm>
            <a:off x="4288697" y="1963027"/>
            <a:ext cx="2942606" cy="626328"/>
            <a:chOff x="4288697" y="1963027"/>
            <a:chExt cx="2942606" cy="626328"/>
          </a:xfrm>
        </p:grpSpPr>
        <p:sp>
          <p:nvSpPr>
            <p:cNvPr id="19" name="角丸四角形 5">
              <a:extLst>
                <a:ext uri="{FF2B5EF4-FFF2-40B4-BE49-F238E27FC236}">
                  <a16:creationId xmlns:a16="http://schemas.microsoft.com/office/drawing/2014/main" id="{1A8022AA-7404-40F6-B995-93883D27CF2C}"/>
                </a:ext>
              </a:extLst>
            </p:cNvPr>
            <p:cNvSpPr/>
            <p:nvPr/>
          </p:nvSpPr>
          <p:spPr>
            <a:xfrm>
              <a:off x="4288697" y="1963027"/>
              <a:ext cx="2942606" cy="626328"/>
            </a:xfrm>
            <a:prstGeom prst="roundRect">
              <a:avLst/>
            </a:prstGeom>
            <a:solidFill>
              <a:srgbClr val="424E5B">
                <a:alpha val="85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138489C5-01F1-4434-9EED-857E46258342}"/>
                </a:ext>
              </a:extLst>
            </p:cNvPr>
            <p:cNvSpPr txBox="1"/>
            <p:nvPr/>
          </p:nvSpPr>
          <p:spPr>
            <a:xfrm>
              <a:off x="4348316" y="2029895"/>
              <a:ext cx="28280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/>
                <a:t>Quark-Gluon Plasma</a:t>
              </a:r>
              <a:endParaRPr kumimoji="1" lang="ja-JP" altLang="en-US" sz="24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E1B8DDBB-1636-41F0-8CB9-69CBC4422871}"/>
              </a:ext>
            </a:extLst>
          </p:cNvPr>
          <p:cNvGrpSpPr/>
          <p:nvPr/>
        </p:nvGrpSpPr>
        <p:grpSpPr>
          <a:xfrm>
            <a:off x="5961996" y="4969855"/>
            <a:ext cx="1400057" cy="626328"/>
            <a:chOff x="4288697" y="1963027"/>
            <a:chExt cx="1400057" cy="626328"/>
          </a:xfrm>
        </p:grpSpPr>
        <p:sp>
          <p:nvSpPr>
            <p:cNvPr id="23" name="角丸四角形 5">
              <a:extLst>
                <a:ext uri="{FF2B5EF4-FFF2-40B4-BE49-F238E27FC236}">
                  <a16:creationId xmlns:a16="http://schemas.microsoft.com/office/drawing/2014/main" id="{E531D7D4-3705-4CAB-ACB7-7EC823EC8147}"/>
                </a:ext>
              </a:extLst>
            </p:cNvPr>
            <p:cNvSpPr/>
            <p:nvPr/>
          </p:nvSpPr>
          <p:spPr>
            <a:xfrm>
              <a:off x="4288697" y="1963027"/>
              <a:ext cx="1400057" cy="626328"/>
            </a:xfrm>
            <a:prstGeom prst="roundRect">
              <a:avLst/>
            </a:prstGeom>
            <a:solidFill>
              <a:srgbClr val="424E5B">
                <a:alpha val="85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32FA351-9551-4990-A0AF-CCB2F157C0E6}"/>
                </a:ext>
              </a:extLst>
            </p:cNvPr>
            <p:cNvSpPr txBox="1"/>
            <p:nvPr/>
          </p:nvSpPr>
          <p:spPr>
            <a:xfrm>
              <a:off x="4348316" y="2029895"/>
              <a:ext cx="12720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Color SC</a:t>
              </a:r>
              <a:endParaRPr kumimoji="1" lang="ja-JP" altLang="en-US" sz="2400" dirty="0"/>
            </a:p>
          </p:txBody>
        </p:sp>
      </p:grpSp>
      <p:sp>
        <p:nvSpPr>
          <p:cNvPr id="25" name="吹き出し: 角を丸めた四角形 24">
            <a:extLst>
              <a:ext uri="{FF2B5EF4-FFF2-40B4-BE49-F238E27FC236}">
                <a16:creationId xmlns:a16="http://schemas.microsoft.com/office/drawing/2014/main" id="{D2D3B3A3-5D1B-40E8-AAFC-771143D6ABD4}"/>
              </a:ext>
            </a:extLst>
          </p:cNvPr>
          <p:cNvSpPr/>
          <p:nvPr/>
        </p:nvSpPr>
        <p:spPr>
          <a:xfrm>
            <a:off x="4068305" y="3191896"/>
            <a:ext cx="1214472" cy="784043"/>
          </a:xfrm>
          <a:prstGeom prst="wedgeRoundRectCallout">
            <a:avLst>
              <a:gd name="adj1" fmla="val -70249"/>
              <a:gd name="adj2" fmla="val 48109"/>
              <a:gd name="adj3" fmla="val 16667"/>
            </a:avLst>
          </a:prstGeom>
          <a:solidFill>
            <a:srgbClr val="20575F">
              <a:alpha val="70000"/>
            </a:srgbClr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Critical </a:t>
            </a:r>
          </a:p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Point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5B12A6D-B9FD-474A-B410-9F25B7DD35FA}"/>
              </a:ext>
            </a:extLst>
          </p:cNvPr>
          <p:cNvSpPr/>
          <p:nvPr/>
        </p:nvSpPr>
        <p:spPr>
          <a:xfrm>
            <a:off x="4604342" y="5416757"/>
            <a:ext cx="204327" cy="356384"/>
          </a:xfrm>
          <a:prstGeom prst="rect">
            <a:avLst/>
          </a:prstGeom>
          <a:gradFill flip="none" rotWithShape="1">
            <a:gsLst>
              <a:gs pos="0">
                <a:srgbClr val="99CCFF"/>
              </a:gs>
              <a:gs pos="100000">
                <a:srgbClr val="92D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77CCF065-1D0D-4A19-8A3E-61BE7C751A96}"/>
              </a:ext>
            </a:extLst>
          </p:cNvPr>
          <p:cNvSpPr/>
          <p:nvPr/>
        </p:nvSpPr>
        <p:spPr>
          <a:xfrm>
            <a:off x="4635019" y="5372325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44" name="直線矢印コネクタ 43"/>
          <p:cNvCxnSpPr/>
          <p:nvPr/>
        </p:nvCxnSpPr>
        <p:spPr>
          <a:xfrm>
            <a:off x="1532669" y="5784193"/>
            <a:ext cx="6552000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tailEnd type="arrow" w="lg" len="lg"/>
          </a:ln>
          <a:effectLst/>
        </p:spPr>
      </p:cxnSp>
      <p:sp>
        <p:nvSpPr>
          <p:cNvPr id="26" name="吹き出し: 角を丸めた四角形 25">
            <a:extLst>
              <a:ext uri="{FF2B5EF4-FFF2-40B4-BE49-F238E27FC236}">
                <a16:creationId xmlns:a16="http://schemas.microsoft.com/office/drawing/2014/main" id="{19B17319-CD12-4BA8-9B51-EF0731AAA5EB}"/>
              </a:ext>
            </a:extLst>
          </p:cNvPr>
          <p:cNvSpPr/>
          <p:nvPr/>
        </p:nvSpPr>
        <p:spPr>
          <a:xfrm>
            <a:off x="4706505" y="4242699"/>
            <a:ext cx="1976411" cy="784043"/>
          </a:xfrm>
          <a:prstGeom prst="wedgeRoundRectCallout">
            <a:avLst>
              <a:gd name="adj1" fmla="val -42660"/>
              <a:gd name="adj2" fmla="val 89838"/>
              <a:gd name="adj3" fmla="val 16667"/>
            </a:avLst>
          </a:prstGeom>
          <a:solidFill>
            <a:srgbClr val="20575F">
              <a:alpha val="70000"/>
            </a:srgbClr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Another CP?</a:t>
            </a:r>
          </a:p>
          <a:p>
            <a:pPr algn="r"/>
            <a:r>
              <a:rPr kumimoji="1" lang="en-US" altLang="ja-JP" dirty="0">
                <a:solidFill>
                  <a:srgbClr val="FFFF00"/>
                </a:solidFill>
              </a:rPr>
              <a:t>MK+ (2002)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5172E09-EC7F-4667-AE9C-5866D4BAFF33}"/>
              </a:ext>
            </a:extLst>
          </p:cNvPr>
          <p:cNvSpPr txBox="1"/>
          <p:nvPr/>
        </p:nvSpPr>
        <p:spPr>
          <a:xfrm rot="3033201">
            <a:off x="3687236" y="4558795"/>
            <a:ext cx="863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1</a:t>
            </a:r>
            <a:r>
              <a:rPr kumimoji="1" lang="en-US" altLang="ja-JP" sz="2400" b="1" baseline="30000" dirty="0">
                <a:solidFill>
                  <a:schemeClr val="bg1"/>
                </a:solidFill>
              </a:rPr>
              <a:t>st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 tr.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15A5892-2112-4F94-9D03-DA42B11142F7}"/>
              </a:ext>
            </a:extLst>
          </p:cNvPr>
          <p:cNvSpPr txBox="1"/>
          <p:nvPr/>
        </p:nvSpPr>
        <p:spPr>
          <a:xfrm>
            <a:off x="5282777" y="5946782"/>
            <a:ext cx="2975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C</a:t>
            </a:r>
            <a:r>
              <a:rPr kumimoji="1" lang="en-US" altLang="ja-JP" sz="2800" dirty="0"/>
              <a:t>hemical Potential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65784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2F1AB4F0-7D80-6164-4897-7A42B5FCA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964" y="4233106"/>
            <a:ext cx="3361793" cy="249223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24FCAE3-8A03-42AE-BF39-1E43B17EA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Numerical Simulation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89194EE-ED0C-4A8A-B494-20DBE0B37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40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0FA8A2C2-D3CD-47F7-A789-550A5499F046}"/>
                  </a:ext>
                </a:extLst>
              </p:cNvPr>
              <p:cNvSpPr txBox="1"/>
              <p:nvPr/>
            </p:nvSpPr>
            <p:spPr>
              <a:xfrm>
                <a:off x="417140" y="1372310"/>
                <a:ext cx="5202168" cy="2706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kumimoji="1" lang="en-US" altLang="ja-JP" sz="2400" dirty="0"/>
                  <a:t>Coarse lattice: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kumimoji="1" lang="en-US" altLang="ja-JP" sz="2400" dirty="0"/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lang="en-US" altLang="ja-JP" sz="2400" dirty="0"/>
                  <a:t>B</a:t>
                </a:r>
                <a:r>
                  <a:rPr kumimoji="1" lang="en-US" altLang="ja-JP" sz="2400" dirty="0"/>
                  <a:t>ut </a:t>
                </a:r>
                <a:r>
                  <a:rPr kumimoji="1" lang="en-US" altLang="ja-JP" sz="2400" b="1" dirty="0">
                    <a:solidFill>
                      <a:srgbClr val="FFFF00"/>
                    </a:solidFill>
                  </a:rPr>
                  <a:t>large spatial volume</a:t>
                </a:r>
                <a:r>
                  <a:rPr kumimoji="1" lang="en-US" altLang="ja-JP" sz="2400" dirty="0"/>
                  <a:t>:            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𝐿𝑇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 / </m:t>
                    </m:r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≤12</m:t>
                    </m:r>
                  </m:oMath>
                </a14:m>
                <a:endParaRPr kumimoji="1" lang="en-US" altLang="ja-JP" sz="2400" dirty="0"/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endParaRPr kumimoji="1" lang="en-US" altLang="ja-JP" sz="2400" dirty="0"/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lang="en-US" altLang="ja-JP" sz="2400" dirty="0"/>
                  <a:t>Hopping-param. (~</a:t>
                </a:r>
                <a14:m>
                  <m:oMath xmlns:m="http://schemas.openxmlformats.org/officeDocument/2006/math">
                    <m:r>
                      <a:rPr lang="en-US" altLang="ja-JP" sz="24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altLang="ja-JP" sz="2400" dirty="0"/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altLang="ja-JP" sz="2400" dirty="0"/>
                  <a:t>) expansion</a:t>
                </a:r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lang="en-US" altLang="ja-JP" sz="2400" dirty="0"/>
                  <a:t>Monte-</a:t>
                </a:r>
                <a:r>
                  <a:rPr lang="en-US" altLang="ja-JP" sz="2400" dirty="0" err="1"/>
                  <a:t>Calro</a:t>
                </a:r>
                <a:r>
                  <a:rPr lang="en-US" altLang="ja-JP" sz="2400" dirty="0"/>
                  <a:t> with LO action</a:t>
                </a:r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lang="en-US" altLang="ja-JP" sz="2400" dirty="0"/>
                  <a:t>High statistical analysis</a:t>
                </a: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0FA8A2C2-D3CD-47F7-A789-550A5499F0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140" y="1372310"/>
                <a:ext cx="5202168" cy="2706190"/>
              </a:xfrm>
              <a:prstGeom prst="rect">
                <a:avLst/>
              </a:prstGeom>
              <a:blipFill>
                <a:blip r:embed="rId3"/>
                <a:stretch>
                  <a:fillRect l="-1522" t="-1802" b="-405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>
            <a:extLst>
              <a:ext uri="{FF2B5EF4-FFF2-40B4-BE49-F238E27FC236}">
                <a16:creationId xmlns:a16="http://schemas.microsoft.com/office/drawing/2014/main" id="{49948925-ECE5-4C3E-8CFC-9FD1BA9D1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2873" y="1704245"/>
            <a:ext cx="3078866" cy="404535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3200960-4CEE-437D-B255-2A2F1AA1B575}"/>
              </a:ext>
            </a:extLst>
          </p:cNvPr>
          <p:cNvSpPr txBox="1"/>
          <p:nvPr/>
        </p:nvSpPr>
        <p:spPr>
          <a:xfrm>
            <a:off x="6040073" y="1266738"/>
            <a:ext cx="2658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Simulation params.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84120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C641C0-EB79-4F9E-869B-2E8EC9060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Binder-Cumulant Analysis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20E07A6-7B02-40E8-AA2C-5B7770850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41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D70826C-9A1A-4297-8E56-703F4BFA8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015" y="1295612"/>
            <a:ext cx="3801388" cy="277184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B542EDD-7228-43D9-9809-B67B33D12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99" y="1295612"/>
            <a:ext cx="3682594" cy="2771845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0370872-FF60-44D1-B2AF-C99DB4E6F93A}"/>
              </a:ext>
            </a:extLst>
          </p:cNvPr>
          <p:cNvSpPr/>
          <p:nvPr/>
        </p:nvSpPr>
        <p:spPr>
          <a:xfrm>
            <a:off x="2331674" y="2403231"/>
            <a:ext cx="419915" cy="318043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BC35E11C-2D52-46CA-A955-174D545BA167}"/>
              </a:ext>
            </a:extLst>
          </p:cNvPr>
          <p:cNvCxnSpPr>
            <a:cxnSpLocks/>
          </p:cNvCxnSpPr>
          <p:nvPr/>
        </p:nvCxnSpPr>
        <p:spPr>
          <a:xfrm flipV="1">
            <a:off x="2316280" y="1416860"/>
            <a:ext cx="3054111" cy="986371"/>
          </a:xfrm>
          <a:prstGeom prst="line">
            <a:avLst/>
          </a:prstGeom>
          <a:ln w="15875">
            <a:solidFill>
              <a:srgbClr val="FF00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B7B36365-636C-4598-BE64-ECB5FF3C06A3}"/>
              </a:ext>
            </a:extLst>
          </p:cNvPr>
          <p:cNvCxnSpPr>
            <a:cxnSpLocks/>
          </p:cNvCxnSpPr>
          <p:nvPr/>
        </p:nvCxnSpPr>
        <p:spPr>
          <a:xfrm>
            <a:off x="2337281" y="2709278"/>
            <a:ext cx="3033110" cy="926112"/>
          </a:xfrm>
          <a:prstGeom prst="line">
            <a:avLst/>
          </a:prstGeom>
          <a:ln w="15875">
            <a:solidFill>
              <a:srgbClr val="FF00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5E05A449-4A04-4B86-8CC5-888EBEA1F7AC}"/>
                  </a:ext>
                </a:extLst>
              </p:cNvPr>
              <p:cNvSpPr txBox="1"/>
              <p:nvPr/>
            </p:nvSpPr>
            <p:spPr>
              <a:xfrm>
                <a:off x="1333851" y="5809994"/>
                <a:ext cx="718149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p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kumimoji="1" lang="en-US" altLang="ja-JP" sz="2400" dirty="0"/>
                  <a:t> and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kumimoji="1" lang="en-US" altLang="ja-JP" sz="2400" dirty="0"/>
                  <a:t> are consistent with Z2 universality class only when 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𝐿𝑇</m:t>
                    </m:r>
                    <m:r>
                      <a:rPr kumimoji="1" lang="en-US" altLang="ja-JP" sz="2400" b="0" i="1" dirty="0" smtClean="0">
                        <a:latin typeface="Cambria Math" panose="02040503050406030204" pitchFamily="18" charset="0"/>
                      </a:rPr>
                      <m:t>≥9</m:t>
                    </m:r>
                  </m:oMath>
                </a14:m>
                <a:r>
                  <a:rPr kumimoji="1" lang="en-US" altLang="ja-JP" sz="2400" dirty="0"/>
                  <a:t> data are used for the analysis.</a:t>
                </a:r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5E05A449-4A04-4B86-8CC5-888EBEA1F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851" y="5809994"/>
                <a:ext cx="7181499" cy="830997"/>
              </a:xfrm>
              <a:prstGeom prst="rect">
                <a:avLst/>
              </a:prstGeom>
              <a:blipFill>
                <a:blip r:embed="rId4"/>
                <a:stretch>
                  <a:fillRect l="-1188" t="-5882" b="-161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424151BF-D01F-4B20-A9CF-DA98943880E3}"/>
                  </a:ext>
                </a:extLst>
              </p:cNvPr>
              <p:cNvSpPr txBox="1"/>
              <p:nvPr/>
            </p:nvSpPr>
            <p:spPr>
              <a:xfrm>
                <a:off x="1721379" y="4330238"/>
                <a:ext cx="1170256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400" dirty="0"/>
                  <a:t>Z2</a:t>
                </a:r>
                <a:endParaRPr lang="ja-JP" altLang="en-US" sz="24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i="1" dirty="0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altLang="ja-JP" sz="2400" i="1" dirty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ja-JP" sz="2400" b="0" i="1" dirty="0" smtClean="0">
                          <a:latin typeface="Cambria Math" panose="02040503050406030204" pitchFamily="18" charset="0"/>
                        </a:rPr>
                        <m:t>≥9</m:t>
                      </m:r>
                    </m:oMath>
                  </m:oMathPara>
                </a14:m>
                <a:endParaRPr lang="en-US" altLang="ja-JP" sz="2400" b="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𝐿𝑇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≥8</m:t>
                      </m:r>
                    </m:oMath>
                  </m:oMathPara>
                </a14:m>
                <a:endParaRPr kumimoji="1" lang="en-US" altLang="ja-JP" sz="2400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424151BF-D01F-4B20-A9CF-DA9894388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1379" y="4330238"/>
                <a:ext cx="1170256" cy="1200329"/>
              </a:xfrm>
              <a:prstGeom prst="rect">
                <a:avLst/>
              </a:prstGeom>
              <a:blipFill>
                <a:blip r:embed="rId5"/>
                <a:stretch>
                  <a:fillRect l="-521" t="-40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TexTeXPicture" descr="&lt;?xml version=&quot;1.0&quot; encoding=&quot;utf-16&quot;?&gt;&#10;&lt;TeXTeX&gt;&#10;  &lt;preamble&gt;\documentclass{jarticle}&#10;\usepackage{amsmath}&#10;\pagestyle{empty}&lt;/preamble&gt;&#10;  &lt;body&gt;\begin{align*} &#10;B_4=1.630(24)(2),~\nu=0.614(48)(3)&#10;\end{align*}&lt;/body&gt;&#10;  &lt;fcolor&gt;FFFFFFFF&lt;/fcolor&gt;&#10;  &lt;bcolor&gt;FFFFFFFF&lt;/bcolor&gt;&#10;  &lt;transparent&gt;True&lt;/transparent&gt;&#10;  &lt;resolution&gt;1800&lt;/resolution&gt;&#10;  &lt;imageh&gt;250&lt;/imageh&gt;&#10;  &lt;imagew&gt;3921&lt;/imagew&gt;&#10;  &lt;scale&gt;50&lt;/scale&gt;&#10;  &lt;cursor&gt;50&lt;/cursor&gt;&#10;&lt;/TeXTeX&gt;">
            <a:extLst>
              <a:ext uri="{FF2B5EF4-FFF2-40B4-BE49-F238E27FC236}">
                <a16:creationId xmlns:a16="http://schemas.microsoft.com/office/drawing/2014/main" id="{772FF7C1-4B59-4F41-AEE8-281AF0525A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589" y="4826813"/>
            <a:ext cx="4149725" cy="264583"/>
          </a:xfrm>
          <a:prstGeom prst="rect">
            <a:avLst/>
          </a:prstGeom>
        </p:spPr>
      </p:pic>
      <p:pic>
        <p:nvPicPr>
          <p:cNvPr id="26" name="TexTeXPicture" descr="&lt;?xml version=&quot;1.0&quot; encoding=&quot;utf-16&quot;?&gt;&#10;&lt;TeXTeX&gt;&#10;  &lt;preamble&gt;\documentclass{jarticle}&#10;\usepackage{amsmath}&#10;\pagestyle{empty}&lt;/preamble&gt;&#10;  &lt;body&gt;\begin{align*} &#10;\nu=0.630&#10;\end{align*}&lt;/body&gt;&#10;  &lt;fcolor&gt;FFFFFFFF&lt;/fcolor&gt;&#10;  &lt;bcolor&gt;FFFFFFFF&lt;/bcolor&gt;&#10;  &lt;transparent&gt;True&lt;/transparent&gt;&#10;  &lt;resolution&gt;1800&lt;/resolution&gt;&#10;  &lt;imageh&gt;167&lt;/imageh&gt;&#10;  &lt;imagew&gt;1016&lt;/imagew&gt;&#10;  &lt;scale&gt;50&lt;/scale&gt;&#10;  &lt;cursor&gt;16&lt;/cursor&gt;&#10;&lt;/TeXTeX&gt;">
            <a:extLst>
              <a:ext uri="{FF2B5EF4-FFF2-40B4-BE49-F238E27FC236}">
                <a16:creationId xmlns:a16="http://schemas.microsoft.com/office/drawing/2014/main" id="{13FC3075-9E92-4738-9B26-F0B53397C5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199" y="4461264"/>
            <a:ext cx="1075267" cy="176741"/>
          </a:xfrm>
          <a:prstGeom prst="rect">
            <a:avLst/>
          </a:prstGeom>
        </p:spPr>
      </p:pic>
      <p:pic>
        <p:nvPicPr>
          <p:cNvPr id="28" name="TexTeXPicture" descr="&lt;?xml version=&quot;1.0&quot; encoding=&quot;utf-16&quot;?&gt;&#10;&lt;TeXTeX&gt;&#10;  &lt;preamble&gt;\documentclass{jarticle}&#10;\usepackage{amsmath}&#10;\pagestyle{empty}&lt;/preamble&gt;&#10;  &lt;body&gt;\begin{align*} &#10;B_4=1.604&#10;\end{align*}&lt;/body&gt;&#10;  &lt;fcolor&gt;FFFFFFFF&lt;/fcolor&gt;&#10;  &lt;bcolor&gt;FFFFFFFF&lt;/bcolor&gt;&#10;  &lt;transparent&gt;True&lt;/transparent&gt;&#10;  &lt;resolution&gt;1800&lt;/resolution&gt;&#10;  &lt;imageh&gt;208&lt;/imageh&gt;&#10;  &lt;imagew&gt;1185&lt;/imagew&gt;&#10;  &lt;scale&gt;50&lt;/scale&gt;&#10;  &lt;cursor&gt;25&lt;/cursor&gt;&#10;&lt;/TeXTeX&gt;">
            <a:extLst>
              <a:ext uri="{FF2B5EF4-FFF2-40B4-BE49-F238E27FC236}">
                <a16:creationId xmlns:a16="http://schemas.microsoft.com/office/drawing/2014/main" id="{6B675041-5B46-4343-B34C-C3C08CEF00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589" y="4478619"/>
            <a:ext cx="1254125" cy="220133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CF635FFC-B92D-4B7F-A788-4C4258601C3F}"/>
              </a:ext>
            </a:extLst>
          </p:cNvPr>
          <p:cNvCxnSpPr/>
          <p:nvPr/>
        </p:nvCxnSpPr>
        <p:spPr>
          <a:xfrm>
            <a:off x="1644242" y="4330238"/>
            <a:ext cx="5662569" cy="20320"/>
          </a:xfrm>
          <a:prstGeom prst="line">
            <a:avLst/>
          </a:prstGeom>
          <a:ln w="15875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8F64F256-DCDE-4190-87D0-3185B08667DE}"/>
              </a:ext>
            </a:extLst>
          </p:cNvPr>
          <p:cNvCxnSpPr/>
          <p:nvPr/>
        </p:nvCxnSpPr>
        <p:spPr>
          <a:xfrm>
            <a:off x="1644241" y="5547731"/>
            <a:ext cx="5662569" cy="20320"/>
          </a:xfrm>
          <a:prstGeom prst="line">
            <a:avLst/>
          </a:prstGeom>
          <a:ln w="15875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TexTeXPicture" descr="&lt;?xml version=&quot;1.0&quot; encoding=&quot;utf-16&quot;?&gt;&#10;&lt;TeXTeX&gt;&#10;  &lt;preamble&gt;\documentclass{jarticle}&#10;\usepackage{amsmath}&#10;\pagestyle{empty}&lt;/preamble&gt;&#10;  &lt;body&gt;\begin{align*} &#10;B_4=1.643(15)(2),~\nu=0.614(29)(3)&#10;\end{align*}&lt;/body&gt;&#10;  &lt;fcolor&gt;FFFFFFFF&lt;/fcolor&gt;&#10;  &lt;bcolor&gt;FFFFFFFF&lt;/bcolor&gt;&#10;  &lt;transparent&gt;True&lt;/transparent&gt;&#10;  &lt;resolution&gt;1800&lt;/resolution&gt;&#10;  &lt;imageh&gt;250&lt;/imageh&gt;&#10;  &lt;imagew&gt;3921&lt;/imagew&gt;&#10;  &lt;scale&gt;50&lt;/scale&gt;&#10;  &lt;cursor&gt;46&lt;/cursor&gt;&#10;&lt;/TeXTeX&gt;">
            <a:extLst>
              <a:ext uri="{FF2B5EF4-FFF2-40B4-BE49-F238E27FC236}">
                <a16:creationId xmlns:a16="http://schemas.microsoft.com/office/drawing/2014/main" id="{C8D2CB81-2ECE-46D4-A9D0-AE9F87A865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589" y="5188145"/>
            <a:ext cx="4149725" cy="26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002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675DC0-0F9C-4F05-9D00-601D262E0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Further Check of Finite-V Scaling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358CBCF-1186-451F-86DD-48E68CE07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42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A641859-3C1D-404A-B4C2-06E4E1384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04" y="1983433"/>
            <a:ext cx="3700207" cy="290323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4327DF2-FB97-4641-ADF9-D9B823FCCA35}"/>
              </a:ext>
            </a:extLst>
          </p:cNvPr>
          <p:cNvSpPr txBox="1"/>
          <p:nvPr/>
        </p:nvSpPr>
        <p:spPr>
          <a:xfrm>
            <a:off x="370936" y="1359281"/>
            <a:ext cx="4085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Effective potential at the CP</a:t>
            </a:r>
            <a:endParaRPr kumimoji="1" lang="ja-JP" altLang="en-US" sz="24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96ABF37-4CEF-420C-9424-5D962C85C2A1}"/>
              </a:ext>
            </a:extLst>
          </p:cNvPr>
          <p:cNvSpPr txBox="1"/>
          <p:nvPr/>
        </p:nvSpPr>
        <p:spPr>
          <a:xfrm>
            <a:off x="4714192" y="1359280"/>
            <a:ext cx="3927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Scaling of order parameter</a:t>
            </a:r>
            <a:endParaRPr kumimoji="1" lang="ja-JP" altLang="en-US" sz="2400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2E2E5078-9E02-4645-AB46-A71C6DBF7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053" y="1983433"/>
            <a:ext cx="3898343" cy="29032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26472D1D-A5F9-40E5-9BFC-FF1F99A11F7F}"/>
                  </a:ext>
                </a:extLst>
              </p:cNvPr>
              <p:cNvSpPr txBox="1"/>
              <p:nvPr/>
            </p:nvSpPr>
            <p:spPr>
              <a:xfrm>
                <a:off x="1124769" y="5212580"/>
                <a:ext cx="758380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p"/>
                </a:pPr>
                <a:r>
                  <a:rPr kumimoji="1" lang="en-US" altLang="ja-JP" sz="2400" dirty="0"/>
                  <a:t>Z2 scaling is well established</a:t>
                </a:r>
              </a:p>
              <a:p>
                <a:pPr marL="457200" indent="-457200">
                  <a:buFont typeface="Wingdings" panose="05000000000000000000" pitchFamily="2" charset="2"/>
                  <a:buChar char="p"/>
                </a:pPr>
                <a:r>
                  <a:rPr lang="en-US" altLang="ja-JP" sz="2400" dirty="0"/>
                  <a:t>Deviation from Z2 may come from “non-singular” part that are not negligible when </a:t>
                </a:r>
                <a14:m>
                  <m:oMath xmlns:m="http://schemas.openxmlformats.org/officeDocument/2006/math">
                    <m:r>
                      <a:rPr lang="en-US" altLang="ja-JP" sz="2400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altLang="ja-JP" sz="2400" dirty="0"/>
                  <a:t> is not large enough.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26472D1D-A5F9-40E5-9BFC-FF1F99A11F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769" y="5212580"/>
                <a:ext cx="7583802" cy="1200329"/>
              </a:xfrm>
              <a:prstGeom prst="rect">
                <a:avLst/>
              </a:prstGeom>
              <a:blipFill>
                <a:blip r:embed="rId4"/>
                <a:stretch>
                  <a:fillRect l="-1125" t="-4061" b="-1066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72421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2FEE16CE-7DAB-6790-EF8A-C23E9C8CC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5598" y="2166470"/>
            <a:ext cx="3801389" cy="277184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9C00370-384A-0E09-8A40-11788AF1F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Lattice Spacing Dependence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4F438F-2B5A-6339-8F14-72CB9F3C9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43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256B419-F311-515A-771C-0CDA9738E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59" y="2166470"/>
            <a:ext cx="3979341" cy="277778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17BE257-0F64-738D-D7AF-A36CB14166B7}"/>
              </a:ext>
            </a:extLst>
          </p:cNvPr>
          <p:cNvSpPr txBox="1"/>
          <p:nvPr/>
        </p:nvSpPr>
        <p:spPr>
          <a:xfrm rot="21150415">
            <a:off x="1702111" y="2730760"/>
            <a:ext cx="1638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preliminary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CA6D19A8-CE43-AF22-BF9E-7468E9DA4B98}"/>
                  </a:ext>
                </a:extLst>
              </p:cNvPr>
              <p:cNvSpPr txBox="1"/>
              <p:nvPr/>
            </p:nvSpPr>
            <p:spPr>
              <a:xfrm>
                <a:off x="1928327" y="1150776"/>
                <a:ext cx="54698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/>
                  <a:t>New result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kumimoji="1" lang="en-US" altLang="ja-JP" sz="240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=6 </m:t>
                    </m:r>
                  </m:oMath>
                </a14:m>
                <a:r>
                  <a:rPr kumimoji="1" lang="en-US" altLang="ja-JP" sz="2400" dirty="0"/>
                  <a:t>(</a:t>
                </a:r>
                <a:r>
                  <a:rPr kumimoji="1" lang="en-US" altLang="ja-JP" sz="2400" dirty="0" err="1"/>
                  <a:t>Ashikawa</a:t>
                </a:r>
                <a:r>
                  <a:rPr kumimoji="1" lang="en-US" altLang="ja-JP" sz="2400" dirty="0"/>
                  <a:t>+, 2022)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CA6D19A8-CE43-AF22-BF9E-7468E9DA4B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327" y="1150776"/>
                <a:ext cx="5469831" cy="461665"/>
              </a:xfrm>
              <a:prstGeom prst="rect">
                <a:avLst/>
              </a:prstGeom>
              <a:blipFill>
                <a:blip r:embed="rId4"/>
                <a:stretch>
                  <a:fillRect l="-1670" t="-10526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TexTeXPicture" descr="&lt;?xml version=&quot;1.0&quot; encoding=&quot;utf-16&quot;?&gt;&#10;&lt;TeXTeX&gt;&#10;  &lt;preamble&gt;\documentclass{jarticle}&#10;\usepackage{amsmath}&#10;\pagestyle{empty}&lt;/preamble&gt;&#10;  &lt;body&gt;\begin{align*} &#10;N_t=6&#10;\end{align*}&lt;/body&gt;&#10;  &lt;fcolor&gt;FFFFFFFF&lt;/fcolor&gt;&#10;  &lt;bcolor&gt;FFFFFFFF&lt;/bcolor&gt;&#10;  &lt;transparent&gt;True&lt;/transparent&gt;&#10;  &lt;resolution&gt;1800&lt;/resolution&gt;&#10;  &lt;imageh&gt;209&lt;/imageh&gt;&#10;  &lt;imagew&gt;725&lt;/imagew&gt;&#10;  &lt;scale&gt;50&lt;/scale&gt;&#10;  &lt;cursor&gt;21&lt;/cursor&gt;&#10;&lt;/TeXTeX&gt;">
            <a:extLst>
              <a:ext uri="{FF2B5EF4-FFF2-40B4-BE49-F238E27FC236}">
                <a16:creationId xmlns:a16="http://schemas.microsoft.com/office/drawing/2014/main" id="{981FF378-AD10-4F77-A23D-A198B2C96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968" y="1791246"/>
            <a:ext cx="1091913" cy="314772"/>
          </a:xfrm>
          <a:prstGeom prst="rect">
            <a:avLst/>
          </a:prstGeom>
        </p:spPr>
      </p:pic>
      <p:pic>
        <p:nvPicPr>
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a = \frac1{N_t T}&#10;\end{align*}&lt;/body&gt;&#10;  &lt;fcolor&gt;FFFFFFFF&lt;/fcolor&gt;&#10;  &lt;bcolor&gt;FFFFFFFF&lt;/bcolor&gt;&#10;  &lt;transparent&gt;True&lt;/transparent&gt;&#10;  &lt;resolution&gt;1800&lt;/resolution&gt;&#10;  &lt;imageh&gt;541&lt;/imageh&gt;&#10;  &lt;imagew&gt;952&lt;/imagew&gt;&#10;  &lt;scale&gt;50&lt;/scale&gt;&#10;  &lt;cursor&gt;33&lt;/cursor&gt;&#10;&lt;/TeXTeX&gt;">
            <a:extLst>
              <a:ext uri="{FF2B5EF4-FFF2-40B4-BE49-F238E27FC236}">
                <a16:creationId xmlns:a16="http://schemas.microsoft.com/office/drawing/2014/main" id="{D8377359-006F-7C90-2A28-D1AD36FEB8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83" y="1150776"/>
            <a:ext cx="1007533" cy="572558"/>
          </a:xfrm>
          <a:prstGeom prst="rect">
            <a:avLst/>
          </a:prstGeom>
        </p:spPr>
      </p:pic>
      <p:pic>
        <p:nvPicPr>
          <p:cNvPr id="17" name="TexTeXPicture" descr="&lt;?xml version=&quot;1.0&quot; encoding=&quot;utf-16&quot;?&gt;&#10;&lt;TeXTeX&gt;&#10;  &lt;preamble&gt;\documentclass{jarticle}&#10;\usepackage{amsmath}&#10;\pagestyle{empty}&lt;/preamble&gt;&#10;  &lt;body&gt;\begin{align*} &#10;N_t=4&#10;\end{align*}&lt;/body&gt;&#10;  &lt;fcolor&gt;FFFFFFFF&lt;/fcolor&gt;&#10;  &lt;bcolor&gt;FFFFFFFF&lt;/bcolor&gt;&#10;  &lt;transparent&gt;True&lt;/transparent&gt;&#10;  &lt;resolution&gt;1800&lt;/resolution&gt;&#10;  &lt;imageh&gt;209&lt;/imageh&gt;&#10;  &lt;imagew&gt;728&lt;/imagew&gt;&#10;  &lt;scale&gt;50&lt;/scale&gt;&#10;  &lt;cursor&gt;21&lt;/cursor&gt;&#10;&lt;/TeXTeX&gt;">
            <a:extLst>
              <a:ext uri="{FF2B5EF4-FFF2-40B4-BE49-F238E27FC236}">
                <a16:creationId xmlns:a16="http://schemas.microsoft.com/office/drawing/2014/main" id="{E9F5951F-8AC5-03D9-267C-1CBA946954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45" y="1805455"/>
            <a:ext cx="1096431" cy="3147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7953C35F-4CD2-24C1-FB59-6A67E1D09EF4}"/>
                  </a:ext>
                </a:extLst>
              </p:cNvPr>
              <p:cNvSpPr txBox="1"/>
              <p:nvPr/>
            </p:nvSpPr>
            <p:spPr>
              <a:xfrm>
                <a:off x="1424530" y="5076845"/>
                <a:ext cx="647742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kumimoji="1" lang="en-US" altLang="ja-JP" sz="2400" dirty="0"/>
                  <a:t>On the finer lattice, deviation from the finite-size scaling becomes larger with the same 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kumimoji="1" lang="en-US" altLang="ja-JP" sz="2400" dirty="0"/>
                  <a:t>.</a:t>
                </a:r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7953C35F-4CD2-24C1-FB59-6A67E1D09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530" y="5076845"/>
                <a:ext cx="6477423" cy="830997"/>
              </a:xfrm>
              <a:prstGeom prst="rect">
                <a:avLst/>
              </a:prstGeom>
              <a:blipFill>
                <a:blip r:embed="rId8"/>
                <a:stretch>
                  <a:fillRect l="-1318" t="-5882" b="-161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5DC9FB1-B0A9-AB55-AA51-08A7CA100988}"/>
              </a:ext>
            </a:extLst>
          </p:cNvPr>
          <p:cNvSpPr txBox="1"/>
          <p:nvPr/>
        </p:nvSpPr>
        <p:spPr>
          <a:xfrm>
            <a:off x="1424529" y="6027003"/>
            <a:ext cx="7190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Violation of the HPE </a:t>
            </a:r>
            <a:r>
              <a:rPr kumimoji="1" lang="en-US" altLang="ja-JP" sz="2400" dirty="0">
                <a:sym typeface="Wingdings" panose="05000000000000000000" pitchFamily="2" charset="2"/>
              </a:rPr>
              <a:t> See, </a:t>
            </a:r>
            <a:r>
              <a:rPr kumimoji="1" lang="en-US" altLang="ja-JP" sz="2000" dirty="0">
                <a:sym typeface="Wingdings" panose="05000000000000000000" pitchFamily="2" charset="2"/>
              </a:rPr>
              <a:t>WHOT, PTEP2022, 033B05</a:t>
            </a:r>
            <a:endParaRPr kumimoji="1"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14501013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44</a:t>
            </a:fld>
            <a:endParaRPr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628650" y="1132452"/>
            <a:ext cx="766672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ja-JP" sz="2400" dirty="0"/>
              <a:t>Critical points appear many places in QCD at nonzero temperature.</a:t>
            </a:r>
          </a:p>
          <a:p>
            <a:pPr marL="457200" indent="-457200">
              <a:buFont typeface="Wingdings" panose="05000000000000000000" pitchFamily="2" charset="2"/>
              <a:buChar char="p"/>
            </a:pPr>
            <a:endParaRPr lang="en-US" altLang="ja-JP" sz="1200" dirty="0"/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ja-JP" sz="2400" dirty="0"/>
              <a:t>Two experimental tools for the search for the CPs:</a:t>
            </a:r>
          </a:p>
          <a:p>
            <a:pPr marL="914400" lvl="1" indent="-457200">
              <a:buFont typeface="Wingdings" panose="05000000000000000000" pitchFamily="2" charset="2"/>
              <a:buChar char="p"/>
            </a:pPr>
            <a:r>
              <a:rPr lang="en-US" altLang="ja-JP" sz="2400" dirty="0"/>
              <a:t>Relativistic heavy-ion collisions</a:t>
            </a:r>
          </a:p>
          <a:p>
            <a:pPr marL="914400" lvl="1" indent="-457200">
              <a:buFont typeface="Wingdings" panose="05000000000000000000" pitchFamily="2" charset="2"/>
              <a:buChar char="p"/>
            </a:pPr>
            <a:r>
              <a:rPr lang="en-US" altLang="ja-JP" sz="2400" dirty="0"/>
              <a:t>Lattice QCD numerical simulations</a:t>
            </a:r>
          </a:p>
          <a:p>
            <a:pPr marL="457200" indent="-457200">
              <a:buFont typeface="Wingdings" panose="05000000000000000000" pitchFamily="2" charset="2"/>
              <a:buChar char="p"/>
            </a:pPr>
            <a:endParaRPr lang="en-US" altLang="ja-JP" sz="1200" dirty="0"/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ja-JP" sz="2400" dirty="0"/>
              <a:t>Various studies are ongoing using both real and virtual experiments. 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C7ACFED-111B-40A4-995F-A4C68F536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715" y="4362787"/>
            <a:ext cx="3018889" cy="220127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51642A1-AE09-5DA3-4D80-8EA50CEEE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640" y="4363136"/>
            <a:ext cx="4454688" cy="220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613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ECEADA-F460-4929-A5A6-79EB428A8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Quantum </a:t>
            </a:r>
            <a:r>
              <a:rPr kumimoji="1" lang="en-US" altLang="ja-JP" dirty="0" err="1"/>
              <a:t>ChromoDynamics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0D611EF-04FA-4DCC-8306-DD42B46F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45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3D8B2F1-445A-4AC1-A653-58BC26942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063" y="2272686"/>
            <a:ext cx="5080302" cy="158280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626817C-0C1F-4F17-8E0F-968FB828DDBE}"/>
              </a:ext>
            </a:extLst>
          </p:cNvPr>
          <p:cNvSpPr txBox="1"/>
          <p:nvPr/>
        </p:nvSpPr>
        <p:spPr>
          <a:xfrm>
            <a:off x="2296356" y="1811020"/>
            <a:ext cx="1149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nucleus</a:t>
            </a:r>
            <a:endParaRPr kumimoji="1" lang="ja-JP" altLang="en-US" sz="24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1556683-C276-4812-98D2-575F9F1C9E1E}"/>
              </a:ext>
            </a:extLst>
          </p:cNvPr>
          <p:cNvSpPr txBox="1"/>
          <p:nvPr/>
        </p:nvSpPr>
        <p:spPr>
          <a:xfrm>
            <a:off x="4311800" y="1880165"/>
            <a:ext cx="1191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nucleon</a:t>
            </a:r>
            <a:endParaRPr kumimoji="1" lang="ja-JP" altLang="en-US" sz="24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ADBE898-B7E2-42EA-B7B5-D43DCC89BD64}"/>
              </a:ext>
            </a:extLst>
          </p:cNvPr>
          <p:cNvSpPr txBox="1"/>
          <p:nvPr/>
        </p:nvSpPr>
        <p:spPr>
          <a:xfrm>
            <a:off x="6118638" y="2110998"/>
            <a:ext cx="907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quark</a:t>
            </a:r>
            <a:endParaRPr kumimoji="1" lang="ja-JP" altLang="en-US" sz="24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15A8A3F-500B-43B0-969E-BD3F4AB8816E}"/>
              </a:ext>
            </a:extLst>
          </p:cNvPr>
          <p:cNvSpPr txBox="1"/>
          <p:nvPr/>
        </p:nvSpPr>
        <p:spPr>
          <a:xfrm>
            <a:off x="445008" y="1327181"/>
            <a:ext cx="4532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2800" b="1" dirty="0"/>
              <a:t>Building blocks of matter</a:t>
            </a:r>
            <a:endParaRPr kumimoji="1" lang="ja-JP" altLang="en-US" sz="2800" b="1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6C706B6-FA0F-4654-9FBB-5485F75B3786}"/>
              </a:ext>
            </a:extLst>
          </p:cNvPr>
          <p:cNvSpPr/>
          <p:nvPr/>
        </p:nvSpPr>
        <p:spPr>
          <a:xfrm>
            <a:off x="6753138" y="3598877"/>
            <a:ext cx="343948" cy="176169"/>
          </a:xfrm>
          <a:prstGeom prst="rect">
            <a:avLst/>
          </a:prstGeom>
          <a:solidFill>
            <a:srgbClr val="124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83163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角丸四角形 165">
            <a:extLst>
              <a:ext uri="{FF2B5EF4-FFF2-40B4-BE49-F238E27FC236}">
                <a16:creationId xmlns:a16="http://schemas.microsoft.com/office/drawing/2014/main" id="{D0D5DDE0-FDDF-4BD5-B826-8F0AB4A48CDD}"/>
              </a:ext>
            </a:extLst>
          </p:cNvPr>
          <p:cNvSpPr/>
          <p:nvPr/>
        </p:nvSpPr>
        <p:spPr>
          <a:xfrm>
            <a:off x="815715" y="5053681"/>
            <a:ext cx="5864875" cy="1507797"/>
          </a:xfrm>
          <a:prstGeom prst="roundRect">
            <a:avLst>
              <a:gd name="adj" fmla="val 12295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FECEADA-F460-4929-A5A6-79EB428A8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Quantum </a:t>
            </a:r>
            <a:r>
              <a:rPr kumimoji="1" lang="en-US" altLang="ja-JP" dirty="0" err="1"/>
              <a:t>ChromoDynamics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0D611EF-04FA-4DCC-8306-DD42B46F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46</a:t>
            </a:fld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0CCE272-8C6B-4909-A4FF-58F4731D4E2B}"/>
              </a:ext>
            </a:extLst>
          </p:cNvPr>
          <p:cNvSpPr txBox="1"/>
          <p:nvPr/>
        </p:nvSpPr>
        <p:spPr>
          <a:xfrm>
            <a:off x="852488" y="4530461"/>
            <a:ext cx="5589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=Fundamental theory of strong interaction</a:t>
            </a:r>
            <a:endParaRPr kumimoji="1" lang="ja-JP" altLang="en-US" sz="24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3D8B2F1-445A-4AC1-A653-58BC26942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063" y="2272686"/>
            <a:ext cx="5080302" cy="158280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626817C-0C1F-4F17-8E0F-968FB828DDBE}"/>
              </a:ext>
            </a:extLst>
          </p:cNvPr>
          <p:cNvSpPr txBox="1"/>
          <p:nvPr/>
        </p:nvSpPr>
        <p:spPr>
          <a:xfrm>
            <a:off x="2296356" y="1811020"/>
            <a:ext cx="1149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nucleus</a:t>
            </a:r>
            <a:endParaRPr kumimoji="1" lang="ja-JP" altLang="en-US" sz="24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1556683-C276-4812-98D2-575F9F1C9E1E}"/>
              </a:ext>
            </a:extLst>
          </p:cNvPr>
          <p:cNvSpPr txBox="1"/>
          <p:nvPr/>
        </p:nvSpPr>
        <p:spPr>
          <a:xfrm>
            <a:off x="4311800" y="1880165"/>
            <a:ext cx="1191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nucleon</a:t>
            </a:r>
            <a:endParaRPr kumimoji="1" lang="ja-JP" altLang="en-US" sz="24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ADBE898-B7E2-42EA-B7B5-D43DCC89BD64}"/>
              </a:ext>
            </a:extLst>
          </p:cNvPr>
          <p:cNvSpPr txBox="1"/>
          <p:nvPr/>
        </p:nvSpPr>
        <p:spPr>
          <a:xfrm>
            <a:off x="6118638" y="2110998"/>
            <a:ext cx="907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quark</a:t>
            </a:r>
            <a:endParaRPr kumimoji="1" lang="ja-JP" altLang="en-US" sz="2400" dirty="0"/>
          </a:p>
        </p:txBody>
      </p:sp>
      <p:pic>
        <p:nvPicPr>
          <p:cNvPr id="14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{\cal L}=\bar\psi (i\rlap{\hspace{2pt}/}D-m)\psi - \frac14 F_{\mu\nu,a}F^{\mu\nu}_{a}&#10;\end{align*}&lt;/body&gt;&#10;  &lt;fcolor&gt;FFFFFFFF&lt;/fcolor&gt;&#10;  &lt;bcolor&gt;FFFFFFFF&lt;/bcolor&gt;&#10;  &lt;transparent&gt;True&lt;/transparent&gt;&#10;  &lt;resolution&gt;1800&lt;/resolution&gt;&#10;  &lt;imageh&gt;503&lt;/imageh&gt;&#10;  &lt;imagew&gt;3322&lt;/imagew&gt;&#10;  &lt;scale&gt;50&lt;/scale&gt;&#10;  &lt;cursor&gt;101&lt;/cursor&gt;&#10;&lt;/TeXTeX&gt;">
            <a:extLst>
              <a:ext uri="{FF2B5EF4-FFF2-40B4-BE49-F238E27FC236}">
                <a16:creationId xmlns:a16="http://schemas.microsoft.com/office/drawing/2014/main" id="{459851FB-5866-45A1-8954-7DC49841C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48" y="5207466"/>
            <a:ext cx="4974628" cy="67700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EC39DA99-6F41-4076-8038-EF42C104CB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9111" r="12032"/>
          <a:stretch/>
        </p:blipFill>
        <p:spPr>
          <a:xfrm>
            <a:off x="6999389" y="4634128"/>
            <a:ext cx="1786855" cy="192735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15A8A3F-500B-43B0-969E-BD3F4AB8816E}"/>
              </a:ext>
            </a:extLst>
          </p:cNvPr>
          <p:cNvSpPr txBox="1"/>
          <p:nvPr/>
        </p:nvSpPr>
        <p:spPr>
          <a:xfrm>
            <a:off x="445008" y="1327181"/>
            <a:ext cx="4532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2800" b="1" dirty="0"/>
              <a:t>Building blocks of matter</a:t>
            </a:r>
            <a:endParaRPr kumimoji="1" lang="ja-JP" altLang="en-US" sz="2800" b="1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553962E-C106-4AFD-B33D-1BBA2942C7E1}"/>
              </a:ext>
            </a:extLst>
          </p:cNvPr>
          <p:cNvSpPr txBox="1"/>
          <p:nvPr/>
        </p:nvSpPr>
        <p:spPr>
          <a:xfrm>
            <a:off x="445008" y="4010024"/>
            <a:ext cx="5864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2800" b="1" dirty="0"/>
              <a:t>Quantum </a:t>
            </a:r>
            <a:r>
              <a:rPr lang="en-US" altLang="ja-JP" sz="2800" b="1" dirty="0"/>
              <a:t>chromodynamics (QCD)</a:t>
            </a:r>
            <a:endParaRPr kumimoji="1" lang="ja-JP" altLang="en-US" sz="2800" b="1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B420B24-D13B-4C05-A71A-AC61DF0B098F}"/>
              </a:ext>
            </a:extLst>
          </p:cNvPr>
          <p:cNvSpPr txBox="1"/>
          <p:nvPr/>
        </p:nvSpPr>
        <p:spPr>
          <a:xfrm>
            <a:off x="2276090" y="5949117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quarks</a:t>
            </a:r>
            <a:endParaRPr kumimoji="1" lang="ja-JP" altLang="en-US" sz="24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B6D2458-E1E2-4F11-8950-299B0B8CBCC8}"/>
              </a:ext>
            </a:extLst>
          </p:cNvPr>
          <p:cNvSpPr txBox="1"/>
          <p:nvPr/>
        </p:nvSpPr>
        <p:spPr>
          <a:xfrm>
            <a:off x="4691634" y="6099813"/>
            <a:ext cx="1029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gluons</a:t>
            </a:r>
            <a:endParaRPr kumimoji="1" lang="ja-JP" altLang="en-US" sz="2400" dirty="0"/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669D5627-E76E-41F0-8E4D-1F223C2E713B}"/>
              </a:ext>
            </a:extLst>
          </p:cNvPr>
          <p:cNvCxnSpPr/>
          <p:nvPr/>
        </p:nvCxnSpPr>
        <p:spPr>
          <a:xfrm>
            <a:off x="4569036" y="5884472"/>
            <a:ext cx="1441140" cy="0"/>
          </a:xfrm>
          <a:prstGeom prst="line">
            <a:avLst/>
          </a:prstGeom>
          <a:ln w="15875">
            <a:solidFill>
              <a:srgbClr val="FFFF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DAB491D9-85C5-45BF-AB47-86C326070C51}"/>
              </a:ext>
            </a:extLst>
          </p:cNvPr>
          <p:cNvCxnSpPr>
            <a:cxnSpLocks/>
          </p:cNvCxnSpPr>
          <p:nvPr/>
        </p:nvCxnSpPr>
        <p:spPr>
          <a:xfrm flipV="1">
            <a:off x="5217501" y="5884472"/>
            <a:ext cx="1" cy="315203"/>
          </a:xfrm>
          <a:prstGeom prst="straightConnector1">
            <a:avLst/>
          </a:prstGeom>
          <a:ln w="15875">
            <a:solidFill>
              <a:srgbClr val="FFFF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275B276D-3994-46AB-B5EE-080C20AFA5B2}"/>
              </a:ext>
            </a:extLst>
          </p:cNvPr>
          <p:cNvCxnSpPr>
            <a:cxnSpLocks/>
          </p:cNvCxnSpPr>
          <p:nvPr/>
        </p:nvCxnSpPr>
        <p:spPr>
          <a:xfrm>
            <a:off x="3546698" y="5874112"/>
            <a:ext cx="308558" cy="0"/>
          </a:xfrm>
          <a:prstGeom prst="line">
            <a:avLst/>
          </a:prstGeom>
          <a:ln w="15875">
            <a:solidFill>
              <a:srgbClr val="FFCCFF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76E2A30A-C1ED-42E7-9B8E-A33C94862197}"/>
              </a:ext>
            </a:extLst>
          </p:cNvPr>
          <p:cNvCxnSpPr>
            <a:cxnSpLocks/>
          </p:cNvCxnSpPr>
          <p:nvPr/>
        </p:nvCxnSpPr>
        <p:spPr>
          <a:xfrm flipV="1">
            <a:off x="3692236" y="5884472"/>
            <a:ext cx="1" cy="315203"/>
          </a:xfrm>
          <a:prstGeom prst="straightConnector1">
            <a:avLst/>
          </a:prstGeom>
          <a:ln w="15875">
            <a:solidFill>
              <a:srgbClr val="FFCCFF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BF03C3D2-FC00-4CFE-96E2-C3CCB1AF4343}"/>
              </a:ext>
            </a:extLst>
          </p:cNvPr>
          <p:cNvCxnSpPr>
            <a:cxnSpLocks/>
          </p:cNvCxnSpPr>
          <p:nvPr/>
        </p:nvCxnSpPr>
        <p:spPr>
          <a:xfrm>
            <a:off x="1728506" y="5874112"/>
            <a:ext cx="308558" cy="0"/>
          </a:xfrm>
          <a:prstGeom prst="line">
            <a:avLst/>
          </a:prstGeom>
          <a:ln w="15875">
            <a:solidFill>
              <a:srgbClr val="FFCCFF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2AD3794B-5227-4660-9AEE-FD872411B9B2}"/>
              </a:ext>
            </a:extLst>
          </p:cNvPr>
          <p:cNvCxnSpPr>
            <a:cxnSpLocks/>
          </p:cNvCxnSpPr>
          <p:nvPr/>
        </p:nvCxnSpPr>
        <p:spPr>
          <a:xfrm flipV="1">
            <a:off x="1874044" y="5884472"/>
            <a:ext cx="1" cy="315203"/>
          </a:xfrm>
          <a:prstGeom prst="straightConnector1">
            <a:avLst/>
          </a:prstGeom>
          <a:ln w="15875">
            <a:solidFill>
              <a:srgbClr val="FFCCFF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FFB8B8FF-C000-4B0F-A401-31AD8FBA490B}"/>
              </a:ext>
            </a:extLst>
          </p:cNvPr>
          <p:cNvCxnSpPr>
            <a:cxnSpLocks/>
          </p:cNvCxnSpPr>
          <p:nvPr/>
        </p:nvCxnSpPr>
        <p:spPr>
          <a:xfrm>
            <a:off x="1874044" y="6199675"/>
            <a:ext cx="368687" cy="0"/>
          </a:xfrm>
          <a:prstGeom prst="line">
            <a:avLst/>
          </a:prstGeom>
          <a:ln w="15875">
            <a:solidFill>
              <a:srgbClr val="FFCCFF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7785C395-6B10-44FF-A9A4-1C92962CB35A}"/>
              </a:ext>
            </a:extLst>
          </p:cNvPr>
          <p:cNvCxnSpPr>
            <a:cxnSpLocks/>
          </p:cNvCxnSpPr>
          <p:nvPr/>
        </p:nvCxnSpPr>
        <p:spPr>
          <a:xfrm>
            <a:off x="3321134" y="6199675"/>
            <a:ext cx="368687" cy="0"/>
          </a:xfrm>
          <a:prstGeom prst="line">
            <a:avLst/>
          </a:prstGeom>
          <a:ln w="15875">
            <a:solidFill>
              <a:srgbClr val="FFCCFF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EF07E15-4167-47AD-9C78-AAEFA93FB953}"/>
              </a:ext>
            </a:extLst>
          </p:cNvPr>
          <p:cNvSpPr txBox="1"/>
          <p:nvPr/>
        </p:nvSpPr>
        <p:spPr>
          <a:xfrm>
            <a:off x="7422520" y="5699703"/>
            <a:ext cx="88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gluons</a:t>
            </a:r>
            <a:endParaRPr kumimoji="1" lang="ja-JP" altLang="en-US" sz="2000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BD1467C2-5D66-457A-8210-53155EFE80AD}"/>
              </a:ext>
            </a:extLst>
          </p:cNvPr>
          <p:cNvSpPr/>
          <p:nvPr/>
        </p:nvSpPr>
        <p:spPr>
          <a:xfrm>
            <a:off x="6753138" y="3598877"/>
            <a:ext cx="343948" cy="176169"/>
          </a:xfrm>
          <a:prstGeom prst="rect">
            <a:avLst/>
          </a:prstGeom>
          <a:solidFill>
            <a:srgbClr val="124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963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Quark-Gluon Plasma (QGP)</a:t>
            </a:r>
            <a:endParaRPr kumimoji="1" lang="ja-JP" altLang="en-US" dirty="0"/>
          </a:p>
        </p:txBody>
      </p:sp>
      <p:sp>
        <p:nvSpPr>
          <p:cNvPr id="18" name="角丸四角形 17"/>
          <p:cNvSpPr/>
          <p:nvPr/>
        </p:nvSpPr>
        <p:spPr>
          <a:xfrm>
            <a:off x="492919" y="2540444"/>
            <a:ext cx="2419003" cy="2468880"/>
          </a:xfrm>
          <a:prstGeom prst="roundRect">
            <a:avLst/>
          </a:prstGeom>
          <a:gradFill>
            <a:gsLst>
              <a:gs pos="0">
                <a:srgbClr val="C9E4FF"/>
              </a:gs>
              <a:gs pos="98000">
                <a:srgbClr val="B3D9FF"/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円/楕円 3"/>
          <p:cNvSpPr>
            <a:spLocks noChangeAspect="1"/>
          </p:cNvSpPr>
          <p:nvPr/>
        </p:nvSpPr>
        <p:spPr>
          <a:xfrm>
            <a:off x="1004455" y="3095106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064328" y="1853737"/>
            <a:ext cx="1330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C9E4FF"/>
                </a:solidFill>
                <a:latin typeface="+mj-ea"/>
                <a:ea typeface="+mj-ea"/>
              </a:rPr>
              <a:t>vacuum</a:t>
            </a:r>
            <a:endParaRPr lang="ja-JP" altLang="en-US" sz="2800" dirty="0">
              <a:solidFill>
                <a:srgbClr val="C9E4FF"/>
              </a:solidFill>
              <a:latin typeface="+mj-ea"/>
              <a:ea typeface="+mj-ea"/>
            </a:endParaRPr>
          </a:p>
        </p:txBody>
      </p:sp>
      <p:sp>
        <p:nvSpPr>
          <p:cNvPr id="21" name="円/楕円 9"/>
          <p:cNvSpPr/>
          <p:nvPr/>
        </p:nvSpPr>
        <p:spPr>
          <a:xfrm>
            <a:off x="1212142" y="319171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" name="円/楕円 10"/>
          <p:cNvSpPr/>
          <p:nvPr/>
        </p:nvSpPr>
        <p:spPr>
          <a:xfrm>
            <a:off x="1212142" y="3358176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" name="円/楕円 11"/>
          <p:cNvSpPr/>
          <p:nvPr/>
        </p:nvSpPr>
        <p:spPr>
          <a:xfrm>
            <a:off x="1078742" y="323216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" name="円/楕円 14"/>
          <p:cNvSpPr>
            <a:spLocks/>
          </p:cNvSpPr>
          <p:nvPr/>
        </p:nvSpPr>
        <p:spPr>
          <a:xfrm rot="20482384">
            <a:off x="1920296" y="3822818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円/楕円 15"/>
          <p:cNvSpPr/>
          <p:nvPr/>
        </p:nvSpPr>
        <p:spPr>
          <a:xfrm>
            <a:off x="2031309" y="403744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円/楕円 16"/>
          <p:cNvSpPr/>
          <p:nvPr/>
        </p:nvSpPr>
        <p:spPr>
          <a:xfrm>
            <a:off x="2001983" y="3904505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764399" y="2876763"/>
            <a:ext cx="833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424E5B">
                    <a:lumMod val="50000"/>
                  </a:srgbClr>
                </a:solidFill>
                <a:latin typeface="Calibri Light" panose="020F0302020204030204"/>
                <a:ea typeface="ＭＳ Ｐゴシック" panose="020B0600070205080204" pitchFamily="50" charset="-128"/>
              </a:rPr>
              <a:t>baryon</a:t>
            </a:r>
            <a:endParaRPr lang="ja-JP" altLang="en-US" dirty="0">
              <a:solidFill>
                <a:srgbClr val="424E5B">
                  <a:lumMod val="50000"/>
                </a:srgbClr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817174" y="4080597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424E5B">
                    <a:lumMod val="50000"/>
                  </a:srgbClr>
                </a:solidFill>
                <a:latin typeface="Calibri Light" panose="020F0302020204030204"/>
                <a:ea typeface="ＭＳ Ｐゴシック" panose="020B0600070205080204" pitchFamily="50" charset="-128"/>
              </a:rPr>
              <a:t>meson</a:t>
            </a:r>
            <a:endParaRPr lang="ja-JP" altLang="en-US" dirty="0">
              <a:solidFill>
                <a:srgbClr val="424E5B">
                  <a:lumMod val="50000"/>
                </a:srgbClr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 flipH="1">
            <a:off x="1764399" y="3218684"/>
            <a:ext cx="833818" cy="0"/>
          </a:xfrm>
          <a:prstGeom prst="line">
            <a:avLst/>
          </a:prstGeom>
          <a:noFill/>
          <a:ln w="9525" cap="flat" cmpd="sng" algn="ctr">
            <a:solidFill>
              <a:srgbClr val="424E5B"/>
            </a:solidFill>
            <a:prstDash val="solid"/>
          </a:ln>
          <a:effectLst/>
        </p:spPr>
      </p:cxnSp>
      <p:cxnSp>
        <p:nvCxnSpPr>
          <p:cNvPr id="30" name="直線矢印コネクタ 29"/>
          <p:cNvCxnSpPr>
            <a:endCxn id="19" idx="6"/>
          </p:cNvCxnSpPr>
          <p:nvPr/>
        </p:nvCxnSpPr>
        <p:spPr>
          <a:xfrm flipH="1">
            <a:off x="1436455" y="3218684"/>
            <a:ext cx="327944" cy="92422"/>
          </a:xfrm>
          <a:prstGeom prst="straightConnector1">
            <a:avLst/>
          </a:prstGeom>
          <a:noFill/>
          <a:ln w="9525" cap="flat" cmpd="sng" algn="ctr">
            <a:solidFill>
              <a:srgbClr val="424E5B"/>
            </a:solidFill>
            <a:prstDash val="solid"/>
            <a:tailEnd type="triangle"/>
          </a:ln>
          <a:effectLst/>
        </p:spPr>
      </p:cxnSp>
      <p:cxnSp>
        <p:nvCxnSpPr>
          <p:cNvPr id="31" name="直線コネクタ 30"/>
          <p:cNvCxnSpPr/>
          <p:nvPr/>
        </p:nvCxnSpPr>
        <p:spPr>
          <a:xfrm flipH="1">
            <a:off x="804198" y="4398836"/>
            <a:ext cx="833818" cy="0"/>
          </a:xfrm>
          <a:prstGeom prst="line">
            <a:avLst/>
          </a:prstGeom>
          <a:noFill/>
          <a:ln w="9525" cap="flat" cmpd="sng" algn="ctr">
            <a:solidFill>
              <a:srgbClr val="424E5B"/>
            </a:solidFill>
            <a:prstDash val="solid"/>
          </a:ln>
          <a:effectLst/>
        </p:spPr>
      </p:cxnSp>
      <p:cxnSp>
        <p:nvCxnSpPr>
          <p:cNvPr id="32" name="直線矢印コネクタ 31"/>
          <p:cNvCxnSpPr/>
          <p:nvPr/>
        </p:nvCxnSpPr>
        <p:spPr>
          <a:xfrm flipV="1">
            <a:off x="1629051" y="4127780"/>
            <a:ext cx="307814" cy="268766"/>
          </a:xfrm>
          <a:prstGeom prst="straightConnector1">
            <a:avLst/>
          </a:prstGeom>
          <a:noFill/>
          <a:ln w="9525" cap="flat" cmpd="sng" algn="ctr">
            <a:solidFill>
              <a:srgbClr val="424E5B"/>
            </a:solidFill>
            <a:prstDash val="solid"/>
            <a:tailEnd type="triangle"/>
          </a:ln>
          <a:effectLst/>
        </p:spPr>
      </p:cxn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47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272200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Quark-Gluon Plasma (QGP)</a:t>
            </a:r>
            <a:endParaRPr kumimoji="1" lang="ja-JP" altLang="en-US" dirty="0"/>
          </a:p>
        </p:txBody>
      </p:sp>
      <p:sp>
        <p:nvSpPr>
          <p:cNvPr id="18" name="角丸四角形 17"/>
          <p:cNvSpPr/>
          <p:nvPr/>
        </p:nvSpPr>
        <p:spPr>
          <a:xfrm>
            <a:off x="492919" y="2540444"/>
            <a:ext cx="2419003" cy="2468880"/>
          </a:xfrm>
          <a:prstGeom prst="roundRect">
            <a:avLst/>
          </a:prstGeom>
          <a:gradFill>
            <a:gsLst>
              <a:gs pos="0">
                <a:srgbClr val="C9E4FF"/>
              </a:gs>
              <a:gs pos="98000">
                <a:srgbClr val="B3D9FF"/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円/楕円 3"/>
          <p:cNvSpPr>
            <a:spLocks noChangeAspect="1"/>
          </p:cNvSpPr>
          <p:nvPr/>
        </p:nvSpPr>
        <p:spPr>
          <a:xfrm>
            <a:off x="1004455" y="3095106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064328" y="1853737"/>
            <a:ext cx="1330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C9E4FF"/>
                </a:solidFill>
                <a:latin typeface="+mj-ea"/>
                <a:ea typeface="+mj-ea"/>
              </a:rPr>
              <a:t>vacuum</a:t>
            </a:r>
            <a:endParaRPr lang="ja-JP" altLang="en-US" sz="2800" dirty="0">
              <a:solidFill>
                <a:srgbClr val="C9E4FF"/>
              </a:solidFill>
              <a:latin typeface="+mj-ea"/>
              <a:ea typeface="+mj-ea"/>
            </a:endParaRPr>
          </a:p>
        </p:txBody>
      </p:sp>
      <p:sp>
        <p:nvSpPr>
          <p:cNvPr id="21" name="円/楕円 9"/>
          <p:cNvSpPr/>
          <p:nvPr/>
        </p:nvSpPr>
        <p:spPr>
          <a:xfrm>
            <a:off x="1212142" y="319171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" name="円/楕円 10"/>
          <p:cNvSpPr/>
          <p:nvPr/>
        </p:nvSpPr>
        <p:spPr>
          <a:xfrm>
            <a:off x="1212142" y="3358176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" name="円/楕円 11"/>
          <p:cNvSpPr/>
          <p:nvPr/>
        </p:nvSpPr>
        <p:spPr>
          <a:xfrm>
            <a:off x="1078742" y="323216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" name="円/楕円 14"/>
          <p:cNvSpPr>
            <a:spLocks/>
          </p:cNvSpPr>
          <p:nvPr/>
        </p:nvSpPr>
        <p:spPr>
          <a:xfrm rot="20482384">
            <a:off x="1920296" y="3822818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円/楕円 15"/>
          <p:cNvSpPr/>
          <p:nvPr/>
        </p:nvSpPr>
        <p:spPr>
          <a:xfrm>
            <a:off x="2031309" y="403744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円/楕円 16"/>
          <p:cNvSpPr/>
          <p:nvPr/>
        </p:nvSpPr>
        <p:spPr>
          <a:xfrm>
            <a:off x="2001983" y="3904505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764399" y="2876763"/>
            <a:ext cx="833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424E5B">
                    <a:lumMod val="50000"/>
                  </a:srgbClr>
                </a:solidFill>
                <a:latin typeface="Calibri Light" panose="020F0302020204030204"/>
                <a:ea typeface="ＭＳ Ｐゴシック" panose="020B0600070205080204" pitchFamily="50" charset="-128"/>
              </a:rPr>
              <a:t>baryon</a:t>
            </a:r>
            <a:endParaRPr lang="ja-JP" altLang="en-US" dirty="0">
              <a:solidFill>
                <a:srgbClr val="424E5B">
                  <a:lumMod val="50000"/>
                </a:srgbClr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817174" y="4080597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424E5B">
                    <a:lumMod val="50000"/>
                  </a:srgbClr>
                </a:solidFill>
                <a:latin typeface="Calibri Light" panose="020F0302020204030204"/>
                <a:ea typeface="ＭＳ Ｐゴシック" panose="020B0600070205080204" pitchFamily="50" charset="-128"/>
              </a:rPr>
              <a:t>meson</a:t>
            </a:r>
            <a:endParaRPr lang="ja-JP" altLang="en-US" dirty="0">
              <a:solidFill>
                <a:srgbClr val="424E5B">
                  <a:lumMod val="50000"/>
                </a:srgbClr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 flipH="1">
            <a:off x="1764399" y="3218684"/>
            <a:ext cx="833818" cy="0"/>
          </a:xfrm>
          <a:prstGeom prst="line">
            <a:avLst/>
          </a:prstGeom>
          <a:noFill/>
          <a:ln w="9525" cap="flat" cmpd="sng" algn="ctr">
            <a:solidFill>
              <a:srgbClr val="424E5B"/>
            </a:solidFill>
            <a:prstDash val="solid"/>
          </a:ln>
          <a:effectLst/>
        </p:spPr>
      </p:cxnSp>
      <p:cxnSp>
        <p:nvCxnSpPr>
          <p:cNvPr id="30" name="直線矢印コネクタ 29"/>
          <p:cNvCxnSpPr>
            <a:endCxn id="19" idx="6"/>
          </p:cNvCxnSpPr>
          <p:nvPr/>
        </p:nvCxnSpPr>
        <p:spPr>
          <a:xfrm flipH="1">
            <a:off x="1436455" y="3218684"/>
            <a:ext cx="327944" cy="92422"/>
          </a:xfrm>
          <a:prstGeom prst="straightConnector1">
            <a:avLst/>
          </a:prstGeom>
          <a:noFill/>
          <a:ln w="9525" cap="flat" cmpd="sng" algn="ctr">
            <a:solidFill>
              <a:srgbClr val="424E5B"/>
            </a:solidFill>
            <a:prstDash val="solid"/>
            <a:tailEnd type="triangle"/>
          </a:ln>
          <a:effectLst/>
        </p:spPr>
      </p:cxnSp>
      <p:cxnSp>
        <p:nvCxnSpPr>
          <p:cNvPr id="31" name="直線コネクタ 30"/>
          <p:cNvCxnSpPr/>
          <p:nvPr/>
        </p:nvCxnSpPr>
        <p:spPr>
          <a:xfrm flipH="1">
            <a:off x="804198" y="4398836"/>
            <a:ext cx="833818" cy="0"/>
          </a:xfrm>
          <a:prstGeom prst="line">
            <a:avLst/>
          </a:prstGeom>
          <a:noFill/>
          <a:ln w="9525" cap="flat" cmpd="sng" algn="ctr">
            <a:solidFill>
              <a:srgbClr val="424E5B"/>
            </a:solidFill>
            <a:prstDash val="solid"/>
          </a:ln>
          <a:effectLst/>
        </p:spPr>
      </p:cxnSp>
      <p:cxnSp>
        <p:nvCxnSpPr>
          <p:cNvPr id="32" name="直線矢印コネクタ 31"/>
          <p:cNvCxnSpPr/>
          <p:nvPr/>
        </p:nvCxnSpPr>
        <p:spPr>
          <a:xfrm flipV="1">
            <a:off x="1629051" y="4127780"/>
            <a:ext cx="307814" cy="268766"/>
          </a:xfrm>
          <a:prstGeom prst="straightConnector1">
            <a:avLst/>
          </a:prstGeom>
          <a:noFill/>
          <a:ln w="9525" cap="flat" cmpd="sng" algn="ctr">
            <a:solidFill>
              <a:srgbClr val="424E5B"/>
            </a:solidFill>
            <a:prstDash val="solid"/>
            <a:tailEnd type="triangle"/>
          </a:ln>
          <a:effectLst/>
        </p:spPr>
      </p:cxnSp>
      <p:sp>
        <p:nvSpPr>
          <p:cNvPr id="33" name="テキスト ボックス 32"/>
          <p:cNvSpPr txBox="1"/>
          <p:nvPr/>
        </p:nvSpPr>
        <p:spPr>
          <a:xfrm>
            <a:off x="3627946" y="1622469"/>
            <a:ext cx="2026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FFCCCC"/>
                </a:solidFill>
                <a:latin typeface="+mj-ea"/>
                <a:ea typeface="+mj-ea"/>
              </a:rPr>
              <a:t>temperature</a:t>
            </a:r>
            <a:endParaRPr lang="ja-JP" altLang="en-US" sz="2800" dirty="0">
              <a:solidFill>
                <a:srgbClr val="FFCCCC"/>
              </a:solidFill>
              <a:latin typeface="+mj-ea"/>
              <a:ea typeface="+mj-ea"/>
            </a:endParaRPr>
          </a:p>
        </p:txBody>
      </p:sp>
      <p:sp>
        <p:nvSpPr>
          <p:cNvPr id="34" name="角丸四角形 33"/>
          <p:cNvSpPr/>
          <p:nvPr/>
        </p:nvSpPr>
        <p:spPr>
          <a:xfrm>
            <a:off x="3356568" y="2540444"/>
            <a:ext cx="2419003" cy="2468880"/>
          </a:xfrm>
          <a:prstGeom prst="roundRect">
            <a:avLst/>
          </a:prstGeom>
          <a:gradFill>
            <a:gsLst>
              <a:gs pos="0">
                <a:srgbClr val="FFCC99"/>
              </a:gs>
              <a:gs pos="98000">
                <a:srgbClr val="FF9999"/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" name="円/楕円 17"/>
          <p:cNvSpPr>
            <a:spLocks noChangeAspect="1"/>
          </p:cNvSpPr>
          <p:nvPr/>
        </p:nvSpPr>
        <p:spPr>
          <a:xfrm>
            <a:off x="4026132" y="2924697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" name="円/楕円 19"/>
          <p:cNvSpPr/>
          <p:nvPr/>
        </p:nvSpPr>
        <p:spPr>
          <a:xfrm>
            <a:off x="4378534" y="406118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" name="円/楕円 21"/>
          <p:cNvSpPr>
            <a:spLocks/>
          </p:cNvSpPr>
          <p:nvPr/>
        </p:nvSpPr>
        <p:spPr>
          <a:xfrm rot="1228704">
            <a:off x="3777723" y="3609044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" name="円/楕円 23"/>
          <p:cNvSpPr/>
          <p:nvPr/>
        </p:nvSpPr>
        <p:spPr>
          <a:xfrm>
            <a:off x="5245198" y="4612210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" name="円/楕円 31"/>
          <p:cNvSpPr>
            <a:spLocks noChangeAspect="1"/>
          </p:cNvSpPr>
          <p:nvPr/>
        </p:nvSpPr>
        <p:spPr>
          <a:xfrm>
            <a:off x="4333319" y="3974838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" name="円/楕円 32"/>
          <p:cNvSpPr/>
          <p:nvPr/>
        </p:nvSpPr>
        <p:spPr>
          <a:xfrm>
            <a:off x="4290308" y="316887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" name="円/楕円 34"/>
          <p:cNvSpPr/>
          <p:nvPr/>
        </p:nvSpPr>
        <p:spPr>
          <a:xfrm>
            <a:off x="4085004" y="3137902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2" name="円/楕円 35"/>
          <p:cNvSpPr>
            <a:spLocks/>
          </p:cNvSpPr>
          <p:nvPr/>
        </p:nvSpPr>
        <p:spPr>
          <a:xfrm rot="5085779">
            <a:off x="4703969" y="2976148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3" name="円/楕円 38"/>
          <p:cNvSpPr>
            <a:spLocks/>
          </p:cNvSpPr>
          <p:nvPr/>
        </p:nvSpPr>
        <p:spPr>
          <a:xfrm rot="18258488">
            <a:off x="4697821" y="3592270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4" name="円/楕円 39"/>
          <p:cNvSpPr>
            <a:spLocks/>
          </p:cNvSpPr>
          <p:nvPr/>
        </p:nvSpPr>
        <p:spPr>
          <a:xfrm rot="7329639">
            <a:off x="3880263" y="4230930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5" name="円/楕円 40"/>
          <p:cNvSpPr>
            <a:spLocks/>
          </p:cNvSpPr>
          <p:nvPr/>
        </p:nvSpPr>
        <p:spPr>
          <a:xfrm rot="612483">
            <a:off x="5184736" y="3447661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6" name="円/楕円 41"/>
          <p:cNvSpPr>
            <a:spLocks/>
          </p:cNvSpPr>
          <p:nvPr/>
        </p:nvSpPr>
        <p:spPr>
          <a:xfrm rot="17901955">
            <a:off x="5100240" y="4375697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7" name="円/楕円 42"/>
          <p:cNvSpPr>
            <a:spLocks/>
          </p:cNvSpPr>
          <p:nvPr/>
        </p:nvSpPr>
        <p:spPr>
          <a:xfrm rot="3041351">
            <a:off x="5040797" y="3762027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8" name="円/楕円 43"/>
          <p:cNvSpPr>
            <a:spLocks/>
          </p:cNvSpPr>
          <p:nvPr/>
        </p:nvSpPr>
        <p:spPr>
          <a:xfrm rot="18258488">
            <a:off x="3583416" y="3035389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9" name="円/楕円 44"/>
          <p:cNvSpPr>
            <a:spLocks/>
          </p:cNvSpPr>
          <p:nvPr/>
        </p:nvSpPr>
        <p:spPr>
          <a:xfrm rot="18258488">
            <a:off x="4222665" y="3406599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0" name="円/楕円 45"/>
          <p:cNvSpPr>
            <a:spLocks/>
          </p:cNvSpPr>
          <p:nvPr/>
        </p:nvSpPr>
        <p:spPr>
          <a:xfrm rot="18944790">
            <a:off x="5183850" y="2819145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1" name="円/楕円 46"/>
          <p:cNvSpPr>
            <a:spLocks/>
          </p:cNvSpPr>
          <p:nvPr/>
        </p:nvSpPr>
        <p:spPr>
          <a:xfrm rot="5190448">
            <a:off x="4388708" y="4500631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2" name="円/楕円 48"/>
          <p:cNvSpPr/>
          <p:nvPr/>
        </p:nvSpPr>
        <p:spPr>
          <a:xfrm>
            <a:off x="4404132" y="4690410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3" name="円/楕円 49"/>
          <p:cNvSpPr/>
          <p:nvPr/>
        </p:nvSpPr>
        <p:spPr>
          <a:xfrm>
            <a:off x="5141609" y="445399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4" name="円/楕円 51"/>
          <p:cNvSpPr/>
          <p:nvPr/>
        </p:nvSpPr>
        <p:spPr>
          <a:xfrm>
            <a:off x="4557382" y="4061188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5" name="円/楕円 52"/>
          <p:cNvSpPr/>
          <p:nvPr/>
        </p:nvSpPr>
        <p:spPr>
          <a:xfrm>
            <a:off x="4276775" y="297635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6" name="円/楕円 53"/>
          <p:cNvSpPr/>
          <p:nvPr/>
        </p:nvSpPr>
        <p:spPr>
          <a:xfrm>
            <a:off x="4527066" y="429149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7" name="円/楕円 20"/>
          <p:cNvSpPr/>
          <p:nvPr/>
        </p:nvSpPr>
        <p:spPr>
          <a:xfrm>
            <a:off x="4121587" y="440268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8" name="円/楕円 18"/>
          <p:cNvSpPr/>
          <p:nvPr/>
        </p:nvSpPr>
        <p:spPr>
          <a:xfrm>
            <a:off x="3785300" y="31470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9" name="円/楕円 33"/>
          <p:cNvSpPr/>
          <p:nvPr/>
        </p:nvSpPr>
        <p:spPr>
          <a:xfrm>
            <a:off x="3887456" y="3679195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0" name="円/楕円 50"/>
          <p:cNvSpPr/>
          <p:nvPr/>
        </p:nvSpPr>
        <p:spPr>
          <a:xfrm>
            <a:off x="4726052" y="316222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1" name="円/楕円 54"/>
          <p:cNvSpPr/>
          <p:nvPr/>
        </p:nvSpPr>
        <p:spPr>
          <a:xfrm>
            <a:off x="4847898" y="3825492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2" name="円/楕円 55"/>
          <p:cNvSpPr/>
          <p:nvPr/>
        </p:nvSpPr>
        <p:spPr>
          <a:xfrm>
            <a:off x="4300947" y="344547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3" name="円/楕円 57"/>
          <p:cNvSpPr/>
          <p:nvPr/>
        </p:nvSpPr>
        <p:spPr>
          <a:xfrm>
            <a:off x="5373789" y="360200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4" name="円/楕円 58"/>
          <p:cNvSpPr/>
          <p:nvPr/>
        </p:nvSpPr>
        <p:spPr>
          <a:xfrm>
            <a:off x="5226610" y="291346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5" name="円/楕円 59"/>
          <p:cNvSpPr/>
          <p:nvPr/>
        </p:nvSpPr>
        <p:spPr>
          <a:xfrm>
            <a:off x="5065989" y="3856484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6" name="円/楕円 66"/>
          <p:cNvSpPr/>
          <p:nvPr/>
        </p:nvSpPr>
        <p:spPr>
          <a:xfrm>
            <a:off x="4737874" y="3704264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7" name="円/楕円 67"/>
          <p:cNvSpPr/>
          <p:nvPr/>
        </p:nvSpPr>
        <p:spPr>
          <a:xfrm>
            <a:off x="3889483" y="4429045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8" name="円/楕円 68"/>
          <p:cNvSpPr/>
          <p:nvPr/>
        </p:nvSpPr>
        <p:spPr>
          <a:xfrm>
            <a:off x="3875990" y="3835148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9" name="円/楕円 69"/>
          <p:cNvSpPr/>
          <p:nvPr/>
        </p:nvSpPr>
        <p:spPr>
          <a:xfrm>
            <a:off x="3597493" y="3245713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0" name="円/楕円 70"/>
          <p:cNvSpPr/>
          <p:nvPr/>
        </p:nvSpPr>
        <p:spPr>
          <a:xfrm>
            <a:off x="5209904" y="3927851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1" name="円/楕円 71"/>
          <p:cNvSpPr/>
          <p:nvPr/>
        </p:nvSpPr>
        <p:spPr>
          <a:xfrm>
            <a:off x="4314051" y="3648580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2" name="円/楕円 72"/>
          <p:cNvSpPr/>
          <p:nvPr/>
        </p:nvSpPr>
        <p:spPr>
          <a:xfrm>
            <a:off x="5184268" y="3630302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3" name="円/楕円 73"/>
          <p:cNvSpPr/>
          <p:nvPr/>
        </p:nvSpPr>
        <p:spPr>
          <a:xfrm>
            <a:off x="4884237" y="3062995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4" name="円/楕円 74"/>
          <p:cNvSpPr/>
          <p:nvPr/>
        </p:nvSpPr>
        <p:spPr>
          <a:xfrm>
            <a:off x="5373789" y="2916937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5" name="円/楕円 75"/>
          <p:cNvSpPr/>
          <p:nvPr/>
        </p:nvSpPr>
        <p:spPr>
          <a:xfrm>
            <a:off x="4573678" y="4567247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48</a:t>
            </a:fld>
            <a:endParaRPr lang="ja-JP" altLang="en-US"/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200C1EC6-8E05-4405-8269-79848EAB1E98}"/>
              </a:ext>
            </a:extLst>
          </p:cNvPr>
          <p:cNvSpPr/>
          <p:nvPr/>
        </p:nvSpPr>
        <p:spPr>
          <a:xfrm>
            <a:off x="3380721" y="2002143"/>
            <a:ext cx="2839497" cy="470785"/>
          </a:xfrm>
          <a:prstGeom prst="rightArrow">
            <a:avLst>
              <a:gd name="adj1" fmla="val 50000"/>
              <a:gd name="adj2" fmla="val 117333"/>
            </a:avLst>
          </a:prstGeom>
          <a:solidFill>
            <a:srgbClr val="FFA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18927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右矢印 208"/>
          <p:cNvSpPr/>
          <p:nvPr/>
        </p:nvSpPr>
        <p:spPr>
          <a:xfrm>
            <a:off x="6151431" y="5893725"/>
            <a:ext cx="2514596" cy="831273"/>
          </a:xfrm>
          <a:prstGeom prst="rightArrow">
            <a:avLst>
              <a:gd name="adj1" fmla="val 50000"/>
              <a:gd name="adj2" fmla="val 101986"/>
            </a:avLst>
          </a:prstGeom>
          <a:gradFill>
            <a:gsLst>
              <a:gs pos="0">
                <a:srgbClr val="FF0000">
                  <a:alpha val="32000"/>
                </a:srgbClr>
              </a:gs>
              <a:gs pos="100000">
                <a:srgbClr val="FF0000"/>
              </a:gs>
            </a:gsLst>
            <a:lin ang="0" scaled="0"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Quark-Gluon Plasma (QGP)</a:t>
            </a:r>
            <a:endParaRPr kumimoji="1" lang="ja-JP" altLang="en-US" dirty="0"/>
          </a:p>
        </p:txBody>
      </p:sp>
      <p:sp>
        <p:nvSpPr>
          <p:cNvPr id="18" name="角丸四角形 17"/>
          <p:cNvSpPr/>
          <p:nvPr/>
        </p:nvSpPr>
        <p:spPr>
          <a:xfrm>
            <a:off x="492919" y="2540444"/>
            <a:ext cx="2419003" cy="2468880"/>
          </a:xfrm>
          <a:prstGeom prst="roundRect">
            <a:avLst/>
          </a:prstGeom>
          <a:gradFill>
            <a:gsLst>
              <a:gs pos="0">
                <a:srgbClr val="C9E4FF"/>
              </a:gs>
              <a:gs pos="98000">
                <a:srgbClr val="B3D9FF"/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円/楕円 3"/>
          <p:cNvSpPr>
            <a:spLocks noChangeAspect="1"/>
          </p:cNvSpPr>
          <p:nvPr/>
        </p:nvSpPr>
        <p:spPr>
          <a:xfrm>
            <a:off x="1004455" y="3095106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064328" y="1853737"/>
            <a:ext cx="1330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C9E4FF"/>
                </a:solidFill>
                <a:latin typeface="+mj-ea"/>
                <a:ea typeface="+mj-ea"/>
              </a:rPr>
              <a:t>vacuum</a:t>
            </a:r>
            <a:endParaRPr lang="ja-JP" altLang="en-US" sz="2800" dirty="0">
              <a:solidFill>
                <a:srgbClr val="C9E4FF"/>
              </a:solidFill>
              <a:latin typeface="+mj-ea"/>
              <a:ea typeface="+mj-ea"/>
            </a:endParaRPr>
          </a:p>
        </p:txBody>
      </p:sp>
      <p:sp>
        <p:nvSpPr>
          <p:cNvPr id="21" name="円/楕円 9"/>
          <p:cNvSpPr/>
          <p:nvPr/>
        </p:nvSpPr>
        <p:spPr>
          <a:xfrm>
            <a:off x="1212142" y="319171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" name="円/楕円 10"/>
          <p:cNvSpPr/>
          <p:nvPr/>
        </p:nvSpPr>
        <p:spPr>
          <a:xfrm>
            <a:off x="1212142" y="3358176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" name="円/楕円 11"/>
          <p:cNvSpPr/>
          <p:nvPr/>
        </p:nvSpPr>
        <p:spPr>
          <a:xfrm>
            <a:off x="1078742" y="323216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" name="円/楕円 14"/>
          <p:cNvSpPr>
            <a:spLocks/>
          </p:cNvSpPr>
          <p:nvPr/>
        </p:nvSpPr>
        <p:spPr>
          <a:xfrm rot="20482384">
            <a:off x="1920296" y="3822818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円/楕円 15"/>
          <p:cNvSpPr/>
          <p:nvPr/>
        </p:nvSpPr>
        <p:spPr>
          <a:xfrm>
            <a:off x="2031309" y="403744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円/楕円 16"/>
          <p:cNvSpPr/>
          <p:nvPr/>
        </p:nvSpPr>
        <p:spPr>
          <a:xfrm>
            <a:off x="2001983" y="3904505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764399" y="2876763"/>
            <a:ext cx="833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424E5B">
                    <a:lumMod val="50000"/>
                  </a:srgbClr>
                </a:solidFill>
                <a:latin typeface="Calibri Light" panose="020F0302020204030204"/>
                <a:ea typeface="ＭＳ Ｐゴシック" panose="020B0600070205080204" pitchFamily="50" charset="-128"/>
              </a:rPr>
              <a:t>baryon</a:t>
            </a:r>
            <a:endParaRPr lang="ja-JP" altLang="en-US" dirty="0">
              <a:solidFill>
                <a:srgbClr val="424E5B">
                  <a:lumMod val="50000"/>
                </a:srgbClr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817174" y="4080597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424E5B">
                    <a:lumMod val="50000"/>
                  </a:srgbClr>
                </a:solidFill>
                <a:latin typeface="Calibri Light" panose="020F0302020204030204"/>
                <a:ea typeface="ＭＳ Ｐゴシック" panose="020B0600070205080204" pitchFamily="50" charset="-128"/>
              </a:rPr>
              <a:t>meson</a:t>
            </a:r>
            <a:endParaRPr lang="ja-JP" altLang="en-US" dirty="0">
              <a:solidFill>
                <a:srgbClr val="424E5B">
                  <a:lumMod val="50000"/>
                </a:srgbClr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 flipH="1">
            <a:off x="1764399" y="3218684"/>
            <a:ext cx="833818" cy="0"/>
          </a:xfrm>
          <a:prstGeom prst="line">
            <a:avLst/>
          </a:prstGeom>
          <a:noFill/>
          <a:ln w="9525" cap="flat" cmpd="sng" algn="ctr">
            <a:solidFill>
              <a:srgbClr val="424E5B"/>
            </a:solidFill>
            <a:prstDash val="solid"/>
          </a:ln>
          <a:effectLst/>
        </p:spPr>
      </p:cxnSp>
      <p:cxnSp>
        <p:nvCxnSpPr>
          <p:cNvPr id="30" name="直線矢印コネクタ 29"/>
          <p:cNvCxnSpPr>
            <a:endCxn id="19" idx="6"/>
          </p:cNvCxnSpPr>
          <p:nvPr/>
        </p:nvCxnSpPr>
        <p:spPr>
          <a:xfrm flipH="1">
            <a:off x="1436455" y="3218684"/>
            <a:ext cx="327944" cy="92422"/>
          </a:xfrm>
          <a:prstGeom prst="straightConnector1">
            <a:avLst/>
          </a:prstGeom>
          <a:noFill/>
          <a:ln w="9525" cap="flat" cmpd="sng" algn="ctr">
            <a:solidFill>
              <a:srgbClr val="424E5B"/>
            </a:solidFill>
            <a:prstDash val="solid"/>
            <a:tailEnd type="triangle"/>
          </a:ln>
          <a:effectLst/>
        </p:spPr>
      </p:cxnSp>
      <p:cxnSp>
        <p:nvCxnSpPr>
          <p:cNvPr id="31" name="直線コネクタ 30"/>
          <p:cNvCxnSpPr/>
          <p:nvPr/>
        </p:nvCxnSpPr>
        <p:spPr>
          <a:xfrm flipH="1">
            <a:off x="804198" y="4398836"/>
            <a:ext cx="833818" cy="0"/>
          </a:xfrm>
          <a:prstGeom prst="line">
            <a:avLst/>
          </a:prstGeom>
          <a:noFill/>
          <a:ln w="9525" cap="flat" cmpd="sng" algn="ctr">
            <a:solidFill>
              <a:srgbClr val="424E5B"/>
            </a:solidFill>
            <a:prstDash val="solid"/>
          </a:ln>
          <a:effectLst/>
        </p:spPr>
      </p:cxnSp>
      <p:cxnSp>
        <p:nvCxnSpPr>
          <p:cNvPr id="32" name="直線矢印コネクタ 31"/>
          <p:cNvCxnSpPr/>
          <p:nvPr/>
        </p:nvCxnSpPr>
        <p:spPr>
          <a:xfrm flipV="1">
            <a:off x="1629051" y="4127780"/>
            <a:ext cx="307814" cy="268766"/>
          </a:xfrm>
          <a:prstGeom prst="straightConnector1">
            <a:avLst/>
          </a:prstGeom>
          <a:noFill/>
          <a:ln w="9525" cap="flat" cmpd="sng" algn="ctr">
            <a:solidFill>
              <a:srgbClr val="424E5B"/>
            </a:solidFill>
            <a:prstDash val="solid"/>
            <a:tailEnd type="triangle"/>
          </a:ln>
          <a:effectLst/>
        </p:spPr>
      </p:cxnSp>
      <p:sp>
        <p:nvSpPr>
          <p:cNvPr id="33" name="テキスト ボックス 32"/>
          <p:cNvSpPr txBox="1"/>
          <p:nvPr/>
        </p:nvSpPr>
        <p:spPr>
          <a:xfrm>
            <a:off x="3627946" y="1622469"/>
            <a:ext cx="2026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FFCCCC"/>
                </a:solidFill>
                <a:latin typeface="+mj-ea"/>
                <a:ea typeface="+mj-ea"/>
              </a:rPr>
              <a:t>temperature</a:t>
            </a:r>
            <a:endParaRPr lang="ja-JP" altLang="en-US" sz="2800" dirty="0">
              <a:solidFill>
                <a:srgbClr val="FFCCCC"/>
              </a:solidFill>
              <a:latin typeface="+mj-ea"/>
              <a:ea typeface="+mj-ea"/>
            </a:endParaRPr>
          </a:p>
        </p:txBody>
      </p:sp>
      <p:sp>
        <p:nvSpPr>
          <p:cNvPr id="34" name="角丸四角形 33"/>
          <p:cNvSpPr/>
          <p:nvPr/>
        </p:nvSpPr>
        <p:spPr>
          <a:xfrm>
            <a:off x="3356568" y="2540444"/>
            <a:ext cx="2419003" cy="2468880"/>
          </a:xfrm>
          <a:prstGeom prst="roundRect">
            <a:avLst/>
          </a:prstGeom>
          <a:gradFill>
            <a:gsLst>
              <a:gs pos="0">
                <a:srgbClr val="FFCC99"/>
              </a:gs>
              <a:gs pos="98000">
                <a:srgbClr val="FF9999"/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" name="円/楕円 17"/>
          <p:cNvSpPr>
            <a:spLocks noChangeAspect="1"/>
          </p:cNvSpPr>
          <p:nvPr/>
        </p:nvSpPr>
        <p:spPr>
          <a:xfrm>
            <a:off x="4026132" y="2924697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" name="円/楕円 19"/>
          <p:cNvSpPr/>
          <p:nvPr/>
        </p:nvSpPr>
        <p:spPr>
          <a:xfrm>
            <a:off x="4378534" y="406118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" name="円/楕円 21"/>
          <p:cNvSpPr>
            <a:spLocks/>
          </p:cNvSpPr>
          <p:nvPr/>
        </p:nvSpPr>
        <p:spPr>
          <a:xfrm rot="1228704">
            <a:off x="3777723" y="3609044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" name="円/楕円 23"/>
          <p:cNvSpPr/>
          <p:nvPr/>
        </p:nvSpPr>
        <p:spPr>
          <a:xfrm>
            <a:off x="5245198" y="4612210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" name="円/楕円 31"/>
          <p:cNvSpPr>
            <a:spLocks noChangeAspect="1"/>
          </p:cNvSpPr>
          <p:nvPr/>
        </p:nvSpPr>
        <p:spPr>
          <a:xfrm>
            <a:off x="4333319" y="3974838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" name="円/楕円 32"/>
          <p:cNvSpPr/>
          <p:nvPr/>
        </p:nvSpPr>
        <p:spPr>
          <a:xfrm>
            <a:off x="4290308" y="316887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" name="円/楕円 34"/>
          <p:cNvSpPr/>
          <p:nvPr/>
        </p:nvSpPr>
        <p:spPr>
          <a:xfrm>
            <a:off x="4085004" y="3137902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2" name="円/楕円 35"/>
          <p:cNvSpPr>
            <a:spLocks/>
          </p:cNvSpPr>
          <p:nvPr/>
        </p:nvSpPr>
        <p:spPr>
          <a:xfrm rot="5085779">
            <a:off x="4703969" y="2976148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3" name="円/楕円 38"/>
          <p:cNvSpPr>
            <a:spLocks/>
          </p:cNvSpPr>
          <p:nvPr/>
        </p:nvSpPr>
        <p:spPr>
          <a:xfrm rot="18258488">
            <a:off x="4697821" y="3592270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4" name="円/楕円 39"/>
          <p:cNvSpPr>
            <a:spLocks/>
          </p:cNvSpPr>
          <p:nvPr/>
        </p:nvSpPr>
        <p:spPr>
          <a:xfrm rot="7329639">
            <a:off x="3880263" y="4230930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5" name="円/楕円 40"/>
          <p:cNvSpPr>
            <a:spLocks/>
          </p:cNvSpPr>
          <p:nvPr/>
        </p:nvSpPr>
        <p:spPr>
          <a:xfrm rot="612483">
            <a:off x="5184736" y="3447661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6" name="円/楕円 41"/>
          <p:cNvSpPr>
            <a:spLocks/>
          </p:cNvSpPr>
          <p:nvPr/>
        </p:nvSpPr>
        <p:spPr>
          <a:xfrm rot="17901955">
            <a:off x="5100240" y="4375697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7" name="円/楕円 42"/>
          <p:cNvSpPr>
            <a:spLocks/>
          </p:cNvSpPr>
          <p:nvPr/>
        </p:nvSpPr>
        <p:spPr>
          <a:xfrm rot="3041351">
            <a:off x="5040797" y="3762027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8" name="円/楕円 43"/>
          <p:cNvSpPr>
            <a:spLocks/>
          </p:cNvSpPr>
          <p:nvPr/>
        </p:nvSpPr>
        <p:spPr>
          <a:xfrm rot="18258488">
            <a:off x="3583416" y="3035389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9" name="円/楕円 44"/>
          <p:cNvSpPr>
            <a:spLocks/>
          </p:cNvSpPr>
          <p:nvPr/>
        </p:nvSpPr>
        <p:spPr>
          <a:xfrm rot="18258488">
            <a:off x="4222665" y="3406599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0" name="円/楕円 45"/>
          <p:cNvSpPr>
            <a:spLocks/>
          </p:cNvSpPr>
          <p:nvPr/>
        </p:nvSpPr>
        <p:spPr>
          <a:xfrm rot="18944790">
            <a:off x="5183850" y="2819145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1" name="円/楕円 46"/>
          <p:cNvSpPr>
            <a:spLocks/>
          </p:cNvSpPr>
          <p:nvPr/>
        </p:nvSpPr>
        <p:spPr>
          <a:xfrm rot="5190448">
            <a:off x="4388708" y="4500631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2" name="円/楕円 48"/>
          <p:cNvSpPr/>
          <p:nvPr/>
        </p:nvSpPr>
        <p:spPr>
          <a:xfrm>
            <a:off x="4404132" y="4690410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3" name="円/楕円 49"/>
          <p:cNvSpPr/>
          <p:nvPr/>
        </p:nvSpPr>
        <p:spPr>
          <a:xfrm>
            <a:off x="5141609" y="445399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4" name="円/楕円 51"/>
          <p:cNvSpPr/>
          <p:nvPr/>
        </p:nvSpPr>
        <p:spPr>
          <a:xfrm>
            <a:off x="4557382" y="4061188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5" name="円/楕円 52"/>
          <p:cNvSpPr/>
          <p:nvPr/>
        </p:nvSpPr>
        <p:spPr>
          <a:xfrm>
            <a:off x="4276775" y="297635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6" name="円/楕円 53"/>
          <p:cNvSpPr/>
          <p:nvPr/>
        </p:nvSpPr>
        <p:spPr>
          <a:xfrm>
            <a:off x="4527066" y="429149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7" name="円/楕円 20"/>
          <p:cNvSpPr/>
          <p:nvPr/>
        </p:nvSpPr>
        <p:spPr>
          <a:xfrm>
            <a:off x="4121587" y="440268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8" name="円/楕円 18"/>
          <p:cNvSpPr/>
          <p:nvPr/>
        </p:nvSpPr>
        <p:spPr>
          <a:xfrm>
            <a:off x="3785300" y="31470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9" name="円/楕円 33"/>
          <p:cNvSpPr/>
          <p:nvPr/>
        </p:nvSpPr>
        <p:spPr>
          <a:xfrm>
            <a:off x="3887456" y="3679195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0" name="円/楕円 50"/>
          <p:cNvSpPr/>
          <p:nvPr/>
        </p:nvSpPr>
        <p:spPr>
          <a:xfrm>
            <a:off x="4726052" y="316222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1" name="円/楕円 54"/>
          <p:cNvSpPr/>
          <p:nvPr/>
        </p:nvSpPr>
        <p:spPr>
          <a:xfrm>
            <a:off x="4847898" y="3825492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2" name="円/楕円 55"/>
          <p:cNvSpPr/>
          <p:nvPr/>
        </p:nvSpPr>
        <p:spPr>
          <a:xfrm>
            <a:off x="4300947" y="344547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3" name="円/楕円 57"/>
          <p:cNvSpPr/>
          <p:nvPr/>
        </p:nvSpPr>
        <p:spPr>
          <a:xfrm>
            <a:off x="5373789" y="360200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4" name="円/楕円 58"/>
          <p:cNvSpPr/>
          <p:nvPr/>
        </p:nvSpPr>
        <p:spPr>
          <a:xfrm>
            <a:off x="5226610" y="291346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5" name="円/楕円 59"/>
          <p:cNvSpPr/>
          <p:nvPr/>
        </p:nvSpPr>
        <p:spPr>
          <a:xfrm>
            <a:off x="5065989" y="3856484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6" name="円/楕円 66"/>
          <p:cNvSpPr/>
          <p:nvPr/>
        </p:nvSpPr>
        <p:spPr>
          <a:xfrm>
            <a:off x="4737874" y="3704264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7" name="円/楕円 67"/>
          <p:cNvSpPr/>
          <p:nvPr/>
        </p:nvSpPr>
        <p:spPr>
          <a:xfrm>
            <a:off x="3889483" y="4429045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8" name="円/楕円 68"/>
          <p:cNvSpPr/>
          <p:nvPr/>
        </p:nvSpPr>
        <p:spPr>
          <a:xfrm>
            <a:off x="3875990" y="3835148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9" name="円/楕円 69"/>
          <p:cNvSpPr/>
          <p:nvPr/>
        </p:nvSpPr>
        <p:spPr>
          <a:xfrm>
            <a:off x="3597493" y="3245713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0" name="円/楕円 70"/>
          <p:cNvSpPr/>
          <p:nvPr/>
        </p:nvSpPr>
        <p:spPr>
          <a:xfrm>
            <a:off x="5209904" y="3927851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1" name="円/楕円 71"/>
          <p:cNvSpPr/>
          <p:nvPr/>
        </p:nvSpPr>
        <p:spPr>
          <a:xfrm>
            <a:off x="4314051" y="3648580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2" name="円/楕円 72"/>
          <p:cNvSpPr/>
          <p:nvPr/>
        </p:nvSpPr>
        <p:spPr>
          <a:xfrm>
            <a:off x="5184268" y="3630302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3" name="円/楕円 73"/>
          <p:cNvSpPr/>
          <p:nvPr/>
        </p:nvSpPr>
        <p:spPr>
          <a:xfrm>
            <a:off x="4884237" y="3062995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4" name="円/楕円 74"/>
          <p:cNvSpPr/>
          <p:nvPr/>
        </p:nvSpPr>
        <p:spPr>
          <a:xfrm>
            <a:off x="5373789" y="2916937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5" name="円/楕円 75"/>
          <p:cNvSpPr/>
          <p:nvPr/>
        </p:nvSpPr>
        <p:spPr>
          <a:xfrm>
            <a:off x="4573678" y="4567247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6312698" y="5537795"/>
            <a:ext cx="2251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FF9999"/>
                </a:solidFill>
                <a:latin typeface="+mj-ea"/>
                <a:ea typeface="+mj-ea"/>
              </a:rPr>
              <a:t>Early</a:t>
            </a:r>
            <a:r>
              <a:rPr lang="ja-JP" altLang="en-US" sz="2800" dirty="0">
                <a:solidFill>
                  <a:srgbClr val="FF9999"/>
                </a:solidFill>
                <a:latin typeface="+mj-ea"/>
                <a:ea typeface="+mj-ea"/>
              </a:rPr>
              <a:t> </a:t>
            </a:r>
            <a:r>
              <a:rPr lang="en-US" altLang="ja-JP" sz="2800" dirty="0">
                <a:solidFill>
                  <a:srgbClr val="FF9999"/>
                </a:solidFill>
                <a:latin typeface="+mj-ea"/>
                <a:ea typeface="+mj-ea"/>
              </a:rPr>
              <a:t>Universe</a:t>
            </a:r>
            <a:endParaRPr lang="ja-JP" altLang="en-US" sz="2800" dirty="0">
              <a:solidFill>
                <a:srgbClr val="FF9999"/>
              </a:solidFill>
              <a:latin typeface="+mj-ea"/>
              <a:ea typeface="+mj-ea"/>
            </a:endParaRPr>
          </a:p>
        </p:txBody>
      </p:sp>
      <p:sp>
        <p:nvSpPr>
          <p:cNvPr id="76" name="角丸四角形 75"/>
          <p:cNvSpPr/>
          <p:nvPr/>
        </p:nvSpPr>
        <p:spPr>
          <a:xfrm>
            <a:off x="6220218" y="2540444"/>
            <a:ext cx="2419003" cy="2468880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FF5050"/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7" name="円/楕円 24"/>
          <p:cNvSpPr>
            <a:spLocks noChangeAspect="1"/>
          </p:cNvSpPr>
          <p:nvPr/>
        </p:nvSpPr>
        <p:spPr>
          <a:xfrm>
            <a:off x="7321636" y="3011677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0" name="円/楕円 28"/>
          <p:cNvSpPr>
            <a:spLocks/>
          </p:cNvSpPr>
          <p:nvPr/>
        </p:nvSpPr>
        <p:spPr>
          <a:xfrm rot="17174715">
            <a:off x="7601005" y="3796760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1" name="円/楕円 80"/>
          <p:cNvSpPr>
            <a:spLocks noChangeAspect="1"/>
          </p:cNvSpPr>
          <p:nvPr/>
        </p:nvSpPr>
        <p:spPr>
          <a:xfrm>
            <a:off x="6295827" y="2959797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2" name="円/楕円 81"/>
          <p:cNvSpPr>
            <a:spLocks noChangeAspect="1"/>
          </p:cNvSpPr>
          <p:nvPr/>
        </p:nvSpPr>
        <p:spPr>
          <a:xfrm>
            <a:off x="7259234" y="4002796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3" name="円/楕円 82"/>
          <p:cNvSpPr>
            <a:spLocks noChangeAspect="1"/>
          </p:cNvSpPr>
          <p:nvPr/>
        </p:nvSpPr>
        <p:spPr>
          <a:xfrm>
            <a:off x="8105070" y="3819175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4" name="円/楕円 83"/>
          <p:cNvSpPr>
            <a:spLocks/>
          </p:cNvSpPr>
          <p:nvPr/>
        </p:nvSpPr>
        <p:spPr>
          <a:xfrm rot="3236454">
            <a:off x="7763889" y="3600688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5" name="円/楕円 84"/>
          <p:cNvSpPr>
            <a:spLocks/>
          </p:cNvSpPr>
          <p:nvPr/>
        </p:nvSpPr>
        <p:spPr>
          <a:xfrm rot="20603844">
            <a:off x="7905805" y="4158710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6" name="円/楕円 85"/>
          <p:cNvSpPr>
            <a:spLocks/>
          </p:cNvSpPr>
          <p:nvPr/>
        </p:nvSpPr>
        <p:spPr>
          <a:xfrm rot="1137787">
            <a:off x="6356846" y="3333455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7" name="円/楕円 86"/>
          <p:cNvSpPr>
            <a:spLocks/>
          </p:cNvSpPr>
          <p:nvPr/>
        </p:nvSpPr>
        <p:spPr>
          <a:xfrm>
            <a:off x="8142372" y="4444779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8" name="円/楕円 87"/>
          <p:cNvSpPr>
            <a:spLocks/>
          </p:cNvSpPr>
          <p:nvPr/>
        </p:nvSpPr>
        <p:spPr>
          <a:xfrm rot="5400000">
            <a:off x="7020578" y="3238605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9" name="円/楕円 88"/>
          <p:cNvSpPr>
            <a:spLocks/>
          </p:cNvSpPr>
          <p:nvPr/>
        </p:nvSpPr>
        <p:spPr>
          <a:xfrm rot="17174715">
            <a:off x="6493120" y="3567588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0" name="円/楕円 89"/>
          <p:cNvSpPr>
            <a:spLocks/>
          </p:cNvSpPr>
          <p:nvPr/>
        </p:nvSpPr>
        <p:spPr>
          <a:xfrm rot="3236454">
            <a:off x="7024355" y="3503296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1" name="円/楕円 90"/>
          <p:cNvSpPr>
            <a:spLocks/>
          </p:cNvSpPr>
          <p:nvPr/>
        </p:nvSpPr>
        <p:spPr>
          <a:xfrm rot="20603844">
            <a:off x="6797920" y="3872388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2" name="円/楕円 91"/>
          <p:cNvSpPr>
            <a:spLocks/>
          </p:cNvSpPr>
          <p:nvPr/>
        </p:nvSpPr>
        <p:spPr>
          <a:xfrm rot="1137787">
            <a:off x="7325604" y="3376554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3" name="円/楕円 92"/>
          <p:cNvSpPr>
            <a:spLocks/>
          </p:cNvSpPr>
          <p:nvPr/>
        </p:nvSpPr>
        <p:spPr>
          <a:xfrm>
            <a:off x="6707290" y="2913468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4" name="円/楕円 93"/>
          <p:cNvSpPr>
            <a:spLocks/>
          </p:cNvSpPr>
          <p:nvPr/>
        </p:nvSpPr>
        <p:spPr>
          <a:xfrm rot="5400000">
            <a:off x="6504872" y="2678759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5" name="円/楕円 94"/>
          <p:cNvSpPr>
            <a:spLocks/>
          </p:cNvSpPr>
          <p:nvPr/>
        </p:nvSpPr>
        <p:spPr>
          <a:xfrm rot="17174715">
            <a:off x="7392149" y="2687867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6" name="円/楕円 95"/>
          <p:cNvSpPr>
            <a:spLocks/>
          </p:cNvSpPr>
          <p:nvPr/>
        </p:nvSpPr>
        <p:spPr>
          <a:xfrm rot="3236454">
            <a:off x="8089678" y="2673183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7" name="円/楕円 96"/>
          <p:cNvSpPr>
            <a:spLocks/>
          </p:cNvSpPr>
          <p:nvPr/>
        </p:nvSpPr>
        <p:spPr>
          <a:xfrm rot="20603844">
            <a:off x="7696542" y="2934284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8" name="円/楕円 97"/>
          <p:cNvSpPr>
            <a:spLocks/>
          </p:cNvSpPr>
          <p:nvPr/>
        </p:nvSpPr>
        <p:spPr>
          <a:xfrm rot="1137787">
            <a:off x="8195531" y="2915552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9" name="円/楕円 98"/>
          <p:cNvSpPr>
            <a:spLocks/>
          </p:cNvSpPr>
          <p:nvPr/>
        </p:nvSpPr>
        <p:spPr>
          <a:xfrm>
            <a:off x="6654731" y="3263877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0" name="円/楕円 99"/>
          <p:cNvSpPr>
            <a:spLocks/>
          </p:cNvSpPr>
          <p:nvPr/>
        </p:nvSpPr>
        <p:spPr>
          <a:xfrm rot="5400000">
            <a:off x="8109413" y="3391195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1" name="円/楕円 100"/>
          <p:cNvSpPr>
            <a:spLocks/>
          </p:cNvSpPr>
          <p:nvPr/>
        </p:nvSpPr>
        <p:spPr>
          <a:xfrm rot="17174715">
            <a:off x="6339315" y="4153687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2" name="円/楕円 101"/>
          <p:cNvSpPr>
            <a:spLocks/>
          </p:cNvSpPr>
          <p:nvPr/>
        </p:nvSpPr>
        <p:spPr>
          <a:xfrm rot="3236454">
            <a:off x="6492206" y="3860912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3" name="円/楕円 102"/>
          <p:cNvSpPr>
            <a:spLocks/>
          </p:cNvSpPr>
          <p:nvPr/>
        </p:nvSpPr>
        <p:spPr>
          <a:xfrm rot="20603844">
            <a:off x="7081405" y="3822817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4" name="円/楕円 103"/>
          <p:cNvSpPr>
            <a:spLocks/>
          </p:cNvSpPr>
          <p:nvPr/>
        </p:nvSpPr>
        <p:spPr>
          <a:xfrm rot="1137787">
            <a:off x="7882961" y="4508706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5" name="円/楕円 104"/>
          <p:cNvSpPr>
            <a:spLocks/>
          </p:cNvSpPr>
          <p:nvPr/>
        </p:nvSpPr>
        <p:spPr>
          <a:xfrm>
            <a:off x="6638040" y="4115985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6" name="円/楕円 105"/>
          <p:cNvSpPr>
            <a:spLocks/>
          </p:cNvSpPr>
          <p:nvPr/>
        </p:nvSpPr>
        <p:spPr>
          <a:xfrm rot="5400000">
            <a:off x="6745691" y="4403918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7" name="円/楕円 106"/>
          <p:cNvSpPr>
            <a:spLocks/>
          </p:cNvSpPr>
          <p:nvPr/>
        </p:nvSpPr>
        <p:spPr>
          <a:xfrm rot="17174715">
            <a:off x="7187014" y="4347328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8" name="円/楕円 107"/>
          <p:cNvSpPr>
            <a:spLocks/>
          </p:cNvSpPr>
          <p:nvPr/>
        </p:nvSpPr>
        <p:spPr>
          <a:xfrm rot="3236454">
            <a:off x="6936853" y="4138091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9" name="円/楕円 108"/>
          <p:cNvSpPr>
            <a:spLocks/>
          </p:cNvSpPr>
          <p:nvPr/>
        </p:nvSpPr>
        <p:spPr>
          <a:xfrm rot="20603844">
            <a:off x="7824592" y="3242022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0" name="円/楕円 109"/>
          <p:cNvSpPr>
            <a:spLocks/>
          </p:cNvSpPr>
          <p:nvPr/>
        </p:nvSpPr>
        <p:spPr>
          <a:xfrm rot="1137787">
            <a:off x="7348461" y="3643297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1" name="円/楕円 110"/>
          <p:cNvSpPr>
            <a:spLocks/>
          </p:cNvSpPr>
          <p:nvPr/>
        </p:nvSpPr>
        <p:spPr>
          <a:xfrm>
            <a:off x="7574629" y="3382931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2" name="円/楕円 111"/>
          <p:cNvSpPr>
            <a:spLocks/>
          </p:cNvSpPr>
          <p:nvPr/>
        </p:nvSpPr>
        <p:spPr>
          <a:xfrm rot="5400000">
            <a:off x="7264444" y="4597867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3" name="円/楕円 112"/>
          <p:cNvSpPr>
            <a:spLocks/>
          </p:cNvSpPr>
          <p:nvPr/>
        </p:nvSpPr>
        <p:spPr>
          <a:xfrm rot="17174715">
            <a:off x="8008256" y="3132537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4" name="円/楕円 113"/>
          <p:cNvSpPr>
            <a:spLocks/>
          </p:cNvSpPr>
          <p:nvPr/>
        </p:nvSpPr>
        <p:spPr>
          <a:xfrm rot="3236454">
            <a:off x="7665138" y="4033848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5" name="円/楕円 114"/>
          <p:cNvSpPr>
            <a:spLocks/>
          </p:cNvSpPr>
          <p:nvPr/>
        </p:nvSpPr>
        <p:spPr>
          <a:xfrm rot="20603844">
            <a:off x="6992807" y="4555451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6" name="円/楕円 115"/>
          <p:cNvSpPr>
            <a:spLocks/>
          </p:cNvSpPr>
          <p:nvPr/>
        </p:nvSpPr>
        <p:spPr>
          <a:xfrm rot="1137787">
            <a:off x="6788568" y="3512695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7" name="円/楕円 116"/>
          <p:cNvSpPr>
            <a:spLocks/>
          </p:cNvSpPr>
          <p:nvPr/>
        </p:nvSpPr>
        <p:spPr>
          <a:xfrm>
            <a:off x="7919757" y="3811132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8" name="円/楕円 117"/>
          <p:cNvSpPr>
            <a:spLocks/>
          </p:cNvSpPr>
          <p:nvPr/>
        </p:nvSpPr>
        <p:spPr>
          <a:xfrm rot="5400000">
            <a:off x="8206164" y="4151941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9" name="円/楕円 118"/>
          <p:cNvSpPr>
            <a:spLocks noChangeAspect="1"/>
          </p:cNvSpPr>
          <p:nvPr/>
        </p:nvSpPr>
        <p:spPr>
          <a:xfrm>
            <a:off x="7485508" y="4359623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0" name="円/楕円 119"/>
          <p:cNvSpPr>
            <a:spLocks noChangeAspect="1"/>
          </p:cNvSpPr>
          <p:nvPr/>
        </p:nvSpPr>
        <p:spPr>
          <a:xfrm>
            <a:off x="7667139" y="2632503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1" name="円/楕円 120"/>
          <p:cNvSpPr>
            <a:spLocks noChangeAspect="1"/>
          </p:cNvSpPr>
          <p:nvPr/>
        </p:nvSpPr>
        <p:spPr>
          <a:xfrm>
            <a:off x="6350040" y="4470557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AD0101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2" name="円/楕円 124"/>
          <p:cNvSpPr/>
          <p:nvPr/>
        </p:nvSpPr>
        <p:spPr>
          <a:xfrm>
            <a:off x="6530891" y="283771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3" name="円/楕円 125"/>
          <p:cNvSpPr/>
          <p:nvPr/>
        </p:nvSpPr>
        <p:spPr>
          <a:xfrm>
            <a:off x="7342274" y="3321099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4" name="円/楕円 126"/>
          <p:cNvSpPr/>
          <p:nvPr/>
        </p:nvSpPr>
        <p:spPr>
          <a:xfrm>
            <a:off x="7996717" y="4301308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5" name="円/楕円 127"/>
          <p:cNvSpPr/>
          <p:nvPr/>
        </p:nvSpPr>
        <p:spPr>
          <a:xfrm>
            <a:off x="6581649" y="347381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6" name="円/楕円 128"/>
          <p:cNvSpPr/>
          <p:nvPr/>
        </p:nvSpPr>
        <p:spPr>
          <a:xfrm>
            <a:off x="6454244" y="3170690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7" name="円/楕円 129"/>
          <p:cNvSpPr/>
          <p:nvPr/>
        </p:nvSpPr>
        <p:spPr>
          <a:xfrm>
            <a:off x="6777636" y="3361191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8" name="円/楕円 130"/>
          <p:cNvSpPr/>
          <p:nvPr/>
        </p:nvSpPr>
        <p:spPr>
          <a:xfrm>
            <a:off x="8173488" y="3562913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9" name="円/楕円 131"/>
          <p:cNvSpPr/>
          <p:nvPr/>
        </p:nvSpPr>
        <p:spPr>
          <a:xfrm>
            <a:off x="6567084" y="4675247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0" name="円/楕円 132"/>
          <p:cNvSpPr/>
          <p:nvPr/>
        </p:nvSpPr>
        <p:spPr>
          <a:xfrm>
            <a:off x="6739883" y="2898983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1" name="円/楕円 133"/>
          <p:cNvSpPr/>
          <p:nvPr/>
        </p:nvSpPr>
        <p:spPr>
          <a:xfrm>
            <a:off x="6459433" y="4589253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2" name="円/楕円 134"/>
          <p:cNvSpPr/>
          <p:nvPr/>
        </p:nvSpPr>
        <p:spPr>
          <a:xfrm>
            <a:off x="6764799" y="4237493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3" name="円/楕円 135"/>
          <p:cNvSpPr/>
          <p:nvPr/>
        </p:nvSpPr>
        <p:spPr>
          <a:xfrm>
            <a:off x="6574505" y="4111154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4" name="円/楕円 136"/>
          <p:cNvSpPr/>
          <p:nvPr/>
        </p:nvSpPr>
        <p:spPr>
          <a:xfrm>
            <a:off x="7794633" y="277026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5" name="円/楕円 137"/>
          <p:cNvSpPr/>
          <p:nvPr/>
        </p:nvSpPr>
        <p:spPr>
          <a:xfrm>
            <a:off x="8025069" y="3923646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6" name="円/楕円 138"/>
          <p:cNvSpPr/>
          <p:nvPr/>
        </p:nvSpPr>
        <p:spPr>
          <a:xfrm>
            <a:off x="7191800" y="404860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7" name="円/楕円 139"/>
          <p:cNvSpPr/>
          <p:nvPr/>
        </p:nvSpPr>
        <p:spPr>
          <a:xfrm>
            <a:off x="7501743" y="429903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8" name="円/楕円 140"/>
          <p:cNvSpPr/>
          <p:nvPr/>
        </p:nvSpPr>
        <p:spPr>
          <a:xfrm>
            <a:off x="6867499" y="373791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9" name="円/楕円 141"/>
          <p:cNvSpPr/>
          <p:nvPr/>
        </p:nvSpPr>
        <p:spPr>
          <a:xfrm>
            <a:off x="8110899" y="332492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0" name="円/楕円 142"/>
          <p:cNvSpPr/>
          <p:nvPr/>
        </p:nvSpPr>
        <p:spPr>
          <a:xfrm>
            <a:off x="7089686" y="4540178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1" name="円/楕円 143"/>
          <p:cNvSpPr/>
          <p:nvPr/>
        </p:nvSpPr>
        <p:spPr>
          <a:xfrm>
            <a:off x="7585258" y="3910143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2" name="円/楕円 144"/>
          <p:cNvSpPr/>
          <p:nvPr/>
        </p:nvSpPr>
        <p:spPr>
          <a:xfrm>
            <a:off x="7241926" y="3711448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3" name="円/楕円 145"/>
          <p:cNvSpPr/>
          <p:nvPr/>
        </p:nvSpPr>
        <p:spPr>
          <a:xfrm>
            <a:off x="6650588" y="3174148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4" name="円/楕円 146"/>
          <p:cNvSpPr/>
          <p:nvPr/>
        </p:nvSpPr>
        <p:spPr>
          <a:xfrm>
            <a:off x="7659847" y="3488168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5" name="円/楕円 147"/>
          <p:cNvSpPr/>
          <p:nvPr/>
        </p:nvSpPr>
        <p:spPr>
          <a:xfrm>
            <a:off x="6625865" y="4507998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6" name="円/楕円 148"/>
          <p:cNvSpPr/>
          <p:nvPr/>
        </p:nvSpPr>
        <p:spPr>
          <a:xfrm>
            <a:off x="7604019" y="459048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7" name="円/楕円 149"/>
          <p:cNvSpPr/>
          <p:nvPr/>
        </p:nvSpPr>
        <p:spPr>
          <a:xfrm>
            <a:off x="7327074" y="416445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8" name="円/楕円 150"/>
          <p:cNvSpPr/>
          <p:nvPr/>
        </p:nvSpPr>
        <p:spPr>
          <a:xfrm>
            <a:off x="6561864" y="371741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9" name="円/楕円 151"/>
          <p:cNvSpPr/>
          <p:nvPr/>
        </p:nvSpPr>
        <p:spPr>
          <a:xfrm>
            <a:off x="7869081" y="353189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0" name="円/楕円 152"/>
          <p:cNvSpPr/>
          <p:nvPr/>
        </p:nvSpPr>
        <p:spPr>
          <a:xfrm>
            <a:off x="7349629" y="472870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1" name="円/楕円 153"/>
          <p:cNvSpPr/>
          <p:nvPr/>
        </p:nvSpPr>
        <p:spPr>
          <a:xfrm>
            <a:off x="7449491" y="409813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2" name="円/楕円 154"/>
          <p:cNvSpPr/>
          <p:nvPr/>
        </p:nvSpPr>
        <p:spPr>
          <a:xfrm>
            <a:off x="8269388" y="4051965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3" name="円/楕円 155"/>
          <p:cNvSpPr/>
          <p:nvPr/>
        </p:nvSpPr>
        <p:spPr>
          <a:xfrm>
            <a:off x="7736615" y="4205941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4" name="円/楕円 156"/>
          <p:cNvSpPr/>
          <p:nvPr/>
        </p:nvSpPr>
        <p:spPr>
          <a:xfrm>
            <a:off x="8416148" y="3930459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5" name="円/楕円 157"/>
          <p:cNvSpPr/>
          <p:nvPr/>
        </p:nvSpPr>
        <p:spPr>
          <a:xfrm>
            <a:off x="7747588" y="4463439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6" name="円/楕円 158"/>
          <p:cNvSpPr/>
          <p:nvPr/>
        </p:nvSpPr>
        <p:spPr>
          <a:xfrm>
            <a:off x="7191668" y="4720009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7" name="円/楕円 159"/>
          <p:cNvSpPr/>
          <p:nvPr/>
        </p:nvSpPr>
        <p:spPr>
          <a:xfrm>
            <a:off x="6942731" y="4004303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8" name="円/楕円 160"/>
          <p:cNvSpPr/>
          <p:nvPr/>
        </p:nvSpPr>
        <p:spPr>
          <a:xfrm>
            <a:off x="6913623" y="444477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9" name="円/楕円 161"/>
          <p:cNvSpPr/>
          <p:nvPr/>
        </p:nvSpPr>
        <p:spPr>
          <a:xfrm>
            <a:off x="7415604" y="279271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0" name="円/楕円 162"/>
          <p:cNvSpPr/>
          <p:nvPr/>
        </p:nvSpPr>
        <p:spPr>
          <a:xfrm>
            <a:off x="7552328" y="315256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1" name="円/楕円 163"/>
          <p:cNvSpPr/>
          <p:nvPr/>
        </p:nvSpPr>
        <p:spPr>
          <a:xfrm>
            <a:off x="8342483" y="298497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2" name="円/楕円 164"/>
          <p:cNvSpPr/>
          <p:nvPr/>
        </p:nvSpPr>
        <p:spPr>
          <a:xfrm>
            <a:off x="6998660" y="3399796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3" name="円/楕円 165"/>
          <p:cNvSpPr/>
          <p:nvPr/>
        </p:nvSpPr>
        <p:spPr>
          <a:xfrm>
            <a:off x="8253413" y="2755126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4" name="円/楕円 166"/>
          <p:cNvSpPr/>
          <p:nvPr/>
        </p:nvSpPr>
        <p:spPr>
          <a:xfrm>
            <a:off x="6439953" y="3550405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5" name="円/楕円 167"/>
          <p:cNvSpPr/>
          <p:nvPr/>
        </p:nvSpPr>
        <p:spPr>
          <a:xfrm>
            <a:off x="6853999" y="2993018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6" name="円/楕円 168"/>
          <p:cNvSpPr/>
          <p:nvPr/>
        </p:nvSpPr>
        <p:spPr>
          <a:xfrm>
            <a:off x="7170680" y="3426031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7" name="円/楕円 169"/>
          <p:cNvSpPr/>
          <p:nvPr/>
        </p:nvSpPr>
        <p:spPr>
          <a:xfrm>
            <a:off x="7514626" y="2870960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8" name="円/楕円 170"/>
          <p:cNvSpPr/>
          <p:nvPr/>
        </p:nvSpPr>
        <p:spPr>
          <a:xfrm>
            <a:off x="7971540" y="4720009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9" name="円/楕円 171"/>
          <p:cNvSpPr/>
          <p:nvPr/>
        </p:nvSpPr>
        <p:spPr>
          <a:xfrm>
            <a:off x="7902250" y="3331416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0" name="円/楕円 172"/>
          <p:cNvSpPr/>
          <p:nvPr/>
        </p:nvSpPr>
        <p:spPr>
          <a:xfrm>
            <a:off x="7928978" y="4570212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1" name="円/楕円 173"/>
          <p:cNvSpPr/>
          <p:nvPr/>
        </p:nvSpPr>
        <p:spPr>
          <a:xfrm>
            <a:off x="7800914" y="371361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2" name="円/楕円 174"/>
          <p:cNvSpPr/>
          <p:nvPr/>
        </p:nvSpPr>
        <p:spPr>
          <a:xfrm>
            <a:off x="8218482" y="432221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3" name="円/楕円 175"/>
          <p:cNvSpPr/>
          <p:nvPr/>
        </p:nvSpPr>
        <p:spPr>
          <a:xfrm>
            <a:off x="8246235" y="448992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4" name="円/楕円 176"/>
          <p:cNvSpPr/>
          <p:nvPr/>
        </p:nvSpPr>
        <p:spPr>
          <a:xfrm>
            <a:off x="7653942" y="437067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5" name="円/楕円 177"/>
          <p:cNvSpPr/>
          <p:nvPr/>
        </p:nvSpPr>
        <p:spPr>
          <a:xfrm>
            <a:off x="7793916" y="462660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6" name="円/楕円 178"/>
          <p:cNvSpPr/>
          <p:nvPr/>
        </p:nvSpPr>
        <p:spPr>
          <a:xfrm>
            <a:off x="7399831" y="3930336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7" name="円/楕円 179"/>
          <p:cNvSpPr/>
          <p:nvPr/>
        </p:nvSpPr>
        <p:spPr>
          <a:xfrm>
            <a:off x="7114274" y="4244157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8" name="円/楕円 180"/>
          <p:cNvSpPr/>
          <p:nvPr/>
        </p:nvSpPr>
        <p:spPr>
          <a:xfrm>
            <a:off x="7335588" y="4417017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9" name="円/楕円 181"/>
          <p:cNvSpPr/>
          <p:nvPr/>
        </p:nvSpPr>
        <p:spPr>
          <a:xfrm>
            <a:off x="7430809" y="4628549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0" name="円/楕円 182"/>
          <p:cNvSpPr/>
          <p:nvPr/>
        </p:nvSpPr>
        <p:spPr>
          <a:xfrm>
            <a:off x="8269846" y="4630969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1" name="円/楕円 183"/>
          <p:cNvSpPr/>
          <p:nvPr/>
        </p:nvSpPr>
        <p:spPr>
          <a:xfrm>
            <a:off x="8379299" y="4271919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2" name="円/楕円 184"/>
          <p:cNvSpPr/>
          <p:nvPr/>
        </p:nvSpPr>
        <p:spPr>
          <a:xfrm>
            <a:off x="7237536" y="389105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3" name="円/楕円 185"/>
          <p:cNvSpPr/>
          <p:nvPr/>
        </p:nvSpPr>
        <p:spPr>
          <a:xfrm>
            <a:off x="6517972" y="4406445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4" name="円/楕円 186"/>
          <p:cNvSpPr/>
          <p:nvPr/>
        </p:nvSpPr>
        <p:spPr>
          <a:xfrm>
            <a:off x="6568408" y="393746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5" name="円/楕円 187"/>
          <p:cNvSpPr/>
          <p:nvPr/>
        </p:nvSpPr>
        <p:spPr>
          <a:xfrm>
            <a:off x="7007629" y="4735550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6" name="円/楕円 188"/>
          <p:cNvSpPr/>
          <p:nvPr/>
        </p:nvSpPr>
        <p:spPr>
          <a:xfrm>
            <a:off x="7781319" y="3057230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7" name="円/楕円 189"/>
          <p:cNvSpPr/>
          <p:nvPr/>
        </p:nvSpPr>
        <p:spPr>
          <a:xfrm>
            <a:off x="6934770" y="419379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8" name="円/楕円 190"/>
          <p:cNvSpPr/>
          <p:nvPr/>
        </p:nvSpPr>
        <p:spPr>
          <a:xfrm>
            <a:off x="6918962" y="3562329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9" name="円/楕円 191"/>
          <p:cNvSpPr/>
          <p:nvPr/>
        </p:nvSpPr>
        <p:spPr>
          <a:xfrm>
            <a:off x="7926202" y="3151453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0" name="円/楕円 192"/>
          <p:cNvSpPr/>
          <p:nvPr/>
        </p:nvSpPr>
        <p:spPr>
          <a:xfrm>
            <a:off x="7863508" y="3896153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1" name="円/楕円 193"/>
          <p:cNvSpPr/>
          <p:nvPr/>
        </p:nvSpPr>
        <p:spPr>
          <a:xfrm>
            <a:off x="6396786" y="4247587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2" name="円/楕円 194"/>
          <p:cNvSpPr/>
          <p:nvPr/>
        </p:nvSpPr>
        <p:spPr>
          <a:xfrm>
            <a:off x="6879356" y="4619383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3" name="円/楕円 195"/>
          <p:cNvSpPr/>
          <p:nvPr/>
        </p:nvSpPr>
        <p:spPr>
          <a:xfrm>
            <a:off x="6708168" y="3725972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4" name="円/楕円 196"/>
          <p:cNvSpPr/>
          <p:nvPr/>
        </p:nvSpPr>
        <p:spPr>
          <a:xfrm>
            <a:off x="7471609" y="3487772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5" name="円/楕円 197"/>
          <p:cNvSpPr/>
          <p:nvPr/>
        </p:nvSpPr>
        <p:spPr>
          <a:xfrm>
            <a:off x="8272870" y="3483580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6" name="円/楕円 198"/>
          <p:cNvSpPr/>
          <p:nvPr/>
        </p:nvSpPr>
        <p:spPr>
          <a:xfrm>
            <a:off x="7247885" y="4542836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7" name="円/楕円 199"/>
          <p:cNvSpPr/>
          <p:nvPr/>
        </p:nvSpPr>
        <p:spPr>
          <a:xfrm>
            <a:off x="7438359" y="362636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8" name="円/楕円 200"/>
          <p:cNvSpPr/>
          <p:nvPr/>
        </p:nvSpPr>
        <p:spPr>
          <a:xfrm>
            <a:off x="7941374" y="277180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9" name="円/楕円 201"/>
          <p:cNvSpPr/>
          <p:nvPr/>
        </p:nvSpPr>
        <p:spPr>
          <a:xfrm>
            <a:off x="7882258" y="294947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0" name="円/楕円 202"/>
          <p:cNvSpPr/>
          <p:nvPr/>
        </p:nvSpPr>
        <p:spPr>
          <a:xfrm>
            <a:off x="7503821" y="3295083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1" name="円/楕円 203"/>
          <p:cNvSpPr/>
          <p:nvPr/>
        </p:nvSpPr>
        <p:spPr>
          <a:xfrm>
            <a:off x="7406533" y="3075201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2" name="円/楕円 204"/>
          <p:cNvSpPr/>
          <p:nvPr/>
        </p:nvSpPr>
        <p:spPr>
          <a:xfrm>
            <a:off x="8117426" y="2868232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3" name="円/楕円 205"/>
          <p:cNvSpPr/>
          <p:nvPr/>
        </p:nvSpPr>
        <p:spPr>
          <a:xfrm>
            <a:off x="7082533" y="3702130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4" name="円/楕円 206"/>
          <p:cNvSpPr/>
          <p:nvPr/>
        </p:nvSpPr>
        <p:spPr>
          <a:xfrm>
            <a:off x="8234399" y="3146133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5" name="円/楕円 207"/>
          <p:cNvSpPr/>
          <p:nvPr/>
        </p:nvSpPr>
        <p:spPr>
          <a:xfrm>
            <a:off x="6745933" y="4398836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206" name="直線矢印コネクタ 205"/>
          <p:cNvCxnSpPr>
            <a:endCxn id="76" idx="2"/>
          </p:cNvCxnSpPr>
          <p:nvPr/>
        </p:nvCxnSpPr>
        <p:spPr>
          <a:xfrm flipV="1">
            <a:off x="7141696" y="5009324"/>
            <a:ext cx="288024" cy="316130"/>
          </a:xfrm>
          <a:prstGeom prst="straightConnector1">
            <a:avLst/>
          </a:prstGeom>
          <a:noFill/>
          <a:ln w="9525" cap="flat" cmpd="sng" algn="ctr">
            <a:solidFill>
              <a:srgbClr val="FF9999"/>
            </a:solidFill>
            <a:prstDash val="solid"/>
            <a:tailEnd type="triangle"/>
          </a:ln>
          <a:effectLst/>
        </p:spPr>
      </p:cxnSp>
      <p:sp>
        <p:nvSpPr>
          <p:cNvPr id="207" name="テキスト ボックス 206"/>
          <p:cNvSpPr txBox="1"/>
          <p:nvPr/>
        </p:nvSpPr>
        <p:spPr>
          <a:xfrm>
            <a:off x="5119989" y="4999912"/>
            <a:ext cx="2021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CCCC"/>
                </a:solidFill>
              </a:rPr>
              <a:t>quark-gluon plasma</a:t>
            </a:r>
            <a:endParaRPr kumimoji="1" lang="ja-JP" altLang="en-US" dirty="0">
              <a:solidFill>
                <a:srgbClr val="FFCCCC"/>
              </a:solidFill>
            </a:endParaRPr>
          </a:p>
        </p:txBody>
      </p:sp>
      <p:cxnSp>
        <p:nvCxnSpPr>
          <p:cNvPr id="208" name="直線コネクタ 207"/>
          <p:cNvCxnSpPr/>
          <p:nvPr/>
        </p:nvCxnSpPr>
        <p:spPr>
          <a:xfrm flipH="1">
            <a:off x="5126252" y="5323849"/>
            <a:ext cx="2021707" cy="0"/>
          </a:xfrm>
          <a:prstGeom prst="line">
            <a:avLst/>
          </a:prstGeom>
          <a:ln w="952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49</a:t>
            </a:fld>
            <a:endParaRPr lang="ja-JP" altLang="en-US"/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200C1EC6-8E05-4405-8269-79848EAB1E98}"/>
              </a:ext>
            </a:extLst>
          </p:cNvPr>
          <p:cNvSpPr/>
          <p:nvPr/>
        </p:nvSpPr>
        <p:spPr>
          <a:xfrm>
            <a:off x="3380721" y="2002143"/>
            <a:ext cx="2839497" cy="470785"/>
          </a:xfrm>
          <a:prstGeom prst="rightArrow">
            <a:avLst>
              <a:gd name="adj1" fmla="val 50000"/>
              <a:gd name="adj2" fmla="val 117333"/>
            </a:avLst>
          </a:prstGeom>
          <a:solidFill>
            <a:srgbClr val="FFA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T \simeq 150~{\rm MeV}&#10;\end{align*}&lt;/body&gt;&#10;  &lt;fcolor&gt;FFFFFFFF&lt;/fcolor&gt;&#10;  &lt;bcolor&gt;FFFFFFFF&lt;/bcolor&gt;&#10;  &lt;transparent&gt;True&lt;/transparent&gt;&#10;  &lt;resolution&gt;1800&lt;/resolution&gt;&#10;  &lt;imageh&gt;173&lt;/imageh&gt;&#10;  &lt;imagew&gt;1483&lt;/imagew&gt;&#10;  &lt;scale&gt;50&lt;/scale&gt;&#10;  &lt;cursor&gt;38&lt;/cursor&gt;&#10;&lt;/TeXTeX&gt;">
            <a:extLst>
              <a:ext uri="{FF2B5EF4-FFF2-40B4-BE49-F238E27FC236}">
                <a16:creationId xmlns:a16="http://schemas.microsoft.com/office/drawing/2014/main" id="{961DFA59-B188-42C5-8E61-663408A3D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864" y="1956348"/>
            <a:ext cx="1569508" cy="183092"/>
          </a:xfrm>
          <a:prstGeom prst="rect">
            <a:avLst/>
          </a:prstGeom>
        </p:spPr>
      </p:pic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(\sim 1.5\times 10^{12}~{\rm K})&#10;\end{align*}&lt;/body&gt;&#10;  &lt;fcolor&gt;FFFFFFFF&lt;/fcolor&gt;&#10;  &lt;bcolor&gt;FFFFFFFF&lt;/bcolor&gt;&#10;  &lt;transparent&gt;True&lt;/transparent&gt;&#10;  &lt;resolution&gt;1800&lt;/resolution&gt;&#10;  &lt;imageh&gt;280&lt;/imageh&gt;&#10;  &lt;imagew&gt;1768&lt;/imagew&gt;&#10;  &lt;scale&gt;50&lt;/scale&gt;&#10;  &lt;cursor&gt;39&lt;/cursor&gt;&#10;&lt;/TeXTeX&gt;">
            <a:extLst>
              <a:ext uri="{FF2B5EF4-FFF2-40B4-BE49-F238E27FC236}">
                <a16:creationId xmlns:a16="http://schemas.microsoft.com/office/drawing/2014/main" id="{93FDCF00-D7E1-4981-99C3-308CB593CF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135" y="2292059"/>
            <a:ext cx="1630277" cy="25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04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81DF6AD-1000-4D41-A3A3-4E5557AFA129}"/>
              </a:ext>
            </a:extLst>
          </p:cNvPr>
          <p:cNvSpPr txBox="1"/>
          <p:nvPr/>
        </p:nvSpPr>
        <p:spPr>
          <a:xfrm>
            <a:off x="5282777" y="5946782"/>
            <a:ext cx="2975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C</a:t>
            </a:r>
            <a:r>
              <a:rPr kumimoji="1" lang="en-US" altLang="ja-JP" sz="2800" dirty="0"/>
              <a:t>hemical Potential</a:t>
            </a:r>
            <a:endParaRPr kumimoji="1" lang="ja-JP" altLang="en-US" sz="2800" dirty="0"/>
          </a:p>
        </p:txBody>
      </p:sp>
      <p:pic>
        <p:nvPicPr>
          <p:cNvPr id="68" name="図 67">
            <a:extLst>
              <a:ext uri="{FF2B5EF4-FFF2-40B4-BE49-F238E27FC236}">
                <a16:creationId xmlns:a16="http://schemas.microsoft.com/office/drawing/2014/main" id="{89D20072-17AD-4EA7-8D62-420CBDF75A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1744" b="9430"/>
          <a:stretch/>
        </p:blipFill>
        <p:spPr>
          <a:xfrm>
            <a:off x="1660177" y="1499393"/>
            <a:ext cx="6163974" cy="429585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QCD Phase Diagram</a:t>
            </a:r>
            <a:endParaRPr kumimoji="1" lang="ja-JP" altLang="en-US" dirty="0"/>
          </a:p>
        </p:txBody>
      </p:sp>
      <p:pic>
        <p:nvPicPr>
          <p:cNvPr id="43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0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754" y="5893060"/>
            <a:ext cx="163034" cy="261795"/>
          </a:xfrm>
          <a:prstGeom prst="rect">
            <a:avLst/>
          </a:prstGeom>
        </p:spPr>
      </p:pic>
      <p:cxnSp>
        <p:nvCxnSpPr>
          <p:cNvPr id="45" name="直線コネクタ 44"/>
          <p:cNvCxnSpPr/>
          <p:nvPr/>
        </p:nvCxnSpPr>
        <p:spPr>
          <a:xfrm>
            <a:off x="4738215" y="5674094"/>
            <a:ext cx="0" cy="407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6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\mu_c&#10;\end{align*}&lt;/body&gt;&#10;  &lt;fcolor&gt;FFFFFFFF&lt;/fcolor&gt;&#10;  &lt;bcolor&gt;FFFFFFFF&lt;/bcolor&gt;&#10;  &lt;transparent&gt;True&lt;/transparent&gt;&#10;  &lt;resolution&gt;1800&lt;/resolution&gt;&#10;  &lt;imageh&gt;160&lt;/imageh&gt;&#10;  &lt;imagew&gt;22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883" y="5866732"/>
            <a:ext cx="282290" cy="199852"/>
          </a:xfrm>
          <a:prstGeom prst="rect">
            <a:avLst/>
          </a:prstGeom>
        </p:spPr>
      </p:pic>
      <p:cxnSp>
        <p:nvCxnSpPr>
          <p:cNvPr id="47" name="直線矢印コネクタ 46"/>
          <p:cNvCxnSpPr/>
          <p:nvPr/>
        </p:nvCxnSpPr>
        <p:spPr>
          <a:xfrm rot="5400000" flipH="1" flipV="1">
            <a:off x="-673980" y="3606782"/>
            <a:ext cx="4680000" cy="0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tailEnd type="arrow" w="lg" len="lg"/>
          </a:ln>
          <a:effectLst/>
        </p:spPr>
      </p:cxnSp>
      <p:cxnSp>
        <p:nvCxnSpPr>
          <p:cNvPr id="49" name="直線コネクタ 48"/>
          <p:cNvCxnSpPr/>
          <p:nvPr/>
        </p:nvCxnSpPr>
        <p:spPr>
          <a:xfrm>
            <a:off x="1368141" y="3583918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50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T_c&#10;\end{align*}&lt;/body&gt;&#10;  &lt;fcolor&gt;FFFFFFFF&lt;/fcolor&gt;&#10;  &lt;bcolor&gt;FFFFFFFF&lt;/bcolor&gt;&#10;  &lt;transparent&gt;True&lt;/transparent&gt;&#10;  &lt;resolution&gt;1800&lt;/resolution&gt;&#10;  &lt;imageh&gt;208&lt;/imageh&gt;&#10;  &lt;imagew&gt;224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684" y="3225486"/>
            <a:ext cx="279792" cy="259807"/>
          </a:xfrm>
          <a:prstGeom prst="rect">
            <a:avLst/>
          </a:prstGeom>
        </p:spPr>
      </p:pic>
      <p:sp>
        <p:nvSpPr>
          <p:cNvPr id="54" name="テキスト ボックス 53"/>
          <p:cNvSpPr txBox="1"/>
          <p:nvPr/>
        </p:nvSpPr>
        <p:spPr>
          <a:xfrm rot="16200000">
            <a:off x="-64258" y="2056916"/>
            <a:ext cx="2111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Temperature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5</a:t>
            </a:fld>
            <a:endParaRPr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BFE8B08-0CD5-41A8-8669-30204B6A533B}"/>
              </a:ext>
            </a:extLst>
          </p:cNvPr>
          <p:cNvGrpSpPr/>
          <p:nvPr/>
        </p:nvGrpSpPr>
        <p:grpSpPr>
          <a:xfrm>
            <a:off x="1958057" y="4530346"/>
            <a:ext cx="1463308" cy="886411"/>
            <a:chOff x="2854629" y="4559966"/>
            <a:chExt cx="1463308" cy="886411"/>
          </a:xfrm>
        </p:grpSpPr>
        <p:sp>
          <p:nvSpPr>
            <p:cNvPr id="15" name="角丸四角形 5">
              <a:extLst>
                <a:ext uri="{FF2B5EF4-FFF2-40B4-BE49-F238E27FC236}">
                  <a16:creationId xmlns:a16="http://schemas.microsoft.com/office/drawing/2014/main" id="{FAD5733B-7D2B-4E22-8CA4-287151FA672C}"/>
                </a:ext>
              </a:extLst>
            </p:cNvPr>
            <p:cNvSpPr/>
            <p:nvPr/>
          </p:nvSpPr>
          <p:spPr>
            <a:xfrm>
              <a:off x="2854629" y="4559966"/>
              <a:ext cx="1463308" cy="886411"/>
            </a:xfrm>
            <a:prstGeom prst="roundRect">
              <a:avLst/>
            </a:prstGeom>
            <a:solidFill>
              <a:srgbClr val="424E5B">
                <a:alpha val="85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77FCCA36-EEDF-4D6E-AAAB-733D4337D9BF}"/>
                </a:ext>
              </a:extLst>
            </p:cNvPr>
            <p:cNvSpPr txBox="1"/>
            <p:nvPr/>
          </p:nvSpPr>
          <p:spPr>
            <a:xfrm>
              <a:off x="3038453" y="4559967"/>
              <a:ext cx="11336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Hadron</a:t>
              </a:r>
            </a:p>
            <a:p>
              <a:r>
                <a:rPr lang="en-US" altLang="ja-JP" sz="2400" dirty="0"/>
                <a:t>Phase</a:t>
              </a:r>
              <a:endParaRPr kumimoji="1" lang="ja-JP" altLang="en-US" sz="2400" dirty="0"/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4FCA6DCA-EA57-41F6-800A-319C89AC63F3}"/>
              </a:ext>
            </a:extLst>
          </p:cNvPr>
          <p:cNvGrpSpPr/>
          <p:nvPr/>
        </p:nvGrpSpPr>
        <p:grpSpPr>
          <a:xfrm>
            <a:off x="4288697" y="1963027"/>
            <a:ext cx="2942606" cy="626328"/>
            <a:chOff x="4288697" y="1963027"/>
            <a:chExt cx="2942606" cy="626328"/>
          </a:xfrm>
        </p:grpSpPr>
        <p:sp>
          <p:nvSpPr>
            <p:cNvPr id="19" name="角丸四角形 5">
              <a:extLst>
                <a:ext uri="{FF2B5EF4-FFF2-40B4-BE49-F238E27FC236}">
                  <a16:creationId xmlns:a16="http://schemas.microsoft.com/office/drawing/2014/main" id="{1A8022AA-7404-40F6-B995-93883D27CF2C}"/>
                </a:ext>
              </a:extLst>
            </p:cNvPr>
            <p:cNvSpPr/>
            <p:nvPr/>
          </p:nvSpPr>
          <p:spPr>
            <a:xfrm>
              <a:off x="4288697" y="1963027"/>
              <a:ext cx="2942606" cy="626328"/>
            </a:xfrm>
            <a:prstGeom prst="roundRect">
              <a:avLst/>
            </a:prstGeom>
            <a:solidFill>
              <a:srgbClr val="424E5B">
                <a:alpha val="85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138489C5-01F1-4434-9EED-857E46258342}"/>
                </a:ext>
              </a:extLst>
            </p:cNvPr>
            <p:cNvSpPr txBox="1"/>
            <p:nvPr/>
          </p:nvSpPr>
          <p:spPr>
            <a:xfrm>
              <a:off x="4348316" y="2029895"/>
              <a:ext cx="28280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/>
                <a:t>Quark-Gluon Plasma</a:t>
              </a:r>
              <a:endParaRPr kumimoji="1" lang="ja-JP" altLang="en-US" sz="24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E1B8DDBB-1636-41F0-8CB9-69CBC4422871}"/>
              </a:ext>
            </a:extLst>
          </p:cNvPr>
          <p:cNvGrpSpPr/>
          <p:nvPr/>
        </p:nvGrpSpPr>
        <p:grpSpPr>
          <a:xfrm>
            <a:off x="5961996" y="4969855"/>
            <a:ext cx="1400057" cy="626328"/>
            <a:chOff x="4288697" y="1963027"/>
            <a:chExt cx="1400057" cy="626328"/>
          </a:xfrm>
        </p:grpSpPr>
        <p:sp>
          <p:nvSpPr>
            <p:cNvPr id="23" name="角丸四角形 5">
              <a:extLst>
                <a:ext uri="{FF2B5EF4-FFF2-40B4-BE49-F238E27FC236}">
                  <a16:creationId xmlns:a16="http://schemas.microsoft.com/office/drawing/2014/main" id="{E531D7D4-3705-4CAB-ACB7-7EC823EC8147}"/>
                </a:ext>
              </a:extLst>
            </p:cNvPr>
            <p:cNvSpPr/>
            <p:nvPr/>
          </p:nvSpPr>
          <p:spPr>
            <a:xfrm>
              <a:off x="4288697" y="1963027"/>
              <a:ext cx="1400057" cy="626328"/>
            </a:xfrm>
            <a:prstGeom prst="roundRect">
              <a:avLst/>
            </a:prstGeom>
            <a:solidFill>
              <a:srgbClr val="424E5B">
                <a:alpha val="85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32FA351-9551-4990-A0AF-CCB2F157C0E6}"/>
                </a:ext>
              </a:extLst>
            </p:cNvPr>
            <p:cNvSpPr txBox="1"/>
            <p:nvPr/>
          </p:nvSpPr>
          <p:spPr>
            <a:xfrm>
              <a:off x="4348316" y="2029895"/>
              <a:ext cx="12720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Color SC</a:t>
              </a:r>
              <a:endParaRPr kumimoji="1" lang="ja-JP" altLang="en-US" sz="2400" dirty="0"/>
            </a:p>
          </p:txBody>
        </p:sp>
      </p:grpSp>
      <p:sp>
        <p:nvSpPr>
          <p:cNvPr id="25" name="吹き出し: 角を丸めた四角形 24">
            <a:extLst>
              <a:ext uri="{FF2B5EF4-FFF2-40B4-BE49-F238E27FC236}">
                <a16:creationId xmlns:a16="http://schemas.microsoft.com/office/drawing/2014/main" id="{D2D3B3A3-5D1B-40E8-AAFC-771143D6ABD4}"/>
              </a:ext>
            </a:extLst>
          </p:cNvPr>
          <p:cNvSpPr/>
          <p:nvPr/>
        </p:nvSpPr>
        <p:spPr>
          <a:xfrm>
            <a:off x="4068305" y="3191896"/>
            <a:ext cx="1214472" cy="784043"/>
          </a:xfrm>
          <a:prstGeom prst="wedgeRoundRectCallout">
            <a:avLst>
              <a:gd name="adj1" fmla="val -70249"/>
              <a:gd name="adj2" fmla="val 48109"/>
              <a:gd name="adj3" fmla="val 16667"/>
            </a:avLst>
          </a:prstGeom>
          <a:solidFill>
            <a:srgbClr val="20575F">
              <a:alpha val="70000"/>
            </a:srgbClr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Critical </a:t>
            </a:r>
          </a:p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Point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5B12A6D-B9FD-474A-B410-9F25B7DD35FA}"/>
              </a:ext>
            </a:extLst>
          </p:cNvPr>
          <p:cNvSpPr/>
          <p:nvPr/>
        </p:nvSpPr>
        <p:spPr>
          <a:xfrm>
            <a:off x="4604342" y="5416757"/>
            <a:ext cx="204327" cy="356384"/>
          </a:xfrm>
          <a:prstGeom prst="rect">
            <a:avLst/>
          </a:prstGeom>
          <a:gradFill flip="none" rotWithShape="1">
            <a:gsLst>
              <a:gs pos="0">
                <a:srgbClr val="99CCFF"/>
              </a:gs>
              <a:gs pos="100000">
                <a:srgbClr val="92D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77CCF065-1D0D-4A19-8A3E-61BE7C751A96}"/>
              </a:ext>
            </a:extLst>
          </p:cNvPr>
          <p:cNvSpPr/>
          <p:nvPr/>
        </p:nvSpPr>
        <p:spPr>
          <a:xfrm>
            <a:off x="4635019" y="5372325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44" name="直線矢印コネクタ 43"/>
          <p:cNvCxnSpPr/>
          <p:nvPr/>
        </p:nvCxnSpPr>
        <p:spPr>
          <a:xfrm>
            <a:off x="1532669" y="5784193"/>
            <a:ext cx="6552000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tailEnd type="arrow" w="lg" len="lg"/>
          </a:ln>
          <a:effectLst/>
        </p:spPr>
      </p:cxnSp>
      <p:sp>
        <p:nvSpPr>
          <p:cNvPr id="26" name="吹き出し: 角を丸めた四角形 25">
            <a:extLst>
              <a:ext uri="{FF2B5EF4-FFF2-40B4-BE49-F238E27FC236}">
                <a16:creationId xmlns:a16="http://schemas.microsoft.com/office/drawing/2014/main" id="{19B17319-CD12-4BA8-9B51-EF0731AAA5EB}"/>
              </a:ext>
            </a:extLst>
          </p:cNvPr>
          <p:cNvSpPr/>
          <p:nvPr/>
        </p:nvSpPr>
        <p:spPr>
          <a:xfrm>
            <a:off x="4706505" y="4242699"/>
            <a:ext cx="1976411" cy="784043"/>
          </a:xfrm>
          <a:prstGeom prst="wedgeRoundRectCallout">
            <a:avLst>
              <a:gd name="adj1" fmla="val -42660"/>
              <a:gd name="adj2" fmla="val 89838"/>
              <a:gd name="adj3" fmla="val 16667"/>
            </a:avLst>
          </a:prstGeom>
          <a:solidFill>
            <a:srgbClr val="20575F">
              <a:alpha val="70000"/>
            </a:srgbClr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Another CP?</a:t>
            </a:r>
          </a:p>
          <a:p>
            <a:pPr algn="r"/>
            <a:r>
              <a:rPr kumimoji="1" lang="en-US" altLang="ja-JP" dirty="0">
                <a:solidFill>
                  <a:srgbClr val="FFFF00"/>
                </a:solidFill>
              </a:rPr>
              <a:t>MK+ (2002)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D56095D4-D1AA-46D2-8FEA-E8C4BAFF754C}"/>
              </a:ext>
            </a:extLst>
          </p:cNvPr>
          <p:cNvGrpSpPr/>
          <p:nvPr/>
        </p:nvGrpSpPr>
        <p:grpSpPr>
          <a:xfrm rot="21103398">
            <a:off x="312826" y="875449"/>
            <a:ext cx="2978829" cy="2023595"/>
            <a:chOff x="907938" y="1467689"/>
            <a:chExt cx="2978829" cy="2023595"/>
          </a:xfrm>
        </p:grpSpPr>
        <p:pic>
          <p:nvPicPr>
            <p:cNvPr id="28" name="Picture 230">
              <a:extLst>
                <a:ext uri="{FF2B5EF4-FFF2-40B4-BE49-F238E27FC236}">
                  <a16:creationId xmlns:a16="http://schemas.microsoft.com/office/drawing/2014/main" id="{275B746C-81D3-4F44-AA49-6AA003C1E1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2" t="13928" r="6606" b="12302"/>
            <a:stretch/>
          </p:blipFill>
          <p:spPr bwMode="auto">
            <a:xfrm>
              <a:off x="907938" y="1467689"/>
              <a:ext cx="2978829" cy="20235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4DDF62BA-7F3F-4AD9-A88C-DE24BB2407D0}"/>
                </a:ext>
              </a:extLst>
            </p:cNvPr>
            <p:cNvSpPr txBox="1"/>
            <p:nvPr/>
          </p:nvSpPr>
          <p:spPr>
            <a:xfrm>
              <a:off x="985760" y="1510458"/>
              <a:ext cx="146059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  <a:uLnTx/>
                  <a:uFillTx/>
                  <a:latin typeface="+mj-ea"/>
                  <a:ea typeface="+mj-ea"/>
                  <a:cs typeface="+mn-cs"/>
                </a:rPr>
                <a:t>Early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800" dirty="0">
                  <a:solidFill>
                    <a:prstClr val="white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+mj-ea"/>
                  <a:ea typeface="+mj-ea"/>
                </a:rPr>
                <a:t>Universe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BF979EDF-22E6-4DBE-B7AD-61705716FFA4}"/>
              </a:ext>
            </a:extLst>
          </p:cNvPr>
          <p:cNvGrpSpPr/>
          <p:nvPr/>
        </p:nvGrpSpPr>
        <p:grpSpPr>
          <a:xfrm rot="21191551">
            <a:off x="5613451" y="4838903"/>
            <a:ext cx="2797811" cy="1922666"/>
            <a:chOff x="5678279" y="3028927"/>
            <a:chExt cx="2797811" cy="1922666"/>
          </a:xfrm>
        </p:grpSpPr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C3A7CF26-BE37-46C9-83BF-95BB32D758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0661" t="19563" r="19623" b="18881"/>
            <a:stretch/>
          </p:blipFill>
          <p:spPr>
            <a:xfrm>
              <a:off x="5678279" y="3028927"/>
              <a:ext cx="2797811" cy="1922666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5625D2F2-82DF-4875-9145-67CABAF0BB42}"/>
                </a:ext>
              </a:extLst>
            </p:cNvPr>
            <p:cNvSpPr txBox="1"/>
            <p:nvPr/>
          </p:nvSpPr>
          <p:spPr>
            <a:xfrm>
              <a:off x="6892910" y="3973002"/>
              <a:ext cx="148470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srgbClr val="C0504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+mj-ea"/>
                  <a:ea typeface="+mj-ea"/>
                  <a:cs typeface="+mn-cs"/>
                </a:rPr>
                <a:t>Compact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800" dirty="0">
                  <a:solidFill>
                    <a:prstClr val="white"/>
                  </a:solidFill>
                  <a:effectLst>
                    <a:glow rad="101600">
                      <a:srgbClr val="C0504D">
                        <a:satMod val="175000"/>
                        <a:alpha val="40000"/>
                      </a:srgbClr>
                    </a:glow>
                  </a:effectLst>
                  <a:latin typeface="+mj-ea"/>
                  <a:ea typeface="+mj-ea"/>
                </a:rPr>
                <a:t>Stars</a:t>
              </a:r>
              <a:endParaRPr kumimoji="1" lang="ja-JP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</p:grp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17953295-5B99-4D08-A54A-A3089C076D68}"/>
              </a:ext>
            </a:extLst>
          </p:cNvPr>
          <p:cNvSpPr txBox="1"/>
          <p:nvPr/>
        </p:nvSpPr>
        <p:spPr>
          <a:xfrm rot="3033201">
            <a:off x="3687236" y="4558795"/>
            <a:ext cx="863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1</a:t>
            </a:r>
            <a:r>
              <a:rPr kumimoji="1" lang="en-US" altLang="ja-JP" sz="2400" b="1" baseline="30000" dirty="0">
                <a:solidFill>
                  <a:schemeClr val="bg1"/>
                </a:solidFill>
              </a:rPr>
              <a:t>st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 tr.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235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A09DA1-CB25-49BB-879D-476347354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Varying Quark Masses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4A02803-E85C-4A1B-AE89-0F4F23B20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B2B9737B-BAA0-4D24-A850-E044712B941E}"/>
              </a:ext>
            </a:extLst>
          </p:cNvPr>
          <p:cNvCxnSpPr>
            <a:cxnSpLocks/>
          </p:cNvCxnSpPr>
          <p:nvPr/>
        </p:nvCxnSpPr>
        <p:spPr>
          <a:xfrm>
            <a:off x="5339988" y="5116215"/>
            <a:ext cx="2550795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図 4">
            <a:extLst>
              <a:ext uri="{FF2B5EF4-FFF2-40B4-BE49-F238E27FC236}">
                <a16:creationId xmlns:a16="http://schemas.microsoft.com/office/drawing/2014/main" id="{C52EB6D4-D634-411A-A18F-F347889C8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14" y="2288448"/>
            <a:ext cx="3771200" cy="334512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4602A24-22C4-47FE-BFE5-3EA154FE4809}"/>
              </a:ext>
            </a:extLst>
          </p:cNvPr>
          <p:cNvSpPr txBox="1"/>
          <p:nvPr/>
        </p:nvSpPr>
        <p:spPr>
          <a:xfrm>
            <a:off x="427839" y="1359016"/>
            <a:ext cx="2820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2800" b="1" dirty="0"/>
              <a:t>Columbia plot</a:t>
            </a:r>
            <a:endParaRPr kumimoji="1" lang="ja-JP" alt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1E4581A2-4784-49CF-8A16-B6E13C9D8E62}"/>
                  </a:ext>
                </a:extLst>
              </p:cNvPr>
              <p:cNvSpPr txBox="1"/>
              <p:nvPr/>
            </p:nvSpPr>
            <p:spPr>
              <a:xfrm>
                <a:off x="767080" y="1814281"/>
                <a:ext cx="3838743" cy="4901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/>
                  <a:t>= or</a:t>
                </a:r>
                <a:r>
                  <a:rPr kumimoji="1" lang="en-US" altLang="ja-JP" sz="2400" dirty="0"/>
                  <a:t>der of phase tr. </a:t>
                </a:r>
                <a:r>
                  <a:rPr lang="en-US" altLang="ja-JP" sz="2400" dirty="0"/>
                  <a:t>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kumimoji="1" lang="en-US" altLang="ja-JP" sz="240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1E4581A2-4784-49CF-8A16-B6E13C9D8E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080" y="1814281"/>
                <a:ext cx="3838743" cy="490199"/>
              </a:xfrm>
              <a:prstGeom prst="rect">
                <a:avLst/>
              </a:prstGeom>
              <a:blipFill>
                <a:blip r:embed="rId3"/>
                <a:stretch>
                  <a:fillRect l="-2540" t="-8750" b="-237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C27D7BC-B533-4BA0-9901-3CF44ACAC799}"/>
              </a:ext>
            </a:extLst>
          </p:cNvPr>
          <p:cNvGrpSpPr/>
          <p:nvPr/>
        </p:nvGrpSpPr>
        <p:grpSpPr>
          <a:xfrm>
            <a:off x="189037" y="5402535"/>
            <a:ext cx="1115917" cy="422252"/>
            <a:chOff x="189037" y="5402535"/>
            <a:chExt cx="1115917" cy="422252"/>
          </a:xfrm>
        </p:grpSpPr>
        <p:sp>
          <p:nvSpPr>
            <p:cNvPr id="12" name="角丸四角形 5">
              <a:extLst>
                <a:ext uri="{FF2B5EF4-FFF2-40B4-BE49-F238E27FC236}">
                  <a16:creationId xmlns:a16="http://schemas.microsoft.com/office/drawing/2014/main" id="{A992CF42-74CD-443F-B968-DE8808047B8D}"/>
                </a:ext>
              </a:extLst>
            </p:cNvPr>
            <p:cNvSpPr/>
            <p:nvPr/>
          </p:nvSpPr>
          <p:spPr>
            <a:xfrm>
              <a:off x="189037" y="5402535"/>
              <a:ext cx="1115917" cy="422252"/>
            </a:xfrm>
            <a:prstGeom prst="roundRect">
              <a:avLst/>
            </a:prstGeom>
            <a:solidFill>
              <a:srgbClr val="424E5B">
                <a:alpha val="85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pic>
          <p:nvPicPr>
            <p:cNvPr id="11" name="TexTeXPicture" descr="&lt;?xml version=&quot;1.0&quot; encoding=&quot;utf-16&quot;?&gt;&#10;&lt;TeXTeX&gt;&#10;  &lt;preamble&gt;\documentclass{jarticle}&#10;\usepackage{amsmath}&#10;\pagestyle{empty}&lt;/preamble&gt;&#10;  &lt;body&gt;\begin{align*} &#10;m_q=0&#10;\end{align*}&lt;/body&gt;&#10;  &lt;fcolor&gt;FFFFFFFF&lt;/fcolor&gt;&#10;  &lt;bcolor&gt;FFFFFFFF&lt;/bcolor&gt;&#10;  &lt;transparent&gt;True&lt;/transparent&gt;&#10;  &lt;resolution&gt;1800&lt;/resolution&gt;&#10;  &lt;imageh&gt;236&lt;/imageh&gt;&#10;  &lt;imagew&gt;768&lt;/imagew&gt;&#10;  &lt;scale&gt;50&lt;/scale&gt;&#10;  &lt;cursor&gt;21&lt;/cursor&gt;&#10;&lt;/TeXTeX&gt;">
              <a:extLst>
                <a:ext uri="{FF2B5EF4-FFF2-40B4-BE49-F238E27FC236}">
                  <a16:creationId xmlns:a16="http://schemas.microsoft.com/office/drawing/2014/main" id="{34CA37D1-3A04-4CD2-B0F0-A21417CF3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680" y="5488777"/>
              <a:ext cx="812800" cy="249767"/>
            </a:xfrm>
            <a:prstGeom prst="rect">
              <a:avLst/>
            </a:prstGeom>
          </p:spPr>
        </p:pic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CF3C7C90-D41F-4608-B39D-B149F820519B}"/>
              </a:ext>
            </a:extLst>
          </p:cNvPr>
          <p:cNvGrpSpPr/>
          <p:nvPr/>
        </p:nvGrpSpPr>
        <p:grpSpPr>
          <a:xfrm>
            <a:off x="3569830" y="2245886"/>
            <a:ext cx="1229297" cy="422252"/>
            <a:chOff x="3569830" y="2245886"/>
            <a:chExt cx="1229297" cy="422252"/>
          </a:xfrm>
        </p:grpSpPr>
        <p:sp>
          <p:nvSpPr>
            <p:cNvPr id="13" name="角丸四角形 5">
              <a:extLst>
                <a:ext uri="{FF2B5EF4-FFF2-40B4-BE49-F238E27FC236}">
                  <a16:creationId xmlns:a16="http://schemas.microsoft.com/office/drawing/2014/main" id="{D34788B0-589C-4B50-B537-784733C057A5}"/>
                </a:ext>
              </a:extLst>
            </p:cNvPr>
            <p:cNvSpPr/>
            <p:nvPr/>
          </p:nvSpPr>
          <p:spPr>
            <a:xfrm>
              <a:off x="3569830" y="2245886"/>
              <a:ext cx="1229297" cy="422252"/>
            </a:xfrm>
            <a:prstGeom prst="roundRect">
              <a:avLst/>
            </a:prstGeom>
            <a:solidFill>
              <a:srgbClr val="424E5B">
                <a:alpha val="85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pic>
          <p:nvPicPr>
            <p:cNvPr id="16" name="TexTeXPicture" descr="&lt;?xml version=&quot;1.0&quot; encoding=&quot;utf-16&quot;?&gt;&#10;&lt;TeXTeX&gt;&#10;  &lt;preamble&gt;\documentclass{jarticle}&#10;\usepackage{amsmath}&#10;\pagestyle{empty}&lt;/preamble&gt;&#10;  &lt;body&gt;\begin{align*} &#10;m_q=\infty&#10;\end{align*}&lt;/body&gt;&#10;  &lt;fcolor&gt;FFFFFFFF&lt;/fcolor&gt;&#10;  &lt;bcolor&gt;FFFFFFFF&lt;/bcolor&gt;&#10;  &lt;transparent&gt;True&lt;/transparent&gt;&#10;  &lt;resolution&gt;1800&lt;/resolution&gt;&#10;  &lt;imageh&gt;181&lt;/imageh&gt;&#10;  &lt;imagew&gt;888&lt;/imagew&gt;&#10;  &lt;scale&gt;50&lt;/scale&gt;&#10;  &lt;cursor&gt;26&lt;/cursor&gt;&#10;&lt;/TeXTeX&gt;">
              <a:extLst>
                <a:ext uri="{FF2B5EF4-FFF2-40B4-BE49-F238E27FC236}">
                  <a16:creationId xmlns:a16="http://schemas.microsoft.com/office/drawing/2014/main" id="{A0856AEA-034A-4801-8333-54454CD16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4578" y="2361232"/>
              <a:ext cx="939800" cy="191559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6407667-EE3B-4C62-8EE5-81FD6286E934}"/>
              </a:ext>
            </a:extLst>
          </p:cNvPr>
          <p:cNvSpPr txBox="1"/>
          <p:nvPr/>
        </p:nvSpPr>
        <p:spPr>
          <a:xfrm>
            <a:off x="4855759" y="1359016"/>
            <a:ext cx="2000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2800" b="1" dirty="0"/>
              <a:t>Example</a:t>
            </a:r>
            <a:endParaRPr kumimoji="1" lang="ja-JP" altLang="en-US" sz="2800" b="1" dirty="0"/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6FA692B9-F74D-466A-995F-1C4B50BAF4C0}"/>
              </a:ext>
            </a:extLst>
          </p:cNvPr>
          <p:cNvCxnSpPr>
            <a:cxnSpLocks/>
          </p:cNvCxnSpPr>
          <p:nvPr/>
        </p:nvCxnSpPr>
        <p:spPr>
          <a:xfrm flipV="1">
            <a:off x="5492388" y="3031511"/>
            <a:ext cx="0" cy="2237104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FFFFFF&lt;/fcolor&gt;&#10;  &lt;bcolor&gt;FFFFFFFF&lt;/bcolor&gt;&#10;  &lt;transparent&gt;True&lt;/transparent&gt;&#10;  &lt;resolution&gt;1800&lt;/resolution&gt;&#10;  &lt;imageh&gt;169&lt;/imageh&gt;&#10;  &lt;imagew&gt;169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5FA892B4-68C7-4492-B0AA-9D4E7FE7A5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130" y="3137250"/>
            <a:ext cx="178858" cy="178858"/>
          </a:xfrm>
          <a:prstGeom prst="rect">
            <a:avLst/>
          </a:prstGeom>
        </p:spPr>
      </p:pic>
      <p:sp>
        <p:nvSpPr>
          <p:cNvPr id="25" name="フリーフォーム: 図形 24">
            <a:extLst>
              <a:ext uri="{FF2B5EF4-FFF2-40B4-BE49-F238E27FC236}">
                <a16:creationId xmlns:a16="http://schemas.microsoft.com/office/drawing/2014/main" id="{6E83FE55-37FE-492B-88D3-90001B5586D7}"/>
              </a:ext>
            </a:extLst>
          </p:cNvPr>
          <p:cNvSpPr/>
          <p:nvPr/>
        </p:nvSpPr>
        <p:spPr>
          <a:xfrm flipH="1">
            <a:off x="5492388" y="3558984"/>
            <a:ext cx="1285928" cy="510769"/>
          </a:xfrm>
          <a:custGeom>
            <a:avLst/>
            <a:gdLst>
              <a:gd name="connsiteX0" fmla="*/ 0 w 877824"/>
              <a:gd name="connsiteY0" fmla="*/ 1121664 h 1121664"/>
              <a:gd name="connsiteX1" fmla="*/ 158496 w 877824"/>
              <a:gd name="connsiteY1" fmla="*/ 737616 h 1121664"/>
              <a:gd name="connsiteX2" fmla="*/ 877824 w 877824"/>
              <a:gd name="connsiteY2" fmla="*/ 0 h 1121664"/>
              <a:gd name="connsiteX0" fmla="*/ 0 w 877824"/>
              <a:gd name="connsiteY0" fmla="*/ 1121664 h 1121664"/>
              <a:gd name="connsiteX1" fmla="*/ 310896 w 877824"/>
              <a:gd name="connsiteY1" fmla="*/ 512064 h 1121664"/>
              <a:gd name="connsiteX2" fmla="*/ 877824 w 877824"/>
              <a:gd name="connsiteY2" fmla="*/ 0 h 1121664"/>
              <a:gd name="connsiteX0" fmla="*/ 0 w 877824"/>
              <a:gd name="connsiteY0" fmla="*/ 1121664 h 1121664"/>
              <a:gd name="connsiteX1" fmla="*/ 207264 w 877824"/>
              <a:gd name="connsiteY1" fmla="*/ 670560 h 1121664"/>
              <a:gd name="connsiteX2" fmla="*/ 877824 w 877824"/>
              <a:gd name="connsiteY2" fmla="*/ 0 h 1121664"/>
              <a:gd name="connsiteX0" fmla="*/ 0 w 950976"/>
              <a:gd name="connsiteY0" fmla="*/ 1005840 h 1005840"/>
              <a:gd name="connsiteX1" fmla="*/ 207264 w 950976"/>
              <a:gd name="connsiteY1" fmla="*/ 554736 h 1005840"/>
              <a:gd name="connsiteX2" fmla="*/ 950976 w 950976"/>
              <a:gd name="connsiteY2" fmla="*/ 0 h 1005840"/>
              <a:gd name="connsiteX0" fmla="*/ 0 w 950976"/>
              <a:gd name="connsiteY0" fmla="*/ 1005840 h 1005840"/>
              <a:gd name="connsiteX1" fmla="*/ 207264 w 950976"/>
              <a:gd name="connsiteY1" fmla="*/ 554736 h 1005840"/>
              <a:gd name="connsiteX2" fmla="*/ 950976 w 950976"/>
              <a:gd name="connsiteY2" fmla="*/ 0 h 1005840"/>
              <a:gd name="connsiteX0" fmla="*/ 0 w 975360"/>
              <a:gd name="connsiteY0" fmla="*/ 1005840 h 1005840"/>
              <a:gd name="connsiteX1" fmla="*/ 231648 w 975360"/>
              <a:gd name="connsiteY1" fmla="*/ 554736 h 1005840"/>
              <a:gd name="connsiteX2" fmla="*/ 975360 w 975360"/>
              <a:gd name="connsiteY2" fmla="*/ 0 h 1005840"/>
              <a:gd name="connsiteX0" fmla="*/ 0 w 975360"/>
              <a:gd name="connsiteY0" fmla="*/ 1005840 h 1005840"/>
              <a:gd name="connsiteX1" fmla="*/ 231648 w 975360"/>
              <a:gd name="connsiteY1" fmla="*/ 554736 h 1005840"/>
              <a:gd name="connsiteX2" fmla="*/ 975360 w 975360"/>
              <a:gd name="connsiteY2" fmla="*/ 0 h 1005840"/>
              <a:gd name="connsiteX0" fmla="*/ 0 w 975360"/>
              <a:gd name="connsiteY0" fmla="*/ 1005840 h 1005840"/>
              <a:gd name="connsiteX1" fmla="*/ 384359 w 975360"/>
              <a:gd name="connsiteY1" fmla="*/ 406055 h 1005840"/>
              <a:gd name="connsiteX2" fmla="*/ 975360 w 975360"/>
              <a:gd name="connsiteY2" fmla="*/ 0 h 1005840"/>
              <a:gd name="connsiteX0" fmla="*/ 0 w 975360"/>
              <a:gd name="connsiteY0" fmla="*/ 1005840 h 1005840"/>
              <a:gd name="connsiteX1" fmla="*/ 384359 w 975360"/>
              <a:gd name="connsiteY1" fmla="*/ 406055 h 1005840"/>
              <a:gd name="connsiteX2" fmla="*/ 975360 w 975360"/>
              <a:gd name="connsiteY2" fmla="*/ 0 h 100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1005840">
                <a:moveTo>
                  <a:pt x="0" y="1005840"/>
                </a:moveTo>
                <a:cubicBezTo>
                  <a:pt x="67056" y="821944"/>
                  <a:pt x="238055" y="592999"/>
                  <a:pt x="384359" y="406055"/>
                </a:cubicBezTo>
                <a:cubicBezTo>
                  <a:pt x="530663" y="219111"/>
                  <a:pt x="699748" y="94409"/>
                  <a:pt x="975360" y="0"/>
                </a:cubicBezTo>
              </a:path>
            </a:pathLst>
          </a:custGeom>
          <a:noFill/>
          <a:ln w="25400">
            <a:solidFill>
              <a:srgbClr val="FFFF00"/>
            </a:solidFill>
            <a:headEnd type="oval" w="lg" len="lg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6" name="吹き出し: 角を丸めた四角形 25">
            <a:extLst>
              <a:ext uri="{FF2B5EF4-FFF2-40B4-BE49-F238E27FC236}">
                <a16:creationId xmlns:a16="http://schemas.microsoft.com/office/drawing/2014/main" id="{CCBFA970-4129-4F82-B479-AA33D85A043E}"/>
              </a:ext>
            </a:extLst>
          </p:cNvPr>
          <p:cNvSpPr/>
          <p:nvPr/>
        </p:nvSpPr>
        <p:spPr>
          <a:xfrm>
            <a:off x="7142456" y="3500414"/>
            <a:ext cx="1214472" cy="784043"/>
          </a:xfrm>
          <a:prstGeom prst="wedgeRoundRectCallout">
            <a:avLst>
              <a:gd name="adj1" fmla="val -67486"/>
              <a:gd name="adj2" fmla="val 22430"/>
              <a:gd name="adj3" fmla="val 16667"/>
            </a:avLst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Critical </a:t>
            </a:r>
          </a:p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Point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641F3D1-D075-4F00-93A6-72079742A29B}"/>
              </a:ext>
            </a:extLst>
          </p:cNvPr>
          <p:cNvSpPr txBox="1"/>
          <p:nvPr/>
        </p:nvSpPr>
        <p:spPr>
          <a:xfrm rot="1236307">
            <a:off x="5894262" y="3354888"/>
            <a:ext cx="812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FF00"/>
                </a:solidFill>
              </a:rPr>
              <a:t>1</a:t>
            </a:r>
            <a:r>
              <a:rPr kumimoji="1" lang="en-US" altLang="ja-JP" sz="2400" baseline="30000" dirty="0">
                <a:solidFill>
                  <a:srgbClr val="FFFF00"/>
                </a:solidFill>
              </a:rPr>
              <a:t>st</a:t>
            </a:r>
            <a:r>
              <a:rPr kumimoji="1" lang="en-US" altLang="ja-JP" sz="2400" dirty="0">
                <a:solidFill>
                  <a:srgbClr val="FFFF00"/>
                </a:solidFill>
              </a:rPr>
              <a:t> tr.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6ACE865-8616-4E1F-BDB9-926D400DE4B0}"/>
              </a:ext>
            </a:extLst>
          </p:cNvPr>
          <p:cNvSpPr txBox="1"/>
          <p:nvPr/>
        </p:nvSpPr>
        <p:spPr>
          <a:xfrm>
            <a:off x="5348377" y="1882236"/>
            <a:ext cx="3166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Phase diagram in heavy-quark region</a:t>
            </a:r>
            <a:endParaRPr kumimoji="1" lang="ja-JP" altLang="en-US" sz="2400" dirty="0"/>
          </a:p>
        </p:txBody>
      </p:sp>
      <p:sp>
        <p:nvSpPr>
          <p:cNvPr id="30" name="角丸四角形 165">
            <a:extLst>
              <a:ext uri="{FF2B5EF4-FFF2-40B4-BE49-F238E27FC236}">
                <a16:creationId xmlns:a16="http://schemas.microsoft.com/office/drawing/2014/main" id="{DD276764-B658-498A-AE5A-82AE0C23310D}"/>
              </a:ext>
            </a:extLst>
          </p:cNvPr>
          <p:cNvSpPr/>
          <p:nvPr/>
        </p:nvSpPr>
        <p:spPr>
          <a:xfrm>
            <a:off x="815715" y="6029467"/>
            <a:ext cx="7447440" cy="611268"/>
          </a:xfrm>
          <a:prstGeom prst="roundRect">
            <a:avLst>
              <a:gd name="adj" fmla="val 12295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08FBD244-1031-43B2-AC04-5382E12C142B}"/>
                  </a:ext>
                </a:extLst>
              </p:cNvPr>
              <p:cNvSpPr txBox="1"/>
              <p:nvPr/>
            </p:nvSpPr>
            <p:spPr>
              <a:xfrm>
                <a:off x="994160" y="6084564"/>
                <a:ext cx="7609933" cy="490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dirty="0"/>
                  <a:t>Various orders of phase transition with variation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kumimoji="1" lang="en-US" altLang="ja-JP" sz="2400" dirty="0"/>
                  <a:t>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08FBD244-1031-43B2-AC04-5382E12C14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160" y="6084564"/>
                <a:ext cx="7609933" cy="490199"/>
              </a:xfrm>
              <a:prstGeom prst="rect">
                <a:avLst/>
              </a:prstGeom>
              <a:blipFill>
                <a:blip r:embed="rId8"/>
                <a:stretch>
                  <a:fillRect l="-1202" t="-8642" b="-222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TexTeXPicture" descr="&lt;?xml version=&quot;1.0&quot; encoding=&quot;utf-16&quot;?&gt;&#10;&lt;TeXTeX&gt;&#10;  &lt;preamble&gt;\documentclass{jarticle}&#10;\usepackage{amsmath}&#10;\pagestyle{empty}&lt;/preamble&gt;&#10;  &lt;body&gt;\begin{align*} &#10;1/m_q ~({\rm or} ~ m_q)&#10;\end{align*}&lt;/body&gt;&#10;  &lt;fcolor&gt;FFFFFFFF&lt;/fcolor&gt;&#10;  &lt;bcolor&gt;FFFFFFFF&lt;/bcolor&gt;&#10;  &lt;transparent&gt;True&lt;/transparent&gt;&#10;  &lt;resolution&gt;1800&lt;/resolution&gt;&#10;  &lt;imageh&gt;259&lt;/imageh&gt;&#10;  &lt;imagew&gt;1440&lt;/imagew&gt;&#10;  &lt;scale&gt;50&lt;/scale&gt;&#10;  &lt;cursor&gt;22&lt;/cursor&gt;&#10;&lt;/TeXTeX&gt;">
            <a:extLst>
              <a:ext uri="{FF2B5EF4-FFF2-40B4-BE49-F238E27FC236}">
                <a16:creationId xmlns:a16="http://schemas.microsoft.com/office/drawing/2014/main" id="{6C97DC8D-E017-AD1B-04D3-F864D9144B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863" y="5289538"/>
            <a:ext cx="1524001" cy="27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0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水の中にあるプール&#10;&#10;低い精度で自動的に生成された説明">
            <a:extLst>
              <a:ext uri="{FF2B5EF4-FFF2-40B4-BE49-F238E27FC236}">
                <a16:creationId xmlns:a16="http://schemas.microsoft.com/office/drawing/2014/main" id="{58AA3BF5-9E85-4CE3-8423-E5B64EE24F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6" t="15507" r="22354" b="39345"/>
          <a:stretch/>
        </p:blipFill>
        <p:spPr>
          <a:xfrm>
            <a:off x="4669275" y="1401009"/>
            <a:ext cx="4036934" cy="1970330"/>
          </a:xfrm>
          <a:prstGeom prst="rect">
            <a:avLst/>
          </a:prstGeom>
        </p:spPr>
      </p:pic>
      <p:pic>
        <p:nvPicPr>
          <p:cNvPr id="7" name="Picture 25" descr="ev2_front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8" b="24411"/>
          <a:stretch/>
        </p:blipFill>
        <p:spPr bwMode="auto">
          <a:xfrm>
            <a:off x="440626" y="1401009"/>
            <a:ext cx="3990779" cy="1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Two Experimental Tools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351997" y="2141663"/>
            <a:ext cx="2278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5B9BD5">
                      <a:lumMod val="50000"/>
                      <a:alpha val="40000"/>
                    </a:srgbClr>
                  </a:glow>
                </a:effectLst>
                <a:uLnTx/>
                <a:uFillTx/>
                <a:latin typeface="Corbel"/>
                <a:ea typeface="+mj-ea"/>
                <a:cs typeface="+mn-cs"/>
              </a:rPr>
              <a:t>Real Experiment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5B9BD5">
                    <a:lumMod val="50000"/>
                    <a:alpha val="40000"/>
                  </a:srgbClr>
                </a:glow>
              </a:effectLst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99569" y="2155341"/>
            <a:ext cx="2576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70AD47">
                      <a:lumMod val="75000"/>
                      <a:alpha val="40000"/>
                    </a:srgbClr>
                  </a:glow>
                </a:effectLst>
                <a:uLnTx/>
                <a:uFillTx/>
                <a:latin typeface="Corbel"/>
                <a:ea typeface="+mj-ea"/>
                <a:cs typeface="+mn-cs"/>
              </a:rPr>
              <a:t>Virtual Experiment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70AD47">
                    <a:lumMod val="75000"/>
                    <a:alpha val="40000"/>
                  </a:srgbClr>
                </a:glow>
              </a:effectLst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739328" y="4549976"/>
            <a:ext cx="3966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First-principle simulations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on supercomputers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10567" y="4549976"/>
            <a:ext cx="3990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Colliding two heavy nuclei in accelerators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RHIC (USA), LHC (EU), etc.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BD670F3-BCAC-40B8-A1BD-A481C745E972}"/>
              </a:ext>
            </a:extLst>
          </p:cNvPr>
          <p:cNvSpPr txBox="1"/>
          <p:nvPr/>
        </p:nvSpPr>
        <p:spPr>
          <a:xfrm>
            <a:off x="410567" y="3404867"/>
            <a:ext cx="41614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5B9BD5">
                      <a:lumMod val="50000"/>
                      <a:alpha val="40000"/>
                    </a:srgbClr>
                  </a:glow>
                </a:effectLst>
                <a:uLnTx/>
                <a:uFillTx/>
                <a:latin typeface="Corbel"/>
                <a:ea typeface="+mj-ea"/>
                <a:cs typeface="+mn-cs"/>
              </a:rPr>
              <a:t>Relativistic Heavy-Ion Collisions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5B9BD5">
                    <a:lumMod val="50000"/>
                    <a:alpha val="40000"/>
                  </a:srgbClr>
                </a:glow>
              </a:effectLst>
              <a:uLnTx/>
              <a:uFillTx/>
              <a:latin typeface="Corbel"/>
              <a:ea typeface="+mj-ea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53F0B63-2DC9-4C92-841D-7E0E65A27D39}"/>
              </a:ext>
            </a:extLst>
          </p:cNvPr>
          <p:cNvSpPr txBox="1"/>
          <p:nvPr/>
        </p:nvSpPr>
        <p:spPr>
          <a:xfrm>
            <a:off x="4936394" y="3429000"/>
            <a:ext cx="3769815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j-ea"/>
                <a:cs typeface="+mn-cs"/>
              </a:rPr>
              <a:t>Lattice QCD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j-ea"/>
                <a:cs typeface="+mn-cs"/>
              </a:rPr>
              <a:t> Numerical Simulations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j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236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83D61F-859D-4889-A804-C55ACC0E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656"/>
            <a:ext cx="9144000" cy="1325563"/>
          </a:xfrm>
        </p:spPr>
        <p:txBody>
          <a:bodyPr/>
          <a:lstStyle/>
          <a:p>
            <a:r>
              <a:rPr lang="en-US" altLang="ja-JP" dirty="0"/>
              <a:t>Lattice QCD Numerical Simulations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706D5B2-0969-4167-B0C6-B5602A9D1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745AFA2-3D75-482D-A964-E931A54E0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047" y="1847077"/>
            <a:ext cx="2950817" cy="202962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B3EE52F-CA5E-46E3-9B93-E533A9B4CCEE}"/>
              </a:ext>
            </a:extLst>
          </p:cNvPr>
          <p:cNvSpPr txBox="1"/>
          <p:nvPr/>
        </p:nvSpPr>
        <p:spPr>
          <a:xfrm>
            <a:off x="7070375" y="2844225"/>
            <a:ext cx="1189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bg1"/>
                </a:solidFill>
              </a:rPr>
              <a:t>PACS-CS, </a:t>
            </a:r>
          </a:p>
          <a:p>
            <a:r>
              <a:rPr kumimoji="1" lang="en-US" altLang="ja-JP" sz="1600" dirty="0">
                <a:solidFill>
                  <a:schemeClr val="bg1"/>
                </a:solidFill>
              </a:rPr>
              <a:t>PR</a:t>
            </a:r>
            <a:r>
              <a:rPr kumimoji="1" lang="en-US" altLang="ja-JP" sz="1600" b="1" dirty="0">
                <a:solidFill>
                  <a:schemeClr val="bg1"/>
                </a:solidFill>
              </a:rPr>
              <a:t>D</a:t>
            </a:r>
            <a:r>
              <a:rPr kumimoji="1" lang="en-US" altLang="ja-JP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79</a:t>
            </a:r>
            <a:r>
              <a:rPr kumimoji="1" lang="en-US" altLang="ja-JP" sz="1600" dirty="0">
                <a:solidFill>
                  <a:schemeClr val="bg1"/>
                </a:solidFill>
              </a:rPr>
              <a:t> (’</a:t>
            </a:r>
            <a:r>
              <a:rPr kumimoji="1" lang="en-US" altLang="ja-JP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09</a:t>
            </a:r>
            <a:r>
              <a:rPr kumimoji="1" lang="en-US" altLang="ja-JP" sz="1600" dirty="0">
                <a:solidFill>
                  <a:schemeClr val="bg1"/>
                </a:solidFill>
              </a:rPr>
              <a:t>)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pic>
        <p:nvPicPr>
          <p:cNvPr id="20" name="Picture 76" descr="lattice">
            <a:extLst>
              <a:ext uri="{FF2B5EF4-FFF2-40B4-BE49-F238E27FC236}">
                <a16:creationId xmlns:a16="http://schemas.microsoft.com/office/drawing/2014/main" id="{4D8D51E2-F783-4DF6-9446-DC8684C34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104">
            <a:off x="729537" y="1306681"/>
            <a:ext cx="3686357" cy="355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円/楕円 9">
            <a:extLst>
              <a:ext uri="{FF2B5EF4-FFF2-40B4-BE49-F238E27FC236}">
                <a16:creationId xmlns:a16="http://schemas.microsoft.com/office/drawing/2014/main" id="{BED54160-6AB7-4628-A5D6-4C1F0E9C032B}"/>
              </a:ext>
            </a:extLst>
          </p:cNvPr>
          <p:cNvSpPr/>
          <p:nvPr/>
        </p:nvSpPr>
        <p:spPr>
          <a:xfrm>
            <a:off x="1472494" y="2039748"/>
            <a:ext cx="2196000" cy="2196000"/>
          </a:xfrm>
          <a:prstGeom prst="ellipse">
            <a:avLst/>
          </a:prstGeom>
          <a:solidFill>
            <a:srgbClr val="B3D9FF">
              <a:alpha val="50000"/>
            </a:srgbClr>
          </a:solidFill>
          <a:ln w="12700" cap="flat" cmpd="sng" algn="ctr">
            <a:noFill/>
            <a:prstDash val="solid"/>
          </a:ln>
          <a:effectLst>
            <a:softEdge rad="889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2" name="円/楕円 10">
            <a:extLst>
              <a:ext uri="{FF2B5EF4-FFF2-40B4-BE49-F238E27FC236}">
                <a16:creationId xmlns:a16="http://schemas.microsoft.com/office/drawing/2014/main" id="{13D85FEF-2901-462A-9C4C-D720F558401B}"/>
              </a:ext>
            </a:extLst>
          </p:cNvPr>
          <p:cNvSpPr/>
          <p:nvPr/>
        </p:nvSpPr>
        <p:spPr>
          <a:xfrm>
            <a:off x="2011402" y="2263150"/>
            <a:ext cx="1080000" cy="1080000"/>
          </a:xfrm>
          <a:prstGeom prst="ellipse">
            <a:avLst/>
          </a:prstGeom>
          <a:solidFill>
            <a:srgbClr val="FF0000">
              <a:alpha val="60000"/>
            </a:srgbClr>
          </a:solidFill>
          <a:ln w="127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3" name="円/楕円 11">
            <a:extLst>
              <a:ext uri="{FF2B5EF4-FFF2-40B4-BE49-F238E27FC236}">
                <a16:creationId xmlns:a16="http://schemas.microsoft.com/office/drawing/2014/main" id="{F5D5CCA2-85D7-4324-81FA-5F347D954D63}"/>
              </a:ext>
            </a:extLst>
          </p:cNvPr>
          <p:cNvSpPr/>
          <p:nvPr/>
        </p:nvSpPr>
        <p:spPr>
          <a:xfrm>
            <a:off x="2324573" y="2733658"/>
            <a:ext cx="1080000" cy="1080000"/>
          </a:xfrm>
          <a:prstGeom prst="ellipse">
            <a:avLst/>
          </a:prstGeom>
          <a:solidFill>
            <a:srgbClr val="0070C0">
              <a:alpha val="60000"/>
            </a:srgbClr>
          </a:solidFill>
          <a:ln w="127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4" name="円/楕円 12">
            <a:extLst>
              <a:ext uri="{FF2B5EF4-FFF2-40B4-BE49-F238E27FC236}">
                <a16:creationId xmlns:a16="http://schemas.microsoft.com/office/drawing/2014/main" id="{7F3F5C2B-A718-44D6-A85A-6637FFB11B3E}"/>
              </a:ext>
            </a:extLst>
          </p:cNvPr>
          <p:cNvSpPr/>
          <p:nvPr/>
        </p:nvSpPr>
        <p:spPr>
          <a:xfrm>
            <a:off x="1743453" y="2769468"/>
            <a:ext cx="1080000" cy="1080000"/>
          </a:xfrm>
          <a:prstGeom prst="ellipse">
            <a:avLst/>
          </a:prstGeom>
          <a:solidFill>
            <a:srgbClr val="00B050">
              <a:alpha val="60000"/>
            </a:srgbClr>
          </a:solidFill>
          <a:ln w="127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C358A88-8555-49CF-B1E0-EE037B9636DE}"/>
              </a:ext>
            </a:extLst>
          </p:cNvPr>
          <p:cNvSpPr txBox="1"/>
          <p:nvPr/>
        </p:nvSpPr>
        <p:spPr>
          <a:xfrm>
            <a:off x="5023104" y="1311233"/>
            <a:ext cx="3851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800" dirty="0"/>
              <a:t>Hadron Spectroscopy</a:t>
            </a:r>
            <a:endParaRPr kumimoji="1" lang="ja-JP" altLang="en-US" sz="2800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EB39C38-4A7D-4FB8-8DBB-F433F971D9B6}"/>
              </a:ext>
            </a:extLst>
          </p:cNvPr>
          <p:cNvSpPr txBox="1"/>
          <p:nvPr/>
        </p:nvSpPr>
        <p:spPr>
          <a:xfrm>
            <a:off x="5023104" y="3949754"/>
            <a:ext cx="3121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800" dirty="0"/>
              <a:t>Thermodynamics</a:t>
            </a:r>
            <a:endParaRPr kumimoji="1" lang="ja-JP" altLang="en-US" sz="28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7B642DC-2A18-4993-A8DA-3DFFD5431999}"/>
              </a:ext>
            </a:extLst>
          </p:cNvPr>
          <p:cNvSpPr txBox="1"/>
          <p:nvPr/>
        </p:nvSpPr>
        <p:spPr>
          <a:xfrm>
            <a:off x="169646" y="4770033"/>
            <a:ext cx="480170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Unique tool to perform </a:t>
            </a:r>
          </a:p>
          <a:p>
            <a:pPr algn="ctr"/>
            <a:r>
              <a:rPr lang="en-US" altLang="ja-JP" sz="2800" b="1" dirty="0"/>
              <a:t>quantitative</a:t>
            </a:r>
            <a:r>
              <a:rPr lang="en-US" altLang="ja-JP" sz="2800" dirty="0"/>
              <a:t> analyses of</a:t>
            </a:r>
            <a:endParaRPr kumimoji="1" lang="en-US" altLang="ja-JP" sz="2800" dirty="0"/>
          </a:p>
          <a:p>
            <a:pPr algn="ctr"/>
            <a:r>
              <a:rPr lang="en-US" altLang="ja-JP" sz="2800" b="1" dirty="0"/>
              <a:t>non-perturbative</a:t>
            </a:r>
            <a:r>
              <a:rPr lang="en-US" altLang="ja-JP" sz="2800" dirty="0"/>
              <a:t> QCD aspects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88661E89-E854-4B68-BC7E-2E5491B88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047" y="4472974"/>
            <a:ext cx="2950817" cy="221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43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pic>
        <p:nvPicPr>
          <p:cNvPr id="4" name="図 3" descr="J-PARC3_touk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847" y="-37077"/>
            <a:ext cx="9193436" cy="689507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Relativistic Heavy-Ion Collisions</a:t>
            </a:r>
            <a:endParaRPr kumimoji="1" lang="ja-JP" altLang="en-US" dirty="0"/>
          </a:p>
        </p:txBody>
      </p:sp>
      <p:grpSp>
        <p:nvGrpSpPr>
          <p:cNvPr id="8" name="グループ化 7"/>
          <p:cNvGrpSpPr/>
          <p:nvPr/>
        </p:nvGrpSpPr>
        <p:grpSpPr>
          <a:xfrm>
            <a:off x="1056515" y="1204320"/>
            <a:ext cx="7030969" cy="5511339"/>
            <a:chOff x="1056515" y="1204320"/>
            <a:chExt cx="7030969" cy="5511339"/>
          </a:xfrm>
        </p:grpSpPr>
        <p:pic>
          <p:nvPicPr>
            <p:cNvPr id="122" name="Picture 2" descr="http://legacy.kek.jp/newskek/2002/marapr/photo/CERN-MonBlan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32" b="6160"/>
            <a:stretch/>
          </p:blipFill>
          <p:spPr bwMode="auto">
            <a:xfrm>
              <a:off x="1056515" y="1204320"/>
              <a:ext cx="7030969" cy="5511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" name="テキスト ボックス 122"/>
            <p:cNvSpPr txBox="1"/>
            <p:nvPr/>
          </p:nvSpPr>
          <p:spPr>
            <a:xfrm>
              <a:off x="1056515" y="6253994"/>
              <a:ext cx="36279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LHC – Large Hadron Collider</a:t>
              </a:r>
              <a:endParaRPr kumimoji="1" lang="ja-JP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7083449"/>
      </p:ext>
    </p:extLst>
  </p:cSld>
  <p:clrMapOvr>
    <a:masterClrMapping/>
  </p:clrMapOvr>
</p:sld>
</file>

<file path=ppt/theme/theme1.xml><?xml version="1.0" encoding="utf-8"?>
<a:theme xmlns:a="http://schemas.openxmlformats.org/drawingml/2006/main" name="奥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8">
      <a:majorFont>
        <a:latin typeface="Corbel"/>
        <a:ea typeface="小塚ゴシック Pr6N B"/>
        <a:cs typeface=""/>
      </a:majorFont>
      <a:minorFont>
        <a:latin typeface="Corbel"/>
        <a:ea typeface="HGPｺﾞｼｯｸM"/>
        <a:cs typeface="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5875">
          <a:solidFill>
            <a:schemeClr val="tx1"/>
          </a:solidFill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kumimoji="1"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10_標準デザイン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ユーザー定義 4">
      <a:majorFont>
        <a:latin typeface="Arial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標準デザイン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��< ? x m l   v e r s i o n = " 1 . 0 "   e n c o d i n g = " u t f - 1 6 " ? > < T e X T e X >  
     < p r e a m b l e > \ d o c u m e n t c l a s s { j a r t i c l e }  
 \ u s e p a c k a g e { a m s m a t h }  
 \ p a g e s t y l e { e m p t y } < / p r e a m b l e >  
     < b o d y > \ b e g i n { a l i g n * }    
  
 \ e n d { a l i g n * } < / b o d y >  
     < f c o l o r > F F F F F F F F < / f c o l o r >  
     < b c o l o r > F F F F F F F F < / b c o l o r >  
     < t r a n s p a r e n t > T r u e < / t r a n s p a r e n t >  
     < r e s o l u t i o n > 1 8 0 0 < / r e s o l u t i o n >  
     < i m a g e h > - 1 < / i m a g e h >  
     < i m a g e w > - 1 < / i m a g e w >  
     < s c a l e > 5 0 < / s c a l e >  
     < c u r s o r > 1 6 < / c u r s o r >  
 < / T e X T e X > 
</file>

<file path=customXml/itemProps1.xml><?xml version="1.0" encoding="utf-8"?>
<ds:datastoreItem xmlns:ds="http://schemas.openxmlformats.org/officeDocument/2006/customXml" ds:itemID="{ADCECAC2-9424-4B15-A77B-A3FC13944F97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奥行</Template>
  <TotalTime>7738</TotalTime>
  <Words>1636</Words>
  <Application>Microsoft Office PowerPoint</Application>
  <PresentationFormat>画面に合わせる (4:3)</PresentationFormat>
  <Paragraphs>483</Paragraphs>
  <Slides>49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49</vt:i4>
      </vt:variant>
    </vt:vector>
  </HeadingPairs>
  <TitlesOfParts>
    <vt:vector size="63" baseType="lpstr">
      <vt:lpstr>小塚ゴシック Pr6N B</vt:lpstr>
      <vt:lpstr>游ゴシック</vt:lpstr>
      <vt:lpstr>Arial</vt:lpstr>
      <vt:lpstr>Arial Black</vt:lpstr>
      <vt:lpstr>Calibri</vt:lpstr>
      <vt:lpstr>Calibri Light</vt:lpstr>
      <vt:lpstr>Cambria Math</vt:lpstr>
      <vt:lpstr>Corbel</vt:lpstr>
      <vt:lpstr>Symbol</vt:lpstr>
      <vt:lpstr>Times New Roman</vt:lpstr>
      <vt:lpstr>Wingdings</vt:lpstr>
      <vt:lpstr>奥行</vt:lpstr>
      <vt:lpstr>10_標準デザイン</vt:lpstr>
      <vt:lpstr>1_標準デザイン</vt:lpstr>
      <vt:lpstr>Critical Points in Hot and Dense QCD</vt:lpstr>
      <vt:lpstr>Critical Points</vt:lpstr>
      <vt:lpstr>QCD Phase Diagram</vt:lpstr>
      <vt:lpstr>QCD Phase Diagram</vt:lpstr>
      <vt:lpstr>QCD Phase Diagram</vt:lpstr>
      <vt:lpstr>Varying Quark Masses</vt:lpstr>
      <vt:lpstr>Two Experimental Tools</vt:lpstr>
      <vt:lpstr>Lattice QCD Numerical Simulations</vt:lpstr>
      <vt:lpstr>Relativistic Heavy-Ion Collisions</vt:lpstr>
      <vt:lpstr>Relativistic Heavy-Ion Collisions</vt:lpstr>
      <vt:lpstr>Beam-Energy Scan</vt:lpstr>
      <vt:lpstr>Beam-Energy Scan</vt:lpstr>
      <vt:lpstr>Beam-Energy Scan</vt:lpstr>
      <vt:lpstr>PowerPoint プレゼンテーション</vt:lpstr>
      <vt:lpstr>J-PARC-HI: Staging Plan</vt:lpstr>
      <vt:lpstr>HIC vs LAT: Pros &amp; Cons</vt:lpstr>
      <vt:lpstr>HIC vs LAT: Pros &amp; Cons</vt:lpstr>
      <vt:lpstr>Fluctuations &amp; Distribution Functions</vt:lpstr>
      <vt:lpstr>Fluctuations</vt:lpstr>
      <vt:lpstr>Cumulants</vt:lpstr>
      <vt:lpstr>Cumulants around Critical Point</vt:lpstr>
      <vt:lpstr>Cumulants around Critical Point</vt:lpstr>
      <vt:lpstr>Cumulants around Critical Point</vt:lpstr>
      <vt:lpstr>Experimental Search for QCD Critical Point</vt:lpstr>
      <vt:lpstr>Beam-Energy Scan</vt:lpstr>
      <vt:lpstr>Event-by-event Fluctuations</vt:lpstr>
      <vt:lpstr>Cumulants around Critical Point</vt:lpstr>
      <vt:lpstr>Sign Change of Cumulant</vt:lpstr>
      <vt:lpstr>Impact of Negative Cumulants</vt:lpstr>
      <vt:lpstr>Proton Number Cumulants</vt:lpstr>
      <vt:lpstr>Time Evolution of Cumulants</vt:lpstr>
      <vt:lpstr>Rapidity Window Dependence in Diffusion Models</vt:lpstr>
      <vt:lpstr>Issues with Experimental Analysis</vt:lpstr>
      <vt:lpstr>Lattice Simulation of CP in Heavy-Quark Region</vt:lpstr>
      <vt:lpstr>Varying Quark Masses</vt:lpstr>
      <vt:lpstr>Cumulants around Critical Point</vt:lpstr>
      <vt:lpstr>Finite-Volume Effects</vt:lpstr>
      <vt:lpstr>Finite-Volume Effects</vt:lpstr>
      <vt:lpstr>Binder-Cumulant Analysis</vt:lpstr>
      <vt:lpstr>Numerical Simulation</vt:lpstr>
      <vt:lpstr>Binder-Cumulant Analysis</vt:lpstr>
      <vt:lpstr>Further Check of Finite-V Scaling</vt:lpstr>
      <vt:lpstr>Lattice Spacing Dependence</vt:lpstr>
      <vt:lpstr>Summary</vt:lpstr>
      <vt:lpstr>Quantum ChromoDynamics</vt:lpstr>
      <vt:lpstr>Quantum ChromoDynamics</vt:lpstr>
      <vt:lpstr>Quark-Gluon Plasma (QGP)</vt:lpstr>
      <vt:lpstr>Quark-Gluon Plasma (QGP)</vt:lpstr>
      <vt:lpstr>Quark-Gluon Plasma (QGP)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J-PARCが行う 重イオン衝突実験</dc:title>
  <dc:creator>Masakiyo Kitazawa</dc:creator>
  <cp:lastModifiedBy>Kitazawa Masakiyo</cp:lastModifiedBy>
  <cp:revision>503</cp:revision>
  <dcterms:created xsi:type="dcterms:W3CDTF">2015-11-23T09:24:11Z</dcterms:created>
  <dcterms:modified xsi:type="dcterms:W3CDTF">2022-08-25T05:46:05Z</dcterms:modified>
</cp:coreProperties>
</file>