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sldIdLst>
    <p:sldId id="256" r:id="rId3"/>
    <p:sldId id="266" r:id="rId4"/>
    <p:sldId id="258" r:id="rId5"/>
    <p:sldId id="277" r:id="rId6"/>
    <p:sldId id="267" r:id="rId7"/>
    <p:sldId id="271" r:id="rId8"/>
    <p:sldId id="278" r:id="rId9"/>
    <p:sldId id="280" r:id="rId10"/>
    <p:sldId id="284" r:id="rId11"/>
    <p:sldId id="281" r:id="rId12"/>
    <p:sldId id="282" r:id="rId13"/>
    <p:sldId id="283" r:id="rId14"/>
    <p:sldId id="268" r:id="rId15"/>
    <p:sldId id="273" r:id="rId16"/>
    <p:sldId id="263" r:id="rId17"/>
    <p:sldId id="262" r:id="rId18"/>
    <p:sldId id="274" r:id="rId19"/>
    <p:sldId id="261" r:id="rId20"/>
    <p:sldId id="259" r:id="rId21"/>
    <p:sldId id="260" r:id="rId22"/>
    <p:sldId id="264" r:id="rId23"/>
    <p:sldId id="265" r:id="rId24"/>
    <p:sldId id="270" r:id="rId25"/>
    <p:sldId id="269" r:id="rId26"/>
    <p:sldId id="27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676"/>
    <a:srgbClr val="A0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88CE357B-5875-4C73-B8D5-D7F713942DD7}"/>
    <pc:docChg chg="undo redo custSel addSld delSld modSld sldOrd modMainMaster">
      <pc:chgData name="Kitazawa Masakiyo" userId="2bf3742da7ad8ecb" providerId="LiveId" clId="{88CE357B-5875-4C73-B8D5-D7F713942DD7}" dt="2022-10-24T02:53:30.194" v="13178" actId="1036"/>
      <pc:docMkLst>
        <pc:docMk/>
      </pc:docMkLst>
      <pc:sldChg chg="addSp modSp new mod">
        <pc:chgData name="Kitazawa Masakiyo" userId="2bf3742da7ad8ecb" providerId="LiveId" clId="{88CE357B-5875-4C73-B8D5-D7F713942DD7}" dt="2022-10-24T01:08:13.576" v="10752" actId="20577"/>
        <pc:sldMkLst>
          <pc:docMk/>
          <pc:sldMk cId="2828014676" sldId="256"/>
        </pc:sldMkLst>
        <pc:spChg chg="mod">
          <ac:chgData name="Kitazawa Masakiyo" userId="2bf3742da7ad8ecb" providerId="LiveId" clId="{88CE357B-5875-4C73-B8D5-D7F713942DD7}" dt="2022-10-24T01:08:13.576" v="10752" actId="20577"/>
          <ac:spMkLst>
            <pc:docMk/>
            <pc:sldMk cId="2828014676" sldId="256"/>
            <ac:spMk id="2" creationId="{BF3333E7-8339-4B4A-A22F-A6835D69AD96}"/>
          </ac:spMkLst>
        </pc:spChg>
        <pc:spChg chg="mod">
          <ac:chgData name="Kitazawa Masakiyo" userId="2bf3742da7ad8ecb" providerId="LiveId" clId="{88CE357B-5875-4C73-B8D5-D7F713942DD7}" dt="2022-10-23T09:44:40.339" v="2925" actId="27636"/>
          <ac:spMkLst>
            <pc:docMk/>
            <pc:sldMk cId="2828014676" sldId="256"/>
            <ac:spMk id="3" creationId="{F143FDEB-7613-45BD-9E72-3FF5A842BC42}"/>
          </ac:spMkLst>
        </pc:spChg>
        <pc:spChg chg="add mod">
          <ac:chgData name="Kitazawa Masakiyo" userId="2bf3742da7ad8ecb" providerId="LiveId" clId="{88CE357B-5875-4C73-B8D5-D7F713942DD7}" dt="2022-10-23T09:44:35.269" v="2922" actId="122"/>
          <ac:spMkLst>
            <pc:docMk/>
            <pc:sldMk cId="2828014676" sldId="256"/>
            <ac:spMk id="4" creationId="{0C6051CD-EE10-4756-BD4D-6B8ED0CADB99}"/>
          </ac:spMkLst>
        </pc:spChg>
      </pc:sldChg>
      <pc:sldChg chg="modSp new del mod">
        <pc:chgData name="Kitazawa Masakiyo" userId="2bf3742da7ad8ecb" providerId="LiveId" clId="{88CE357B-5875-4C73-B8D5-D7F713942DD7}" dt="2022-10-22T03:12:18.453" v="470" actId="2696"/>
        <pc:sldMkLst>
          <pc:docMk/>
          <pc:sldMk cId="1578671629" sldId="257"/>
        </pc:sldMkLst>
        <pc:spChg chg="mod">
          <ac:chgData name="Kitazawa Masakiyo" userId="2bf3742da7ad8ecb" providerId="LiveId" clId="{88CE357B-5875-4C73-B8D5-D7F713942DD7}" dt="2022-10-22T00:24:48.999" v="48" actId="113"/>
          <ac:spMkLst>
            <pc:docMk/>
            <pc:sldMk cId="1578671629" sldId="257"/>
            <ac:spMk id="2" creationId="{9B98CA9C-6A98-4B63-A3BE-32D568C53E49}"/>
          </ac:spMkLst>
        </pc:spChg>
      </pc:sldChg>
      <pc:sldChg chg="new del">
        <pc:chgData name="Kitazawa Masakiyo" userId="2bf3742da7ad8ecb" providerId="LiveId" clId="{88CE357B-5875-4C73-B8D5-D7F713942DD7}" dt="2022-10-22T00:11:58.010" v="4" actId="680"/>
        <pc:sldMkLst>
          <pc:docMk/>
          <pc:sldMk cId="4176657264" sldId="257"/>
        </pc:sldMkLst>
      </pc:sldChg>
      <pc:sldChg chg="addSp delSp modSp new mod modAnim">
        <pc:chgData name="Kitazawa Masakiyo" userId="2bf3742da7ad8ecb" providerId="LiveId" clId="{88CE357B-5875-4C73-B8D5-D7F713942DD7}" dt="2022-10-24T01:09:07.407" v="10764"/>
        <pc:sldMkLst>
          <pc:docMk/>
          <pc:sldMk cId="1480464224" sldId="258"/>
        </pc:sldMkLst>
        <pc:spChg chg="mod">
          <ac:chgData name="Kitazawa Masakiyo" userId="2bf3742da7ad8ecb" providerId="LiveId" clId="{88CE357B-5875-4C73-B8D5-D7F713942DD7}" dt="2022-10-23T10:15:15.809" v="3536" actId="20577"/>
          <ac:spMkLst>
            <pc:docMk/>
            <pc:sldMk cId="1480464224" sldId="258"/>
            <ac:spMk id="2" creationId="{A2BE5A03-ACF9-4E85-BAD6-272C08546523}"/>
          </ac:spMkLst>
        </pc:spChg>
        <pc:spChg chg="del">
          <ac:chgData name="Kitazawa Masakiyo" userId="2bf3742da7ad8ecb" providerId="LiveId" clId="{88CE357B-5875-4C73-B8D5-D7F713942DD7}" dt="2022-10-22T01:09:02.640" v="52" actId="21"/>
          <ac:spMkLst>
            <pc:docMk/>
            <pc:sldMk cId="1480464224" sldId="258"/>
            <ac:spMk id="3" creationId="{149AAC5C-3B6F-4079-9480-EEE6ABA4C98F}"/>
          </ac:spMkLst>
        </pc:spChg>
        <pc:spChg chg="add mod">
          <ac:chgData name="Kitazawa Masakiyo" userId="2bf3742da7ad8ecb" providerId="LiveId" clId="{88CE357B-5875-4C73-B8D5-D7F713942DD7}" dt="2022-10-23T13:03:21.462" v="3967" actId="948"/>
          <ac:spMkLst>
            <pc:docMk/>
            <pc:sldMk cId="1480464224" sldId="258"/>
            <ac:spMk id="8" creationId="{8D6A3285-D0CC-46FF-9148-9A03E3186559}"/>
          </ac:spMkLst>
        </pc:spChg>
        <pc:spChg chg="add mod">
          <ac:chgData name="Kitazawa Masakiyo" userId="2bf3742da7ad8ecb" providerId="LiveId" clId="{88CE357B-5875-4C73-B8D5-D7F713942DD7}" dt="2022-10-23T12:52:40.567" v="3717" actId="207"/>
          <ac:spMkLst>
            <pc:docMk/>
            <pc:sldMk cId="1480464224" sldId="258"/>
            <ac:spMk id="12" creationId="{9B8434C6-A20B-4C3B-960E-EA05E90FB75C}"/>
          </ac:spMkLst>
        </pc:spChg>
        <pc:spChg chg="add del mod">
          <ac:chgData name="Kitazawa Masakiyo" userId="2bf3742da7ad8ecb" providerId="LiveId" clId="{88CE357B-5875-4C73-B8D5-D7F713942DD7}" dt="2022-10-22T01:28:39.235" v="120" actId="767"/>
          <ac:spMkLst>
            <pc:docMk/>
            <pc:sldMk cId="1480464224" sldId="258"/>
            <ac:spMk id="13" creationId="{968744D7-FEAE-4CE7-AF78-1BD54DD0245D}"/>
          </ac:spMkLst>
        </pc:spChg>
        <pc:spChg chg="add mod">
          <ac:chgData name="Kitazawa Masakiyo" userId="2bf3742da7ad8ecb" providerId="LiveId" clId="{88CE357B-5875-4C73-B8D5-D7F713942DD7}" dt="2022-10-23T13:10:42.374" v="4129" actId="1036"/>
          <ac:spMkLst>
            <pc:docMk/>
            <pc:sldMk cId="1480464224" sldId="258"/>
            <ac:spMk id="14" creationId="{3FD67DCA-5A3D-4FF4-AADB-D613DCCDF670}"/>
          </ac:spMkLst>
        </pc:spChg>
        <pc:spChg chg="add mod ord">
          <ac:chgData name="Kitazawa Masakiyo" userId="2bf3742da7ad8ecb" providerId="LiveId" clId="{88CE357B-5875-4C73-B8D5-D7F713942DD7}" dt="2022-10-23T13:00:13.492" v="3900" actId="1076"/>
          <ac:spMkLst>
            <pc:docMk/>
            <pc:sldMk cId="1480464224" sldId="258"/>
            <ac:spMk id="15" creationId="{3944BA67-E095-4F0F-868C-7F8F47CF039F}"/>
          </ac:spMkLst>
        </pc:spChg>
        <pc:spChg chg="add del mod">
          <ac:chgData name="Kitazawa Masakiyo" userId="2bf3742da7ad8ecb" providerId="LiveId" clId="{88CE357B-5875-4C73-B8D5-D7F713942DD7}" dt="2022-10-22T02:23:36.693" v="175" actId="21"/>
          <ac:spMkLst>
            <pc:docMk/>
            <pc:sldMk cId="1480464224" sldId="258"/>
            <ac:spMk id="16" creationId="{6783284F-6331-4BAC-8858-821265A8458D}"/>
          </ac:spMkLst>
        </pc:spChg>
        <pc:spChg chg="add mod">
          <ac:chgData name="Kitazawa Masakiyo" userId="2bf3742da7ad8ecb" providerId="LiveId" clId="{88CE357B-5875-4C73-B8D5-D7F713942DD7}" dt="2022-10-23T15:36:46.686" v="8489" actId="164"/>
          <ac:spMkLst>
            <pc:docMk/>
            <pc:sldMk cId="1480464224" sldId="258"/>
            <ac:spMk id="19" creationId="{69669F48-04F1-4F73-A952-9DFC29B26023}"/>
          </ac:spMkLst>
        </pc:spChg>
        <pc:spChg chg="add del mod ord">
          <ac:chgData name="Kitazawa Masakiyo" userId="2bf3742da7ad8ecb" providerId="LiveId" clId="{88CE357B-5875-4C73-B8D5-D7F713942DD7}" dt="2022-10-23T15:36:37.382" v="8488" actId="478"/>
          <ac:spMkLst>
            <pc:docMk/>
            <pc:sldMk cId="1480464224" sldId="258"/>
            <ac:spMk id="21" creationId="{0E3903DD-1D52-4CCE-84C0-3D5D297B918A}"/>
          </ac:spMkLst>
        </pc:spChg>
        <pc:spChg chg="add del mod">
          <ac:chgData name="Kitazawa Masakiyo" userId="2bf3742da7ad8ecb" providerId="LiveId" clId="{88CE357B-5875-4C73-B8D5-D7F713942DD7}" dt="2022-10-22T02:25:35.012" v="190" actId="21"/>
          <ac:spMkLst>
            <pc:docMk/>
            <pc:sldMk cId="1480464224" sldId="258"/>
            <ac:spMk id="21" creationId="{E77B6063-A734-4754-BADE-32706BD5BC07}"/>
          </ac:spMkLst>
        </pc:spChg>
        <pc:spChg chg="add mod">
          <ac:chgData name="Kitazawa Masakiyo" userId="2bf3742da7ad8ecb" providerId="LiveId" clId="{88CE357B-5875-4C73-B8D5-D7F713942DD7}" dt="2022-10-23T15:36:46.686" v="8489" actId="164"/>
          <ac:spMkLst>
            <pc:docMk/>
            <pc:sldMk cId="1480464224" sldId="258"/>
            <ac:spMk id="24" creationId="{05F84817-F157-4986-A44E-D1FBC05A5B9B}"/>
          </ac:spMkLst>
        </pc:spChg>
        <pc:spChg chg="add del mod">
          <ac:chgData name="Kitazawa Masakiyo" userId="2bf3742da7ad8ecb" providerId="LiveId" clId="{88CE357B-5875-4C73-B8D5-D7F713942DD7}" dt="2022-10-23T15:36:37.382" v="8488" actId="478"/>
          <ac:spMkLst>
            <pc:docMk/>
            <pc:sldMk cId="1480464224" sldId="258"/>
            <ac:spMk id="25" creationId="{3400D06E-09B9-48C1-AD5C-592615FE1D17}"/>
          </ac:spMkLst>
        </pc:spChg>
        <pc:spChg chg="add del mod">
          <ac:chgData name="Kitazawa Masakiyo" userId="2bf3742da7ad8ecb" providerId="LiveId" clId="{88CE357B-5875-4C73-B8D5-D7F713942DD7}" dt="2022-10-22T02:42:38.160" v="249" actId="21"/>
          <ac:spMkLst>
            <pc:docMk/>
            <pc:sldMk cId="1480464224" sldId="258"/>
            <ac:spMk id="26" creationId="{5C8F9B21-BA42-4B69-B316-A813DF150580}"/>
          </ac:spMkLst>
        </pc:spChg>
        <pc:spChg chg="add del mod">
          <ac:chgData name="Kitazawa Masakiyo" userId="2bf3742da7ad8ecb" providerId="LiveId" clId="{88CE357B-5875-4C73-B8D5-D7F713942DD7}" dt="2022-10-23T10:26:50.806" v="3605" actId="478"/>
          <ac:spMkLst>
            <pc:docMk/>
            <pc:sldMk cId="1480464224" sldId="258"/>
            <ac:spMk id="33" creationId="{F34010BC-5A1F-4B98-AD91-135A7B5C5C7C}"/>
          </ac:spMkLst>
        </pc:spChg>
        <pc:spChg chg="add mod ord">
          <ac:chgData name="Kitazawa Masakiyo" userId="2bf3742da7ad8ecb" providerId="LiveId" clId="{88CE357B-5875-4C73-B8D5-D7F713942DD7}" dt="2022-10-23T13:04:48.995" v="3979" actId="14100"/>
          <ac:spMkLst>
            <pc:docMk/>
            <pc:sldMk cId="1480464224" sldId="258"/>
            <ac:spMk id="35" creationId="{6296854F-C608-408D-B13F-2B8A0F7E4B29}"/>
          </ac:spMkLst>
        </pc:spChg>
        <pc:spChg chg="add mod ord">
          <ac:chgData name="Kitazawa Masakiyo" userId="2bf3742da7ad8ecb" providerId="LiveId" clId="{88CE357B-5875-4C73-B8D5-D7F713942DD7}" dt="2022-10-23T15:36:46.686" v="8489" actId="164"/>
          <ac:spMkLst>
            <pc:docMk/>
            <pc:sldMk cId="1480464224" sldId="258"/>
            <ac:spMk id="36" creationId="{522C8905-7D72-434F-AA76-89ECD30C06C5}"/>
          </ac:spMkLst>
        </pc:spChg>
        <pc:spChg chg="add mod">
          <ac:chgData name="Kitazawa Masakiyo" userId="2bf3742da7ad8ecb" providerId="LiveId" clId="{88CE357B-5875-4C73-B8D5-D7F713942DD7}" dt="2022-10-23T15:36:46.686" v="8489" actId="164"/>
          <ac:spMkLst>
            <pc:docMk/>
            <pc:sldMk cId="1480464224" sldId="258"/>
            <ac:spMk id="37" creationId="{F7016591-49CE-4F6D-A54A-EDF59A619F86}"/>
          </ac:spMkLst>
        </pc:spChg>
        <pc:spChg chg="add del mod">
          <ac:chgData name="Kitazawa Masakiyo" userId="2bf3742da7ad8ecb" providerId="LiveId" clId="{88CE357B-5875-4C73-B8D5-D7F713942DD7}" dt="2022-10-23T15:36:37.382" v="8488" actId="478"/>
          <ac:spMkLst>
            <pc:docMk/>
            <pc:sldMk cId="1480464224" sldId="258"/>
            <ac:spMk id="38" creationId="{16BE0A4A-DFB6-4869-B28F-8AA81DE18178}"/>
          </ac:spMkLst>
        </pc:spChg>
        <pc:spChg chg="add del mod">
          <ac:chgData name="Kitazawa Masakiyo" userId="2bf3742da7ad8ecb" providerId="LiveId" clId="{88CE357B-5875-4C73-B8D5-D7F713942DD7}" dt="2022-10-23T15:36:37.382" v="8488" actId="478"/>
          <ac:spMkLst>
            <pc:docMk/>
            <pc:sldMk cId="1480464224" sldId="258"/>
            <ac:spMk id="39" creationId="{94792280-0D38-483A-9C87-09275138EF86}"/>
          </ac:spMkLst>
        </pc:spChg>
        <pc:spChg chg="add del mod">
          <ac:chgData name="Kitazawa Masakiyo" userId="2bf3742da7ad8ecb" providerId="LiveId" clId="{88CE357B-5875-4C73-B8D5-D7F713942DD7}" dt="2022-10-23T15:36:37.382" v="8488" actId="478"/>
          <ac:spMkLst>
            <pc:docMk/>
            <pc:sldMk cId="1480464224" sldId="258"/>
            <ac:spMk id="40" creationId="{BC0C84F8-124A-4992-8362-331DA5D9FD44}"/>
          </ac:spMkLst>
        </pc:spChg>
        <pc:grpChg chg="add mod">
          <ac:chgData name="Kitazawa Masakiyo" userId="2bf3742da7ad8ecb" providerId="LiveId" clId="{88CE357B-5875-4C73-B8D5-D7F713942DD7}" dt="2022-10-23T15:36:46.686" v="8489" actId="164"/>
          <ac:grpSpMkLst>
            <pc:docMk/>
            <pc:sldMk cId="1480464224" sldId="258"/>
            <ac:grpSpMk id="3" creationId="{300AFE92-5BB4-4CA6-BDAF-82453142E25C}"/>
          </ac:grpSpMkLst>
        </pc:grpChg>
        <pc:graphicFrameChg chg="add del mod">
          <ac:chgData name="Kitazawa Masakiyo" userId="2bf3742da7ad8ecb" providerId="LiveId" clId="{88CE357B-5875-4C73-B8D5-D7F713942DD7}" dt="2022-10-23T10:23:29.909" v="3599" actId="21"/>
          <ac:graphicFrameMkLst>
            <pc:docMk/>
            <pc:sldMk cId="1480464224" sldId="258"/>
            <ac:graphicFrameMk id="26" creationId="{E4CCD0B6-95C7-4D1F-A4F6-79E2CB17FF2B}"/>
          </ac:graphicFrameMkLst>
        </pc:graphicFrameChg>
        <pc:graphicFrameChg chg="add mod">
          <ac:chgData name="Kitazawa Masakiyo" userId="2bf3742da7ad8ecb" providerId="LiveId" clId="{88CE357B-5875-4C73-B8D5-D7F713942DD7}" dt="2022-10-23T13:07:17.628" v="4033" actId="1038"/>
          <ac:graphicFrameMkLst>
            <pc:docMk/>
            <pc:sldMk cId="1480464224" sldId="258"/>
            <ac:graphicFrameMk id="27" creationId="{D76757F0-BF21-4ABA-8E5F-D53C6ACA3E78}"/>
          </ac:graphicFrameMkLst>
        </pc:graphicFrameChg>
        <pc:picChg chg="add mod">
          <ac:chgData name="Kitazawa Masakiyo" userId="2bf3742da7ad8ecb" providerId="LiveId" clId="{88CE357B-5875-4C73-B8D5-D7F713942DD7}" dt="2022-10-24T01:09:07.407" v="10762"/>
          <ac:picMkLst>
            <pc:docMk/>
            <pc:sldMk cId="1480464224" sldId="258"/>
            <ac:picMk id="5" creationId="{308BC32D-B560-4F2B-AD64-D281192C228F}"/>
          </ac:picMkLst>
        </pc:picChg>
        <pc:picChg chg="add del mod">
          <ac:chgData name="Kitazawa Masakiyo" userId="2bf3742da7ad8ecb" providerId="LiveId" clId="{88CE357B-5875-4C73-B8D5-D7F713942DD7}" dt="2022-10-22T01:10:54.690" v="66" actId="478"/>
          <ac:picMkLst>
            <pc:docMk/>
            <pc:sldMk cId="1480464224" sldId="258"/>
            <ac:picMk id="5" creationId="{770305BC-A58A-46A1-B12C-23A8907DDDC4}"/>
          </ac:picMkLst>
        </pc:picChg>
        <pc:picChg chg="add mod">
          <ac:chgData name="Kitazawa Masakiyo" userId="2bf3742da7ad8ecb" providerId="LiveId" clId="{88CE357B-5875-4C73-B8D5-D7F713942DD7}" dt="2022-10-23T12:52:51.033" v="3718" actId="1076"/>
          <ac:picMkLst>
            <pc:docMk/>
            <pc:sldMk cId="1480464224" sldId="258"/>
            <ac:picMk id="7" creationId="{84758A78-A857-4558-A26B-8E3971A7C853}"/>
          </ac:picMkLst>
        </pc:picChg>
        <pc:picChg chg="add del mod">
          <ac:chgData name="Kitazawa Masakiyo" userId="2bf3742da7ad8ecb" providerId="LiveId" clId="{88CE357B-5875-4C73-B8D5-D7F713942DD7}" dt="2022-10-23T10:22:08.311" v="3586"/>
          <ac:picMkLst>
            <pc:docMk/>
            <pc:sldMk cId="1480464224" sldId="258"/>
            <ac:picMk id="8" creationId="{6979778C-EDBB-4D2B-8F0B-E7B9E2ABEA74}"/>
          </ac:picMkLst>
        </pc:picChg>
        <pc:picChg chg="add del mod">
          <ac:chgData name="Kitazawa Masakiyo" userId="2bf3742da7ad8ecb" providerId="LiveId" clId="{88CE357B-5875-4C73-B8D5-D7F713942DD7}" dt="2022-10-22T01:12:01.668" v="86"/>
          <ac:picMkLst>
            <pc:docMk/>
            <pc:sldMk cId="1480464224" sldId="258"/>
            <ac:picMk id="9" creationId="{03F40279-1CFF-41D2-B720-C15BA34A86FE}"/>
          </ac:picMkLst>
        </pc:picChg>
        <pc:picChg chg="add mod">
          <ac:chgData name="Kitazawa Masakiyo" userId="2bf3742da7ad8ecb" providerId="LiveId" clId="{88CE357B-5875-4C73-B8D5-D7F713942DD7}" dt="2022-10-23T13:00:13.492" v="3900" actId="1076"/>
          <ac:picMkLst>
            <pc:docMk/>
            <pc:sldMk cId="1480464224" sldId="258"/>
            <ac:picMk id="10" creationId="{BFA8FB77-6039-4EE8-BA8B-AD67FE99AADB}"/>
          </ac:picMkLst>
        </pc:picChg>
        <pc:picChg chg="add del mod">
          <ac:chgData name="Kitazawa Masakiyo" userId="2bf3742da7ad8ecb" providerId="LiveId" clId="{88CE357B-5875-4C73-B8D5-D7F713942DD7}" dt="2022-10-24T01:09:07.407" v="10764"/>
          <ac:picMkLst>
            <pc:docMk/>
            <pc:sldMk cId="1480464224" sldId="258"/>
            <ac:picMk id="11" creationId="{2B59D817-E0E8-4A3C-9C1C-B486C3A81CC4}"/>
          </ac:picMkLst>
        </pc:picChg>
        <pc:picChg chg="add mod">
          <ac:chgData name="Kitazawa Masakiyo" userId="2bf3742da7ad8ecb" providerId="LiveId" clId="{88CE357B-5875-4C73-B8D5-D7F713942DD7}" dt="2022-10-23T15:36:46.686" v="8489" actId="164"/>
          <ac:picMkLst>
            <pc:docMk/>
            <pc:sldMk cId="1480464224" sldId="258"/>
            <ac:picMk id="17" creationId="{219CD622-3F37-42D3-A387-5C5C96A4EF25}"/>
          </ac:picMkLst>
        </pc:picChg>
        <pc:picChg chg="add del mod">
          <ac:chgData name="Kitazawa Masakiyo" userId="2bf3742da7ad8ecb" providerId="LiveId" clId="{88CE357B-5875-4C73-B8D5-D7F713942DD7}" dt="2022-10-22T02:23:08.491" v="174"/>
          <ac:picMkLst>
            <pc:docMk/>
            <pc:sldMk cId="1480464224" sldId="258"/>
            <ac:picMk id="18" creationId="{21EC1434-35BB-4A75-A86A-22C6E74A937E}"/>
          </ac:picMkLst>
        </pc:picChg>
        <pc:picChg chg="add mod">
          <ac:chgData name="Kitazawa Masakiyo" userId="2bf3742da7ad8ecb" providerId="LiveId" clId="{88CE357B-5875-4C73-B8D5-D7F713942DD7}" dt="2022-10-23T13:00:13.492" v="3900" actId="1076"/>
          <ac:picMkLst>
            <pc:docMk/>
            <pc:sldMk cId="1480464224" sldId="258"/>
            <ac:picMk id="18" creationId="{BECC077D-C04D-4CE9-A9C8-01D558AA7C63}"/>
          </ac:picMkLst>
        </pc:picChg>
        <pc:picChg chg="add del mod">
          <ac:chgData name="Kitazawa Masakiyo" userId="2bf3742da7ad8ecb" providerId="LiveId" clId="{88CE357B-5875-4C73-B8D5-D7F713942DD7}" dt="2022-10-22T02:25:28.059" v="189"/>
          <ac:picMkLst>
            <pc:docMk/>
            <pc:sldMk cId="1480464224" sldId="258"/>
            <ac:picMk id="20" creationId="{92F67D3B-8B84-4DB1-A8E5-19E620425885}"/>
          </ac:picMkLst>
        </pc:picChg>
        <pc:picChg chg="add del mod">
          <ac:chgData name="Kitazawa Masakiyo" userId="2bf3742da7ad8ecb" providerId="LiveId" clId="{88CE357B-5875-4C73-B8D5-D7F713942DD7}" dt="2022-10-23T13:16:00.021" v="4279"/>
          <ac:picMkLst>
            <pc:docMk/>
            <pc:sldMk cId="1480464224" sldId="258"/>
            <ac:picMk id="23" creationId="{69C0B661-D3D3-4A5A-808F-760EAC824F78}"/>
          </ac:picMkLst>
        </pc:picChg>
        <pc:picChg chg="add del mod">
          <ac:chgData name="Kitazawa Masakiyo" userId="2bf3742da7ad8ecb" providerId="LiveId" clId="{88CE357B-5875-4C73-B8D5-D7F713942DD7}" dt="2022-10-23T15:36:37.382" v="8488" actId="478"/>
          <ac:picMkLst>
            <pc:docMk/>
            <pc:sldMk cId="1480464224" sldId="258"/>
            <ac:picMk id="26" creationId="{22FFA847-CC01-4115-A1A0-355F34465E52}"/>
          </ac:picMkLst>
        </pc:picChg>
        <pc:picChg chg="add del mod">
          <ac:chgData name="Kitazawa Masakiyo" userId="2bf3742da7ad8ecb" providerId="LiveId" clId="{88CE357B-5875-4C73-B8D5-D7F713942DD7}" dt="2022-10-22T02:42:32.051" v="248"/>
          <ac:picMkLst>
            <pc:docMk/>
            <pc:sldMk cId="1480464224" sldId="258"/>
            <ac:picMk id="28" creationId="{372CA0C6-D33A-4A38-86DF-3229E6319360}"/>
          </ac:picMkLst>
        </pc:picChg>
        <pc:picChg chg="add mod">
          <ac:chgData name="Kitazawa Masakiyo" userId="2bf3742da7ad8ecb" providerId="LiveId" clId="{88CE357B-5875-4C73-B8D5-D7F713942DD7}" dt="2022-10-23T15:36:46.686" v="8489" actId="164"/>
          <ac:picMkLst>
            <pc:docMk/>
            <pc:sldMk cId="1480464224" sldId="258"/>
            <ac:picMk id="30" creationId="{97322666-F156-4115-B931-CF0630BA0E85}"/>
          </ac:picMkLst>
        </pc:picChg>
        <pc:picChg chg="add mod">
          <ac:chgData name="Kitazawa Masakiyo" userId="2bf3742da7ad8ecb" providerId="LiveId" clId="{88CE357B-5875-4C73-B8D5-D7F713942DD7}" dt="2022-10-23T13:07:08.692" v="4011" actId="1038"/>
          <ac:picMkLst>
            <pc:docMk/>
            <pc:sldMk cId="1480464224" sldId="258"/>
            <ac:picMk id="31" creationId="{0334E9DB-7183-4B8C-A6D5-C8AE0FF2BD27}"/>
          </ac:picMkLst>
        </pc:picChg>
        <pc:picChg chg="add mod">
          <ac:chgData name="Kitazawa Masakiyo" userId="2bf3742da7ad8ecb" providerId="LiveId" clId="{88CE357B-5875-4C73-B8D5-D7F713942DD7}" dt="2022-10-23T13:07:08.692" v="4011" actId="1038"/>
          <ac:picMkLst>
            <pc:docMk/>
            <pc:sldMk cId="1480464224" sldId="258"/>
            <ac:picMk id="32" creationId="{6AEFEED4-A423-4019-9034-7AAB86B85922}"/>
          </ac:picMkLst>
        </pc:picChg>
        <pc:picChg chg="add del mod">
          <ac:chgData name="Kitazawa Masakiyo" userId="2bf3742da7ad8ecb" providerId="LiveId" clId="{88CE357B-5875-4C73-B8D5-D7F713942DD7}" dt="2022-10-23T12:59:10.660" v="3829"/>
          <ac:picMkLst>
            <pc:docMk/>
            <pc:sldMk cId="1480464224" sldId="258"/>
            <ac:picMk id="33" creationId="{8C877113-7526-4558-940F-A63204C76711}"/>
          </ac:picMkLst>
        </pc:picChg>
        <pc:picChg chg="add mod">
          <ac:chgData name="Kitazawa Masakiyo" userId="2bf3742da7ad8ecb" providerId="LiveId" clId="{88CE357B-5875-4C73-B8D5-D7F713942DD7}" dt="2022-10-23T13:07:08.692" v="4011" actId="1038"/>
          <ac:picMkLst>
            <pc:docMk/>
            <pc:sldMk cId="1480464224" sldId="258"/>
            <ac:picMk id="34" creationId="{4AE0F753-EAB8-477F-904D-19C87E7F90B0}"/>
          </ac:picMkLst>
        </pc:picChg>
        <pc:picChg chg="add mod">
          <ac:chgData name="Kitazawa Masakiyo" userId="2bf3742da7ad8ecb" providerId="LiveId" clId="{88CE357B-5875-4C73-B8D5-D7F713942DD7}" dt="2022-10-23T13:16:00.021" v="4277"/>
          <ac:picMkLst>
            <pc:docMk/>
            <pc:sldMk cId="1480464224" sldId="258"/>
            <ac:picMk id="42" creationId="{F6B60F74-70ED-479F-AC86-4490F8E02431}"/>
          </ac:picMkLst>
        </pc:picChg>
        <pc:cxnChg chg="add mod">
          <ac:chgData name="Kitazawa Masakiyo" userId="2bf3742da7ad8ecb" providerId="LiveId" clId="{88CE357B-5875-4C73-B8D5-D7F713942DD7}" dt="2022-10-23T13:00:13.492" v="3900" actId="1076"/>
          <ac:cxnSpMkLst>
            <pc:docMk/>
            <pc:sldMk cId="1480464224" sldId="258"/>
            <ac:cxnSpMk id="13" creationId="{DD4A9F58-E62B-496D-8FAD-5804B4EF4679}"/>
          </ac:cxnSpMkLst>
        </pc:cxnChg>
        <pc:cxnChg chg="add mod">
          <ac:chgData name="Kitazawa Masakiyo" userId="2bf3742da7ad8ecb" providerId="LiveId" clId="{88CE357B-5875-4C73-B8D5-D7F713942DD7}" dt="2022-10-23T13:00:13.492" v="3900" actId="1076"/>
          <ac:cxnSpMkLst>
            <pc:docMk/>
            <pc:sldMk cId="1480464224" sldId="258"/>
            <ac:cxnSpMk id="16" creationId="{42038BE8-EE94-4702-9CFB-1069C28A5A50}"/>
          </ac:cxnSpMkLst>
        </pc:cxnChg>
        <pc:cxnChg chg="add mod">
          <ac:chgData name="Kitazawa Masakiyo" userId="2bf3742da7ad8ecb" providerId="LiveId" clId="{88CE357B-5875-4C73-B8D5-D7F713942DD7}" dt="2022-10-23T13:07:08.692" v="4011" actId="1038"/>
          <ac:cxnSpMkLst>
            <pc:docMk/>
            <pc:sldMk cId="1480464224" sldId="258"/>
            <ac:cxnSpMk id="28" creationId="{31E53028-2F58-4E6C-9E85-FE19BD26D2EB}"/>
          </ac:cxnSpMkLst>
        </pc:cxnChg>
        <pc:cxnChg chg="add mod">
          <ac:chgData name="Kitazawa Masakiyo" userId="2bf3742da7ad8ecb" providerId="LiveId" clId="{88CE357B-5875-4C73-B8D5-D7F713942DD7}" dt="2022-10-23T13:07:08.692" v="4011" actId="1038"/>
          <ac:cxnSpMkLst>
            <pc:docMk/>
            <pc:sldMk cId="1480464224" sldId="258"/>
            <ac:cxnSpMk id="29" creationId="{E67D2018-2EC4-4027-A06F-FB20D6A48416}"/>
          </ac:cxnSpMkLst>
        </pc:cxnChg>
      </pc:sldChg>
      <pc:sldChg chg="new del">
        <pc:chgData name="Kitazawa Masakiyo" userId="2bf3742da7ad8ecb" providerId="LiveId" clId="{88CE357B-5875-4C73-B8D5-D7F713942DD7}" dt="2022-10-22T00:11:57.359" v="3" actId="680"/>
        <pc:sldMkLst>
          <pc:docMk/>
          <pc:sldMk cId="2938989094" sldId="258"/>
        </pc:sldMkLst>
      </pc:sldChg>
      <pc:sldChg chg="addSp delSp modSp new mod">
        <pc:chgData name="Kitazawa Masakiyo" userId="2bf3742da7ad8ecb" providerId="LiveId" clId="{88CE357B-5875-4C73-B8D5-D7F713942DD7}" dt="2022-10-24T02:08:24.454" v="12300"/>
        <pc:sldMkLst>
          <pc:docMk/>
          <pc:sldMk cId="3104044028" sldId="259"/>
        </pc:sldMkLst>
        <pc:spChg chg="mod">
          <ac:chgData name="Kitazawa Masakiyo" userId="2bf3742da7ad8ecb" providerId="LiveId" clId="{88CE357B-5875-4C73-B8D5-D7F713942DD7}" dt="2022-10-22T02:48:21.581" v="298" actId="20577"/>
          <ac:spMkLst>
            <pc:docMk/>
            <pc:sldMk cId="3104044028" sldId="259"/>
            <ac:spMk id="2" creationId="{5669A1E0-A819-4BA2-8BD5-852406DE9325}"/>
          </ac:spMkLst>
        </pc:spChg>
        <pc:spChg chg="del">
          <ac:chgData name="Kitazawa Masakiyo" userId="2bf3742da7ad8ecb" providerId="LiveId" clId="{88CE357B-5875-4C73-B8D5-D7F713942DD7}" dt="2022-10-22T02:48:25.958" v="299" actId="21"/>
          <ac:spMkLst>
            <pc:docMk/>
            <pc:sldMk cId="3104044028" sldId="259"/>
            <ac:spMk id="3" creationId="{515F7142-71F3-49BD-9988-975FCD6077CC}"/>
          </ac:spMkLst>
        </pc:spChg>
        <pc:spChg chg="add mod">
          <ac:chgData name="Kitazawa Masakiyo" userId="2bf3742da7ad8ecb" providerId="LiveId" clId="{88CE357B-5875-4C73-B8D5-D7F713942DD7}" dt="2022-10-23T14:50:05.013" v="6375" actId="1076"/>
          <ac:spMkLst>
            <pc:docMk/>
            <pc:sldMk cId="3104044028" sldId="259"/>
            <ac:spMk id="3" creationId="{8298ADB0-C19F-4690-834D-F9B77B06014D}"/>
          </ac:spMkLst>
        </pc:spChg>
        <pc:spChg chg="add mod">
          <ac:chgData name="Kitazawa Masakiyo" userId="2bf3742da7ad8ecb" providerId="LiveId" clId="{88CE357B-5875-4C73-B8D5-D7F713942DD7}" dt="2022-10-23T14:51:21.556" v="6412" actId="1076"/>
          <ac:spMkLst>
            <pc:docMk/>
            <pc:sldMk cId="3104044028" sldId="259"/>
            <ac:spMk id="4" creationId="{2416992E-AC3F-4A5A-A9C2-7BA1F3D55C80}"/>
          </ac:spMkLst>
        </pc:spChg>
        <pc:spChg chg="add mod">
          <ac:chgData name="Kitazawa Masakiyo" userId="2bf3742da7ad8ecb" providerId="LiveId" clId="{88CE357B-5875-4C73-B8D5-D7F713942DD7}" dt="2022-10-23T14:52:20.709" v="6474" actId="1076"/>
          <ac:spMkLst>
            <pc:docMk/>
            <pc:sldMk cId="3104044028" sldId="259"/>
            <ac:spMk id="5" creationId="{F8D1369F-CD0D-4BF4-BA47-3CC15734ECBD}"/>
          </ac:spMkLst>
        </pc:spChg>
        <pc:spChg chg="add mod">
          <ac:chgData name="Kitazawa Masakiyo" userId="2bf3742da7ad8ecb" providerId="LiveId" clId="{88CE357B-5875-4C73-B8D5-D7F713942DD7}" dt="2022-10-23T14:51:37.263" v="6423" actId="1036"/>
          <ac:spMkLst>
            <pc:docMk/>
            <pc:sldMk cId="3104044028" sldId="259"/>
            <ac:spMk id="8" creationId="{9C3E15AF-2D5F-48B9-8853-66461AF0FB60}"/>
          </ac:spMkLst>
        </pc:spChg>
        <pc:spChg chg="add del mod">
          <ac:chgData name="Kitazawa Masakiyo" userId="2bf3742da7ad8ecb" providerId="LiveId" clId="{88CE357B-5875-4C73-B8D5-D7F713942DD7}" dt="2022-10-22T02:55:40.948" v="392" actId="767"/>
          <ac:spMkLst>
            <pc:docMk/>
            <pc:sldMk cId="3104044028" sldId="259"/>
            <ac:spMk id="13" creationId="{B3A932C5-2F4B-4695-879C-C85BEC632ABC}"/>
          </ac:spMkLst>
        </pc:spChg>
        <pc:spChg chg="add del mod">
          <ac:chgData name="Kitazawa Masakiyo" userId="2bf3742da7ad8ecb" providerId="LiveId" clId="{88CE357B-5875-4C73-B8D5-D7F713942DD7}" dt="2022-10-22T03:00:08.421" v="401" actId="21"/>
          <ac:spMkLst>
            <pc:docMk/>
            <pc:sldMk cId="3104044028" sldId="259"/>
            <ac:spMk id="14" creationId="{D6F2B5A8-0A53-4F31-8E1D-0E499D098607}"/>
          </ac:spMkLst>
        </pc:spChg>
        <pc:spChg chg="add mod">
          <ac:chgData name="Kitazawa Masakiyo" userId="2bf3742da7ad8ecb" providerId="LiveId" clId="{88CE357B-5875-4C73-B8D5-D7F713942DD7}" dt="2022-10-23T14:47:49.961" v="6352" actId="1076"/>
          <ac:spMkLst>
            <pc:docMk/>
            <pc:sldMk cId="3104044028" sldId="259"/>
            <ac:spMk id="19" creationId="{BC9F79E6-1DB5-45F5-99F1-93F6AF47A977}"/>
          </ac:spMkLst>
        </pc:spChg>
        <pc:spChg chg="add mod">
          <ac:chgData name="Kitazawa Masakiyo" userId="2bf3742da7ad8ecb" providerId="LiveId" clId="{88CE357B-5875-4C73-B8D5-D7F713942DD7}" dt="2022-10-23T14:48:34.905" v="6358" actId="113"/>
          <ac:spMkLst>
            <pc:docMk/>
            <pc:sldMk cId="3104044028" sldId="259"/>
            <ac:spMk id="20" creationId="{ED0478AD-6506-4B8D-BE9F-938534CD28E7}"/>
          </ac:spMkLst>
        </pc:spChg>
        <pc:spChg chg="add mod">
          <ac:chgData name="Kitazawa Masakiyo" userId="2bf3742da7ad8ecb" providerId="LiveId" clId="{88CE357B-5875-4C73-B8D5-D7F713942DD7}" dt="2022-10-23T14:49:01.610" v="6362" actId="1076"/>
          <ac:spMkLst>
            <pc:docMk/>
            <pc:sldMk cId="3104044028" sldId="259"/>
            <ac:spMk id="21" creationId="{DB91DEB3-0BC4-4EFF-8EE5-861E1E361483}"/>
          </ac:spMkLst>
        </pc:spChg>
        <pc:spChg chg="add mod ord">
          <ac:chgData name="Kitazawa Masakiyo" userId="2bf3742da7ad8ecb" providerId="LiveId" clId="{88CE357B-5875-4C73-B8D5-D7F713942DD7}" dt="2022-10-23T14:49:30.946" v="6368" actId="14100"/>
          <ac:spMkLst>
            <pc:docMk/>
            <pc:sldMk cId="3104044028" sldId="259"/>
            <ac:spMk id="23" creationId="{9372194C-A5E9-4245-AEB5-AF6DA9BF159F}"/>
          </ac:spMkLst>
        </pc:spChg>
        <pc:spChg chg="add mod ord">
          <ac:chgData name="Kitazawa Masakiyo" userId="2bf3742da7ad8ecb" providerId="LiveId" clId="{88CE357B-5875-4C73-B8D5-D7F713942DD7}" dt="2022-10-23T14:50:36.331" v="6382" actId="14100"/>
          <ac:spMkLst>
            <pc:docMk/>
            <pc:sldMk cId="3104044028" sldId="259"/>
            <ac:spMk id="25" creationId="{C5EC9F4F-AB1A-45A8-976A-C679861AD924}"/>
          </ac:spMkLst>
        </pc:spChg>
        <pc:spChg chg="add mod">
          <ac:chgData name="Kitazawa Masakiyo" userId="2bf3742da7ad8ecb" providerId="LiveId" clId="{88CE357B-5875-4C73-B8D5-D7F713942DD7}" dt="2022-10-23T14:51:41.664" v="6424" actId="14100"/>
          <ac:spMkLst>
            <pc:docMk/>
            <pc:sldMk cId="3104044028" sldId="259"/>
            <ac:spMk id="27" creationId="{4657EF20-C8A4-480D-80DB-0A8BD05FB13C}"/>
          </ac:spMkLst>
        </pc:spChg>
        <pc:spChg chg="add mod">
          <ac:chgData name="Kitazawa Masakiyo" userId="2bf3742da7ad8ecb" providerId="LiveId" clId="{88CE357B-5875-4C73-B8D5-D7F713942DD7}" dt="2022-10-23T14:52:05.652" v="6471" actId="1076"/>
          <ac:spMkLst>
            <pc:docMk/>
            <pc:sldMk cId="3104044028" sldId="259"/>
            <ac:spMk id="36" creationId="{52842BD5-ED90-4968-BF85-C13903BF09DF}"/>
          </ac:spMkLst>
        </pc:spChg>
        <pc:spChg chg="add mod">
          <ac:chgData name="Kitazawa Masakiyo" userId="2bf3742da7ad8ecb" providerId="LiveId" clId="{88CE357B-5875-4C73-B8D5-D7F713942DD7}" dt="2022-10-23T14:51:53.342" v="6443" actId="1035"/>
          <ac:spMkLst>
            <pc:docMk/>
            <pc:sldMk cId="3104044028" sldId="259"/>
            <ac:spMk id="38" creationId="{FDC058DC-5E38-4327-A817-254C32B2CB15}"/>
          </ac:spMkLst>
        </pc:spChg>
        <pc:graphicFrameChg chg="add mod">
          <ac:chgData name="Kitazawa Masakiyo" userId="2bf3742da7ad8ecb" providerId="LiveId" clId="{88CE357B-5875-4C73-B8D5-D7F713942DD7}" dt="2022-10-23T14:51:53.342" v="6443" actId="1035"/>
          <ac:graphicFrameMkLst>
            <pc:docMk/>
            <pc:sldMk cId="3104044028" sldId="259"/>
            <ac:graphicFrameMk id="24" creationId="{997A969B-4FD4-40AF-877D-98A47486F5CA}"/>
          </ac:graphicFrameMkLst>
        </pc:graphicFrameChg>
        <pc:graphicFrameChg chg="add mod">
          <ac:chgData name="Kitazawa Masakiyo" userId="2bf3742da7ad8ecb" providerId="LiveId" clId="{88CE357B-5875-4C73-B8D5-D7F713942DD7}" dt="2022-10-23T14:51:53.342" v="6443" actId="1035"/>
          <ac:graphicFrameMkLst>
            <pc:docMk/>
            <pc:sldMk cId="3104044028" sldId="259"/>
            <ac:graphicFrameMk id="37" creationId="{AAB9F731-4C20-4760-89EF-FB7555693257}"/>
          </ac:graphicFrameMkLst>
        </pc:graphicFrameChg>
        <pc:picChg chg="add del mod">
          <ac:chgData name="Kitazawa Masakiyo" userId="2bf3742da7ad8ecb" providerId="LiveId" clId="{88CE357B-5875-4C73-B8D5-D7F713942DD7}" dt="2022-10-22T02:51:02.758" v="380"/>
          <ac:picMkLst>
            <pc:docMk/>
            <pc:sldMk cId="3104044028" sldId="259"/>
            <ac:picMk id="6" creationId="{88B677D7-4E99-44E9-A084-F086EDD6363D}"/>
          </ac:picMkLst>
        </pc:picChg>
        <pc:picChg chg="add mod">
          <ac:chgData name="Kitazawa Masakiyo" userId="2bf3742da7ad8ecb" providerId="LiveId" clId="{88CE357B-5875-4C73-B8D5-D7F713942DD7}" dt="2022-10-23T14:51:37.263" v="6423" actId="1036"/>
          <ac:picMkLst>
            <pc:docMk/>
            <pc:sldMk cId="3104044028" sldId="259"/>
            <ac:picMk id="7" creationId="{97BA2078-EB4C-4E51-BEEA-BBE8542118AD}"/>
          </ac:picMkLst>
        </pc:picChg>
        <pc:picChg chg="add del mod">
          <ac:chgData name="Kitazawa Masakiyo" userId="2bf3742da7ad8ecb" providerId="LiveId" clId="{88CE357B-5875-4C73-B8D5-D7F713942DD7}" dt="2022-10-22T03:10:00.331" v="425" actId="478"/>
          <ac:picMkLst>
            <pc:docMk/>
            <pc:sldMk cId="3104044028" sldId="259"/>
            <ac:picMk id="8" creationId="{5D637073-C8A9-406F-AD0F-832DAE6D8D3D}"/>
          </ac:picMkLst>
        </pc:picChg>
        <pc:picChg chg="add mod">
          <ac:chgData name="Kitazawa Masakiyo" userId="2bf3742da7ad8ecb" providerId="LiveId" clId="{88CE357B-5875-4C73-B8D5-D7F713942DD7}" dt="2022-10-24T02:08:16.652" v="12286"/>
          <ac:picMkLst>
            <pc:docMk/>
            <pc:sldMk cId="3104044028" sldId="259"/>
            <ac:picMk id="9" creationId="{DC6CE67C-CED5-4236-B48D-46D181739C49}"/>
          </ac:picMkLst>
        </pc:picChg>
        <pc:picChg chg="add del mod">
          <ac:chgData name="Kitazawa Masakiyo" userId="2bf3742da7ad8ecb" providerId="LiveId" clId="{88CE357B-5875-4C73-B8D5-D7F713942DD7}" dt="2022-10-22T03:10:00.331" v="425" actId="478"/>
          <ac:picMkLst>
            <pc:docMk/>
            <pc:sldMk cId="3104044028" sldId="259"/>
            <ac:picMk id="10" creationId="{26596BDB-6B28-43A9-99B5-33FEDC412BB0}"/>
          </ac:picMkLst>
        </pc:picChg>
        <pc:picChg chg="add mod">
          <ac:chgData name="Kitazawa Masakiyo" userId="2bf3742da7ad8ecb" providerId="LiveId" clId="{88CE357B-5875-4C73-B8D5-D7F713942DD7}" dt="2022-10-24T02:08:24.454" v="12298"/>
          <ac:picMkLst>
            <pc:docMk/>
            <pc:sldMk cId="3104044028" sldId="259"/>
            <ac:picMk id="11" creationId="{CC90B00B-8A32-41CD-AAFD-D1AD6FDD609C}"/>
          </ac:picMkLst>
        </pc:picChg>
        <pc:picChg chg="add del mod">
          <ac:chgData name="Kitazawa Masakiyo" userId="2bf3742da7ad8ecb" providerId="LiveId" clId="{88CE357B-5875-4C73-B8D5-D7F713942DD7}" dt="2022-10-22T02:56:22.576" v="395" actId="21"/>
          <ac:picMkLst>
            <pc:docMk/>
            <pc:sldMk cId="3104044028" sldId="259"/>
            <ac:picMk id="12" creationId="{8F916717-A1DD-4AA1-8630-DC73C1A92289}"/>
          </ac:picMkLst>
        </pc:picChg>
        <pc:picChg chg="add del">
          <ac:chgData name="Kitazawa Masakiyo" userId="2bf3742da7ad8ecb" providerId="LiveId" clId="{88CE357B-5875-4C73-B8D5-D7F713942DD7}" dt="2022-10-22T03:00:05.546" v="400" actId="21"/>
          <ac:picMkLst>
            <pc:docMk/>
            <pc:sldMk cId="3104044028" sldId="259"/>
            <ac:picMk id="16" creationId="{11887651-13E9-468F-8887-10F60E8ADDC6}"/>
          </ac:picMkLst>
        </pc:picChg>
        <pc:picChg chg="add del mod">
          <ac:chgData name="Kitazawa Masakiyo" userId="2bf3742da7ad8ecb" providerId="LiveId" clId="{88CE357B-5875-4C73-B8D5-D7F713942DD7}" dt="2022-10-22T03:10:00.331" v="425" actId="478"/>
          <ac:picMkLst>
            <pc:docMk/>
            <pc:sldMk cId="3104044028" sldId="259"/>
            <ac:picMk id="18" creationId="{B7FC2B79-5704-41C3-A265-3771058C36EA}"/>
          </ac:picMkLst>
        </pc:picChg>
        <pc:picChg chg="add mod">
          <ac:chgData name="Kitazawa Masakiyo" userId="2bf3742da7ad8ecb" providerId="LiveId" clId="{88CE357B-5875-4C73-B8D5-D7F713942DD7}" dt="2022-10-23T14:48:13.955" v="6356" actId="1076"/>
          <ac:picMkLst>
            <pc:docMk/>
            <pc:sldMk cId="3104044028" sldId="259"/>
            <ac:picMk id="22" creationId="{115FC581-50ED-40AD-A5FF-2BAE6E94B6B3}"/>
          </ac:picMkLst>
        </pc:picChg>
        <pc:picChg chg="add del mod">
          <ac:chgData name="Kitazawa Masakiyo" userId="2bf3742da7ad8ecb" providerId="LiveId" clId="{88CE357B-5875-4C73-B8D5-D7F713942DD7}" dt="2022-10-22T03:11:59.213" v="469" actId="21"/>
          <ac:picMkLst>
            <pc:docMk/>
            <pc:sldMk cId="3104044028" sldId="259"/>
            <ac:picMk id="23" creationId="{BCCA0C35-6EDF-486B-A32A-ACA5D20FDCAD}"/>
          </ac:picMkLst>
        </pc:picChg>
        <pc:picChg chg="add mod">
          <ac:chgData name="Kitazawa Masakiyo" userId="2bf3742da7ad8ecb" providerId="LiveId" clId="{88CE357B-5875-4C73-B8D5-D7F713942DD7}" dt="2022-10-23T14:51:53.342" v="6443" actId="1035"/>
          <ac:picMkLst>
            <pc:docMk/>
            <pc:sldMk cId="3104044028" sldId="259"/>
            <ac:picMk id="33" creationId="{EA3E56EE-76E0-410D-A9B5-5DD333463CE5}"/>
          </ac:picMkLst>
        </pc:picChg>
        <pc:picChg chg="add mod">
          <ac:chgData name="Kitazawa Masakiyo" userId="2bf3742da7ad8ecb" providerId="LiveId" clId="{88CE357B-5875-4C73-B8D5-D7F713942DD7}" dt="2022-10-23T14:51:53.342" v="6443" actId="1035"/>
          <ac:picMkLst>
            <pc:docMk/>
            <pc:sldMk cId="3104044028" sldId="259"/>
            <ac:picMk id="35" creationId="{216302EC-DA32-4886-BD47-015861D0C259}"/>
          </ac:picMkLst>
        </pc:picChg>
        <pc:picChg chg="add mod">
          <ac:chgData name="Kitazawa Masakiyo" userId="2bf3742da7ad8ecb" providerId="LiveId" clId="{88CE357B-5875-4C73-B8D5-D7F713942DD7}" dt="2022-10-23T14:51:53.342" v="6443" actId="1035"/>
          <ac:picMkLst>
            <pc:docMk/>
            <pc:sldMk cId="3104044028" sldId="259"/>
            <ac:picMk id="40" creationId="{DD7B8A30-4C6E-4981-BBE4-9C64ED965DB5}"/>
          </ac:picMkLst>
        </pc:picChg>
        <pc:picChg chg="add del mod">
          <ac:chgData name="Kitazawa Masakiyo" userId="2bf3742da7ad8ecb" providerId="LiveId" clId="{88CE357B-5875-4C73-B8D5-D7F713942DD7}" dt="2022-10-24T02:08:16.653" v="12288"/>
          <ac:picMkLst>
            <pc:docMk/>
            <pc:sldMk cId="3104044028" sldId="259"/>
            <ac:picMk id="41" creationId="{C23D283C-1E38-4E48-9F9A-58B9DC4480F7}"/>
          </ac:picMkLst>
        </pc:picChg>
        <pc:picChg chg="add del mod">
          <ac:chgData name="Kitazawa Masakiyo" userId="2bf3742da7ad8ecb" providerId="LiveId" clId="{88CE357B-5875-4C73-B8D5-D7F713942DD7}" dt="2022-10-24T02:08:24.454" v="12300"/>
          <ac:picMkLst>
            <pc:docMk/>
            <pc:sldMk cId="3104044028" sldId="259"/>
            <ac:picMk id="42" creationId="{6D9757CC-29BD-42CC-86E6-FD74E94469E2}"/>
          </ac:picMkLst>
        </pc:picChg>
        <pc:cxnChg chg="add mod">
          <ac:chgData name="Kitazawa Masakiyo" userId="2bf3742da7ad8ecb" providerId="LiveId" clId="{88CE357B-5875-4C73-B8D5-D7F713942DD7}" dt="2022-10-23T14:51:53.342" v="6443" actId="1035"/>
          <ac:cxnSpMkLst>
            <pc:docMk/>
            <pc:sldMk cId="3104044028" sldId="259"/>
            <ac:cxnSpMk id="26" creationId="{93509433-3FD2-401F-A96A-9AF2952F94AF}"/>
          </ac:cxnSpMkLst>
        </pc:cxnChg>
        <pc:cxnChg chg="add mod">
          <ac:chgData name="Kitazawa Masakiyo" userId="2bf3742da7ad8ecb" providerId="LiveId" clId="{88CE357B-5875-4C73-B8D5-D7F713942DD7}" dt="2022-10-23T14:51:53.342" v="6443" actId="1035"/>
          <ac:cxnSpMkLst>
            <pc:docMk/>
            <pc:sldMk cId="3104044028" sldId="259"/>
            <ac:cxnSpMk id="29" creationId="{4AEDE36A-8C8E-4C5C-AEBC-4000465E575A}"/>
          </ac:cxnSpMkLst>
        </pc:cxnChg>
      </pc:sldChg>
      <pc:sldChg chg="addSp delSp modSp mod modAnim">
        <pc:chgData name="Kitazawa Masakiyo" userId="2bf3742da7ad8ecb" providerId="LiveId" clId="{88CE357B-5875-4C73-B8D5-D7F713942DD7}" dt="2022-10-24T02:50:38.891" v="13130"/>
        <pc:sldMkLst>
          <pc:docMk/>
          <pc:sldMk cId="3627102199" sldId="260"/>
        </pc:sldMkLst>
        <pc:spChg chg="mod">
          <ac:chgData name="Kitazawa Masakiyo" userId="2bf3742da7ad8ecb" providerId="LiveId" clId="{88CE357B-5875-4C73-B8D5-D7F713942DD7}" dt="2022-10-23T08:34:45.983" v="2393" actId="20577"/>
          <ac:spMkLst>
            <pc:docMk/>
            <pc:sldMk cId="3627102199" sldId="260"/>
            <ac:spMk id="2" creationId="{5669A1E0-A819-4BA2-8BD5-852406DE9325}"/>
          </ac:spMkLst>
        </pc:spChg>
        <pc:spChg chg="add mo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3" creationId="{9BA3DBC3-1910-4B15-B8F3-750E29B2999F}"/>
          </ac:spMkLst>
        </pc:spChg>
        <pc:spChg chg="del">
          <ac:chgData name="Kitazawa Masakiyo" userId="2bf3742da7ad8ecb" providerId="LiveId" clId="{88CE357B-5875-4C73-B8D5-D7F713942DD7}" dt="2022-10-23T01:06:20.851" v="690" actId="21"/>
          <ac:spMkLst>
            <pc:docMk/>
            <pc:sldMk cId="3627102199" sldId="260"/>
            <ac:spMk id="4" creationId="{2416992E-AC3F-4A5A-A9C2-7BA1F3D55C80}"/>
          </ac:spMkLst>
        </pc:spChg>
        <pc:spChg chg="add mo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6" creationId="{BC6B01F2-CEAD-4B27-A093-07A4FC52A381}"/>
          </ac:spMkLst>
        </pc:spChg>
        <pc:spChg chg="add mo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7" creationId="{80F8C4C5-9E35-4BD4-8890-2A21B68072EF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12" creationId="{893A7FB3-4440-4237-B28D-DC085F81D72D}"/>
          </ac:spMkLst>
        </pc:spChg>
        <pc:spChg chg="add mo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14" creationId="{5EE91478-E4C8-4C55-8A5E-4786B73DE65E}"/>
          </ac:spMkLst>
        </pc:spChg>
        <pc:spChg chg="add del mod">
          <ac:chgData name="Kitazawa Masakiyo" userId="2bf3742da7ad8ecb" providerId="LiveId" clId="{88CE357B-5875-4C73-B8D5-D7F713942DD7}" dt="2022-10-24T02:11:34.340" v="12384" actId="478"/>
          <ac:spMkLst>
            <pc:docMk/>
            <pc:sldMk cId="3627102199" sldId="260"/>
            <ac:spMk id="15" creationId="{CC6414AF-1A7F-4532-B19D-AE732F27F656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16" creationId="{DC510B62-A413-4AC8-B5A3-17499F05BAE8}"/>
          </ac:spMkLst>
        </pc:spChg>
        <pc:spChg chg="add mod ord">
          <ac:chgData name="Kitazawa Masakiyo" userId="2bf3742da7ad8ecb" providerId="LiveId" clId="{88CE357B-5875-4C73-B8D5-D7F713942DD7}" dt="2022-10-24T02:13:04.033" v="12431" actId="14100"/>
          <ac:spMkLst>
            <pc:docMk/>
            <pc:sldMk cId="3627102199" sldId="260"/>
            <ac:spMk id="16" creationId="{F6200E8E-7C30-46B2-A73A-C288C450B752}"/>
          </ac:spMkLst>
        </pc:spChg>
        <pc:spChg chg="add mo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18" creationId="{A2B3FF66-A1B5-4D41-B16A-120077CB6D3B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18" creationId="{D22CA53C-00A1-4627-BCF5-D6548E516E0E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19" creationId="{24BB94CD-F3D9-4A92-A320-ADF04C402B8A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20" creationId="{0E3E01D7-FA8F-40A0-B4F8-BA39D80D657A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21" creationId="{2712D3FD-8B81-479B-866C-FBBA8A4A60AD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22" creationId="{AEFB6F5A-4E45-4208-A7A0-3A30F74EA84B}"/>
          </ac:spMkLst>
        </pc:spChg>
        <pc:spChg chg="add del mod">
          <ac:chgData name="Kitazawa Masakiyo" userId="2bf3742da7ad8ecb" providerId="LiveId" clId="{88CE357B-5875-4C73-B8D5-D7F713942DD7}" dt="2022-10-23T07:44:03.682" v="1993" actId="478"/>
          <ac:spMkLst>
            <pc:docMk/>
            <pc:sldMk cId="3627102199" sldId="260"/>
            <ac:spMk id="23" creationId="{C10D86C0-69F3-452B-9451-6C0A1154C3E7}"/>
          </ac:spMkLst>
        </pc:spChg>
        <pc:spChg chg="add mod">
          <ac:chgData name="Kitazawa Masakiyo" userId="2bf3742da7ad8ecb" providerId="LiveId" clId="{88CE357B-5875-4C73-B8D5-D7F713942DD7}" dt="2022-10-24T02:13:15.186" v="12433" actId="1076"/>
          <ac:spMkLst>
            <pc:docMk/>
            <pc:sldMk cId="3627102199" sldId="260"/>
            <ac:spMk id="26" creationId="{F7CD91E0-3C19-4AA8-93D0-203DABA686DC}"/>
          </ac:spMkLst>
        </pc:spChg>
        <pc:spChg chg="add mod">
          <ac:chgData name="Kitazawa Masakiyo" userId="2bf3742da7ad8ecb" providerId="LiveId" clId="{88CE357B-5875-4C73-B8D5-D7F713942DD7}" dt="2022-10-24T02:12:49.304" v="12426" actId="1076"/>
          <ac:spMkLst>
            <pc:docMk/>
            <pc:sldMk cId="3627102199" sldId="260"/>
            <ac:spMk id="28" creationId="{DA66C4DB-CE72-43B7-AF2B-1542E8822EC3}"/>
          </ac:spMkLst>
        </pc:spChg>
        <pc:spChg chg="add mod ord">
          <ac:chgData name="Kitazawa Masakiyo" userId="2bf3742da7ad8ecb" providerId="LiveId" clId="{88CE357B-5875-4C73-B8D5-D7F713942DD7}" dt="2022-10-24T02:13:09.448" v="12432" actId="1076"/>
          <ac:spMkLst>
            <pc:docMk/>
            <pc:sldMk cId="3627102199" sldId="260"/>
            <ac:spMk id="30" creationId="{ECAB278E-3C82-4DE2-BB1C-125F3F88B9BD}"/>
          </ac:spMkLst>
        </pc:spChg>
        <pc:spChg chg="add mod ord">
          <ac:chgData name="Kitazawa Masakiyo" userId="2bf3742da7ad8ecb" providerId="LiveId" clId="{88CE357B-5875-4C73-B8D5-D7F713942DD7}" dt="2022-10-24T02:13:49.313" v="12440" actId="1076"/>
          <ac:spMkLst>
            <pc:docMk/>
            <pc:sldMk cId="3627102199" sldId="260"/>
            <ac:spMk id="31" creationId="{2A635B9F-50ED-4F19-91DB-1C5ED5F172AD}"/>
          </ac:spMkLst>
        </pc:spChg>
        <pc:spChg chg="add mod">
          <ac:chgData name="Kitazawa Masakiyo" userId="2bf3742da7ad8ecb" providerId="LiveId" clId="{88CE357B-5875-4C73-B8D5-D7F713942DD7}" dt="2022-10-24T02:14:04.036" v="12442" actId="1076"/>
          <ac:spMkLst>
            <pc:docMk/>
            <pc:sldMk cId="3627102199" sldId="260"/>
            <ac:spMk id="32" creationId="{81B48325-AC1D-4B28-A341-26FCE7ADB514}"/>
          </ac:spMkLst>
        </pc:spChg>
        <pc:spChg chg="add mod">
          <ac:chgData name="Kitazawa Masakiyo" userId="2bf3742da7ad8ecb" providerId="LiveId" clId="{88CE357B-5875-4C73-B8D5-D7F713942DD7}" dt="2022-10-24T02:50:06.845" v="13118" actId="20577"/>
          <ac:spMkLst>
            <pc:docMk/>
            <pc:sldMk cId="3627102199" sldId="260"/>
            <ac:spMk id="33" creationId="{00317BE8-8DD5-4387-8AED-273D87BADBFF}"/>
          </ac:spMkLst>
        </pc:spChg>
        <pc:spChg chg="add mod">
          <ac:chgData name="Kitazawa Masakiyo" userId="2bf3742da7ad8ecb" providerId="LiveId" clId="{88CE357B-5875-4C73-B8D5-D7F713942DD7}" dt="2022-10-24T02:16:57.010" v="12641" actId="164"/>
          <ac:spMkLst>
            <pc:docMk/>
            <pc:sldMk cId="3627102199" sldId="260"/>
            <ac:spMk id="34" creationId="{B6A15B77-F6CE-47E9-9BF0-4595FA387E53}"/>
          </ac:spMkLst>
        </pc:spChg>
        <pc:spChg chg="add mod">
          <ac:chgData name="Kitazawa Masakiyo" userId="2bf3742da7ad8ecb" providerId="LiveId" clId="{88CE357B-5875-4C73-B8D5-D7F713942DD7}" dt="2022-10-24T02:16:57.010" v="12641" actId="164"/>
          <ac:spMkLst>
            <pc:docMk/>
            <pc:sldMk cId="3627102199" sldId="260"/>
            <ac:spMk id="35" creationId="{63C3E220-5C4D-43D2-907B-10F2FB4D6599}"/>
          </ac:spMkLst>
        </pc:spChg>
        <pc:spChg chg="add mod">
          <ac:chgData name="Kitazawa Masakiyo" userId="2bf3742da7ad8ecb" providerId="LiveId" clId="{88CE357B-5875-4C73-B8D5-D7F713942DD7}" dt="2022-10-24T02:16:57.010" v="12641" actId="164"/>
          <ac:spMkLst>
            <pc:docMk/>
            <pc:sldMk cId="3627102199" sldId="260"/>
            <ac:spMk id="36" creationId="{5EA521D5-B572-4670-8C9A-D5D2AFC47FBE}"/>
          </ac:spMkLst>
        </pc:spChg>
        <pc:grpChg chg="add mod">
          <ac:chgData name="Kitazawa Masakiyo" userId="2bf3742da7ad8ecb" providerId="LiveId" clId="{88CE357B-5875-4C73-B8D5-D7F713942DD7}" dt="2022-10-24T02:16:57.010" v="12641" actId="164"/>
          <ac:grpSpMkLst>
            <pc:docMk/>
            <pc:sldMk cId="3627102199" sldId="260"/>
            <ac:grpSpMk id="37" creationId="{7810EA41-DBE7-4071-8284-C46E1B128776}"/>
          </ac:grpSpMkLst>
        </pc:grpChg>
        <pc:picChg chg="add del mod">
          <ac:chgData name="Kitazawa Masakiyo" userId="2bf3742da7ad8ecb" providerId="LiveId" clId="{88CE357B-5875-4C73-B8D5-D7F713942DD7}" dt="2022-10-23T07:43:08.796" v="1967"/>
          <ac:picMkLst>
            <pc:docMk/>
            <pc:sldMk cId="3627102199" sldId="260"/>
            <ac:picMk id="5" creationId="{B8B75CED-3F61-4297-9B28-6B78D579A874}"/>
          </ac:picMkLst>
        </pc:picChg>
        <pc:picChg chg="add del mod">
          <ac:chgData name="Kitazawa Masakiyo" userId="2bf3742da7ad8ecb" providerId="LiveId" clId="{88CE357B-5875-4C73-B8D5-D7F713942DD7}" dt="2022-10-24T02:09:52.211" v="12352"/>
          <ac:picMkLst>
            <pc:docMk/>
            <pc:sldMk cId="3627102199" sldId="260"/>
            <ac:picMk id="5" creationId="{C62AB96A-E1EC-43E7-A8A2-8AFF5D75EECF}"/>
          </ac:picMkLst>
        </pc:picChg>
        <pc:picChg chg="add del mod">
          <ac:chgData name="Kitazawa Masakiyo" userId="2bf3742da7ad8ecb" providerId="LiveId" clId="{88CE357B-5875-4C73-B8D5-D7F713942DD7}" dt="2022-10-23T01:23:42.868" v="770"/>
          <ac:picMkLst>
            <pc:docMk/>
            <pc:sldMk cId="3627102199" sldId="260"/>
            <ac:picMk id="6" creationId="{8ECE086C-AF36-43DE-B20B-66A6CDCC79ED}"/>
          </ac:picMkLst>
        </pc:picChg>
        <pc:picChg chg="del mod">
          <ac:chgData name="Kitazawa Masakiyo" userId="2bf3742da7ad8ecb" providerId="LiveId" clId="{88CE357B-5875-4C73-B8D5-D7F713942DD7}" dt="2022-10-24T02:09:39.155" v="12340"/>
          <ac:picMkLst>
            <pc:docMk/>
            <pc:sldMk cId="3627102199" sldId="260"/>
            <ac:picMk id="8" creationId="{5D637073-C8A9-406F-AD0F-832DAE6D8D3D}"/>
          </ac:picMkLst>
        </pc:picChg>
        <pc:picChg chg="add del mod">
          <ac:chgData name="Kitazawa Masakiyo" userId="2bf3742da7ad8ecb" providerId="LiveId" clId="{88CE357B-5875-4C73-B8D5-D7F713942DD7}" dt="2022-10-23T07:43:20.467" v="1979"/>
          <ac:picMkLst>
            <pc:docMk/>
            <pc:sldMk cId="3627102199" sldId="260"/>
            <ac:picMk id="9" creationId="{BC53BD7C-33E3-4E7B-97E5-2CF10222DE03}"/>
          </ac:picMkLst>
        </pc:picChg>
        <pc:picChg chg="del mod">
          <ac:chgData name="Kitazawa Masakiyo" userId="2bf3742da7ad8ecb" providerId="LiveId" clId="{88CE357B-5875-4C73-B8D5-D7F713942DD7}" dt="2022-10-24T02:07:05.813" v="12276"/>
          <ac:picMkLst>
            <pc:docMk/>
            <pc:sldMk cId="3627102199" sldId="260"/>
            <ac:picMk id="10" creationId="{26596BDB-6B28-43A9-99B5-33FEDC412BB0}"/>
          </ac:picMkLst>
        </pc:picChg>
        <pc:picChg chg="add del mod">
          <ac:chgData name="Kitazawa Masakiyo" userId="2bf3742da7ad8ecb" providerId="LiveId" clId="{88CE357B-5875-4C73-B8D5-D7F713942DD7}" dt="2022-10-24T02:10:06.106" v="12376"/>
          <ac:picMkLst>
            <pc:docMk/>
            <pc:sldMk cId="3627102199" sldId="260"/>
            <ac:picMk id="11" creationId="{B14552EC-7C70-41C1-B11E-34B5B7C80CF5}"/>
          </ac:picMkLst>
        </pc:picChg>
        <pc:picChg chg="add mod">
          <ac:chgData name="Kitazawa Masakiyo" userId="2bf3742da7ad8ecb" providerId="LiveId" clId="{88CE357B-5875-4C73-B8D5-D7F713942DD7}" dt="2022-10-24T02:09:39.155" v="12338"/>
          <ac:picMkLst>
            <pc:docMk/>
            <pc:sldMk cId="3627102199" sldId="260"/>
            <ac:picMk id="12" creationId="{667707DC-F51B-44C4-8F87-940E5578C27F}"/>
          </ac:picMkLst>
        </pc:picChg>
        <pc:picChg chg="add del mod">
          <ac:chgData name="Kitazawa Masakiyo" userId="2bf3742da7ad8ecb" providerId="LiveId" clId="{88CE357B-5875-4C73-B8D5-D7F713942DD7}" dt="2022-10-24T02:09:59.893" v="12364"/>
          <ac:picMkLst>
            <pc:docMk/>
            <pc:sldMk cId="3627102199" sldId="260"/>
            <ac:picMk id="13" creationId="{BBA7FDB6-F98C-43D0-803B-4C80ED9371F9}"/>
          </ac:picMkLst>
        </pc:picChg>
        <pc:picChg chg="add del mod">
          <ac:chgData name="Kitazawa Masakiyo" userId="2bf3742da7ad8ecb" providerId="LiveId" clId="{88CE357B-5875-4C73-B8D5-D7F713942DD7}" dt="2022-10-24T02:11:34.340" v="12384" actId="478"/>
          <ac:picMkLst>
            <pc:docMk/>
            <pc:sldMk cId="3627102199" sldId="260"/>
            <ac:picMk id="17" creationId="{6086283C-B589-4591-A51E-AD292E793475}"/>
          </ac:picMkLst>
        </pc:picChg>
        <pc:picChg chg="del mod">
          <ac:chgData name="Kitazawa Masakiyo" userId="2bf3742da7ad8ecb" providerId="LiveId" clId="{88CE357B-5875-4C73-B8D5-D7F713942DD7}" dt="2022-10-23T01:24:33.977" v="841"/>
          <ac:picMkLst>
            <pc:docMk/>
            <pc:sldMk cId="3627102199" sldId="260"/>
            <ac:picMk id="18" creationId="{B7FC2B79-5704-41C3-A265-3771058C36EA}"/>
          </ac:picMkLst>
        </pc:picChg>
        <pc:picChg chg="add del mod">
          <ac:chgData name="Kitazawa Masakiyo" userId="2bf3742da7ad8ecb" providerId="LiveId" clId="{88CE357B-5875-4C73-B8D5-D7F713942DD7}" dt="2022-10-24T02:12:13.001" v="12401"/>
          <ac:picMkLst>
            <pc:docMk/>
            <pc:sldMk cId="3627102199" sldId="260"/>
            <ac:picMk id="20" creationId="{D9A8A807-51D8-4652-B46C-7E5D975904A0}"/>
          </ac:picMkLst>
        </pc:picChg>
        <pc:picChg chg="add mod">
          <ac:chgData name="Kitazawa Masakiyo" userId="2bf3742da7ad8ecb" providerId="LiveId" clId="{88CE357B-5875-4C73-B8D5-D7F713942DD7}" dt="2022-10-24T02:13:09.448" v="12432" actId="1076"/>
          <ac:picMkLst>
            <pc:docMk/>
            <pc:sldMk cId="3627102199" sldId="260"/>
            <ac:picMk id="22" creationId="{B70B2691-F5D6-467B-83E9-499F88EA9BD2}"/>
          </ac:picMkLst>
        </pc:picChg>
        <pc:picChg chg="add mod">
          <ac:chgData name="Kitazawa Masakiyo" userId="2bf3742da7ad8ecb" providerId="LiveId" clId="{88CE357B-5875-4C73-B8D5-D7F713942DD7}" dt="2022-10-24T02:13:09.448" v="12432" actId="1076"/>
          <ac:picMkLst>
            <pc:docMk/>
            <pc:sldMk cId="3627102199" sldId="260"/>
            <ac:picMk id="24" creationId="{17D9B6EB-47AF-4C69-925B-F4F5092753C3}"/>
          </ac:picMkLst>
        </pc:picChg>
        <pc:picChg chg="add del mod">
          <ac:chgData name="Kitazawa Masakiyo" userId="2bf3742da7ad8ecb" providerId="LiveId" clId="{88CE357B-5875-4C73-B8D5-D7F713942DD7}" dt="2022-10-23T07:43:40.479" v="1991"/>
          <ac:picMkLst>
            <pc:docMk/>
            <pc:sldMk cId="3627102199" sldId="260"/>
            <ac:picMk id="25" creationId="{DF86C3C6-2A78-4468-B234-B431F32A19DB}"/>
          </ac:picMkLst>
        </pc:picChg>
        <pc:picChg chg="add del mod">
          <ac:chgData name="Kitazawa Masakiyo" userId="2bf3742da7ad8ecb" providerId="LiveId" clId="{88CE357B-5875-4C73-B8D5-D7F713942DD7}" dt="2022-10-23T07:44:34.264" v="2005"/>
          <ac:picMkLst>
            <pc:docMk/>
            <pc:sldMk cId="3627102199" sldId="260"/>
            <ac:picMk id="27" creationId="{AC162576-909E-40A7-A084-A0B82BA8939D}"/>
          </ac:picMkLst>
        </pc:picChg>
        <pc:picChg chg="add mod">
          <ac:chgData name="Kitazawa Masakiyo" userId="2bf3742da7ad8ecb" providerId="LiveId" clId="{88CE357B-5875-4C73-B8D5-D7F713942DD7}" dt="2022-10-24T02:13:09.448" v="12432" actId="1076"/>
          <ac:picMkLst>
            <pc:docMk/>
            <pc:sldMk cId="3627102199" sldId="260"/>
            <ac:picMk id="27" creationId="{D1C5FD80-AEF4-4147-92F6-46387914E219}"/>
          </ac:picMkLst>
        </pc:picChg>
        <pc:picChg chg="add del mod">
          <ac:chgData name="Kitazawa Masakiyo" userId="2bf3742da7ad8ecb" providerId="LiveId" clId="{88CE357B-5875-4C73-B8D5-D7F713942DD7}" dt="2022-10-24T02:50:38.891" v="13130"/>
          <ac:picMkLst>
            <pc:docMk/>
            <pc:sldMk cId="3627102199" sldId="260"/>
            <ac:picMk id="29" creationId="{2A04BF4D-20B5-4FB0-87F2-3B81A1DC876F}"/>
          </ac:picMkLst>
        </pc:picChg>
        <pc:picChg chg="add mod">
          <ac:chgData name="Kitazawa Masakiyo" userId="2bf3742da7ad8ecb" providerId="LiveId" clId="{88CE357B-5875-4C73-B8D5-D7F713942DD7}" dt="2022-10-24T02:50:38.883" v="13128"/>
          <ac:picMkLst>
            <pc:docMk/>
            <pc:sldMk cId="3627102199" sldId="260"/>
            <ac:picMk id="39" creationId="{E742DE78-E8EE-4943-A107-B3755FF0E644}"/>
          </ac:picMkLst>
        </pc:picChg>
      </pc:sldChg>
      <pc:sldChg chg="addSp delSp modSp new mod ord">
        <pc:chgData name="Kitazawa Masakiyo" userId="2bf3742da7ad8ecb" providerId="LiveId" clId="{88CE357B-5875-4C73-B8D5-D7F713942DD7}" dt="2022-10-24T02:49:08.685" v="13113" actId="20577"/>
        <pc:sldMkLst>
          <pc:docMk/>
          <pc:sldMk cId="942152218" sldId="261"/>
        </pc:sldMkLst>
        <pc:spChg chg="mod">
          <ac:chgData name="Kitazawa Masakiyo" userId="2bf3742da7ad8ecb" providerId="LiveId" clId="{88CE357B-5875-4C73-B8D5-D7F713942DD7}" dt="2022-10-23T08:17:47.307" v="2137" actId="6549"/>
          <ac:spMkLst>
            <pc:docMk/>
            <pc:sldMk cId="942152218" sldId="261"/>
            <ac:spMk id="2" creationId="{D955B995-2BBF-48B7-B9E4-0DAE52D442E8}"/>
          </ac:spMkLst>
        </pc:spChg>
        <pc:spChg chg="del">
          <ac:chgData name="Kitazawa Masakiyo" userId="2bf3742da7ad8ecb" providerId="LiveId" clId="{88CE357B-5875-4C73-B8D5-D7F713942DD7}" dt="2022-10-23T01:25:39.728" v="869" actId="478"/>
          <ac:spMkLst>
            <pc:docMk/>
            <pc:sldMk cId="942152218" sldId="261"/>
            <ac:spMk id="3" creationId="{22D0C3D0-2BE2-4416-A9D9-C35625D998B0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4" creationId="{83ECA02A-4E47-41DC-8F71-0F6AD8911193}"/>
          </ac:spMkLst>
        </pc:spChg>
        <pc:spChg chg="add del mod">
          <ac:chgData name="Kitazawa Masakiyo" userId="2bf3742da7ad8ecb" providerId="LiveId" clId="{88CE357B-5875-4C73-B8D5-D7F713942DD7}" dt="2022-10-23T01:31:25.307" v="901" actId="478"/>
          <ac:spMkLst>
            <pc:docMk/>
            <pc:sldMk cId="942152218" sldId="261"/>
            <ac:spMk id="5" creationId="{64051D18-92E6-4B29-8931-379EC1F02A9C}"/>
          </ac:spMkLst>
        </pc:spChg>
        <pc:spChg chg="add mod">
          <ac:chgData name="Kitazawa Masakiyo" userId="2bf3742da7ad8ecb" providerId="LiveId" clId="{88CE357B-5875-4C73-B8D5-D7F713942DD7}" dt="2022-10-23T14:53:50.048" v="6483" actId="1076"/>
          <ac:spMkLst>
            <pc:docMk/>
            <pc:sldMk cId="942152218" sldId="261"/>
            <ac:spMk id="5" creationId="{F3BA7A8E-731F-4D7F-99E6-1192609C8B7D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6" creationId="{C8BFA90F-FBC7-4BCE-9A6F-45A3058B0C43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7" creationId="{DF88C34F-533B-4A2B-9CFF-9A0DBDE93B3D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8" creationId="{3706E1C8-4F56-4EBE-92C0-F74BF4C1896C}"/>
          </ac:spMkLst>
        </pc:spChg>
        <pc:spChg chg="add mod">
          <ac:chgData name="Kitazawa Masakiyo" userId="2bf3742da7ad8ecb" providerId="LiveId" clId="{88CE357B-5875-4C73-B8D5-D7F713942DD7}" dt="2022-10-24T02:49:08.685" v="13113" actId="20577"/>
          <ac:spMkLst>
            <pc:docMk/>
            <pc:sldMk cId="942152218" sldId="261"/>
            <ac:spMk id="8" creationId="{C0126C36-6094-453E-8A67-E892812B2C36}"/>
          </ac:spMkLst>
        </pc:spChg>
        <pc:spChg chg="add del mod">
          <ac:chgData name="Kitazawa Masakiyo" userId="2bf3742da7ad8ecb" providerId="LiveId" clId="{88CE357B-5875-4C73-B8D5-D7F713942DD7}" dt="2022-10-23T01:40:14.636" v="962" actId="478"/>
          <ac:spMkLst>
            <pc:docMk/>
            <pc:sldMk cId="942152218" sldId="261"/>
            <ac:spMk id="9" creationId="{779C02E3-6B32-42A0-BFFB-23DAA4930B3D}"/>
          </ac:spMkLst>
        </pc:spChg>
        <pc:spChg chg="add mod ord">
          <ac:chgData name="Kitazawa Masakiyo" userId="2bf3742da7ad8ecb" providerId="LiveId" clId="{88CE357B-5875-4C73-B8D5-D7F713942DD7}" dt="2022-10-23T14:53:46.442" v="6482" actId="14100"/>
          <ac:spMkLst>
            <pc:docMk/>
            <pc:sldMk cId="942152218" sldId="261"/>
            <ac:spMk id="9" creationId="{E2E71939-D1F2-4334-B796-7F706A7F6E0A}"/>
          </ac:spMkLst>
        </pc:spChg>
        <pc:spChg chg="add del mod">
          <ac:chgData name="Kitazawa Masakiyo" userId="2bf3742da7ad8ecb" providerId="LiveId" clId="{88CE357B-5875-4C73-B8D5-D7F713942DD7}" dt="2022-10-23T01:49:22.030" v="971" actId="478"/>
          <ac:spMkLst>
            <pc:docMk/>
            <pc:sldMk cId="942152218" sldId="261"/>
            <ac:spMk id="10" creationId="{38292576-5C86-4E57-A7B5-68AAC4C5E1EC}"/>
          </ac:spMkLst>
        </pc:spChg>
        <pc:spChg chg="add del mod">
          <ac:chgData name="Kitazawa Masakiyo" userId="2bf3742da7ad8ecb" providerId="LiveId" clId="{88CE357B-5875-4C73-B8D5-D7F713942DD7}" dt="2022-10-23T01:40:14.636" v="962" actId="478"/>
          <ac:spMkLst>
            <pc:docMk/>
            <pc:sldMk cId="942152218" sldId="261"/>
            <ac:spMk id="11" creationId="{BC6F5F25-4FD7-42DA-8750-38A6E8789D6B}"/>
          </ac:spMkLst>
        </pc:spChg>
        <pc:spChg chg="add del mod">
          <ac:chgData name="Kitazawa Masakiyo" userId="2bf3742da7ad8ecb" providerId="LiveId" clId="{88CE357B-5875-4C73-B8D5-D7F713942DD7}" dt="2022-10-23T01:55:03.393" v="1015" actId="478"/>
          <ac:spMkLst>
            <pc:docMk/>
            <pc:sldMk cId="942152218" sldId="261"/>
            <ac:spMk id="12" creationId="{8E41216B-8516-42F7-8894-2092C4CC463C}"/>
          </ac:spMkLst>
        </pc:spChg>
        <pc:spChg chg="add mod ord">
          <ac:chgData name="Kitazawa Masakiyo" userId="2bf3742da7ad8ecb" providerId="LiveId" clId="{88CE357B-5875-4C73-B8D5-D7F713942DD7}" dt="2022-10-24T02:48:35.499" v="13110" actId="1035"/>
          <ac:spMkLst>
            <pc:docMk/>
            <pc:sldMk cId="942152218" sldId="261"/>
            <ac:spMk id="13" creationId="{4C800FDC-C8DE-40C3-89BA-14145A2EF024}"/>
          </ac:spMkLst>
        </pc:spChg>
        <pc:spChg chg="add del mod">
          <ac:chgData name="Kitazawa Masakiyo" userId="2bf3742da7ad8ecb" providerId="LiveId" clId="{88CE357B-5875-4C73-B8D5-D7F713942DD7}" dt="2022-10-23T01:55:51.808" v="1042" actId="478"/>
          <ac:spMkLst>
            <pc:docMk/>
            <pc:sldMk cId="942152218" sldId="261"/>
            <ac:spMk id="13" creationId="{64FBCC14-7DBF-4268-B0F7-6E806B37BB8D}"/>
          </ac:spMkLst>
        </pc:spChg>
        <pc:spChg chg="add del mod">
          <ac:chgData name="Kitazawa Masakiyo" userId="2bf3742da7ad8ecb" providerId="LiveId" clId="{88CE357B-5875-4C73-B8D5-D7F713942DD7}" dt="2022-10-23T01:55:38.213" v="1035" actId="478"/>
          <ac:spMkLst>
            <pc:docMk/>
            <pc:sldMk cId="942152218" sldId="261"/>
            <ac:spMk id="14" creationId="{8A4C0429-4DB2-4262-B557-2B7D39C667BF}"/>
          </ac:spMkLst>
        </pc:spChg>
        <pc:spChg chg="add mod">
          <ac:chgData name="Kitazawa Masakiyo" userId="2bf3742da7ad8ecb" providerId="LiveId" clId="{88CE357B-5875-4C73-B8D5-D7F713942DD7}" dt="2022-10-24T02:48:44.060" v="13111" actId="14100"/>
          <ac:spMkLst>
            <pc:docMk/>
            <pc:sldMk cId="942152218" sldId="261"/>
            <ac:spMk id="14" creationId="{9B095B2F-AE72-4A73-AAB3-96E1930A606D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16" creationId="{5E1564E4-CF55-4037-8D7C-476ADC606AB4}"/>
          </ac:spMkLst>
        </pc:spChg>
        <pc:spChg chg="mod">
          <ac:chgData name="Kitazawa Masakiyo" userId="2bf3742da7ad8ecb" providerId="LiveId" clId="{88CE357B-5875-4C73-B8D5-D7F713942DD7}" dt="2022-10-23T01:26:29.613" v="870"/>
          <ac:spMkLst>
            <pc:docMk/>
            <pc:sldMk cId="942152218" sldId="261"/>
            <ac:spMk id="19" creationId="{4DB0C7DB-59EF-4638-9B26-633F42B98782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21" creationId="{F702E42E-E2EE-4653-A169-75D38A1CCCFF}"/>
          </ac:spMkLst>
        </pc:spChg>
        <pc:spChg chg="add del mod">
          <ac:chgData name="Kitazawa Masakiyo" userId="2bf3742da7ad8ecb" providerId="LiveId" clId="{88CE357B-5875-4C73-B8D5-D7F713942DD7}" dt="2022-10-23T07:46:03.760" v="2006" actId="478"/>
          <ac:spMkLst>
            <pc:docMk/>
            <pc:sldMk cId="942152218" sldId="261"/>
            <ac:spMk id="22" creationId="{C720754A-C172-4AFF-AC2B-92E6F1EA80AF}"/>
          </ac:spMkLst>
        </pc:spChg>
        <pc:spChg chg="add del mod">
          <ac:chgData name="Kitazawa Masakiyo" userId="2bf3742da7ad8ecb" providerId="LiveId" clId="{88CE357B-5875-4C73-B8D5-D7F713942DD7}" dt="2022-10-23T01:54:19.005" v="974" actId="478"/>
          <ac:spMkLst>
            <pc:docMk/>
            <pc:sldMk cId="942152218" sldId="261"/>
            <ac:spMk id="23" creationId="{2E8CAA4F-CE2C-4336-868C-62EE5CF392E7}"/>
          </ac:spMkLst>
        </pc:spChg>
        <pc:spChg chg="mod">
          <ac:chgData name="Kitazawa Masakiyo" userId="2bf3742da7ad8ecb" providerId="LiveId" clId="{88CE357B-5875-4C73-B8D5-D7F713942DD7}" dt="2022-10-23T01:26:29.613" v="870"/>
          <ac:spMkLst>
            <pc:docMk/>
            <pc:sldMk cId="942152218" sldId="261"/>
            <ac:spMk id="26" creationId="{417E177E-CDB0-43D6-AC4E-FA5309B7DB1F}"/>
          </ac:spMkLst>
        </pc:spChg>
        <pc:spChg chg="add del mod">
          <ac:chgData name="Kitazawa Masakiyo" userId="2bf3742da7ad8ecb" providerId="LiveId" clId="{88CE357B-5875-4C73-B8D5-D7F713942DD7}" dt="2022-10-23T01:31:25.307" v="901" actId="478"/>
          <ac:spMkLst>
            <pc:docMk/>
            <pc:sldMk cId="942152218" sldId="261"/>
            <ac:spMk id="28" creationId="{FD6C8EB8-32C7-4C09-B856-74B2A7663595}"/>
          </ac:spMkLst>
        </pc:spChg>
        <pc:spChg chg="add del mod">
          <ac:chgData name="Kitazawa Masakiyo" userId="2bf3742da7ad8ecb" providerId="LiveId" clId="{88CE357B-5875-4C73-B8D5-D7F713942DD7}" dt="2022-10-23T01:39:26.630" v="948" actId="478"/>
          <ac:spMkLst>
            <pc:docMk/>
            <pc:sldMk cId="942152218" sldId="261"/>
            <ac:spMk id="29" creationId="{35E01F3D-58F1-48C8-A9FE-D1E8F2C6B16E}"/>
          </ac:spMkLst>
        </pc:spChg>
        <pc:spChg chg="mod">
          <ac:chgData name="Kitazawa Masakiyo" userId="2bf3742da7ad8ecb" providerId="LiveId" clId="{88CE357B-5875-4C73-B8D5-D7F713942DD7}" dt="2022-10-23T01:26:29.613" v="870"/>
          <ac:spMkLst>
            <pc:docMk/>
            <pc:sldMk cId="942152218" sldId="261"/>
            <ac:spMk id="33" creationId="{ED061B01-774B-4B6B-807C-DBCAD294332D}"/>
          </ac:spMkLst>
        </pc:spChg>
        <pc:spChg chg="mod">
          <ac:chgData name="Kitazawa Masakiyo" userId="2bf3742da7ad8ecb" providerId="LiveId" clId="{88CE357B-5875-4C73-B8D5-D7F713942DD7}" dt="2022-10-23T01:26:29.613" v="870"/>
          <ac:spMkLst>
            <pc:docMk/>
            <pc:sldMk cId="942152218" sldId="261"/>
            <ac:spMk id="36" creationId="{4DA276A8-5CC3-41EF-BF56-F31BD1709843}"/>
          </ac:spMkLst>
        </pc:spChg>
        <pc:spChg chg="mod">
          <ac:chgData name="Kitazawa Masakiyo" userId="2bf3742da7ad8ecb" providerId="LiveId" clId="{88CE357B-5875-4C73-B8D5-D7F713942DD7}" dt="2022-10-23T01:26:29.613" v="870"/>
          <ac:spMkLst>
            <pc:docMk/>
            <pc:sldMk cId="942152218" sldId="261"/>
            <ac:spMk id="38" creationId="{9223EEF8-ED65-49C6-989C-2DB671FC328B}"/>
          </ac:spMkLst>
        </pc:spChg>
        <pc:spChg chg="add del mod">
          <ac:chgData name="Kitazawa Masakiyo" userId="2bf3742da7ad8ecb" providerId="LiveId" clId="{88CE357B-5875-4C73-B8D5-D7F713942DD7}" dt="2022-10-23T07:50:40.633" v="2040" actId="21"/>
          <ac:spMkLst>
            <pc:docMk/>
            <pc:sldMk cId="942152218" sldId="261"/>
            <ac:spMk id="39" creationId="{ED95A5B4-BA80-419A-83D2-57C1C98C5FBF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0" creationId="{5FC7C6C1-942F-4011-B0D3-19E9B982696C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1" creationId="{CB8ED32C-9917-427D-8A43-AF5745BEBAAE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2" creationId="{3EC7587F-9E1F-4BE8-8171-693822CDD1B3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3" creationId="{70588E05-0898-49EF-A09C-ACE1F0050D57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5" creationId="{90DFD3F7-C3C1-4F64-8907-8737441C5E4D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47" creationId="{8221EBFD-4F60-4345-928C-2A52CC6541FA}"/>
          </ac:spMkLst>
        </pc:spChg>
        <pc:spChg chg="add del mod">
          <ac:chgData name="Kitazawa Masakiyo" userId="2bf3742da7ad8ecb" providerId="LiveId" clId="{88CE357B-5875-4C73-B8D5-D7F713942DD7}" dt="2022-10-23T07:55:59.792" v="2071" actId="478"/>
          <ac:spMkLst>
            <pc:docMk/>
            <pc:sldMk cId="942152218" sldId="261"/>
            <ac:spMk id="51" creationId="{DC3402BD-3895-466B-B6A8-C2BEEE9EC500}"/>
          </ac:spMkLst>
        </pc:spChg>
        <pc:grpChg chg="add del mod">
          <ac:chgData name="Kitazawa Masakiyo" userId="2bf3742da7ad8ecb" providerId="LiveId" clId="{88CE357B-5875-4C73-B8D5-D7F713942DD7}" dt="2022-10-23T07:46:03.760" v="2006" actId="478"/>
          <ac:grpSpMkLst>
            <pc:docMk/>
            <pc:sldMk cId="942152218" sldId="261"/>
            <ac:grpSpMk id="17" creationId="{DA5B0CEC-E9DE-4F49-9992-97A7E2EADD1D}"/>
          </ac:grpSpMkLst>
        </pc:grpChg>
        <pc:grpChg chg="add del mod">
          <ac:chgData name="Kitazawa Masakiyo" userId="2bf3742da7ad8ecb" providerId="LiveId" clId="{88CE357B-5875-4C73-B8D5-D7F713942DD7}" dt="2022-10-23T01:32:15.923" v="920" actId="21"/>
          <ac:grpSpMkLst>
            <pc:docMk/>
            <pc:sldMk cId="942152218" sldId="261"/>
            <ac:grpSpMk id="24" creationId="{E919950F-4B87-4070-9FDD-03CA655C192F}"/>
          </ac:grpSpMkLst>
        </pc:grpChg>
        <pc:grpChg chg="add del mod">
          <ac:chgData name="Kitazawa Masakiyo" userId="2bf3742da7ad8ecb" providerId="LiveId" clId="{88CE357B-5875-4C73-B8D5-D7F713942DD7}" dt="2022-10-23T07:46:03.760" v="2006" actId="478"/>
          <ac:grpSpMkLst>
            <pc:docMk/>
            <pc:sldMk cId="942152218" sldId="261"/>
            <ac:grpSpMk id="30" creationId="{A5806C56-5D91-403C-99DD-8D0E3B968DC3}"/>
          </ac:grpSpMkLst>
        </pc:grpChg>
        <pc:grpChg chg="mod">
          <ac:chgData name="Kitazawa Masakiyo" userId="2bf3742da7ad8ecb" providerId="LiveId" clId="{88CE357B-5875-4C73-B8D5-D7F713942DD7}" dt="2022-10-23T01:26:29.613" v="870"/>
          <ac:grpSpMkLst>
            <pc:docMk/>
            <pc:sldMk cId="942152218" sldId="261"/>
            <ac:grpSpMk id="32" creationId="{F1E615F0-7DD6-4CD1-9C17-F3FF6FBE4999}"/>
          </ac:grpSpMkLst>
        </pc:grpChg>
        <pc:picChg chg="add mod">
          <ac:chgData name="Kitazawa Masakiyo" userId="2bf3742da7ad8ecb" providerId="LiveId" clId="{88CE357B-5875-4C73-B8D5-D7F713942DD7}" dt="2022-10-23T14:53:26.968" v="6478" actId="1076"/>
          <ac:picMkLst>
            <pc:docMk/>
            <pc:sldMk cId="942152218" sldId="261"/>
            <ac:picMk id="4" creationId="{0EA7D117-AFCD-408B-8B81-4681C105396A}"/>
          </ac:picMkLst>
        </pc:picChg>
        <pc:picChg chg="add del mod">
          <ac:chgData name="Kitazawa Masakiyo" userId="2bf3742da7ad8ecb" providerId="LiveId" clId="{88CE357B-5875-4C73-B8D5-D7F713942DD7}" dt="2022-10-23T07:48:35.465" v="2032"/>
          <ac:picMkLst>
            <pc:docMk/>
            <pc:sldMk cId="942152218" sldId="261"/>
            <ac:picMk id="5" creationId="{F95D0384-A6D4-4176-B52B-D876D22383B7}"/>
          </ac:picMkLst>
        </pc:picChg>
        <pc:picChg chg="add mod">
          <ac:chgData name="Kitazawa Masakiyo" userId="2bf3742da7ad8ecb" providerId="LiveId" clId="{88CE357B-5875-4C73-B8D5-D7F713942DD7}" dt="2022-10-24T02:48:35.499" v="13110" actId="1035"/>
          <ac:picMkLst>
            <pc:docMk/>
            <pc:sldMk cId="942152218" sldId="261"/>
            <ac:picMk id="7" creationId="{BF365923-7254-46E3-96F4-A21BB4339F6B}"/>
          </ac:picMkLst>
        </pc:picChg>
        <pc:picChg chg="add del mod">
          <ac:chgData name="Kitazawa Masakiyo" userId="2bf3742da7ad8ecb" providerId="LiveId" clId="{88CE357B-5875-4C73-B8D5-D7F713942DD7}" dt="2022-10-23T08:17:58.731" v="2138" actId="478"/>
          <ac:picMkLst>
            <pc:docMk/>
            <pc:sldMk cId="942152218" sldId="261"/>
            <ac:picMk id="10" creationId="{461DE686-ED95-4626-9F8E-EBCBEB926C8E}"/>
          </ac:picMkLst>
        </pc:picChg>
        <pc:picChg chg="add del mod">
          <ac:chgData name="Kitazawa Masakiyo" userId="2bf3742da7ad8ecb" providerId="LiveId" clId="{88CE357B-5875-4C73-B8D5-D7F713942DD7}" dt="2022-10-23T14:45:25.760" v="6269"/>
          <ac:picMkLst>
            <pc:docMk/>
            <pc:sldMk cId="942152218" sldId="261"/>
            <ac:picMk id="12" creationId="{43A27E52-DA25-4315-8416-221C5052E043}"/>
          </ac:picMkLst>
        </pc:picChg>
        <pc:picChg chg="add del mod">
          <ac:chgData name="Kitazawa Masakiyo" userId="2bf3742da7ad8ecb" providerId="LiveId" clId="{88CE357B-5875-4C73-B8D5-D7F713942DD7}" dt="2022-10-23T07:54:25.311" v="2058"/>
          <ac:picMkLst>
            <pc:docMk/>
            <pc:sldMk cId="942152218" sldId="261"/>
            <ac:picMk id="14" creationId="{39554911-961A-4AD6-B9A7-5AED027E2101}"/>
          </ac:picMkLst>
        </pc:picChg>
        <pc:picChg chg="add del mod">
          <ac:chgData name="Kitazawa Masakiyo" userId="2bf3742da7ad8ecb" providerId="LiveId" clId="{88CE357B-5875-4C73-B8D5-D7F713942DD7}" dt="2022-10-23T07:55:23.619" v="2070"/>
          <ac:picMkLst>
            <pc:docMk/>
            <pc:sldMk cId="942152218" sldId="261"/>
            <ac:picMk id="24" creationId="{7E29050D-AD5F-4B38-A646-F3E91DCA4D6E}"/>
          </ac:picMkLst>
        </pc:picChg>
        <pc:picChg chg="add del mod">
          <ac:chgData name="Kitazawa Masakiyo" userId="2bf3742da7ad8ecb" providerId="LiveId" clId="{88CE357B-5875-4C73-B8D5-D7F713942DD7}" dt="2022-10-23T14:54:38.343" v="6498"/>
          <ac:picMkLst>
            <pc:docMk/>
            <pc:sldMk cId="942152218" sldId="261"/>
            <ac:picMk id="26" creationId="{C0EFCFFA-5332-4BF0-9AF9-2007383977D1}"/>
          </ac:picMkLst>
        </pc:picChg>
        <pc:picChg chg="mod">
          <ac:chgData name="Kitazawa Masakiyo" userId="2bf3742da7ad8ecb" providerId="LiveId" clId="{88CE357B-5875-4C73-B8D5-D7F713942DD7}" dt="2022-10-23T01:26:29.613" v="870"/>
          <ac:picMkLst>
            <pc:docMk/>
            <pc:sldMk cId="942152218" sldId="261"/>
            <ac:picMk id="27" creationId="{D78D8CEA-8F53-42DA-AD7D-44A2930683FF}"/>
          </ac:picMkLst>
        </pc:picChg>
        <pc:picChg chg="add del mod">
          <ac:chgData name="Kitazawa Masakiyo" userId="2bf3742da7ad8ecb" providerId="LiveId" clId="{88CE357B-5875-4C73-B8D5-D7F713942DD7}" dt="2022-10-23T07:57:04.512" v="2089"/>
          <ac:picMkLst>
            <pc:docMk/>
            <pc:sldMk cId="942152218" sldId="261"/>
            <ac:picMk id="28" creationId="{871D8D1A-F1E9-4D5F-8DCB-CFB32DEF1AAC}"/>
          </ac:picMkLst>
        </pc:picChg>
        <pc:picChg chg="mod">
          <ac:chgData name="Kitazawa Masakiyo" userId="2bf3742da7ad8ecb" providerId="LiveId" clId="{88CE357B-5875-4C73-B8D5-D7F713942DD7}" dt="2022-10-23T01:26:29.613" v="870"/>
          <ac:picMkLst>
            <pc:docMk/>
            <pc:sldMk cId="942152218" sldId="261"/>
            <ac:picMk id="31" creationId="{EA631A33-2297-4076-9347-74B297A35E21}"/>
          </ac:picMkLst>
        </pc:picChg>
        <pc:picChg chg="add del mod">
          <ac:chgData name="Kitazawa Masakiyo" userId="2bf3742da7ad8ecb" providerId="LiveId" clId="{88CE357B-5875-4C73-B8D5-D7F713942DD7}" dt="2022-10-23T01:30:42.876" v="888"/>
          <ac:picMkLst>
            <pc:docMk/>
            <pc:sldMk cId="942152218" sldId="261"/>
            <ac:picMk id="40" creationId="{8F179059-8C33-4F31-BB03-F9A765E0A4F0}"/>
          </ac:picMkLst>
        </pc:picChg>
        <pc:picChg chg="add del mod">
          <ac:chgData name="Kitazawa Masakiyo" userId="2bf3742da7ad8ecb" providerId="LiveId" clId="{88CE357B-5875-4C73-B8D5-D7F713942DD7}" dt="2022-10-23T01:31:13.850" v="900"/>
          <ac:picMkLst>
            <pc:docMk/>
            <pc:sldMk cId="942152218" sldId="261"/>
            <ac:picMk id="42" creationId="{A7F799C7-9C78-44CD-B30C-5CF242853395}"/>
          </ac:picMkLst>
        </pc:picChg>
        <pc:picChg chg="add del mod">
          <ac:chgData name="Kitazawa Masakiyo" userId="2bf3742da7ad8ecb" providerId="LiveId" clId="{88CE357B-5875-4C73-B8D5-D7F713942DD7}" dt="2022-10-23T01:31:39.914" v="913"/>
          <ac:picMkLst>
            <pc:docMk/>
            <pc:sldMk cId="942152218" sldId="261"/>
            <ac:picMk id="44" creationId="{0771D683-F217-4245-A315-07194C462A51}"/>
          </ac:picMkLst>
        </pc:picChg>
        <pc:picChg chg="add del mod">
          <ac:chgData name="Kitazawa Masakiyo" userId="2bf3742da7ad8ecb" providerId="LiveId" clId="{88CE357B-5875-4C73-B8D5-D7F713942DD7}" dt="2022-10-23T01:39:19.595" v="947"/>
          <ac:picMkLst>
            <pc:docMk/>
            <pc:sldMk cId="942152218" sldId="261"/>
            <ac:picMk id="46" creationId="{C8336A3F-F542-4A35-A3AA-464D2079D696}"/>
          </ac:picMkLst>
        </pc:picChg>
        <pc:picChg chg="add mod">
          <ac:chgData name="Kitazawa Masakiyo" userId="2bf3742da7ad8ecb" providerId="LiveId" clId="{88CE357B-5875-4C73-B8D5-D7F713942DD7}" dt="2022-10-24T02:48:52.522" v="13112" actId="1076"/>
          <ac:picMkLst>
            <pc:docMk/>
            <pc:sldMk cId="942152218" sldId="261"/>
            <ac:picMk id="48" creationId="{D33264D7-47FD-42FE-BC96-83AB2BB03CF8}"/>
          </ac:picMkLst>
        </pc:picChg>
        <pc:picChg chg="add del mod">
          <ac:chgData name="Kitazawa Masakiyo" userId="2bf3742da7ad8ecb" providerId="LiveId" clId="{88CE357B-5875-4C73-B8D5-D7F713942DD7}" dt="2022-10-23T08:18:00.755" v="2139" actId="478"/>
          <ac:picMkLst>
            <pc:docMk/>
            <pc:sldMk cId="942152218" sldId="261"/>
            <ac:picMk id="50" creationId="{FE9A0AF9-E928-4003-98D7-15C6D0D1693C}"/>
          </ac:picMkLst>
        </pc:picChg>
        <pc:picChg chg="add del mod">
          <ac:chgData name="Kitazawa Masakiyo" userId="2bf3742da7ad8ecb" providerId="LiveId" clId="{88CE357B-5875-4C73-B8D5-D7F713942DD7}" dt="2022-10-23T07:48:16.549" v="2020"/>
          <ac:picMkLst>
            <pc:docMk/>
            <pc:sldMk cId="942152218" sldId="261"/>
            <ac:picMk id="52" creationId="{DBE313F7-7590-4880-BAEA-ED9B4A0AF0D7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54" creationId="{17A8E387-D50E-4621-A93D-3739B1C1F482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56" creationId="{C0D63A49-9A3A-4DE4-AA76-A5ED8A912C37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58" creationId="{5D3F84E6-8C17-45FA-BCE3-596C96207265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60" creationId="{0CE3466D-AAFF-4CE8-9230-5887F2F232DD}"/>
          </ac:picMkLst>
        </pc:picChg>
        <pc:picChg chg="add del mod">
          <ac:chgData name="Kitazawa Masakiyo" userId="2bf3742da7ad8ecb" providerId="LiveId" clId="{88CE357B-5875-4C73-B8D5-D7F713942DD7}" dt="2022-10-23T01:55:35.296" v="1034"/>
          <ac:picMkLst>
            <pc:docMk/>
            <pc:sldMk cId="942152218" sldId="261"/>
            <ac:picMk id="62" creationId="{F5AF10CA-B0E5-4EC8-9D79-D05BD90129BC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64" creationId="{E4D3293B-A8EB-481E-9844-770FC7A846FF}"/>
          </ac:picMkLst>
        </pc:picChg>
        <pc:picChg chg="add del mod">
          <ac:chgData name="Kitazawa Masakiyo" userId="2bf3742da7ad8ecb" providerId="LiveId" clId="{88CE357B-5875-4C73-B8D5-D7F713942DD7}" dt="2022-10-23T07:46:03.760" v="2006" actId="478"/>
          <ac:picMkLst>
            <pc:docMk/>
            <pc:sldMk cId="942152218" sldId="261"/>
            <ac:picMk id="66" creationId="{882F0206-FFC6-432D-AD7B-004F11EE3D09}"/>
          </ac:picMkLst>
        </pc:picChg>
        <pc:cxnChg chg="add del mod">
          <ac:chgData name="Kitazawa Masakiyo" userId="2bf3742da7ad8ecb" providerId="LiveId" clId="{88CE357B-5875-4C73-B8D5-D7F713942DD7}" dt="2022-10-23T07:46:03.760" v="2006" actId="478"/>
          <ac:cxnSpMkLst>
            <pc:docMk/>
            <pc:sldMk cId="942152218" sldId="261"/>
            <ac:cxnSpMk id="15" creationId="{009F7BEE-CEE1-411A-9ED4-A676F001903A}"/>
          </ac:cxnSpMkLst>
        </pc:cxnChg>
        <pc:cxnChg chg="mod">
          <ac:chgData name="Kitazawa Masakiyo" userId="2bf3742da7ad8ecb" providerId="LiveId" clId="{88CE357B-5875-4C73-B8D5-D7F713942DD7}" dt="2022-10-23T01:26:29.613" v="870"/>
          <ac:cxnSpMkLst>
            <pc:docMk/>
            <pc:sldMk cId="942152218" sldId="261"/>
            <ac:cxnSpMk id="18" creationId="{3AEFED18-F40A-4B54-8989-3C1489E1F94D}"/>
          </ac:cxnSpMkLst>
        </pc:cxnChg>
        <pc:cxnChg chg="add del mod">
          <ac:chgData name="Kitazawa Masakiyo" userId="2bf3742da7ad8ecb" providerId="LiveId" clId="{88CE357B-5875-4C73-B8D5-D7F713942DD7}" dt="2022-10-23T07:46:03.760" v="2006" actId="478"/>
          <ac:cxnSpMkLst>
            <pc:docMk/>
            <pc:sldMk cId="942152218" sldId="261"/>
            <ac:cxnSpMk id="20" creationId="{70D2F7A1-3C9D-4CEC-8177-CBAE3A48E40F}"/>
          </ac:cxnSpMkLst>
        </pc:cxnChg>
        <pc:cxnChg chg="mod">
          <ac:chgData name="Kitazawa Masakiyo" userId="2bf3742da7ad8ecb" providerId="LiveId" clId="{88CE357B-5875-4C73-B8D5-D7F713942DD7}" dt="2022-10-23T01:26:29.613" v="870"/>
          <ac:cxnSpMkLst>
            <pc:docMk/>
            <pc:sldMk cId="942152218" sldId="261"/>
            <ac:cxnSpMk id="25" creationId="{E2163B39-5A93-494D-9D92-A0A9A746F6C4}"/>
          </ac:cxnSpMkLst>
        </pc:cxnChg>
        <pc:cxnChg chg="mod">
          <ac:chgData name="Kitazawa Masakiyo" userId="2bf3742da7ad8ecb" providerId="LiveId" clId="{88CE357B-5875-4C73-B8D5-D7F713942DD7}" dt="2022-10-23T01:26:29.613" v="870"/>
          <ac:cxnSpMkLst>
            <pc:docMk/>
            <pc:sldMk cId="942152218" sldId="261"/>
            <ac:cxnSpMk id="34" creationId="{12EE1813-574F-42D0-B821-891DD2262398}"/>
          </ac:cxnSpMkLst>
        </pc:cxnChg>
        <pc:cxnChg chg="mod">
          <ac:chgData name="Kitazawa Masakiyo" userId="2bf3742da7ad8ecb" providerId="LiveId" clId="{88CE357B-5875-4C73-B8D5-D7F713942DD7}" dt="2022-10-23T01:26:29.613" v="870"/>
          <ac:cxnSpMkLst>
            <pc:docMk/>
            <pc:sldMk cId="942152218" sldId="261"/>
            <ac:cxnSpMk id="35" creationId="{47FE411C-5119-4159-B671-006C16F48B0C}"/>
          </ac:cxnSpMkLst>
        </pc:cxnChg>
        <pc:cxnChg chg="mod">
          <ac:chgData name="Kitazawa Masakiyo" userId="2bf3742da7ad8ecb" providerId="LiveId" clId="{88CE357B-5875-4C73-B8D5-D7F713942DD7}" dt="2022-10-23T01:26:29.613" v="870"/>
          <ac:cxnSpMkLst>
            <pc:docMk/>
            <pc:sldMk cId="942152218" sldId="261"/>
            <ac:cxnSpMk id="37" creationId="{AFF66AFC-6D67-4B94-8061-74BC56E77213}"/>
          </ac:cxnSpMkLst>
        </pc:cxnChg>
        <pc:cxnChg chg="add del mod">
          <ac:chgData name="Kitazawa Masakiyo" userId="2bf3742da7ad8ecb" providerId="LiveId" clId="{88CE357B-5875-4C73-B8D5-D7F713942DD7}" dt="2022-10-23T07:55:59.792" v="2071" actId="478"/>
          <ac:cxnSpMkLst>
            <pc:docMk/>
            <pc:sldMk cId="942152218" sldId="261"/>
            <ac:cxnSpMk id="44" creationId="{E428D03E-9EFA-463C-B063-228CD3E6C456}"/>
          </ac:cxnSpMkLst>
        </pc:cxnChg>
        <pc:cxnChg chg="add del mod">
          <ac:chgData name="Kitazawa Masakiyo" userId="2bf3742da7ad8ecb" providerId="LiveId" clId="{88CE357B-5875-4C73-B8D5-D7F713942DD7}" dt="2022-10-23T07:55:59.792" v="2071" actId="478"/>
          <ac:cxnSpMkLst>
            <pc:docMk/>
            <pc:sldMk cId="942152218" sldId="261"/>
            <ac:cxnSpMk id="46" creationId="{2083BBF8-A2D5-4A7D-9DC6-6FA8B6B9A32A}"/>
          </ac:cxnSpMkLst>
        </pc:cxnChg>
        <pc:cxnChg chg="add del mod">
          <ac:chgData name="Kitazawa Masakiyo" userId="2bf3742da7ad8ecb" providerId="LiveId" clId="{88CE357B-5875-4C73-B8D5-D7F713942DD7}" dt="2022-10-23T07:55:59.792" v="2071" actId="478"/>
          <ac:cxnSpMkLst>
            <pc:docMk/>
            <pc:sldMk cId="942152218" sldId="261"/>
            <ac:cxnSpMk id="49" creationId="{43FEECDA-2335-48C9-9387-7635DD71BAE5}"/>
          </ac:cxnSpMkLst>
        </pc:cxnChg>
      </pc:sldChg>
      <pc:sldChg chg="addSp delSp modSp new mod setBg">
        <pc:chgData name="Kitazawa Masakiyo" userId="2bf3742da7ad8ecb" providerId="LiveId" clId="{88CE357B-5875-4C73-B8D5-D7F713942DD7}" dt="2022-10-24T02:43:06.881" v="13025"/>
        <pc:sldMkLst>
          <pc:docMk/>
          <pc:sldMk cId="2649580977" sldId="262"/>
        </pc:sldMkLst>
        <pc:spChg chg="mod">
          <ac:chgData name="Kitazawa Masakiyo" userId="2bf3742da7ad8ecb" providerId="LiveId" clId="{88CE357B-5875-4C73-B8D5-D7F713942DD7}" dt="2022-10-23T14:01:06.743" v="5285" actId="20577"/>
          <ac:spMkLst>
            <pc:docMk/>
            <pc:sldMk cId="2649580977" sldId="262"/>
            <ac:spMk id="2" creationId="{9A03BD46-EB54-49A4-94D4-CD128DE1593F}"/>
          </ac:spMkLst>
        </pc:spChg>
        <pc:spChg chg="add mod">
          <ac:chgData name="Kitazawa Masakiyo" userId="2bf3742da7ad8ecb" providerId="LiveId" clId="{88CE357B-5875-4C73-B8D5-D7F713942DD7}" dt="2022-10-24T02:01:05.761" v="12190" actId="20577"/>
          <ac:spMkLst>
            <pc:docMk/>
            <pc:sldMk cId="2649580977" sldId="262"/>
            <ac:spMk id="3" creationId="{5C6B3C53-2345-4C51-ACA0-BA739AACF09A}"/>
          </ac:spMkLst>
        </pc:spChg>
        <pc:spChg chg="del">
          <ac:chgData name="Kitazawa Masakiyo" userId="2bf3742da7ad8ecb" providerId="LiveId" clId="{88CE357B-5875-4C73-B8D5-D7F713942DD7}" dt="2022-10-23T01:58:15.400" v="1080" actId="21"/>
          <ac:spMkLst>
            <pc:docMk/>
            <pc:sldMk cId="2649580977" sldId="262"/>
            <ac:spMk id="3" creationId="{D0C2D932-F037-4445-813C-70EA54B902C6}"/>
          </ac:spMkLst>
        </pc:spChg>
        <pc:spChg chg="add del mod">
          <ac:chgData name="Kitazawa Masakiyo" userId="2bf3742da7ad8ecb" providerId="LiveId" clId="{88CE357B-5875-4C73-B8D5-D7F713942DD7}" dt="2022-10-23T14:07:28.055" v="5416" actId="478"/>
          <ac:spMkLst>
            <pc:docMk/>
            <pc:sldMk cId="2649580977" sldId="262"/>
            <ac:spMk id="6" creationId="{0CF3070C-3847-4B38-B0C5-82FAD9E31270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7" creationId="{52CC16BE-DB91-43CB-984D-BC6BD50EB400}"/>
          </ac:spMkLst>
        </pc:spChg>
        <pc:spChg chg="add mod">
          <ac:chgData name="Kitazawa Masakiyo" userId="2bf3742da7ad8ecb" providerId="LiveId" clId="{88CE357B-5875-4C73-B8D5-D7F713942DD7}" dt="2022-10-23T14:10:50.550" v="5463" actId="1076"/>
          <ac:spMkLst>
            <pc:docMk/>
            <pc:sldMk cId="2649580977" sldId="262"/>
            <ac:spMk id="8" creationId="{B0480A34-0B4A-4718-9E8F-3FB5AA61CACD}"/>
          </ac:spMkLst>
        </pc:spChg>
        <pc:spChg chg="del mod topLvl">
          <ac:chgData name="Kitazawa Masakiyo" userId="2bf3742da7ad8ecb" providerId="LiveId" clId="{88CE357B-5875-4C73-B8D5-D7F713942DD7}" dt="2022-10-23T02:49:03.938" v="1458" actId="478"/>
          <ac:spMkLst>
            <pc:docMk/>
            <pc:sldMk cId="2649580977" sldId="262"/>
            <ac:spMk id="9" creationId="{3FA7068D-0F39-4098-8357-3D019A9B3296}"/>
          </ac:spMkLst>
        </pc:spChg>
        <pc:spChg chg="add mod">
          <ac:chgData name="Kitazawa Masakiyo" userId="2bf3742da7ad8ecb" providerId="LiveId" clId="{88CE357B-5875-4C73-B8D5-D7F713942DD7}" dt="2022-10-24T02:01:18.839" v="12191" actId="1076"/>
          <ac:spMkLst>
            <pc:docMk/>
            <pc:sldMk cId="2649580977" sldId="262"/>
            <ac:spMk id="9" creationId="{F8FF09C7-5F73-423B-A962-2A6953DB2253}"/>
          </ac:spMkLst>
        </pc:spChg>
        <pc:spChg chg="del mod topLvl">
          <ac:chgData name="Kitazawa Masakiyo" userId="2bf3742da7ad8ecb" providerId="LiveId" clId="{88CE357B-5875-4C73-B8D5-D7F713942DD7}" dt="2022-10-23T02:49:09.547" v="1459" actId="478"/>
          <ac:spMkLst>
            <pc:docMk/>
            <pc:sldMk cId="2649580977" sldId="262"/>
            <ac:spMk id="10" creationId="{D3AAB913-DF72-4FDE-84ED-A43ACA0A683B}"/>
          </ac:spMkLst>
        </pc:spChg>
        <pc:spChg chg="del mod topLvl">
          <ac:chgData name="Kitazawa Masakiyo" userId="2bf3742da7ad8ecb" providerId="LiveId" clId="{88CE357B-5875-4C73-B8D5-D7F713942DD7}" dt="2022-10-23T02:49:00.866" v="1457" actId="478"/>
          <ac:spMkLst>
            <pc:docMk/>
            <pc:sldMk cId="2649580977" sldId="262"/>
            <ac:spMk id="13" creationId="{6E624248-3C22-49DE-9107-0317345F4827}"/>
          </ac:spMkLst>
        </pc:spChg>
        <pc:spChg chg="add mod">
          <ac:chgData name="Kitazawa Masakiyo" userId="2bf3742da7ad8ecb" providerId="LiveId" clId="{88CE357B-5875-4C73-B8D5-D7F713942DD7}" dt="2022-10-24T02:01:53.824" v="12192" actId="1076"/>
          <ac:spMkLst>
            <pc:docMk/>
            <pc:sldMk cId="2649580977" sldId="262"/>
            <ac:spMk id="13" creationId="{8510DE0B-C2F5-4345-A2E6-FC8A7B2868BA}"/>
          </ac:spMkLst>
        </pc:spChg>
        <pc:spChg chg="del mod topLvl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18" creationId="{880B2870-7085-4AD3-8D6F-0ADC53840D4B}"/>
          </ac:spMkLst>
        </pc:spChg>
        <pc:spChg chg="del mod topLvl">
          <ac:chgData name="Kitazawa Masakiyo" userId="2bf3742da7ad8ecb" providerId="LiveId" clId="{88CE357B-5875-4C73-B8D5-D7F713942DD7}" dt="2022-10-23T02:49:19.487" v="1460" actId="478"/>
          <ac:spMkLst>
            <pc:docMk/>
            <pc:sldMk cId="2649580977" sldId="262"/>
            <ac:spMk id="19" creationId="{FD7BCF7D-3E83-43A9-936E-E6948AC16A1F}"/>
          </ac:spMkLst>
        </pc:spChg>
        <pc:spChg chg="del mod topLvl">
          <ac:chgData name="Kitazawa Masakiyo" userId="2bf3742da7ad8ecb" providerId="LiveId" clId="{88CE357B-5875-4C73-B8D5-D7F713942DD7}" dt="2022-10-23T02:49:19.487" v="1460" actId="478"/>
          <ac:spMkLst>
            <pc:docMk/>
            <pc:sldMk cId="2649580977" sldId="262"/>
            <ac:spMk id="20" creationId="{662026DA-1D32-4073-9B78-898EA73A0036}"/>
          </ac:spMkLst>
        </pc:spChg>
        <pc:spChg chg="del mod topLvl">
          <ac:chgData name="Kitazawa Masakiyo" userId="2bf3742da7ad8ecb" providerId="LiveId" clId="{88CE357B-5875-4C73-B8D5-D7F713942DD7}" dt="2022-10-23T02:49:09.547" v="1459" actId="478"/>
          <ac:spMkLst>
            <pc:docMk/>
            <pc:sldMk cId="2649580977" sldId="262"/>
            <ac:spMk id="32" creationId="{E96A84DB-9F88-4C12-B5B3-19F118F5DF8C}"/>
          </ac:spMkLst>
        </pc:spChg>
        <pc:spChg chg="del mod topLvl">
          <ac:chgData name="Kitazawa Masakiyo" userId="2bf3742da7ad8ecb" providerId="LiveId" clId="{88CE357B-5875-4C73-B8D5-D7F713942DD7}" dt="2022-10-23T02:48:36.824" v="1453" actId="478"/>
          <ac:spMkLst>
            <pc:docMk/>
            <pc:sldMk cId="2649580977" sldId="262"/>
            <ac:spMk id="34" creationId="{2D364553-732A-43E4-8A87-1C9824FCED3E}"/>
          </ac:spMkLst>
        </pc:spChg>
        <pc:spChg chg="del mod topLvl">
          <ac:chgData name="Kitazawa Masakiyo" userId="2bf3742da7ad8ecb" providerId="LiveId" clId="{88CE357B-5875-4C73-B8D5-D7F713942DD7}" dt="2022-10-23T02:48:49.290" v="1456" actId="478"/>
          <ac:spMkLst>
            <pc:docMk/>
            <pc:sldMk cId="2649580977" sldId="262"/>
            <ac:spMk id="36" creationId="{6836C787-C38F-4A49-A0B7-AB61E265CD68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37" creationId="{694F583F-1D04-4A81-8FCE-8610429DD0A3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42" creationId="{7CE359AB-C03B-4ADE-8DB2-D67C5ACBAED0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43" creationId="{814BB897-05A4-4EA6-9C08-3A3AE5A6D199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44" creationId="{F5558486-1E02-47C2-916D-6639AA78F511}"/>
          </ac:spMkLst>
        </pc:spChg>
        <pc:spChg chg="add mod ord">
          <ac:chgData name="Kitazawa Masakiyo" userId="2bf3742da7ad8ecb" providerId="LiveId" clId="{88CE357B-5875-4C73-B8D5-D7F713942DD7}" dt="2022-10-23T14:10:27.696" v="5459" actId="14100"/>
          <ac:spMkLst>
            <pc:docMk/>
            <pc:sldMk cId="2649580977" sldId="262"/>
            <ac:spMk id="45" creationId="{5433EC3E-BC1A-479C-B767-229426F644D7}"/>
          </ac:spMkLst>
        </pc:spChg>
        <pc:spChg chg="add mod">
          <ac:chgData name="Kitazawa Masakiyo" userId="2bf3742da7ad8ecb" providerId="LiveId" clId="{88CE357B-5875-4C73-B8D5-D7F713942DD7}" dt="2022-10-24T02:01:18.839" v="12191" actId="1076"/>
          <ac:spMkLst>
            <pc:docMk/>
            <pc:sldMk cId="2649580977" sldId="262"/>
            <ac:spMk id="46" creationId="{1BAA4B04-004D-4DC9-BEC5-B818218EADA4}"/>
          </ac:spMkLst>
        </pc:spChg>
        <pc:spChg chg="add mod">
          <ac:chgData name="Kitazawa Masakiyo" userId="2bf3742da7ad8ecb" providerId="LiveId" clId="{88CE357B-5875-4C73-B8D5-D7F713942DD7}" dt="2022-10-24T02:01:18.839" v="12191" actId="1076"/>
          <ac:spMkLst>
            <pc:docMk/>
            <pc:sldMk cId="2649580977" sldId="262"/>
            <ac:spMk id="50" creationId="{28016214-400E-44EE-A328-4183EA9C4B3F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62" creationId="{D55B0707-FC3F-4381-84D5-87895935F267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74" creationId="{55ED2102-0D78-438C-A229-78652BBE61C2}"/>
          </ac:spMkLst>
        </pc:spChg>
        <pc:spChg chg="add del mod">
          <ac:chgData name="Kitazawa Masakiyo" userId="2bf3742da7ad8ecb" providerId="LiveId" clId="{88CE357B-5875-4C73-B8D5-D7F713942DD7}" dt="2022-10-23T14:06:56.549" v="5411" actId="478"/>
          <ac:spMkLst>
            <pc:docMk/>
            <pc:sldMk cId="2649580977" sldId="262"/>
            <ac:spMk id="87" creationId="{3D89C9C0-4820-438A-8DB5-0EC676E56116}"/>
          </ac:spMkLst>
        </pc:spChg>
        <pc:spChg chg="add mod">
          <ac:chgData name="Kitazawa Masakiyo" userId="2bf3742da7ad8ecb" providerId="LiveId" clId="{88CE357B-5875-4C73-B8D5-D7F713942DD7}" dt="2022-10-24T02:42:44.253" v="13013" actId="1076"/>
          <ac:spMkLst>
            <pc:docMk/>
            <pc:sldMk cId="2649580977" sldId="262"/>
            <ac:spMk id="88" creationId="{505A4220-4C54-4844-9198-4DEC59267BEF}"/>
          </ac:spMkLst>
        </pc:spChg>
        <pc:grpChg chg="add del mod">
          <ac:chgData name="Kitazawa Masakiyo" userId="2bf3742da7ad8ecb" providerId="LiveId" clId="{88CE357B-5875-4C73-B8D5-D7F713942DD7}" dt="2022-10-23T02:48:10.497" v="1445" actId="165"/>
          <ac:grpSpMkLst>
            <pc:docMk/>
            <pc:sldMk cId="2649580977" sldId="262"/>
            <ac:grpSpMk id="8" creationId="{D91E7B68-4053-4BE7-B288-7F1189C6A44D}"/>
          </ac:grpSpMkLst>
        </pc:grpChg>
        <pc:grpChg chg="del mod topLvl">
          <ac:chgData name="Kitazawa Masakiyo" userId="2bf3742da7ad8ecb" providerId="LiveId" clId="{88CE357B-5875-4C73-B8D5-D7F713942DD7}" dt="2022-10-23T02:48:49.290" v="1456" actId="478"/>
          <ac:grpSpMkLst>
            <pc:docMk/>
            <pc:sldMk cId="2649580977" sldId="262"/>
            <ac:grpSpMk id="14" creationId="{A3012A58-EDFD-43B8-B6AE-69D947DF6D20}"/>
          </ac:grpSpMkLst>
        </pc:grpChg>
        <pc:picChg chg="add del mod">
          <ac:chgData name="Kitazawa Masakiyo" userId="2bf3742da7ad8ecb" providerId="LiveId" clId="{88CE357B-5875-4C73-B8D5-D7F713942DD7}" dt="2022-10-23T14:06:56.549" v="5411" actId="478"/>
          <ac:picMkLst>
            <pc:docMk/>
            <pc:sldMk cId="2649580977" sldId="262"/>
            <ac:picMk id="4" creationId="{2E26507E-B241-43E8-88A0-C40BB3FB5762}"/>
          </ac:picMkLst>
        </pc:picChg>
        <pc:picChg chg="add del mod">
          <ac:chgData name="Kitazawa Masakiyo" userId="2bf3742da7ad8ecb" providerId="LiveId" clId="{88CE357B-5875-4C73-B8D5-D7F713942DD7}" dt="2022-10-24T02:43:06.881" v="13025"/>
          <ac:picMkLst>
            <pc:docMk/>
            <pc:sldMk cId="2649580977" sldId="262"/>
            <ac:picMk id="5" creationId="{6AC89923-6E96-4082-8F31-789BB04DD6A1}"/>
          </ac:picMkLst>
        </pc:picChg>
        <pc:picChg chg="add mod">
          <ac:chgData name="Kitazawa Masakiyo" userId="2bf3742da7ad8ecb" providerId="LiveId" clId="{88CE357B-5875-4C73-B8D5-D7F713942DD7}" dt="2022-10-24T02:43:06.881" v="13023"/>
          <ac:picMkLst>
            <pc:docMk/>
            <pc:sldMk cId="2649580977" sldId="262"/>
            <ac:picMk id="6" creationId="{9280F631-B800-42C8-8377-6E9E82938344}"/>
          </ac:picMkLst>
        </pc:picChg>
        <pc:picChg chg="add del mod">
          <ac:chgData name="Kitazawa Masakiyo" userId="2bf3742da7ad8ecb" providerId="LiveId" clId="{88CE357B-5875-4C73-B8D5-D7F713942DD7}" dt="2022-10-23T07:36:27.926" v="1860"/>
          <ac:picMkLst>
            <pc:docMk/>
            <pc:sldMk cId="2649580977" sldId="262"/>
            <ac:picMk id="9" creationId="{C1DDCF17-EC9B-42FA-916D-698E1CCEEC47}"/>
          </ac:picMkLst>
        </pc:picChg>
        <pc:picChg chg="add mod">
          <ac:chgData name="Kitazawa Masakiyo" userId="2bf3742da7ad8ecb" providerId="LiveId" clId="{88CE357B-5875-4C73-B8D5-D7F713942DD7}" dt="2022-10-24T02:01:18.839" v="12191" actId="1076"/>
          <ac:picMkLst>
            <pc:docMk/>
            <pc:sldMk cId="2649580977" sldId="262"/>
            <ac:picMk id="11" creationId="{7E8FC163-11B3-48F2-8389-6AA05C1A9126}"/>
          </ac:picMkLst>
        </pc:picChg>
        <pc:picChg chg="add del mod">
          <ac:chgData name="Kitazawa Masakiyo" userId="2bf3742da7ad8ecb" providerId="LiveId" clId="{88CE357B-5875-4C73-B8D5-D7F713942DD7}" dt="2022-10-23T07:36:36.093" v="1872"/>
          <ac:picMkLst>
            <pc:docMk/>
            <pc:sldMk cId="2649580977" sldId="262"/>
            <ac:picMk id="11" creationId="{F8A462DA-2395-4E3C-9912-485CDD4DADD3}"/>
          </ac:picMkLst>
        </pc:picChg>
        <pc:picChg chg="add del mod">
          <ac:chgData name="Kitazawa Masakiyo" userId="2bf3742da7ad8ecb" providerId="LiveId" clId="{88CE357B-5875-4C73-B8D5-D7F713942DD7}" dt="2022-10-23T07:36:45.449" v="1885"/>
          <ac:picMkLst>
            <pc:docMk/>
            <pc:sldMk cId="2649580977" sldId="262"/>
            <ac:picMk id="14" creationId="{3F51BD79-DE93-4DE1-934F-A21068859EBF}"/>
          </ac:picMkLst>
        </pc:picChg>
        <pc:picChg chg="add del mod">
          <ac:chgData name="Kitazawa Masakiyo" userId="2bf3742da7ad8ecb" providerId="LiveId" clId="{88CE357B-5875-4C73-B8D5-D7F713942DD7}" dt="2022-10-23T07:36:53.497" v="1897"/>
          <ac:picMkLst>
            <pc:docMk/>
            <pc:sldMk cId="2649580977" sldId="262"/>
            <ac:picMk id="17" creationId="{E984E02D-59FE-4DDD-A04D-94FCC20A5660}"/>
          </ac:picMkLst>
        </pc:picChg>
        <pc:picChg chg="add del mod">
          <ac:chgData name="Kitazawa Masakiyo" userId="2bf3742da7ad8ecb" providerId="LiveId" clId="{88CE357B-5875-4C73-B8D5-D7F713942DD7}" dt="2022-10-23T07:37:04.852" v="1909"/>
          <ac:picMkLst>
            <pc:docMk/>
            <pc:sldMk cId="2649580977" sldId="262"/>
            <ac:picMk id="20" creationId="{A38F1E19-ECEA-4A90-A5A0-3BB6D0E1C224}"/>
          </ac:picMkLst>
        </pc:picChg>
        <pc:picChg chg="add del mod">
          <ac:chgData name="Kitazawa Masakiyo" userId="2bf3742da7ad8ecb" providerId="LiveId" clId="{88CE357B-5875-4C73-B8D5-D7F713942DD7}" dt="2022-10-23T14:06:56.549" v="5411" actId="478"/>
          <ac:picMkLst>
            <pc:docMk/>
            <pc:sldMk cId="2649580977" sldId="262"/>
            <ac:picMk id="22" creationId="{24A7720C-1160-497E-B499-A0160A1A36CD}"/>
          </ac:picMkLst>
        </pc:picChg>
        <pc:picChg chg="add del mod">
          <ac:chgData name="Kitazawa Masakiyo" userId="2bf3742da7ad8ecb" providerId="LiveId" clId="{88CE357B-5875-4C73-B8D5-D7F713942DD7}" dt="2022-10-23T14:06:56.549" v="5411" actId="478"/>
          <ac:picMkLst>
            <pc:docMk/>
            <pc:sldMk cId="2649580977" sldId="262"/>
            <ac:picMk id="39" creationId="{E3788207-0067-4E8D-966D-31080A7F47A5}"/>
          </ac:picMkLst>
        </pc:picChg>
        <pc:picChg chg="add del mod">
          <ac:chgData name="Kitazawa Masakiyo" userId="2bf3742da7ad8ecb" providerId="LiveId" clId="{88CE357B-5875-4C73-B8D5-D7F713942DD7}" dt="2022-10-23T07:32:30.012" v="1840"/>
          <ac:picMkLst>
            <pc:docMk/>
            <pc:sldMk cId="2649580977" sldId="262"/>
            <ac:picMk id="40" creationId="{4F35BB46-8B19-4E2D-8486-6E6695600098}"/>
          </ac:picMkLst>
        </pc:picChg>
        <pc:picChg chg="add del mod">
          <ac:chgData name="Kitazawa Masakiyo" userId="2bf3742da7ad8ecb" providerId="LiveId" clId="{88CE357B-5875-4C73-B8D5-D7F713942DD7}" dt="2022-10-23T14:06:56.549" v="5411" actId="478"/>
          <ac:picMkLst>
            <pc:docMk/>
            <pc:sldMk cId="2649580977" sldId="262"/>
            <ac:picMk id="41" creationId="{07D79302-5618-4EC1-8179-733DE01CB94E}"/>
          </ac:picMkLst>
        </pc:pic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11" creationId="{7A2554BE-70B4-424E-A636-34D722D9A3DE}"/>
          </ac:cxnSpMkLst>
        </pc:cxnChg>
        <pc:cxnChg chg="del mod topLvl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12" creationId="{0EACECFE-1613-47F4-AB44-4A31C997BDAD}"/>
          </ac:cxnSpMkLst>
        </pc:cxnChg>
        <pc:cxnChg chg="del mod topLvl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15" creationId="{383EF064-78CA-455B-83A6-870944D5E026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16" creationId="{88B214C6-CA21-42B8-A9D6-C8C5D7F2E8F6}"/>
          </ac:cxnSpMkLst>
        </pc:cxnChg>
        <pc:cxnChg chg="del mod topLvl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17" creationId="{34681ACB-1F3A-4BF2-BDB5-8A6E40772842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1" creationId="{F932B689-2DFF-4238-8DF8-6DAD83DA04A6}"/>
          </ac:cxnSpMkLst>
        </pc:cxnChg>
        <pc:cxnChg chg="del mod topLvl">
          <ac:chgData name="Kitazawa Masakiyo" userId="2bf3742da7ad8ecb" providerId="LiveId" clId="{88CE357B-5875-4C73-B8D5-D7F713942DD7}" dt="2022-10-23T02:51:06.097" v="1486" actId="478"/>
          <ac:cxnSpMkLst>
            <pc:docMk/>
            <pc:sldMk cId="2649580977" sldId="262"/>
            <ac:cxnSpMk id="22" creationId="{2A2E618C-9E51-4E97-A232-2BE6CA05F2EF}"/>
          </ac:cxnSpMkLst>
        </pc:cxnChg>
        <pc:cxnChg chg="del mod topLvl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23" creationId="{BFF51126-35A3-4226-BE98-CD4F257FA984}"/>
          </ac:cxnSpMkLst>
        </pc:cxnChg>
        <pc:cxnChg chg="del mod topLvl">
          <ac:chgData name="Kitazawa Masakiyo" userId="2bf3742da7ad8ecb" providerId="LiveId" clId="{88CE357B-5875-4C73-B8D5-D7F713942DD7}" dt="2022-10-23T02:51:06.097" v="1486" actId="478"/>
          <ac:cxnSpMkLst>
            <pc:docMk/>
            <pc:sldMk cId="2649580977" sldId="262"/>
            <ac:cxnSpMk id="24" creationId="{C25389BD-91E6-4C6D-AB49-D472C17E7777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5" creationId="{AF842993-05E1-457A-AB7B-8DC26A9BA0AB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6" creationId="{BBA9C1D1-EAFB-4808-A618-B95BE7F17A98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7" creationId="{B1976674-E24C-4057-86E1-154176E2D80C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8" creationId="{DF2920E7-B067-4D2F-9422-3B781493AA66}"/>
          </ac:cxnSpMkLst>
        </pc:cxnChg>
        <pc:cxnChg chg="del mod topLvl">
          <ac:chgData name="Kitazawa Masakiyo" userId="2bf3742da7ad8ecb" providerId="LiveId" clId="{88CE357B-5875-4C73-B8D5-D7F713942DD7}" dt="2022-10-23T02:49:00.866" v="1457" actId="478"/>
          <ac:cxnSpMkLst>
            <pc:docMk/>
            <pc:sldMk cId="2649580977" sldId="262"/>
            <ac:cxnSpMk id="29" creationId="{69EEF5A1-873A-4F23-8234-3A3301A89139}"/>
          </ac:cxnSpMkLst>
        </pc:cxnChg>
        <pc:cxnChg chg="del mod topLvl">
          <ac:chgData name="Kitazawa Masakiyo" userId="2bf3742da7ad8ecb" providerId="LiveId" clId="{88CE357B-5875-4C73-B8D5-D7F713942DD7}" dt="2022-10-23T02:51:06.097" v="1486" actId="478"/>
          <ac:cxnSpMkLst>
            <pc:docMk/>
            <pc:sldMk cId="2649580977" sldId="262"/>
            <ac:cxnSpMk id="30" creationId="{920F5F95-8D13-4CBC-A1CA-430D554EAB68}"/>
          </ac:cxnSpMkLst>
        </pc:cxnChg>
        <pc:cxnChg chg="del mod topLvl">
          <ac:chgData name="Kitazawa Masakiyo" userId="2bf3742da7ad8ecb" providerId="LiveId" clId="{88CE357B-5875-4C73-B8D5-D7F713942DD7}" dt="2022-10-23T02:51:06.097" v="1486" actId="478"/>
          <ac:cxnSpMkLst>
            <pc:docMk/>
            <pc:sldMk cId="2649580977" sldId="262"/>
            <ac:cxnSpMk id="31" creationId="{D9821FB5-6A58-479B-BEAA-86A309336850}"/>
          </ac:cxnSpMkLst>
        </pc:cxnChg>
        <pc:cxnChg chg="del mod topLvl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33" creationId="{BDF07903-67B6-4071-9132-C3EFC4A4901B}"/>
          </ac:cxnSpMkLst>
        </pc:cxnChg>
        <pc:cxnChg chg="del mod topLvl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35" creationId="{18009902-35B9-451B-ABFC-D5B0E3D50097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44" creationId="{0E4C199E-09FA-4A33-A1D8-ED00992E0ED7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45" creationId="{E24F71F8-76C9-4612-B964-0D643EBB60E1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46" creationId="{C89F2D25-0506-4B29-8636-F7D08D167153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47" creationId="{A5632DAF-5471-4ED8-9263-F2E74204AE1A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48" creationId="{9853B561-1CE2-4088-966D-D2CC93E58739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49" creationId="{C1016427-B708-460C-922A-29EC324560CB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0" creationId="{CE0B686D-0FED-486C-9FEC-138CDD65CD66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1" creationId="{81AF44E1-C841-4EC2-907A-29CADD6380CB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2" creationId="{0EAA6049-7508-425C-BDE6-E7E6B24D51CE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3" creationId="{8C347E39-1B8F-43DB-A4E8-5993C98227A5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4" creationId="{A95AE7EF-534C-45FB-8512-4DFE4F2EBB5F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5" creationId="{EE99E2C4-A69D-4071-A31C-7A21DCFEA8F0}"/>
          </ac:cxnSpMkLst>
        </pc:cxnChg>
        <pc:cxnChg chg="add del mod">
          <ac:chgData name="Kitazawa Masakiyo" userId="2bf3742da7ad8ecb" providerId="LiveId" clId="{88CE357B-5875-4C73-B8D5-D7F713942DD7}" dt="2022-10-23T02:58:09.507" v="1618" actId="478"/>
          <ac:cxnSpMkLst>
            <pc:docMk/>
            <pc:sldMk cId="2649580977" sldId="262"/>
            <ac:cxnSpMk id="56" creationId="{BDE3B14D-EE41-49EE-A7CB-2AC3058B1FCC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57" creationId="{B69E6AD7-7C58-4B89-A95D-35E30C37BE2D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58" creationId="{30D3B237-1DB8-47F1-9367-CBCFF09AC2FA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59" creationId="{88EAD357-54B4-4630-BF46-F26A236EB569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60" creationId="{5CBDA146-0106-41A5-BF4F-641615DDF858}"/>
          </ac:cxnSpMkLst>
        </pc:cxnChg>
        <pc:cxnChg chg="add del mod">
          <ac:chgData name="Kitazawa Masakiyo" userId="2bf3742da7ad8ecb" providerId="LiveId" clId="{88CE357B-5875-4C73-B8D5-D7F713942DD7}" dt="2022-10-23T03:00:21.775" v="1666" actId="478"/>
          <ac:cxnSpMkLst>
            <pc:docMk/>
            <pc:sldMk cId="2649580977" sldId="262"/>
            <ac:cxnSpMk id="61" creationId="{4837DB24-D748-4641-AE9D-16A11A70192E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3" creationId="{5095A7DB-9242-4518-822C-83D7B1C4A9CF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4" creationId="{4F6D3D78-B982-43A9-A71E-63FB93BF2986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5" creationId="{1A943960-99A1-4E32-8CD4-7DC6A3A227A7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6" creationId="{B8E13234-DB78-4BC5-8A48-75955154F405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7" creationId="{850BA6AA-7A7A-454A-B16E-4E7351BE37B7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8" creationId="{D70608FC-6509-45DA-A7D6-3ADAF0F0C93E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69" creationId="{7EBEFB28-1728-47D7-BCA5-6238B96A0B79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0" creationId="{A977F153-02F5-4DFF-BE6F-A1176872A090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1" creationId="{889F85DC-3AD1-4DEF-9AA3-4F6D4E143798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2" creationId="{D12CC282-09C7-4746-8669-4678EE5BA895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3" creationId="{054666CB-AC8C-4192-8DAB-4612138F738C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5" creationId="{2401836B-F8D7-4943-97F4-DA40D4FB5C68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6" creationId="{56500AE5-A23D-40C8-9DC6-5D07495AA8A4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7" creationId="{D5F84A2B-E627-497C-88BA-C800CED61844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8" creationId="{AA0C2AB4-B265-43D7-9D41-8DFE524306FD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79" creationId="{1D7DF903-3312-49CE-9576-65D3D59F5525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80" creationId="{9CE8A01B-D832-431D-B6B4-C21DEB2819DF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81" creationId="{7D16F81A-EE4B-4C9D-885B-D727C33E5AB9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82" creationId="{09EC1A87-7C67-46C6-8AC0-BAB1620D0BD9}"/>
          </ac:cxnSpMkLst>
        </pc:cxnChg>
        <pc:cxnChg chg="add del mod">
          <ac:chgData name="Kitazawa Masakiyo" userId="2bf3742da7ad8ecb" providerId="LiveId" clId="{88CE357B-5875-4C73-B8D5-D7F713942DD7}" dt="2022-10-23T14:06:56.549" v="5411" actId="478"/>
          <ac:cxnSpMkLst>
            <pc:docMk/>
            <pc:sldMk cId="2649580977" sldId="262"/>
            <ac:cxnSpMk id="83" creationId="{C1A5E6FC-1558-480C-903A-CFFD11D86CA8}"/>
          </ac:cxnSpMkLst>
        </pc:cxnChg>
        <pc:cxnChg chg="add del mod">
          <ac:chgData name="Kitazawa Masakiyo" userId="2bf3742da7ad8ecb" providerId="LiveId" clId="{88CE357B-5875-4C73-B8D5-D7F713942DD7}" dt="2022-10-23T03:00:52.937" v="1669" actId="478"/>
          <ac:cxnSpMkLst>
            <pc:docMk/>
            <pc:sldMk cId="2649580977" sldId="262"/>
            <ac:cxnSpMk id="84" creationId="{AA005499-7699-4531-A80F-E466098EEBCF}"/>
          </ac:cxnSpMkLst>
        </pc:cxnChg>
        <pc:cxnChg chg="add del mod">
          <ac:chgData name="Kitazawa Masakiyo" userId="2bf3742da7ad8ecb" providerId="LiveId" clId="{88CE357B-5875-4C73-B8D5-D7F713942DD7}" dt="2022-10-23T03:00:52.937" v="1669" actId="478"/>
          <ac:cxnSpMkLst>
            <pc:docMk/>
            <pc:sldMk cId="2649580977" sldId="262"/>
            <ac:cxnSpMk id="85" creationId="{CEF50019-C4DB-40B5-8308-30428D4C9AC2}"/>
          </ac:cxnSpMkLst>
        </pc:cxnChg>
      </pc:sldChg>
      <pc:sldChg chg="addSp delSp modSp mod">
        <pc:chgData name="Kitazawa Masakiyo" userId="2bf3742da7ad8ecb" providerId="LiveId" clId="{88CE357B-5875-4C73-B8D5-D7F713942DD7}" dt="2022-10-24T02:00:04.639" v="12184" actId="14100"/>
        <pc:sldMkLst>
          <pc:docMk/>
          <pc:sldMk cId="1395974744" sldId="263"/>
        </pc:sldMkLst>
        <pc:spChg chg="mod">
          <ac:chgData name="Kitazawa Masakiyo" userId="2bf3742da7ad8ecb" providerId="LiveId" clId="{88CE357B-5875-4C73-B8D5-D7F713942DD7}" dt="2022-10-23T13:24:56.312" v="4607" actId="20577"/>
          <ac:spMkLst>
            <pc:docMk/>
            <pc:sldMk cId="1395974744" sldId="263"/>
            <ac:spMk id="2" creationId="{D955B995-2BBF-48B7-B9E4-0DAE52D442E8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3" creationId="{25035D93-33BA-4ED9-B92F-86A8DB9D1440}"/>
          </ac:spMkLst>
        </pc:spChg>
        <pc:spChg chg="del">
          <ac:chgData name="Kitazawa Masakiyo" userId="2bf3742da7ad8ecb" providerId="LiveId" clId="{88CE357B-5875-4C73-B8D5-D7F713942DD7}" dt="2022-10-23T08:23:45.150" v="2169" actId="478"/>
          <ac:spMkLst>
            <pc:docMk/>
            <pc:sldMk cId="1395974744" sldId="263"/>
            <ac:spMk id="4" creationId="{83ECA02A-4E47-41DC-8F71-0F6AD8911193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4" creationId="{D61376F7-BB28-47FA-86C7-900BFF404BF9}"/>
          </ac:spMkLst>
        </pc:spChg>
        <pc:spChg chg="add mod">
          <ac:chgData name="Kitazawa Masakiyo" userId="2bf3742da7ad8ecb" providerId="LiveId" clId="{88CE357B-5875-4C73-B8D5-D7F713942DD7}" dt="2022-10-24T01:54:00.284" v="12172" actId="207"/>
          <ac:spMkLst>
            <pc:docMk/>
            <pc:sldMk cId="1395974744" sldId="263"/>
            <ac:spMk id="5" creationId="{99D6AB0F-79A6-4A3D-A384-9D0375AD8C91}"/>
          </ac:spMkLst>
        </pc:spChg>
        <pc:spChg chg="mod">
          <ac:chgData name="Kitazawa Masakiyo" userId="2bf3742da7ad8ecb" providerId="LiveId" clId="{88CE357B-5875-4C73-B8D5-D7F713942DD7}" dt="2022-10-23T13:47:48.613" v="5195" actId="1035"/>
          <ac:spMkLst>
            <pc:docMk/>
            <pc:sldMk cId="1395974744" sldId="263"/>
            <ac:spMk id="6" creationId="{C8BFA90F-FBC7-4BCE-9A6F-45A3058B0C43}"/>
          </ac:spMkLst>
        </pc:spChg>
        <pc:spChg chg="mod">
          <ac:chgData name="Kitazawa Masakiyo" userId="2bf3742da7ad8ecb" providerId="LiveId" clId="{88CE357B-5875-4C73-B8D5-D7F713942DD7}" dt="2022-10-23T14:00:24.988" v="5267" actId="1038"/>
          <ac:spMkLst>
            <pc:docMk/>
            <pc:sldMk cId="1395974744" sldId="263"/>
            <ac:spMk id="7" creationId="{DF88C34F-533B-4A2B-9CFF-9A0DBDE93B3D}"/>
          </ac:spMkLst>
        </pc:spChg>
        <pc:spChg chg="mod">
          <ac:chgData name="Kitazawa Masakiyo" userId="2bf3742da7ad8ecb" providerId="LiveId" clId="{88CE357B-5875-4C73-B8D5-D7F713942DD7}" dt="2022-10-23T14:00:24.988" v="5267" actId="1038"/>
          <ac:spMkLst>
            <pc:docMk/>
            <pc:sldMk cId="1395974744" sldId="263"/>
            <ac:spMk id="8" creationId="{3706E1C8-4F56-4EBE-92C0-F74BF4C1896C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9" creationId="{7FF2B554-007F-45C0-8805-740885C09897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10" creationId="{8C151812-51D0-45E9-911E-F3B3FCEAD1F2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11" creationId="{DE64C742-4488-428B-9FD8-1658B34D2836}"/>
          </ac:spMkLst>
        </pc:spChg>
        <pc:spChg chg="add mod ord">
          <ac:chgData name="Kitazawa Masakiyo" userId="2bf3742da7ad8ecb" providerId="LiveId" clId="{88CE357B-5875-4C73-B8D5-D7F713942DD7}" dt="2022-10-24T02:00:04.639" v="12184" actId="14100"/>
          <ac:spMkLst>
            <pc:docMk/>
            <pc:sldMk cId="1395974744" sldId="263"/>
            <ac:spMk id="12" creationId="{F16C331D-D206-4177-8E5A-AB489066CCD7}"/>
          </ac:spMkLst>
        </pc:spChg>
        <pc:spChg chg="mod">
          <ac:chgData name="Kitazawa Masakiyo" userId="2bf3742da7ad8ecb" providerId="LiveId" clId="{88CE357B-5875-4C73-B8D5-D7F713942DD7}" dt="2022-10-24T01:59:25.906" v="12173" actId="14100"/>
          <ac:spMkLst>
            <pc:docMk/>
            <pc:sldMk cId="1395974744" sldId="263"/>
            <ac:spMk id="16" creationId="{5E1564E4-CF55-4037-8D7C-476ADC606AB4}"/>
          </ac:spMkLst>
        </pc:spChg>
        <pc:spChg chg="del topLvl">
          <ac:chgData name="Kitazawa Masakiyo" userId="2bf3742da7ad8ecb" providerId="LiveId" clId="{88CE357B-5875-4C73-B8D5-D7F713942DD7}" dt="2022-10-23T13:58:35.889" v="5264" actId="21"/>
          <ac:spMkLst>
            <pc:docMk/>
            <pc:sldMk cId="1395974744" sldId="263"/>
            <ac:spMk id="19" creationId="{4DB0C7DB-59EF-4638-9B26-633F42B98782}"/>
          </ac:spMkLst>
        </pc:spChg>
        <pc:spChg chg="del mod">
          <ac:chgData name="Kitazawa Masakiyo" userId="2bf3742da7ad8ecb" providerId="LiveId" clId="{88CE357B-5875-4C73-B8D5-D7F713942DD7}" dt="2022-10-23T13:45:10.772" v="5161" actId="478"/>
          <ac:spMkLst>
            <pc:docMk/>
            <pc:sldMk cId="1395974744" sldId="263"/>
            <ac:spMk id="21" creationId="{F702E42E-E2EE-4653-A169-75D38A1CCCFF}"/>
          </ac:spMkLst>
        </pc:spChg>
        <pc:spChg chg="del mod">
          <ac:chgData name="Kitazawa Masakiyo" userId="2bf3742da7ad8ecb" providerId="LiveId" clId="{88CE357B-5875-4C73-B8D5-D7F713942DD7}" dt="2022-10-23T13:40:33.682" v="4935" actId="478"/>
          <ac:spMkLst>
            <pc:docMk/>
            <pc:sldMk cId="1395974744" sldId="263"/>
            <ac:spMk id="22" creationId="{C720754A-C172-4AFF-AC2B-92E6F1EA80AF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39" creationId="{54252E9F-2176-47AD-A6CC-02D0D830C195}"/>
          </ac:spMkLst>
        </pc:spChg>
        <pc:spChg chg="add mod">
          <ac:chgData name="Kitazawa Masakiyo" userId="2bf3742da7ad8ecb" providerId="LiveId" clId="{88CE357B-5875-4C73-B8D5-D7F713942DD7}" dt="2022-10-23T13:52:10.189" v="5221" actId="1037"/>
          <ac:spMkLst>
            <pc:docMk/>
            <pc:sldMk cId="1395974744" sldId="263"/>
            <ac:spMk id="40" creationId="{7E3787F2-B044-45AD-99EE-392455B85A4E}"/>
          </ac:spMkLst>
        </pc:spChg>
        <pc:grpChg chg="del mod">
          <ac:chgData name="Kitazawa Masakiyo" userId="2bf3742da7ad8ecb" providerId="LiveId" clId="{88CE357B-5875-4C73-B8D5-D7F713942DD7}" dt="2022-10-23T13:58:35.889" v="5264" actId="21"/>
          <ac:grpSpMkLst>
            <pc:docMk/>
            <pc:sldMk cId="1395974744" sldId="263"/>
            <ac:grpSpMk id="17" creationId="{DA5B0CEC-E9DE-4F49-9992-97A7E2EADD1D}"/>
          </ac:grpSpMkLst>
        </pc:grpChg>
        <pc:grpChg chg="del mod">
          <ac:chgData name="Kitazawa Masakiyo" userId="2bf3742da7ad8ecb" providerId="LiveId" clId="{88CE357B-5875-4C73-B8D5-D7F713942DD7}" dt="2022-10-23T13:37:49.577" v="4909" actId="478"/>
          <ac:grpSpMkLst>
            <pc:docMk/>
            <pc:sldMk cId="1395974744" sldId="263"/>
            <ac:grpSpMk id="30" creationId="{A5806C56-5D91-403C-99DD-8D0E3B968DC3}"/>
          </ac:grpSpMkLst>
        </pc:grpChg>
        <pc:graphicFrameChg chg="add mod">
          <ac:chgData name="Kitazawa Masakiyo" userId="2bf3742da7ad8ecb" providerId="LiveId" clId="{88CE357B-5875-4C73-B8D5-D7F713942DD7}" dt="2022-10-23T13:52:10.189" v="5221" actId="1037"/>
          <ac:graphicFrameMkLst>
            <pc:docMk/>
            <pc:sldMk cId="1395974744" sldId="263"/>
            <ac:graphicFrameMk id="41" creationId="{B5797E90-2FB3-484F-A74D-AA5CCC7A60FA}"/>
          </ac:graphicFrameMkLst>
        </pc:graphicFrameChg>
        <pc:graphicFrameChg chg="add mod">
          <ac:chgData name="Kitazawa Masakiyo" userId="2bf3742da7ad8ecb" providerId="LiveId" clId="{88CE357B-5875-4C73-B8D5-D7F713942DD7}" dt="2022-10-23T13:52:51.236" v="5253" actId="1038"/>
          <ac:graphicFrameMkLst>
            <pc:docMk/>
            <pc:sldMk cId="1395974744" sldId="263"/>
            <ac:graphicFrameMk id="47" creationId="{E77BEF88-F568-466B-B91B-CE22C3AC7FC0}"/>
          </ac:graphicFrameMkLst>
        </pc:graphicFrameChg>
        <pc:graphicFrameChg chg="add mod">
          <ac:chgData name="Kitazawa Masakiyo" userId="2bf3742da7ad8ecb" providerId="LiveId" clId="{88CE357B-5875-4C73-B8D5-D7F713942DD7}" dt="2022-10-23T13:53:06.577" v="5255" actId="1076"/>
          <ac:graphicFrameMkLst>
            <pc:docMk/>
            <pc:sldMk cId="1395974744" sldId="263"/>
            <ac:graphicFrameMk id="49" creationId="{346BA035-57DD-4FD7-AEAF-FB1950433D1D}"/>
          </ac:graphicFrameMkLst>
        </pc:graphicFrameChg>
        <pc:picChg chg="add del mod">
          <ac:chgData name="Kitazawa Masakiyo" userId="2bf3742da7ad8ecb" providerId="LiveId" clId="{88CE357B-5875-4C73-B8D5-D7F713942DD7}" dt="2022-10-23T13:25:05.294" v="4608" actId="478"/>
          <ac:picMkLst>
            <pc:docMk/>
            <pc:sldMk cId="1395974744" sldId="263"/>
            <ac:picMk id="5" creationId="{2C4A2AF2-5CA9-48C0-BFC0-8AD22C47F6F6}"/>
          </ac:picMkLst>
        </pc:picChg>
        <pc:picChg chg="add mod">
          <ac:chgData name="Kitazawa Masakiyo" userId="2bf3742da7ad8ecb" providerId="LiveId" clId="{88CE357B-5875-4C73-B8D5-D7F713942DD7}" dt="2022-10-24T01:59:47.273" v="12183" actId="1076"/>
          <ac:picMkLst>
            <pc:docMk/>
            <pc:sldMk cId="1395974744" sldId="263"/>
            <ac:picMk id="17" creationId="{C7BEAEA2-23B4-437B-BF17-6A0C626BBD4F}"/>
          </ac:picMkLst>
        </pc:picChg>
        <pc:picChg chg="add del mod">
          <ac:chgData name="Kitazawa Masakiyo" userId="2bf3742da7ad8ecb" providerId="LiveId" clId="{88CE357B-5875-4C73-B8D5-D7F713942DD7}" dt="2022-10-23T13:47:37.293" v="5189" actId="478"/>
          <ac:picMkLst>
            <pc:docMk/>
            <pc:sldMk cId="1395974744" sldId="263"/>
            <ac:picMk id="44" creationId="{67811C7D-2F92-4D81-AC65-766827992A4F}"/>
          </ac:picMkLst>
        </pc:picChg>
        <pc:picChg chg="add mod">
          <ac:chgData name="Kitazawa Masakiyo" userId="2bf3742da7ad8ecb" providerId="LiveId" clId="{88CE357B-5875-4C73-B8D5-D7F713942DD7}" dt="2022-10-23T13:52:10.189" v="5221" actId="1037"/>
          <ac:picMkLst>
            <pc:docMk/>
            <pc:sldMk cId="1395974744" sldId="263"/>
            <ac:picMk id="45" creationId="{B1C33F19-7CFE-4441-A90C-7A0B8729DA29}"/>
          </ac:picMkLst>
        </pc:picChg>
        <pc:picChg chg="add mod">
          <ac:chgData name="Kitazawa Masakiyo" userId="2bf3742da7ad8ecb" providerId="LiveId" clId="{88CE357B-5875-4C73-B8D5-D7F713942DD7}" dt="2022-10-23T13:52:10.189" v="5221" actId="1037"/>
          <ac:picMkLst>
            <pc:docMk/>
            <pc:sldMk cId="1395974744" sldId="263"/>
            <ac:picMk id="46" creationId="{9A89F6EE-66C4-4A40-A2F0-6C7B22BC16B7}"/>
          </ac:picMkLst>
        </pc:picChg>
        <pc:picChg chg="del">
          <ac:chgData name="Kitazawa Masakiyo" userId="2bf3742da7ad8ecb" providerId="LiveId" clId="{88CE357B-5875-4C73-B8D5-D7F713942DD7}" dt="2022-10-23T13:25:05.294" v="4608" actId="478"/>
          <ac:picMkLst>
            <pc:docMk/>
            <pc:sldMk cId="1395974744" sldId="263"/>
            <ac:picMk id="48" creationId="{D33264D7-47FD-42FE-BC96-83AB2BB03CF8}"/>
          </ac:picMkLst>
        </pc:picChg>
        <pc:picChg chg="mod">
          <ac:chgData name="Kitazawa Masakiyo" userId="2bf3742da7ad8ecb" providerId="LiveId" clId="{88CE357B-5875-4C73-B8D5-D7F713942DD7}" dt="2022-10-23T13:47:48.613" v="5195" actId="1035"/>
          <ac:picMkLst>
            <pc:docMk/>
            <pc:sldMk cId="1395974744" sldId="263"/>
            <ac:picMk id="50" creationId="{FE9A0AF9-E928-4003-98D7-15C6D0D1693C}"/>
          </ac:picMkLst>
        </pc:picChg>
        <pc:picChg chg="del">
          <ac:chgData name="Kitazawa Masakiyo" userId="2bf3742da7ad8ecb" providerId="LiveId" clId="{88CE357B-5875-4C73-B8D5-D7F713942DD7}" dt="2022-10-23T08:40:46.313" v="2493"/>
          <ac:picMkLst>
            <pc:docMk/>
            <pc:sldMk cId="1395974744" sldId="263"/>
            <ac:picMk id="52" creationId="{DBE313F7-7590-4880-BAEA-ED9B4A0AF0D7}"/>
          </ac:picMkLst>
        </pc:picChg>
        <pc:picChg chg="mod">
          <ac:chgData name="Kitazawa Masakiyo" userId="2bf3742da7ad8ecb" providerId="LiveId" clId="{88CE357B-5875-4C73-B8D5-D7F713942DD7}" dt="2022-10-23T13:48:44.935" v="5211" actId="1076"/>
          <ac:picMkLst>
            <pc:docMk/>
            <pc:sldMk cId="1395974744" sldId="263"/>
            <ac:picMk id="54" creationId="{17A8E387-D50E-4621-A93D-3739B1C1F482}"/>
          </ac:picMkLst>
        </pc:picChg>
        <pc:picChg chg="mod">
          <ac:chgData name="Kitazawa Masakiyo" userId="2bf3742da7ad8ecb" providerId="LiveId" clId="{88CE357B-5875-4C73-B8D5-D7F713942DD7}" dt="2022-10-23T13:48:44.935" v="5211" actId="1076"/>
          <ac:picMkLst>
            <pc:docMk/>
            <pc:sldMk cId="1395974744" sldId="263"/>
            <ac:picMk id="56" creationId="{C0D63A49-9A3A-4DE4-AA76-A5ED8A912C37}"/>
          </ac:picMkLst>
        </pc:picChg>
        <pc:picChg chg="mod">
          <ac:chgData name="Kitazawa Masakiyo" userId="2bf3742da7ad8ecb" providerId="LiveId" clId="{88CE357B-5875-4C73-B8D5-D7F713942DD7}" dt="2022-10-23T13:52:10.189" v="5221" actId="1037"/>
          <ac:picMkLst>
            <pc:docMk/>
            <pc:sldMk cId="1395974744" sldId="263"/>
            <ac:picMk id="58" creationId="{5D3F84E6-8C17-45FA-BCE3-596C96207265}"/>
          </ac:picMkLst>
        </pc:picChg>
        <pc:picChg chg="mod">
          <ac:chgData name="Kitazawa Masakiyo" userId="2bf3742da7ad8ecb" providerId="LiveId" clId="{88CE357B-5875-4C73-B8D5-D7F713942DD7}" dt="2022-10-23T13:52:10.189" v="5221" actId="1037"/>
          <ac:picMkLst>
            <pc:docMk/>
            <pc:sldMk cId="1395974744" sldId="263"/>
            <ac:picMk id="60" creationId="{0CE3466D-AAFF-4CE8-9230-5887F2F232DD}"/>
          </ac:picMkLst>
        </pc:picChg>
        <pc:picChg chg="mod">
          <ac:chgData name="Kitazawa Masakiyo" userId="2bf3742da7ad8ecb" providerId="LiveId" clId="{88CE357B-5875-4C73-B8D5-D7F713942DD7}" dt="2022-10-23T13:52:10.189" v="5221" actId="1037"/>
          <ac:picMkLst>
            <pc:docMk/>
            <pc:sldMk cId="1395974744" sldId="263"/>
            <ac:picMk id="64" creationId="{E4D3293B-A8EB-481E-9844-770FC7A846FF}"/>
          </ac:picMkLst>
        </pc:picChg>
        <pc:picChg chg="mod">
          <ac:chgData name="Kitazawa Masakiyo" userId="2bf3742da7ad8ecb" providerId="LiveId" clId="{88CE357B-5875-4C73-B8D5-D7F713942DD7}" dt="2022-10-23T13:48:44.935" v="5211" actId="1076"/>
          <ac:picMkLst>
            <pc:docMk/>
            <pc:sldMk cId="1395974744" sldId="263"/>
            <ac:picMk id="66" creationId="{882F0206-FFC6-432D-AD7B-004F11EE3D09}"/>
          </ac:picMkLst>
        </pc:picChg>
        <pc:cxnChg chg="mod">
          <ac:chgData name="Kitazawa Masakiyo" userId="2bf3742da7ad8ecb" providerId="LiveId" clId="{88CE357B-5875-4C73-B8D5-D7F713942DD7}" dt="2022-10-23T13:48:44.935" v="5211" actId="1076"/>
          <ac:cxnSpMkLst>
            <pc:docMk/>
            <pc:sldMk cId="1395974744" sldId="263"/>
            <ac:cxnSpMk id="15" creationId="{009F7BEE-CEE1-411A-9ED4-A676F001903A}"/>
          </ac:cxnSpMkLst>
        </pc:cxnChg>
        <pc:cxnChg chg="mod topLvl">
          <ac:chgData name="Kitazawa Masakiyo" userId="2bf3742da7ad8ecb" providerId="LiveId" clId="{88CE357B-5875-4C73-B8D5-D7F713942DD7}" dt="2022-10-24T01:59:34.243" v="12176" actId="692"/>
          <ac:cxnSpMkLst>
            <pc:docMk/>
            <pc:sldMk cId="1395974744" sldId="263"/>
            <ac:cxnSpMk id="18" creationId="{3AEFED18-F40A-4B54-8989-3C1489E1F94D}"/>
          </ac:cxnSpMkLst>
        </pc:cxnChg>
        <pc:cxnChg chg="mod">
          <ac:chgData name="Kitazawa Masakiyo" userId="2bf3742da7ad8ecb" providerId="LiveId" clId="{88CE357B-5875-4C73-B8D5-D7F713942DD7}" dt="2022-10-23T13:48:44.935" v="5211" actId="1076"/>
          <ac:cxnSpMkLst>
            <pc:docMk/>
            <pc:sldMk cId="1395974744" sldId="263"/>
            <ac:cxnSpMk id="20" creationId="{70D2F7A1-3C9D-4CEC-8177-CBAE3A48E40F}"/>
          </ac:cxnSpMkLst>
        </pc:cxnChg>
        <pc:cxnChg chg="add mod">
          <ac:chgData name="Kitazawa Masakiyo" userId="2bf3742da7ad8ecb" providerId="LiveId" clId="{88CE357B-5875-4C73-B8D5-D7F713942DD7}" dt="2022-10-23T13:52:10.189" v="5221" actId="1037"/>
          <ac:cxnSpMkLst>
            <pc:docMk/>
            <pc:sldMk cId="1395974744" sldId="263"/>
            <ac:cxnSpMk id="42" creationId="{D2517C2A-21A1-408A-B391-8EFCFAB90BA6}"/>
          </ac:cxnSpMkLst>
        </pc:cxnChg>
        <pc:cxnChg chg="add mod">
          <ac:chgData name="Kitazawa Masakiyo" userId="2bf3742da7ad8ecb" providerId="LiveId" clId="{88CE357B-5875-4C73-B8D5-D7F713942DD7}" dt="2022-10-23T13:52:10.189" v="5221" actId="1037"/>
          <ac:cxnSpMkLst>
            <pc:docMk/>
            <pc:sldMk cId="1395974744" sldId="263"/>
            <ac:cxnSpMk id="43" creationId="{AC2A3A2F-9759-4A93-8EFB-C39AD5F96B93}"/>
          </ac:cxnSpMkLst>
        </pc:cxnChg>
      </pc:sldChg>
      <pc:sldChg chg="addSp delSp modSp new mod">
        <pc:chgData name="Kitazawa Masakiyo" userId="2bf3742da7ad8ecb" providerId="LiveId" clId="{88CE357B-5875-4C73-B8D5-D7F713942DD7}" dt="2022-10-24T02:19:47.548" v="12748" actId="21"/>
        <pc:sldMkLst>
          <pc:docMk/>
          <pc:sldMk cId="143675923" sldId="264"/>
        </pc:sldMkLst>
        <pc:spChg chg="mod">
          <ac:chgData name="Kitazawa Masakiyo" userId="2bf3742da7ad8ecb" providerId="LiveId" clId="{88CE357B-5875-4C73-B8D5-D7F713942DD7}" dt="2022-10-23T08:19:45.707" v="2160" actId="20577"/>
          <ac:spMkLst>
            <pc:docMk/>
            <pc:sldMk cId="143675923" sldId="264"/>
            <ac:spMk id="2" creationId="{2DF58E4D-FE77-445D-A435-774F56339B24}"/>
          </ac:spMkLst>
        </pc:spChg>
        <pc:spChg chg="del">
          <ac:chgData name="Kitazawa Masakiyo" userId="2bf3742da7ad8ecb" providerId="LiveId" clId="{88CE357B-5875-4C73-B8D5-D7F713942DD7}" dt="2022-10-23T08:19:48.458" v="2161" actId="478"/>
          <ac:spMkLst>
            <pc:docMk/>
            <pc:sldMk cId="143675923" sldId="264"/>
            <ac:spMk id="3" creationId="{3FE18CA7-1F7B-4468-ACA8-9B0D610499AD}"/>
          </ac:spMkLst>
        </pc:spChg>
        <pc:spChg chg="add mod">
          <ac:chgData name="Kitazawa Masakiyo" userId="2bf3742da7ad8ecb" providerId="LiveId" clId="{88CE357B-5875-4C73-B8D5-D7F713942DD7}" dt="2022-10-23T14:58:01.695" v="6634" actId="207"/>
          <ac:spMkLst>
            <pc:docMk/>
            <pc:sldMk cId="143675923" sldId="264"/>
            <ac:spMk id="3" creationId="{9B59193E-3B3E-4AAD-9E41-A21419542C10}"/>
          </ac:spMkLst>
        </pc:spChg>
        <pc:spChg chg="add del mod">
          <ac:chgData name="Kitazawa Masakiyo" userId="2bf3742da7ad8ecb" providerId="LiveId" clId="{88CE357B-5875-4C73-B8D5-D7F713942DD7}" dt="2022-10-23T08:30:53.121" v="2318" actId="478"/>
          <ac:spMkLst>
            <pc:docMk/>
            <pc:sldMk cId="143675923" sldId="264"/>
            <ac:spMk id="7" creationId="{6E6844FF-DAE4-4189-BD97-98DE289BF13C}"/>
          </ac:spMkLst>
        </pc:spChg>
        <pc:spChg chg="add mod">
          <ac:chgData name="Kitazawa Masakiyo" userId="2bf3742da7ad8ecb" providerId="LiveId" clId="{88CE357B-5875-4C73-B8D5-D7F713942DD7}" dt="2022-10-24T02:18:02.961" v="12670" actId="20577"/>
          <ac:spMkLst>
            <pc:docMk/>
            <pc:sldMk cId="143675923" sldId="264"/>
            <ac:spMk id="18" creationId="{6FD74BED-6920-4FE3-AB18-96CD3D30754F}"/>
          </ac:spMkLst>
        </pc:spChg>
        <pc:spChg chg="add del mod ord">
          <ac:chgData name="Kitazawa Masakiyo" userId="2bf3742da7ad8ecb" providerId="LiveId" clId="{88CE357B-5875-4C73-B8D5-D7F713942DD7}" dt="2022-10-24T02:19:47.548" v="12748" actId="21"/>
          <ac:spMkLst>
            <pc:docMk/>
            <pc:sldMk cId="143675923" sldId="264"/>
            <ac:spMk id="31" creationId="{792B42F6-9D00-4E3F-9F41-EC89DDFB3FBB}"/>
          </ac:spMkLst>
        </pc:spChg>
        <pc:spChg chg="add mod">
          <ac:chgData name="Kitazawa Masakiyo" userId="2bf3742da7ad8ecb" providerId="LiveId" clId="{88CE357B-5875-4C73-B8D5-D7F713942DD7}" dt="2022-10-24T02:18:14.321" v="12701" actId="20577"/>
          <ac:spMkLst>
            <pc:docMk/>
            <pc:sldMk cId="143675923" sldId="264"/>
            <ac:spMk id="40" creationId="{BFEFA390-BDD3-4DFB-AC8E-1A9E2F6AE4DD}"/>
          </ac:spMkLst>
        </pc:spChg>
        <pc:picChg chg="add del mod">
          <ac:chgData name="Kitazawa Masakiyo" userId="2bf3742da7ad8ecb" providerId="LiveId" clId="{88CE357B-5875-4C73-B8D5-D7F713942DD7}" dt="2022-10-23T08:25:30.744" v="2181"/>
          <ac:picMkLst>
            <pc:docMk/>
            <pc:sldMk cId="143675923" sldId="264"/>
            <ac:picMk id="4" creationId="{F09FCA83-110E-4FE1-8CC5-94A934E492C7}"/>
          </ac:picMkLst>
        </pc:picChg>
        <pc:picChg chg="add mod">
          <ac:chgData name="Kitazawa Masakiyo" userId="2bf3742da7ad8ecb" providerId="LiveId" clId="{88CE357B-5875-4C73-B8D5-D7F713942DD7}" dt="2022-10-23T14:59:22.234" v="6656"/>
          <ac:picMkLst>
            <pc:docMk/>
            <pc:sldMk cId="143675923" sldId="264"/>
            <ac:picMk id="5" creationId="{3DD4DF9D-5A4A-4681-890B-960E26B2C4DD}"/>
          </ac:picMkLst>
        </pc:picChg>
        <pc:picChg chg="add del mod">
          <ac:chgData name="Kitazawa Masakiyo" userId="2bf3742da7ad8ecb" providerId="LiveId" clId="{88CE357B-5875-4C73-B8D5-D7F713942DD7}" dt="2022-10-23T08:28:30.063" v="2237"/>
          <ac:picMkLst>
            <pc:docMk/>
            <pc:sldMk cId="143675923" sldId="264"/>
            <ac:picMk id="6" creationId="{3C8AF99A-C058-4AE7-9CA8-A110613B07A5}"/>
          </ac:picMkLst>
        </pc:picChg>
        <pc:picChg chg="add mod">
          <ac:chgData name="Kitazawa Masakiyo" userId="2bf3742da7ad8ecb" providerId="LiveId" clId="{88CE357B-5875-4C73-B8D5-D7F713942DD7}" dt="2022-10-24T02:17:42.450" v="12652" actId="1076"/>
          <ac:picMkLst>
            <pc:docMk/>
            <pc:sldMk cId="143675923" sldId="264"/>
            <ac:picMk id="7" creationId="{C8CE7A32-9E34-4A0A-BF2A-4BC8F46BB0DC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9" creationId="{8D3ED89A-FE1B-403E-BCF5-8DF741836E1A}"/>
          </ac:picMkLst>
        </pc:picChg>
        <pc:picChg chg="add del mod">
          <ac:chgData name="Kitazawa Masakiyo" userId="2bf3742da7ad8ecb" providerId="LiveId" clId="{88CE357B-5875-4C73-B8D5-D7F713942DD7}" dt="2022-10-23T08:28:19.227" v="2225"/>
          <ac:picMkLst>
            <pc:docMk/>
            <pc:sldMk cId="143675923" sldId="264"/>
            <ac:picMk id="10" creationId="{7C600538-4D2B-4406-BA34-C9CB22484A2F}"/>
          </ac:picMkLst>
        </pc:picChg>
        <pc:picChg chg="add del mod">
          <ac:chgData name="Kitazawa Masakiyo" userId="2bf3742da7ad8ecb" providerId="LiveId" clId="{88CE357B-5875-4C73-B8D5-D7F713942DD7}" dt="2022-10-23T08:27:58.612" v="2211"/>
          <ac:picMkLst>
            <pc:docMk/>
            <pc:sldMk cId="143675923" sldId="264"/>
            <ac:picMk id="11" creationId="{9A5CD84A-1180-4E8E-9CB1-9C09835B7927}"/>
          </ac:picMkLst>
        </pc:picChg>
        <pc:picChg chg="add del mod">
          <ac:chgData name="Kitazawa Masakiyo" userId="2bf3742da7ad8ecb" providerId="LiveId" clId="{88CE357B-5875-4C73-B8D5-D7F713942DD7}" dt="2022-10-23T08:29:34.616" v="2275"/>
          <ac:picMkLst>
            <pc:docMk/>
            <pc:sldMk cId="143675923" sldId="264"/>
            <ac:picMk id="13" creationId="{3A4D1FEF-1427-4F1C-89B6-39069398E396}"/>
          </ac:picMkLst>
        </pc:picChg>
        <pc:picChg chg="add del mod">
          <ac:chgData name="Kitazawa Masakiyo" userId="2bf3742da7ad8ecb" providerId="LiveId" clId="{88CE357B-5875-4C73-B8D5-D7F713942DD7}" dt="2022-10-23T14:59:22.234" v="6658"/>
          <ac:picMkLst>
            <pc:docMk/>
            <pc:sldMk cId="143675923" sldId="264"/>
            <ac:picMk id="15" creationId="{21EF84CE-9C25-4F19-A640-4CEEF14D4CA1}"/>
          </ac:picMkLst>
        </pc:picChg>
        <pc:picChg chg="add del mod">
          <ac:chgData name="Kitazawa Masakiyo" userId="2bf3742da7ad8ecb" providerId="LiveId" clId="{88CE357B-5875-4C73-B8D5-D7F713942DD7}" dt="2022-10-23T08:29:21.998" v="2261"/>
          <ac:picMkLst>
            <pc:docMk/>
            <pc:sldMk cId="143675923" sldId="264"/>
            <ac:picMk id="15" creationId="{ADD01C32-5929-4501-B5ED-8F4E958CE314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17" creationId="{0FFAE6D8-C2F3-4697-9F67-24123EFA217E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19" creationId="{63D40AAC-216E-4A51-97F9-8AA79D8B8581}"/>
          </ac:picMkLst>
        </pc:picChg>
        <pc:picChg chg="add del mod">
          <ac:chgData name="Kitazawa Masakiyo" userId="2bf3742da7ad8ecb" providerId="LiveId" clId="{88CE357B-5875-4C73-B8D5-D7F713942DD7}" dt="2022-10-23T08:29:51.052" v="2287"/>
          <ac:picMkLst>
            <pc:docMk/>
            <pc:sldMk cId="143675923" sldId="264"/>
            <ac:picMk id="20" creationId="{72DC6FE0-CBFE-4FA6-A1A0-91B788629478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22" creationId="{BF6E1102-22F9-4D71-B376-B60180B25507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24" creationId="{710700ED-910B-465F-8BD3-F522BCB4608A}"/>
          </ac:picMkLst>
        </pc:picChg>
        <pc:picChg chg="add del mod">
          <ac:chgData name="Kitazawa Masakiyo" userId="2bf3742da7ad8ecb" providerId="LiveId" clId="{88CE357B-5875-4C73-B8D5-D7F713942DD7}" dt="2022-10-23T08:30:17.541" v="2302"/>
          <ac:picMkLst>
            <pc:docMk/>
            <pc:sldMk cId="143675923" sldId="264"/>
            <ac:picMk id="25" creationId="{640461CD-E084-4178-96B6-A8BC9B5DAC45}"/>
          </ac:picMkLst>
        </pc:picChg>
        <pc:picChg chg="add mod">
          <ac:chgData name="Kitazawa Masakiyo" userId="2bf3742da7ad8ecb" providerId="LiveId" clId="{88CE357B-5875-4C73-B8D5-D7F713942DD7}" dt="2022-10-23T08:39:21.064" v="2459" actId="1076"/>
          <ac:picMkLst>
            <pc:docMk/>
            <pc:sldMk cId="143675923" sldId="264"/>
            <ac:picMk id="27" creationId="{54A4FFEE-5963-44F1-AD04-299BE55592BD}"/>
          </ac:picMkLst>
        </pc:picChg>
        <pc:picChg chg="add del mod">
          <ac:chgData name="Kitazawa Masakiyo" userId="2bf3742da7ad8ecb" providerId="LiveId" clId="{88CE357B-5875-4C73-B8D5-D7F713942DD7}" dt="2022-10-23T08:30:42.984" v="2316"/>
          <ac:picMkLst>
            <pc:docMk/>
            <pc:sldMk cId="143675923" sldId="264"/>
            <ac:picMk id="28" creationId="{A707FCB2-6954-4DD7-9BC4-CDEA491F0B03}"/>
          </ac:picMkLst>
        </pc:picChg>
        <pc:picChg chg="add mod">
          <ac:chgData name="Kitazawa Masakiyo" userId="2bf3742da7ad8ecb" providerId="LiveId" clId="{88CE357B-5875-4C73-B8D5-D7F713942DD7}" dt="2022-10-24T02:17:26.117" v="12651" actId="1036"/>
          <ac:picMkLst>
            <pc:docMk/>
            <pc:sldMk cId="143675923" sldId="264"/>
            <ac:picMk id="30" creationId="{0145BCCF-893A-4E45-9219-42B97D0C50EE}"/>
          </ac:picMkLst>
        </pc:picChg>
        <pc:picChg chg="add mod">
          <ac:chgData name="Kitazawa Masakiyo" userId="2bf3742da7ad8ecb" providerId="LiveId" clId="{88CE357B-5875-4C73-B8D5-D7F713942DD7}" dt="2022-10-23T14:58:52.677" v="6644" actId="14100"/>
          <ac:picMkLst>
            <pc:docMk/>
            <pc:sldMk cId="143675923" sldId="264"/>
            <ac:picMk id="33" creationId="{C984B40D-D83F-4C27-9006-30185D3FA43F}"/>
          </ac:picMkLst>
        </pc:picChg>
        <pc:picChg chg="add del mod">
          <ac:chgData name="Kitazawa Masakiyo" userId="2bf3742da7ad8ecb" providerId="LiveId" clId="{88CE357B-5875-4C73-B8D5-D7F713942DD7}" dt="2022-10-23T08:37:06.041" v="2413"/>
          <ac:picMkLst>
            <pc:docMk/>
            <pc:sldMk cId="143675923" sldId="264"/>
            <ac:picMk id="35" creationId="{C7F462A7-F13C-4C72-B176-6BE4E0DB54CB}"/>
          </ac:picMkLst>
        </pc:picChg>
        <pc:picChg chg="add del mod">
          <ac:chgData name="Kitazawa Masakiyo" userId="2bf3742da7ad8ecb" providerId="LiveId" clId="{88CE357B-5875-4C73-B8D5-D7F713942DD7}" dt="2022-10-23T08:37:16.994" v="2425"/>
          <ac:picMkLst>
            <pc:docMk/>
            <pc:sldMk cId="143675923" sldId="264"/>
            <ac:picMk id="37" creationId="{32C59687-1376-4498-B2C6-667E89CBDC01}"/>
          </ac:picMkLst>
        </pc:picChg>
        <pc:picChg chg="add del mod">
          <ac:chgData name="Kitazawa Masakiyo" userId="2bf3742da7ad8ecb" providerId="LiveId" clId="{88CE357B-5875-4C73-B8D5-D7F713942DD7}" dt="2022-10-23T14:59:40.501" v="6671"/>
          <ac:picMkLst>
            <pc:docMk/>
            <pc:sldMk cId="143675923" sldId="264"/>
            <ac:picMk id="39" creationId="{44E6AC27-BACD-4264-A727-9B3B8D37E03A}"/>
          </ac:picMkLst>
        </pc:picChg>
        <pc:picChg chg="add mod">
          <ac:chgData name="Kitazawa Masakiyo" userId="2bf3742da7ad8ecb" providerId="LiveId" clId="{88CE357B-5875-4C73-B8D5-D7F713942DD7}" dt="2022-10-24T02:17:52.563" v="12655" actId="1076"/>
          <ac:picMkLst>
            <pc:docMk/>
            <pc:sldMk cId="143675923" sldId="264"/>
            <ac:picMk id="42" creationId="{F11A5620-874F-4107-8AA2-B82D29AF17DD}"/>
          </ac:picMkLst>
        </pc:picChg>
      </pc:sldChg>
      <pc:sldChg chg="addSp delSp modSp new mod">
        <pc:chgData name="Kitazawa Masakiyo" userId="2bf3742da7ad8ecb" providerId="LiveId" clId="{88CE357B-5875-4C73-B8D5-D7F713942DD7}" dt="2022-10-24T02:52:39.093" v="13154" actId="14100"/>
        <pc:sldMkLst>
          <pc:docMk/>
          <pc:sldMk cId="220138437" sldId="265"/>
        </pc:sldMkLst>
        <pc:spChg chg="mod">
          <ac:chgData name="Kitazawa Masakiyo" userId="2bf3742da7ad8ecb" providerId="LiveId" clId="{88CE357B-5875-4C73-B8D5-D7F713942DD7}" dt="2022-10-23T08:39:32.320" v="2475" actId="20577"/>
          <ac:spMkLst>
            <pc:docMk/>
            <pc:sldMk cId="220138437" sldId="265"/>
            <ac:spMk id="2" creationId="{D5138728-2F1D-4E2B-A722-6594F3DC8266}"/>
          </ac:spMkLst>
        </pc:spChg>
        <pc:spChg chg="del">
          <ac:chgData name="Kitazawa Masakiyo" userId="2bf3742da7ad8ecb" providerId="LiveId" clId="{88CE357B-5875-4C73-B8D5-D7F713942DD7}" dt="2022-10-23T08:39:35.333" v="2476" actId="478"/>
          <ac:spMkLst>
            <pc:docMk/>
            <pc:sldMk cId="220138437" sldId="265"/>
            <ac:spMk id="3" creationId="{6E7C65EE-EA77-4874-BA27-14BC8DBFC1C6}"/>
          </ac:spMkLst>
        </pc:spChg>
        <pc:spChg chg="add del mod">
          <ac:chgData name="Kitazawa Masakiyo" userId="2bf3742da7ad8ecb" providerId="LiveId" clId="{88CE357B-5875-4C73-B8D5-D7F713942DD7}" dt="2022-10-23T08:44:04.335" v="2540"/>
          <ac:spMkLst>
            <pc:docMk/>
            <pc:sldMk cId="220138437" sldId="265"/>
            <ac:spMk id="15" creationId="{ABF03E40-E3E7-46E4-BE40-3E278DDB4239}"/>
          </ac:spMkLst>
        </pc:spChg>
        <pc:spChg chg="add del mod">
          <ac:chgData name="Kitazawa Masakiyo" userId="2bf3742da7ad8ecb" providerId="LiveId" clId="{88CE357B-5875-4C73-B8D5-D7F713942DD7}" dt="2022-10-23T08:49:34.919" v="2653" actId="478"/>
          <ac:spMkLst>
            <pc:docMk/>
            <pc:sldMk cId="220138437" sldId="265"/>
            <ac:spMk id="16" creationId="{91046A6C-DCAD-419C-9F14-37B72B22ECD5}"/>
          </ac:spMkLst>
        </pc:spChg>
        <pc:spChg chg="del mod">
          <ac:chgData name="Kitazawa Masakiyo" userId="2bf3742da7ad8ecb" providerId="LiveId" clId="{88CE357B-5875-4C73-B8D5-D7F713942DD7}" dt="2022-10-23T08:44:34.041" v="2543" actId="21"/>
          <ac:spMkLst>
            <pc:docMk/>
            <pc:sldMk cId="220138437" sldId="265"/>
            <ac:spMk id="18" creationId="{DE6160A5-E6EB-4AC5-951F-84CEA5974669}"/>
          </ac:spMkLst>
        </pc:spChg>
        <pc:spChg chg="mod topLvl">
          <ac:chgData name="Kitazawa Masakiyo" userId="2bf3742da7ad8ecb" providerId="LiveId" clId="{88CE357B-5875-4C73-B8D5-D7F713942DD7}" dt="2022-10-24T02:18:46.275" v="12740" actId="1036"/>
          <ac:spMkLst>
            <pc:docMk/>
            <pc:sldMk cId="220138437" sldId="265"/>
            <ac:spMk id="19" creationId="{E73AE868-CAB4-412B-B36B-A37A3057FF68}"/>
          </ac:spMkLst>
        </pc:spChg>
        <pc:spChg chg="add mod ord">
          <ac:chgData name="Kitazawa Masakiyo" userId="2bf3742da7ad8ecb" providerId="LiveId" clId="{88CE357B-5875-4C73-B8D5-D7F713942DD7}" dt="2022-10-24T02:19:05.584" v="12744" actId="14100"/>
          <ac:spMkLst>
            <pc:docMk/>
            <pc:sldMk cId="220138437" sldId="265"/>
            <ac:spMk id="20" creationId="{88177770-AB94-4C48-B3F7-DE17E7F781FB}"/>
          </ac:spMkLst>
        </pc:spChg>
        <pc:spChg chg="del mod topLvl">
          <ac:chgData name="Kitazawa Masakiyo" userId="2bf3742da7ad8ecb" providerId="LiveId" clId="{88CE357B-5875-4C73-B8D5-D7F713942DD7}" dt="2022-10-23T08:47:54.316" v="2612" actId="478"/>
          <ac:spMkLst>
            <pc:docMk/>
            <pc:sldMk cId="220138437" sldId="265"/>
            <ac:spMk id="20" creationId="{C938E0C2-F26B-4682-80E0-5791C3C71FE2}"/>
          </ac:spMkLst>
        </pc:spChg>
        <pc:spChg chg="del mod topLvl">
          <ac:chgData name="Kitazawa Masakiyo" userId="2bf3742da7ad8ecb" providerId="LiveId" clId="{88CE357B-5875-4C73-B8D5-D7F713942DD7}" dt="2022-10-23T08:47:34.761" v="2609" actId="478"/>
          <ac:spMkLst>
            <pc:docMk/>
            <pc:sldMk cId="220138437" sldId="265"/>
            <ac:spMk id="22" creationId="{A1D1ED08-C271-4700-A6F1-C7C3FE121C71}"/>
          </ac:spMkLst>
        </pc:spChg>
        <pc:spChg chg="del mod topLvl">
          <ac:chgData name="Kitazawa Masakiyo" userId="2bf3742da7ad8ecb" providerId="LiveId" clId="{88CE357B-5875-4C73-B8D5-D7F713942DD7}" dt="2022-10-23T08:47:12.960" v="2591" actId="478"/>
          <ac:spMkLst>
            <pc:docMk/>
            <pc:sldMk cId="220138437" sldId="265"/>
            <ac:spMk id="23" creationId="{66434105-5B35-464E-AFC9-3C8716E4F83D}"/>
          </ac:spMkLst>
        </pc:spChg>
        <pc:spChg chg="add del mod">
          <ac:chgData name="Kitazawa Masakiyo" userId="2bf3742da7ad8ecb" providerId="LiveId" clId="{88CE357B-5875-4C73-B8D5-D7F713942DD7}" dt="2022-10-23T08:49:34.919" v="2653" actId="478"/>
          <ac:spMkLst>
            <pc:docMk/>
            <pc:sldMk cId="220138437" sldId="265"/>
            <ac:spMk id="24" creationId="{7586F6AD-A5A9-40A4-93D6-EE76CF7B5B5B}"/>
          </ac:spMkLst>
        </pc:spChg>
        <pc:spChg chg="add del mod">
          <ac:chgData name="Kitazawa Masakiyo" userId="2bf3742da7ad8ecb" providerId="LiveId" clId="{88CE357B-5875-4C73-B8D5-D7F713942DD7}" dt="2022-10-23T08:49:34.919" v="2653" actId="478"/>
          <ac:spMkLst>
            <pc:docMk/>
            <pc:sldMk cId="220138437" sldId="265"/>
            <ac:spMk id="25" creationId="{488EDCBF-449F-4EE4-A7F1-D16143C0CB1A}"/>
          </ac:spMkLst>
        </pc:spChg>
        <pc:spChg chg="add mod ord">
          <ac:chgData name="Kitazawa Masakiyo" userId="2bf3742da7ad8ecb" providerId="LiveId" clId="{88CE357B-5875-4C73-B8D5-D7F713942DD7}" dt="2022-10-24T02:52:39.093" v="13154" actId="14100"/>
          <ac:spMkLst>
            <pc:docMk/>
            <pc:sldMk cId="220138437" sldId="265"/>
            <ac:spMk id="25" creationId="{E5566CBE-B1A0-405B-86C0-0068A4D37C1B}"/>
          </ac:spMkLst>
        </pc:spChg>
        <pc:spChg chg="add del mod">
          <ac:chgData name="Kitazawa Masakiyo" userId="2bf3742da7ad8ecb" providerId="LiveId" clId="{88CE357B-5875-4C73-B8D5-D7F713942DD7}" dt="2022-10-23T08:49:34.919" v="2653" actId="478"/>
          <ac:spMkLst>
            <pc:docMk/>
            <pc:sldMk cId="220138437" sldId="265"/>
            <ac:spMk id="26" creationId="{9B1CE3FF-CDC4-4685-8B8B-E0800A0F7093}"/>
          </ac:spMkLst>
        </pc:spChg>
        <pc:spChg chg="add del mod">
          <ac:chgData name="Kitazawa Masakiyo" userId="2bf3742da7ad8ecb" providerId="LiveId" clId="{88CE357B-5875-4C73-B8D5-D7F713942DD7}" dt="2022-10-23T08:57:53.232" v="2700"/>
          <ac:spMkLst>
            <pc:docMk/>
            <pc:sldMk cId="220138437" sldId="265"/>
            <ac:spMk id="45" creationId="{5C7EABC3-3930-45BB-AACB-DE5F979991F2}"/>
          </ac:spMkLst>
        </pc:spChg>
        <pc:spChg chg="add mod">
          <ac:chgData name="Kitazawa Masakiyo" userId="2bf3742da7ad8ecb" providerId="LiveId" clId="{88CE357B-5875-4C73-B8D5-D7F713942DD7}" dt="2022-10-24T02:18:34.686" v="12725" actId="1036"/>
          <ac:spMkLst>
            <pc:docMk/>
            <pc:sldMk cId="220138437" sldId="265"/>
            <ac:spMk id="46" creationId="{F4BCF980-5575-476D-AE37-DF73D872D887}"/>
          </ac:spMkLst>
        </pc:spChg>
        <pc:spChg chg="add mod">
          <ac:chgData name="Kitazawa Masakiyo" userId="2bf3742da7ad8ecb" providerId="LiveId" clId="{88CE357B-5875-4C73-B8D5-D7F713942DD7}" dt="2022-10-24T02:18:34.686" v="12725" actId="1036"/>
          <ac:spMkLst>
            <pc:docMk/>
            <pc:sldMk cId="220138437" sldId="265"/>
            <ac:spMk id="47" creationId="{DB86D7D8-D3CF-4779-A3B6-5A59E3C2B0B6}"/>
          </ac:spMkLst>
        </pc:spChg>
        <pc:spChg chg="add mod">
          <ac:chgData name="Kitazawa Masakiyo" userId="2bf3742da7ad8ecb" providerId="LiveId" clId="{88CE357B-5875-4C73-B8D5-D7F713942DD7}" dt="2022-10-24T02:18:34.686" v="12725" actId="1036"/>
          <ac:spMkLst>
            <pc:docMk/>
            <pc:sldMk cId="220138437" sldId="265"/>
            <ac:spMk id="48" creationId="{F3B06C94-E170-40AC-90AF-6B3DA36C38DF}"/>
          </ac:spMkLst>
        </pc:spChg>
        <pc:spChg chg="add mod">
          <ac:chgData name="Kitazawa Masakiyo" userId="2bf3742da7ad8ecb" providerId="LiveId" clId="{88CE357B-5875-4C73-B8D5-D7F713942DD7}" dt="2022-10-24T02:52:32.184" v="13153" actId="1076"/>
          <ac:spMkLst>
            <pc:docMk/>
            <pc:sldMk cId="220138437" sldId="265"/>
            <ac:spMk id="53" creationId="{1AA11950-B554-4A27-9CAE-F1C9C074A041}"/>
          </ac:spMkLst>
        </pc:spChg>
        <pc:spChg chg="add mod">
          <ac:chgData name="Kitazawa Masakiyo" userId="2bf3742da7ad8ecb" providerId="LiveId" clId="{88CE357B-5875-4C73-B8D5-D7F713942DD7}" dt="2022-10-24T02:18:34.686" v="12725" actId="1036"/>
          <ac:spMkLst>
            <pc:docMk/>
            <pc:sldMk cId="220138437" sldId="265"/>
            <ac:spMk id="54" creationId="{A2941CEB-C419-47FF-92E3-7A61EDBEB9A1}"/>
          </ac:spMkLst>
        </pc:spChg>
        <pc:grpChg chg="add del mod">
          <ac:chgData name="Kitazawa Masakiyo" userId="2bf3742da7ad8ecb" providerId="LiveId" clId="{88CE357B-5875-4C73-B8D5-D7F713942DD7}" dt="2022-10-23T08:44:48.686" v="2545" actId="165"/>
          <ac:grpSpMkLst>
            <pc:docMk/>
            <pc:sldMk cId="220138437" sldId="265"/>
            <ac:grpSpMk id="17" creationId="{5375AFF7-6141-47BF-9925-49C3C36F0C02}"/>
          </ac:grpSpMkLst>
        </pc:grpChg>
        <pc:picChg chg="add del mod">
          <ac:chgData name="Kitazawa Masakiyo" userId="2bf3742da7ad8ecb" providerId="LiveId" clId="{88CE357B-5875-4C73-B8D5-D7F713942DD7}" dt="2022-10-23T08:42:03.291" v="2507"/>
          <ac:picMkLst>
            <pc:docMk/>
            <pc:sldMk cId="220138437" sldId="265"/>
            <ac:picMk id="4" creationId="{657B9C0C-1B66-489E-90AA-C064988D6F34}"/>
          </ac:picMkLst>
        </pc:picChg>
        <pc:picChg chg="add mod">
          <ac:chgData name="Kitazawa Masakiyo" userId="2bf3742da7ad8ecb" providerId="LiveId" clId="{88CE357B-5875-4C73-B8D5-D7F713942DD7}" dt="2022-10-24T02:52:01.804" v="13145"/>
          <ac:picMkLst>
            <pc:docMk/>
            <pc:sldMk cId="220138437" sldId="265"/>
            <ac:picMk id="4" creationId="{D77533DB-A617-412B-A752-359CD59B139E}"/>
          </ac:picMkLst>
        </pc:picChg>
        <pc:picChg chg="add del mod">
          <ac:chgData name="Kitazawa Masakiyo" userId="2bf3742da7ad8ecb" providerId="LiveId" clId="{88CE357B-5875-4C73-B8D5-D7F713942DD7}" dt="2022-10-23T08:40:26.075" v="2481" actId="21"/>
          <ac:picMkLst>
            <pc:docMk/>
            <pc:sldMk cId="220138437" sldId="265"/>
            <ac:picMk id="5" creationId="{DEC31922-69F0-4D32-B724-DF8F2D99993A}"/>
          </ac:picMkLst>
        </pc:picChg>
        <pc:picChg chg="add del mod">
          <ac:chgData name="Kitazawa Masakiyo" userId="2bf3742da7ad8ecb" providerId="LiveId" clId="{88CE357B-5875-4C73-B8D5-D7F713942DD7}" dt="2022-10-23T08:42:51.116" v="2519"/>
          <ac:picMkLst>
            <pc:docMk/>
            <pc:sldMk cId="220138437" sldId="265"/>
            <ac:picMk id="6" creationId="{38145E6F-0D4F-4E7B-BE99-AE0BCE0E941C}"/>
          </ac:picMkLst>
        </pc:picChg>
        <pc:picChg chg="add mod">
          <ac:chgData name="Kitazawa Masakiyo" userId="2bf3742da7ad8ecb" providerId="LiveId" clId="{88CE357B-5875-4C73-B8D5-D7F713942DD7}" dt="2022-10-23T08:42:03.291" v="2505"/>
          <ac:picMkLst>
            <pc:docMk/>
            <pc:sldMk cId="220138437" sldId="265"/>
            <ac:picMk id="8" creationId="{5F2A2274-4C9C-4FF7-9113-3AADDA1AB6A7}"/>
          </ac:picMkLst>
        </pc:picChg>
        <pc:picChg chg="add mod">
          <ac:chgData name="Kitazawa Masakiyo" userId="2bf3742da7ad8ecb" providerId="LiveId" clId="{88CE357B-5875-4C73-B8D5-D7F713942DD7}" dt="2022-10-24T02:51:16.468" v="13131" actId="1076"/>
          <ac:picMkLst>
            <pc:docMk/>
            <pc:sldMk cId="220138437" sldId="265"/>
            <ac:picMk id="10" creationId="{D0802E62-20AC-419D-AE7E-B9835767E458}"/>
          </ac:picMkLst>
        </pc:picChg>
        <pc:picChg chg="add del mod">
          <ac:chgData name="Kitazawa Masakiyo" userId="2bf3742da7ad8ecb" providerId="LiveId" clId="{88CE357B-5875-4C73-B8D5-D7F713942DD7}" dt="2022-10-23T08:43:25.381" v="2538"/>
          <ac:picMkLst>
            <pc:docMk/>
            <pc:sldMk cId="220138437" sldId="265"/>
            <ac:picMk id="12" creationId="{BE5D0D1C-896F-4857-B4B1-BEA142FB0103}"/>
          </ac:picMkLst>
        </pc:picChg>
        <pc:picChg chg="add del mod">
          <ac:chgData name="Kitazawa Masakiyo" userId="2bf3742da7ad8ecb" providerId="LiveId" clId="{88CE357B-5875-4C73-B8D5-D7F713942DD7}" dt="2022-10-23T08:46:34.194" v="2576"/>
          <ac:picMkLst>
            <pc:docMk/>
            <pc:sldMk cId="220138437" sldId="265"/>
            <ac:picMk id="14" creationId="{D810C04F-8CD9-4230-8682-72EC7D9DF67F}"/>
          </ac:picMkLst>
        </pc:picChg>
        <pc:picChg chg="add mod">
          <ac:chgData name="Kitazawa Masakiyo" userId="2bf3742da7ad8ecb" providerId="LiveId" clId="{88CE357B-5875-4C73-B8D5-D7F713942DD7}" dt="2022-10-24T02:51:38.159" v="13133" actId="1076"/>
          <ac:picMkLst>
            <pc:docMk/>
            <pc:sldMk cId="220138437" sldId="265"/>
            <ac:picMk id="22" creationId="{F880CC74-7149-4757-AD99-D08975B23795}"/>
          </ac:picMkLst>
        </pc:picChg>
        <pc:picChg chg="add del mod">
          <ac:chgData name="Kitazawa Masakiyo" userId="2bf3742da7ad8ecb" providerId="LiveId" clId="{88CE357B-5875-4C73-B8D5-D7F713942DD7}" dt="2022-10-24T02:52:01.804" v="13147"/>
          <ac:picMkLst>
            <pc:docMk/>
            <pc:sldMk cId="220138437" sldId="265"/>
            <ac:picMk id="23" creationId="{7480165E-CEF0-41B6-B559-FCEF59633515}"/>
          </ac:picMkLst>
        </pc:picChg>
        <pc:picChg chg="add del mod">
          <ac:chgData name="Kitazawa Masakiyo" userId="2bf3742da7ad8ecb" providerId="LiveId" clId="{88CE357B-5875-4C73-B8D5-D7F713942DD7}" dt="2022-10-23T08:46:02.690" v="2564"/>
          <ac:picMkLst>
            <pc:docMk/>
            <pc:sldMk cId="220138437" sldId="265"/>
            <ac:picMk id="28" creationId="{231B9AEF-E660-4513-9885-653B6341F7D1}"/>
          </ac:picMkLst>
        </pc:picChg>
        <pc:picChg chg="add mod">
          <ac:chgData name="Kitazawa Masakiyo" userId="2bf3742da7ad8ecb" providerId="LiveId" clId="{88CE357B-5875-4C73-B8D5-D7F713942DD7}" dt="2022-10-24T02:18:46.275" v="12740" actId="1036"/>
          <ac:picMkLst>
            <pc:docMk/>
            <pc:sldMk cId="220138437" sldId="265"/>
            <ac:picMk id="30" creationId="{2A5FE51D-6623-4314-8087-ACD096AC9613}"/>
          </ac:picMkLst>
        </pc:picChg>
        <pc:picChg chg="add mod">
          <ac:chgData name="Kitazawa Masakiyo" userId="2bf3742da7ad8ecb" providerId="LiveId" clId="{88CE357B-5875-4C73-B8D5-D7F713942DD7}" dt="2022-10-24T02:18:46.275" v="12740" actId="1036"/>
          <ac:picMkLst>
            <pc:docMk/>
            <pc:sldMk cId="220138437" sldId="265"/>
            <ac:picMk id="32" creationId="{E222CA84-87D5-4037-945A-74C7373CBDC4}"/>
          </ac:picMkLst>
        </pc:picChg>
        <pc:picChg chg="add mod">
          <ac:chgData name="Kitazawa Masakiyo" userId="2bf3742da7ad8ecb" providerId="LiveId" clId="{88CE357B-5875-4C73-B8D5-D7F713942DD7}" dt="2022-10-24T02:18:46.275" v="12740" actId="1036"/>
          <ac:picMkLst>
            <pc:docMk/>
            <pc:sldMk cId="220138437" sldId="265"/>
            <ac:picMk id="34" creationId="{64D4698F-785B-4E4B-BEA5-3A2B04AFD533}"/>
          </ac:picMkLst>
        </pc:picChg>
        <pc:picChg chg="add del mod">
          <ac:chgData name="Kitazawa Masakiyo" userId="2bf3742da7ad8ecb" providerId="LiveId" clId="{88CE357B-5875-4C73-B8D5-D7F713942DD7}" dt="2022-10-24T02:19:16.295" v="12745" actId="14861"/>
          <ac:picMkLst>
            <pc:docMk/>
            <pc:sldMk cId="220138437" sldId="265"/>
            <ac:picMk id="36" creationId="{30A90F54-E07D-4D23-BDEC-3EA5FBBADB8C}"/>
          </ac:picMkLst>
        </pc:picChg>
        <pc:picChg chg="add del mod">
          <ac:chgData name="Kitazawa Masakiyo" userId="2bf3742da7ad8ecb" providerId="LiveId" clId="{88CE357B-5875-4C73-B8D5-D7F713942DD7}" dt="2022-10-23T08:47:29.824" v="2608"/>
          <ac:picMkLst>
            <pc:docMk/>
            <pc:sldMk cId="220138437" sldId="265"/>
            <ac:picMk id="38" creationId="{E5494D8E-DBE6-4341-BE8A-05797E52F32A}"/>
          </ac:picMkLst>
        </pc:picChg>
        <pc:picChg chg="add del mod">
          <ac:chgData name="Kitazawa Masakiyo" userId="2bf3742da7ad8ecb" providerId="LiveId" clId="{88CE357B-5875-4C73-B8D5-D7F713942DD7}" dt="2022-10-23T08:49:06.666" v="2650"/>
          <ac:picMkLst>
            <pc:docMk/>
            <pc:sldMk cId="220138437" sldId="265"/>
            <ac:picMk id="40" creationId="{DD3A2823-B865-4D60-B64B-FB9371C2B3A1}"/>
          </ac:picMkLst>
        </pc:picChg>
        <pc:picChg chg="add mod">
          <ac:chgData name="Kitazawa Masakiyo" userId="2bf3742da7ad8ecb" providerId="LiveId" clId="{88CE357B-5875-4C73-B8D5-D7F713942DD7}" dt="2022-10-24T02:18:46.275" v="12740" actId="1036"/>
          <ac:picMkLst>
            <pc:docMk/>
            <pc:sldMk cId="220138437" sldId="265"/>
            <ac:picMk id="42" creationId="{E38FC64B-E0F3-4D60-B33C-6C4CF999B20F}"/>
          </ac:picMkLst>
        </pc:picChg>
        <pc:picChg chg="add mod">
          <ac:chgData name="Kitazawa Masakiyo" userId="2bf3742da7ad8ecb" providerId="LiveId" clId="{88CE357B-5875-4C73-B8D5-D7F713942DD7}" dt="2022-10-24T02:18:46.275" v="12740" actId="1036"/>
          <ac:picMkLst>
            <pc:docMk/>
            <pc:sldMk cId="220138437" sldId="265"/>
            <ac:picMk id="44" creationId="{C6476536-4FFD-422C-A962-38AC2F04EF9A}"/>
          </ac:picMkLst>
        </pc:picChg>
        <pc:picChg chg="add mod">
          <ac:chgData name="Kitazawa Masakiyo" userId="2bf3742da7ad8ecb" providerId="LiveId" clId="{88CE357B-5875-4C73-B8D5-D7F713942DD7}" dt="2022-10-24T02:18:34.686" v="12725" actId="1036"/>
          <ac:picMkLst>
            <pc:docMk/>
            <pc:sldMk cId="220138437" sldId="265"/>
            <ac:picMk id="49" creationId="{137C0811-F83C-4A99-86F3-244623FA7B63}"/>
          </ac:picMkLst>
        </pc:picChg>
        <pc:picChg chg="add del mod">
          <ac:chgData name="Kitazawa Masakiyo" userId="2bf3742da7ad8ecb" providerId="LiveId" clId="{88CE357B-5875-4C73-B8D5-D7F713942DD7}" dt="2022-10-23T09:38:17.477" v="2769"/>
          <ac:picMkLst>
            <pc:docMk/>
            <pc:sldMk cId="220138437" sldId="265"/>
            <ac:picMk id="50" creationId="{23DFFA76-692F-44F3-8086-C1145058DEF6}"/>
          </ac:picMkLst>
        </pc:picChg>
        <pc:picChg chg="add mod">
          <ac:chgData name="Kitazawa Masakiyo" userId="2bf3742da7ad8ecb" providerId="LiveId" clId="{88CE357B-5875-4C73-B8D5-D7F713942DD7}" dt="2022-10-24T02:18:34.686" v="12725" actId="1036"/>
          <ac:picMkLst>
            <pc:docMk/>
            <pc:sldMk cId="220138437" sldId="265"/>
            <ac:picMk id="52" creationId="{72D010D9-CF31-45F7-8719-C6F8F0BED5F6}"/>
          </ac:picMkLst>
        </pc:picChg>
        <pc:cxnChg chg="mod topLvl">
          <ac:chgData name="Kitazawa Masakiyo" userId="2bf3742da7ad8ecb" providerId="LiveId" clId="{88CE357B-5875-4C73-B8D5-D7F713942DD7}" dt="2022-10-24T02:18:46.275" v="12740" actId="1036"/>
          <ac:cxnSpMkLst>
            <pc:docMk/>
            <pc:sldMk cId="220138437" sldId="265"/>
            <ac:cxnSpMk id="21" creationId="{9BB01726-4DF6-40E0-8625-69931A9E6F79}"/>
          </ac:cxnSpMkLst>
        </pc:cxnChg>
      </pc:sldChg>
      <pc:sldChg chg="addSp delSp modSp mod">
        <pc:chgData name="Kitazawa Masakiyo" userId="2bf3742da7ad8ecb" providerId="LiveId" clId="{88CE357B-5875-4C73-B8D5-D7F713942DD7}" dt="2022-10-23T09:45:13.099" v="2944" actId="478"/>
        <pc:sldMkLst>
          <pc:docMk/>
          <pc:sldMk cId="2967227071" sldId="266"/>
        </pc:sldMkLst>
        <pc:spChg chg="mod">
          <ac:chgData name="Kitazawa Masakiyo" userId="2bf3742da7ad8ecb" providerId="LiveId" clId="{88CE357B-5875-4C73-B8D5-D7F713942DD7}" dt="2022-10-23T09:45:01.446" v="2941" actId="20577"/>
          <ac:spMkLst>
            <pc:docMk/>
            <pc:sldMk cId="2967227071" sldId="266"/>
            <ac:spMk id="2" creationId="{BF3333E7-8339-4B4A-A22F-A6835D69AD96}"/>
          </ac:spMkLst>
        </pc:spChg>
        <pc:spChg chg="del">
          <ac:chgData name="Kitazawa Masakiyo" userId="2bf3742da7ad8ecb" providerId="LiveId" clId="{88CE357B-5875-4C73-B8D5-D7F713942DD7}" dt="2022-10-23T09:45:07.332" v="2942" actId="478"/>
          <ac:spMkLst>
            <pc:docMk/>
            <pc:sldMk cId="2967227071" sldId="266"/>
            <ac:spMk id="3" creationId="{F143FDEB-7613-45BD-9E72-3FF5A842BC42}"/>
          </ac:spMkLst>
        </pc:spChg>
        <pc:spChg chg="del">
          <ac:chgData name="Kitazawa Masakiyo" userId="2bf3742da7ad8ecb" providerId="LiveId" clId="{88CE357B-5875-4C73-B8D5-D7F713942DD7}" dt="2022-10-23T09:45:13.099" v="2944" actId="478"/>
          <ac:spMkLst>
            <pc:docMk/>
            <pc:sldMk cId="2967227071" sldId="266"/>
            <ac:spMk id="4" creationId="{0C6051CD-EE10-4756-BD4D-6B8ED0CADB99}"/>
          </ac:spMkLst>
        </pc:spChg>
        <pc:spChg chg="add del mod">
          <ac:chgData name="Kitazawa Masakiyo" userId="2bf3742da7ad8ecb" providerId="LiveId" clId="{88CE357B-5875-4C73-B8D5-D7F713942DD7}" dt="2022-10-23T09:45:10.379" v="2943" actId="478"/>
          <ac:spMkLst>
            <pc:docMk/>
            <pc:sldMk cId="2967227071" sldId="266"/>
            <ac:spMk id="6" creationId="{519EE927-099D-414F-A636-F56FE5B5D819}"/>
          </ac:spMkLst>
        </pc:spChg>
      </pc:sldChg>
      <pc:sldChg chg="modSp mod">
        <pc:chgData name="Kitazawa Masakiyo" userId="2bf3742da7ad8ecb" providerId="LiveId" clId="{88CE357B-5875-4C73-B8D5-D7F713942DD7}" dt="2022-10-23T09:55:01.629" v="2955" actId="20577"/>
        <pc:sldMkLst>
          <pc:docMk/>
          <pc:sldMk cId="1202043754" sldId="267"/>
        </pc:sldMkLst>
        <pc:spChg chg="mod">
          <ac:chgData name="Kitazawa Masakiyo" userId="2bf3742da7ad8ecb" providerId="LiveId" clId="{88CE357B-5875-4C73-B8D5-D7F713942DD7}" dt="2022-10-23T09:55:01.629" v="2955" actId="20577"/>
          <ac:spMkLst>
            <pc:docMk/>
            <pc:sldMk cId="1202043754" sldId="267"/>
            <ac:spMk id="2" creationId="{BF3333E7-8339-4B4A-A22F-A6835D69AD96}"/>
          </ac:spMkLst>
        </pc:spChg>
      </pc:sldChg>
      <pc:sldChg chg="modSp mod">
        <pc:chgData name="Kitazawa Masakiyo" userId="2bf3742da7ad8ecb" providerId="LiveId" clId="{88CE357B-5875-4C73-B8D5-D7F713942DD7}" dt="2022-10-24T02:40:43.631" v="13010" actId="20577"/>
        <pc:sldMkLst>
          <pc:docMk/>
          <pc:sldMk cId="3614860064" sldId="268"/>
        </pc:sldMkLst>
        <pc:spChg chg="mod">
          <ac:chgData name="Kitazawa Masakiyo" userId="2bf3742da7ad8ecb" providerId="LiveId" clId="{88CE357B-5875-4C73-B8D5-D7F713942DD7}" dt="2022-10-24T02:40:43.631" v="13010" actId="20577"/>
          <ac:spMkLst>
            <pc:docMk/>
            <pc:sldMk cId="3614860064" sldId="268"/>
            <ac:spMk id="2" creationId="{BF3333E7-8339-4B4A-A22F-A6835D69AD96}"/>
          </ac:spMkLst>
        </pc:spChg>
      </pc:sldChg>
      <pc:sldChg chg="addSp delSp modSp new mod">
        <pc:chgData name="Kitazawa Masakiyo" userId="2bf3742da7ad8ecb" providerId="LiveId" clId="{88CE357B-5875-4C73-B8D5-D7F713942DD7}" dt="2022-10-24T02:21:28.514" v="12811" actId="20577"/>
        <pc:sldMkLst>
          <pc:docMk/>
          <pc:sldMk cId="4026352813" sldId="269"/>
        </pc:sldMkLst>
        <pc:spChg chg="mod">
          <ac:chgData name="Kitazawa Masakiyo" userId="2bf3742da7ad8ecb" providerId="LiveId" clId="{88CE357B-5875-4C73-B8D5-D7F713942DD7}" dt="2022-10-24T02:21:28.514" v="12811" actId="20577"/>
          <ac:spMkLst>
            <pc:docMk/>
            <pc:sldMk cId="4026352813" sldId="269"/>
            <ac:spMk id="2" creationId="{E9370690-1FFF-4D82-A348-3CFE21AE0001}"/>
          </ac:spMkLst>
        </pc:spChg>
        <pc:spChg chg="del">
          <ac:chgData name="Kitazawa Masakiyo" userId="2bf3742da7ad8ecb" providerId="LiveId" clId="{88CE357B-5875-4C73-B8D5-D7F713942DD7}" dt="2022-10-23T09:56:32.091" v="3011" actId="478"/>
          <ac:spMkLst>
            <pc:docMk/>
            <pc:sldMk cId="4026352813" sldId="269"/>
            <ac:spMk id="3" creationId="{2AA8F793-A641-4D39-ADC8-3113D78E90C2}"/>
          </ac:spMkLst>
        </pc:spChg>
        <pc:spChg chg="add del mod">
          <ac:chgData name="Kitazawa Masakiyo" userId="2bf3742da7ad8ecb" providerId="LiveId" clId="{88CE357B-5875-4C73-B8D5-D7F713942DD7}" dt="2022-10-23T15:09:55.565" v="7280" actId="478"/>
          <ac:spMkLst>
            <pc:docMk/>
            <pc:sldMk cId="4026352813" sldId="269"/>
            <ac:spMk id="3" creationId="{C171DD64-EF85-43CD-B014-F7D7C8C22094}"/>
          </ac:spMkLst>
        </pc:spChg>
        <pc:spChg chg="add del mod">
          <ac:chgData name="Kitazawa Masakiyo" userId="2bf3742da7ad8ecb" providerId="LiveId" clId="{88CE357B-5875-4C73-B8D5-D7F713942DD7}" dt="2022-10-23T15:09:52.694" v="7279" actId="478"/>
          <ac:spMkLst>
            <pc:docMk/>
            <pc:sldMk cId="4026352813" sldId="269"/>
            <ac:spMk id="4" creationId="{05505A0E-08E8-4BE4-B14E-38065A5AF7E2}"/>
          </ac:spMkLst>
        </pc:spChg>
        <pc:spChg chg="mod">
          <ac:chgData name="Kitazawa Masakiyo" userId="2bf3742da7ad8ecb" providerId="LiveId" clId="{88CE357B-5875-4C73-B8D5-D7F713942DD7}" dt="2022-10-23T15:04:32.996" v="6903"/>
          <ac:spMkLst>
            <pc:docMk/>
            <pc:sldMk cId="4026352813" sldId="269"/>
            <ac:spMk id="6" creationId="{582B43C1-98CC-41E4-BB64-94F32B7B473A}"/>
          </ac:spMkLst>
        </pc:spChg>
        <pc:spChg chg="mod">
          <ac:chgData name="Kitazawa Masakiyo" userId="2bf3742da7ad8ecb" providerId="LiveId" clId="{88CE357B-5875-4C73-B8D5-D7F713942DD7}" dt="2022-10-23T15:04:32.996" v="6903"/>
          <ac:spMkLst>
            <pc:docMk/>
            <pc:sldMk cId="4026352813" sldId="269"/>
            <ac:spMk id="7" creationId="{F10786E3-A8F6-4170-9ECB-6B2ECC309DB3}"/>
          </ac:spMkLst>
        </pc:spChg>
        <pc:spChg chg="mod">
          <ac:chgData name="Kitazawa Masakiyo" userId="2bf3742da7ad8ecb" providerId="LiveId" clId="{88CE357B-5875-4C73-B8D5-D7F713942DD7}" dt="2022-10-23T15:04:32.996" v="6903"/>
          <ac:spMkLst>
            <pc:docMk/>
            <pc:sldMk cId="4026352813" sldId="269"/>
            <ac:spMk id="8" creationId="{51B8AB84-37BD-4DC1-B00F-FDCBF5B79B1C}"/>
          </ac:spMkLst>
        </pc:spChg>
        <pc:spChg chg="mod">
          <ac:chgData name="Kitazawa Masakiyo" userId="2bf3742da7ad8ecb" providerId="LiveId" clId="{88CE357B-5875-4C73-B8D5-D7F713942DD7}" dt="2022-10-23T15:04:32.996" v="6903"/>
          <ac:spMkLst>
            <pc:docMk/>
            <pc:sldMk cId="4026352813" sldId="269"/>
            <ac:spMk id="9" creationId="{9D351394-09E9-4977-B7E4-42C94204867F}"/>
          </ac:spMkLst>
        </pc:spChg>
        <pc:spChg chg="mod">
          <ac:chgData name="Kitazawa Masakiyo" userId="2bf3742da7ad8ecb" providerId="LiveId" clId="{88CE357B-5875-4C73-B8D5-D7F713942DD7}" dt="2022-10-23T15:04:32.996" v="6903"/>
          <ac:spMkLst>
            <pc:docMk/>
            <pc:sldMk cId="4026352813" sldId="269"/>
            <ac:spMk id="10" creationId="{F9D88379-4B59-4620-8AE8-6BC31D1119AE}"/>
          </ac:spMkLst>
        </pc:spChg>
        <pc:spChg chg="add mod">
          <ac:chgData name="Kitazawa Masakiyo" userId="2bf3742da7ad8ecb" providerId="LiveId" clId="{88CE357B-5875-4C73-B8D5-D7F713942DD7}" dt="2022-10-23T15:16:09.133" v="7391" actId="1076"/>
          <ac:spMkLst>
            <pc:docMk/>
            <pc:sldMk cId="4026352813" sldId="269"/>
            <ac:spMk id="11" creationId="{4C8FC7AD-6E46-4857-A9FA-27EDEF055C51}"/>
          </ac:spMkLst>
        </pc:spChg>
        <pc:spChg chg="mod">
          <ac:chgData name="Kitazawa Masakiyo" userId="2bf3742da7ad8ecb" providerId="LiveId" clId="{88CE357B-5875-4C73-B8D5-D7F713942DD7}" dt="2022-10-23T15:11:50.061" v="7298" actId="14100"/>
          <ac:spMkLst>
            <pc:docMk/>
            <pc:sldMk cId="4026352813" sldId="269"/>
            <ac:spMk id="13" creationId="{4D59680B-F2A5-4D6D-9126-DEA0F192D9A4}"/>
          </ac:spMkLst>
        </pc:spChg>
        <pc:spChg chg="mod">
          <ac:chgData name="Kitazawa Masakiyo" userId="2bf3742da7ad8ecb" providerId="LiveId" clId="{88CE357B-5875-4C73-B8D5-D7F713942DD7}" dt="2022-10-23T15:11:37.049" v="7295" actId="14100"/>
          <ac:spMkLst>
            <pc:docMk/>
            <pc:sldMk cId="4026352813" sldId="269"/>
            <ac:spMk id="14" creationId="{68D73E0D-94BD-4FE8-9555-6EBB6B3E375B}"/>
          </ac:spMkLst>
        </pc:spChg>
        <pc:spChg chg="add del mod">
          <ac:chgData name="Kitazawa Masakiyo" userId="2bf3742da7ad8ecb" providerId="LiveId" clId="{88CE357B-5875-4C73-B8D5-D7F713942DD7}" dt="2022-10-23T15:08:23.360" v="7130" actId="478"/>
          <ac:spMkLst>
            <pc:docMk/>
            <pc:sldMk cId="4026352813" sldId="269"/>
            <ac:spMk id="15" creationId="{726B1491-906A-4889-AF80-AF5144A6C38F}"/>
          </ac:spMkLst>
        </pc:spChg>
        <pc:spChg chg="add del mod">
          <ac:chgData name="Kitazawa Masakiyo" userId="2bf3742da7ad8ecb" providerId="LiveId" clId="{88CE357B-5875-4C73-B8D5-D7F713942DD7}" dt="2022-10-23T15:08:25.879" v="7131" actId="478"/>
          <ac:spMkLst>
            <pc:docMk/>
            <pc:sldMk cId="4026352813" sldId="269"/>
            <ac:spMk id="16" creationId="{A0F09E07-E18C-4761-BEC2-D39BC38C8F78}"/>
          </ac:spMkLst>
        </pc:spChg>
        <pc:spChg chg="add del mod">
          <ac:chgData name="Kitazawa Masakiyo" userId="2bf3742da7ad8ecb" providerId="LiveId" clId="{88CE357B-5875-4C73-B8D5-D7F713942DD7}" dt="2022-10-23T15:09:25.524" v="7275" actId="478"/>
          <ac:spMkLst>
            <pc:docMk/>
            <pc:sldMk cId="4026352813" sldId="269"/>
            <ac:spMk id="17" creationId="{A8220720-9EDA-43C2-A36D-2FB40C04F64A}"/>
          </ac:spMkLst>
        </pc:spChg>
        <pc:spChg chg="add del mod">
          <ac:chgData name="Kitazawa Masakiyo" userId="2bf3742da7ad8ecb" providerId="LiveId" clId="{88CE357B-5875-4C73-B8D5-D7F713942DD7}" dt="2022-10-23T15:09:30.038" v="7277" actId="478"/>
          <ac:spMkLst>
            <pc:docMk/>
            <pc:sldMk cId="4026352813" sldId="269"/>
            <ac:spMk id="18" creationId="{3F00E729-A10C-4545-9C02-30CB8863D185}"/>
          </ac:spMkLst>
        </pc:spChg>
        <pc:spChg chg="add mod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19" creationId="{97D68388-A476-4C4D-A333-0A8B67091A1E}"/>
          </ac:spMkLst>
        </pc:spChg>
        <pc:spChg chg="add mod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20" creationId="{E308468B-10F7-4A28-AF78-3EA000489B54}"/>
          </ac:spMkLst>
        </pc:spChg>
        <pc:spChg chg="mod topLvl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23" creationId="{C4D9F6B8-ACFA-4D90-8C49-0646FA2B54FC}"/>
          </ac:spMkLst>
        </pc:spChg>
        <pc:spChg chg="mod topLvl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27" creationId="{B9B77031-99B8-4284-8499-93E751148BE2}"/>
          </ac:spMkLst>
        </pc:spChg>
        <pc:spChg chg="del mod">
          <ac:chgData name="Kitazawa Masakiyo" userId="2bf3742da7ad8ecb" providerId="LiveId" clId="{88CE357B-5875-4C73-B8D5-D7F713942DD7}" dt="2022-10-23T15:10:26.365" v="7283" actId="478"/>
          <ac:spMkLst>
            <pc:docMk/>
            <pc:sldMk cId="4026352813" sldId="269"/>
            <ac:spMk id="28" creationId="{477D22AD-D605-4255-ABBE-0D38FD2294B0}"/>
          </ac:spMkLst>
        </pc:spChg>
        <pc:spChg chg="del mod">
          <ac:chgData name="Kitazawa Masakiyo" userId="2bf3742da7ad8ecb" providerId="LiveId" clId="{88CE357B-5875-4C73-B8D5-D7F713942DD7}" dt="2022-10-23T15:10:29.496" v="7284" actId="478"/>
          <ac:spMkLst>
            <pc:docMk/>
            <pc:sldMk cId="4026352813" sldId="269"/>
            <ac:spMk id="29" creationId="{26E1A186-8844-4804-8C7A-EAEA7CDAAA02}"/>
          </ac:spMkLst>
        </pc:spChg>
        <pc:spChg chg="mod topLvl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30" creationId="{433CCE8F-A6E6-424B-9317-99EFD23749D7}"/>
          </ac:spMkLst>
        </pc:spChg>
        <pc:spChg chg="mod topLvl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31" creationId="{CF8A7DBA-5EA4-45AE-BCA6-1333EBE96994}"/>
          </ac:spMkLst>
        </pc:spChg>
        <pc:spChg chg="mod">
          <ac:chgData name="Kitazawa Masakiyo" userId="2bf3742da7ad8ecb" providerId="LiveId" clId="{88CE357B-5875-4C73-B8D5-D7F713942DD7}" dt="2022-10-23T15:10:34.831" v="7285" actId="165"/>
          <ac:spMkLst>
            <pc:docMk/>
            <pc:sldMk cId="4026352813" sldId="269"/>
            <ac:spMk id="33" creationId="{343DBFED-3E21-4C19-B2B9-374BA8A16261}"/>
          </ac:spMkLst>
        </pc:spChg>
        <pc:spChg chg="mod">
          <ac:chgData name="Kitazawa Masakiyo" userId="2bf3742da7ad8ecb" providerId="LiveId" clId="{88CE357B-5875-4C73-B8D5-D7F713942DD7}" dt="2022-10-23T15:10:34.831" v="7285" actId="165"/>
          <ac:spMkLst>
            <pc:docMk/>
            <pc:sldMk cId="4026352813" sldId="269"/>
            <ac:spMk id="35" creationId="{5BFAD905-329E-466D-89BC-757ADF0668B8}"/>
          </ac:spMkLst>
        </pc:spChg>
        <pc:spChg chg="add mod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36" creationId="{4E14F664-E2FD-46DA-B342-602CC3ACF44F}"/>
          </ac:spMkLst>
        </pc:spChg>
        <pc:spChg chg="add mod">
          <ac:chgData name="Kitazawa Masakiyo" userId="2bf3742da7ad8ecb" providerId="LiveId" clId="{88CE357B-5875-4C73-B8D5-D7F713942DD7}" dt="2022-10-23T15:12:10.153" v="7316" actId="1038"/>
          <ac:spMkLst>
            <pc:docMk/>
            <pc:sldMk cId="4026352813" sldId="269"/>
            <ac:spMk id="37" creationId="{D1BAB57C-D579-43A2-BC81-80DFFAC778C6}"/>
          </ac:spMkLst>
        </pc:spChg>
        <pc:spChg chg="add del mod">
          <ac:chgData name="Kitazawa Masakiyo" userId="2bf3742da7ad8ecb" providerId="LiveId" clId="{88CE357B-5875-4C73-B8D5-D7F713942DD7}" dt="2022-10-23T15:11:18.204" v="7292" actId="14100"/>
          <ac:spMkLst>
            <pc:docMk/>
            <pc:sldMk cId="4026352813" sldId="269"/>
            <ac:spMk id="38" creationId="{BB1F4228-05E9-460D-8BD6-2C85E5E60FCC}"/>
          </ac:spMkLst>
        </pc:spChg>
        <pc:spChg chg="add del mod">
          <ac:chgData name="Kitazawa Masakiyo" userId="2bf3742da7ad8ecb" providerId="LiveId" clId="{88CE357B-5875-4C73-B8D5-D7F713942DD7}" dt="2022-10-23T15:07:55.462" v="7047" actId="6549"/>
          <ac:spMkLst>
            <pc:docMk/>
            <pc:sldMk cId="4026352813" sldId="269"/>
            <ac:spMk id="39" creationId="{7BAB8A37-642B-411F-A072-004F76D34387}"/>
          </ac:spMkLst>
        </pc:spChg>
        <pc:spChg chg="add del mod">
          <ac:chgData name="Kitazawa Masakiyo" userId="2bf3742da7ad8ecb" providerId="LiveId" clId="{88CE357B-5875-4C73-B8D5-D7F713942DD7}" dt="2022-10-23T15:11:13.771" v="7291" actId="14100"/>
          <ac:spMkLst>
            <pc:docMk/>
            <pc:sldMk cId="4026352813" sldId="269"/>
            <ac:spMk id="40" creationId="{A7634B72-7190-41E7-9A55-E983860128C6}"/>
          </ac:spMkLst>
        </pc:spChg>
        <pc:spChg chg="add del mod">
          <ac:chgData name="Kitazawa Masakiyo" userId="2bf3742da7ad8ecb" providerId="LiveId" clId="{88CE357B-5875-4C73-B8D5-D7F713942DD7}" dt="2022-10-23T15:14:34.188" v="7338" actId="21"/>
          <ac:spMkLst>
            <pc:docMk/>
            <pc:sldMk cId="4026352813" sldId="269"/>
            <ac:spMk id="41" creationId="{1C81B62D-4EE8-416C-83BC-29887DFE3584}"/>
          </ac:spMkLst>
        </pc:spChg>
        <pc:spChg chg="add mod ord">
          <ac:chgData name="Kitazawa Masakiyo" userId="2bf3742da7ad8ecb" providerId="LiveId" clId="{88CE357B-5875-4C73-B8D5-D7F713942DD7}" dt="2022-10-23T15:17:45.011" v="7481" actId="1036"/>
          <ac:spMkLst>
            <pc:docMk/>
            <pc:sldMk cId="4026352813" sldId="269"/>
            <ac:spMk id="53" creationId="{8BF09A83-6DCC-4126-8272-D9FAD59D26AA}"/>
          </ac:spMkLst>
        </pc:spChg>
        <pc:spChg chg="add mod">
          <ac:chgData name="Kitazawa Masakiyo" userId="2bf3742da7ad8ecb" providerId="LiveId" clId="{88CE357B-5875-4C73-B8D5-D7F713942DD7}" dt="2022-10-23T15:17:45.011" v="7481" actId="1036"/>
          <ac:spMkLst>
            <pc:docMk/>
            <pc:sldMk cId="4026352813" sldId="269"/>
            <ac:spMk id="54" creationId="{90C23F78-296C-4CA4-A428-0C6648ADD7AA}"/>
          </ac:spMkLst>
        </pc:spChg>
        <pc:spChg chg="add mod">
          <ac:chgData name="Kitazawa Masakiyo" userId="2bf3742da7ad8ecb" providerId="LiveId" clId="{88CE357B-5875-4C73-B8D5-D7F713942DD7}" dt="2022-10-23T15:17:45.011" v="7481" actId="1036"/>
          <ac:spMkLst>
            <pc:docMk/>
            <pc:sldMk cId="4026352813" sldId="269"/>
            <ac:spMk id="55" creationId="{A44E5E76-A7A7-4447-8890-6F80E5243161}"/>
          </ac:spMkLst>
        </pc:spChg>
        <pc:spChg chg="add mod">
          <ac:chgData name="Kitazawa Masakiyo" userId="2bf3742da7ad8ecb" providerId="LiveId" clId="{88CE357B-5875-4C73-B8D5-D7F713942DD7}" dt="2022-10-23T15:18:03.036" v="7485" actId="14100"/>
          <ac:spMkLst>
            <pc:docMk/>
            <pc:sldMk cId="4026352813" sldId="269"/>
            <ac:spMk id="60" creationId="{71B5E52B-8C82-4554-AF9A-C44F314EFB01}"/>
          </ac:spMkLst>
        </pc:spChg>
        <pc:spChg chg="add mod">
          <ac:chgData name="Kitazawa Masakiyo" userId="2bf3742da7ad8ecb" providerId="LiveId" clId="{88CE357B-5875-4C73-B8D5-D7F713942DD7}" dt="2022-10-23T15:20:22.545" v="7630" actId="1076"/>
          <ac:spMkLst>
            <pc:docMk/>
            <pc:sldMk cId="4026352813" sldId="269"/>
            <ac:spMk id="61" creationId="{DC23690B-28A2-48D0-982F-BBB52289F392}"/>
          </ac:spMkLst>
        </pc:spChg>
        <pc:grpChg chg="add del mod">
          <ac:chgData name="Kitazawa Masakiyo" userId="2bf3742da7ad8ecb" providerId="LiveId" clId="{88CE357B-5875-4C73-B8D5-D7F713942DD7}" dt="2022-10-23T15:09:50.764" v="7278" actId="478"/>
          <ac:grpSpMkLst>
            <pc:docMk/>
            <pc:sldMk cId="4026352813" sldId="269"/>
            <ac:grpSpMk id="5" creationId="{94B30BE9-EC82-46EE-ACB2-E9A393F3828F}"/>
          </ac:grpSpMkLst>
        </pc:grpChg>
        <pc:grpChg chg="add mod">
          <ac:chgData name="Kitazawa Masakiyo" userId="2bf3742da7ad8ecb" providerId="LiveId" clId="{88CE357B-5875-4C73-B8D5-D7F713942DD7}" dt="2022-10-23T15:11:54.258" v="7299" actId="1076"/>
          <ac:grpSpMkLst>
            <pc:docMk/>
            <pc:sldMk cId="4026352813" sldId="269"/>
            <ac:grpSpMk id="12" creationId="{B3B860DC-600B-4D61-9F51-DF23AF9C537B}"/>
          </ac:grpSpMkLst>
        </pc:grpChg>
        <pc:grpChg chg="add del mod">
          <ac:chgData name="Kitazawa Masakiyo" userId="2bf3742da7ad8ecb" providerId="LiveId" clId="{88CE357B-5875-4C73-B8D5-D7F713942DD7}" dt="2022-10-23T15:10:34.831" v="7285" actId="165"/>
          <ac:grpSpMkLst>
            <pc:docMk/>
            <pc:sldMk cId="4026352813" sldId="269"/>
            <ac:grpSpMk id="21" creationId="{D2C9D796-C84A-47E2-A266-2DB142C48ED1}"/>
          </ac:grpSpMkLst>
        </pc:grpChg>
        <pc:grpChg chg="mod topLvl">
          <ac:chgData name="Kitazawa Masakiyo" userId="2bf3742da7ad8ecb" providerId="LiveId" clId="{88CE357B-5875-4C73-B8D5-D7F713942DD7}" dt="2022-10-23T15:12:10.153" v="7316" actId="1038"/>
          <ac:grpSpMkLst>
            <pc:docMk/>
            <pc:sldMk cId="4026352813" sldId="269"/>
            <ac:grpSpMk id="22" creationId="{ADEF4F0F-B90C-4B56-92D9-C665D22185CF}"/>
          </ac:grpSpMkLst>
        </pc:grpChg>
        <pc:grpChg chg="mod topLvl">
          <ac:chgData name="Kitazawa Masakiyo" userId="2bf3742da7ad8ecb" providerId="LiveId" clId="{88CE357B-5875-4C73-B8D5-D7F713942DD7}" dt="2022-10-23T15:12:10.153" v="7316" actId="1038"/>
          <ac:grpSpMkLst>
            <pc:docMk/>
            <pc:sldMk cId="4026352813" sldId="269"/>
            <ac:grpSpMk id="25" creationId="{F09DF71D-4348-4CEA-9A50-2B872A64E608}"/>
          </ac:grpSpMkLst>
        </pc:grpChg>
        <pc:picChg chg="add del mod">
          <ac:chgData name="Kitazawa Masakiyo" userId="2bf3742da7ad8ecb" providerId="LiveId" clId="{88CE357B-5875-4C73-B8D5-D7F713942DD7}" dt="2022-10-23T15:14:28.679" v="7337"/>
          <ac:picMkLst>
            <pc:docMk/>
            <pc:sldMk cId="4026352813" sldId="269"/>
            <ac:picMk id="43" creationId="{66D22A97-D69A-4F9C-9F1C-A5395A17F869}"/>
          </ac:picMkLst>
        </pc:picChg>
        <pc:picChg chg="add del mod">
          <ac:chgData name="Kitazawa Masakiyo" userId="2bf3742da7ad8ecb" providerId="LiveId" clId="{88CE357B-5875-4C73-B8D5-D7F713942DD7}" dt="2022-10-23T15:14:49.672" v="7351"/>
          <ac:picMkLst>
            <pc:docMk/>
            <pc:sldMk cId="4026352813" sldId="269"/>
            <ac:picMk id="45" creationId="{8146B37D-08D6-4C4E-BA6A-B3FF44C7F37F}"/>
          </ac:picMkLst>
        </pc:picChg>
        <pc:picChg chg="add del mod">
          <ac:chgData name="Kitazawa Masakiyo" userId="2bf3742da7ad8ecb" providerId="LiveId" clId="{88CE357B-5875-4C73-B8D5-D7F713942DD7}" dt="2022-10-23T15:15:08.496" v="7363"/>
          <ac:picMkLst>
            <pc:docMk/>
            <pc:sldMk cId="4026352813" sldId="269"/>
            <ac:picMk id="47" creationId="{BA5D0F0D-22D3-4459-A3C0-94642A3FD595}"/>
          </ac:picMkLst>
        </pc:picChg>
        <pc:picChg chg="add del mod">
          <ac:chgData name="Kitazawa Masakiyo" userId="2bf3742da7ad8ecb" providerId="LiveId" clId="{88CE357B-5875-4C73-B8D5-D7F713942DD7}" dt="2022-10-23T15:17:25.424" v="7442"/>
          <ac:picMkLst>
            <pc:docMk/>
            <pc:sldMk cId="4026352813" sldId="269"/>
            <ac:picMk id="49" creationId="{A157CA7E-D0EA-4728-A2CD-A7E623AB2752}"/>
          </ac:picMkLst>
        </pc:picChg>
        <pc:picChg chg="add del mod">
          <ac:chgData name="Kitazawa Masakiyo" userId="2bf3742da7ad8ecb" providerId="LiveId" clId="{88CE357B-5875-4C73-B8D5-D7F713942DD7}" dt="2022-10-23T15:15:25.171" v="7378"/>
          <ac:picMkLst>
            <pc:docMk/>
            <pc:sldMk cId="4026352813" sldId="269"/>
            <ac:picMk id="50" creationId="{EBDFC6A1-594C-464E-86CC-FF0717D37B67}"/>
          </ac:picMkLst>
        </pc:picChg>
        <pc:picChg chg="add del mod">
          <ac:chgData name="Kitazawa Masakiyo" userId="2bf3742da7ad8ecb" providerId="LiveId" clId="{88CE357B-5875-4C73-B8D5-D7F713942DD7}" dt="2022-10-23T15:17:33.044" v="7454"/>
          <ac:picMkLst>
            <pc:docMk/>
            <pc:sldMk cId="4026352813" sldId="269"/>
            <ac:picMk id="52" creationId="{7B44ED35-F004-4E75-BA91-AC6ED70C50F4}"/>
          </ac:picMkLst>
        </pc:picChg>
        <pc:picChg chg="add mod">
          <ac:chgData name="Kitazawa Masakiyo" userId="2bf3742da7ad8ecb" providerId="LiveId" clId="{88CE357B-5875-4C73-B8D5-D7F713942DD7}" dt="2022-10-23T15:17:45.011" v="7481" actId="1036"/>
          <ac:picMkLst>
            <pc:docMk/>
            <pc:sldMk cId="4026352813" sldId="269"/>
            <ac:picMk id="57" creationId="{09C891D1-98A6-4685-825E-05769E9CED40}"/>
          </ac:picMkLst>
        </pc:picChg>
        <pc:picChg chg="add mod">
          <ac:chgData name="Kitazawa Masakiyo" userId="2bf3742da7ad8ecb" providerId="LiveId" clId="{88CE357B-5875-4C73-B8D5-D7F713942DD7}" dt="2022-10-23T15:17:45.011" v="7481" actId="1036"/>
          <ac:picMkLst>
            <pc:docMk/>
            <pc:sldMk cId="4026352813" sldId="269"/>
            <ac:picMk id="59" creationId="{C8582014-5C17-484E-BB25-32E365CD1DE3}"/>
          </ac:picMkLst>
        </pc:picChg>
        <pc:cxnChg chg="mod topLvl">
          <ac:chgData name="Kitazawa Masakiyo" userId="2bf3742da7ad8ecb" providerId="LiveId" clId="{88CE357B-5875-4C73-B8D5-D7F713942DD7}" dt="2022-10-23T15:12:10.153" v="7316" actId="1038"/>
          <ac:cxnSpMkLst>
            <pc:docMk/>
            <pc:sldMk cId="4026352813" sldId="269"/>
            <ac:cxnSpMk id="24" creationId="{61320A1D-6403-42A8-BC31-B12309B47468}"/>
          </ac:cxnSpMkLst>
        </pc:cxnChg>
        <pc:cxnChg chg="mod topLvl">
          <ac:chgData name="Kitazawa Masakiyo" userId="2bf3742da7ad8ecb" providerId="LiveId" clId="{88CE357B-5875-4C73-B8D5-D7F713942DD7}" dt="2022-10-23T15:12:10.153" v="7316" actId="1038"/>
          <ac:cxnSpMkLst>
            <pc:docMk/>
            <pc:sldMk cId="4026352813" sldId="269"/>
            <ac:cxnSpMk id="26" creationId="{F081C792-9589-4481-A352-26229E65387E}"/>
          </ac:cxnSpMkLst>
        </pc:cxnChg>
        <pc:cxnChg chg="mod">
          <ac:chgData name="Kitazawa Masakiyo" userId="2bf3742da7ad8ecb" providerId="LiveId" clId="{88CE357B-5875-4C73-B8D5-D7F713942DD7}" dt="2022-10-23T15:10:34.831" v="7285" actId="165"/>
          <ac:cxnSpMkLst>
            <pc:docMk/>
            <pc:sldMk cId="4026352813" sldId="269"/>
            <ac:cxnSpMk id="32" creationId="{935678A4-1C76-428A-B1C8-C9496272DDCA}"/>
          </ac:cxnSpMkLst>
        </pc:cxnChg>
        <pc:cxnChg chg="mod">
          <ac:chgData name="Kitazawa Masakiyo" userId="2bf3742da7ad8ecb" providerId="LiveId" clId="{88CE357B-5875-4C73-B8D5-D7F713942DD7}" dt="2022-10-23T15:10:34.831" v="7285" actId="165"/>
          <ac:cxnSpMkLst>
            <pc:docMk/>
            <pc:sldMk cId="4026352813" sldId="269"/>
            <ac:cxnSpMk id="34" creationId="{417BDCAC-738E-4163-B7F4-E3F7A267CE53}"/>
          </ac:cxnSpMkLst>
        </pc:cxnChg>
      </pc:sldChg>
      <pc:sldChg chg="addSp delSp modSp new mod">
        <pc:chgData name="Kitazawa Masakiyo" userId="2bf3742da7ad8ecb" providerId="LiveId" clId="{88CE357B-5875-4C73-B8D5-D7F713942DD7}" dt="2022-10-24T02:53:30.194" v="13178" actId="1036"/>
        <pc:sldMkLst>
          <pc:docMk/>
          <pc:sldMk cId="2128282362" sldId="270"/>
        </pc:sldMkLst>
        <pc:spChg chg="mod">
          <ac:chgData name="Kitazawa Masakiyo" userId="2bf3742da7ad8ecb" providerId="LiveId" clId="{88CE357B-5875-4C73-B8D5-D7F713942DD7}" dt="2022-10-23T09:56:40.923" v="3019" actId="20577"/>
          <ac:spMkLst>
            <pc:docMk/>
            <pc:sldMk cId="2128282362" sldId="270"/>
            <ac:spMk id="2" creationId="{4662617A-D9F2-4932-B5B1-9B2AA0389BA9}"/>
          </ac:spMkLst>
        </pc:spChg>
        <pc:spChg chg="del">
          <ac:chgData name="Kitazawa Masakiyo" userId="2bf3742da7ad8ecb" providerId="LiveId" clId="{88CE357B-5875-4C73-B8D5-D7F713942DD7}" dt="2022-10-23T09:56:44.836" v="3020" actId="478"/>
          <ac:spMkLst>
            <pc:docMk/>
            <pc:sldMk cId="2128282362" sldId="270"/>
            <ac:spMk id="3" creationId="{8827CC82-A755-445B-BBAE-0FCA2BDB03B2}"/>
          </ac:spMkLst>
        </pc:spChg>
        <pc:spChg chg="add del mod">
          <ac:chgData name="Kitazawa Masakiyo" userId="2bf3742da7ad8ecb" providerId="LiveId" clId="{88CE357B-5875-4C73-B8D5-D7F713942DD7}" dt="2022-10-23T10:02:53.635" v="3136" actId="478"/>
          <ac:spMkLst>
            <pc:docMk/>
            <pc:sldMk cId="2128282362" sldId="270"/>
            <ac:spMk id="5" creationId="{D2E771B4-3D67-4AE7-9FD2-75616CDA03E7}"/>
          </ac:spMkLst>
        </pc:spChg>
        <pc:spChg chg="add del mod">
          <ac:chgData name="Kitazawa Masakiyo" userId="2bf3742da7ad8ecb" providerId="LiveId" clId="{88CE357B-5875-4C73-B8D5-D7F713942DD7}" dt="2022-10-23T10:02:35.307" v="3128" actId="478"/>
          <ac:spMkLst>
            <pc:docMk/>
            <pc:sldMk cId="2128282362" sldId="270"/>
            <ac:spMk id="6" creationId="{F1FCF513-220B-4360-91CA-D816D7BB90EF}"/>
          </ac:spMkLst>
        </pc:spChg>
        <pc:spChg chg="add del mod">
          <ac:chgData name="Kitazawa Masakiyo" userId="2bf3742da7ad8ecb" providerId="LiveId" clId="{88CE357B-5875-4C73-B8D5-D7F713942DD7}" dt="2022-10-23T09:58:40.943" v="3025"/>
          <ac:spMkLst>
            <pc:docMk/>
            <pc:sldMk cId="2128282362" sldId="270"/>
            <ac:spMk id="7" creationId="{75AF7474-443C-4574-8D40-750A4AEC13D4}"/>
          </ac:spMkLst>
        </pc:spChg>
        <pc:spChg chg="add del mod">
          <ac:chgData name="Kitazawa Masakiyo" userId="2bf3742da7ad8ecb" providerId="LiveId" clId="{88CE357B-5875-4C73-B8D5-D7F713942DD7}" dt="2022-10-23T10:01:02.276" v="3058" actId="478"/>
          <ac:spMkLst>
            <pc:docMk/>
            <pc:sldMk cId="2128282362" sldId="270"/>
            <ac:spMk id="8" creationId="{CD61B9BC-F6DF-494D-8451-AACF11D722A8}"/>
          </ac:spMkLst>
        </pc:spChg>
        <pc:spChg chg="add del mod">
          <ac:chgData name="Kitazawa Masakiyo" userId="2bf3742da7ad8ecb" providerId="LiveId" clId="{88CE357B-5875-4C73-B8D5-D7F713942DD7}" dt="2022-10-23T10:01:02.276" v="3058" actId="478"/>
          <ac:spMkLst>
            <pc:docMk/>
            <pc:sldMk cId="2128282362" sldId="270"/>
            <ac:spMk id="9" creationId="{D900FBE0-862D-43FA-9A18-5B976563EB05}"/>
          </ac:spMkLst>
        </pc:spChg>
        <pc:spChg chg="add mod ord">
          <ac:chgData name="Kitazawa Masakiyo" userId="2bf3742da7ad8ecb" providerId="LiveId" clId="{88CE357B-5875-4C73-B8D5-D7F713942DD7}" dt="2022-10-24T02:21:04.352" v="12789" actId="14100"/>
          <ac:spMkLst>
            <pc:docMk/>
            <pc:sldMk cId="2128282362" sldId="270"/>
            <ac:spMk id="11" creationId="{CD95DF2A-D2D9-4AFA-8B34-7B944EDCC5CE}"/>
          </ac:spMkLst>
        </pc:spChg>
        <pc:spChg chg="add mod">
          <ac:chgData name="Kitazawa Masakiyo" userId="2bf3742da7ad8ecb" providerId="LiveId" clId="{88CE357B-5875-4C73-B8D5-D7F713942DD7}" dt="2022-10-24T02:53:30.194" v="13178" actId="1036"/>
          <ac:spMkLst>
            <pc:docMk/>
            <pc:sldMk cId="2128282362" sldId="270"/>
            <ac:spMk id="16" creationId="{170613A1-C0D3-495C-BFA6-FE92888BEDE8}"/>
          </ac:spMkLst>
        </pc:spChg>
        <pc:spChg chg="add mod">
          <ac:chgData name="Kitazawa Masakiyo" userId="2bf3742da7ad8ecb" providerId="LiveId" clId="{88CE357B-5875-4C73-B8D5-D7F713942DD7}" dt="2022-10-24T02:21:15.320" v="12807" actId="1038"/>
          <ac:spMkLst>
            <pc:docMk/>
            <pc:sldMk cId="2128282362" sldId="270"/>
            <ac:spMk id="21" creationId="{954FEDBE-07FA-4F5C-A83F-E7986D63A0C2}"/>
          </ac:spMkLst>
        </pc:spChg>
        <pc:spChg chg="add mod">
          <ac:chgData name="Kitazawa Masakiyo" userId="2bf3742da7ad8ecb" providerId="LiveId" clId="{88CE357B-5875-4C73-B8D5-D7F713942DD7}" dt="2022-10-24T02:21:15.320" v="12807" actId="1038"/>
          <ac:spMkLst>
            <pc:docMk/>
            <pc:sldMk cId="2128282362" sldId="270"/>
            <ac:spMk id="24" creationId="{3E28F461-B47F-4DD1-B6AD-233314D9CE4D}"/>
          </ac:spMkLst>
        </pc:spChg>
        <pc:picChg chg="add mod">
          <ac:chgData name="Kitazawa Masakiyo" userId="2bf3742da7ad8ecb" providerId="LiveId" clId="{88CE357B-5875-4C73-B8D5-D7F713942DD7}" dt="2022-10-24T02:20:55.985" v="12788" actId="1035"/>
          <ac:picMkLst>
            <pc:docMk/>
            <pc:sldMk cId="2128282362" sldId="270"/>
            <ac:picMk id="4" creationId="{A780A95F-D3B8-4542-A85E-745FC9646AD8}"/>
          </ac:picMkLst>
        </pc:picChg>
        <pc:picChg chg="add del mod">
          <ac:chgData name="Kitazawa Masakiyo" userId="2bf3742da7ad8ecb" providerId="LiveId" clId="{88CE357B-5875-4C73-B8D5-D7F713942DD7}" dt="2022-10-23T10:00:39.034" v="3045"/>
          <ac:picMkLst>
            <pc:docMk/>
            <pc:sldMk cId="2128282362" sldId="270"/>
            <ac:picMk id="11" creationId="{DB41B9EC-CAFB-4910-95E6-23E12D0E2738}"/>
          </ac:picMkLst>
        </pc:picChg>
        <pc:picChg chg="add del mod">
          <ac:chgData name="Kitazawa Masakiyo" userId="2bf3742da7ad8ecb" providerId="LiveId" clId="{88CE357B-5875-4C73-B8D5-D7F713942DD7}" dt="2022-10-23T10:00:47.059" v="3057"/>
          <ac:picMkLst>
            <pc:docMk/>
            <pc:sldMk cId="2128282362" sldId="270"/>
            <ac:picMk id="13" creationId="{458303B7-518A-4831-9CB8-2F1CA770145F}"/>
          </ac:picMkLst>
        </pc:picChg>
        <pc:picChg chg="add mod">
          <ac:chgData name="Kitazawa Masakiyo" userId="2bf3742da7ad8ecb" providerId="LiveId" clId="{88CE357B-5875-4C73-B8D5-D7F713942DD7}" dt="2022-10-24T02:53:24.662" v="13162" actId="1036"/>
          <ac:picMkLst>
            <pc:docMk/>
            <pc:sldMk cId="2128282362" sldId="270"/>
            <ac:picMk id="15" creationId="{143322DD-3540-434E-8A48-70F2776A631D}"/>
          </ac:picMkLst>
        </pc:picChg>
        <pc:picChg chg="add mod">
          <ac:chgData name="Kitazawa Masakiyo" userId="2bf3742da7ad8ecb" providerId="LiveId" clId="{88CE357B-5875-4C73-B8D5-D7F713942DD7}" dt="2022-10-24T02:20:55.985" v="12788" actId="1035"/>
          <ac:picMkLst>
            <pc:docMk/>
            <pc:sldMk cId="2128282362" sldId="270"/>
            <ac:picMk id="18" creationId="{41B9830B-8BAF-4854-9780-AEEE5DD960E5}"/>
          </ac:picMkLst>
        </pc:picChg>
        <pc:picChg chg="add mod">
          <ac:chgData name="Kitazawa Masakiyo" userId="2bf3742da7ad8ecb" providerId="LiveId" clId="{88CE357B-5875-4C73-B8D5-D7F713942DD7}" dt="2022-10-24T02:20:55.985" v="12788" actId="1035"/>
          <ac:picMkLst>
            <pc:docMk/>
            <pc:sldMk cId="2128282362" sldId="270"/>
            <ac:picMk id="20" creationId="{DE5BF138-DE73-4A49-804F-D6F3029F1062}"/>
          </ac:picMkLst>
        </pc:picChg>
        <pc:picChg chg="add del mod">
          <ac:chgData name="Kitazawa Masakiyo" userId="2bf3742da7ad8ecb" providerId="LiveId" clId="{88CE357B-5875-4C73-B8D5-D7F713942DD7}" dt="2022-10-23T10:08:11.103" v="3307" actId="478"/>
          <ac:picMkLst>
            <pc:docMk/>
            <pc:sldMk cId="2128282362" sldId="270"/>
            <ac:picMk id="23" creationId="{9D6F540A-E3E6-4736-B7BF-0D614A055492}"/>
          </ac:picMkLst>
        </pc:picChg>
        <pc:picChg chg="add mod">
          <ac:chgData name="Kitazawa Masakiyo" userId="2bf3742da7ad8ecb" providerId="LiveId" clId="{88CE357B-5875-4C73-B8D5-D7F713942DD7}" dt="2022-10-24T02:21:19.913" v="12808" actId="1076"/>
          <ac:picMkLst>
            <pc:docMk/>
            <pc:sldMk cId="2128282362" sldId="270"/>
            <ac:picMk id="26" creationId="{E41D1B22-61AF-4886-8207-05F3D7102362}"/>
          </ac:picMkLst>
        </pc:picChg>
      </pc:sldChg>
      <pc:sldChg chg="addSp delSp modSp new mod">
        <pc:chgData name="Kitazawa Masakiyo" userId="2bf3742da7ad8ecb" providerId="LiveId" clId="{88CE357B-5875-4C73-B8D5-D7F713942DD7}" dt="2022-10-24T02:31:23.888" v="12883" actId="20577"/>
        <pc:sldMkLst>
          <pc:docMk/>
          <pc:sldMk cId="2284307392" sldId="271"/>
        </pc:sldMkLst>
        <pc:spChg chg="mod">
          <ac:chgData name="Kitazawa Masakiyo" userId="2bf3742da7ad8ecb" providerId="LiveId" clId="{88CE357B-5875-4C73-B8D5-D7F713942DD7}" dt="2022-10-24T02:29:20.785" v="12882" actId="20577"/>
          <ac:spMkLst>
            <pc:docMk/>
            <pc:sldMk cId="2284307392" sldId="271"/>
            <ac:spMk id="2" creationId="{D99A8644-171C-4047-862D-99E2A3BCDF1E}"/>
          </ac:spMkLst>
        </pc:spChg>
        <pc:spChg chg="del">
          <ac:chgData name="Kitazawa Masakiyo" userId="2bf3742da7ad8ecb" providerId="LiveId" clId="{88CE357B-5875-4C73-B8D5-D7F713942DD7}" dt="2022-10-23T15:37:56.170" v="8554" actId="478"/>
          <ac:spMkLst>
            <pc:docMk/>
            <pc:sldMk cId="2284307392" sldId="271"/>
            <ac:spMk id="3" creationId="{17A776DC-1328-413B-BFC7-2D79877FEAC0}"/>
          </ac:spMkLst>
        </pc:spChg>
        <pc:spChg chg="add del mod">
          <ac:chgData name="Kitazawa Masakiyo" userId="2bf3742da7ad8ecb" providerId="LiveId" clId="{88CE357B-5875-4C73-B8D5-D7F713942DD7}" dt="2022-10-23T15:39:07.447" v="8558"/>
          <ac:spMkLst>
            <pc:docMk/>
            <pc:sldMk cId="2284307392" sldId="271"/>
            <ac:spMk id="4" creationId="{F3D29A5B-0E4F-489B-8EC1-C40B50113352}"/>
          </ac:spMkLst>
        </pc:spChg>
        <pc:spChg chg="add del mod">
          <ac:chgData name="Kitazawa Masakiyo" userId="2bf3742da7ad8ecb" providerId="LiveId" clId="{88CE357B-5875-4C73-B8D5-D7F713942DD7}" dt="2022-10-23T15:39:07.447" v="8558"/>
          <ac:spMkLst>
            <pc:docMk/>
            <pc:sldMk cId="2284307392" sldId="271"/>
            <ac:spMk id="5" creationId="{382DF9DB-5674-4C2C-B700-5028EE94D41E}"/>
          </ac:spMkLst>
        </pc:spChg>
        <pc:spChg chg="add del mod">
          <ac:chgData name="Kitazawa Masakiyo" userId="2bf3742da7ad8ecb" providerId="LiveId" clId="{88CE357B-5875-4C73-B8D5-D7F713942DD7}" dt="2022-10-23T15:39:07.447" v="8558"/>
          <ac:spMkLst>
            <pc:docMk/>
            <pc:sldMk cId="2284307392" sldId="271"/>
            <ac:spMk id="6" creationId="{BF5D2C7D-6C7B-47C6-A001-C64959F7C84D}"/>
          </ac:spMkLst>
        </pc:spChg>
        <pc:spChg chg="add del mod">
          <ac:chgData name="Kitazawa Masakiyo" userId="2bf3742da7ad8ecb" providerId="LiveId" clId="{88CE357B-5875-4C73-B8D5-D7F713942DD7}" dt="2022-10-23T15:39:07.447" v="8558"/>
          <ac:spMkLst>
            <pc:docMk/>
            <pc:sldMk cId="2284307392" sldId="271"/>
            <ac:spMk id="8" creationId="{E8A67D64-A105-4611-BF5E-5E054D00DD90}"/>
          </ac:spMkLst>
        </pc:spChg>
        <pc:spChg chg="add del mod">
          <ac:chgData name="Kitazawa Masakiyo" userId="2bf3742da7ad8ecb" providerId="LiveId" clId="{88CE357B-5875-4C73-B8D5-D7F713942DD7}" dt="2022-10-23T15:39:07.447" v="8558"/>
          <ac:spMkLst>
            <pc:docMk/>
            <pc:sldMk cId="2284307392" sldId="271"/>
            <ac:spMk id="10" creationId="{071B266F-E77C-4EDC-8067-A442B40FE904}"/>
          </ac:spMkLst>
        </pc:spChg>
        <pc:spChg chg="add del mod">
          <ac:chgData name="Kitazawa Masakiyo" userId="2bf3742da7ad8ecb" providerId="LiveId" clId="{88CE357B-5875-4C73-B8D5-D7F713942DD7}" dt="2022-10-23T15:39:10.078" v="8560"/>
          <ac:spMkLst>
            <pc:docMk/>
            <pc:sldMk cId="2284307392" sldId="271"/>
            <ac:spMk id="11" creationId="{ED450A9A-57EF-4065-8EDC-196D3D0FFF9C}"/>
          </ac:spMkLst>
        </pc:spChg>
        <pc:spChg chg="add del mod">
          <ac:chgData name="Kitazawa Masakiyo" userId="2bf3742da7ad8ecb" providerId="LiveId" clId="{88CE357B-5875-4C73-B8D5-D7F713942DD7}" dt="2022-10-23T15:39:10.078" v="8560"/>
          <ac:spMkLst>
            <pc:docMk/>
            <pc:sldMk cId="2284307392" sldId="271"/>
            <ac:spMk id="12" creationId="{DF228EA2-16CB-4390-B356-AA4B7A51A16B}"/>
          </ac:spMkLst>
        </pc:spChg>
        <pc:spChg chg="add del mod">
          <ac:chgData name="Kitazawa Masakiyo" userId="2bf3742da7ad8ecb" providerId="LiveId" clId="{88CE357B-5875-4C73-B8D5-D7F713942DD7}" dt="2022-10-23T15:39:10.078" v="8560"/>
          <ac:spMkLst>
            <pc:docMk/>
            <pc:sldMk cId="2284307392" sldId="271"/>
            <ac:spMk id="13" creationId="{0F2FB07D-6C45-46CC-91CD-2A5322489A49}"/>
          </ac:spMkLst>
        </pc:spChg>
        <pc:spChg chg="add mod ord">
          <ac:chgData name="Kitazawa Masakiyo" userId="2bf3742da7ad8ecb" providerId="LiveId" clId="{88CE357B-5875-4C73-B8D5-D7F713942DD7}" dt="2022-10-24T01:10:20.623" v="10837" actId="167"/>
          <ac:spMkLst>
            <pc:docMk/>
            <pc:sldMk cId="2284307392" sldId="271"/>
            <ac:spMk id="13" creationId="{2270B974-7279-4B9A-9279-EFDE5CD3C8DF}"/>
          </ac:spMkLst>
        </pc:spChg>
        <pc:spChg chg="add del mod">
          <ac:chgData name="Kitazawa Masakiyo" userId="2bf3742da7ad8ecb" providerId="LiveId" clId="{88CE357B-5875-4C73-B8D5-D7F713942DD7}" dt="2022-10-23T15:39:10.078" v="8560"/>
          <ac:spMkLst>
            <pc:docMk/>
            <pc:sldMk cId="2284307392" sldId="271"/>
            <ac:spMk id="15" creationId="{2AA794A8-BB11-4BAB-B874-07A8FAFC8480}"/>
          </ac:spMkLst>
        </pc:spChg>
        <pc:spChg chg="add del mod">
          <ac:chgData name="Kitazawa Masakiyo" userId="2bf3742da7ad8ecb" providerId="LiveId" clId="{88CE357B-5875-4C73-B8D5-D7F713942DD7}" dt="2022-10-23T15:39:10.078" v="8560"/>
          <ac:spMkLst>
            <pc:docMk/>
            <pc:sldMk cId="2284307392" sldId="271"/>
            <ac:spMk id="17" creationId="{B9ACC718-4AB5-4C42-BC10-BB096C293D70}"/>
          </ac:spMkLst>
        </pc:spChg>
        <pc:spChg chg="add del mod">
          <ac:chgData name="Kitazawa Masakiyo" userId="2bf3742da7ad8ecb" providerId="LiveId" clId="{88CE357B-5875-4C73-B8D5-D7F713942DD7}" dt="2022-10-23T15:40:33.858" v="8617" actId="478"/>
          <ac:spMkLst>
            <pc:docMk/>
            <pc:sldMk cId="2284307392" sldId="271"/>
            <ac:spMk id="18" creationId="{05CC7154-B9E5-4D26-A84D-5291160EE2C1}"/>
          </ac:spMkLst>
        </pc:spChg>
        <pc:spChg chg="add del mod">
          <ac:chgData name="Kitazawa Masakiyo" userId="2bf3742da7ad8ecb" providerId="LiveId" clId="{88CE357B-5875-4C73-B8D5-D7F713942DD7}" dt="2022-10-23T15:39:33.076" v="8562" actId="478"/>
          <ac:spMkLst>
            <pc:docMk/>
            <pc:sldMk cId="2284307392" sldId="271"/>
            <ac:spMk id="19" creationId="{D287C97A-94B3-49F7-AF5D-295A4651252F}"/>
          </ac:spMkLst>
        </pc:spChg>
        <pc:spChg chg="add del mod">
          <ac:chgData name="Kitazawa Masakiyo" userId="2bf3742da7ad8ecb" providerId="LiveId" clId="{88CE357B-5875-4C73-B8D5-D7F713942DD7}" dt="2022-10-24T01:10:26.871" v="10839" actId="478"/>
          <ac:spMkLst>
            <pc:docMk/>
            <pc:sldMk cId="2284307392" sldId="271"/>
            <ac:spMk id="20" creationId="{571DCF54-6C1F-4D92-AD42-766AC336C363}"/>
          </ac:spMkLst>
        </pc:spChg>
        <pc:spChg chg="add del mod">
          <ac:chgData name="Kitazawa Masakiyo" userId="2bf3742da7ad8ecb" providerId="LiveId" clId="{88CE357B-5875-4C73-B8D5-D7F713942DD7}" dt="2022-10-23T15:42:43.559" v="8670" actId="478"/>
          <ac:spMkLst>
            <pc:docMk/>
            <pc:sldMk cId="2284307392" sldId="271"/>
            <ac:spMk id="22" creationId="{1968A87D-DE4B-4C63-B607-E8F94CA1D4A2}"/>
          </ac:spMkLst>
        </pc:spChg>
        <pc:spChg chg="add mod">
          <ac:chgData name="Kitazawa Masakiyo" userId="2bf3742da7ad8ecb" providerId="LiveId" clId="{88CE357B-5875-4C73-B8D5-D7F713942DD7}" dt="2022-10-24T02:31:23.888" v="12883" actId="20577"/>
          <ac:spMkLst>
            <pc:docMk/>
            <pc:sldMk cId="2284307392" sldId="271"/>
            <ac:spMk id="24" creationId="{6A9BD20E-B41B-49A7-9F9A-771D69A76C28}"/>
          </ac:spMkLst>
        </pc:spChg>
        <pc:spChg chg="add mod">
          <ac:chgData name="Kitazawa Masakiyo" userId="2bf3742da7ad8ecb" providerId="LiveId" clId="{88CE357B-5875-4C73-B8D5-D7F713942DD7}" dt="2022-10-24T01:11:47.156" v="10912" actId="1076"/>
          <ac:spMkLst>
            <pc:docMk/>
            <pc:sldMk cId="2284307392" sldId="271"/>
            <ac:spMk id="25" creationId="{A9CFC427-6699-4175-BB5C-2336A065A8D5}"/>
          </ac:spMkLst>
        </pc:spChg>
        <pc:spChg chg="add mod">
          <ac:chgData name="Kitazawa Masakiyo" userId="2bf3742da7ad8ecb" providerId="LiveId" clId="{88CE357B-5875-4C73-B8D5-D7F713942DD7}" dt="2022-10-24T01:09:39.770" v="10789" actId="1036"/>
          <ac:spMkLst>
            <pc:docMk/>
            <pc:sldMk cId="2284307392" sldId="271"/>
            <ac:spMk id="26" creationId="{D56CFBD5-E4EB-4AA6-8ADD-287169C087C6}"/>
          </ac:spMkLst>
        </pc:spChg>
        <pc:spChg chg="add mod">
          <ac:chgData name="Kitazawa Masakiyo" userId="2bf3742da7ad8ecb" providerId="LiveId" clId="{88CE357B-5875-4C73-B8D5-D7F713942DD7}" dt="2022-10-24T01:10:41.551" v="10858" actId="1037"/>
          <ac:spMkLst>
            <pc:docMk/>
            <pc:sldMk cId="2284307392" sldId="271"/>
            <ac:spMk id="27" creationId="{BDD24ECC-492A-4107-8599-C384DC377AB1}"/>
          </ac:spMkLst>
        </pc:spChg>
        <pc:spChg chg="add mod">
          <ac:chgData name="Kitazawa Masakiyo" userId="2bf3742da7ad8ecb" providerId="LiveId" clId="{88CE357B-5875-4C73-B8D5-D7F713942DD7}" dt="2022-10-24T01:10:34.324" v="10841" actId="20577"/>
          <ac:spMkLst>
            <pc:docMk/>
            <pc:sldMk cId="2284307392" sldId="271"/>
            <ac:spMk id="28" creationId="{49454B1C-25CD-4D08-969E-4713B1555615}"/>
          </ac:spMkLst>
        </pc:spChg>
        <pc:spChg chg="add mod">
          <ac:chgData name="Kitazawa Masakiyo" userId="2bf3742da7ad8ecb" providerId="LiveId" clId="{88CE357B-5875-4C73-B8D5-D7F713942DD7}" dt="2022-10-24T01:10:41.551" v="10858" actId="1037"/>
          <ac:spMkLst>
            <pc:docMk/>
            <pc:sldMk cId="2284307392" sldId="271"/>
            <ac:spMk id="29" creationId="{E5FE8F5D-DEAD-4556-98DF-9F8B4E65CE5D}"/>
          </ac:spMkLst>
        </pc:spChg>
        <pc:picChg chg="add del mod">
          <ac:chgData name="Kitazawa Masakiyo" userId="2bf3742da7ad8ecb" providerId="LiveId" clId="{88CE357B-5875-4C73-B8D5-D7F713942DD7}" dt="2022-10-23T15:39:07.447" v="8558"/>
          <ac:picMkLst>
            <pc:docMk/>
            <pc:sldMk cId="2284307392" sldId="271"/>
            <ac:picMk id="7" creationId="{68CD9414-6B9C-4A3F-B2D7-738BB6B636E7}"/>
          </ac:picMkLst>
        </pc:picChg>
        <pc:picChg chg="add del mod">
          <ac:chgData name="Kitazawa Masakiyo" userId="2bf3742da7ad8ecb" providerId="LiveId" clId="{88CE357B-5875-4C73-B8D5-D7F713942DD7}" dt="2022-10-23T15:39:07.447" v="8558"/>
          <ac:picMkLst>
            <pc:docMk/>
            <pc:sldMk cId="2284307392" sldId="271"/>
            <ac:picMk id="9" creationId="{E41D2972-281F-4DFB-8CA0-744DE22D1435}"/>
          </ac:picMkLst>
        </pc:picChg>
        <pc:picChg chg="add del mod">
          <ac:chgData name="Kitazawa Masakiyo" userId="2bf3742da7ad8ecb" providerId="LiveId" clId="{88CE357B-5875-4C73-B8D5-D7F713942DD7}" dt="2022-10-23T15:39:10.078" v="8560"/>
          <ac:picMkLst>
            <pc:docMk/>
            <pc:sldMk cId="2284307392" sldId="271"/>
            <ac:picMk id="14" creationId="{4AF2C966-0AA8-4BE5-9335-AF1ACB1416BA}"/>
          </ac:picMkLst>
        </pc:picChg>
        <pc:picChg chg="add del mod">
          <ac:chgData name="Kitazawa Masakiyo" userId="2bf3742da7ad8ecb" providerId="LiveId" clId="{88CE357B-5875-4C73-B8D5-D7F713942DD7}" dt="2022-10-23T15:39:10.078" v="8560"/>
          <ac:picMkLst>
            <pc:docMk/>
            <pc:sldMk cId="2284307392" sldId="271"/>
            <ac:picMk id="16" creationId="{80F6F644-3450-4151-BB43-E06E67F0E4BC}"/>
          </ac:picMkLst>
        </pc:picChg>
        <pc:picChg chg="add mod">
          <ac:chgData name="Kitazawa Masakiyo" userId="2bf3742da7ad8ecb" providerId="LiveId" clId="{88CE357B-5875-4C73-B8D5-D7F713942DD7}" dt="2022-10-24T01:10:41.551" v="10858" actId="1037"/>
          <ac:picMkLst>
            <pc:docMk/>
            <pc:sldMk cId="2284307392" sldId="271"/>
            <ac:picMk id="21" creationId="{9CDB82B3-835B-4BC8-80D8-324F23E8E66B}"/>
          </ac:picMkLst>
        </pc:picChg>
        <pc:picChg chg="add mod">
          <ac:chgData name="Kitazawa Masakiyo" userId="2bf3742da7ad8ecb" providerId="LiveId" clId="{88CE357B-5875-4C73-B8D5-D7F713942DD7}" dt="2022-10-24T01:09:39.770" v="10789" actId="1036"/>
          <ac:picMkLst>
            <pc:docMk/>
            <pc:sldMk cId="2284307392" sldId="271"/>
            <ac:picMk id="23" creationId="{F7212FA4-224B-4164-93EA-5C475D91FEB4}"/>
          </ac:picMkLst>
        </pc:picChg>
        <pc:picChg chg="add mod">
          <ac:chgData name="Kitazawa Masakiyo" userId="2bf3742da7ad8ecb" providerId="LiveId" clId="{88CE357B-5875-4C73-B8D5-D7F713942DD7}" dt="2022-10-23T15:47:26.363" v="8842" actId="1076"/>
          <ac:picMkLst>
            <pc:docMk/>
            <pc:sldMk cId="2284307392" sldId="271"/>
            <ac:picMk id="31" creationId="{A1644FA7-5912-4E37-BB50-5E897E4C4DDD}"/>
          </ac:picMkLst>
        </pc:picChg>
      </pc:sldChg>
      <pc:sldChg chg="del">
        <pc:chgData name="Kitazawa Masakiyo" userId="2bf3742da7ad8ecb" providerId="LiveId" clId="{88CE357B-5875-4C73-B8D5-D7F713942DD7}" dt="2022-10-23T13:53:40.082" v="5256" actId="2696"/>
        <pc:sldMkLst>
          <pc:docMk/>
          <pc:sldMk cId="3967632859" sldId="272"/>
        </pc:sldMkLst>
      </pc:sldChg>
      <pc:sldChg chg="addSp delSp modSp mod">
        <pc:chgData name="Kitazawa Masakiyo" userId="2bf3742da7ad8ecb" providerId="LiveId" clId="{88CE357B-5875-4C73-B8D5-D7F713942DD7}" dt="2022-10-24T02:41:11.918" v="13012" actId="1076"/>
        <pc:sldMkLst>
          <pc:docMk/>
          <pc:sldMk cId="2840941751" sldId="273"/>
        </pc:sldMkLst>
        <pc:spChg chg="mod">
          <ac:chgData name="Kitazawa Masakiyo" userId="2bf3742da7ad8ecb" providerId="LiveId" clId="{88CE357B-5875-4C73-B8D5-D7F713942DD7}" dt="2022-10-23T13:17:31.315" v="4313" actId="20577"/>
          <ac:spMkLst>
            <pc:docMk/>
            <pc:sldMk cId="2840941751" sldId="273"/>
            <ac:spMk id="2" creationId="{D955B995-2BBF-48B7-B9E4-0DAE52D442E8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6" creationId="{C8BFA90F-FBC7-4BCE-9A6F-45A3058B0C43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7" creationId="{DF88C34F-533B-4A2B-9CFF-9A0DBDE93B3D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8" creationId="{3706E1C8-4F56-4EBE-92C0-F74BF4C1896C}"/>
          </ac:spMkLst>
        </pc:spChg>
        <pc:spChg chg="add mod">
          <ac:chgData name="Kitazawa Masakiyo" userId="2bf3742da7ad8ecb" providerId="LiveId" clId="{88CE357B-5875-4C73-B8D5-D7F713942DD7}" dt="2022-10-23T13:35:35.327" v="4884" actId="1036"/>
          <ac:spMkLst>
            <pc:docMk/>
            <pc:sldMk cId="2840941751" sldId="273"/>
            <ac:spMk id="9" creationId="{989CC36E-B639-4538-872B-B266D8BA3992}"/>
          </ac:spMkLst>
        </pc:spChg>
        <pc:spChg chg="add mod">
          <ac:chgData name="Kitazawa Masakiyo" userId="2bf3742da7ad8ecb" providerId="LiveId" clId="{88CE357B-5875-4C73-B8D5-D7F713942DD7}" dt="2022-10-23T13:35:35.327" v="4884" actId="1036"/>
          <ac:spMkLst>
            <pc:docMk/>
            <pc:sldMk cId="2840941751" sldId="273"/>
            <ac:spMk id="10" creationId="{8835C266-C450-4AC0-9446-9D0FF12C7F30}"/>
          </ac:spMkLst>
        </pc:spChg>
        <pc:spChg chg="add mod">
          <ac:chgData name="Kitazawa Masakiyo" userId="2bf3742da7ad8ecb" providerId="LiveId" clId="{88CE357B-5875-4C73-B8D5-D7F713942DD7}" dt="2022-10-23T13:35:43.520" v="4885" actId="1076"/>
          <ac:spMkLst>
            <pc:docMk/>
            <pc:sldMk cId="2840941751" sldId="273"/>
            <ac:spMk id="11" creationId="{57E9575C-BD0A-42D5-9074-B8DB3E69B82D}"/>
          </ac:spMkLst>
        </pc:spChg>
        <pc:spChg chg="add mo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12" creationId="{F1267690-6F54-4BAE-A480-9A01885C91B6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16" creationId="{5E1564E4-CF55-4037-8D7C-476ADC606AB4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21" creationId="{F702E42E-E2EE-4653-A169-75D38A1CCCFF}"/>
          </ac:spMkLst>
        </pc:spChg>
        <pc:spChg chg="del">
          <ac:chgData name="Kitazawa Masakiyo" userId="2bf3742da7ad8ecb" providerId="LiveId" clId="{88CE357B-5875-4C73-B8D5-D7F713942DD7}" dt="2022-10-23T13:17:14.061" v="4297" actId="478"/>
          <ac:spMkLst>
            <pc:docMk/>
            <pc:sldMk cId="2840941751" sldId="273"/>
            <ac:spMk id="22" creationId="{C720754A-C172-4AFF-AC2B-92E6F1EA80AF}"/>
          </ac:spMkLst>
        </pc:spChg>
        <pc:spChg chg="add mo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23" creationId="{8D2019CC-4E80-4A43-B254-C39A2016D14F}"/>
          </ac:spMkLst>
        </pc:spChg>
        <pc:spChg chg="add mod or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24" creationId="{B8AE8849-F8FA-487A-8D98-D84EC968FDCE}"/>
          </ac:spMkLst>
        </pc:spChg>
        <pc:spChg chg="add mo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25" creationId="{C64D68F3-5A7E-47B2-A1D3-220EFE7E3971}"/>
          </ac:spMkLst>
        </pc:spChg>
        <pc:spChg chg="add mo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26" creationId="{234CC875-2704-4F36-B375-77A91D59EE15}"/>
          </ac:spMkLst>
        </pc:spChg>
        <pc:spChg chg="add mod">
          <ac:chgData name="Kitazawa Masakiyo" userId="2bf3742da7ad8ecb" providerId="LiveId" clId="{88CE357B-5875-4C73-B8D5-D7F713942DD7}" dt="2022-10-24T02:41:07.863" v="13011" actId="1076"/>
          <ac:spMkLst>
            <pc:docMk/>
            <pc:sldMk cId="2840941751" sldId="273"/>
            <ac:spMk id="29" creationId="{0B6BA42C-69E4-4D33-9849-CEF3E538ACE1}"/>
          </ac:spMkLst>
        </pc:spChg>
        <pc:spChg chg="add mo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41" creationId="{9F91489C-E677-4323-ACAF-405D88FEA3DA}"/>
          </ac:spMkLst>
        </pc:spChg>
        <pc:spChg chg="add mod ord">
          <ac:chgData name="Kitazawa Masakiyo" userId="2bf3742da7ad8ecb" providerId="LiveId" clId="{88CE357B-5875-4C73-B8D5-D7F713942DD7}" dt="2022-10-23T13:35:35.327" v="4884" actId="1036"/>
          <ac:spMkLst>
            <pc:docMk/>
            <pc:sldMk cId="2840941751" sldId="273"/>
            <ac:spMk id="49" creationId="{D72778D0-1F2C-40AD-8F07-DC6753D0B29D}"/>
          </ac:spMkLst>
        </pc:spChg>
        <pc:spChg chg="add mod ord">
          <ac:chgData name="Kitazawa Masakiyo" userId="2bf3742da7ad8ecb" providerId="LiveId" clId="{88CE357B-5875-4C73-B8D5-D7F713942DD7}" dt="2022-10-23T13:36:07.462" v="4893" actId="1036"/>
          <ac:spMkLst>
            <pc:docMk/>
            <pc:sldMk cId="2840941751" sldId="273"/>
            <ac:spMk id="51" creationId="{7D94F76C-13B2-4DA8-A860-17C18668801B}"/>
          </ac:spMkLst>
        </pc:spChg>
        <pc:spChg chg="add mod ord">
          <ac:chgData name="Kitazawa Masakiyo" userId="2bf3742da7ad8ecb" providerId="LiveId" clId="{88CE357B-5875-4C73-B8D5-D7F713942DD7}" dt="2022-10-23T13:36:45.649" v="4902" actId="1076"/>
          <ac:spMkLst>
            <pc:docMk/>
            <pc:sldMk cId="2840941751" sldId="273"/>
            <ac:spMk id="53" creationId="{8B63F1E3-6078-4F15-BCAB-B336838B536B}"/>
          </ac:spMkLst>
        </pc:spChg>
        <pc:grpChg chg="del">
          <ac:chgData name="Kitazawa Masakiyo" userId="2bf3742da7ad8ecb" providerId="LiveId" clId="{88CE357B-5875-4C73-B8D5-D7F713942DD7}" dt="2022-10-23T13:17:14.061" v="4297" actId="478"/>
          <ac:grpSpMkLst>
            <pc:docMk/>
            <pc:sldMk cId="2840941751" sldId="273"/>
            <ac:grpSpMk id="17" creationId="{DA5B0CEC-E9DE-4F49-9992-97A7E2EADD1D}"/>
          </ac:grpSpMkLst>
        </pc:grpChg>
        <pc:grpChg chg="del">
          <ac:chgData name="Kitazawa Masakiyo" userId="2bf3742da7ad8ecb" providerId="LiveId" clId="{88CE357B-5875-4C73-B8D5-D7F713942DD7}" dt="2022-10-23T13:17:14.061" v="4297" actId="478"/>
          <ac:grpSpMkLst>
            <pc:docMk/>
            <pc:sldMk cId="2840941751" sldId="273"/>
            <ac:grpSpMk id="30" creationId="{A5806C56-5D91-403C-99DD-8D0E3B968DC3}"/>
          </ac:grpSpMkLst>
        </pc:grpChg>
        <pc:picChg chg="add mod">
          <ac:chgData name="Kitazawa Masakiyo" userId="2bf3742da7ad8ecb" providerId="LiveId" clId="{88CE357B-5875-4C73-B8D5-D7F713942DD7}" dt="2022-10-23T13:35:35.327" v="4884" actId="1036"/>
          <ac:picMkLst>
            <pc:docMk/>
            <pc:sldMk cId="2840941751" sldId="273"/>
            <ac:picMk id="4" creationId="{50FA8DCC-93D0-4C22-AD88-AEE91C144CA3}"/>
          </ac:picMkLst>
        </pc:picChg>
        <pc:picChg chg="mod">
          <ac:chgData name="Kitazawa Masakiyo" userId="2bf3742da7ad8ecb" providerId="LiveId" clId="{88CE357B-5875-4C73-B8D5-D7F713942DD7}" dt="2022-10-23T13:36:07.462" v="4893" actId="1036"/>
          <ac:picMkLst>
            <pc:docMk/>
            <pc:sldMk cId="2840941751" sldId="273"/>
            <ac:picMk id="5" creationId="{2C4A2AF2-5CA9-48C0-BFC0-8AD22C47F6F6}"/>
          </ac:picMkLst>
        </pc:picChg>
        <pc:picChg chg="add mod">
          <ac:chgData name="Kitazawa Masakiyo" userId="2bf3742da7ad8ecb" providerId="LiveId" clId="{88CE357B-5875-4C73-B8D5-D7F713942DD7}" dt="2022-10-23T13:36:07.462" v="4893" actId="1036"/>
          <ac:picMkLst>
            <pc:docMk/>
            <pc:sldMk cId="2840941751" sldId="273"/>
            <ac:picMk id="14" creationId="{7B93E956-F693-4342-8DCC-76CE579CA044}"/>
          </ac:picMkLst>
        </pc:picChg>
        <pc:picChg chg="add mod">
          <ac:chgData name="Kitazawa Masakiyo" userId="2bf3742da7ad8ecb" providerId="LiveId" clId="{88CE357B-5875-4C73-B8D5-D7F713942DD7}" dt="2022-10-24T02:41:11.918" v="13012" actId="1076"/>
          <ac:picMkLst>
            <pc:docMk/>
            <pc:sldMk cId="2840941751" sldId="273"/>
            <ac:picMk id="28" creationId="{1029504D-2603-4A42-BB29-0A8E5142BC30}"/>
          </ac:picMkLst>
        </pc:picChg>
        <pc:picChg chg="add del mod">
          <ac:chgData name="Kitazawa Masakiyo" userId="2bf3742da7ad8ecb" providerId="LiveId" clId="{88CE357B-5875-4C73-B8D5-D7F713942DD7}" dt="2022-10-23T13:18:11.871" v="4329"/>
          <ac:picMkLst>
            <pc:docMk/>
            <pc:sldMk cId="2840941751" sldId="273"/>
            <ac:picMk id="39" creationId="{C5E91124-66F7-4606-9B48-413FAF077113}"/>
          </ac:picMkLst>
        </pc:picChg>
        <pc:picChg chg="add del mod">
          <ac:chgData name="Kitazawa Masakiyo" userId="2bf3742da7ad8ecb" providerId="LiveId" clId="{88CE357B-5875-4C73-B8D5-D7F713942DD7}" dt="2022-10-23T13:18:15.551" v="4330" actId="21"/>
          <ac:picMkLst>
            <pc:docMk/>
            <pc:sldMk cId="2840941751" sldId="273"/>
            <ac:picMk id="40" creationId="{6BCDBF61-52BF-47F3-BD50-EEB3F63AFEA2}"/>
          </ac:picMkLst>
        </pc:picChg>
        <pc:picChg chg="add del mod">
          <ac:chgData name="Kitazawa Masakiyo" userId="2bf3742da7ad8ecb" providerId="LiveId" clId="{88CE357B-5875-4C73-B8D5-D7F713942DD7}" dt="2022-10-23T13:33:04.929" v="4786"/>
          <ac:picMkLst>
            <pc:docMk/>
            <pc:sldMk cId="2840941751" sldId="273"/>
            <ac:picMk id="42" creationId="{8F4BC406-BF29-42EA-93D1-D78A3CD6C9E1}"/>
          </ac:picMkLst>
        </pc:picChg>
        <pc:picChg chg="mod">
          <ac:chgData name="Kitazawa Masakiyo" userId="2bf3742da7ad8ecb" providerId="LiveId" clId="{88CE357B-5875-4C73-B8D5-D7F713942DD7}" dt="2022-10-23T13:36:07.462" v="4893" actId="1036"/>
          <ac:picMkLst>
            <pc:docMk/>
            <pc:sldMk cId="2840941751" sldId="273"/>
            <ac:picMk id="48" creationId="{D33264D7-47FD-42FE-BC96-83AB2BB03CF8}"/>
          </ac:picMkLst>
        </pc:picChg>
        <pc:picChg chg="del mod">
          <ac:chgData name="Kitazawa Masakiyo" userId="2bf3742da7ad8ecb" providerId="LiveId" clId="{88CE357B-5875-4C73-B8D5-D7F713942DD7}" dt="2022-10-23T13:26:10.485" v="4615" actId="21"/>
          <ac:picMkLst>
            <pc:docMk/>
            <pc:sldMk cId="2840941751" sldId="273"/>
            <ac:picMk id="50" creationId="{FE9A0AF9-E928-4003-98D7-15C6D0D1693C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54" creationId="{17A8E387-D50E-4621-A93D-3739B1C1F482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56" creationId="{C0D63A49-9A3A-4DE4-AA76-A5ED8A912C37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58" creationId="{5D3F84E6-8C17-45FA-BCE3-596C96207265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60" creationId="{0CE3466D-AAFF-4CE8-9230-5887F2F232DD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64" creationId="{E4D3293B-A8EB-481E-9844-770FC7A846FF}"/>
          </ac:picMkLst>
        </pc:picChg>
        <pc:picChg chg="del">
          <ac:chgData name="Kitazawa Masakiyo" userId="2bf3742da7ad8ecb" providerId="LiveId" clId="{88CE357B-5875-4C73-B8D5-D7F713942DD7}" dt="2022-10-23T13:17:14.061" v="4297" actId="478"/>
          <ac:picMkLst>
            <pc:docMk/>
            <pc:sldMk cId="2840941751" sldId="273"/>
            <ac:picMk id="66" creationId="{882F0206-FFC6-432D-AD7B-004F11EE3D09}"/>
          </ac:picMkLst>
        </pc:picChg>
        <pc:cxnChg chg="del">
          <ac:chgData name="Kitazawa Masakiyo" userId="2bf3742da7ad8ecb" providerId="LiveId" clId="{88CE357B-5875-4C73-B8D5-D7F713942DD7}" dt="2022-10-23T13:17:14.061" v="4297" actId="478"/>
          <ac:cxnSpMkLst>
            <pc:docMk/>
            <pc:sldMk cId="2840941751" sldId="273"/>
            <ac:cxnSpMk id="15" creationId="{009F7BEE-CEE1-411A-9ED4-A676F001903A}"/>
          </ac:cxnSpMkLst>
        </pc:cxnChg>
        <pc:cxnChg chg="del">
          <ac:chgData name="Kitazawa Masakiyo" userId="2bf3742da7ad8ecb" providerId="LiveId" clId="{88CE357B-5875-4C73-B8D5-D7F713942DD7}" dt="2022-10-23T13:17:14.061" v="4297" actId="478"/>
          <ac:cxnSpMkLst>
            <pc:docMk/>
            <pc:sldMk cId="2840941751" sldId="273"/>
            <ac:cxnSpMk id="20" creationId="{70D2F7A1-3C9D-4CEC-8177-CBAE3A48E40F}"/>
          </ac:cxnSpMkLst>
        </pc:cxnChg>
      </pc:sldChg>
      <pc:sldChg chg="addSp delSp modSp mod">
        <pc:chgData name="Kitazawa Masakiyo" userId="2bf3742da7ad8ecb" providerId="LiveId" clId="{88CE357B-5875-4C73-B8D5-D7F713942DD7}" dt="2022-10-24T02:45:53.162" v="13029" actId="20577"/>
        <pc:sldMkLst>
          <pc:docMk/>
          <pc:sldMk cId="3839447953" sldId="274"/>
        </pc:sldMkLst>
        <pc:spChg chg="mod">
          <ac:chgData name="Kitazawa Masakiyo" userId="2bf3742da7ad8ecb" providerId="LiveId" clId="{88CE357B-5875-4C73-B8D5-D7F713942DD7}" dt="2022-10-23T14:14:32.280" v="5669" actId="20577"/>
          <ac:spMkLst>
            <pc:docMk/>
            <pc:sldMk cId="3839447953" sldId="274"/>
            <ac:spMk id="2" creationId="{9A03BD46-EB54-49A4-94D4-CD128DE1593F}"/>
          </ac:spMkLst>
        </pc:spChg>
        <pc:spChg chg="del">
          <ac:chgData name="Kitazawa Masakiyo" userId="2bf3742da7ad8ecb" providerId="LiveId" clId="{88CE357B-5875-4C73-B8D5-D7F713942DD7}" dt="2022-10-23T14:13:53.273" v="5603" actId="478"/>
          <ac:spMkLst>
            <pc:docMk/>
            <pc:sldMk cId="3839447953" sldId="274"/>
            <ac:spMk id="3" creationId="{5C6B3C53-2345-4C51-ACA0-BA739AACF09A}"/>
          </ac:spMkLst>
        </pc:spChg>
        <pc:spChg chg="add mod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3" creationId="{F2D9FCBB-72D1-4044-A76F-33F46B3928E9}"/>
          </ac:spMkLst>
        </pc:spChg>
        <pc:spChg chg="add mod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5" creationId="{7BD5BAD7-C0F8-4BC8-8294-EA47BDB48B24}"/>
          </ac:spMkLst>
        </pc:spChg>
        <pc:spChg chg="mod">
          <ac:chgData name="Kitazawa Masakiyo" userId="2bf3742da7ad8ecb" providerId="LiveId" clId="{88CE357B-5875-4C73-B8D5-D7F713942DD7}" dt="2022-10-23T14:44:46.244" v="6256" actId="1036"/>
          <ac:spMkLst>
            <pc:docMk/>
            <pc:sldMk cId="3839447953" sldId="274"/>
            <ac:spMk id="6" creationId="{0CF3070C-3847-4B38-B0C5-82FAD9E31270}"/>
          </ac:spMkLst>
        </pc:spChg>
        <pc:spChg chg="mod">
          <ac:chgData name="Kitazawa Masakiyo" userId="2bf3742da7ad8ecb" providerId="LiveId" clId="{88CE357B-5875-4C73-B8D5-D7F713942DD7}" dt="2022-10-24T02:05:01.864" v="12255" actId="20577"/>
          <ac:spMkLst>
            <pc:docMk/>
            <pc:sldMk cId="3839447953" sldId="274"/>
            <ac:spMk id="7" creationId="{52CC16BE-DB91-43CB-984D-BC6BD50EB400}"/>
          </ac:spMkLst>
        </pc:spChg>
        <pc:spChg chg="add mod">
          <ac:chgData name="Kitazawa Masakiyo" userId="2bf3742da7ad8ecb" providerId="LiveId" clId="{88CE357B-5875-4C73-B8D5-D7F713942DD7}" dt="2022-10-24T02:03:48.699" v="12251" actId="1076"/>
          <ac:spMkLst>
            <pc:docMk/>
            <pc:sldMk cId="3839447953" sldId="274"/>
            <ac:spMk id="8" creationId="{8692F0AC-B5FF-443B-A173-61BD7F14AC01}"/>
          </ac:spMkLst>
        </pc:spChg>
        <pc:spChg chg="del">
          <ac:chgData name="Kitazawa Masakiyo" userId="2bf3742da7ad8ecb" providerId="LiveId" clId="{88CE357B-5875-4C73-B8D5-D7F713942DD7}" dt="2022-10-23T14:13:53.273" v="5603" actId="478"/>
          <ac:spMkLst>
            <pc:docMk/>
            <pc:sldMk cId="3839447953" sldId="274"/>
            <ac:spMk id="8" creationId="{B0480A34-0B4A-4718-9E8F-3FB5AA61CACD}"/>
          </ac:spMkLst>
        </pc:spChg>
        <pc:spChg chg="add mod">
          <ac:chgData name="Kitazawa Masakiyo" userId="2bf3742da7ad8ecb" providerId="LiveId" clId="{88CE357B-5875-4C73-B8D5-D7F713942DD7}" dt="2022-10-24T02:45:53.162" v="13029" actId="20577"/>
          <ac:spMkLst>
            <pc:docMk/>
            <pc:sldMk cId="3839447953" sldId="274"/>
            <ac:spMk id="9" creationId="{82A1212C-09D6-475A-9719-D4A64A10567D}"/>
          </ac:spMkLst>
        </pc:spChg>
        <pc:spChg chg="add mod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10" creationId="{DD393A50-5F3E-4FAC-8380-368615667276}"/>
          </ac:spMkLst>
        </pc:spChg>
        <pc:spChg chg="add mod">
          <ac:chgData name="Kitazawa Masakiyo" userId="2bf3742da7ad8ecb" providerId="LiveId" clId="{88CE357B-5875-4C73-B8D5-D7F713942DD7}" dt="2022-10-23T14:43:23.305" v="6196" actId="1076"/>
          <ac:spMkLst>
            <pc:docMk/>
            <pc:sldMk cId="3839447953" sldId="274"/>
            <ac:spMk id="11" creationId="{2A279BA8-6FCC-4844-8598-0954F9887D48}"/>
          </ac:spMkLst>
        </pc:spChg>
        <pc:spChg chg="del mod">
          <ac:chgData name="Kitazawa Masakiyo" userId="2bf3742da7ad8ecb" providerId="LiveId" clId="{88CE357B-5875-4C73-B8D5-D7F713942DD7}" dt="2022-10-23T14:29:18.948" v="5971" actId="478"/>
          <ac:spMkLst>
            <pc:docMk/>
            <pc:sldMk cId="3839447953" sldId="274"/>
            <ac:spMk id="18" creationId="{880B2870-7085-4AD3-8D6F-0ADC53840D4B}"/>
          </ac:spMkLst>
        </pc:spChg>
        <pc:spChg chg="mod">
          <ac:chgData name="Kitazawa Masakiyo" userId="2bf3742da7ad8ecb" providerId="LiveId" clId="{88CE357B-5875-4C73-B8D5-D7F713942DD7}" dt="2022-10-23T14:44:46.244" v="6256" actId="1036"/>
          <ac:spMkLst>
            <pc:docMk/>
            <pc:sldMk cId="3839447953" sldId="274"/>
            <ac:spMk id="37" creationId="{694F583F-1D04-4A81-8FCE-8610429DD0A3}"/>
          </ac:spMkLst>
        </pc:spChg>
        <pc:spChg chg="del mod">
          <ac:chgData name="Kitazawa Masakiyo" userId="2bf3742da7ad8ecb" providerId="LiveId" clId="{88CE357B-5875-4C73-B8D5-D7F713942DD7}" dt="2022-10-23T14:41:01.067" v="6093" actId="478"/>
          <ac:spMkLst>
            <pc:docMk/>
            <pc:sldMk cId="3839447953" sldId="274"/>
            <ac:spMk id="42" creationId="{7CE359AB-C03B-4ADE-8DB2-D67C5ACBAED0}"/>
          </ac:spMkLst>
        </pc:spChg>
        <pc:spChg chg="del mod">
          <ac:chgData name="Kitazawa Masakiyo" userId="2bf3742da7ad8ecb" providerId="LiveId" clId="{88CE357B-5875-4C73-B8D5-D7F713942DD7}" dt="2022-10-23T14:41:01.067" v="6093" actId="478"/>
          <ac:spMkLst>
            <pc:docMk/>
            <pc:sldMk cId="3839447953" sldId="274"/>
            <ac:spMk id="43" creationId="{814BB897-05A4-4EA6-9C08-3A3AE5A6D199}"/>
          </ac:spMkLst>
        </pc:spChg>
        <pc:spChg chg="mod">
          <ac:chgData name="Kitazawa Masakiyo" userId="2bf3742da7ad8ecb" providerId="LiveId" clId="{88CE357B-5875-4C73-B8D5-D7F713942DD7}" dt="2022-10-23T14:44:36.334" v="6249" actId="1076"/>
          <ac:spMkLst>
            <pc:docMk/>
            <pc:sldMk cId="3839447953" sldId="274"/>
            <ac:spMk id="44" creationId="{F5558486-1E02-47C2-916D-6639AA78F511}"/>
          </ac:spMkLst>
        </pc:spChg>
        <pc:spChg chg="del">
          <ac:chgData name="Kitazawa Masakiyo" userId="2bf3742da7ad8ecb" providerId="LiveId" clId="{88CE357B-5875-4C73-B8D5-D7F713942DD7}" dt="2022-10-23T14:13:53.273" v="5603" actId="478"/>
          <ac:spMkLst>
            <pc:docMk/>
            <pc:sldMk cId="3839447953" sldId="274"/>
            <ac:spMk id="45" creationId="{5433EC3E-BC1A-479C-B767-229426F644D7}"/>
          </ac:spMkLst>
        </pc:spChg>
        <pc:spChg chg="del">
          <ac:chgData name="Kitazawa Masakiyo" userId="2bf3742da7ad8ecb" providerId="LiveId" clId="{88CE357B-5875-4C73-B8D5-D7F713942DD7}" dt="2022-10-23T14:13:53.273" v="5603" actId="478"/>
          <ac:spMkLst>
            <pc:docMk/>
            <pc:sldMk cId="3839447953" sldId="274"/>
            <ac:spMk id="46" creationId="{1BAA4B04-004D-4DC9-BEC5-B818218EADA4}"/>
          </ac:spMkLst>
        </pc:spChg>
        <pc:spChg chg="add mod ord">
          <ac:chgData name="Kitazawa Masakiyo" userId="2bf3742da7ad8ecb" providerId="LiveId" clId="{88CE357B-5875-4C73-B8D5-D7F713942DD7}" dt="2022-10-24T02:45:41.855" v="13026" actId="14100"/>
          <ac:spMkLst>
            <pc:docMk/>
            <pc:sldMk cId="3839447953" sldId="274"/>
            <ac:spMk id="47" creationId="{2843457C-450B-425F-9E09-63913C91E4F7}"/>
          </ac:spMkLst>
        </pc:spChg>
        <pc:spChg chg="add mod ord">
          <ac:chgData name="Kitazawa Masakiyo" userId="2bf3742da7ad8ecb" providerId="LiveId" clId="{88CE357B-5875-4C73-B8D5-D7F713942DD7}" dt="2022-10-23T14:44:46.244" v="6256" actId="1036"/>
          <ac:spMkLst>
            <pc:docMk/>
            <pc:sldMk cId="3839447953" sldId="274"/>
            <ac:spMk id="49" creationId="{C74509BC-A457-41AA-A9AA-3A39E8DA8121}"/>
          </ac:spMkLst>
        </pc:spChg>
        <pc:spChg chg="add mod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52" creationId="{5801903C-97BA-480E-8045-2A54A8E46CAC}"/>
          </ac:spMkLst>
        </pc:spChg>
        <pc:spChg chg="add mod ord">
          <ac:chgData name="Kitazawa Masakiyo" userId="2bf3742da7ad8ecb" providerId="LiveId" clId="{88CE357B-5875-4C73-B8D5-D7F713942DD7}" dt="2022-10-23T14:43:23.305" v="6196" actId="1076"/>
          <ac:spMkLst>
            <pc:docMk/>
            <pc:sldMk cId="3839447953" sldId="274"/>
            <ac:spMk id="53" creationId="{BE908106-3233-45BE-9ADE-7C26FFD86E49}"/>
          </ac:spMkLst>
        </pc:spChg>
        <pc:spChg chg="mod topLvl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62" creationId="{D55B0707-FC3F-4381-84D5-87895935F267}"/>
          </ac:spMkLst>
        </pc:spChg>
        <pc:spChg chg="mod topLvl">
          <ac:chgData name="Kitazawa Masakiyo" userId="2bf3742da7ad8ecb" providerId="LiveId" clId="{88CE357B-5875-4C73-B8D5-D7F713942DD7}" dt="2022-10-24T02:02:09.438" v="12213" actId="1036"/>
          <ac:spMkLst>
            <pc:docMk/>
            <pc:sldMk cId="3839447953" sldId="274"/>
            <ac:spMk id="74" creationId="{55ED2102-0D78-438C-A229-78652BBE61C2}"/>
          </ac:spMkLst>
        </pc:spChg>
        <pc:spChg chg="del mod topLvl">
          <ac:chgData name="Kitazawa Masakiyo" userId="2bf3742da7ad8ecb" providerId="LiveId" clId="{88CE357B-5875-4C73-B8D5-D7F713942DD7}" dt="2022-10-23T14:30:08.702" v="5979" actId="478"/>
          <ac:spMkLst>
            <pc:docMk/>
            <pc:sldMk cId="3839447953" sldId="274"/>
            <ac:spMk id="87" creationId="{3D89C9C0-4820-438A-8DB5-0EC676E56116}"/>
          </ac:spMkLst>
        </pc:spChg>
        <pc:spChg chg="del">
          <ac:chgData name="Kitazawa Masakiyo" userId="2bf3742da7ad8ecb" providerId="LiveId" clId="{88CE357B-5875-4C73-B8D5-D7F713942DD7}" dt="2022-10-23T14:13:53.273" v="5603" actId="478"/>
          <ac:spMkLst>
            <pc:docMk/>
            <pc:sldMk cId="3839447953" sldId="274"/>
            <ac:spMk id="88" creationId="{505A4220-4C54-4844-9198-4DEC59267BEF}"/>
          </ac:spMkLst>
        </pc:spChg>
        <pc:grpChg chg="add del mod">
          <ac:chgData name="Kitazawa Masakiyo" userId="2bf3742da7ad8ecb" providerId="LiveId" clId="{88CE357B-5875-4C73-B8D5-D7F713942DD7}" dt="2022-10-23T14:30:05.161" v="5978" actId="165"/>
          <ac:grpSpMkLst>
            <pc:docMk/>
            <pc:sldMk cId="3839447953" sldId="274"/>
            <ac:grpSpMk id="10" creationId="{E02C39FA-D7E3-4EE1-95AB-4F606A977CC3}"/>
          </ac:grpSpMkLst>
        </pc:grpChg>
        <pc:picChg chg="mod">
          <ac:chgData name="Kitazawa Masakiyo" userId="2bf3742da7ad8ecb" providerId="LiveId" clId="{88CE357B-5875-4C73-B8D5-D7F713942DD7}" dt="2022-10-23T14:44:46.244" v="6256" actId="1036"/>
          <ac:picMkLst>
            <pc:docMk/>
            <pc:sldMk cId="3839447953" sldId="274"/>
            <ac:picMk id="4" creationId="{2E26507E-B241-43E8-88A0-C40BB3FB5762}"/>
          </ac:picMkLst>
        </pc:picChg>
        <pc:picChg chg="del">
          <ac:chgData name="Kitazawa Masakiyo" userId="2bf3742da7ad8ecb" providerId="LiveId" clId="{88CE357B-5875-4C73-B8D5-D7F713942DD7}" dt="2022-10-23T14:13:53.273" v="5603" actId="478"/>
          <ac:picMkLst>
            <pc:docMk/>
            <pc:sldMk cId="3839447953" sldId="274"/>
            <ac:picMk id="5" creationId="{6AC89923-6E96-4082-8F31-789BB04DD6A1}"/>
          </ac:picMkLst>
        </pc:picChg>
        <pc:picChg chg="add 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13" creationId="{6DBF4799-050F-4D40-90DD-5A14F208E3A9}"/>
          </ac:picMkLst>
        </pc:picChg>
        <pc:picChg chg="mod">
          <ac:chgData name="Kitazawa Masakiyo" userId="2bf3742da7ad8ecb" providerId="LiveId" clId="{88CE357B-5875-4C73-B8D5-D7F713942DD7}" dt="2022-10-23T14:43:23.305" v="6196" actId="1076"/>
          <ac:picMkLst>
            <pc:docMk/>
            <pc:sldMk cId="3839447953" sldId="274"/>
            <ac:picMk id="22" creationId="{24A7720C-1160-497E-B499-A0160A1A36CD}"/>
          </ac:picMkLst>
        </pc:picChg>
        <pc:picChg chg="mod">
          <ac:chgData name="Kitazawa Masakiyo" userId="2bf3742da7ad8ecb" providerId="LiveId" clId="{88CE357B-5875-4C73-B8D5-D7F713942DD7}" dt="2022-10-23T14:44:46.244" v="6256" actId="1036"/>
          <ac:picMkLst>
            <pc:docMk/>
            <pc:sldMk cId="3839447953" sldId="274"/>
            <ac:picMk id="39" creationId="{E3788207-0067-4E8D-966D-31080A7F47A5}"/>
          </ac:picMkLst>
        </pc:picChg>
        <pc:picChg chg="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41" creationId="{07D79302-5618-4EC1-8179-733DE01CB94E}"/>
          </ac:picMkLst>
        </pc:picChg>
        <pc:picChg chg="add 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51" creationId="{535CFCB7-8C1E-4324-A824-D21FC4C796D5}"/>
          </ac:picMkLst>
        </pc:picChg>
        <pc:picChg chg="add 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54" creationId="{ABC4C582-4700-4A95-AB1C-6747695BFBAE}"/>
          </ac:picMkLst>
        </pc:picChg>
        <pc:picChg chg="add 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55" creationId="{AE0E6FEF-CEB0-4FEB-BAA4-A00AB8B920E6}"/>
          </ac:picMkLst>
        </pc:picChg>
        <pc:picChg chg="add mod">
          <ac:chgData name="Kitazawa Masakiyo" userId="2bf3742da7ad8ecb" providerId="LiveId" clId="{88CE357B-5875-4C73-B8D5-D7F713942DD7}" dt="2022-10-24T02:02:09.438" v="12213" actId="1036"/>
          <ac:picMkLst>
            <pc:docMk/>
            <pc:sldMk cId="3839447953" sldId="274"/>
            <ac:picMk id="56" creationId="{CC84AA6F-4DC8-47F1-B685-AC19D50639B2}"/>
          </ac:picMkLst>
        </pc:pic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12" creationId="{0EACECFE-1613-47F4-AB44-4A31C997BDAD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15" creationId="{383EF064-78CA-455B-83A6-870944D5E026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33" creationId="{BDF07903-67B6-4071-9132-C3EFC4A4901B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35" creationId="{18009902-35B9-451B-ABFC-D5B0E3D50097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3" creationId="{5095A7DB-9242-4518-822C-83D7B1C4A9CF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4" creationId="{4F6D3D78-B982-43A9-A71E-63FB93BF2986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5" creationId="{1A943960-99A1-4E32-8CD4-7DC6A3A227A7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6" creationId="{B8E13234-DB78-4BC5-8A48-75955154F405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7" creationId="{850BA6AA-7A7A-454A-B16E-4E7351BE37B7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8" creationId="{D70608FC-6509-45DA-A7D6-3ADAF0F0C93E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69" creationId="{7EBEFB28-1728-47D7-BCA5-6238B96A0B79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0" creationId="{A977F153-02F5-4DFF-BE6F-A1176872A090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1" creationId="{889F85DC-3AD1-4DEF-9AA3-4F6D4E143798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2" creationId="{D12CC282-09C7-4746-8669-4678EE5BA895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3" creationId="{054666CB-AC8C-4192-8DAB-4612138F738C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5" creationId="{2401836B-F8D7-4943-97F4-DA40D4FB5C68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6" creationId="{56500AE5-A23D-40C8-9DC6-5D07495AA8A4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7" creationId="{D5F84A2B-E627-497C-88BA-C800CED61844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8" creationId="{AA0C2AB4-B265-43D7-9D41-8DFE524306FD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79" creationId="{1D7DF903-3312-49CE-9576-65D3D59F5525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80" creationId="{9CE8A01B-D832-431D-B6B4-C21DEB2819DF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81" creationId="{7D16F81A-EE4B-4C9D-885B-D727C33E5AB9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82" creationId="{09EC1A87-7C67-46C6-8AC0-BAB1620D0BD9}"/>
          </ac:cxnSpMkLst>
        </pc:cxnChg>
        <pc:cxnChg chg="mod topLvl">
          <ac:chgData name="Kitazawa Masakiyo" userId="2bf3742da7ad8ecb" providerId="LiveId" clId="{88CE357B-5875-4C73-B8D5-D7F713942DD7}" dt="2022-10-24T02:02:09.438" v="12213" actId="1036"/>
          <ac:cxnSpMkLst>
            <pc:docMk/>
            <pc:sldMk cId="3839447953" sldId="274"/>
            <ac:cxnSpMk id="83" creationId="{C1A5E6FC-1558-480C-903A-CFFD11D86CA8}"/>
          </ac:cxnSpMkLst>
        </pc:cxnChg>
      </pc:sldChg>
      <pc:sldChg chg="addSp delSp modSp new mod">
        <pc:chgData name="Kitazawa Masakiyo" userId="2bf3742da7ad8ecb" providerId="LiveId" clId="{88CE357B-5875-4C73-B8D5-D7F713942DD7}" dt="2022-10-24T02:23:36.599" v="12872" actId="1076"/>
        <pc:sldMkLst>
          <pc:docMk/>
          <pc:sldMk cId="3460079572" sldId="275"/>
        </pc:sldMkLst>
        <pc:spChg chg="mod">
          <ac:chgData name="Kitazawa Masakiyo" userId="2bf3742da7ad8ecb" providerId="LiveId" clId="{88CE357B-5875-4C73-B8D5-D7F713942DD7}" dt="2022-10-23T15:02:06.160" v="6738" actId="20577"/>
          <ac:spMkLst>
            <pc:docMk/>
            <pc:sldMk cId="3460079572" sldId="275"/>
            <ac:spMk id="2" creationId="{BBC6EEF6-C369-40D8-8E66-55F3E7AB2535}"/>
          </ac:spMkLst>
        </pc:spChg>
        <pc:spChg chg="del">
          <ac:chgData name="Kitazawa Masakiyo" userId="2bf3742da7ad8ecb" providerId="LiveId" clId="{88CE357B-5875-4C73-B8D5-D7F713942DD7}" dt="2022-10-23T15:02:09.527" v="6739" actId="478"/>
          <ac:spMkLst>
            <pc:docMk/>
            <pc:sldMk cId="3460079572" sldId="275"/>
            <ac:spMk id="3" creationId="{ADA0736E-FA63-4590-B110-67629B6CF890}"/>
          </ac:spMkLst>
        </pc:spChg>
        <pc:spChg chg="add mod">
          <ac:chgData name="Kitazawa Masakiyo" userId="2bf3742da7ad8ecb" providerId="LiveId" clId="{88CE357B-5875-4C73-B8D5-D7F713942DD7}" dt="2022-10-24T02:23:18.599" v="12869" actId="1076"/>
          <ac:spMkLst>
            <pc:docMk/>
            <pc:sldMk cId="3460079572" sldId="275"/>
            <ac:spMk id="4" creationId="{9649E904-F1A9-4729-9722-EE0F5D3F266F}"/>
          </ac:spMkLst>
        </pc:spChg>
        <pc:spChg chg="add mod">
          <ac:chgData name="Kitazawa Masakiyo" userId="2bf3742da7ad8ecb" providerId="LiveId" clId="{88CE357B-5875-4C73-B8D5-D7F713942DD7}" dt="2022-10-24T02:23:36.599" v="12872" actId="1076"/>
          <ac:spMkLst>
            <pc:docMk/>
            <pc:sldMk cId="3460079572" sldId="275"/>
            <ac:spMk id="5" creationId="{4733447F-676A-40EE-AABD-BECF03961B8E}"/>
          </ac:spMkLst>
        </pc:spChg>
        <pc:spChg chg="add mod">
          <ac:chgData name="Kitazawa Masakiyo" userId="2bf3742da7ad8ecb" providerId="LiveId" clId="{88CE357B-5875-4C73-B8D5-D7F713942DD7}" dt="2022-10-24T02:23:28.199" v="12870" actId="1076"/>
          <ac:spMkLst>
            <pc:docMk/>
            <pc:sldMk cId="3460079572" sldId="275"/>
            <ac:spMk id="6" creationId="{81EAF3A7-A0F9-424F-B2CF-69C18D7F0331}"/>
          </ac:spMkLst>
        </pc:spChg>
      </pc:sldChg>
      <pc:sldChg chg="addSp delSp modSp new mod">
        <pc:chgData name="Kitazawa Masakiyo" userId="2bf3742da7ad8ecb" providerId="LiveId" clId="{88CE357B-5875-4C73-B8D5-D7F713942DD7}" dt="2022-10-23T15:33:22.268" v="8269" actId="1036"/>
        <pc:sldMkLst>
          <pc:docMk/>
          <pc:sldMk cId="3041400620" sldId="276"/>
        </pc:sldMkLst>
        <pc:spChg chg="mod">
          <ac:chgData name="Kitazawa Masakiyo" userId="2bf3742da7ad8ecb" providerId="LiveId" clId="{88CE357B-5875-4C73-B8D5-D7F713942DD7}" dt="2022-10-23T15:22:18.823" v="7798" actId="20577"/>
          <ac:spMkLst>
            <pc:docMk/>
            <pc:sldMk cId="3041400620" sldId="276"/>
            <ac:spMk id="2" creationId="{CFDE1CF4-A556-46DB-B384-F5DE94E2A762}"/>
          </ac:spMkLst>
        </pc:spChg>
        <pc:spChg chg="del">
          <ac:chgData name="Kitazawa Masakiyo" userId="2bf3742da7ad8ecb" providerId="LiveId" clId="{88CE357B-5875-4C73-B8D5-D7F713942DD7}" dt="2022-10-23T15:22:21.433" v="7799" actId="478"/>
          <ac:spMkLst>
            <pc:docMk/>
            <pc:sldMk cId="3041400620" sldId="276"/>
            <ac:spMk id="3" creationId="{47842FFD-BD25-4E95-B1BE-85B28FC3DF53}"/>
          </ac:spMkLst>
        </pc:spChg>
        <pc:spChg chg="add del mod">
          <ac:chgData name="Kitazawa Masakiyo" userId="2bf3742da7ad8ecb" providerId="LiveId" clId="{88CE357B-5875-4C73-B8D5-D7F713942DD7}" dt="2022-10-23T15:24:35.895" v="7809" actId="478"/>
          <ac:spMkLst>
            <pc:docMk/>
            <pc:sldMk cId="3041400620" sldId="276"/>
            <ac:spMk id="4" creationId="{801683EB-EADE-44F1-B589-C6F056BB23BD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5" creationId="{2EC00F87-3AE1-407C-A38F-1B9149BC641A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7" creationId="{95B2AA34-C7CA-4123-B92B-589275F9385E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8" creationId="{4B180E7E-4B5A-4849-8E9E-038EDFB296C7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9" creationId="{3BBA5275-892B-4C9E-9D33-7AEEC674E8DF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10" creationId="{5C9B9C3E-51E5-4BBC-91FF-DA2352D7DA59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11" creationId="{DE036523-0212-40DD-9903-A1CE7399B03A}"/>
          </ac:spMkLst>
        </pc:spChg>
        <pc:spChg chg="add mod">
          <ac:chgData name="Kitazawa Masakiyo" userId="2bf3742da7ad8ecb" providerId="LiveId" clId="{88CE357B-5875-4C73-B8D5-D7F713942DD7}" dt="2022-10-23T15:33:22.268" v="8269" actId="1036"/>
          <ac:spMkLst>
            <pc:docMk/>
            <pc:sldMk cId="3041400620" sldId="276"/>
            <ac:spMk id="12" creationId="{DED983A6-C218-4506-B752-56952AE1CEBE}"/>
          </ac:spMkLst>
        </pc:spChg>
        <pc:spChg chg="add del mod">
          <ac:chgData name="Kitazawa Masakiyo" userId="2bf3742da7ad8ecb" providerId="LiveId" clId="{88CE357B-5875-4C73-B8D5-D7F713942DD7}" dt="2022-10-23T15:29:03.727" v="7977" actId="478"/>
          <ac:spMkLst>
            <pc:docMk/>
            <pc:sldMk cId="3041400620" sldId="276"/>
            <ac:spMk id="15" creationId="{72D179B1-2D9A-418D-9A2C-CEC49A975D00}"/>
          </ac:spMkLst>
        </pc:spChg>
        <pc:spChg chg="add mod">
          <ac:chgData name="Kitazawa Masakiyo" userId="2bf3742da7ad8ecb" providerId="LiveId" clId="{88CE357B-5875-4C73-B8D5-D7F713942DD7}" dt="2022-10-23T15:26:54.342" v="7944" actId="14100"/>
          <ac:spMkLst>
            <pc:docMk/>
            <pc:sldMk cId="3041400620" sldId="276"/>
            <ac:spMk id="21" creationId="{11FB6238-C871-4B0C-A846-542152395848}"/>
          </ac:spMkLst>
        </pc:spChg>
        <pc:spChg chg="add mod">
          <ac:chgData name="Kitazawa Masakiyo" userId="2bf3742da7ad8ecb" providerId="LiveId" clId="{88CE357B-5875-4C73-B8D5-D7F713942DD7}" dt="2022-10-23T15:26:38.829" v="7940" actId="1035"/>
          <ac:spMkLst>
            <pc:docMk/>
            <pc:sldMk cId="3041400620" sldId="276"/>
            <ac:spMk id="33" creationId="{11680B45-7ABC-45E8-83A8-C744F017BBA6}"/>
          </ac:spMkLst>
        </pc:spChg>
        <pc:spChg chg="add mod">
          <ac:chgData name="Kitazawa Masakiyo" userId="2bf3742da7ad8ecb" providerId="LiveId" clId="{88CE357B-5875-4C73-B8D5-D7F713942DD7}" dt="2022-10-23T15:25:51.191" v="7856" actId="1035"/>
          <ac:spMkLst>
            <pc:docMk/>
            <pc:sldMk cId="3041400620" sldId="276"/>
            <ac:spMk id="48" creationId="{EFB7DBA9-40EE-4C71-8CDA-C10ACCD54FBD}"/>
          </ac:spMkLst>
        </pc:spChg>
        <pc:spChg chg="add mod">
          <ac:chgData name="Kitazawa Masakiyo" userId="2bf3742da7ad8ecb" providerId="LiveId" clId="{88CE357B-5875-4C73-B8D5-D7F713942DD7}" dt="2022-10-23T15:26:48.850" v="7943" actId="1076"/>
          <ac:spMkLst>
            <pc:docMk/>
            <pc:sldMk cId="3041400620" sldId="276"/>
            <ac:spMk id="49" creationId="{AAC3CDF2-7C8A-447D-B968-892C618C175D}"/>
          </ac:spMkLst>
        </pc:spChg>
        <pc:spChg chg="add mod">
          <ac:chgData name="Kitazawa Masakiyo" userId="2bf3742da7ad8ecb" providerId="LiveId" clId="{88CE357B-5875-4C73-B8D5-D7F713942DD7}" dt="2022-10-23T15:27:46.577" v="7963" actId="1076"/>
          <ac:spMkLst>
            <pc:docMk/>
            <pc:sldMk cId="3041400620" sldId="276"/>
            <ac:spMk id="50" creationId="{721165EC-F30D-4AA9-BEEA-D0A21995EA7D}"/>
          </ac:spMkLst>
        </pc:spChg>
        <pc:spChg chg="add mod">
          <ac:chgData name="Kitazawa Masakiyo" userId="2bf3742da7ad8ecb" providerId="LiveId" clId="{88CE357B-5875-4C73-B8D5-D7F713942DD7}" dt="2022-10-23T15:27:00.251" v="7958" actId="1036"/>
          <ac:spMkLst>
            <pc:docMk/>
            <pc:sldMk cId="3041400620" sldId="276"/>
            <ac:spMk id="51" creationId="{7205EAF5-D622-405D-8887-19DDFF42A4D9}"/>
          </ac:spMkLst>
        </pc:spChg>
        <pc:spChg chg="add mod">
          <ac:chgData name="Kitazawa Masakiyo" userId="2bf3742da7ad8ecb" providerId="LiveId" clId="{88CE357B-5875-4C73-B8D5-D7F713942DD7}" dt="2022-10-23T15:27:00.251" v="7958" actId="1036"/>
          <ac:spMkLst>
            <pc:docMk/>
            <pc:sldMk cId="3041400620" sldId="276"/>
            <ac:spMk id="52" creationId="{3F5CF22A-F21F-476F-AC12-7FCD9CD237C5}"/>
          </ac:spMkLst>
        </pc:spChg>
        <pc:spChg chg="add mod">
          <ac:chgData name="Kitazawa Masakiyo" userId="2bf3742da7ad8ecb" providerId="LiveId" clId="{88CE357B-5875-4C73-B8D5-D7F713942DD7}" dt="2022-10-23T15:32:46.057" v="8217" actId="1036"/>
          <ac:spMkLst>
            <pc:docMk/>
            <pc:sldMk cId="3041400620" sldId="276"/>
            <ac:spMk id="57" creationId="{28A9E9EB-36E1-46D8-AB3D-AF4E72C24E41}"/>
          </ac:spMkLst>
        </pc:spChg>
        <pc:spChg chg="add mod">
          <ac:chgData name="Kitazawa Masakiyo" userId="2bf3742da7ad8ecb" providerId="LiveId" clId="{88CE357B-5875-4C73-B8D5-D7F713942DD7}" dt="2022-10-23T15:31:27.970" v="8170" actId="1076"/>
          <ac:spMkLst>
            <pc:docMk/>
            <pc:sldMk cId="3041400620" sldId="276"/>
            <ac:spMk id="58" creationId="{74FBDD62-959A-4B14-8E34-63B8275081B4}"/>
          </ac:spMkLst>
        </pc:spChg>
        <pc:spChg chg="add mod ord">
          <ac:chgData name="Kitazawa Masakiyo" userId="2bf3742da7ad8ecb" providerId="LiveId" clId="{88CE357B-5875-4C73-B8D5-D7F713942DD7}" dt="2022-10-23T15:32:11.030" v="8179" actId="14100"/>
          <ac:spMkLst>
            <pc:docMk/>
            <pc:sldMk cId="3041400620" sldId="276"/>
            <ac:spMk id="59" creationId="{19506A81-BB97-43FF-9063-AFC4A2351D45}"/>
          </ac:spMkLst>
        </pc:spChg>
        <pc:spChg chg="add mod ord">
          <ac:chgData name="Kitazawa Masakiyo" userId="2bf3742da7ad8ecb" providerId="LiveId" clId="{88CE357B-5875-4C73-B8D5-D7F713942DD7}" dt="2022-10-23T15:32:46.057" v="8217" actId="1036"/>
          <ac:spMkLst>
            <pc:docMk/>
            <pc:sldMk cId="3041400620" sldId="276"/>
            <ac:spMk id="60" creationId="{0999F2DA-DF73-4698-A107-34423879482A}"/>
          </ac:spMkLst>
        </pc:spChg>
        <pc:spChg chg="add mod">
          <ac:chgData name="Kitazawa Masakiyo" userId="2bf3742da7ad8ecb" providerId="LiveId" clId="{88CE357B-5875-4C73-B8D5-D7F713942DD7}" dt="2022-10-23T15:32:40.726" v="8210" actId="1036"/>
          <ac:spMkLst>
            <pc:docMk/>
            <pc:sldMk cId="3041400620" sldId="276"/>
            <ac:spMk id="63" creationId="{F611B55F-6C0A-4AB8-BD63-0ACB263F8C3D}"/>
          </ac:spMkLst>
        </pc:spChg>
        <pc:spChg chg="add mod">
          <ac:chgData name="Kitazawa Masakiyo" userId="2bf3742da7ad8ecb" providerId="LiveId" clId="{88CE357B-5875-4C73-B8D5-D7F713942DD7}" dt="2022-10-23T15:33:18.696" v="8261" actId="1076"/>
          <ac:spMkLst>
            <pc:docMk/>
            <pc:sldMk cId="3041400620" sldId="276"/>
            <ac:spMk id="64" creationId="{8D19D7E5-085D-4D37-9FE8-DAEC08EE8EC5}"/>
          </ac:spMkLst>
        </pc:spChg>
        <pc:picChg chg="add mod">
          <ac:chgData name="Kitazawa Masakiyo" userId="2bf3742da7ad8ecb" providerId="LiveId" clId="{88CE357B-5875-4C73-B8D5-D7F713942DD7}" dt="2022-10-23T15:32:13.130" v="8182" actId="1036"/>
          <ac:picMkLst>
            <pc:docMk/>
            <pc:sldMk cId="3041400620" sldId="276"/>
            <ac:picMk id="14" creationId="{A14FB008-63D1-41CF-B2A0-F1EAE403B106}"/>
          </ac:picMkLst>
        </pc:picChg>
        <pc:picChg chg="add mod">
          <ac:chgData name="Kitazawa Masakiyo" userId="2bf3742da7ad8ecb" providerId="LiveId" clId="{88CE357B-5875-4C73-B8D5-D7F713942DD7}" dt="2022-10-23T15:27:00.251" v="7958" actId="1036"/>
          <ac:picMkLst>
            <pc:docMk/>
            <pc:sldMk cId="3041400620" sldId="276"/>
            <ac:picMk id="16" creationId="{0739BF57-B647-4FCD-A470-580DAA2908CA}"/>
          </ac:picMkLst>
        </pc:picChg>
        <pc:picChg chg="add mod">
          <ac:chgData name="Kitazawa Masakiyo" userId="2bf3742da7ad8ecb" providerId="LiveId" clId="{88CE357B-5875-4C73-B8D5-D7F713942DD7}" dt="2022-10-23T15:27:00.251" v="7958" actId="1036"/>
          <ac:picMkLst>
            <pc:docMk/>
            <pc:sldMk cId="3041400620" sldId="276"/>
            <ac:picMk id="43" creationId="{1F8C2AA7-A460-447D-8877-BE0D9FC2C975}"/>
          </ac:picMkLst>
        </pc:picChg>
        <pc:picChg chg="add mod">
          <ac:chgData name="Kitazawa Masakiyo" userId="2bf3742da7ad8ecb" providerId="LiveId" clId="{88CE357B-5875-4C73-B8D5-D7F713942DD7}" dt="2022-10-23T15:26:30.135" v="7916" actId="1035"/>
          <ac:picMkLst>
            <pc:docMk/>
            <pc:sldMk cId="3041400620" sldId="276"/>
            <ac:picMk id="44" creationId="{223330FA-A47D-422D-8AFE-E8348B002DFC}"/>
          </ac:picMkLst>
        </pc:picChg>
        <pc:picChg chg="add mod">
          <ac:chgData name="Kitazawa Masakiyo" userId="2bf3742da7ad8ecb" providerId="LiveId" clId="{88CE357B-5875-4C73-B8D5-D7F713942DD7}" dt="2022-10-23T15:26:30.135" v="7916" actId="1035"/>
          <ac:picMkLst>
            <pc:docMk/>
            <pc:sldMk cId="3041400620" sldId="276"/>
            <ac:picMk id="45" creationId="{EB575072-18C2-4620-82A1-F916FFAFE905}"/>
          </ac:picMkLst>
        </pc:picChg>
        <pc:picChg chg="add mod">
          <ac:chgData name="Kitazawa Masakiyo" userId="2bf3742da7ad8ecb" providerId="LiveId" clId="{88CE357B-5875-4C73-B8D5-D7F713942DD7}" dt="2022-10-23T15:25:51.191" v="7856" actId="1035"/>
          <ac:picMkLst>
            <pc:docMk/>
            <pc:sldMk cId="3041400620" sldId="276"/>
            <ac:picMk id="46" creationId="{B6B1461A-D862-4C7F-82A9-C5ADBFFCDAE9}"/>
          </ac:picMkLst>
        </pc:picChg>
        <pc:picChg chg="add mod">
          <ac:chgData name="Kitazawa Masakiyo" userId="2bf3742da7ad8ecb" providerId="LiveId" clId="{88CE357B-5875-4C73-B8D5-D7F713942DD7}" dt="2022-10-23T15:25:51.191" v="7856" actId="1035"/>
          <ac:picMkLst>
            <pc:docMk/>
            <pc:sldMk cId="3041400620" sldId="276"/>
            <ac:picMk id="47" creationId="{55A475C7-598C-4BFF-B3B9-B9A5998E4064}"/>
          </ac:picMkLst>
        </pc:picChg>
        <pc:picChg chg="add del mod">
          <ac:chgData name="Kitazawa Masakiyo" userId="2bf3742da7ad8ecb" providerId="LiveId" clId="{88CE357B-5875-4C73-B8D5-D7F713942DD7}" dt="2022-10-23T15:32:25.401" v="8197"/>
          <ac:picMkLst>
            <pc:docMk/>
            <pc:sldMk cId="3041400620" sldId="276"/>
            <ac:picMk id="56" creationId="{193F27A2-9A17-4C43-9634-F4E0DDDC2261}"/>
          </ac:picMkLst>
        </pc:picChg>
        <pc:picChg chg="add mod">
          <ac:chgData name="Kitazawa Masakiyo" userId="2bf3742da7ad8ecb" providerId="LiveId" clId="{88CE357B-5875-4C73-B8D5-D7F713942DD7}" dt="2022-10-23T15:32:25.401" v="8195"/>
          <ac:picMkLst>
            <pc:docMk/>
            <pc:sldMk cId="3041400620" sldId="276"/>
            <ac:picMk id="62" creationId="{2AD268CA-C70D-4248-BAA9-2B3DC48B9C3B}"/>
          </ac:picMkLst>
        </pc:picChg>
        <pc:cxnChg chg="add mod">
          <ac:chgData name="Kitazawa Masakiyo" userId="2bf3742da7ad8ecb" providerId="LiveId" clId="{88CE357B-5875-4C73-B8D5-D7F713942DD7}" dt="2022-10-23T15:33:22.268" v="8269" actId="1036"/>
          <ac:cxnSpMkLst>
            <pc:docMk/>
            <pc:sldMk cId="3041400620" sldId="276"/>
            <ac:cxnSpMk id="6" creationId="{30E4B247-30D2-4CD7-A68D-51137F1BC1B4}"/>
          </ac:cxnSpMkLst>
        </pc:cxnChg>
        <pc:cxnChg chg="add mod">
          <ac:chgData name="Kitazawa Masakiyo" userId="2bf3742da7ad8ecb" providerId="LiveId" clId="{88CE357B-5875-4C73-B8D5-D7F713942DD7}" dt="2022-10-23T15:27:27.100" v="7960" actId="14100"/>
          <ac:cxnSpMkLst>
            <pc:docMk/>
            <pc:sldMk cId="3041400620" sldId="276"/>
            <ac:cxnSpMk id="17" creationId="{A11BDF25-3D89-43C7-8BA3-59E4835E7029}"/>
          </ac:cxnSpMkLst>
        </pc:cxnChg>
        <pc:cxnChg chg="add mod">
          <ac:chgData name="Kitazawa Masakiyo" userId="2bf3742da7ad8ecb" providerId="LiveId" clId="{88CE357B-5875-4C73-B8D5-D7F713942DD7}" dt="2022-10-23T15:27:38.374" v="7962" actId="14100"/>
          <ac:cxnSpMkLst>
            <pc:docMk/>
            <pc:sldMk cId="3041400620" sldId="276"/>
            <ac:cxnSpMk id="18" creationId="{3B486682-D6B7-41E2-BA78-9C8DC5CF5B30}"/>
          </ac:cxnSpMkLst>
        </pc:cxnChg>
        <pc:cxnChg chg="add del mod">
          <ac:chgData name="Kitazawa Masakiyo" userId="2bf3742da7ad8ecb" providerId="LiveId" clId="{88CE357B-5875-4C73-B8D5-D7F713942DD7}" dt="2022-10-23T15:25:56.165" v="7857" actId="478"/>
          <ac:cxnSpMkLst>
            <pc:docMk/>
            <pc:sldMk cId="3041400620" sldId="276"/>
            <ac:cxnSpMk id="19" creationId="{43BDEA50-62FD-4AD0-A9F9-2BB7A31B7D56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0" creationId="{07F43797-8A5A-4C8B-9D1A-93D308A0C7D2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2" creationId="{32095CBF-5C24-46F6-A378-D36E4879D4BD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3" creationId="{F7228033-0C42-4A05-8DED-C2DDC1E323F3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4" creationId="{FC1E1FAC-6BE5-4682-B545-B92C2B8FFE05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5" creationId="{04A21AF2-1169-4E56-B4C8-3EE3343D950A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6" creationId="{52F84D57-495A-4799-87E7-24A58706BE50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7" creationId="{E92DEAF1-A7B5-40E5-808B-7CDF07F84DD0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8" creationId="{84ECAE5E-BC3C-4550-9FF6-294B6AA4705C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29" creationId="{547C5C69-0C43-4C8F-B93F-07529D845E1B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30" creationId="{4C725DA0-293F-44C1-BD98-9F3AEE4AD3F2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31" creationId="{4484EBAF-A55D-4838-B7F9-0BAEE6340909}"/>
          </ac:cxnSpMkLst>
        </pc:cxnChg>
        <pc:cxnChg chg="add mod">
          <ac:chgData name="Kitazawa Masakiyo" userId="2bf3742da7ad8ecb" providerId="LiveId" clId="{88CE357B-5875-4C73-B8D5-D7F713942DD7}" dt="2022-10-23T15:25:51.191" v="7856" actId="1035"/>
          <ac:cxnSpMkLst>
            <pc:docMk/>
            <pc:sldMk cId="3041400620" sldId="276"/>
            <ac:cxnSpMk id="32" creationId="{CBE03376-54A3-4F66-A9DD-7CADA8E6C591}"/>
          </ac:cxnSpMkLst>
        </pc:cxnChg>
        <pc:cxnChg chg="add del mod">
          <ac:chgData name="Kitazawa Masakiyo" userId="2bf3742da7ad8ecb" providerId="LiveId" clId="{88CE357B-5875-4C73-B8D5-D7F713942DD7}" dt="2022-10-23T15:25:56.165" v="7857" actId="478"/>
          <ac:cxnSpMkLst>
            <pc:docMk/>
            <pc:sldMk cId="3041400620" sldId="276"/>
            <ac:cxnSpMk id="34" creationId="{2DEF8F33-B15C-4E95-AEC5-552D1B11797F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35" creationId="{72081062-6185-4F58-A385-3573F17CDFAB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36" creationId="{1FAABA65-EB1E-4D96-96EC-1AC2E136E6B9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37" creationId="{B7723840-1B03-41F1-9541-9C5356D6ED3E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38" creationId="{0A37BF0E-03B8-44A8-87D0-7D1B466A2900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39" creationId="{EC2BD7C2-10AD-4CBD-A8D6-37E2BEC1EADB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40" creationId="{67663E09-25D5-4BB9-A91A-5D80FBBA2F46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41" creationId="{9F3C845A-4CC6-462F-AA24-B7F5513D4288}"/>
          </ac:cxnSpMkLst>
        </pc:cxnChg>
        <pc:cxnChg chg="add mod">
          <ac:chgData name="Kitazawa Masakiyo" userId="2bf3742da7ad8ecb" providerId="LiveId" clId="{88CE357B-5875-4C73-B8D5-D7F713942DD7}" dt="2022-10-23T15:26:30.135" v="7916" actId="1035"/>
          <ac:cxnSpMkLst>
            <pc:docMk/>
            <pc:sldMk cId="3041400620" sldId="276"/>
            <ac:cxnSpMk id="42" creationId="{9889C06F-7524-4F94-9616-5CF279368769}"/>
          </ac:cxnSpMkLst>
        </pc:cxnChg>
      </pc:sldChg>
      <pc:sldChg chg="addSp delSp modSp mod modAnim">
        <pc:chgData name="Kitazawa Masakiyo" userId="2bf3742da7ad8ecb" providerId="LiveId" clId="{88CE357B-5875-4C73-B8D5-D7F713942DD7}" dt="2022-10-24T02:28:54.243" v="12881" actId="21"/>
        <pc:sldMkLst>
          <pc:docMk/>
          <pc:sldMk cId="1935913138" sldId="277"/>
        </pc:sldMkLst>
        <pc:picChg chg="add mod">
          <ac:chgData name="Kitazawa Masakiyo" userId="2bf3742da7ad8ecb" providerId="LiveId" clId="{88CE357B-5875-4C73-B8D5-D7F713942DD7}" dt="2022-10-24T01:09:17.746" v="10774"/>
          <ac:picMkLst>
            <pc:docMk/>
            <pc:sldMk cId="1935913138" sldId="277"/>
            <ac:picMk id="4" creationId="{0BA1EE54-773E-44BB-8654-A9FB82AB22F6}"/>
          </ac:picMkLst>
        </pc:picChg>
        <pc:picChg chg="add del mod">
          <ac:chgData name="Kitazawa Masakiyo" userId="2bf3742da7ad8ecb" providerId="LiveId" clId="{88CE357B-5875-4C73-B8D5-D7F713942DD7}" dt="2022-10-24T02:28:54.243" v="12881" actId="21"/>
          <ac:picMkLst>
            <pc:docMk/>
            <pc:sldMk cId="1935913138" sldId="277"/>
            <ac:picMk id="6" creationId="{8889E367-40E3-49AD-8AAD-27E9EBE41501}"/>
          </ac:picMkLst>
        </pc:picChg>
        <pc:picChg chg="del">
          <ac:chgData name="Kitazawa Masakiyo" userId="2bf3742da7ad8ecb" providerId="LiveId" clId="{88CE357B-5875-4C73-B8D5-D7F713942DD7}" dt="2022-10-24T01:09:17.746" v="10776"/>
          <ac:picMkLst>
            <pc:docMk/>
            <pc:sldMk cId="1935913138" sldId="277"/>
            <ac:picMk id="11" creationId="{2B59D817-E0E8-4A3C-9C1C-B486C3A81CC4}"/>
          </ac:picMkLst>
        </pc:picChg>
      </pc:sldChg>
      <pc:sldChg chg="addSp delSp modSp new mod">
        <pc:chgData name="Kitazawa Masakiyo" userId="2bf3742da7ad8ecb" providerId="LiveId" clId="{88CE357B-5875-4C73-B8D5-D7F713942DD7}" dt="2022-10-24T02:33:00.414" v="12910" actId="1076"/>
        <pc:sldMkLst>
          <pc:docMk/>
          <pc:sldMk cId="3490304382" sldId="278"/>
        </pc:sldMkLst>
        <pc:spChg chg="mod">
          <ac:chgData name="Kitazawa Masakiyo" userId="2bf3742da7ad8ecb" providerId="LiveId" clId="{88CE357B-5875-4C73-B8D5-D7F713942DD7}" dt="2022-10-24T02:31:35.949" v="12887" actId="20577"/>
          <ac:spMkLst>
            <pc:docMk/>
            <pc:sldMk cId="3490304382" sldId="278"/>
            <ac:spMk id="2" creationId="{EF229CA8-1FDC-417C-9CF2-6D4B787A6A3C}"/>
          </ac:spMkLst>
        </pc:spChg>
        <pc:spChg chg="del">
          <ac:chgData name="Kitazawa Masakiyo" userId="2bf3742da7ad8ecb" providerId="LiveId" clId="{88CE357B-5875-4C73-B8D5-D7F713942DD7}" dt="2022-10-23T15:46:16.884" v="8832" actId="478"/>
          <ac:spMkLst>
            <pc:docMk/>
            <pc:sldMk cId="3490304382" sldId="278"/>
            <ac:spMk id="3" creationId="{3AE9C1A4-9394-4513-9E18-D7A19B819612}"/>
          </ac:spMkLst>
        </pc:spChg>
        <pc:spChg chg="add del mod">
          <ac:chgData name="Kitazawa Masakiyo" userId="2bf3742da7ad8ecb" providerId="LiveId" clId="{88CE357B-5875-4C73-B8D5-D7F713942DD7}" dt="2022-10-24T01:13:12.741" v="10958"/>
          <ac:spMkLst>
            <pc:docMk/>
            <pc:sldMk cId="3490304382" sldId="278"/>
            <ac:spMk id="3" creationId="{7AC51C79-30C8-42C2-91AA-E7C2F0B756D4}"/>
          </ac:spMkLst>
        </pc:spChg>
        <pc:spChg chg="add mod">
          <ac:chgData name="Kitazawa Masakiyo" userId="2bf3742da7ad8ecb" providerId="LiveId" clId="{88CE357B-5875-4C73-B8D5-D7F713942DD7}" dt="2022-10-24T02:31:50.304" v="12903" actId="20577"/>
          <ac:spMkLst>
            <pc:docMk/>
            <pc:sldMk cId="3490304382" sldId="278"/>
            <ac:spMk id="4" creationId="{DEE91736-1321-4EBE-A91D-76E43F93D94B}"/>
          </ac:spMkLst>
        </pc:spChg>
        <pc:spChg chg="add mod">
          <ac:chgData name="Kitazawa Masakiyo" userId="2bf3742da7ad8ecb" providerId="LiveId" clId="{88CE357B-5875-4C73-B8D5-D7F713942DD7}" dt="2022-10-23T15:48:31.363" v="8902" actId="1076"/>
          <ac:spMkLst>
            <pc:docMk/>
            <pc:sldMk cId="3490304382" sldId="278"/>
            <ac:spMk id="6" creationId="{662C78FF-6A4A-4DE8-9A08-09BD682B5F0E}"/>
          </ac:spMkLst>
        </pc:spChg>
        <pc:spChg chg="add del mod">
          <ac:chgData name="Kitazawa Masakiyo" userId="2bf3742da7ad8ecb" providerId="LiveId" clId="{88CE357B-5875-4C73-B8D5-D7F713942DD7}" dt="2022-10-23T15:49:43.738" v="9023" actId="21"/>
          <ac:spMkLst>
            <pc:docMk/>
            <pc:sldMk cId="3490304382" sldId="278"/>
            <ac:spMk id="7" creationId="{2E0CE339-85BA-46C6-8C05-EF5A69E7CEC1}"/>
          </ac:spMkLst>
        </pc:spChg>
        <pc:spChg chg="add mod">
          <ac:chgData name="Kitazawa Masakiyo" userId="2bf3742da7ad8ecb" providerId="LiveId" clId="{88CE357B-5875-4C73-B8D5-D7F713942DD7}" dt="2022-10-24T01:13:34.618" v="11001" actId="207"/>
          <ac:spMkLst>
            <pc:docMk/>
            <pc:sldMk cId="3490304382" sldId="278"/>
            <ac:spMk id="7" creationId="{74C4D3B7-B0C8-49EB-BF28-BCFC6D14F082}"/>
          </ac:spMkLst>
        </pc:spChg>
        <pc:spChg chg="add mod">
          <ac:chgData name="Kitazawa Masakiyo" userId="2bf3742da7ad8ecb" providerId="LiveId" clId="{88CE357B-5875-4C73-B8D5-D7F713942DD7}" dt="2022-10-24T01:14:41.282" v="11039" actId="1038"/>
          <ac:spMkLst>
            <pc:docMk/>
            <pc:sldMk cId="3490304382" sldId="278"/>
            <ac:spMk id="8" creationId="{8E401240-A975-4D71-A023-FE45186650FD}"/>
          </ac:spMkLst>
        </pc:spChg>
        <pc:spChg chg="add mod">
          <ac:chgData name="Kitazawa Masakiyo" userId="2bf3742da7ad8ecb" providerId="LiveId" clId="{88CE357B-5875-4C73-B8D5-D7F713942DD7}" dt="2022-10-24T01:14:47.859" v="11040" actId="1076"/>
          <ac:spMkLst>
            <pc:docMk/>
            <pc:sldMk cId="3490304382" sldId="278"/>
            <ac:spMk id="9" creationId="{649761DD-7FA4-4126-80E5-CE5376A2D26F}"/>
          </ac:spMkLst>
        </pc:spChg>
        <pc:spChg chg="add mod">
          <ac:chgData name="Kitazawa Masakiyo" userId="2bf3742da7ad8ecb" providerId="LiveId" clId="{88CE357B-5875-4C73-B8D5-D7F713942DD7}" dt="2022-10-24T01:14:01.302" v="11009" actId="6549"/>
          <ac:spMkLst>
            <pc:docMk/>
            <pc:sldMk cId="3490304382" sldId="278"/>
            <ac:spMk id="10" creationId="{AA215BF9-3F19-4BF3-AA40-B799E64AE8E7}"/>
          </ac:spMkLst>
        </pc:spChg>
        <pc:picChg chg="add mod">
          <ac:chgData name="Kitazawa Masakiyo" userId="2bf3742da7ad8ecb" providerId="LiveId" clId="{88CE357B-5875-4C73-B8D5-D7F713942DD7}" dt="2022-10-24T01:13:54.469" v="11003" actId="14100"/>
          <ac:picMkLst>
            <pc:docMk/>
            <pc:sldMk cId="3490304382" sldId="278"/>
            <ac:picMk id="5" creationId="{19688C39-D0C2-417E-9DD1-95F00528D267}"/>
          </ac:picMkLst>
        </pc:picChg>
        <pc:picChg chg="add mod">
          <ac:chgData name="Kitazawa Masakiyo" userId="2bf3742da7ad8ecb" providerId="LiveId" clId="{88CE357B-5875-4C73-B8D5-D7F713942DD7}" dt="2022-10-24T02:33:00.414" v="12910" actId="1076"/>
          <ac:picMkLst>
            <pc:docMk/>
            <pc:sldMk cId="3490304382" sldId="278"/>
            <ac:picMk id="12" creationId="{1C37C131-9698-4661-8E6A-B8A21A5F30DF}"/>
          </ac:picMkLst>
        </pc:picChg>
      </pc:sldChg>
      <pc:sldChg chg="addSp delSp modSp new del mod delAnim modAnim">
        <pc:chgData name="Kitazawa Masakiyo" userId="2bf3742da7ad8ecb" providerId="LiveId" clId="{88CE357B-5875-4C73-B8D5-D7F713942DD7}" dt="2022-10-24T01:15:52.953" v="11047" actId="2696"/>
        <pc:sldMkLst>
          <pc:docMk/>
          <pc:sldMk cId="1305078078" sldId="279"/>
        </pc:sldMkLst>
        <pc:spChg chg="mod">
          <ac:chgData name="Kitazawa Masakiyo" userId="2bf3742da7ad8ecb" providerId="LiveId" clId="{88CE357B-5875-4C73-B8D5-D7F713942DD7}" dt="2022-10-23T15:54:51.788" v="9496" actId="20577"/>
          <ac:spMkLst>
            <pc:docMk/>
            <pc:sldMk cId="1305078078" sldId="279"/>
            <ac:spMk id="2" creationId="{E3AC4198-74D9-4597-8316-2C3F23E4EEA3}"/>
          </ac:spMkLst>
        </pc:spChg>
        <pc:spChg chg="del">
          <ac:chgData name="Kitazawa Masakiyo" userId="2bf3742da7ad8ecb" providerId="LiveId" clId="{88CE357B-5875-4C73-B8D5-D7F713942DD7}" dt="2022-10-23T15:54:55.652" v="9497" actId="478"/>
          <ac:spMkLst>
            <pc:docMk/>
            <pc:sldMk cId="1305078078" sldId="279"/>
            <ac:spMk id="3" creationId="{BF70274D-1325-4451-A4DE-292C86F923CD}"/>
          </ac:spMkLst>
        </pc:spChg>
        <pc:spChg chg="add mod">
          <ac:chgData name="Kitazawa Masakiyo" userId="2bf3742da7ad8ecb" providerId="LiveId" clId="{88CE357B-5875-4C73-B8D5-D7F713942DD7}" dt="2022-10-23T16:00:04.358" v="9843" actId="1076"/>
          <ac:spMkLst>
            <pc:docMk/>
            <pc:sldMk cId="1305078078" sldId="279"/>
            <ac:spMk id="4" creationId="{03B2AB4C-E8B6-429F-AABB-370B6A128022}"/>
          </ac:spMkLst>
        </pc:spChg>
        <pc:spChg chg="add del mod">
          <ac:chgData name="Kitazawa Masakiyo" userId="2bf3742da7ad8ecb" providerId="LiveId" clId="{88CE357B-5875-4C73-B8D5-D7F713942DD7}" dt="2022-10-23T15:55:52.072" v="9533" actId="478"/>
          <ac:spMkLst>
            <pc:docMk/>
            <pc:sldMk cId="1305078078" sldId="279"/>
            <ac:spMk id="6" creationId="{A16097D6-2841-4703-A2C2-AB846DC9D921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7" creationId="{43BDD037-D38A-4B16-B14D-5227643C4EEA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8" creationId="{D7E6739F-1D23-4579-A2C3-B560137E60E4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9" creationId="{2543422C-CC98-495B-81C6-FA4F7BA4EF79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10" creationId="{6CCC1D04-1971-45E4-A77C-3B40B18ED006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11" creationId="{397DA040-5D44-4851-A4B5-DCB8A2EC8FF6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12" creationId="{58D76FEF-3996-4B1F-8359-E6F62A5EAB50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13" creationId="{E82FD3D3-5A95-4E1E-9570-626DB70CA97B}"/>
          </ac:spMkLst>
        </pc:spChg>
        <pc:spChg chg="add mod">
          <ac:chgData name="Kitazawa Masakiyo" userId="2bf3742da7ad8ecb" providerId="LiveId" clId="{88CE357B-5875-4C73-B8D5-D7F713942DD7}" dt="2022-10-23T15:59:45.433" v="9821" actId="1076"/>
          <ac:spMkLst>
            <pc:docMk/>
            <pc:sldMk cId="1305078078" sldId="279"/>
            <ac:spMk id="14" creationId="{4C540F17-7D18-45A1-BE73-B22623808EC7}"/>
          </ac:spMkLst>
        </pc:spChg>
        <pc:spChg chg="add mod">
          <ac:chgData name="Kitazawa Masakiyo" userId="2bf3742da7ad8ecb" providerId="LiveId" clId="{88CE357B-5875-4C73-B8D5-D7F713942DD7}" dt="2022-10-23T16:00:07.275" v="9844" actId="1076"/>
          <ac:spMkLst>
            <pc:docMk/>
            <pc:sldMk cId="1305078078" sldId="279"/>
            <ac:spMk id="15" creationId="{A7710C16-BF5B-4E66-A82F-C2010AF57C17}"/>
          </ac:spMkLst>
        </pc:spChg>
        <pc:picChg chg="add mod">
          <ac:chgData name="Kitazawa Masakiyo" userId="2bf3742da7ad8ecb" providerId="LiveId" clId="{88CE357B-5875-4C73-B8D5-D7F713942DD7}" dt="2022-10-23T15:56:41.915" v="9538" actId="1076"/>
          <ac:picMkLst>
            <pc:docMk/>
            <pc:sldMk cId="1305078078" sldId="279"/>
            <ac:picMk id="5" creationId="{1050A1A8-30B6-4A75-89A7-267A082E5467}"/>
          </ac:picMkLst>
        </pc:picChg>
      </pc:sldChg>
      <pc:sldChg chg="addSp delSp modSp mod">
        <pc:chgData name="Kitazawa Masakiyo" userId="2bf3742da7ad8ecb" providerId="LiveId" clId="{88CE357B-5875-4C73-B8D5-D7F713942DD7}" dt="2022-10-24T01:20:49.951" v="11230" actId="1076"/>
        <pc:sldMkLst>
          <pc:docMk/>
          <pc:sldMk cId="733691581" sldId="280"/>
        </pc:sldMkLst>
        <pc:spChg chg="add mod">
          <ac:chgData name="Kitazawa Masakiyo" userId="2bf3742da7ad8ecb" providerId="LiveId" clId="{88CE357B-5875-4C73-B8D5-D7F713942DD7}" dt="2022-10-24T01:20:09.366" v="11182" actId="1076"/>
          <ac:spMkLst>
            <pc:docMk/>
            <pc:sldMk cId="733691581" sldId="280"/>
            <ac:spMk id="3" creationId="{A4237C82-3DCE-4DBE-BEC6-A5E9386D8C47}"/>
          </ac:spMkLst>
        </pc:spChg>
        <pc:spChg chg="add mod">
          <ac:chgData name="Kitazawa Masakiyo" userId="2bf3742da7ad8ecb" providerId="LiveId" clId="{88CE357B-5875-4C73-B8D5-D7F713942DD7}" dt="2022-10-24T01:20:49.951" v="11230" actId="1076"/>
          <ac:spMkLst>
            <pc:docMk/>
            <pc:sldMk cId="733691581" sldId="280"/>
            <ac:spMk id="6" creationId="{1C0E4A0F-8549-4AD0-A591-F1758D61FF69}"/>
          </ac:spMkLst>
        </pc:spChg>
        <pc:spChg chg="mod">
          <ac:chgData name="Kitazawa Masakiyo" userId="2bf3742da7ad8ecb" providerId="LiveId" clId="{88CE357B-5875-4C73-B8D5-D7F713942DD7}" dt="2022-10-24T01:17:20.087" v="11124" actId="20577"/>
          <ac:spMkLst>
            <pc:docMk/>
            <pc:sldMk cId="733691581" sldId="280"/>
            <ac:spMk id="15" creationId="{A7710C16-BF5B-4E66-A82F-C2010AF57C17}"/>
          </ac:spMkLst>
        </pc:spChg>
        <pc:picChg chg="mod">
          <ac:chgData name="Kitazawa Masakiyo" userId="2bf3742da7ad8ecb" providerId="LiveId" clId="{88CE357B-5875-4C73-B8D5-D7F713942DD7}" dt="2022-10-24T01:15:32.907" v="11045" actId="14100"/>
          <ac:picMkLst>
            <pc:docMk/>
            <pc:sldMk cId="733691581" sldId="280"/>
            <ac:picMk id="5" creationId="{1050A1A8-30B6-4A75-89A7-267A082E5467}"/>
          </ac:picMkLst>
        </pc:picChg>
        <pc:picChg chg="add del mod">
          <ac:chgData name="Kitazawa Masakiyo" userId="2bf3742da7ad8ecb" providerId="LiveId" clId="{88CE357B-5875-4C73-B8D5-D7F713942DD7}" dt="2022-10-24T01:16:02.554" v="11048" actId="21"/>
          <ac:picMkLst>
            <pc:docMk/>
            <pc:sldMk cId="733691581" sldId="280"/>
            <ac:picMk id="16" creationId="{B79A99B7-D6FF-4868-9C16-B42371FE07AB}"/>
          </ac:picMkLst>
        </pc:picChg>
      </pc:sldChg>
      <pc:sldChg chg="add del">
        <pc:chgData name="Kitazawa Masakiyo" userId="2bf3742da7ad8ecb" providerId="LiveId" clId="{88CE357B-5875-4C73-B8D5-D7F713942DD7}" dt="2022-10-23T16:00:45.488" v="9846"/>
        <pc:sldMkLst>
          <pc:docMk/>
          <pc:sldMk cId="2234760723" sldId="281"/>
        </pc:sldMkLst>
      </pc:sldChg>
      <pc:sldChg chg="addSp delSp modSp new mod">
        <pc:chgData name="Kitazawa Masakiyo" userId="2bf3742da7ad8ecb" providerId="LiveId" clId="{88CE357B-5875-4C73-B8D5-D7F713942DD7}" dt="2022-10-24T02:35:57.232" v="12941" actId="20577"/>
        <pc:sldMkLst>
          <pc:docMk/>
          <pc:sldMk cId="2516665188" sldId="281"/>
        </pc:sldMkLst>
        <pc:spChg chg="mod">
          <ac:chgData name="Kitazawa Masakiyo" userId="2bf3742da7ad8ecb" providerId="LiveId" clId="{88CE357B-5875-4C73-B8D5-D7F713942DD7}" dt="2022-10-24T01:35:20.574" v="11557" actId="6549"/>
          <ac:spMkLst>
            <pc:docMk/>
            <pc:sldMk cId="2516665188" sldId="281"/>
            <ac:spMk id="2" creationId="{B8CF4CB6-186F-4C89-963B-36BC27A28719}"/>
          </ac:spMkLst>
        </pc:spChg>
        <pc:spChg chg="del">
          <ac:chgData name="Kitazawa Masakiyo" userId="2bf3742da7ad8ecb" providerId="LiveId" clId="{88CE357B-5875-4C73-B8D5-D7F713942DD7}" dt="2022-10-23T16:01:37.924" v="9880" actId="478"/>
          <ac:spMkLst>
            <pc:docMk/>
            <pc:sldMk cId="2516665188" sldId="281"/>
            <ac:spMk id="3" creationId="{68A11D89-7F32-4199-BCDF-B41AD4742252}"/>
          </ac:spMkLst>
        </pc:spChg>
        <pc:spChg chg="add mod">
          <ac:chgData name="Kitazawa Masakiyo" userId="2bf3742da7ad8ecb" providerId="LiveId" clId="{88CE357B-5875-4C73-B8D5-D7F713942DD7}" dt="2022-10-24T01:37:52.014" v="11616" actId="122"/>
          <ac:spMkLst>
            <pc:docMk/>
            <pc:sldMk cId="2516665188" sldId="281"/>
            <ac:spMk id="3" creationId="{A5A2EF28-8086-4C4E-90F8-2E30ACDE91E3}"/>
          </ac:spMkLst>
        </pc:spChg>
        <pc:spChg chg="add mod">
          <ac:chgData name="Kitazawa Masakiyo" userId="2bf3742da7ad8ecb" providerId="LiveId" clId="{88CE357B-5875-4C73-B8D5-D7F713942DD7}" dt="2022-10-24T01:46:15.013" v="12009" actId="1076"/>
          <ac:spMkLst>
            <pc:docMk/>
            <pc:sldMk cId="2516665188" sldId="281"/>
            <ac:spMk id="4" creationId="{F98F3DE4-A3E4-4894-8533-10FEB156A6E3}"/>
          </ac:spMkLst>
        </pc:spChg>
        <pc:spChg chg="add mod">
          <ac:chgData name="Kitazawa Masakiyo" userId="2bf3742da7ad8ecb" providerId="LiveId" clId="{88CE357B-5875-4C73-B8D5-D7F713942DD7}" dt="2022-10-24T01:31:47.123" v="11369" actId="1076"/>
          <ac:spMkLst>
            <pc:docMk/>
            <pc:sldMk cId="2516665188" sldId="281"/>
            <ac:spMk id="6" creationId="{7489E55D-D276-4FFD-86A8-C2E1B3208D31}"/>
          </ac:spMkLst>
        </pc:spChg>
        <pc:spChg chg="add mod">
          <ac:chgData name="Kitazawa Masakiyo" userId="2bf3742da7ad8ecb" providerId="LiveId" clId="{88CE357B-5875-4C73-B8D5-D7F713942DD7}" dt="2022-10-24T01:31:34.154" v="11367" actId="1076"/>
          <ac:spMkLst>
            <pc:docMk/>
            <pc:sldMk cId="2516665188" sldId="281"/>
            <ac:spMk id="8" creationId="{2A68EFD4-8130-4812-9333-533A7377B976}"/>
          </ac:spMkLst>
        </pc:spChg>
        <pc:spChg chg="add mod">
          <ac:chgData name="Kitazawa Masakiyo" userId="2bf3742da7ad8ecb" providerId="LiveId" clId="{88CE357B-5875-4C73-B8D5-D7F713942DD7}" dt="2022-10-24T01:40:00.840" v="11657" actId="1038"/>
          <ac:spMkLst>
            <pc:docMk/>
            <pc:sldMk cId="2516665188" sldId="281"/>
            <ac:spMk id="9" creationId="{7EDBA5B7-D0D8-4F37-B6A9-F9C8C036EF31}"/>
          </ac:spMkLst>
        </pc:spChg>
        <pc:spChg chg="add mod">
          <ac:chgData name="Kitazawa Masakiyo" userId="2bf3742da7ad8ecb" providerId="LiveId" clId="{88CE357B-5875-4C73-B8D5-D7F713942DD7}" dt="2022-10-24T01:32:12.483" v="11396" actId="207"/>
          <ac:spMkLst>
            <pc:docMk/>
            <pc:sldMk cId="2516665188" sldId="281"/>
            <ac:spMk id="10" creationId="{E844601D-B2EA-4BFE-9D57-8E9E881F520D}"/>
          </ac:spMkLst>
        </pc:spChg>
        <pc:spChg chg="add mod">
          <ac:chgData name="Kitazawa Masakiyo" userId="2bf3742da7ad8ecb" providerId="LiveId" clId="{88CE357B-5875-4C73-B8D5-D7F713942DD7}" dt="2022-10-24T01:37:24.718" v="11590" actId="1076"/>
          <ac:spMkLst>
            <pc:docMk/>
            <pc:sldMk cId="2516665188" sldId="281"/>
            <ac:spMk id="12" creationId="{7A748E7E-322F-49AD-945F-3E670ED2C240}"/>
          </ac:spMkLst>
        </pc:spChg>
        <pc:spChg chg="add mod">
          <ac:chgData name="Kitazawa Masakiyo" userId="2bf3742da7ad8ecb" providerId="LiveId" clId="{88CE357B-5875-4C73-B8D5-D7F713942DD7}" dt="2022-10-24T01:40:21.480" v="11663" actId="20577"/>
          <ac:spMkLst>
            <pc:docMk/>
            <pc:sldMk cId="2516665188" sldId="281"/>
            <ac:spMk id="13" creationId="{3D5AB8E1-893C-41BC-9BC4-7111709464DE}"/>
          </ac:spMkLst>
        </pc:spChg>
        <pc:spChg chg="add mod">
          <ac:chgData name="Kitazawa Masakiyo" userId="2bf3742da7ad8ecb" providerId="LiveId" clId="{88CE357B-5875-4C73-B8D5-D7F713942DD7}" dt="2022-10-24T01:40:00.840" v="11657" actId="1038"/>
          <ac:spMkLst>
            <pc:docMk/>
            <pc:sldMk cId="2516665188" sldId="281"/>
            <ac:spMk id="14" creationId="{EFBA8B2D-A1CA-4AC9-8EF3-AD6C08A0CFC7}"/>
          </ac:spMkLst>
        </pc:spChg>
        <pc:spChg chg="add mod">
          <ac:chgData name="Kitazawa Masakiyo" userId="2bf3742da7ad8ecb" providerId="LiveId" clId="{88CE357B-5875-4C73-B8D5-D7F713942DD7}" dt="2022-10-24T01:40:00.840" v="11657" actId="1038"/>
          <ac:spMkLst>
            <pc:docMk/>
            <pc:sldMk cId="2516665188" sldId="281"/>
            <ac:spMk id="15" creationId="{45E1C667-3E46-4F85-B73D-7213183A87EB}"/>
          </ac:spMkLst>
        </pc:spChg>
        <pc:spChg chg="add mod">
          <ac:chgData name="Kitazawa Masakiyo" userId="2bf3742da7ad8ecb" providerId="LiveId" clId="{88CE357B-5875-4C73-B8D5-D7F713942DD7}" dt="2022-10-24T02:35:57.232" v="12941" actId="20577"/>
          <ac:spMkLst>
            <pc:docMk/>
            <pc:sldMk cId="2516665188" sldId="281"/>
            <ac:spMk id="19" creationId="{699D96BC-CBB3-4977-B08E-9A1CFA09FBDA}"/>
          </ac:spMkLst>
        </pc:spChg>
        <pc:spChg chg="add mod ord">
          <ac:chgData name="Kitazawa Masakiyo" userId="2bf3742da7ad8ecb" providerId="LiveId" clId="{88CE357B-5875-4C73-B8D5-D7F713942DD7}" dt="2022-10-24T01:38:32.540" v="11631" actId="14100"/>
          <ac:spMkLst>
            <pc:docMk/>
            <pc:sldMk cId="2516665188" sldId="281"/>
            <ac:spMk id="20" creationId="{6E4DD417-CD0B-4A0D-8F49-2AC5E07A085C}"/>
          </ac:spMkLst>
        </pc:spChg>
        <pc:spChg chg="add mod">
          <ac:chgData name="Kitazawa Masakiyo" userId="2bf3742da7ad8ecb" providerId="LiveId" clId="{88CE357B-5875-4C73-B8D5-D7F713942DD7}" dt="2022-10-24T01:39:50.198" v="11640" actId="1076"/>
          <ac:spMkLst>
            <pc:docMk/>
            <pc:sldMk cId="2516665188" sldId="281"/>
            <ac:spMk id="21" creationId="{B26E46A0-A2DA-41FA-9EEF-73624166E151}"/>
          </ac:spMkLst>
        </pc:spChg>
        <pc:spChg chg="add mod">
          <ac:chgData name="Kitazawa Masakiyo" userId="2bf3742da7ad8ecb" providerId="LiveId" clId="{88CE357B-5875-4C73-B8D5-D7F713942DD7}" dt="2022-10-24T01:40:48.522" v="11669" actId="2085"/>
          <ac:spMkLst>
            <pc:docMk/>
            <pc:sldMk cId="2516665188" sldId="281"/>
            <ac:spMk id="22" creationId="{902AE165-0479-49C5-AC9D-ECD1B122CC2C}"/>
          </ac:spMkLst>
        </pc:spChg>
        <pc:spChg chg="add mod">
          <ac:chgData name="Kitazawa Masakiyo" userId="2bf3742da7ad8ecb" providerId="LiveId" clId="{88CE357B-5875-4C73-B8D5-D7F713942DD7}" dt="2022-10-24T01:43:25.558" v="11926" actId="20577"/>
          <ac:spMkLst>
            <pc:docMk/>
            <pc:sldMk cId="2516665188" sldId="281"/>
            <ac:spMk id="23" creationId="{26FE669B-C4D2-4523-8D27-E33D59C6EDBC}"/>
          </ac:spMkLst>
        </pc:spChg>
        <pc:spChg chg="add del mod ord">
          <ac:chgData name="Kitazawa Masakiyo" userId="2bf3742da7ad8ecb" providerId="LiveId" clId="{88CE357B-5875-4C73-B8D5-D7F713942DD7}" dt="2022-10-24T01:43:04.847" v="11864" actId="21"/>
          <ac:spMkLst>
            <pc:docMk/>
            <pc:sldMk cId="2516665188" sldId="281"/>
            <ac:spMk id="24" creationId="{65C92258-C945-456C-9753-8A9C64A79700}"/>
          </ac:spMkLst>
        </pc:spChg>
        <pc:spChg chg="add mod ord">
          <ac:chgData name="Kitazawa Masakiyo" userId="2bf3742da7ad8ecb" providerId="LiveId" clId="{88CE357B-5875-4C73-B8D5-D7F713942DD7}" dt="2022-10-24T02:34:49.486" v="12917" actId="14100"/>
          <ac:spMkLst>
            <pc:docMk/>
            <pc:sldMk cId="2516665188" sldId="281"/>
            <ac:spMk id="25" creationId="{2FA98577-4507-4CB3-A9ED-D08898F80FE7}"/>
          </ac:spMkLst>
        </pc:spChg>
        <pc:picChg chg="add mod modCrop">
          <ac:chgData name="Kitazawa Masakiyo" userId="2bf3742da7ad8ecb" providerId="LiveId" clId="{88CE357B-5875-4C73-B8D5-D7F713942DD7}" dt="2022-10-24T02:35:01.512" v="12919" actId="1076"/>
          <ac:picMkLst>
            <pc:docMk/>
            <pc:sldMk cId="2516665188" sldId="281"/>
            <ac:picMk id="5" creationId="{A871C682-7149-4F21-8D4E-148A31612367}"/>
          </ac:picMkLst>
        </pc:picChg>
        <pc:picChg chg="add mod ord modCrop">
          <ac:chgData name="Kitazawa Masakiyo" userId="2bf3742da7ad8ecb" providerId="LiveId" clId="{88CE357B-5875-4C73-B8D5-D7F713942DD7}" dt="2022-10-24T02:35:22.207" v="12939" actId="166"/>
          <ac:picMkLst>
            <pc:docMk/>
            <pc:sldMk cId="2516665188" sldId="281"/>
            <ac:picMk id="7" creationId="{B1A646B4-4FF7-4E5C-8DF0-A00773D0F053}"/>
          </ac:picMkLst>
        </pc:picChg>
        <pc:picChg chg="add mod">
          <ac:chgData name="Kitazawa Masakiyo" userId="2bf3742da7ad8ecb" providerId="LiveId" clId="{88CE357B-5875-4C73-B8D5-D7F713942DD7}" dt="2022-10-24T02:35:15.980" v="12938" actId="1037"/>
          <ac:picMkLst>
            <pc:docMk/>
            <pc:sldMk cId="2516665188" sldId="281"/>
            <ac:picMk id="11" creationId="{9C45B129-7DAC-4A62-9B63-55BD1ADE39EE}"/>
          </ac:picMkLst>
        </pc:picChg>
        <pc:picChg chg="add del mod">
          <ac:chgData name="Kitazawa Masakiyo" userId="2bf3742da7ad8ecb" providerId="LiveId" clId="{88CE357B-5875-4C73-B8D5-D7F713942DD7}" dt="2022-10-24T01:36:54" v="11585"/>
          <ac:picMkLst>
            <pc:docMk/>
            <pc:sldMk cId="2516665188" sldId="281"/>
            <ac:picMk id="16" creationId="{476353E5-D813-4E7A-B8B7-83116E2997EC}"/>
          </ac:picMkLst>
        </pc:picChg>
        <pc:picChg chg="add mod">
          <ac:chgData name="Kitazawa Masakiyo" userId="2bf3742da7ad8ecb" providerId="LiveId" clId="{88CE357B-5875-4C73-B8D5-D7F713942DD7}" dt="2022-10-24T01:40:34.663" v="11665" actId="1076"/>
          <ac:picMkLst>
            <pc:docMk/>
            <pc:sldMk cId="2516665188" sldId="281"/>
            <ac:picMk id="18" creationId="{BEC19388-BF94-4781-8C07-45B066F347E3}"/>
          </ac:picMkLst>
        </pc:picChg>
      </pc:sldChg>
      <pc:sldChg chg="addSp delSp modSp new mod">
        <pc:chgData name="Kitazawa Masakiyo" userId="2bf3742da7ad8ecb" providerId="LiveId" clId="{88CE357B-5875-4C73-B8D5-D7F713942DD7}" dt="2022-10-24T02:37:13.926" v="12949" actId="14100"/>
        <pc:sldMkLst>
          <pc:docMk/>
          <pc:sldMk cId="659799832" sldId="282"/>
        </pc:sldMkLst>
        <pc:spChg chg="mod">
          <ac:chgData name="Kitazawa Masakiyo" userId="2bf3742da7ad8ecb" providerId="LiveId" clId="{88CE357B-5875-4C73-B8D5-D7F713942DD7}" dt="2022-10-23T16:02:37.438" v="9936" actId="20577"/>
          <ac:spMkLst>
            <pc:docMk/>
            <pc:sldMk cId="659799832" sldId="282"/>
            <ac:spMk id="2" creationId="{4E124CB1-1B53-4F3F-AE8D-B4A83F971FBB}"/>
          </ac:spMkLst>
        </pc:spChg>
        <pc:spChg chg="del">
          <ac:chgData name="Kitazawa Masakiyo" userId="2bf3742da7ad8ecb" providerId="LiveId" clId="{88CE357B-5875-4C73-B8D5-D7F713942DD7}" dt="2022-10-23T16:02:40.060" v="9937" actId="478"/>
          <ac:spMkLst>
            <pc:docMk/>
            <pc:sldMk cId="659799832" sldId="282"/>
            <ac:spMk id="3" creationId="{89100096-6746-49C1-8E42-4AF895FCE7C0}"/>
          </ac:spMkLst>
        </pc:spChg>
        <pc:spChg chg="add mod">
          <ac:chgData name="Kitazawa Masakiyo" userId="2bf3742da7ad8ecb" providerId="LiveId" clId="{88CE357B-5875-4C73-B8D5-D7F713942DD7}" dt="2022-10-23T16:03:03.290" v="9938"/>
          <ac:spMkLst>
            <pc:docMk/>
            <pc:sldMk cId="659799832" sldId="282"/>
            <ac:spMk id="4" creationId="{31BECF1D-9912-4973-B720-9C56FBBE3EF3}"/>
          </ac:spMkLst>
        </pc:spChg>
        <pc:spChg chg="add mod">
          <ac:chgData name="Kitazawa Masakiyo" userId="2bf3742da7ad8ecb" providerId="LiveId" clId="{88CE357B-5875-4C73-B8D5-D7F713942DD7}" dt="2022-10-23T16:03:32.867" v="9940" actId="1076"/>
          <ac:spMkLst>
            <pc:docMk/>
            <pc:sldMk cId="659799832" sldId="282"/>
            <ac:spMk id="9" creationId="{D315620E-20E9-4ADB-89A0-006EC9599D94}"/>
          </ac:spMkLst>
        </pc:spChg>
        <pc:spChg chg="add mod">
          <ac:chgData name="Kitazawa Masakiyo" userId="2bf3742da7ad8ecb" providerId="LiveId" clId="{88CE357B-5875-4C73-B8D5-D7F713942DD7}" dt="2022-10-23T16:03:32.867" v="9940" actId="1076"/>
          <ac:spMkLst>
            <pc:docMk/>
            <pc:sldMk cId="659799832" sldId="282"/>
            <ac:spMk id="10" creationId="{249916E4-B675-4019-90B9-FE92E16D983C}"/>
          </ac:spMkLst>
        </pc:spChg>
        <pc:spChg chg="add mod">
          <ac:chgData name="Kitazawa Masakiyo" userId="2bf3742da7ad8ecb" providerId="LiveId" clId="{88CE357B-5875-4C73-B8D5-D7F713942DD7}" dt="2022-10-24T02:36:46.877" v="12944" actId="2085"/>
          <ac:spMkLst>
            <pc:docMk/>
            <pc:sldMk cId="659799832" sldId="282"/>
            <ac:spMk id="11" creationId="{B5E7F8A8-FBC9-4E1F-BD29-7893A0AA7B89}"/>
          </ac:spMkLst>
        </pc:spChg>
        <pc:spChg chg="add mod">
          <ac:chgData name="Kitazawa Masakiyo" userId="2bf3742da7ad8ecb" providerId="LiveId" clId="{88CE357B-5875-4C73-B8D5-D7F713942DD7}" dt="2022-10-23T16:08:06.632" v="10050" actId="1076"/>
          <ac:spMkLst>
            <pc:docMk/>
            <pc:sldMk cId="659799832" sldId="282"/>
            <ac:spMk id="12" creationId="{5E255F75-FED8-41C8-9FE4-A6656D5F90AF}"/>
          </ac:spMkLst>
        </pc:spChg>
        <pc:spChg chg="add mod ord">
          <ac:chgData name="Kitazawa Masakiyo" userId="2bf3742da7ad8ecb" providerId="LiveId" clId="{88CE357B-5875-4C73-B8D5-D7F713942DD7}" dt="2022-10-24T01:44:24.687" v="11933" actId="166"/>
          <ac:spMkLst>
            <pc:docMk/>
            <pc:sldMk cId="659799832" sldId="282"/>
            <ac:spMk id="14" creationId="{39C3D8C9-8E39-4D89-9AC9-E9B6B0B3C244}"/>
          </ac:spMkLst>
        </pc:spChg>
        <pc:spChg chg="add mod ord">
          <ac:chgData name="Kitazawa Masakiyo" userId="2bf3742da7ad8ecb" providerId="LiveId" clId="{88CE357B-5875-4C73-B8D5-D7F713942DD7}" dt="2022-10-24T01:44:27.291" v="11934"/>
          <ac:spMkLst>
            <pc:docMk/>
            <pc:sldMk cId="659799832" sldId="282"/>
            <ac:spMk id="15" creationId="{1CF172EA-AA22-40AE-8F18-2B1D717C03B7}"/>
          </ac:spMkLst>
        </pc:spChg>
        <pc:spChg chg="add mod">
          <ac:chgData name="Kitazawa Masakiyo" userId="2bf3742da7ad8ecb" providerId="LiveId" clId="{88CE357B-5875-4C73-B8D5-D7F713942DD7}" dt="2022-10-24T01:44:03.064" v="11932" actId="1076"/>
          <ac:spMkLst>
            <pc:docMk/>
            <pc:sldMk cId="659799832" sldId="282"/>
            <ac:spMk id="20" creationId="{5662D419-F120-4BCC-815C-6A2AB4491405}"/>
          </ac:spMkLst>
        </pc:spChg>
        <pc:spChg chg="add mod ord">
          <ac:chgData name="Kitazawa Masakiyo" userId="2bf3742da7ad8ecb" providerId="LiveId" clId="{88CE357B-5875-4C73-B8D5-D7F713942DD7}" dt="2022-10-24T02:37:13.926" v="12949" actId="14100"/>
          <ac:spMkLst>
            <pc:docMk/>
            <pc:sldMk cId="659799832" sldId="282"/>
            <ac:spMk id="23" creationId="{A88C01C6-DD74-4C23-8638-409EE7637805}"/>
          </ac:spMkLst>
        </pc:spChg>
        <pc:spChg chg="add mod">
          <ac:chgData name="Kitazawa Masakiyo" userId="2bf3742da7ad8ecb" providerId="LiveId" clId="{88CE357B-5875-4C73-B8D5-D7F713942DD7}" dt="2022-10-24T01:46:25.960" v="12014" actId="6549"/>
          <ac:spMkLst>
            <pc:docMk/>
            <pc:sldMk cId="659799832" sldId="282"/>
            <ac:spMk id="27" creationId="{1C84C935-085C-430E-9B6E-9994B6155430}"/>
          </ac:spMkLst>
        </pc:spChg>
        <pc:graphicFrameChg chg="add mod">
          <ac:chgData name="Kitazawa Masakiyo" userId="2bf3742da7ad8ecb" providerId="LiveId" clId="{88CE357B-5875-4C73-B8D5-D7F713942DD7}" dt="2022-10-23T16:06:56.767" v="9985" actId="692"/>
          <ac:graphicFrameMkLst>
            <pc:docMk/>
            <pc:sldMk cId="659799832" sldId="282"/>
            <ac:graphicFrameMk id="5" creationId="{6EE75EE6-85A7-4326-B700-F8B65C9B2C3E}"/>
          </ac:graphicFrameMkLst>
        </pc:graphicFrameChg>
        <pc:graphicFrameChg chg="add del mod">
          <ac:chgData name="Kitazawa Masakiyo" userId="2bf3742da7ad8ecb" providerId="LiveId" clId="{88CE357B-5875-4C73-B8D5-D7F713942DD7}" dt="2022-10-23T16:06:31.157" v="9981" actId="21"/>
          <ac:graphicFrameMkLst>
            <pc:docMk/>
            <pc:sldMk cId="659799832" sldId="282"/>
            <ac:graphicFrameMk id="6" creationId="{58261668-B32A-45E5-9FCE-D2AEF3BCAB3D}"/>
          </ac:graphicFrameMkLst>
        </pc:graphicFrameChg>
        <pc:graphicFrameChg chg="add mod">
          <ac:chgData name="Kitazawa Masakiyo" userId="2bf3742da7ad8ecb" providerId="LiveId" clId="{88CE357B-5875-4C73-B8D5-D7F713942DD7}" dt="2022-10-23T16:07:37.222" v="9989" actId="14861"/>
          <ac:graphicFrameMkLst>
            <pc:docMk/>
            <pc:sldMk cId="659799832" sldId="282"/>
            <ac:graphicFrameMk id="26" creationId="{749CA666-0905-449D-96F6-9B6076ADABD8}"/>
          </ac:graphicFrameMkLst>
        </pc:graphicFrameChg>
        <pc:picChg chg="add del mod">
          <ac:chgData name="Kitazawa Masakiyo" userId="2bf3742da7ad8ecb" providerId="LiveId" clId="{88CE357B-5875-4C73-B8D5-D7F713942DD7}" dt="2022-10-23T16:04:26.661" v="9952"/>
          <ac:picMkLst>
            <pc:docMk/>
            <pc:sldMk cId="659799832" sldId="282"/>
            <ac:picMk id="13" creationId="{5F227ED6-9F3A-4B14-99D1-EC13EF61FECF}"/>
          </ac:picMkLst>
        </pc:picChg>
        <pc:picChg chg="add mod">
          <ac:chgData name="Kitazawa Masakiyo" userId="2bf3742da7ad8ecb" providerId="LiveId" clId="{88CE357B-5875-4C73-B8D5-D7F713942DD7}" dt="2022-10-23T16:04:26.661" v="9950"/>
          <ac:picMkLst>
            <pc:docMk/>
            <pc:sldMk cId="659799832" sldId="282"/>
            <ac:picMk id="17" creationId="{C01DA9C1-A973-47F2-AAEB-D43B2B375C5B}"/>
          </ac:picMkLst>
        </pc:picChg>
        <pc:picChg chg="add mod">
          <ac:chgData name="Kitazawa Masakiyo" userId="2bf3742da7ad8ecb" providerId="LiveId" clId="{88CE357B-5875-4C73-B8D5-D7F713942DD7}" dt="2022-10-23T16:04:50.250" v="9960" actId="1076"/>
          <ac:picMkLst>
            <pc:docMk/>
            <pc:sldMk cId="659799832" sldId="282"/>
            <ac:picMk id="21" creationId="{25ADCEE8-569A-4762-AAF0-38F1AD2C5B0E}"/>
          </ac:picMkLst>
        </pc:picChg>
        <pc:picChg chg="add mod">
          <ac:chgData name="Kitazawa Masakiyo" userId="2bf3742da7ad8ecb" providerId="LiveId" clId="{88CE357B-5875-4C73-B8D5-D7F713942DD7}" dt="2022-10-23T16:05:32.633" v="9974" actId="1076"/>
          <ac:picMkLst>
            <pc:docMk/>
            <pc:sldMk cId="659799832" sldId="282"/>
            <ac:picMk id="25" creationId="{B4C2D835-0701-44A5-97D8-E28EF485A9B3}"/>
          </ac:picMkLst>
        </pc:picChg>
        <pc:cxnChg chg="add mod">
          <ac:chgData name="Kitazawa Masakiyo" userId="2bf3742da7ad8ecb" providerId="LiveId" clId="{88CE357B-5875-4C73-B8D5-D7F713942DD7}" dt="2022-10-23T16:06:08.127" v="9978" actId="14861"/>
          <ac:cxnSpMkLst>
            <pc:docMk/>
            <pc:sldMk cId="659799832" sldId="282"/>
            <ac:cxnSpMk id="7" creationId="{52DD1CDE-6EF4-43AC-B7D7-1B5FE62999DB}"/>
          </ac:cxnSpMkLst>
        </pc:cxnChg>
        <pc:cxnChg chg="add mod">
          <ac:chgData name="Kitazawa Masakiyo" userId="2bf3742da7ad8ecb" providerId="LiveId" clId="{88CE357B-5875-4C73-B8D5-D7F713942DD7}" dt="2022-10-23T16:06:08.127" v="9978" actId="14861"/>
          <ac:cxnSpMkLst>
            <pc:docMk/>
            <pc:sldMk cId="659799832" sldId="282"/>
            <ac:cxnSpMk id="8" creationId="{C67FA653-4E72-4C56-A366-137BAA96D794}"/>
          </ac:cxnSpMkLst>
        </pc:cxnChg>
        <pc:cxnChg chg="add mod">
          <ac:chgData name="Kitazawa Masakiyo" userId="2bf3742da7ad8ecb" providerId="LiveId" clId="{88CE357B-5875-4C73-B8D5-D7F713942DD7}" dt="2022-10-24T01:46:54.085" v="12020" actId="692"/>
          <ac:cxnSpMkLst>
            <pc:docMk/>
            <pc:sldMk cId="659799832" sldId="282"/>
            <ac:cxnSpMk id="19" creationId="{41C5D7A2-4728-4BB9-8FDB-6E2D7D615464}"/>
          </ac:cxnSpMkLst>
        </pc:cxnChg>
        <pc:cxnChg chg="add mod">
          <ac:chgData name="Kitazawa Masakiyo" userId="2bf3742da7ad8ecb" providerId="LiveId" clId="{88CE357B-5875-4C73-B8D5-D7F713942DD7}" dt="2022-10-24T01:46:57.838" v="12021" actId="692"/>
          <ac:cxnSpMkLst>
            <pc:docMk/>
            <pc:sldMk cId="659799832" sldId="282"/>
            <ac:cxnSpMk id="22" creationId="{99040352-D98D-48E5-9DC7-C3D69F9CBF9B}"/>
          </ac:cxnSpMkLst>
        </pc:cxnChg>
      </pc:sldChg>
      <pc:sldChg chg="addSp delSp modSp new mod modAnim">
        <pc:chgData name="Kitazawa Masakiyo" userId="2bf3742da7ad8ecb" providerId="LiveId" clId="{88CE357B-5875-4C73-B8D5-D7F713942DD7}" dt="2022-10-24T02:40:00.174" v="12992"/>
        <pc:sldMkLst>
          <pc:docMk/>
          <pc:sldMk cId="1610956372" sldId="283"/>
        </pc:sldMkLst>
        <pc:spChg chg="mod">
          <ac:chgData name="Kitazawa Masakiyo" userId="2bf3742da7ad8ecb" providerId="LiveId" clId="{88CE357B-5875-4C73-B8D5-D7F713942DD7}" dt="2022-10-24T02:37:42.950" v="12969" actId="20577"/>
          <ac:spMkLst>
            <pc:docMk/>
            <pc:sldMk cId="1610956372" sldId="283"/>
            <ac:spMk id="2" creationId="{3231BAA6-F991-4871-81FE-317D9ECDBC9C}"/>
          </ac:spMkLst>
        </pc:spChg>
        <pc:spChg chg="add del mod topLvl">
          <ac:chgData name="Kitazawa Masakiyo" userId="2bf3742da7ad8ecb" providerId="LiveId" clId="{88CE357B-5875-4C73-B8D5-D7F713942DD7}" dt="2022-10-24T02:39:39.641" v="12983" actId="478"/>
          <ac:spMkLst>
            <pc:docMk/>
            <pc:sldMk cId="1610956372" sldId="283"/>
            <ac:spMk id="3" creationId="{1496ACC6-B90E-447F-9842-A8DFAC582CA8}"/>
          </ac:spMkLst>
        </pc:spChg>
        <pc:spChg chg="del">
          <ac:chgData name="Kitazawa Masakiyo" userId="2bf3742da7ad8ecb" providerId="LiveId" clId="{88CE357B-5875-4C73-B8D5-D7F713942DD7}" dt="2022-10-23T16:10:06.937" v="10167" actId="21"/>
          <ac:spMkLst>
            <pc:docMk/>
            <pc:sldMk cId="1610956372" sldId="283"/>
            <ac:spMk id="3" creationId="{CE28BDA0-B66B-46A7-9ED2-A5C2AA7EE99E}"/>
          </ac:spMkLst>
        </pc:spChg>
        <pc:spChg chg="add del mod topLvl">
          <ac:chgData name="Kitazawa Masakiyo" userId="2bf3742da7ad8ecb" providerId="LiveId" clId="{88CE357B-5875-4C73-B8D5-D7F713942DD7}" dt="2022-10-24T02:39:37.331" v="12982" actId="478"/>
          <ac:spMkLst>
            <pc:docMk/>
            <pc:sldMk cId="1610956372" sldId="283"/>
            <ac:spMk id="6" creationId="{3FB08995-1F11-4375-B968-DB10CF191EAD}"/>
          </ac:spMkLst>
        </pc:spChg>
        <pc:spChg chg="add del mod">
          <ac:chgData name="Kitazawa Masakiyo" userId="2bf3742da7ad8ecb" providerId="LiveId" clId="{88CE357B-5875-4C73-B8D5-D7F713942DD7}" dt="2022-10-23T16:11:20.956" v="10175"/>
          <ac:spMkLst>
            <pc:docMk/>
            <pc:sldMk cId="1610956372" sldId="283"/>
            <ac:spMk id="6" creationId="{E91B2599-BC61-4C73-968F-9D53D12D9B3F}"/>
          </ac:spMkLst>
        </pc:spChg>
        <pc:spChg chg="add mod ord topLvl">
          <ac:chgData name="Kitazawa Masakiyo" userId="2bf3742da7ad8ecb" providerId="LiveId" clId="{88CE357B-5875-4C73-B8D5-D7F713942DD7}" dt="2022-10-23T16:15:55.167" v="10250" actId="338"/>
          <ac:spMkLst>
            <pc:docMk/>
            <pc:sldMk cId="1610956372" sldId="283"/>
            <ac:spMk id="7" creationId="{9FF31A72-60D9-490E-9FA0-FD94F698F6B7}"/>
          </ac:spMkLst>
        </pc:spChg>
        <pc:spChg chg="add del mod topLvl">
          <ac:chgData name="Kitazawa Masakiyo" userId="2bf3742da7ad8ecb" providerId="LiveId" clId="{88CE357B-5875-4C73-B8D5-D7F713942DD7}" dt="2022-10-24T02:39:36.120" v="12981" actId="478"/>
          <ac:spMkLst>
            <pc:docMk/>
            <pc:sldMk cId="1610956372" sldId="283"/>
            <ac:spMk id="8" creationId="{98F2F3E0-80A4-4F3F-B459-B628F424B67F}"/>
          </ac:spMkLst>
        </pc:spChg>
        <pc:spChg chg="mod">
          <ac:chgData name="Kitazawa Masakiyo" userId="2bf3742da7ad8ecb" providerId="LiveId" clId="{88CE357B-5875-4C73-B8D5-D7F713942DD7}" dt="2022-10-23T16:13:04.630" v="10225"/>
          <ac:spMkLst>
            <pc:docMk/>
            <pc:sldMk cId="1610956372" sldId="283"/>
            <ac:spMk id="10" creationId="{76EA8EE6-486A-4C37-98D2-0487785101E2}"/>
          </ac:spMkLst>
        </pc:spChg>
        <pc:spChg chg="mod">
          <ac:chgData name="Kitazawa Masakiyo" userId="2bf3742da7ad8ecb" providerId="LiveId" clId="{88CE357B-5875-4C73-B8D5-D7F713942DD7}" dt="2022-10-23T16:16:43.023" v="10254"/>
          <ac:spMkLst>
            <pc:docMk/>
            <pc:sldMk cId="1610956372" sldId="283"/>
            <ac:spMk id="20" creationId="{C7541969-5975-4534-947E-FD5733F473DD}"/>
          </ac:spMkLst>
        </pc:spChg>
        <pc:spChg chg="add mod">
          <ac:chgData name="Kitazawa Masakiyo" userId="2bf3742da7ad8ecb" providerId="LiveId" clId="{88CE357B-5875-4C73-B8D5-D7F713942DD7}" dt="2022-10-24T01:51:24.553" v="12106" actId="1076"/>
          <ac:spMkLst>
            <pc:docMk/>
            <pc:sldMk cId="1610956372" sldId="283"/>
            <ac:spMk id="22" creationId="{83AC66B8-EBD9-48E6-B813-CE2290B001BD}"/>
          </ac:spMkLst>
        </pc:spChg>
        <pc:spChg chg="add mod ord">
          <ac:chgData name="Kitazawa Masakiyo" userId="2bf3742da7ad8ecb" providerId="LiveId" clId="{88CE357B-5875-4C73-B8D5-D7F713942DD7}" dt="2022-10-24T01:51:24.553" v="12106" actId="1076"/>
          <ac:spMkLst>
            <pc:docMk/>
            <pc:sldMk cId="1610956372" sldId="283"/>
            <ac:spMk id="24" creationId="{79589D36-FB38-4EAA-86DB-469BDD052802}"/>
          </ac:spMkLst>
        </pc:spChg>
        <pc:spChg chg="add mod ord">
          <ac:chgData name="Kitazawa Masakiyo" userId="2bf3742da7ad8ecb" providerId="LiveId" clId="{88CE357B-5875-4C73-B8D5-D7F713942DD7}" dt="2022-10-23T16:24:18.796" v="10546" actId="1037"/>
          <ac:spMkLst>
            <pc:docMk/>
            <pc:sldMk cId="1610956372" sldId="283"/>
            <ac:spMk id="25" creationId="{4E4F7231-197E-423E-A9D1-9EBB036FD6D5}"/>
          </ac:spMkLst>
        </pc:spChg>
        <pc:spChg chg="add mod">
          <ac:chgData name="Kitazawa Masakiyo" userId="2bf3742da7ad8ecb" providerId="LiveId" clId="{88CE357B-5875-4C73-B8D5-D7F713942DD7}" dt="2022-10-24T01:51:24.553" v="12106" actId="1076"/>
          <ac:spMkLst>
            <pc:docMk/>
            <pc:sldMk cId="1610956372" sldId="283"/>
            <ac:spMk id="26" creationId="{9E4BDE9A-CCF8-4AE6-ABC5-5476909E53B3}"/>
          </ac:spMkLst>
        </pc:spChg>
        <pc:spChg chg="add mod">
          <ac:chgData name="Kitazawa Masakiyo" userId="2bf3742da7ad8ecb" providerId="LiveId" clId="{88CE357B-5875-4C73-B8D5-D7F713942DD7}" dt="2022-10-24T01:51:24.553" v="12106" actId="1076"/>
          <ac:spMkLst>
            <pc:docMk/>
            <pc:sldMk cId="1610956372" sldId="283"/>
            <ac:spMk id="27" creationId="{AFE1E7DE-10BE-4AE6-A81F-7E22888E5A79}"/>
          </ac:spMkLst>
        </pc:spChg>
        <pc:spChg chg="add del mod">
          <ac:chgData name="Kitazawa Masakiyo" userId="2bf3742da7ad8ecb" providerId="LiveId" clId="{88CE357B-5875-4C73-B8D5-D7F713942DD7}" dt="2022-10-24T02:39:26.226" v="12978" actId="21"/>
          <ac:spMkLst>
            <pc:docMk/>
            <pc:sldMk cId="1610956372" sldId="283"/>
            <ac:spMk id="28" creationId="{873AAB6F-73D1-4DAE-8ED4-0DEED5BD2465}"/>
          </ac:spMkLst>
        </pc:spChg>
        <pc:spChg chg="add mod">
          <ac:chgData name="Kitazawa Masakiyo" userId="2bf3742da7ad8ecb" providerId="LiveId" clId="{88CE357B-5875-4C73-B8D5-D7F713942DD7}" dt="2022-10-24T02:39:53.695" v="12990" actId="164"/>
          <ac:spMkLst>
            <pc:docMk/>
            <pc:sldMk cId="1610956372" sldId="283"/>
            <ac:spMk id="30" creationId="{5C68541F-2ED5-44B1-865F-BAFB15CF9D95}"/>
          </ac:spMkLst>
        </pc:spChg>
        <pc:spChg chg="add mod">
          <ac:chgData name="Kitazawa Masakiyo" userId="2bf3742da7ad8ecb" providerId="LiveId" clId="{88CE357B-5875-4C73-B8D5-D7F713942DD7}" dt="2022-10-24T02:39:53.695" v="12990" actId="164"/>
          <ac:spMkLst>
            <pc:docMk/>
            <pc:sldMk cId="1610956372" sldId="283"/>
            <ac:spMk id="31" creationId="{DE0C2FE4-98A1-4B97-B360-51105AC22CD8}"/>
          </ac:spMkLst>
        </pc:spChg>
        <pc:spChg chg="add mod">
          <ac:chgData name="Kitazawa Masakiyo" userId="2bf3742da7ad8ecb" providerId="LiveId" clId="{88CE357B-5875-4C73-B8D5-D7F713942DD7}" dt="2022-10-24T02:39:53.695" v="12990" actId="164"/>
          <ac:spMkLst>
            <pc:docMk/>
            <pc:sldMk cId="1610956372" sldId="283"/>
            <ac:spMk id="33" creationId="{6F88B2F2-55CA-4F44-8AD6-E031C891DD50}"/>
          </ac:spMkLst>
        </pc:spChg>
        <pc:grpChg chg="add del mod">
          <ac:chgData name="Kitazawa Masakiyo" userId="2bf3742da7ad8ecb" providerId="LiveId" clId="{88CE357B-5875-4C73-B8D5-D7F713942DD7}" dt="2022-10-23T16:13:57.460" v="10230" actId="165"/>
          <ac:grpSpMkLst>
            <pc:docMk/>
            <pc:sldMk cId="1610956372" sldId="283"/>
            <ac:grpSpMk id="8" creationId="{370BDF12-2DE0-4A80-9F91-24EC09243147}"/>
          </ac:grpSpMkLst>
        </pc:grpChg>
        <pc:grpChg chg="add del mod">
          <ac:chgData name="Kitazawa Masakiyo" userId="2bf3742da7ad8ecb" providerId="LiveId" clId="{88CE357B-5875-4C73-B8D5-D7F713942DD7}" dt="2022-10-23T16:13:33.056" v="10228"/>
          <ac:grpSpMkLst>
            <pc:docMk/>
            <pc:sldMk cId="1610956372" sldId="283"/>
            <ac:grpSpMk id="9" creationId="{DCFC4E82-804A-4A77-8834-A34BEFC77628}"/>
          </ac:grpSpMkLst>
        </pc:grpChg>
        <pc:grpChg chg="add del mod">
          <ac:chgData name="Kitazawa Masakiyo" userId="2bf3742da7ad8ecb" providerId="LiveId" clId="{88CE357B-5875-4C73-B8D5-D7F713942DD7}" dt="2022-10-24T02:39:22.086" v="12976" actId="165"/>
          <ac:grpSpMkLst>
            <pc:docMk/>
            <pc:sldMk cId="1610956372" sldId="283"/>
            <ac:grpSpMk id="9" creationId="{FAFB5AC0-AE24-4699-9D5C-D1248FA33629}"/>
          </ac:grpSpMkLst>
        </pc:grpChg>
        <pc:grpChg chg="add mod">
          <ac:chgData name="Kitazawa Masakiyo" userId="2bf3742da7ad8ecb" providerId="LiveId" clId="{88CE357B-5875-4C73-B8D5-D7F713942DD7}" dt="2022-10-24T02:39:57.144" v="12991" actId="1076"/>
          <ac:grpSpMkLst>
            <pc:docMk/>
            <pc:sldMk cId="1610956372" sldId="283"/>
            <ac:grpSpMk id="10" creationId="{77E7091B-A30F-4382-8EF0-BD91BAF655DE}"/>
          </ac:grpSpMkLst>
        </pc:grpChg>
        <pc:grpChg chg="add mod">
          <ac:chgData name="Kitazawa Masakiyo" userId="2bf3742da7ad8ecb" providerId="LiveId" clId="{88CE357B-5875-4C73-B8D5-D7F713942DD7}" dt="2022-10-23T16:16:26.483" v="10252" actId="164"/>
          <ac:grpSpMkLst>
            <pc:docMk/>
            <pc:sldMk cId="1610956372" sldId="283"/>
            <ac:grpSpMk id="15" creationId="{88CD9FB6-CAB7-4E81-AB6C-A2DA99B8F8EE}"/>
          </ac:grpSpMkLst>
        </pc:grpChg>
        <pc:grpChg chg="add mod ord">
          <ac:chgData name="Kitazawa Masakiyo" userId="2bf3742da7ad8ecb" providerId="LiveId" clId="{88CE357B-5875-4C73-B8D5-D7F713942DD7}" dt="2022-10-23T16:23:57.589" v="10538" actId="1038"/>
          <ac:grpSpMkLst>
            <pc:docMk/>
            <pc:sldMk cId="1610956372" sldId="283"/>
            <ac:grpSpMk id="16" creationId="{333B8601-9808-4C7F-882B-744D9BE7C0EF}"/>
          </ac:grpSpMkLst>
        </pc:grpChg>
        <pc:grpChg chg="add mod ord">
          <ac:chgData name="Kitazawa Masakiyo" userId="2bf3742da7ad8ecb" providerId="LiveId" clId="{88CE357B-5875-4C73-B8D5-D7F713942DD7}" dt="2022-10-23T16:23:57.589" v="10538" actId="1038"/>
          <ac:grpSpMkLst>
            <pc:docMk/>
            <pc:sldMk cId="1610956372" sldId="283"/>
            <ac:grpSpMk id="17" creationId="{271CE26F-50DA-4AE3-9707-B91382B10536}"/>
          </ac:grpSpMkLst>
        </pc:grpChg>
        <pc:grpChg chg="mod">
          <ac:chgData name="Kitazawa Masakiyo" userId="2bf3742da7ad8ecb" providerId="LiveId" clId="{88CE357B-5875-4C73-B8D5-D7F713942DD7}" dt="2022-10-23T16:16:43.023" v="10254"/>
          <ac:grpSpMkLst>
            <pc:docMk/>
            <pc:sldMk cId="1610956372" sldId="283"/>
            <ac:grpSpMk id="18" creationId="{5E8861FE-9DBE-4D63-9B5A-0F1DEF1C3F2D}"/>
          </ac:grpSpMkLst>
        </pc:grpChg>
        <pc:graphicFrameChg chg="add mod topLvl">
          <ac:chgData name="Kitazawa Masakiyo" userId="2bf3742da7ad8ecb" providerId="LiveId" clId="{88CE357B-5875-4C73-B8D5-D7F713942DD7}" dt="2022-10-24T01:48:29.501" v="12039" actId="166"/>
          <ac:graphicFrameMkLst>
            <pc:docMk/>
            <pc:sldMk cId="1610956372" sldId="283"/>
            <ac:graphicFrameMk id="5" creationId="{1C02EB01-08D9-4123-80A5-BE1CA43EDEBE}"/>
          </ac:graphicFrameMkLst>
        </pc:graphicFrameChg>
        <pc:graphicFrameChg chg="mod">
          <ac:chgData name="Kitazawa Masakiyo" userId="2bf3742da7ad8ecb" providerId="LiveId" clId="{88CE357B-5875-4C73-B8D5-D7F713942DD7}" dt="2022-10-23T16:13:04.630" v="10225"/>
          <ac:graphicFrameMkLst>
            <pc:docMk/>
            <pc:sldMk cId="1610956372" sldId="283"/>
            <ac:graphicFrameMk id="11" creationId="{2A124A2B-423B-4081-ABA3-DC507F836B54}"/>
          </ac:graphicFrameMkLst>
        </pc:graphicFrameChg>
        <pc:graphicFrameChg chg="mod">
          <ac:chgData name="Kitazawa Masakiyo" userId="2bf3742da7ad8ecb" providerId="LiveId" clId="{88CE357B-5875-4C73-B8D5-D7F713942DD7}" dt="2022-10-23T16:16:43.023" v="10254"/>
          <ac:graphicFrameMkLst>
            <pc:docMk/>
            <pc:sldMk cId="1610956372" sldId="283"/>
            <ac:graphicFrameMk id="21" creationId="{467BBCE1-1025-4028-95A9-D053E1D21E6F}"/>
          </ac:graphicFrameMkLst>
        </pc:graphicFrameChg>
        <pc:picChg chg="add mod">
          <ac:chgData name="Kitazawa Masakiyo" userId="2bf3742da7ad8ecb" providerId="LiveId" clId="{88CE357B-5875-4C73-B8D5-D7F713942DD7}" dt="2022-10-24T01:51:37.169" v="12108" actId="14100"/>
          <ac:picMkLst>
            <pc:docMk/>
            <pc:sldMk cId="1610956372" sldId="283"/>
            <ac:picMk id="4" creationId="{E8EA2D66-7058-440E-8F4C-BDD36BFE3A46}"/>
          </ac:picMkLst>
        </pc:picChg>
        <pc:picChg chg="add del mod">
          <ac:chgData name="Kitazawa Masakiyo" userId="2bf3742da7ad8ecb" providerId="LiveId" clId="{88CE357B-5875-4C73-B8D5-D7F713942DD7}" dt="2022-10-23T16:26:45.069" v="10674"/>
          <ac:picMkLst>
            <pc:docMk/>
            <pc:sldMk cId="1610956372" sldId="283"/>
            <ac:picMk id="28" creationId="{26C67E15-86AD-49B7-AB4F-782C9FAD5BAB}"/>
          </ac:picMkLst>
        </pc:picChg>
        <pc:picChg chg="add del mod">
          <ac:chgData name="Kitazawa Masakiyo" userId="2bf3742da7ad8ecb" providerId="LiveId" clId="{88CE357B-5875-4C73-B8D5-D7F713942DD7}" dt="2022-10-23T16:26:55.891" v="10686"/>
          <ac:picMkLst>
            <pc:docMk/>
            <pc:sldMk cId="1610956372" sldId="283"/>
            <ac:picMk id="30" creationId="{F5D03111-6DEE-4830-A5B1-BEAEDAF81462}"/>
          </ac:picMkLst>
        </pc:picChg>
        <pc:picChg chg="add mod">
          <ac:chgData name="Kitazawa Masakiyo" userId="2bf3742da7ad8ecb" providerId="LiveId" clId="{88CE357B-5875-4C73-B8D5-D7F713942DD7}" dt="2022-10-24T01:51:33.302" v="12107" actId="14100"/>
          <ac:picMkLst>
            <pc:docMk/>
            <pc:sldMk cId="1610956372" sldId="283"/>
            <ac:picMk id="32" creationId="{051DB991-C861-43CC-8D4F-60021708594B}"/>
          </ac:picMkLst>
        </pc:picChg>
        <pc:cxnChg chg="add mod">
          <ac:chgData name="Kitazawa Masakiyo" userId="2bf3742da7ad8ecb" providerId="LiveId" clId="{88CE357B-5875-4C73-B8D5-D7F713942DD7}" dt="2022-10-23T16:16:26.483" v="10252" actId="164"/>
          <ac:cxnSpMkLst>
            <pc:docMk/>
            <pc:sldMk cId="1610956372" sldId="283"/>
            <ac:cxnSpMk id="13" creationId="{39970E7F-01E0-43A5-BF78-7501A5AF4BB0}"/>
          </ac:cxnSpMkLst>
        </pc:cxnChg>
        <pc:cxnChg chg="mod">
          <ac:chgData name="Kitazawa Masakiyo" userId="2bf3742da7ad8ecb" providerId="LiveId" clId="{88CE357B-5875-4C73-B8D5-D7F713942DD7}" dt="2022-10-23T16:16:43.023" v="10254"/>
          <ac:cxnSpMkLst>
            <pc:docMk/>
            <pc:sldMk cId="1610956372" sldId="283"/>
            <ac:cxnSpMk id="19" creationId="{071CCF2E-9D68-4FE9-9290-B7A3B801DDA4}"/>
          </ac:cxnSpMkLst>
        </pc:cxnChg>
        <pc:cxnChg chg="add mod ord topLvl">
          <ac:chgData name="Kitazawa Masakiyo" userId="2bf3742da7ad8ecb" providerId="LiveId" clId="{88CE357B-5875-4C73-B8D5-D7F713942DD7}" dt="2022-10-24T02:39:46.494" v="12989" actId="1038"/>
          <ac:cxnSpMkLst>
            <pc:docMk/>
            <pc:sldMk cId="1610956372" sldId="283"/>
            <ac:cxnSpMk id="23" creationId="{8AF70BFD-06CE-4701-B953-EA6FCABD8DAB}"/>
          </ac:cxnSpMkLst>
        </pc:cxnChg>
        <pc:cxnChg chg="add mod">
          <ac:chgData name="Kitazawa Masakiyo" userId="2bf3742da7ad8ecb" providerId="LiveId" clId="{88CE357B-5875-4C73-B8D5-D7F713942DD7}" dt="2022-10-24T02:39:53.695" v="12990" actId="164"/>
          <ac:cxnSpMkLst>
            <pc:docMk/>
            <pc:sldMk cId="1610956372" sldId="283"/>
            <ac:cxnSpMk id="29" creationId="{EBE1D74C-ACB2-4F41-9136-46844F77F67C}"/>
          </ac:cxnSpMkLst>
        </pc:cxnChg>
      </pc:sldChg>
      <pc:sldChg chg="addSp delSp modSp mod">
        <pc:chgData name="Kitazawa Masakiyo" userId="2bf3742da7ad8ecb" providerId="LiveId" clId="{88CE357B-5875-4C73-B8D5-D7F713942DD7}" dt="2022-10-24T01:21:39.225" v="11257" actId="21"/>
        <pc:sldMkLst>
          <pc:docMk/>
          <pc:sldMk cId="872939777" sldId="284"/>
        </pc:sldMkLst>
        <pc:spChg chg="add del mod">
          <ac:chgData name="Kitazawa Masakiyo" userId="2bf3742da7ad8ecb" providerId="LiveId" clId="{88CE357B-5875-4C73-B8D5-D7F713942DD7}" dt="2022-10-24T01:21:39.225" v="11257" actId="21"/>
          <ac:spMkLst>
            <pc:docMk/>
            <pc:sldMk cId="872939777" sldId="284"/>
            <ac:spMk id="3" creationId="{15D2EF45-718B-4921-9B0C-CD60B851E0CB}"/>
          </ac:spMkLst>
        </pc:spChg>
        <pc:spChg chg="del">
          <ac:chgData name="Kitazawa Masakiyo" userId="2bf3742da7ad8ecb" providerId="LiveId" clId="{88CE357B-5875-4C73-B8D5-D7F713942DD7}" dt="2022-10-24T01:17:32.801" v="11125" actId="21"/>
          <ac:spMkLst>
            <pc:docMk/>
            <pc:sldMk cId="872939777" sldId="284"/>
            <ac:spMk id="15" creationId="{A7710C16-BF5B-4E66-A82F-C2010AF57C17}"/>
          </ac:spMkLst>
        </pc:spChg>
        <pc:spChg chg="add mod ord">
          <ac:chgData name="Kitazawa Masakiyo" userId="2bf3742da7ad8ecb" providerId="LiveId" clId="{88CE357B-5875-4C73-B8D5-D7F713942DD7}" dt="2022-10-24T01:18:32.293" v="11128" actId="167"/>
          <ac:spMkLst>
            <pc:docMk/>
            <pc:sldMk cId="872939777" sldId="284"/>
            <ac:spMk id="17" creationId="{83F86E5F-F696-466C-A6F4-70AFBE5BA007}"/>
          </ac:spMkLst>
        </pc:spChg>
        <pc:spChg chg="add mod">
          <ac:chgData name="Kitazawa Masakiyo" userId="2bf3742da7ad8ecb" providerId="LiveId" clId="{88CE357B-5875-4C73-B8D5-D7F713942DD7}" dt="2022-10-24T01:20:54.577" v="11231"/>
          <ac:spMkLst>
            <pc:docMk/>
            <pc:sldMk cId="872939777" sldId="284"/>
            <ac:spMk id="18" creationId="{F247D3EA-1F1A-4035-B525-EBD30030063D}"/>
          </ac:spMkLst>
        </pc:spChg>
        <pc:spChg chg="add mod">
          <ac:chgData name="Kitazawa Masakiyo" userId="2bf3742da7ad8ecb" providerId="LiveId" clId="{88CE357B-5875-4C73-B8D5-D7F713942DD7}" dt="2022-10-24T01:21:03.944" v="11232"/>
          <ac:spMkLst>
            <pc:docMk/>
            <pc:sldMk cId="872939777" sldId="284"/>
            <ac:spMk id="19" creationId="{63E5DAA7-BD32-47EE-9842-67B3078B6CA9}"/>
          </ac:spMkLst>
        </pc:spChg>
        <pc:picChg chg="mod ord">
          <ac:chgData name="Kitazawa Masakiyo" userId="2bf3742da7ad8ecb" providerId="LiveId" clId="{88CE357B-5875-4C73-B8D5-D7F713942DD7}" dt="2022-10-24T01:21:20.325" v="11237" actId="1037"/>
          <ac:picMkLst>
            <pc:docMk/>
            <pc:sldMk cId="872939777" sldId="284"/>
            <ac:picMk id="16" creationId="{B79A99B7-D6FF-4868-9C16-B42371FE07AB}"/>
          </ac:picMkLst>
        </pc:picChg>
      </pc:sldChg>
      <pc:sldMasterChg chg="addSldLayout">
        <pc:chgData name="Kitazawa Masakiyo" userId="2bf3742da7ad8ecb" providerId="LiveId" clId="{88CE357B-5875-4C73-B8D5-D7F713942DD7}" dt="2022-10-22T00:03:08.961" v="0" actId="680"/>
        <pc:sldMasterMkLst>
          <pc:docMk/>
          <pc:sldMasterMk cId="3476916931" sldId="2147483648"/>
        </pc:sldMasterMkLst>
        <pc:sldLayoutChg chg="add">
          <pc:chgData name="Kitazawa Masakiyo" userId="2bf3742da7ad8ecb" providerId="LiveId" clId="{88CE357B-5875-4C73-B8D5-D7F713942DD7}" dt="2022-10-22T00:03:08.961" v="0" actId="680"/>
          <pc:sldLayoutMkLst>
            <pc:docMk/>
            <pc:sldMasterMk cId="3476916931" sldId="2147483648"/>
            <pc:sldLayoutMk cId="3668522878" sldId="2147483649"/>
          </pc:sldLayoutMkLst>
        </pc:sldLayoutChg>
      </pc:sldMasterChg>
      <pc:sldMasterChg chg="modSp mod modSldLayout">
        <pc:chgData name="Kitazawa Masakiyo" userId="2bf3742da7ad8ecb" providerId="LiveId" clId="{88CE357B-5875-4C73-B8D5-D7F713942DD7}" dt="2022-10-23T09:43:15.040" v="2868" actId="14100"/>
        <pc:sldMasterMkLst>
          <pc:docMk/>
          <pc:sldMasterMk cId="2035011341" sldId="2147483650"/>
        </pc:sldMasterMkLst>
        <pc:spChg chg="mod">
          <ac:chgData name="Kitazawa Masakiyo" userId="2bf3742da7ad8ecb" providerId="LiveId" clId="{88CE357B-5875-4C73-B8D5-D7F713942DD7}" dt="2022-10-23T08:34:28.785" v="2391" actId="1035"/>
          <ac:spMkLst>
            <pc:docMk/>
            <pc:sldMasterMk cId="2035011341" sldId="2147483650"/>
            <ac:spMk id="2" creationId="{00000000-0000-0000-0000-000000000000}"/>
          </ac:spMkLst>
        </pc:spChg>
        <pc:sldLayoutChg chg="modSp mod setBg">
          <pc:chgData name="Kitazawa Masakiyo" userId="2bf3742da7ad8ecb" providerId="LiveId" clId="{88CE357B-5875-4C73-B8D5-D7F713942DD7}" dt="2022-10-23T09:43:15.040" v="2868" actId="14100"/>
          <pc:sldLayoutMkLst>
            <pc:docMk/>
            <pc:sldMasterMk cId="2035011341" sldId="2147483650"/>
            <pc:sldLayoutMk cId="3645497777" sldId="2147483651"/>
          </pc:sldLayoutMkLst>
          <pc:spChg chg="mod">
            <ac:chgData name="Kitazawa Masakiyo" userId="2bf3742da7ad8ecb" providerId="LiveId" clId="{88CE357B-5875-4C73-B8D5-D7F713942DD7}" dt="2022-10-23T09:43:15.040" v="2868" actId="14100"/>
            <ac:spMkLst>
              <pc:docMk/>
              <pc:sldMasterMk cId="2035011341" sldId="2147483650"/>
              <pc:sldLayoutMk cId="3645497777" sldId="2147483651"/>
              <ac:spMk id="2" creationId="{00000000-0000-0000-0000-000000000000}"/>
            </ac:spMkLst>
          </pc:spChg>
          <pc:spChg chg="mod">
            <ac:chgData name="Kitazawa Masakiyo" userId="2bf3742da7ad8ecb" providerId="LiveId" clId="{88CE357B-5875-4C73-B8D5-D7F713942DD7}" dt="2022-10-23T09:41:59.815" v="2860" actId="207"/>
            <ac:spMkLst>
              <pc:docMk/>
              <pc:sldMasterMk cId="2035011341" sldId="2147483650"/>
              <pc:sldLayoutMk cId="3645497777" sldId="2147483651"/>
              <ac:spMk id="3" creationId="{00000000-0000-0000-0000-000000000000}"/>
            </ac:spMkLst>
          </pc:spChg>
        </pc:sldLayoutChg>
        <pc:sldLayoutChg chg="modSp">
          <pc:chgData name="Kitazawa Masakiyo" userId="2bf3742da7ad8ecb" providerId="LiveId" clId="{88CE357B-5875-4C73-B8D5-D7F713942DD7}" dt="2022-10-23T08:35:06.942" v="2394" actId="122"/>
          <pc:sldLayoutMkLst>
            <pc:docMk/>
            <pc:sldMasterMk cId="2035011341" sldId="2147483650"/>
            <pc:sldLayoutMk cId="1092692731" sldId="2147483652"/>
          </pc:sldLayoutMkLst>
          <pc:spChg chg="mod">
            <ac:chgData name="Kitazawa Masakiyo" userId="2bf3742da7ad8ecb" providerId="LiveId" clId="{88CE357B-5875-4C73-B8D5-D7F713942DD7}" dt="2022-10-23T08:35:06.942" v="2394" actId="122"/>
            <ac:spMkLst>
              <pc:docMk/>
              <pc:sldMasterMk cId="2035011341" sldId="2147483650"/>
              <pc:sldLayoutMk cId="1092692731" sldId="2147483652"/>
              <ac:spMk id="2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2D-4396-AAA1-B3A5723C5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rgbClr val="0070C0">
                  <a:alpha val="40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2C-4846-9DD5-03B25765A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90-4CCE-9EAE-068E2C03E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2D-4396-AAA1-B3A5723C5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C000"/>
              </a:solidFill>
              <a:round/>
            </a:ln>
            <a:effectLst>
              <a:glow rad="38100">
                <a:schemeClr val="accent4"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-1.22514845490862E-16</c:v>
                </c:pt>
                <c:pt idx="1">
                  <c:v>-0.30901699437494751</c:v>
                </c:pt>
                <c:pt idx="2">
                  <c:v>-0.58778525229247325</c:v>
                </c:pt>
                <c:pt idx="3">
                  <c:v>-0.80901699437494745</c:v>
                </c:pt>
                <c:pt idx="4">
                  <c:v>-0.95105651629515364</c:v>
                </c:pt>
                <c:pt idx="5">
                  <c:v>-1</c:v>
                </c:pt>
                <c:pt idx="6">
                  <c:v>-0.95105651629515353</c:v>
                </c:pt>
                <c:pt idx="7">
                  <c:v>-0.80901699437494745</c:v>
                </c:pt>
                <c:pt idx="8">
                  <c:v>-0.58778525229247314</c:v>
                </c:pt>
                <c:pt idx="9">
                  <c:v>-0.3090169943749474</c:v>
                </c:pt>
                <c:pt idx="10">
                  <c:v>0</c:v>
                </c:pt>
                <c:pt idx="11">
                  <c:v>0.3090169943749474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0.95105651629515353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0.58778525229247325</c:v>
                </c:pt>
                <c:pt idx="19">
                  <c:v>0.30901699437494751</c:v>
                </c:pt>
                <c:pt idx="20">
                  <c:v>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96-4C6C-8756-F107F3B77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5">
          <a:satMod val="175000"/>
          <a:alpha val="40000"/>
        </a:schemeClr>
      </a:glow>
    </a:effectLst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C000"/>
              </a:solidFill>
              <a:round/>
            </a:ln>
            <a:effectLst>
              <a:glow rad="63500">
                <a:schemeClr val="accent4"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1.22514845490862E-16</c:v>
                </c:pt>
                <c:pt idx="1">
                  <c:v>0.30901699437494751</c:v>
                </c:pt>
                <c:pt idx="2">
                  <c:v>0.58778525229247325</c:v>
                </c:pt>
                <c:pt idx="3">
                  <c:v>0.80901699437494745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0.95105651629515353</c:v>
                </c:pt>
                <c:pt idx="7">
                  <c:v>0.80901699437494745</c:v>
                </c:pt>
                <c:pt idx="8">
                  <c:v>0.58778525229247314</c:v>
                </c:pt>
                <c:pt idx="9">
                  <c:v>0.3090169943749474</c:v>
                </c:pt>
                <c:pt idx="10">
                  <c:v>0</c:v>
                </c:pt>
                <c:pt idx="11">
                  <c:v>-0.3090169943749474</c:v>
                </c:pt>
                <c:pt idx="12">
                  <c:v>-0.58778525229247314</c:v>
                </c:pt>
                <c:pt idx="13">
                  <c:v>-0.80901699437494745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-0.80901699437494745</c:v>
                </c:pt>
                <c:pt idx="18">
                  <c:v>-0.58778525229247325</c:v>
                </c:pt>
                <c:pt idx="19">
                  <c:v>-0.30901699437494751</c:v>
                </c:pt>
                <c:pt idx="20">
                  <c:v>-1.22514845490862E-16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45-45E6-92F9-71ABBA01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 w="25400">
          <a:noFill/>
        </a:ln>
        <a:effectLst>
          <a:glow rad="63500">
            <a:schemeClr val="accent4">
              <a:lumMod val="40000"/>
              <a:lumOff val="60000"/>
              <a:alpha val="40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7F-4A80-85D1-77A4F118F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12-4C0A-9567-1AC0A5C2A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66-488F-8BCA-99075D9CF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97-4EA2-A6E1-9EE70EB89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'[新規 Microsoft Excel ワークシート.xlsx]Sheet1'!$A$1:$A$31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'[新規 Microsoft Excel ワークシート.xlsx]Sheet1'!$B$1:$B$31</c:f>
              <c:numCache>
                <c:formatCode>General</c:formatCode>
                <c:ptCount val="31"/>
                <c:pt idx="0">
                  <c:v>-0.99505475368673058</c:v>
                </c:pt>
                <c:pt idx="1">
                  <c:v>-0.99263152020112788</c:v>
                </c:pt>
                <c:pt idx="2">
                  <c:v>-0.9890274022010993</c:v>
                </c:pt>
                <c:pt idx="3">
                  <c:v>-0.98367485769368002</c:v>
                </c:pt>
                <c:pt idx="4">
                  <c:v>-0.97574313003145152</c:v>
                </c:pt>
                <c:pt idx="5">
                  <c:v>-0.96402758007581701</c:v>
                </c:pt>
                <c:pt idx="6">
                  <c:v>-0.9468060128462682</c:v>
                </c:pt>
                <c:pt idx="7">
                  <c:v>-0.92166855440647122</c:v>
                </c:pt>
                <c:pt idx="8">
                  <c:v>-0.88535164820226242</c:v>
                </c:pt>
                <c:pt idx="9">
                  <c:v>-0.83365460701215521</c:v>
                </c:pt>
                <c:pt idx="10">
                  <c:v>-0.76159415595576485</c:v>
                </c:pt>
                <c:pt idx="11">
                  <c:v>-0.66403677026784891</c:v>
                </c:pt>
                <c:pt idx="12">
                  <c:v>-0.5370495669980353</c:v>
                </c:pt>
                <c:pt idx="13">
                  <c:v>-0.3799489622552249</c:v>
                </c:pt>
                <c:pt idx="14">
                  <c:v>-0.19737532022490403</c:v>
                </c:pt>
                <c:pt idx="15">
                  <c:v>0</c:v>
                </c:pt>
                <c:pt idx="16">
                  <c:v>0.19737532022490403</c:v>
                </c:pt>
                <c:pt idx="17">
                  <c:v>0.3799489622552249</c:v>
                </c:pt>
                <c:pt idx="18">
                  <c:v>0.5370495669980353</c:v>
                </c:pt>
                <c:pt idx="19">
                  <c:v>0.66403677026784891</c:v>
                </c:pt>
                <c:pt idx="20">
                  <c:v>0.76159415595576485</c:v>
                </c:pt>
                <c:pt idx="21">
                  <c:v>0.83365460701215521</c:v>
                </c:pt>
                <c:pt idx="22">
                  <c:v>0.88535164820226242</c:v>
                </c:pt>
                <c:pt idx="23">
                  <c:v>0.92166855440647122</c:v>
                </c:pt>
                <c:pt idx="24">
                  <c:v>0.9468060128462682</c:v>
                </c:pt>
                <c:pt idx="25">
                  <c:v>0.96402758007581701</c:v>
                </c:pt>
                <c:pt idx="26">
                  <c:v>0.97574313003145152</c:v>
                </c:pt>
                <c:pt idx="27">
                  <c:v>0.98367485769368002</c:v>
                </c:pt>
                <c:pt idx="28">
                  <c:v>0.9890274022010993</c:v>
                </c:pt>
                <c:pt idx="29">
                  <c:v>0.99263152020112788</c:v>
                </c:pt>
                <c:pt idx="30">
                  <c:v>0.99505475368673058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E1-4F2C-9F04-A7E9558D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93199"/>
        <c:axId val="639990703"/>
      </c:scatterChart>
      <c:valAx>
        <c:axId val="639993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990703"/>
        <c:crosses val="autoZero"/>
        <c:crossBetween val="midCat"/>
      </c:valAx>
      <c:valAx>
        <c:axId val="639990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993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530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7352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hart" Target="../charts/char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hart" Target="../charts/chart8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5" Type="http://schemas.openxmlformats.org/officeDocument/2006/relationships/image" Target="../media/image44.png"/><Relationship Id="rId10" Type="http://schemas.openxmlformats.org/officeDocument/2006/relationships/chart" Target="../charts/chart7.xml"/><Relationship Id="rId4" Type="http://schemas.openxmlformats.org/officeDocument/2006/relationships/image" Target="../media/image39.png"/><Relationship Id="rId9" Type="http://schemas.openxmlformats.org/officeDocument/2006/relationships/image" Target="../media/image290.png"/><Relationship Id="rId1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chart" Target="../charts/chart11.xml"/><Relationship Id="rId10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13.png"/><Relationship Id="rId12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6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6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37.png"/><Relationship Id="rId4" Type="http://schemas.openxmlformats.org/officeDocument/2006/relationships/image" Target="../media/image74.png"/><Relationship Id="rId9" Type="http://schemas.openxmlformats.org/officeDocument/2006/relationships/image" Target="../media/image13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9.png"/><Relationship Id="rId3" Type="http://schemas.openxmlformats.org/officeDocument/2006/relationships/image" Target="../media/image850.png"/><Relationship Id="rId21" Type="http://schemas.openxmlformats.org/officeDocument/2006/relationships/image" Target="../media/image92.png"/><Relationship Id="rId17" Type="http://schemas.openxmlformats.org/officeDocument/2006/relationships/image" Target="../media/image88.png"/><Relationship Id="rId2" Type="http://schemas.openxmlformats.org/officeDocument/2006/relationships/image" Target="../media/image840.png"/><Relationship Id="rId16" Type="http://schemas.openxmlformats.org/officeDocument/2006/relationships/image" Target="../media/image830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15" Type="http://schemas.openxmlformats.org/officeDocument/2006/relationships/image" Target="../media/image790.png"/><Relationship Id="rId19" Type="http://schemas.openxmlformats.org/officeDocument/2006/relationships/image" Target="../media/image90.png"/><Relationship Id="rId4" Type="http://schemas.openxmlformats.org/officeDocument/2006/relationships/image" Target="../media/image8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chart" Target="../charts/chart2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333E7-8339-4B4A-A22F-A6835D69A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Energy-momentum tensor</a:t>
            </a:r>
            <a:br>
              <a:rPr lang="en-US" altLang="ja-JP" dirty="0"/>
            </a:br>
            <a:r>
              <a:rPr lang="en-US" altLang="ja-JP" dirty="0"/>
              <a:t>around the kink </a:t>
            </a:r>
            <a:br>
              <a:rPr lang="en-US" altLang="ja-JP" dirty="0"/>
            </a:br>
            <a:r>
              <a:rPr lang="en-US" altLang="ja-JP" dirty="0"/>
              <a:t>in 1+1d field theories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43FDEB-7613-45BD-9E72-3FF5A842B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sz="3200" dirty="0"/>
          </a:p>
          <a:p>
            <a:r>
              <a:rPr kumimoji="1" lang="en-US" altLang="ja-JP" sz="3200" dirty="0"/>
              <a:t>Hiroaki Ito, Masakiyo Kitazawa</a:t>
            </a:r>
          </a:p>
          <a:p>
            <a:r>
              <a:rPr lang="en-US" altLang="ja-JP" sz="3200" dirty="0"/>
              <a:t>in preparation</a:t>
            </a:r>
            <a:endParaRPr kumimoji="1" lang="en-US" altLang="ja-JP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6051CD-EE10-4756-BD4D-6B8ED0CADB99}"/>
              </a:ext>
            </a:extLst>
          </p:cNvPr>
          <p:cNvSpPr txBox="1"/>
          <p:nvPr/>
        </p:nvSpPr>
        <p:spPr>
          <a:xfrm>
            <a:off x="3525713" y="6103620"/>
            <a:ext cx="514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KEK Journal club, online, 2022/10/24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FA98577-4507-4CB3-A9ED-D08898F80FE7}"/>
              </a:ext>
            </a:extLst>
          </p:cNvPr>
          <p:cNvSpPr/>
          <p:nvPr/>
        </p:nvSpPr>
        <p:spPr>
          <a:xfrm>
            <a:off x="7115992" y="1399091"/>
            <a:ext cx="4993449" cy="5385380"/>
          </a:xfrm>
          <a:prstGeom prst="roundRect">
            <a:avLst>
              <a:gd name="adj" fmla="val 58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E4DD417-CD0B-4A0D-8F49-2AC5E07A085C}"/>
              </a:ext>
            </a:extLst>
          </p:cNvPr>
          <p:cNvSpPr/>
          <p:nvPr/>
        </p:nvSpPr>
        <p:spPr>
          <a:xfrm>
            <a:off x="232926" y="1187562"/>
            <a:ext cx="6500677" cy="3285886"/>
          </a:xfrm>
          <a:prstGeom prst="roundRect">
            <a:avLst>
              <a:gd name="adj" fmla="val 81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CF4CB6-186F-4C89-963B-36BC27A2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in Dual SC 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8F3DE4-A3E4-4894-8533-10FEB156A6E3}"/>
              </a:ext>
            </a:extLst>
          </p:cNvPr>
          <p:cNvSpPr txBox="1"/>
          <p:nvPr/>
        </p:nvSpPr>
        <p:spPr>
          <a:xfrm>
            <a:off x="8944023" y="1027227"/>
            <a:ext cx="316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Yanagihara, MK, PTEP (’19)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71C682-7149-4F21-8D4E-148A31612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812"/>
          <a:stretch/>
        </p:blipFill>
        <p:spPr>
          <a:xfrm>
            <a:off x="7480243" y="2342983"/>
            <a:ext cx="4528415" cy="16895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89E55D-D276-4FFD-86A8-C2E1B3208D31}"/>
              </a:ext>
            </a:extLst>
          </p:cNvPr>
          <p:cNvSpPr txBox="1"/>
          <p:nvPr/>
        </p:nvSpPr>
        <p:spPr>
          <a:xfrm>
            <a:off x="7461409" y="1931960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1"/>
                </a:solidFill>
              </a:rPr>
              <a:t>Abelian-Higgs model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68EFD4-8130-4812-9333-533A7377B976}"/>
              </a:ext>
            </a:extLst>
          </p:cNvPr>
          <p:cNvSpPr txBox="1"/>
          <p:nvPr/>
        </p:nvSpPr>
        <p:spPr>
          <a:xfrm>
            <a:off x="7461409" y="4011783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1"/>
                </a:solidFill>
              </a:rPr>
              <a:t>Lattice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A2EF28-8086-4C4E-90F8-2E30ACDE91E3}"/>
              </a:ext>
            </a:extLst>
          </p:cNvPr>
          <p:cNvSpPr txBox="1"/>
          <p:nvPr/>
        </p:nvSpPr>
        <p:spPr>
          <a:xfrm>
            <a:off x="641350" y="1276350"/>
            <a:ext cx="505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/>
                </a:solidFill>
              </a:rPr>
              <a:t>Dual Superconductor Picture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DBA5B7-D0D8-4F37-B6A9-F9C8C036EF31}"/>
              </a:ext>
            </a:extLst>
          </p:cNvPr>
          <p:cNvSpPr txBox="1"/>
          <p:nvPr/>
        </p:nvSpPr>
        <p:spPr>
          <a:xfrm>
            <a:off x="1038755" y="2375430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/>
              <a:t>QCD vacuum</a:t>
            </a:r>
          </a:p>
          <a:p>
            <a:pPr algn="r"/>
            <a:r>
              <a:rPr kumimoji="1" lang="en-US" altLang="ja-JP" sz="2400" dirty="0"/>
              <a:t>Flux tube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44601D-B2EA-4BFE-9D57-8E9E881F520D}"/>
              </a:ext>
            </a:extLst>
          </p:cNvPr>
          <p:cNvSpPr txBox="1"/>
          <p:nvPr/>
        </p:nvSpPr>
        <p:spPr>
          <a:xfrm>
            <a:off x="7270750" y="1480837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EMT on the Midplane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45B129-7DAC-4A62-9B63-55BD1ADE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193" y="4473448"/>
            <a:ext cx="2276297" cy="176072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748E7E-322F-49AD-945F-3E670ED2C240}"/>
              </a:ext>
            </a:extLst>
          </p:cNvPr>
          <p:cNvSpPr txBox="1"/>
          <p:nvPr/>
        </p:nvSpPr>
        <p:spPr>
          <a:xfrm>
            <a:off x="2488281" y="1729099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Nambu</a:t>
            </a:r>
            <a:r>
              <a:rPr kumimoji="1" lang="en-US" altLang="ja-JP" dirty="0"/>
              <a:t> (’70); </a:t>
            </a:r>
            <a:r>
              <a:rPr lang="en-US" altLang="ja-JP" dirty="0"/>
              <a:t>Nielsen, Olesen (’73);</a:t>
            </a:r>
          </a:p>
          <a:p>
            <a:r>
              <a:rPr kumimoji="1" lang="en-US" altLang="ja-JP" dirty="0"/>
              <a:t>t ‘</a:t>
            </a:r>
            <a:r>
              <a:rPr kumimoji="1" lang="en-US" altLang="ja-JP" dirty="0" err="1"/>
              <a:t>Hooft</a:t>
            </a:r>
            <a:r>
              <a:rPr kumimoji="1" lang="en-US" altLang="ja-JP" dirty="0"/>
              <a:t> (’81); 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5AB8E1-893C-41BC-9BC4-7111709464DE}"/>
              </a:ext>
            </a:extLst>
          </p:cNvPr>
          <p:cNvSpPr txBox="1"/>
          <p:nvPr/>
        </p:nvSpPr>
        <p:spPr>
          <a:xfrm>
            <a:off x="3607620" y="2375431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E/M dual of SC</a:t>
            </a:r>
          </a:p>
          <a:p>
            <a:pPr algn="l"/>
            <a:r>
              <a:rPr kumimoji="1" lang="en-US" altLang="ja-JP" sz="2400" dirty="0"/>
              <a:t>Magnetic vortex</a:t>
            </a:r>
            <a:endParaRPr kumimoji="1" lang="ja-JP" altLang="en-US" sz="2400" dirty="0"/>
          </a:p>
        </p:txBody>
      </p:sp>
      <p:sp>
        <p:nvSpPr>
          <p:cNvPr id="14" name="矢印: 左右 13">
            <a:extLst>
              <a:ext uri="{FF2B5EF4-FFF2-40B4-BE49-F238E27FC236}">
                <a16:creationId xmlns:a16="http://schemas.microsoft.com/office/drawing/2014/main" id="{EFBA8B2D-A1CA-4AC9-8EF3-AD6C08A0CFC7}"/>
              </a:ext>
            </a:extLst>
          </p:cNvPr>
          <p:cNvSpPr/>
          <p:nvPr/>
        </p:nvSpPr>
        <p:spPr>
          <a:xfrm>
            <a:off x="3096371" y="2518696"/>
            <a:ext cx="435265" cy="230187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45E1C667-3E46-4F85-B73D-7213183A87EB}"/>
              </a:ext>
            </a:extLst>
          </p:cNvPr>
          <p:cNvSpPr/>
          <p:nvPr/>
        </p:nvSpPr>
        <p:spPr>
          <a:xfrm>
            <a:off x="3096370" y="2883555"/>
            <a:ext cx="435265" cy="230187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000000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BEC19388-BF94-4781-8C07-45B066F34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7" y="3780908"/>
            <a:ext cx="5455043" cy="53560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9D96BC-CBB3-4977-B08E-9A1CFA09FBDA}"/>
              </a:ext>
            </a:extLst>
          </p:cNvPr>
          <p:cNvSpPr txBox="1"/>
          <p:nvPr/>
        </p:nvSpPr>
        <p:spPr>
          <a:xfrm>
            <a:off x="1427053" y="3333111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ex) Abelian-Higgs Model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26E46A0-A2DA-41FA-9EEF-73624166E151}"/>
              </a:ext>
            </a:extLst>
          </p:cNvPr>
          <p:cNvSpPr/>
          <p:nvPr/>
        </p:nvSpPr>
        <p:spPr>
          <a:xfrm>
            <a:off x="703430" y="2379610"/>
            <a:ext cx="5407699" cy="9017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902AE165-0479-49C5-AC9D-ECD1B122CC2C}"/>
              </a:ext>
            </a:extLst>
          </p:cNvPr>
          <p:cNvSpPr/>
          <p:nvPr/>
        </p:nvSpPr>
        <p:spPr>
          <a:xfrm>
            <a:off x="6517189" y="2881022"/>
            <a:ext cx="803646" cy="10108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FE669B-C4D2-4523-8D27-E33D59C6EDBC}"/>
              </a:ext>
            </a:extLst>
          </p:cNvPr>
          <p:cNvSpPr txBox="1"/>
          <p:nvPr/>
        </p:nvSpPr>
        <p:spPr>
          <a:xfrm>
            <a:off x="436688" y="5071571"/>
            <a:ext cx="6080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Classical solution in the AH model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Lattice EMT can be reproduced by the AH model qualitatively.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Quantitative reproduction is not possible.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A646B4-4FF7-4E5C-8DF0-A00773D0F0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1276"/>
          <a:stretch/>
        </p:blipFill>
        <p:spPr>
          <a:xfrm>
            <a:off x="7509199" y="4445202"/>
            <a:ext cx="2556516" cy="22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88C01C6-DD74-4C23-8638-409EE7637805}"/>
              </a:ext>
            </a:extLst>
          </p:cNvPr>
          <p:cNvSpPr/>
          <p:nvPr/>
        </p:nvSpPr>
        <p:spPr>
          <a:xfrm>
            <a:off x="3445460" y="5301877"/>
            <a:ext cx="8339460" cy="1359510"/>
          </a:xfrm>
          <a:prstGeom prst="roundRect">
            <a:avLst>
              <a:gd name="adj" fmla="val 1516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124CB1-1B53-4F3F-AE8D-B4A83F97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Effect on Flux Tube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BECF1D-9912-4973-B720-9C56FBBE3EF3}"/>
              </a:ext>
            </a:extLst>
          </p:cNvPr>
          <p:cNvSpPr txBox="1"/>
          <p:nvPr/>
        </p:nvSpPr>
        <p:spPr>
          <a:xfrm>
            <a:off x="571500" y="1458219"/>
            <a:ext cx="7677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Classical vortex is unstable against quantum fluctuations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Quantum effects give rise to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Luscher</a:t>
            </a:r>
            <a:r>
              <a:rPr kumimoji="1" lang="en-US" altLang="ja-JP" sz="2400" dirty="0"/>
              <a:t> term in potential </a:t>
            </a:r>
            <a:r>
              <a:rPr lang="en-US" altLang="ja-JP" dirty="0" err="1"/>
              <a:t>Luscher</a:t>
            </a:r>
            <a:r>
              <a:rPr lang="en-US" altLang="ja-JP" dirty="0"/>
              <a:t> (1981)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Fattening of the tube </a:t>
            </a:r>
            <a:r>
              <a:rPr lang="en-US" altLang="ja-JP" dirty="0" err="1"/>
              <a:t>Luscher</a:t>
            </a:r>
            <a:r>
              <a:rPr lang="en-US" altLang="ja-JP" dirty="0"/>
              <a:t>, Munster, Weisz (1981)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6EE75EE6-85A7-4326-B700-F8B65C9B2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97064"/>
              </p:ext>
            </p:extLst>
          </p:nvPr>
        </p:nvGraphicFramePr>
        <p:xfrm>
          <a:off x="5680711" y="3429000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2DD1CDE-6EF4-43AC-B7D7-1B5FE62999DB}"/>
              </a:ext>
            </a:extLst>
          </p:cNvPr>
          <p:cNvCxnSpPr>
            <a:cxnSpLocks/>
          </p:cNvCxnSpPr>
          <p:nvPr/>
        </p:nvCxnSpPr>
        <p:spPr>
          <a:xfrm>
            <a:off x="6514316" y="4085029"/>
            <a:ext cx="2610489" cy="0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67FA653-4E72-4C56-A366-137BAA96D794}"/>
              </a:ext>
            </a:extLst>
          </p:cNvPr>
          <p:cNvCxnSpPr>
            <a:cxnSpLocks/>
          </p:cNvCxnSpPr>
          <p:nvPr/>
        </p:nvCxnSpPr>
        <p:spPr>
          <a:xfrm>
            <a:off x="2030342" y="4084868"/>
            <a:ext cx="2610489" cy="0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63500">
              <a:schemeClr val="accent4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D315620E-20E9-4ADB-89A0-006EC9599D94}"/>
              </a:ext>
            </a:extLst>
          </p:cNvPr>
          <p:cNvSpPr>
            <a:spLocks noChangeAspect="1"/>
          </p:cNvSpPr>
          <p:nvPr/>
        </p:nvSpPr>
        <p:spPr>
          <a:xfrm>
            <a:off x="4502015" y="3904868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49916E4-B675-4019-90B9-FE92E16D983C}"/>
              </a:ext>
            </a:extLst>
          </p:cNvPr>
          <p:cNvSpPr>
            <a:spLocks noChangeAspect="1"/>
          </p:cNvSpPr>
          <p:nvPr/>
        </p:nvSpPr>
        <p:spPr>
          <a:xfrm>
            <a:off x="1793128" y="3904868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27">
            <a:extLst>
              <a:ext uri="{FF2B5EF4-FFF2-40B4-BE49-F238E27FC236}">
                <a16:creationId xmlns:a16="http://schemas.microsoft.com/office/drawing/2014/main" id="{B5E7F8A8-FBC9-4E1F-BD29-7893A0AA7B89}"/>
              </a:ext>
            </a:extLst>
          </p:cNvPr>
          <p:cNvSpPr/>
          <p:nvPr/>
        </p:nvSpPr>
        <p:spPr>
          <a:xfrm rot="10800000" flipH="1">
            <a:off x="5210145" y="3621038"/>
            <a:ext cx="731532" cy="9276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E255F75-FED8-41C8-9FE4-A6656D5F90AF}"/>
              </a:ext>
            </a:extLst>
          </p:cNvPr>
          <p:cNvSpPr/>
          <p:nvPr/>
        </p:nvSpPr>
        <p:spPr>
          <a:xfrm>
            <a:off x="6457102" y="3866814"/>
            <a:ext cx="2836259" cy="412524"/>
          </a:xfrm>
          <a:prstGeom prst="ellipse">
            <a:avLst/>
          </a:prstGeom>
          <a:solidFill>
            <a:srgbClr val="FFC000">
              <a:alpha val="14000"/>
            </a:srgbClr>
          </a:solidFill>
          <a:ln>
            <a:noFill/>
          </a:ln>
          <a:effectLst>
            <a:glow rad="1397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}&#10;\pagestyle{empty}&#10;&lt;/preamble&gt;&#10;  &lt;body&gt;\begin{align*} &#10;w^2\sim \log r&#10;\end{align*}&lt;/body&gt;&#10;  &lt;fcolor&gt;FF000000&lt;/fcolor&gt;&#10;  &lt;bcolor&gt;FF000000&lt;/bcolor&gt;&#10;  &lt;transparent&gt;True&lt;/transparent&gt;&#10;  &lt;resolution&gt;1800&lt;/resolution&gt;&#10;  &lt;imageh&gt;268&lt;/imageh&gt;&#10;  &lt;imagew&gt;109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C01DA9C1-A973-47F2-AAEB-D43B2B37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1" y="4618147"/>
            <a:ext cx="1155700" cy="283633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1C5D7A2-4728-4BB9-8FDB-6E2D7D615464}"/>
              </a:ext>
            </a:extLst>
          </p:cNvPr>
          <p:cNvCxnSpPr/>
          <p:nvPr/>
        </p:nvCxnSpPr>
        <p:spPr>
          <a:xfrm>
            <a:off x="6514316" y="3621038"/>
            <a:ext cx="2610489" cy="0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r&#10;\end{align*}&lt;/body&gt;&#10;  &lt;fcolor&gt;FF000000&lt;/fcolor&gt;&#10;  &lt;bcolor&gt;FFFFFFFF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5ADCEE8-569A-4762-AAF0-38F1AD2C5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28" y="3375501"/>
            <a:ext cx="105833" cy="117475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9040352-D98D-48E5-9DC7-C3D69F9CBF9B}"/>
              </a:ext>
            </a:extLst>
          </p:cNvPr>
          <p:cNvCxnSpPr>
            <a:cxnSpLocks/>
          </p:cNvCxnSpPr>
          <p:nvPr/>
        </p:nvCxnSpPr>
        <p:spPr>
          <a:xfrm flipV="1">
            <a:off x="7631285" y="3740626"/>
            <a:ext cx="0" cy="684262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w&#10;\end{align*}&lt;/body&gt;&#10;  &lt;fcolor&gt;FF000000&lt;/fcolor&gt;&#10;  &lt;bcolor&gt;FFFFFFFF&lt;/bcolor&gt;&#10;  &lt;transparent&gt;True&lt;/transparent&gt;&#10;  &lt;resolution&gt;1800&lt;/resolution&gt;&#10;  &lt;imageh&gt;111&lt;/imageh&gt;&#10;  &lt;imagew&gt;16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4C2D835-0701-44A5-97D8-E28EF485A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28" y="3846130"/>
            <a:ext cx="173567" cy="117475"/>
          </a:xfrm>
          <a:prstGeom prst="rect">
            <a:avLst/>
          </a:prstGeom>
        </p:spPr>
      </p:pic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749CA666-0905-449D-96F6-9B6076ADA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901757"/>
              </p:ext>
            </p:extLst>
          </p:nvPr>
        </p:nvGraphicFramePr>
        <p:xfrm>
          <a:off x="5701074" y="3425532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84C935-085C-430E-9B6E-9994B6155430}"/>
              </a:ext>
            </a:extLst>
          </p:cNvPr>
          <p:cNvSpPr txBox="1"/>
          <p:nvPr/>
        </p:nvSpPr>
        <p:spPr>
          <a:xfrm>
            <a:off x="3634739" y="5383530"/>
            <a:ext cx="802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How does quantum vibration of the flux tube modify the EMT distribution?</a:t>
            </a: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Discrimination of “intrinsic” and “vibration” via EMT?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662D419-F120-4BCC-815C-6A2AB4491405}"/>
              </a:ext>
            </a:extLst>
          </p:cNvPr>
          <p:cNvSpPr txBox="1"/>
          <p:nvPr/>
        </p:nvSpPr>
        <p:spPr>
          <a:xfrm>
            <a:off x="8755946" y="154788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Nielsen, Olesen (’73)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9C3D8C9-8E39-4D89-9AC9-E9B6B0B3C244}"/>
              </a:ext>
            </a:extLst>
          </p:cNvPr>
          <p:cNvSpPr>
            <a:spLocks noChangeAspect="1"/>
          </p:cNvSpPr>
          <p:nvPr/>
        </p:nvSpPr>
        <p:spPr>
          <a:xfrm>
            <a:off x="6277102" y="390502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F172EA-AA22-40AE-8F18-2B1D717C03B7}"/>
              </a:ext>
            </a:extLst>
          </p:cNvPr>
          <p:cNvSpPr>
            <a:spLocks noChangeAspect="1"/>
          </p:cNvSpPr>
          <p:nvPr/>
        </p:nvSpPr>
        <p:spPr>
          <a:xfrm>
            <a:off x="8985989" y="390502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79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9589D36-FB38-4EAA-86DB-469BDD052802}"/>
              </a:ext>
            </a:extLst>
          </p:cNvPr>
          <p:cNvSpPr/>
          <p:nvPr/>
        </p:nvSpPr>
        <p:spPr>
          <a:xfrm>
            <a:off x="565166" y="2612998"/>
            <a:ext cx="5542125" cy="3453439"/>
          </a:xfrm>
          <a:prstGeom prst="roundRect">
            <a:avLst>
              <a:gd name="adj" fmla="val 81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71CE26F-50DA-4AE3-9707-B91382B10536}"/>
              </a:ext>
            </a:extLst>
          </p:cNvPr>
          <p:cNvGrpSpPr/>
          <p:nvPr/>
        </p:nvGrpSpPr>
        <p:grpSpPr>
          <a:xfrm>
            <a:off x="7444449" y="1593021"/>
            <a:ext cx="4444143" cy="2339278"/>
            <a:chOff x="4665567" y="2971800"/>
            <a:chExt cx="4444143" cy="2339278"/>
          </a:xfrm>
          <a:scene3d>
            <a:camera prst="isometricOffAxis2Left"/>
            <a:lightRig rig="threePt" dir="t"/>
          </a:scene3d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E8861FE-9DBE-4D63-9B5A-0F1DEF1C3F2D}"/>
                </a:ext>
              </a:extLst>
            </p:cNvPr>
            <p:cNvGrpSpPr/>
            <p:nvPr/>
          </p:nvGrpSpPr>
          <p:grpSpPr>
            <a:xfrm>
              <a:off x="4858118" y="2971800"/>
              <a:ext cx="4251592" cy="2339278"/>
              <a:chOff x="4858118" y="2971800"/>
              <a:chExt cx="4251592" cy="2339278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7541969-5975-4534-947E-FD5733F473DD}"/>
                  </a:ext>
                </a:extLst>
              </p:cNvPr>
              <p:cNvSpPr/>
              <p:nvPr/>
            </p:nvSpPr>
            <p:spPr>
              <a:xfrm>
                <a:off x="4858118" y="3445097"/>
                <a:ext cx="3714382" cy="1378041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21" name="グラフ 20">
                <a:extLst>
                  <a:ext uri="{FF2B5EF4-FFF2-40B4-BE49-F238E27FC236}">
                    <a16:creationId xmlns:a16="http://schemas.microsoft.com/office/drawing/2014/main" id="{467BBCE1-1025-4028-95A9-D053E1D21E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70826474"/>
                  </p:ext>
                </p:extLst>
              </p:nvPr>
            </p:nvGraphicFramePr>
            <p:xfrm>
              <a:off x="4858118" y="2971800"/>
              <a:ext cx="4251592" cy="23392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071CCF2E-9D68-4FE9-9290-B7A3B801DDA4}"/>
                </a:ext>
              </a:extLst>
            </p:cNvPr>
            <p:cNvCxnSpPr>
              <a:cxnSpLocks/>
            </p:cNvCxnSpPr>
            <p:nvPr/>
          </p:nvCxnSpPr>
          <p:spPr>
            <a:xfrm>
              <a:off x="4665567" y="4126230"/>
              <a:ext cx="41698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4E4F7231-197E-423E-A9D1-9EBB036FD6D5}"/>
              </a:ext>
            </a:extLst>
          </p:cNvPr>
          <p:cNvSpPr/>
          <p:nvPr/>
        </p:nvSpPr>
        <p:spPr>
          <a:xfrm rot="535848">
            <a:off x="6776340" y="3146285"/>
            <a:ext cx="3890745" cy="1445482"/>
          </a:xfrm>
          <a:prstGeom prst="parallelogram">
            <a:avLst>
              <a:gd name="adj" fmla="val 4249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231BAA6-F991-4871-81FE-317D9ECDBC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Quantum Effect in 2+1d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Model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231BAA6-F991-4871-81FE-317D9ECDB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 = \frac12 (\partial_\mu \phi)^2 - \frac\lambda4 \Big(\phi- \frac{m^2}\lambda \Big)^2&#10;\end{align*}&lt;/body&gt;&#10;  &lt;fcolor&gt;FF000000&lt;/fcolor&gt;&#10;  &lt;bcolor&gt;FFFFFFFF&lt;/bcolor&gt;&#10;  &lt;transparent&gt;True&lt;/transparent&gt;&#10;  &lt;resolution&gt;1800&lt;/resolution&gt;&#10;  &lt;imageh&gt;546&lt;/imageh&gt;&#10;  &lt;imagew&gt;3137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E8EA2D66-7058-440E-8F4C-BDD36BFE3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00" y="1292181"/>
            <a:ext cx="3659328" cy="636912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33B8601-9808-4C7F-882B-744D9BE7C0EF}"/>
              </a:ext>
            </a:extLst>
          </p:cNvPr>
          <p:cNvGrpSpPr/>
          <p:nvPr/>
        </p:nvGrpSpPr>
        <p:grpSpPr>
          <a:xfrm>
            <a:off x="6581929" y="3050405"/>
            <a:ext cx="4444143" cy="2339278"/>
            <a:chOff x="4665567" y="2971800"/>
            <a:chExt cx="4444143" cy="2339278"/>
          </a:xfrm>
          <a:scene3d>
            <a:camera prst="isometricOffAxis2Left"/>
            <a:lightRig rig="threePt" dir="t"/>
          </a:scene3d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8CD9FB6-CAB7-4E81-AB6C-A2DA99B8F8EE}"/>
                </a:ext>
              </a:extLst>
            </p:cNvPr>
            <p:cNvGrpSpPr/>
            <p:nvPr/>
          </p:nvGrpSpPr>
          <p:grpSpPr>
            <a:xfrm>
              <a:off x="4858118" y="2971800"/>
              <a:ext cx="4251592" cy="2339278"/>
              <a:chOff x="4858118" y="2971800"/>
              <a:chExt cx="4251592" cy="233927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FF31A72-60D9-490E-9FA0-FD94F698F6B7}"/>
                  </a:ext>
                </a:extLst>
              </p:cNvPr>
              <p:cNvSpPr/>
              <p:nvPr/>
            </p:nvSpPr>
            <p:spPr>
              <a:xfrm>
                <a:off x="4858118" y="3445097"/>
                <a:ext cx="3714382" cy="1378041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5" name="グラフ 4">
                <a:extLst>
                  <a:ext uri="{FF2B5EF4-FFF2-40B4-BE49-F238E27FC236}">
                    <a16:creationId xmlns:a16="http://schemas.microsoft.com/office/drawing/2014/main" id="{1C02EB01-08D9-4123-80A5-BE1CA43EDE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9846484"/>
                  </p:ext>
                </p:extLst>
              </p:nvPr>
            </p:nvGraphicFramePr>
            <p:xfrm>
              <a:off x="4858118" y="2971800"/>
              <a:ext cx="4251592" cy="23392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39970E7F-01E0-43A5-BF78-7501A5AF4BB0}"/>
                </a:ext>
              </a:extLst>
            </p:cNvPr>
            <p:cNvCxnSpPr>
              <a:cxnSpLocks/>
            </p:cNvCxnSpPr>
            <p:nvPr/>
          </p:nvCxnSpPr>
          <p:spPr>
            <a:xfrm>
              <a:off x="4665567" y="4126230"/>
              <a:ext cx="41698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4BDE9A-CCF8-4AE6-ABC5-5476909E53B3}"/>
              </a:ext>
            </a:extLst>
          </p:cNvPr>
          <p:cNvSpPr txBox="1"/>
          <p:nvPr/>
        </p:nvSpPr>
        <p:spPr>
          <a:xfrm>
            <a:off x="593162" y="4744453"/>
            <a:ext cx="537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How do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quantum effects </a:t>
            </a:r>
            <a:r>
              <a:rPr kumimoji="1" lang="en-US" altLang="ja-JP" sz="2800" dirty="0"/>
              <a:t>blur the surface?</a:t>
            </a:r>
            <a:endParaRPr kumimoji="1" lang="ja-JP" altLang="en-US" sz="2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FE1E7DE-10BE-4AE6-A81F-7E22888E5A79}"/>
              </a:ext>
            </a:extLst>
          </p:cNvPr>
          <p:cNvSpPr txBox="1"/>
          <p:nvPr/>
        </p:nvSpPr>
        <p:spPr>
          <a:xfrm>
            <a:off x="647061" y="2900421"/>
            <a:ext cx="5270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The kink in 2+1d forms a stable surface at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classical level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_{\rm kink} (x,y)&#10;= \pm \frac{m}{\sqrt{\lambda}} \tanh \frac{m(x-X)}{\sqrt2}&#10;\end{align*}&lt;/body&gt;&#10;  &lt;fcolor&gt;FF000000&lt;/fcolor&gt;&#10;  &lt;bcolor&gt;FFFFFFFF&lt;/bcolor&gt;&#10;  &lt;transparent&gt;True&lt;/transparent&gt;&#10;  &lt;resolution&gt;1800&lt;/resolution&gt;&#10;  &lt;imageh&gt;587&lt;/imageh&gt;&#10;  &lt;imagew&gt;373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051DB991-C861-43CC-8D4F-600217085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2" y="1457489"/>
            <a:ext cx="4425618" cy="694795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AF70BFD-06CE-4701-B953-EA6FCABD8DAB}"/>
              </a:ext>
            </a:extLst>
          </p:cNvPr>
          <p:cNvCxnSpPr>
            <a:cxnSpLocks/>
          </p:cNvCxnSpPr>
          <p:nvPr/>
        </p:nvCxnSpPr>
        <p:spPr>
          <a:xfrm flipV="1">
            <a:off x="8320316" y="3213434"/>
            <a:ext cx="807395" cy="131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3AC66B8-EBD9-48E6-B813-CE2290B001BD}"/>
              </a:ext>
            </a:extLst>
          </p:cNvPr>
          <p:cNvSpPr/>
          <p:nvPr/>
        </p:nvSpPr>
        <p:spPr>
          <a:xfrm rot="5400000">
            <a:off x="2880507" y="3834316"/>
            <a:ext cx="803646" cy="10108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7E7091B-A30F-4382-8EF0-BD91BAF655DE}"/>
              </a:ext>
            </a:extLst>
          </p:cNvPr>
          <p:cNvGrpSpPr/>
          <p:nvPr/>
        </p:nvGrpSpPr>
        <p:grpSpPr>
          <a:xfrm>
            <a:off x="8291056" y="3186952"/>
            <a:ext cx="956556" cy="1338682"/>
            <a:chOff x="9081597" y="5301893"/>
            <a:chExt cx="956556" cy="1338682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BE1D74C-ACB2-4F41-9136-46844F77F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0332" y="5303142"/>
              <a:ext cx="807395" cy="1312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C68541F-2ED5-44B1-865F-BAFB15CF9D95}"/>
                </a:ext>
              </a:extLst>
            </p:cNvPr>
            <p:cNvSpPr/>
            <p:nvPr/>
          </p:nvSpPr>
          <p:spPr>
            <a:xfrm>
              <a:off x="9081597" y="5323839"/>
              <a:ext cx="816587" cy="1316736"/>
            </a:xfrm>
            <a:custGeom>
              <a:avLst/>
              <a:gdLst>
                <a:gd name="connsiteX0" fmla="*/ 4600 w 816587"/>
                <a:gd name="connsiteY0" fmla="*/ 1316736 h 1316736"/>
                <a:gd name="connsiteX1" fmla="*/ 121643 w 816587"/>
                <a:gd name="connsiteY1" fmla="*/ 475488 h 1316736"/>
                <a:gd name="connsiteX2" fmla="*/ 816587 w 816587"/>
                <a:gd name="connsiteY2" fmla="*/ 0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587" h="1316736">
                  <a:moveTo>
                    <a:pt x="4600" y="1316736"/>
                  </a:moveTo>
                  <a:cubicBezTo>
                    <a:pt x="-4544" y="1005840"/>
                    <a:pt x="-13688" y="694944"/>
                    <a:pt x="121643" y="475488"/>
                  </a:cubicBezTo>
                  <a:cubicBezTo>
                    <a:pt x="256974" y="256032"/>
                    <a:pt x="536780" y="128016"/>
                    <a:pt x="81658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DE0C2FE4-98A1-4B97-B360-51105AC22CD8}"/>
                </a:ext>
              </a:extLst>
            </p:cNvPr>
            <p:cNvSpPr/>
            <p:nvPr/>
          </p:nvSpPr>
          <p:spPr>
            <a:xfrm>
              <a:off x="9130088" y="5301893"/>
              <a:ext cx="908065" cy="1338682"/>
            </a:xfrm>
            <a:custGeom>
              <a:avLst/>
              <a:gdLst>
                <a:gd name="connsiteX0" fmla="*/ 0 w 949508"/>
                <a:gd name="connsiteY0" fmla="*/ 1338682 h 1338682"/>
                <a:gd name="connsiteX1" fmla="*/ 885139 w 949508"/>
                <a:gd name="connsiteY1" fmla="*/ 716890 h 1338682"/>
                <a:gd name="connsiteX2" fmla="*/ 811987 w 949508"/>
                <a:gd name="connsiteY2" fmla="*/ 0 h 133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9508" h="1338682">
                  <a:moveTo>
                    <a:pt x="0" y="1338682"/>
                  </a:moveTo>
                  <a:cubicBezTo>
                    <a:pt x="374904" y="1139343"/>
                    <a:pt x="749808" y="940004"/>
                    <a:pt x="885139" y="716890"/>
                  </a:cubicBezTo>
                  <a:cubicBezTo>
                    <a:pt x="1020470" y="493776"/>
                    <a:pt x="916228" y="246888"/>
                    <a:pt x="81198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F88B2F2-55CA-4F44-8AD6-E031C891DD50}"/>
                </a:ext>
              </a:extLst>
            </p:cNvPr>
            <p:cNvSpPr/>
            <p:nvPr/>
          </p:nvSpPr>
          <p:spPr>
            <a:xfrm rot="18175996">
              <a:off x="8870904" y="5699700"/>
              <a:ext cx="1286247" cy="52914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9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F3333E7-8339-4B4A-A22F-A6835D69AD9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Model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F3333E7-8339-4B4A-A22F-A6835D69A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86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8B63F1E3-6078-4F15-BCAB-B336838B536B}"/>
              </a:ext>
            </a:extLst>
          </p:cNvPr>
          <p:cNvSpPr/>
          <p:nvPr/>
        </p:nvSpPr>
        <p:spPr>
          <a:xfrm>
            <a:off x="8241029" y="1524570"/>
            <a:ext cx="3776392" cy="1415460"/>
          </a:xfrm>
          <a:prstGeom prst="roundRect">
            <a:avLst>
              <a:gd name="adj" fmla="val 162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7D94F76C-13B2-4DA8-A860-17C18668801B}"/>
              </a:ext>
            </a:extLst>
          </p:cNvPr>
          <p:cNvSpPr/>
          <p:nvPr/>
        </p:nvSpPr>
        <p:spPr>
          <a:xfrm>
            <a:off x="488242" y="3143730"/>
            <a:ext cx="10015928" cy="2959890"/>
          </a:xfrm>
          <a:prstGeom prst="roundRect">
            <a:avLst>
              <a:gd name="adj" fmla="val 88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72778D0-1F2C-40AD-8F07-DC6753D0B29D}"/>
              </a:ext>
            </a:extLst>
          </p:cNvPr>
          <p:cNvSpPr/>
          <p:nvPr/>
        </p:nvSpPr>
        <p:spPr>
          <a:xfrm>
            <a:off x="486932" y="1215684"/>
            <a:ext cx="7504250" cy="1730652"/>
          </a:xfrm>
          <a:prstGeom prst="roundRect">
            <a:avLst>
              <a:gd name="adj" fmla="val 122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B8AE8849-F8FA-487A-8D98-D84EC968FDCE}"/>
              </a:ext>
            </a:extLst>
          </p:cNvPr>
          <p:cNvSpPr/>
          <p:nvPr/>
        </p:nvSpPr>
        <p:spPr>
          <a:xfrm>
            <a:off x="8241029" y="5425510"/>
            <a:ext cx="1143001" cy="539450"/>
          </a:xfrm>
          <a:prstGeom prst="wedgeRoundRectCallout">
            <a:avLst>
              <a:gd name="adj1" fmla="val -23833"/>
              <a:gd name="adj2" fmla="val -1000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55B995-2BBF-48B7-B9E4-0DAE52D4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Fluctuations around the Kink</a:t>
            </a:r>
            <a:endParaRPr kumimoji="1" lang="ja-JP" altLang="en-US" dirty="0"/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 = \phi_{\rm kink}(x) + \eta(x)&#10;\end{align*}&lt;/body&gt;&#10;  &lt;fcolor&gt;FF000000&lt;/fcolor&gt;&#10;  &lt;bcolor&gt;FFFFFFFF&lt;/bcolor&gt;&#10;  &lt;transparent&gt;True&lt;/transparent&gt;&#10;  &lt;resolution&gt;1800&lt;/resolution&gt;&#10;  &lt;imageh&gt;250&lt;/imageh&gt;&#10;  &lt;imagew&gt;242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D33264D7-47FD-42FE-BC96-83AB2BB03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5" y="3956115"/>
            <a:ext cx="3656817" cy="37699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S[\eta] = S_{\rm cl} + \int d^2x \Big\{ &#10;\frac12 (\partial_0\eta)^2&#10;-\frac12 \eta \big( -\partial_x^2 - m^2 + 3\lambda \phi_{\rm kink}^2 \big) \eta&#10;- \lambda \phi_{\rm kink} \eta^3 &#10;- \frac\lambda4 \eta^4&#10;\Big\} &#10;\end{align*}&lt;/body&gt;&#10;  &lt;fcolor&gt;FF000000&lt;/fcolor&gt;&#10;  &lt;bcolor&gt;FFFFFFFF&lt;/bcolor&gt;&#10;  &lt;transparent&gt;True&lt;/transparent&gt;&#10;  &lt;resolution&gt;1800&lt;/resolution&gt;&#10;  &lt;imageh&gt;555&lt;/imageh&gt;&#10;  &lt;imagew&gt;8488&lt;/imagew&gt;&#10;  &lt;scale&gt;50&lt;/scale&gt;&#10;  &lt;cursor&gt;198&lt;/cursor&gt;&#10;&lt;/TeXTeX&gt;">
            <a:extLst>
              <a:ext uri="{FF2B5EF4-FFF2-40B4-BE49-F238E27FC236}">
                <a16:creationId xmlns:a16="http://schemas.microsoft.com/office/drawing/2014/main" id="{2C4A2AF2-5CA9-48C0-BFC0-8AD22C47F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3" y="4629311"/>
            <a:ext cx="8983134" cy="58737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 = \frac12 (\partial_\mu \phi)^2 - \frac\lambda4 \Big(\phi- \frac{m^2}\lambda \Big)^2&#10;\end{align*}&lt;/body&gt;&#10;  &lt;fcolor&gt;FF000000&lt;/fcolor&gt;&#10;  &lt;bcolor&gt;FFFFFFFF&lt;/bcolor&gt;&#10;  &lt;transparent&gt;True&lt;/transparent&gt;&#10;  &lt;resolution&gt;1800&lt;/resolution&gt;&#10;  &lt;imageh&gt;546&lt;/imageh&gt;&#10;  &lt;imagew&gt;3137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50FA8DCC-93D0-4C22-AD88-AEE91C144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07" y="2008375"/>
            <a:ext cx="3991890" cy="694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89CC36E-B639-4538-872B-B266D8BA3992}"/>
                  </a:ext>
                </a:extLst>
              </p:cNvPr>
              <p:cNvSpPr txBox="1"/>
              <p:nvPr/>
            </p:nvSpPr>
            <p:spPr>
              <a:xfrm>
                <a:off x="633648" y="1343553"/>
                <a:ext cx="438491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theory (1+1d)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89CC36E-B639-4538-872B-B266D8BA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8" y="1343553"/>
                <a:ext cx="4384918" cy="531812"/>
              </a:xfrm>
              <a:prstGeom prst="rect">
                <a:avLst/>
              </a:prstGeom>
              <a:blipFill>
                <a:blip r:embed="rId5"/>
                <a:stretch>
                  <a:fillRect l="-2921" t="-10227" r="-1391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F91489C-E677-4323-ACAF-405D88FEA3DA}"/>
                  </a:ext>
                </a:extLst>
              </p:cNvPr>
              <p:cNvSpPr txBox="1"/>
              <p:nvPr/>
            </p:nvSpPr>
            <p:spPr>
              <a:xfrm>
                <a:off x="633648" y="3238215"/>
                <a:ext cx="4699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kink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F91489C-E677-4323-ACAF-405D88FEA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8" y="3238215"/>
                <a:ext cx="4699043" cy="523220"/>
              </a:xfrm>
              <a:prstGeom prst="rect">
                <a:avLst/>
              </a:prstGeom>
              <a:blipFill>
                <a:blip r:embed="rId6"/>
                <a:stretch>
                  <a:fillRect l="-2724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35C266-C450-4AC0-9446-9D0FF12C7F30}"/>
                  </a:ext>
                </a:extLst>
              </p:cNvPr>
              <p:cNvSpPr txBox="1"/>
              <p:nvPr/>
            </p:nvSpPr>
            <p:spPr>
              <a:xfrm>
                <a:off x="5496206" y="2124939"/>
                <a:ext cx="23333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: real scalar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35C266-C450-4AC0-9446-9D0FF12C7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06" y="2124939"/>
                <a:ext cx="2333331" cy="461665"/>
              </a:xfrm>
              <a:prstGeom prst="rect">
                <a:avLst/>
              </a:prstGeom>
              <a:blipFill>
                <a:blip r:embed="rId7"/>
                <a:stretch>
                  <a:fillRect l="-2094" t="-9333" r="-2618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E9575C-BD0A-42D5-9074-B8DB3E69B82D}"/>
              </a:ext>
            </a:extLst>
          </p:cNvPr>
          <p:cNvSpPr txBox="1"/>
          <p:nvPr/>
        </p:nvSpPr>
        <p:spPr>
          <a:xfrm>
            <a:off x="755893" y="6229099"/>
            <a:ext cx="91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First-order terms can be eliminated by the partial integral &amp; </a:t>
            </a:r>
            <a:r>
              <a:rPr kumimoji="1" lang="en-US" altLang="ja-JP" sz="2400" dirty="0" err="1"/>
              <a:t>EoM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267690-6F54-4BAE-A480-9A01885C91B6}"/>
              </a:ext>
            </a:extLst>
          </p:cNvPr>
          <p:cNvSpPr txBox="1"/>
          <p:nvPr/>
        </p:nvSpPr>
        <p:spPr>
          <a:xfrm>
            <a:off x="3652579" y="5485396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quadratic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1/2})&#10;\end{align*}&lt;/body&gt;&#10;  &lt;fcolor&gt;FF000000&lt;/fcolor&gt;&#10;  &lt;bcolor&gt;FFFFFFFF&lt;/bcolor&gt;&#10;  &lt;transparent&gt;True&lt;/transparent&gt;&#10;  &lt;resolution&gt;1800&lt;/resolution&gt;&#10;  &lt;imageh&gt;297&lt;/imageh&gt;&#10;  &lt;imagew&gt;819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7B93E956-F693-4342-8DCC-76CE579CA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18" y="5526642"/>
            <a:ext cx="866775" cy="314325"/>
          </a:xfrm>
          <a:prstGeom prst="rect">
            <a:avLst/>
          </a:prstGeom>
        </p:spPr>
      </p:pic>
      <p:sp>
        <p:nvSpPr>
          <p:cNvPr id="23" name="左中かっこ 22">
            <a:extLst>
              <a:ext uri="{FF2B5EF4-FFF2-40B4-BE49-F238E27FC236}">
                <a16:creationId xmlns:a16="http://schemas.microsoft.com/office/drawing/2014/main" id="{8D2019CC-4E80-4A43-B254-C39A2016D14F}"/>
              </a:ext>
            </a:extLst>
          </p:cNvPr>
          <p:cNvSpPr/>
          <p:nvPr/>
        </p:nvSpPr>
        <p:spPr>
          <a:xfrm rot="16200000">
            <a:off x="5396373" y="3206647"/>
            <a:ext cx="314327" cy="4437727"/>
          </a:xfrm>
          <a:prstGeom prst="leftBrace">
            <a:avLst>
              <a:gd name="adj1" fmla="val 50422"/>
              <a:gd name="adj2" fmla="val 2089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4D68F3-5A7E-47B2-A1D3-220EFE7E3971}"/>
              </a:ext>
            </a:extLst>
          </p:cNvPr>
          <p:cNvSpPr txBox="1"/>
          <p:nvPr/>
        </p:nvSpPr>
        <p:spPr>
          <a:xfrm>
            <a:off x="5423207" y="548539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diagonalize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234CC875-2704-4F36-B375-77A91D59EE15}"/>
              </a:ext>
            </a:extLst>
          </p:cNvPr>
          <p:cNvSpPr/>
          <p:nvPr/>
        </p:nvSpPr>
        <p:spPr>
          <a:xfrm>
            <a:off x="5158446" y="5561939"/>
            <a:ext cx="264172" cy="3432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_{\rm kink} &#10;= \frac{m}{\sqrt{\lambda}} \tanh \frac{m(x-X)}{\sqrt2}&#10;\end{align*}&lt;/body&gt;&#10;  &lt;fcolor&gt;FF000000&lt;/fcolor&gt;&#10;  &lt;bcolor&gt;FFFFFFFF&lt;/bcolor&gt;&#10;  &lt;transparent&gt;True&lt;/transparent&gt;&#10;  &lt;resolution&gt;1800&lt;/resolution&gt;&#10;  &lt;imageh&gt;587&lt;/imageh&gt;&#10;  &lt;imagew&gt;2967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029504D-2603-4A42-BB29-0A8E5142B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87" y="2149128"/>
            <a:ext cx="3140075" cy="62124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B6BA42C-69E4-4D33-9849-CEF3E538ACE1}"/>
              </a:ext>
            </a:extLst>
          </p:cNvPr>
          <p:cNvSpPr txBox="1"/>
          <p:nvPr/>
        </p:nvSpPr>
        <p:spPr>
          <a:xfrm>
            <a:off x="8353966" y="1667898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Kink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16C331D-D206-4177-8E5A-AB489066CCD7}"/>
              </a:ext>
            </a:extLst>
          </p:cNvPr>
          <p:cNvSpPr/>
          <p:nvPr/>
        </p:nvSpPr>
        <p:spPr>
          <a:xfrm>
            <a:off x="7143478" y="2950444"/>
            <a:ext cx="2217692" cy="570946"/>
          </a:xfrm>
          <a:prstGeom prst="wedgeRoundRectCallout">
            <a:avLst>
              <a:gd name="adj1" fmla="val -68089"/>
              <a:gd name="adj2" fmla="val 371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55B995-2BBF-48B7-B9E4-0DAE52D4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Diagonalization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8BFA90F-FBC7-4BCE-9A6F-45A3058B0C43}"/>
              </a:ext>
            </a:extLst>
          </p:cNvPr>
          <p:cNvSpPr/>
          <p:nvPr/>
        </p:nvSpPr>
        <p:spPr>
          <a:xfrm>
            <a:off x="3441838" y="1207532"/>
            <a:ext cx="5426228" cy="989451"/>
          </a:xfrm>
          <a:prstGeom prst="roundRect">
            <a:avLst>
              <a:gd name="adj" fmla="val 2261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88C34F-533B-4A2B-9CFF-9A0DBDE93B3D}"/>
              </a:ext>
            </a:extLst>
          </p:cNvPr>
          <p:cNvSpPr txBox="1"/>
          <p:nvPr/>
        </p:nvSpPr>
        <p:spPr>
          <a:xfrm>
            <a:off x="3780608" y="2422540"/>
            <a:ext cx="2568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solidFill>
                  <a:schemeClr val="accent1"/>
                </a:solidFill>
              </a:rPr>
              <a:t>Eigenfuncs</a:t>
            </a:r>
            <a:endParaRPr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06E1C8-4F56-4EBE-92C0-F74BF4C1896C}"/>
              </a:ext>
            </a:extLst>
          </p:cNvPr>
          <p:cNvSpPr txBox="1"/>
          <p:nvPr/>
        </p:nvSpPr>
        <p:spPr>
          <a:xfrm>
            <a:off x="1503116" y="2423414"/>
            <a:ext cx="1912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solidFill>
                  <a:schemeClr val="accent1"/>
                </a:solidFill>
              </a:rPr>
              <a:t>Eigenvals</a:t>
            </a:r>
            <a:endParaRPr lang="ja-JP" alt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09F7BEE-CEE1-411A-9ED4-A676F001903A}"/>
              </a:ext>
            </a:extLst>
          </p:cNvPr>
          <p:cNvCxnSpPr/>
          <p:nvPr/>
        </p:nvCxnSpPr>
        <p:spPr>
          <a:xfrm>
            <a:off x="821585" y="4548604"/>
            <a:ext cx="50902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E1564E4-CF55-4037-8D7C-476ADC606AB4}"/>
              </a:ext>
            </a:extLst>
          </p:cNvPr>
          <p:cNvSpPr/>
          <p:nvPr/>
        </p:nvSpPr>
        <p:spPr>
          <a:xfrm>
            <a:off x="820099" y="3035807"/>
            <a:ext cx="527042" cy="114661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AEFED18-F40A-4B54-8989-3C1489E1F94D}"/>
              </a:ext>
            </a:extLst>
          </p:cNvPr>
          <p:cNvCxnSpPr>
            <a:cxnSpLocks/>
          </p:cNvCxnSpPr>
          <p:nvPr/>
        </p:nvCxnSpPr>
        <p:spPr>
          <a:xfrm flipV="1">
            <a:off x="804869" y="2860243"/>
            <a:ext cx="15230" cy="2706458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D2F7A1-3C9D-4CEC-8177-CBAE3A48E40F}"/>
              </a:ext>
            </a:extLst>
          </p:cNvPr>
          <p:cNvCxnSpPr/>
          <p:nvPr/>
        </p:nvCxnSpPr>
        <p:spPr>
          <a:xfrm>
            <a:off x="821585" y="5278117"/>
            <a:ext cx="50902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Big( - \partial_x^2 - m^2 + 3\lambda \phi_{\rm kink}^2 \Big) \psi_n = \omega_n^2 \psi_n&#10;\end{align*}&lt;/body&gt;&#10;  &lt;fcolor&gt;FF000000&lt;/fcolor&gt;&#10;  &lt;bcolor&gt;FFFFFFFF&lt;/bcolor&gt;&#10;  &lt;transparent&gt;True&lt;/transparent&gt;&#10;  &lt;resolution&gt;1800&lt;/resolution&gt;&#10;  &lt;imageh&gt;447&lt;/imageh&gt;&#10;  &lt;imagew&gt;3757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FE9A0AF9-E928-4003-98D7-15C6D0D1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8" y="1443996"/>
            <a:ext cx="4828728" cy="57451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_q^2 = q^2 + 2m^2&#10;\end{align*}&lt;/body&gt;&#10;  &lt;fcolor&gt;FF000000&lt;/fcolor&gt;&#10;  &lt;bcolor&gt;FFFFFFFF&lt;/bcolor&gt;&#10;  &lt;transparent&gt;True&lt;/transparent&gt;&#10;  &lt;resolution&gt;1800&lt;/resolution&gt;&#10;  &lt;imageh&gt;313&lt;/imageh&gt;&#10;  &lt;imagew&gt;1573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17A8E387-D50E-4621-A93D-3739B1C1F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50" y="3307791"/>
            <a:ext cx="1664758" cy="331258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_1^2 = \frac32 m^2&#10;\end{align*}&lt;/body&gt;&#10;  &lt;fcolor&gt;FF000000&lt;/fcolor&gt;&#10;  &lt;bcolor&gt;FFFFFFFF&lt;/bcolor&gt;&#10;  &lt;transparent&gt;True&lt;/transparent&gt;&#10;  &lt;resolution&gt;1800&lt;/resolution&gt;&#10;  &lt;imageh&gt;503&lt;/imageh&gt;&#10;  &lt;imagew&gt;1095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C0D63A49-9A3A-4DE4-AA76-A5ED8A912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50" y="4282433"/>
            <a:ext cx="1158875" cy="532342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si_q(x) \to \exp \Big[ i \Big( qx \pm \frac12\delta \Big) \Big]&#10;\end{align*}&lt;/body&gt;&#10;  &lt;fcolor&gt;FF000000&lt;/fcolor&gt;&#10;  &lt;bcolor&gt;FFFFFFFF&lt;/bcolor&gt;&#10;  &lt;transparent&gt;True&lt;/transparent&gt;&#10;  &lt;resolution&gt;1800&lt;/resolution&gt;&#10;  &lt;imageh&gt;503&lt;/imageh&gt;&#10;  &lt;imagew&gt;2844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5D3F84E6-8C17-45FA-BCE3-596C96207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8" y="3167337"/>
            <a:ext cx="3009900" cy="532342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si_1(x)&#10;\end{align*}&lt;/body&gt;&#10;  &lt;fcolor&gt;FF000000&lt;/fcolor&gt;&#10;  &lt;bcolor&gt;FFFFFFFF&lt;/bcolor&gt;&#10;  &lt;transparent&gt;True&lt;/transparent&gt;&#10;  &lt;resolution&gt;1800&lt;/resolution&gt;&#10;  &lt;imageh&gt;250&lt;/imageh&gt;&#10;  &lt;imagew&gt;57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CE3466D-AAFF-4CE8-9230-5887F2F23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8" y="4416312"/>
            <a:ext cx="611717" cy="264583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si_0(x) \sim \partial_x \phi_{\rm kink}(x)&#10;\end{align*}&lt;/body&gt;&#10;  &lt;fcolor&gt;FF000000&lt;/fcolor&gt;&#10;  &lt;bcolor&gt;FFFFFFFF&lt;/bcolor&gt;&#10;  &lt;transparent&gt;True&lt;/transparent&gt;&#10;  &lt;resolution&gt;1800&lt;/resolution&gt;&#10;  &lt;imageh&gt;250&lt;/imageh&gt;&#10;  &lt;imagew&gt;2040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E4D3293B-A8EB-481E-9844-770FC7A84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8" y="5145825"/>
            <a:ext cx="2159001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_0^2 = 0&#10;\end{align*}&lt;/body&gt;&#10;  &lt;fcolor&gt;FF000000&lt;/fcolor&gt;&#10;  &lt;bcolor&gt;FFFFFFFF&lt;/bcolor&gt;&#10;  &lt;transparent&gt;True&lt;/transparent&gt;&#10;  &lt;resolution&gt;1800&lt;/resolution&gt;&#10;  &lt;imageh&gt;281&lt;/imageh&gt;&#10;  &lt;imagew&gt;719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882F0206-FFC6-432D-AD7B-004F11EE3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70" y="5129421"/>
            <a:ext cx="760942" cy="297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035D93-33BA-4ED9-B92F-86A8DB9D1440}"/>
                  </a:ext>
                </a:extLst>
              </p:cNvPr>
              <p:cNvSpPr txBox="1"/>
              <p:nvPr/>
            </p:nvSpPr>
            <p:spPr>
              <a:xfrm>
                <a:off x="7258301" y="2981736"/>
                <a:ext cx="1988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ja-JP" sz="2400" dirty="0"/>
                  <a:t>: phase shift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035D93-33BA-4ED9-B92F-86A8DB9D1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301" y="2981736"/>
                <a:ext cx="1988045" cy="461665"/>
              </a:xfrm>
              <a:prstGeom prst="rect">
                <a:avLst/>
              </a:prstGeom>
              <a:blipFill>
                <a:blip r:embed="rId9"/>
                <a:stretch>
                  <a:fillRect l="-920" t="-9211" r="-368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1376F7-BB28-47FA-86C7-900BFF404BF9}"/>
              </a:ext>
            </a:extLst>
          </p:cNvPr>
          <p:cNvSpPr txBox="1"/>
          <p:nvPr/>
        </p:nvSpPr>
        <p:spPr>
          <a:xfrm>
            <a:off x="10396273" y="4453432"/>
            <a:ext cx="1348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bound states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F2B554-007F-45C0-8805-740885C09897}"/>
              </a:ext>
            </a:extLst>
          </p:cNvPr>
          <p:cNvSpPr txBox="1"/>
          <p:nvPr/>
        </p:nvSpPr>
        <p:spPr>
          <a:xfrm>
            <a:off x="10396273" y="3190872"/>
            <a:ext cx="151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scattering</a:t>
            </a:r>
          </a:p>
          <a:p>
            <a:pPr algn="l"/>
            <a:r>
              <a:rPr kumimoji="1" lang="en-US" altLang="ja-JP" sz="2400" dirty="0"/>
              <a:t>states</a:t>
            </a:r>
            <a:endParaRPr kumimoji="1" lang="ja-JP" altLang="en-US" sz="2400" dirty="0"/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8C151812-51D0-45E9-911E-F3B3FCEAD1F2}"/>
              </a:ext>
            </a:extLst>
          </p:cNvPr>
          <p:cNvSpPr/>
          <p:nvPr/>
        </p:nvSpPr>
        <p:spPr>
          <a:xfrm rot="10800000">
            <a:off x="10073556" y="4416311"/>
            <a:ext cx="315568" cy="1150389"/>
          </a:xfrm>
          <a:prstGeom prst="leftBrace">
            <a:avLst>
              <a:gd name="adj1" fmla="val 4455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64C742-4488-428B-9FD8-1658B34D2836}"/>
              </a:ext>
            </a:extLst>
          </p:cNvPr>
          <p:cNvSpPr txBox="1"/>
          <p:nvPr/>
        </p:nvSpPr>
        <p:spPr>
          <a:xfrm>
            <a:off x="4726941" y="427473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vibrational mode</a:t>
            </a:r>
            <a:endParaRPr kumimoji="1" lang="ja-JP" altLang="en-US" sz="2400" dirty="0"/>
          </a:p>
        </p:txBody>
      </p:sp>
      <p:sp>
        <p:nvSpPr>
          <p:cNvPr id="39" name="左中かっこ 38">
            <a:extLst>
              <a:ext uri="{FF2B5EF4-FFF2-40B4-BE49-F238E27FC236}">
                <a16:creationId xmlns:a16="http://schemas.microsoft.com/office/drawing/2014/main" id="{54252E9F-2176-47AD-A6CC-02D0D830C195}"/>
              </a:ext>
            </a:extLst>
          </p:cNvPr>
          <p:cNvSpPr/>
          <p:nvPr/>
        </p:nvSpPr>
        <p:spPr>
          <a:xfrm rot="10800000">
            <a:off x="10045572" y="3113919"/>
            <a:ext cx="315568" cy="984906"/>
          </a:xfrm>
          <a:prstGeom prst="leftBrace">
            <a:avLst>
              <a:gd name="adj1" fmla="val 4455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E3787F2-B044-45AD-99EE-392455B85A4E}"/>
              </a:ext>
            </a:extLst>
          </p:cNvPr>
          <p:cNvSpPr txBox="1"/>
          <p:nvPr/>
        </p:nvSpPr>
        <p:spPr>
          <a:xfrm>
            <a:off x="6184438" y="5022252"/>
            <a:ext cx="288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translational mode</a:t>
            </a:r>
          </a:p>
          <a:p>
            <a:pPr algn="l"/>
            <a:r>
              <a:rPr kumimoji="1" lang="en-US" altLang="ja-JP" sz="2400" dirty="0"/>
              <a:t>  (zero mode)</a:t>
            </a:r>
            <a:endParaRPr kumimoji="1" lang="ja-JP" altLang="en-US" sz="2400" dirty="0"/>
          </a:p>
        </p:txBody>
      </p:sp>
      <p:graphicFrame>
        <p:nvGraphicFramePr>
          <p:cNvPr id="41" name="グラフ 40">
            <a:extLst>
              <a:ext uri="{FF2B5EF4-FFF2-40B4-BE49-F238E27FC236}">
                <a16:creationId xmlns:a16="http://schemas.microsoft.com/office/drawing/2014/main" id="{B5797E90-2FB3-484F-A74D-AA5CCC7A6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689395"/>
              </p:ext>
            </p:extLst>
          </p:nvPr>
        </p:nvGraphicFramePr>
        <p:xfrm>
          <a:off x="8565261" y="5232353"/>
          <a:ext cx="2764720" cy="188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2517C2A-21A1-408A-B391-8EFCFAB90BA6}"/>
              </a:ext>
            </a:extLst>
          </p:cNvPr>
          <p:cNvCxnSpPr>
            <a:cxnSpLocks/>
          </p:cNvCxnSpPr>
          <p:nvPr/>
        </p:nvCxnSpPr>
        <p:spPr>
          <a:xfrm>
            <a:off x="8781651" y="6147085"/>
            <a:ext cx="19722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C2A3A2F-9759-4A93-8EFB-C39AD5F96B93}"/>
              </a:ext>
            </a:extLst>
          </p:cNvPr>
          <p:cNvCxnSpPr>
            <a:cxnSpLocks/>
          </p:cNvCxnSpPr>
          <p:nvPr/>
        </p:nvCxnSpPr>
        <p:spPr>
          <a:xfrm flipV="1">
            <a:off x="9108416" y="5465697"/>
            <a:ext cx="0" cy="13802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1C33F19-7CFE-4441-A90C-7A0B8729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12" y="6313789"/>
            <a:ext cx="131233" cy="117475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&#10;\end{align*}&lt;/body&gt;&#10;  &lt;fcolor&gt;FF000000&lt;/fcolor&gt;&#10;  &lt;bcolor&gt;FFFFFFFF&lt;/bcolor&gt;&#10;  &lt;transparent&gt;True&lt;/transparent&gt;&#10;  &lt;resolution&gt;1800&lt;/resolution&gt;&#10;  &lt;imageh&gt;250&lt;/imageh&gt;&#10;  &lt;imagew&gt;44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9A89F6EE-66C4-4A40-A2F0-6C7B22BC1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67" y="5447268"/>
            <a:ext cx="473075" cy="264583"/>
          </a:xfrm>
          <a:prstGeom prst="rect">
            <a:avLst/>
          </a:prstGeom>
        </p:spPr>
      </p:pic>
      <p:graphicFrame>
        <p:nvGraphicFramePr>
          <p:cNvPr id="47" name="グラフ 46">
            <a:extLst>
              <a:ext uri="{FF2B5EF4-FFF2-40B4-BE49-F238E27FC236}">
                <a16:creationId xmlns:a16="http://schemas.microsoft.com/office/drawing/2014/main" id="{E77BEF88-F568-466B-B91B-CE22C3AC7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29723"/>
              </p:ext>
            </p:extLst>
          </p:nvPr>
        </p:nvGraphicFramePr>
        <p:xfrm>
          <a:off x="8745323" y="5236371"/>
          <a:ext cx="2764720" cy="188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9" name="グラフ 48">
            <a:extLst>
              <a:ext uri="{FF2B5EF4-FFF2-40B4-BE49-F238E27FC236}">
                <a16:creationId xmlns:a16="http://schemas.microsoft.com/office/drawing/2014/main" id="{346BA035-57DD-4FD7-AEAF-FB1950433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575126"/>
              </p:ext>
            </p:extLst>
          </p:nvPr>
        </p:nvGraphicFramePr>
        <p:xfrm>
          <a:off x="8349682" y="5255213"/>
          <a:ext cx="2764720" cy="188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D6AB0F-79A6-4A3D-A384-9D0375AD8C91}"/>
              </a:ext>
            </a:extLst>
          </p:cNvPr>
          <p:cNvSpPr txBox="1"/>
          <p:nvPr/>
        </p:nvSpPr>
        <p:spPr>
          <a:xfrm>
            <a:off x="9349356" y="1068895"/>
            <a:ext cx="2801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ex)</a:t>
            </a:r>
          </a:p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Rajaraman,</a:t>
            </a:r>
          </a:p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“Solitons &amp; Instantons”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7BEAEA2-23B4-437B-BF17-6A0C626BBD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4" y="3153830"/>
            <a:ext cx="155575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5433EC3E-BC1A-479C-B767-229426F644D7}"/>
              </a:ext>
            </a:extLst>
          </p:cNvPr>
          <p:cNvSpPr/>
          <p:nvPr/>
        </p:nvSpPr>
        <p:spPr>
          <a:xfrm>
            <a:off x="2902572" y="1254698"/>
            <a:ext cx="6400710" cy="2345752"/>
          </a:xfrm>
          <a:prstGeom prst="roundRect">
            <a:avLst>
              <a:gd name="adj" fmla="val 162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A03BD46-EB54-49A4-94D4-CD128DE159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Total Energy at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sz="3600" dirty="0"/>
                  <a:t>(</a:t>
                </a:r>
                <a:r>
                  <a:rPr kumimoji="1" lang="en-US" altLang="ja-JP" sz="3600" dirty="0" err="1"/>
                  <a:t>Dashen</a:t>
                </a:r>
                <a:r>
                  <a:rPr kumimoji="1" lang="en-US" altLang="ja-JP" sz="3600" dirty="0"/>
                  <a:t>+, ’74)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A03BD46-EB54-49A4-94D4-CD128DE15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05A4220-4C54-4844-9198-4DEC59267BEF}"/>
              </a:ext>
            </a:extLst>
          </p:cNvPr>
          <p:cNvSpPr txBox="1"/>
          <p:nvPr/>
        </p:nvSpPr>
        <p:spPr>
          <a:xfrm>
            <a:off x="8796228" y="2704300"/>
            <a:ext cx="2094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rgbClr val="FF0000"/>
                </a:solidFill>
              </a:rPr>
              <a:t>Divergent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6B3C53-2345-4C51-ACA0-BA739AACF09A}"/>
              </a:ext>
            </a:extLst>
          </p:cNvPr>
          <p:cNvSpPr txBox="1"/>
          <p:nvPr/>
        </p:nvSpPr>
        <p:spPr>
          <a:xfrm>
            <a:off x="3235625" y="1368900"/>
            <a:ext cx="573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1"/>
                </a:solidFill>
              </a:rPr>
              <a:t>Total Energy</a:t>
            </a:r>
          </a:p>
          <a:p>
            <a:pPr algn="ctr"/>
            <a:r>
              <a:rPr kumimoji="1" lang="en-US" altLang="ja-JP" sz="2400" dirty="0"/>
              <a:t>Sum of zero-point energy of all modes</a:t>
            </a:r>
            <a:endParaRPr kumimoji="1" lang="ja-JP" altLang="en-US" sz="2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BAA4B04-004D-4DC9-BEC5-B818218EADA4}"/>
              </a:ext>
            </a:extLst>
          </p:cNvPr>
          <p:cNvSpPr txBox="1"/>
          <p:nvPr/>
        </p:nvSpPr>
        <p:spPr>
          <a:xfrm>
            <a:off x="1837317" y="4731541"/>
            <a:ext cx="386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/>
                </a:solidFill>
              </a:rPr>
              <a:t>1) </a:t>
            </a:r>
            <a:r>
              <a:rPr kumimoji="1" lang="en-US" altLang="ja-JP" sz="2800" dirty="0"/>
              <a:t>Vacuum Subtraction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0480A34-0B4A-4718-9E8F-3FB5AA61CACD}"/>
              </a:ext>
            </a:extLst>
          </p:cNvPr>
          <p:cNvSpPr/>
          <p:nvPr/>
        </p:nvSpPr>
        <p:spPr>
          <a:xfrm>
            <a:off x="8223459" y="2742151"/>
            <a:ext cx="572769" cy="5232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FF09C7-5F73-423B-A962-2A6953DB2253}"/>
              </a:ext>
            </a:extLst>
          </p:cNvPr>
          <p:cNvSpPr txBox="1"/>
          <p:nvPr/>
        </p:nvSpPr>
        <p:spPr>
          <a:xfrm>
            <a:off x="1114875" y="4019594"/>
            <a:ext cx="7350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/>
                </a:solidFill>
              </a:rPr>
              <a:t>Two Steps to Remove the Divergence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E = E_{\rm kink} - E_{\rm vac}&#10;\end{align*}&lt;/body&gt;&#10;  &lt;fcolor&gt;FF000000&lt;/fcolor&gt;&#10;  &lt;bcolor&gt;FFFFFFFF&lt;/bcolor&gt;&#10;  &lt;transparent&gt;True&lt;/transparent&gt;&#10;  &lt;resolution&gt;1800&lt;/resolution&gt;&#10;  &lt;imageh&gt;208&lt;/imageh&gt;&#10;  &lt;imagew&gt;1855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7E8FC163-11B3-48F2-8389-6AA05C1A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45" y="4920650"/>
            <a:ext cx="2806802" cy="3147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8016214-400E-44EE-A328-4183EA9C4B3F}"/>
              </a:ext>
            </a:extLst>
          </p:cNvPr>
          <p:cNvSpPr txBox="1"/>
          <p:nvPr/>
        </p:nvSpPr>
        <p:spPr>
          <a:xfrm>
            <a:off x="1837317" y="5487503"/>
            <a:ext cx="4155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/>
                </a:solidFill>
              </a:rPr>
              <a:t>2) </a:t>
            </a:r>
            <a:r>
              <a:rPr kumimoji="1" lang="en-US" altLang="ja-JP" sz="2800" dirty="0"/>
              <a:t>Mass Renormalization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10DE0B-C2F5-4345-A2E6-FC8A7B2868BA}"/>
              </a:ext>
            </a:extLst>
          </p:cNvPr>
          <p:cNvSpPr txBox="1"/>
          <p:nvPr/>
        </p:nvSpPr>
        <p:spPr>
          <a:xfrm>
            <a:off x="3127833" y="6067965"/>
            <a:ext cx="509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mass counter term in vacuum sector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E = E_{\rm cl} + \frac 12\sum_n \omega_n&#10;\end{align*}&lt;/body&gt;&#10;  &lt;fcolor&gt;FF000000&lt;/fcolor&gt;&#10;  &lt;bcolor&gt;FFFFFFFF&lt;/bcolor&gt;&#10;  &lt;transparent&gt;True&lt;/transparent&gt;&#10;  &lt;resolution&gt;1800&lt;/resolution&gt;&#10;  &lt;imageh&gt;620&lt;/imageh&gt;&#10;  &lt;imagew&gt;2063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9280F631-B800-42C8-8377-6E9E82938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90" y="2539215"/>
            <a:ext cx="3108020" cy="9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E908106-3233-45BE-9ADE-7C26FFD86E49}"/>
              </a:ext>
            </a:extLst>
          </p:cNvPr>
          <p:cNvSpPr/>
          <p:nvPr/>
        </p:nvSpPr>
        <p:spPr>
          <a:xfrm>
            <a:off x="2264080" y="5640724"/>
            <a:ext cx="4663268" cy="974602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C74509BC-A457-41AA-A9AA-3A39E8DA8121}"/>
              </a:ext>
            </a:extLst>
          </p:cNvPr>
          <p:cNvSpPr/>
          <p:nvPr/>
        </p:nvSpPr>
        <p:spPr>
          <a:xfrm>
            <a:off x="286787" y="3903676"/>
            <a:ext cx="5931133" cy="1553543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843457C-450B-425F-9E09-63913C91E4F7}"/>
              </a:ext>
            </a:extLst>
          </p:cNvPr>
          <p:cNvSpPr/>
          <p:nvPr/>
        </p:nvSpPr>
        <p:spPr>
          <a:xfrm>
            <a:off x="296534" y="1237566"/>
            <a:ext cx="6550492" cy="2557215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A03BD46-EB54-49A4-94D4-CD128DE1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Vacuum Subtraction </a:t>
            </a:r>
            <a:r>
              <a:rPr kumimoji="1" lang="en-US" altLang="ja-JP" sz="3600" dirty="0"/>
              <a:t>(</a:t>
            </a:r>
            <a:r>
              <a:rPr kumimoji="1" lang="en-US" altLang="ja-JP" sz="3600" dirty="0" err="1"/>
              <a:t>Dashen</a:t>
            </a:r>
            <a:r>
              <a:rPr kumimoji="1" lang="en-US" altLang="ja-JP" sz="3600" dirty="0"/>
              <a:t>+, ’74)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F3070C-3847-4B38-B0C5-82FAD9E31270}"/>
              </a:ext>
            </a:extLst>
          </p:cNvPr>
          <p:cNvSpPr txBox="1"/>
          <p:nvPr/>
        </p:nvSpPr>
        <p:spPr>
          <a:xfrm>
            <a:off x="555368" y="1346461"/>
            <a:ext cx="382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Mode Number Cutoff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CC16BE-DB91-43CB-984D-BC6BD50EB400}"/>
                  </a:ext>
                </a:extLst>
              </p:cNvPr>
              <p:cNvSpPr txBox="1"/>
              <p:nvPr/>
            </p:nvSpPr>
            <p:spPr>
              <a:xfrm>
                <a:off x="742656" y="1817912"/>
                <a:ext cx="58524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System with finite length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/>
                  <a:t> </a:t>
                </a:r>
              </a:p>
              <a:p>
                <a:pPr algn="l"/>
                <a:r>
                  <a:rPr kumimoji="1" lang="en-US" altLang="ja-JP" sz="2400" dirty="0">
                    <a:sym typeface="Wingdings" panose="05000000000000000000" pitchFamily="2" charset="2"/>
                  </a:rPr>
                  <a:t>    Scattering modes become discrete.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Perform the vacuum subtraction with the same mode number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sym typeface="Wingdings" panose="05000000000000000000" pitchFamily="2" charset="2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, and then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CC16BE-DB91-43CB-984D-BC6BD50E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6" y="1817912"/>
                <a:ext cx="5852454" cy="1938992"/>
              </a:xfrm>
              <a:prstGeom prst="rect">
                <a:avLst/>
              </a:prstGeom>
              <a:blipFill>
                <a:blip r:embed="rId2"/>
                <a:stretch>
                  <a:fillRect l="-1458" t="-2201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94F583F-1D04-4A81-8FCE-8610429DD0A3}"/>
              </a:ext>
            </a:extLst>
          </p:cNvPr>
          <p:cNvSpPr txBox="1"/>
          <p:nvPr/>
        </p:nvSpPr>
        <p:spPr>
          <a:xfrm>
            <a:off x="739149" y="4471450"/>
            <a:ext cx="243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Soliton sector: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Vacuum sector:</a:t>
            </a:r>
            <a:endParaRPr kumimoji="1" lang="ja-JP" altLang="en-US" sz="2400" dirty="0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q_n + 2\delta(q_n) = 2n\pi/L&#10;\end{align*}&lt;/body&gt;&#10;  &lt;fcolor&gt;FF000000&lt;/fcolor&gt;&#10;  &lt;bcolor&gt;FFFFFFFF&lt;/bcolor&gt;&#10;  &lt;transparent&gt;True&lt;/transparent&gt;&#10;  &lt;resolution&gt;1800&lt;/resolution&gt;&#10;  &lt;imageh&gt;250&lt;/imageh&gt;&#10;  &lt;imagew&gt;226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E3788207-0067-4E8D-966D-31080A7F4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9" y="4588394"/>
            <a:ext cx="2401358" cy="264583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7D79302-5618-4EC1-8179-733DE01CB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75" y="3368073"/>
            <a:ext cx="155575" cy="117475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EACECFE-1613-47F4-AB44-4A31C997BDAD}"/>
              </a:ext>
            </a:extLst>
          </p:cNvPr>
          <p:cNvCxnSpPr>
            <a:cxnSpLocks/>
          </p:cNvCxnSpPr>
          <p:nvPr/>
        </p:nvCxnSpPr>
        <p:spPr>
          <a:xfrm flipV="1">
            <a:off x="10842851" y="3236405"/>
            <a:ext cx="0" cy="2660268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8009902-35B9-451B-ABFC-D5B0E3D50097}"/>
              </a:ext>
            </a:extLst>
          </p:cNvPr>
          <p:cNvCxnSpPr>
            <a:cxnSpLocks/>
          </p:cNvCxnSpPr>
          <p:nvPr/>
        </p:nvCxnSpPr>
        <p:spPr>
          <a:xfrm flipH="1" flipV="1">
            <a:off x="8720814" y="3279480"/>
            <a:ext cx="0" cy="2611336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83EF064-78CA-455B-83A6-870944D5E026}"/>
              </a:ext>
            </a:extLst>
          </p:cNvPr>
          <p:cNvCxnSpPr>
            <a:cxnSpLocks/>
          </p:cNvCxnSpPr>
          <p:nvPr/>
        </p:nvCxnSpPr>
        <p:spPr>
          <a:xfrm flipV="1">
            <a:off x="8466630" y="5494572"/>
            <a:ext cx="56779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DF07903-67B6-4071-9132-C3EFC4A4901B}"/>
              </a:ext>
            </a:extLst>
          </p:cNvPr>
          <p:cNvCxnSpPr>
            <a:cxnSpLocks/>
          </p:cNvCxnSpPr>
          <p:nvPr/>
        </p:nvCxnSpPr>
        <p:spPr>
          <a:xfrm flipV="1">
            <a:off x="8464542" y="5890816"/>
            <a:ext cx="56779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55B0707-FC3F-4381-84D5-87895935F267}"/>
              </a:ext>
            </a:extLst>
          </p:cNvPr>
          <p:cNvSpPr/>
          <p:nvPr/>
        </p:nvSpPr>
        <p:spPr>
          <a:xfrm>
            <a:off x="10108346" y="3561389"/>
            <a:ext cx="1456243" cy="2354740"/>
          </a:xfrm>
          <a:prstGeom prst="rect">
            <a:avLst/>
          </a:prstGeom>
          <a:gradFill>
            <a:gsLst>
              <a:gs pos="0">
                <a:srgbClr val="436676">
                  <a:alpha val="20000"/>
                </a:srgbClr>
              </a:gs>
              <a:gs pos="100000">
                <a:srgbClr val="436676">
                  <a:alpha val="4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095A7DB-9242-4518-822C-83D7B1C4A9CF}"/>
              </a:ext>
            </a:extLst>
          </p:cNvPr>
          <p:cNvCxnSpPr>
            <a:cxnSpLocks/>
          </p:cNvCxnSpPr>
          <p:nvPr/>
        </p:nvCxnSpPr>
        <p:spPr>
          <a:xfrm flipV="1">
            <a:off x="10552569" y="5890816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F6D3D78-B982-43A9-A71E-63FB93BF2986}"/>
              </a:ext>
            </a:extLst>
          </p:cNvPr>
          <p:cNvCxnSpPr>
            <a:cxnSpLocks/>
          </p:cNvCxnSpPr>
          <p:nvPr/>
        </p:nvCxnSpPr>
        <p:spPr>
          <a:xfrm flipV="1">
            <a:off x="10108346" y="559166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A943960-99A1-4E32-8CD4-7DC6A3A227A7}"/>
              </a:ext>
            </a:extLst>
          </p:cNvPr>
          <p:cNvCxnSpPr>
            <a:cxnSpLocks/>
          </p:cNvCxnSpPr>
          <p:nvPr/>
        </p:nvCxnSpPr>
        <p:spPr>
          <a:xfrm flipV="1">
            <a:off x="10996794" y="559166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B8E13234-DB78-4BC5-8A48-75955154F405}"/>
              </a:ext>
            </a:extLst>
          </p:cNvPr>
          <p:cNvCxnSpPr>
            <a:cxnSpLocks/>
          </p:cNvCxnSpPr>
          <p:nvPr/>
        </p:nvCxnSpPr>
        <p:spPr>
          <a:xfrm flipV="1">
            <a:off x="10108346" y="5290846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50BA6AA-7A7A-454A-B16E-4E7351BE37B7}"/>
              </a:ext>
            </a:extLst>
          </p:cNvPr>
          <p:cNvCxnSpPr>
            <a:cxnSpLocks/>
          </p:cNvCxnSpPr>
          <p:nvPr/>
        </p:nvCxnSpPr>
        <p:spPr>
          <a:xfrm flipV="1">
            <a:off x="10996794" y="5290846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D70608FC-6509-45DA-A7D6-3ADAF0F0C93E}"/>
              </a:ext>
            </a:extLst>
          </p:cNvPr>
          <p:cNvCxnSpPr>
            <a:cxnSpLocks/>
          </p:cNvCxnSpPr>
          <p:nvPr/>
        </p:nvCxnSpPr>
        <p:spPr>
          <a:xfrm flipV="1">
            <a:off x="10108346" y="500370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7EBEFB28-1728-47D7-BCA5-6238B96A0B79}"/>
              </a:ext>
            </a:extLst>
          </p:cNvPr>
          <p:cNvCxnSpPr>
            <a:cxnSpLocks/>
          </p:cNvCxnSpPr>
          <p:nvPr/>
        </p:nvCxnSpPr>
        <p:spPr>
          <a:xfrm flipV="1">
            <a:off x="10996794" y="500370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A977F153-02F5-4DFF-BE6F-A1176872A090}"/>
              </a:ext>
            </a:extLst>
          </p:cNvPr>
          <p:cNvCxnSpPr>
            <a:cxnSpLocks/>
          </p:cNvCxnSpPr>
          <p:nvPr/>
        </p:nvCxnSpPr>
        <p:spPr>
          <a:xfrm flipV="1">
            <a:off x="10108346" y="4714590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889F85DC-3AD1-4DEF-9AA3-4F6D4E143798}"/>
              </a:ext>
            </a:extLst>
          </p:cNvPr>
          <p:cNvCxnSpPr>
            <a:cxnSpLocks/>
          </p:cNvCxnSpPr>
          <p:nvPr/>
        </p:nvCxnSpPr>
        <p:spPr>
          <a:xfrm flipV="1">
            <a:off x="10996794" y="4714590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12CC282-09C7-4746-8669-4678EE5BA895}"/>
              </a:ext>
            </a:extLst>
          </p:cNvPr>
          <p:cNvCxnSpPr>
            <a:cxnSpLocks/>
          </p:cNvCxnSpPr>
          <p:nvPr/>
        </p:nvCxnSpPr>
        <p:spPr>
          <a:xfrm flipV="1">
            <a:off x="10108346" y="4402069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54666CB-AC8C-4192-8DAB-4612138F738C}"/>
              </a:ext>
            </a:extLst>
          </p:cNvPr>
          <p:cNvCxnSpPr>
            <a:cxnSpLocks/>
          </p:cNvCxnSpPr>
          <p:nvPr/>
        </p:nvCxnSpPr>
        <p:spPr>
          <a:xfrm flipV="1">
            <a:off x="10996794" y="4402069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5ED2102-0D78-438C-A229-78652BBE61C2}"/>
              </a:ext>
            </a:extLst>
          </p:cNvPr>
          <p:cNvSpPr/>
          <p:nvPr/>
        </p:nvSpPr>
        <p:spPr>
          <a:xfrm>
            <a:off x="8020319" y="3561389"/>
            <a:ext cx="1456243" cy="1688156"/>
          </a:xfrm>
          <a:prstGeom prst="rect">
            <a:avLst/>
          </a:prstGeom>
          <a:gradFill>
            <a:gsLst>
              <a:gs pos="0">
                <a:srgbClr val="436676">
                  <a:alpha val="20000"/>
                </a:srgbClr>
              </a:gs>
              <a:gs pos="100000">
                <a:srgbClr val="436676">
                  <a:alpha val="4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401836B-F8D7-4943-97F4-DA40D4FB5C68}"/>
              </a:ext>
            </a:extLst>
          </p:cNvPr>
          <p:cNvCxnSpPr>
            <a:cxnSpLocks/>
          </p:cNvCxnSpPr>
          <p:nvPr/>
        </p:nvCxnSpPr>
        <p:spPr>
          <a:xfrm flipV="1">
            <a:off x="8464542" y="522423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6500AE5-A23D-40C8-9DC6-5D07495AA8A4}"/>
              </a:ext>
            </a:extLst>
          </p:cNvPr>
          <p:cNvCxnSpPr>
            <a:cxnSpLocks/>
          </p:cNvCxnSpPr>
          <p:nvPr/>
        </p:nvCxnSpPr>
        <p:spPr>
          <a:xfrm flipV="1">
            <a:off x="8020319" y="4972938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D5F84A2B-E627-497C-88BA-C800CED61844}"/>
              </a:ext>
            </a:extLst>
          </p:cNvPr>
          <p:cNvCxnSpPr>
            <a:cxnSpLocks/>
          </p:cNvCxnSpPr>
          <p:nvPr/>
        </p:nvCxnSpPr>
        <p:spPr>
          <a:xfrm flipV="1">
            <a:off x="8908766" y="4972938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AA0C2AB4-B265-43D7-9D41-8DFE524306FD}"/>
              </a:ext>
            </a:extLst>
          </p:cNvPr>
          <p:cNvCxnSpPr>
            <a:cxnSpLocks/>
          </p:cNvCxnSpPr>
          <p:nvPr/>
        </p:nvCxnSpPr>
        <p:spPr>
          <a:xfrm flipV="1">
            <a:off x="8020319" y="472339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1D7DF903-3312-49CE-9576-65D3D59F5525}"/>
              </a:ext>
            </a:extLst>
          </p:cNvPr>
          <p:cNvCxnSpPr>
            <a:cxnSpLocks/>
          </p:cNvCxnSpPr>
          <p:nvPr/>
        </p:nvCxnSpPr>
        <p:spPr>
          <a:xfrm flipV="1">
            <a:off x="8908766" y="472339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9CE8A01B-D832-431D-B6B4-C21DEB2819DF}"/>
              </a:ext>
            </a:extLst>
          </p:cNvPr>
          <p:cNvCxnSpPr>
            <a:cxnSpLocks/>
          </p:cNvCxnSpPr>
          <p:nvPr/>
        </p:nvCxnSpPr>
        <p:spPr>
          <a:xfrm flipV="1">
            <a:off x="8020319" y="448069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7D16F81A-EE4B-4C9D-885B-D727C33E5AB9}"/>
              </a:ext>
            </a:extLst>
          </p:cNvPr>
          <p:cNvCxnSpPr>
            <a:cxnSpLocks/>
          </p:cNvCxnSpPr>
          <p:nvPr/>
        </p:nvCxnSpPr>
        <p:spPr>
          <a:xfrm flipV="1">
            <a:off x="8908766" y="4480693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9EC1A87-7C67-46C6-8AC0-BAB1620D0BD9}"/>
              </a:ext>
            </a:extLst>
          </p:cNvPr>
          <p:cNvCxnSpPr>
            <a:cxnSpLocks/>
          </p:cNvCxnSpPr>
          <p:nvPr/>
        </p:nvCxnSpPr>
        <p:spPr>
          <a:xfrm flipV="1">
            <a:off x="8020319" y="422576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1A5E6FC-1558-480C-903A-CFFD11D86CA8}"/>
              </a:ext>
            </a:extLst>
          </p:cNvPr>
          <p:cNvCxnSpPr>
            <a:cxnSpLocks/>
          </p:cNvCxnSpPr>
          <p:nvPr/>
        </p:nvCxnSpPr>
        <p:spPr>
          <a:xfrm flipV="1">
            <a:off x="8908766" y="422576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q_n = 2n\pi/L&#10;\end{align*}&lt;/body&gt;&#10;  &lt;fcolor&gt;FF000000&lt;/fcolor&gt;&#10;  &lt;bcolor&gt;FFFFFFFF&lt;/bcolor&gt;&#10;  &lt;transparent&gt;True&lt;/transparent&gt;&#10;  &lt;resolution&gt;1800&lt;/resolution&gt;&#10;  &lt;imageh&gt;249&lt;/imageh&gt;&#10;  &lt;imagew&gt;127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E26507E-B241-43E8-88A0-C40BB3FB5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9" y="4948212"/>
            <a:ext cx="1353608" cy="26352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558486-1E02-47C2-916D-6639AA78F511}"/>
              </a:ext>
            </a:extLst>
          </p:cNvPr>
          <p:cNvSpPr txBox="1"/>
          <p:nvPr/>
        </p:nvSpPr>
        <p:spPr>
          <a:xfrm>
            <a:off x="8067210" y="1070380"/>
            <a:ext cx="4082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Rebhan</a:t>
            </a:r>
            <a:r>
              <a:rPr kumimoji="1"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and </a:t>
            </a:r>
            <a:r>
              <a:rPr kumimoji="1" lang="en-US" altLang="ja-JP" sz="20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Nieuwenhuizen</a:t>
            </a:r>
            <a:r>
              <a:rPr kumimoji="1"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(’97)</a:t>
            </a:r>
            <a:endParaRPr kumimoji="1"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l"/>
            <a:r>
              <a:rPr kumimoji="1"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Rajaraman, “solitons &amp; instantons”</a:t>
            </a: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E_{\rm kink} = \frac{2\sqrt2}3 \frac{m^3}\lambda + \bigg( \frac{\sqrt3}{6\sqrt2} - \frac3{\sqrt2\pi} \bigg)m&#10;\end{align*}&lt;/body&gt;&#10;  &lt;fcolor&gt;FF000000&lt;/fcolor&gt;&#10;  &lt;bcolor&gt;FFFFFFFF&lt;/bcolor&gt;&#10;  &lt;transparent&gt;True&lt;/transparent&gt;&#10;  &lt;resolution&gt;1800&lt;/resolution&gt;&#10;  &lt;imageh&gt;621&lt;/imageh&gt;&#10;  &lt;imagew&gt;4048&lt;/imagew&gt;&#10;  &lt;scale&gt;50&lt;/scale&gt;&#10;  &lt;cursor&gt;122&lt;/cursor&gt;&#10;&lt;/TeXTeX&gt;">
            <a:extLst>
              <a:ext uri="{FF2B5EF4-FFF2-40B4-BE49-F238E27FC236}">
                <a16:creationId xmlns:a16="http://schemas.microsoft.com/office/drawing/2014/main" id="{24A7720C-1160-497E-B499-A0160A1A3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90" y="5814520"/>
            <a:ext cx="4284133" cy="657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A1212C-09D6-475A-9719-D4A64A10567D}"/>
                  </a:ext>
                </a:extLst>
              </p:cNvPr>
              <p:cNvSpPr txBox="1"/>
              <p:nvPr/>
            </p:nvSpPr>
            <p:spPr>
              <a:xfrm>
                <a:off x="555368" y="4012323"/>
                <a:ext cx="5384294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Scattering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d>
                      <m:d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satisfy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A1212C-09D6-475A-9719-D4A64A105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8" y="4012323"/>
                <a:ext cx="5384294" cy="561949"/>
              </a:xfrm>
              <a:prstGeom prst="rect">
                <a:avLst/>
              </a:prstGeom>
              <a:blipFill>
                <a:blip r:embed="rId7"/>
                <a:stretch>
                  <a:fillRect l="-2265" t="-11957" r="-1359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35CFCB7-8C1E-4324-A824-D21FC4C79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35" y="3407518"/>
            <a:ext cx="155575" cy="11747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6DBF4799-050F-4D40-90DD-5A14F208E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5341" y="3918207"/>
            <a:ext cx="261408" cy="27517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ABC4C582-4700-4A95-AB1C-6747695BF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8300" y="3936911"/>
            <a:ext cx="261408" cy="27517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AE0E6FEF-CEB0-4FEB-BAA4-A00AB8B920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6045" y="4114752"/>
            <a:ext cx="261408" cy="27517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C84AA6F-4DC8-47F1-B685-AC19D5063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48250" y="4081302"/>
            <a:ext cx="261408" cy="2751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D9FCBB-72D1-4044-A76F-33F46B3928E9}"/>
              </a:ext>
            </a:extLst>
          </p:cNvPr>
          <p:cNvSpPr txBox="1"/>
          <p:nvPr/>
        </p:nvSpPr>
        <p:spPr>
          <a:xfrm>
            <a:off x="8966747" y="4427302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  <a:effectLst>
                  <a:glow rad="127000">
                    <a:schemeClr val="bg1">
                      <a:alpha val="76000"/>
                    </a:schemeClr>
                  </a:glow>
                </a:effectLst>
              </a:rPr>
              <a:t>continuum</a:t>
            </a:r>
            <a:endParaRPr kumimoji="1" lang="ja-JP" altLang="en-US" sz="2400" dirty="0">
              <a:solidFill>
                <a:schemeClr val="accent1"/>
              </a:solidFill>
              <a:effectLst>
                <a:glow rad="127000">
                  <a:schemeClr val="bg1">
                    <a:alpha val="76000"/>
                  </a:schemeClr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D5BAD7-C0F8-4BC8-8294-EA47BDB48B24}"/>
              </a:ext>
            </a:extLst>
          </p:cNvPr>
          <p:cNvSpPr txBox="1"/>
          <p:nvPr/>
        </p:nvSpPr>
        <p:spPr>
          <a:xfrm>
            <a:off x="7365762" y="5243208"/>
            <a:ext cx="107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bound</a:t>
            </a:r>
          </a:p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states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92F0AC-B5FF-443B-A173-61BD7F14AC01}"/>
              </a:ext>
            </a:extLst>
          </p:cNvPr>
          <p:cNvSpPr txBox="1"/>
          <p:nvPr/>
        </p:nvSpPr>
        <p:spPr>
          <a:xfrm>
            <a:off x="7748561" y="2222347"/>
            <a:ext cx="408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Spectra for periodic BC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393A50-5F3E-4FAC-8380-368615667276}"/>
              </a:ext>
            </a:extLst>
          </p:cNvPr>
          <p:cNvSpPr txBox="1"/>
          <p:nvPr/>
        </p:nvSpPr>
        <p:spPr>
          <a:xfrm>
            <a:off x="8110056" y="2830799"/>
            <a:ext cx="121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Soliton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801903C-97BA-480E-8045-2A54A8E46CAC}"/>
              </a:ext>
            </a:extLst>
          </p:cNvPr>
          <p:cNvSpPr txBox="1"/>
          <p:nvPr/>
        </p:nvSpPr>
        <p:spPr>
          <a:xfrm>
            <a:off x="10169809" y="2808811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Vacuum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A279BA8-6FCC-4844-8598-0954F9887D48}"/>
              </a:ext>
            </a:extLst>
          </p:cNvPr>
          <p:cNvSpPr/>
          <p:nvPr/>
        </p:nvSpPr>
        <p:spPr>
          <a:xfrm>
            <a:off x="1578281" y="5799412"/>
            <a:ext cx="700391" cy="6572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44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C800FDC-C8DE-40C3-89BA-14145A2EF024}"/>
              </a:ext>
            </a:extLst>
          </p:cNvPr>
          <p:cNvSpPr/>
          <p:nvPr/>
        </p:nvSpPr>
        <p:spPr>
          <a:xfrm>
            <a:off x="1437234" y="3677719"/>
            <a:ext cx="9317531" cy="1931670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E71939-D1F2-4334-B796-7F706A7F6E0A}"/>
              </a:ext>
            </a:extLst>
          </p:cNvPr>
          <p:cNvSpPr/>
          <p:nvPr/>
        </p:nvSpPr>
        <p:spPr>
          <a:xfrm>
            <a:off x="3137359" y="1297900"/>
            <a:ext cx="5931133" cy="1662470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55B995-2BBF-48B7-B9E4-0DAE52D4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Energy Momentum Tensor</a:t>
            </a:r>
            <a:endParaRPr kumimoji="1" lang="ja-JP" altLang="en-US" dirty="0"/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 = \phi_{\rm kink}(x) + \eta(x)&#10;\end{align*}&lt;/body&gt;&#10;  &lt;fcolor&gt;FF000000&lt;/fcolor&gt;&#10;  &lt;bcolor&gt;FFFFFFFF&lt;/bcolor&gt;&#10;  &lt;transparent&gt;True&lt;/transparent&gt;&#10;  &lt;resolution&gt;1800&lt;/resolution&gt;&#10;  &lt;imageh&gt;250&lt;/imageh&gt;&#10;  &lt;imagew&gt;242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D33264D7-47FD-42FE-BC96-83AB2BB03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36" y="3186753"/>
            <a:ext cx="2566458" cy="264583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\mu\nu}(x) = \frac12 (\partial_\mu \phi)(\partial_\nu \phi) - \frac14\delta_{\mu\nu} (\partial_\rho \phi)^2 + U(\phi)&#10;\end{align*}&lt;/body&gt;&#10;  &lt;fcolor&gt;FF000000&lt;/fcolor&gt;&#10;  &lt;bcolor&gt;FFFFFFFF&lt;/bcolor&gt;&#10;  &lt;transparent&gt;True&lt;/transparent&gt;&#10;  &lt;resolution&gt;1800&lt;/resolution&gt;&#10;  &lt;imageh&gt;503&lt;/imageh&gt;&#10;  &lt;imagew&gt;4809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0EA7D117-AFCD-408B-8B81-4681C105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21" y="2124021"/>
            <a:ext cx="5524610" cy="5778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BA7A8E-731F-4D7F-99E6-1192609C8B7D}"/>
              </a:ext>
            </a:extLst>
          </p:cNvPr>
          <p:cNvSpPr txBox="1"/>
          <p:nvPr/>
        </p:nvSpPr>
        <p:spPr>
          <a:xfrm>
            <a:off x="3832816" y="1447558"/>
            <a:ext cx="454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EMT as a </a:t>
            </a:r>
            <a:r>
              <a:rPr kumimoji="1" lang="en-US" altLang="ja-JP" sz="2800" b="1" dirty="0" err="1">
                <a:solidFill>
                  <a:schemeClr val="accent1"/>
                </a:solidFill>
              </a:rPr>
              <a:t>Noether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 Current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 =&amp;amp; T_{00}^{\rm kink} + \frac12 (\partial_0 \eta)^2 + \frac12 (\partial_1 \eta)^2 + (\partial_1 \phi_{\rm kink}) (\partial_1 \eta) &#10;+ \lambda \phi_{\rm kink} \Big( \phi_{\rm cl}^2 - \frac{m^2}\lambda \Big) \eta &#10;\\&#10;&amp;amp;+ \frac\lambda2 \Big( 3\phi_{\rm kink}^2 - \frac{m^2}\lambda \Big)\eta^2 + {\cal O}(\lambda^1)&#10;\end{align*}&lt;/body&gt;&#10;  &lt;fcolor&gt;FF000000&lt;/fcolor&gt;&#10;  &lt;bcolor&gt;FFFFFFFF&lt;/bcolor&gt;&#10;  &lt;transparent&gt;True&lt;/transparent&gt;&#10;  &lt;resolution&gt;1800&lt;/resolution&gt;&#10;  &lt;imageh&gt;1188&lt;/imageh&gt;&#10;  &lt;imagew&gt;7780&lt;/imagew&gt;&#10;  &lt;scale&gt;50&lt;/scale&gt;&#10;  &lt;cursor&gt;238&lt;/cursor&gt;&#10;&lt;/TeXTeX&gt;">
            <a:extLst>
              <a:ext uri="{FF2B5EF4-FFF2-40B4-BE49-F238E27FC236}">
                <a16:creationId xmlns:a16="http://schemas.microsoft.com/office/drawing/2014/main" id="{BF365923-7254-46E3-96F4-A21BB4339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83" y="3964829"/>
            <a:ext cx="8233834" cy="1257300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9B095B2F-AE72-4A73-AAB3-96E1930A606D}"/>
              </a:ext>
            </a:extLst>
          </p:cNvPr>
          <p:cNvSpPr/>
          <p:nvPr/>
        </p:nvSpPr>
        <p:spPr>
          <a:xfrm rot="5400000">
            <a:off x="4041320" y="2862651"/>
            <a:ext cx="1133488" cy="10708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126C36-6094-453E-8A67-E892812B2C36}"/>
              </a:ext>
            </a:extLst>
          </p:cNvPr>
          <p:cNvSpPr txBox="1"/>
          <p:nvPr/>
        </p:nvSpPr>
        <p:spPr>
          <a:xfrm>
            <a:off x="2579944" y="5622180"/>
            <a:ext cx="8869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Calculate expectation value of each term.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First-order terms do exist.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Zero mode gives rise to divergences in perturbative expansion.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215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C5EC9F4F-AB1A-45A8-976A-C679861AD924}"/>
              </a:ext>
            </a:extLst>
          </p:cNvPr>
          <p:cNvSpPr/>
          <p:nvPr/>
        </p:nvSpPr>
        <p:spPr>
          <a:xfrm>
            <a:off x="6020754" y="5887773"/>
            <a:ext cx="4300216" cy="867462"/>
          </a:xfrm>
          <a:prstGeom prst="wedgeRoundRectCallout">
            <a:avLst>
              <a:gd name="adj1" fmla="val -40047"/>
              <a:gd name="adj2" fmla="val -684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372194C-A5E9-4245-AEB5-AF6DA9BF159F}"/>
              </a:ext>
            </a:extLst>
          </p:cNvPr>
          <p:cNvSpPr/>
          <p:nvPr/>
        </p:nvSpPr>
        <p:spPr>
          <a:xfrm>
            <a:off x="399563" y="1927732"/>
            <a:ext cx="6764192" cy="2850008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7" name="グラフ 36">
            <a:extLst>
              <a:ext uri="{FF2B5EF4-FFF2-40B4-BE49-F238E27FC236}">
                <a16:creationId xmlns:a16="http://schemas.microsoft.com/office/drawing/2014/main" id="{AAB9F731-4C20-4760-89EF-FB7555693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631861"/>
              </p:ext>
            </p:extLst>
          </p:nvPr>
        </p:nvGraphicFramePr>
        <p:xfrm>
          <a:off x="7709945" y="25465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669A1E0-A819-4BA2-8BD5-852406DE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Collective Coordinate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16992E-AC3F-4A5A-A9C2-7BA1F3D55C80}"/>
                  </a:ext>
                </a:extLst>
              </p:cNvPr>
              <p:cNvSpPr txBox="1"/>
              <p:nvPr/>
            </p:nvSpPr>
            <p:spPr>
              <a:xfrm>
                <a:off x="1527891" y="3779944"/>
                <a:ext cx="45859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Eliminate the zero mode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Promote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ja-JP" sz="2400" dirty="0"/>
                  <a:t> to a dynamical val.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16992E-AC3F-4A5A-A9C2-7BA1F3D5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91" y="3779944"/>
                <a:ext cx="4585935" cy="830997"/>
              </a:xfrm>
              <a:prstGeom prst="rect">
                <a:avLst/>
              </a:prstGeom>
              <a:blipFill>
                <a:blip r:embed="rId3"/>
                <a:stretch>
                  <a:fillRect l="-1862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9F79E6-1DB5-45F5-99F1-93F6AF47A977}"/>
              </a:ext>
            </a:extLst>
          </p:cNvPr>
          <p:cNvSpPr txBox="1"/>
          <p:nvPr/>
        </p:nvSpPr>
        <p:spPr>
          <a:xfrm>
            <a:off x="651860" y="2003696"/>
            <a:ext cx="3211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/>
                </a:solidFill>
              </a:rPr>
              <a:t>CCM: Basic idea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0478AD-6506-4B8D-BE9F-938534CD28E7}"/>
              </a:ext>
            </a:extLst>
          </p:cNvPr>
          <p:cNvSpPr txBox="1"/>
          <p:nvPr/>
        </p:nvSpPr>
        <p:spPr>
          <a:xfrm>
            <a:off x="737918" y="2551573"/>
            <a:ext cx="483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 mode = translational mode</a:t>
            </a:r>
            <a:endParaRPr kumimoji="1" lang="ja-JP" altLang="en-US" sz="2400" b="1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si_0(x) \sim \partial_x \phi_{\rm kink}(x)&#10;\end{align*}&lt;/body&gt;&#10;  &lt;fcolor&gt;FF000000&lt;/fcolor&gt;&#10;  &lt;bcolor&gt;FFFFFFFF&lt;/bcolor&gt;&#10;  &lt;transparent&gt;True&lt;/transparent&gt;&#10;  &lt;resolution&gt;1800&lt;/resolution&gt;&#10;  &lt;imageh&gt;250&lt;/imageh&gt;&#10;  &lt;imagew&gt;2040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115FC581-50ED-40AD-A5FF-2BAE6E94B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56" y="3189886"/>
            <a:ext cx="2984434" cy="365739"/>
          </a:xfrm>
          <a:prstGeom prst="rect">
            <a:avLst/>
          </a:prstGeom>
        </p:spPr>
      </p:pic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997A969B-4FD4-40AF-877D-98A47486F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959138"/>
              </p:ext>
            </p:extLst>
          </p:nvPr>
        </p:nvGraphicFramePr>
        <p:xfrm>
          <a:off x="7454711" y="25465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3509433-3FD2-401F-A96A-9AF2952F94AF}"/>
              </a:ext>
            </a:extLst>
          </p:cNvPr>
          <p:cNvCxnSpPr>
            <a:cxnSpLocks/>
          </p:cNvCxnSpPr>
          <p:nvPr/>
        </p:nvCxnSpPr>
        <p:spPr>
          <a:xfrm>
            <a:off x="7603868" y="3918161"/>
            <a:ext cx="372569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AEDE36A-8C8E-4C5C-AEBC-4000465E575A}"/>
              </a:ext>
            </a:extLst>
          </p:cNvPr>
          <p:cNvCxnSpPr>
            <a:cxnSpLocks/>
          </p:cNvCxnSpPr>
          <p:nvPr/>
        </p:nvCxnSpPr>
        <p:spPr>
          <a:xfrm flipV="1">
            <a:off x="8182663" y="3008625"/>
            <a:ext cx="0" cy="181907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70&lt;/imageh&gt;&#10;  &lt;imagew&gt;2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A3E56EE-76E0-410D-A9B5-5DD333463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72" y="3645164"/>
            <a:ext cx="215900" cy="17991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16302EC-DA32-4886-BD47-015861D0C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4134274"/>
            <a:ext cx="131233" cy="11747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2842BD5-ED90-4968-BF85-C13903BF09DF}"/>
              </a:ext>
            </a:extLst>
          </p:cNvPr>
          <p:cNvSpPr txBox="1"/>
          <p:nvPr/>
        </p:nvSpPr>
        <p:spPr>
          <a:xfrm>
            <a:off x="8470188" y="1174962"/>
            <a:ext cx="3564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Gervais, </a:t>
            </a:r>
            <a:r>
              <a:rPr kumimoji="1" lang="en-US" altLang="ja-JP" sz="2000" dirty="0" err="1"/>
              <a:t>Sakita</a:t>
            </a:r>
            <a:r>
              <a:rPr kumimoji="1" lang="en-US" altLang="ja-JP" sz="2000" dirty="0"/>
              <a:t> ’74</a:t>
            </a:r>
          </a:p>
          <a:p>
            <a:pPr algn="l"/>
            <a:r>
              <a:rPr kumimoji="1" lang="en-US" altLang="ja-JP" sz="2000" dirty="0"/>
              <a:t>Gervais, </a:t>
            </a:r>
            <a:r>
              <a:rPr kumimoji="1" lang="en-US" altLang="ja-JP" sz="2000" dirty="0" err="1"/>
              <a:t>Jevicki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Sakita</a:t>
            </a:r>
            <a:r>
              <a:rPr kumimoji="1" lang="en-US" altLang="ja-JP" sz="2000" dirty="0"/>
              <a:t>, ’75</a:t>
            </a:r>
          </a:p>
          <a:p>
            <a:pPr algn="l"/>
            <a:r>
              <a:rPr kumimoji="1" lang="en-US" altLang="ja-JP" sz="2000" dirty="0" err="1"/>
              <a:t>Tomboulis</a:t>
            </a:r>
            <a:r>
              <a:rPr kumimoji="1" lang="en-US" altLang="ja-JP" sz="2000" dirty="0"/>
              <a:t>, ’75; Christ, Lee, ‘75</a:t>
            </a:r>
            <a:endParaRPr kumimoji="1" lang="ja-JP" altLang="en-US" sz="2000" dirty="0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FDC058DC-5E38-4327-A817-254C32B2CB15}"/>
              </a:ext>
            </a:extLst>
          </p:cNvPr>
          <p:cNvSpPr/>
          <p:nvPr/>
        </p:nvSpPr>
        <p:spPr>
          <a:xfrm>
            <a:off x="9523549" y="3357067"/>
            <a:ext cx="797421" cy="40720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&#10;\end{align*}&lt;/body&gt;&#10;  &lt;fcolor&gt;FF000000&lt;/fcolor&gt;&#10;  &lt;bcolor&gt;FFFFFFFF&lt;/bcolor&gt;&#10;  &lt;transparent&gt;True&lt;/transparent&gt;&#10;  &lt;resolution&gt;1800&lt;/resolution&gt;&#10;  &lt;imageh&gt;250&lt;/imageh&gt;&#10;  &lt;imagew&gt;44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D7B8A30-4C6E-4981-BBE4-9C64ED965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44" y="3048799"/>
            <a:ext cx="473075" cy="26458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98ADB0-C19F-4690-834D-F9B77B06014D}"/>
              </a:ext>
            </a:extLst>
          </p:cNvPr>
          <p:cNvSpPr txBox="1"/>
          <p:nvPr/>
        </p:nvSpPr>
        <p:spPr>
          <a:xfrm>
            <a:off x="6000544" y="6076198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constraint: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D1369F-CD0D-4BF4-BA47-3CC15734ECBD}"/>
              </a:ext>
            </a:extLst>
          </p:cNvPr>
          <p:cNvSpPr txBox="1"/>
          <p:nvPr/>
        </p:nvSpPr>
        <p:spPr>
          <a:xfrm>
            <a:off x="390740" y="1198435"/>
            <a:ext cx="666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Zero mode gives rise to IR divergence!</a:t>
            </a:r>
            <a:endParaRPr kumimoji="1" lang="ja-JP" altLang="en-US" sz="2800" b="1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DB91DEB3-0BC4-4EFF-8EE5-861E1E361483}"/>
              </a:ext>
            </a:extLst>
          </p:cNvPr>
          <p:cNvSpPr/>
          <p:nvPr/>
        </p:nvSpPr>
        <p:spPr>
          <a:xfrm>
            <a:off x="827500" y="3897419"/>
            <a:ext cx="700391" cy="6572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4657EF20-C8A4-480D-80DB-0A8BD05FB13C}"/>
              </a:ext>
            </a:extLst>
          </p:cNvPr>
          <p:cNvSpPr/>
          <p:nvPr/>
        </p:nvSpPr>
        <p:spPr>
          <a:xfrm>
            <a:off x="2663189" y="5941420"/>
            <a:ext cx="2663191" cy="665023"/>
          </a:xfrm>
          <a:prstGeom prst="wedgeRoundRectCallout">
            <a:avLst>
              <a:gd name="adj1" fmla="val 35349"/>
              <a:gd name="adj2" fmla="val -882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7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97BA2078-EB4C-4E51-BEEA-BBE8542118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8" y="6154288"/>
            <a:ext cx="505883" cy="26458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15AF-2D5F-48B9-8853-66461AF0FB60}"/>
              </a:ext>
            </a:extLst>
          </p:cNvPr>
          <p:cNvSpPr txBox="1"/>
          <p:nvPr/>
        </p:nvSpPr>
        <p:spPr>
          <a:xfrm>
            <a:off x="3446211" y="6021456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dynamical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,t)=\phi_{\rm kink}(x-X(t)) + \tilde\eta(x-X(t))&#10;\end{align*}&lt;/body&gt;&#10;  &lt;fcolor&gt;FF000000&lt;/fcolor&gt;&#10;  &lt;bcolor&gt;FFFFFFFF&lt;/bcolor&gt;&#10;  &lt;transparent&gt;True&lt;/transparent&gt;&#10;  &lt;resolution&gt;1800&lt;/resolution&gt;&#10;  &lt;imageh&gt;250&lt;/imageh&gt;&#10;  &lt;imagew&gt;4255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DC6CE67C-CED5-4236-B48D-46D181739C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29" y="5271280"/>
            <a:ext cx="6544521" cy="38451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int dx \tilde\eta(x) \psi_0(x) = 0&#10;\end{align*}&lt;/body&gt;&#10;  &lt;fcolor&gt;FF000000&lt;/fcolor&gt;&#10;  &lt;bcolor&gt;FFFFFFFF&lt;/bcolor&gt;&#10;  &lt;transparent&gt;True&lt;/transparent&gt;&#10;  &lt;resolution&gt;1800&lt;/resolution&gt;&#10;  &lt;imageh&gt;553&lt;/imageh&gt;&#10;  &lt;imagew&gt;2074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CC90B00B-8A32-41CD-AAFD-D1AD6FDD60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68" y="6023438"/>
            <a:ext cx="2385543" cy="6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333E7-8339-4B4A-A22F-A6835D69A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Main 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722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A635B9F-50ED-4F19-91DB-1C5ED5F172AD}"/>
              </a:ext>
            </a:extLst>
          </p:cNvPr>
          <p:cNvSpPr/>
          <p:nvPr/>
        </p:nvSpPr>
        <p:spPr>
          <a:xfrm>
            <a:off x="1366189" y="4222361"/>
            <a:ext cx="5837529" cy="1460747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CAB278E-3C82-4DE2-BB1C-125F3F88B9BD}"/>
              </a:ext>
            </a:extLst>
          </p:cNvPr>
          <p:cNvSpPr/>
          <p:nvPr/>
        </p:nvSpPr>
        <p:spPr>
          <a:xfrm>
            <a:off x="584355" y="2273223"/>
            <a:ext cx="9898758" cy="1574810"/>
          </a:xfrm>
          <a:prstGeom prst="roundRect">
            <a:avLst>
              <a:gd name="adj" fmla="val 122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6200E8E-7C30-46B2-A73A-C288C450B752}"/>
              </a:ext>
            </a:extLst>
          </p:cNvPr>
          <p:cNvSpPr/>
          <p:nvPr/>
        </p:nvSpPr>
        <p:spPr>
          <a:xfrm>
            <a:off x="584355" y="1244616"/>
            <a:ext cx="5121501" cy="726421"/>
          </a:xfrm>
          <a:prstGeom prst="roundRect">
            <a:avLst>
              <a:gd name="adj" fmla="val 2333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69A1E0-A819-4BA2-8BD5-852406DE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Collective Coordinate Method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A3DBC3-1910-4B15-B8F3-750E29B2999F}"/>
              </a:ext>
            </a:extLst>
          </p:cNvPr>
          <p:cNvSpPr txBox="1"/>
          <p:nvPr/>
        </p:nvSpPr>
        <p:spPr>
          <a:xfrm>
            <a:off x="794352" y="2451686"/>
            <a:ext cx="293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Dynamical variables: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F8C4C5-9E35-4BD4-8890-2A21B68072EF}"/>
              </a:ext>
            </a:extLst>
          </p:cNvPr>
          <p:cNvSpPr txBox="1"/>
          <p:nvPr/>
        </p:nvSpPr>
        <p:spPr>
          <a:xfrm>
            <a:off x="794352" y="3148800"/>
            <a:ext cx="312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Conjugate momenta: 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E91478-E4C8-4C55-8A5E-4786B73DE65E}"/>
              </a:ext>
            </a:extLst>
          </p:cNvPr>
          <p:cNvSpPr txBox="1"/>
          <p:nvPr/>
        </p:nvSpPr>
        <p:spPr>
          <a:xfrm>
            <a:off x="5589562" y="245625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Constraints:</a:t>
            </a:r>
            <a:endParaRPr kumimoji="1" lang="ja-JP" altLang="en-US" sz="2400" dirty="0"/>
          </a:p>
        </p:txBody>
      </p:sp>
      <p:sp>
        <p:nvSpPr>
          <p:cNvPr id="6" name="矢印: 上下 5">
            <a:extLst>
              <a:ext uri="{FF2B5EF4-FFF2-40B4-BE49-F238E27FC236}">
                <a16:creationId xmlns:a16="http://schemas.microsoft.com/office/drawing/2014/main" id="{BC6B01F2-CEAD-4B27-A093-07A4FC52A381}"/>
              </a:ext>
            </a:extLst>
          </p:cNvPr>
          <p:cNvSpPr/>
          <p:nvPr/>
        </p:nvSpPr>
        <p:spPr>
          <a:xfrm>
            <a:off x="3886460" y="2921669"/>
            <a:ext cx="175033" cy="31433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上下 17">
            <a:extLst>
              <a:ext uri="{FF2B5EF4-FFF2-40B4-BE49-F238E27FC236}">
                <a16:creationId xmlns:a16="http://schemas.microsoft.com/office/drawing/2014/main" id="{A2B3FF66-A1B5-4D41-B16A-120077CB6D3B}"/>
              </a:ext>
            </a:extLst>
          </p:cNvPr>
          <p:cNvSpPr/>
          <p:nvPr/>
        </p:nvSpPr>
        <p:spPr>
          <a:xfrm>
            <a:off x="4284954" y="2913351"/>
            <a:ext cx="175033" cy="31433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,t)=\phi_{\rm kink}(x-X(t)) + \tilde\eta(x-X(t))&#10;\end{align*}&lt;/body&gt;&#10;  &lt;fcolor&gt;FF000000&lt;/fcolor&gt;&#10;  &lt;bcolor&gt;FFFFFFFF&lt;/bcolor&gt;&#10;  &lt;transparent&gt;True&lt;/transparent&gt;&#10;  &lt;resolution&gt;1800&lt;/resolution&gt;&#10;  &lt;imageh&gt;250&lt;/imageh&gt;&#10;  &lt;imagew&gt;4255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667707DC-F51B-44C4-8F87-940E5578C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0" y="1481689"/>
            <a:ext cx="4503208" cy="264583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, \tilde\eta(x)&#10;\end{align*}&lt;/body&gt;&#10;  &lt;fcolor&gt;FF000000&lt;/fcolor&gt;&#10;  &lt;bcolor&gt;FFFFFFFF&lt;/bcolor&gt;&#10;  &lt;transparent&gt;True&lt;/transparent&gt;&#10;  &lt;resolution&gt;1800&lt;/resolution&gt;&#10;  &lt;imageh&gt;250&lt;/imageh&gt;&#10;  &lt;imagew&gt;76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70B2691-F5D6-467B-83E9-499F88EA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5" y="2583552"/>
            <a:ext cx="906456" cy="298177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P, \tilde\pi(x)&#10;\end{align*}&lt;/body&gt;&#10;  &lt;fcolor&gt;FF000000&lt;/fcolor&gt;&#10;  &lt;bcolor&gt;FFFFFFFF&lt;/bcolor&gt;&#10;  &lt;transparent&gt;True&lt;/transparent&gt;&#10;  &lt;resolution&gt;1800&lt;/resolution&gt;&#10;  &lt;imageh&gt;250&lt;/imageh&gt;&#10;  &lt;imagew&gt;73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7D9B6EB-47AF-4C69-925B-F4F509275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5" y="3290204"/>
            <a:ext cx="906456" cy="31043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CD91E0-3C19-4AA8-93D0-203DABA686DC}"/>
              </a:ext>
            </a:extLst>
          </p:cNvPr>
          <p:cNvSpPr txBox="1"/>
          <p:nvPr/>
        </p:nvSpPr>
        <p:spPr>
          <a:xfrm>
            <a:off x="8499448" y="1060142"/>
            <a:ext cx="3564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Gervais, </a:t>
            </a:r>
            <a:r>
              <a:rPr kumimoji="1" lang="en-US" altLang="ja-JP" sz="2000" dirty="0" err="1"/>
              <a:t>Sakita</a:t>
            </a:r>
            <a:r>
              <a:rPr kumimoji="1" lang="en-US" altLang="ja-JP" sz="2000" dirty="0"/>
              <a:t> ’75</a:t>
            </a:r>
          </a:p>
          <a:p>
            <a:pPr algn="l"/>
            <a:r>
              <a:rPr kumimoji="1" lang="en-US" altLang="ja-JP" sz="2000" dirty="0"/>
              <a:t>Gervais, </a:t>
            </a:r>
            <a:r>
              <a:rPr kumimoji="1" lang="en-US" altLang="ja-JP" sz="2000" dirty="0" err="1"/>
              <a:t>Jevicki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Sakita</a:t>
            </a:r>
            <a:r>
              <a:rPr kumimoji="1" lang="en-US" altLang="ja-JP" sz="2000" dirty="0"/>
              <a:t>, ’75</a:t>
            </a:r>
          </a:p>
          <a:p>
            <a:pPr algn="l"/>
            <a:r>
              <a:rPr kumimoji="1" lang="en-US" altLang="ja-JP" sz="2000" dirty="0" err="1"/>
              <a:t>Tomboulis</a:t>
            </a:r>
            <a:r>
              <a:rPr kumimoji="1" lang="en-US" altLang="ja-JP" sz="2000" dirty="0"/>
              <a:t>, ’75; Christ, Lee, ‘75</a:t>
            </a:r>
            <a:endParaRPr kumimoji="1" lang="ja-JP" altLang="en-US" sz="20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int dx \tilde\eta(x) \psi_0(x) = 0&#10;, \quad&#10;\int dx \tilde\pi(x) \psi_0(x) = 0&#10;\end{align*}&lt;/body&gt;&#10;  &lt;fcolor&gt;FF000000&lt;/fcolor&gt;&#10;  &lt;bcolor&gt;FFFFFFFF&lt;/bcolor&gt;&#10;  &lt;transparent&gt;True&lt;/transparent&gt;&#10;  &lt;resolution&gt;1800&lt;/resolution&gt;&#10;  &lt;imageh&gt;553&lt;/imageh&gt;&#10;  &lt;imagew&gt;4550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D1C5FD80-AEF4-4147-92F6-46387914E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96" y="2985315"/>
            <a:ext cx="4319245" cy="52495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66C4DB-CE72-43B7-AF2B-1542E8822EC3}"/>
              </a:ext>
            </a:extLst>
          </p:cNvPr>
          <p:cNvSpPr txBox="1"/>
          <p:nvPr/>
        </p:nvSpPr>
        <p:spPr>
          <a:xfrm>
            <a:off x="2610497" y="4232893"/>
            <a:ext cx="314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New Hamiltonian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81B48325-AC1D-4B28-A341-26FCE7ADB514}"/>
              </a:ext>
            </a:extLst>
          </p:cNvPr>
          <p:cNvSpPr/>
          <p:nvPr/>
        </p:nvSpPr>
        <p:spPr>
          <a:xfrm>
            <a:off x="751577" y="4393552"/>
            <a:ext cx="700391" cy="6572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0317BE8-8DD5-4387-8AED-273D87BADBFF}"/>
                  </a:ext>
                </a:extLst>
              </p:cNvPr>
              <p:cNvSpPr txBox="1"/>
              <p:nvPr/>
            </p:nvSpPr>
            <p:spPr>
              <a:xfrm>
                <a:off x="7370819" y="4336030"/>
                <a:ext cx="4496410" cy="840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Non-trivial coupling between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in higher order terms.</a:t>
                </a:r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0317BE8-8DD5-4387-8AED-273D87BAD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819" y="4336030"/>
                <a:ext cx="4496410" cy="840166"/>
              </a:xfrm>
              <a:prstGeom prst="rect">
                <a:avLst/>
              </a:prstGeom>
              <a:blipFill>
                <a:blip r:embed="rId6"/>
                <a:stretch>
                  <a:fillRect l="-1762" t="-5072" r="-1220"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810EA41-DBE7-4071-8284-C46E1B128776}"/>
              </a:ext>
            </a:extLst>
          </p:cNvPr>
          <p:cNvGrpSpPr/>
          <p:nvPr/>
        </p:nvGrpSpPr>
        <p:grpSpPr>
          <a:xfrm>
            <a:off x="2674187" y="4893868"/>
            <a:ext cx="5624425" cy="1631615"/>
            <a:chOff x="2674187" y="4893868"/>
            <a:chExt cx="5624425" cy="1631615"/>
          </a:xfrm>
        </p:grpSpPr>
        <p:sp>
          <p:nvSpPr>
            <p:cNvPr id="34" name="矢印: 右 33">
              <a:extLst>
                <a:ext uri="{FF2B5EF4-FFF2-40B4-BE49-F238E27FC236}">
                  <a16:creationId xmlns:a16="http://schemas.microsoft.com/office/drawing/2014/main" id="{B6A15B77-F6CE-47E9-9BF0-4595FA387E53}"/>
                </a:ext>
              </a:extLst>
            </p:cNvPr>
            <p:cNvSpPr/>
            <p:nvPr/>
          </p:nvSpPr>
          <p:spPr>
            <a:xfrm rot="16200000">
              <a:off x="5168264" y="5512963"/>
              <a:ext cx="652299" cy="42288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63C3E220-5C4D-43D2-907B-10F2FB4D6599}"/>
                </a:ext>
              </a:extLst>
            </p:cNvPr>
            <p:cNvSpPr/>
            <p:nvPr/>
          </p:nvSpPr>
          <p:spPr>
            <a:xfrm>
              <a:off x="5003597" y="4893868"/>
              <a:ext cx="965606" cy="5043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EA521D5-B572-4670-8C9A-D5D2AFC47FBE}"/>
                </a:ext>
              </a:extLst>
            </p:cNvPr>
            <p:cNvSpPr txBox="1"/>
            <p:nvPr/>
          </p:nvSpPr>
          <p:spPr>
            <a:xfrm>
              <a:off x="2674187" y="6063818"/>
              <a:ext cx="5624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Hamiltonian in the center of mass frame</a:t>
              </a:r>
              <a:endParaRPr kumimoji="1" lang="ja-JP" altLang="en-US" sz="2400" dirty="0"/>
            </a:p>
          </p:txBody>
        </p:sp>
      </p:grpSp>
      <p:pic>
        <p:nvPicPr>
          <p:cNvPr id="3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H}[X,P,\eta,\pi]&#10;= E_{\rm cl} + \frac{P^2}{2E_{\rm cl}} + {\cal \tilde H}[\tilde\eta,\tilde\pi] + {\cal O}(\lambda)&#10;\end{align*}&lt;/body&gt;&#10;  &lt;fcolor&gt;FF000000&lt;/fcolor&gt;&#10;  &lt;bcolor&gt;FFFFFFFF&lt;/bcolor&gt;&#10;  &lt;transparent&gt;True&lt;/transparent&gt;&#10;  &lt;resolution&gt;1800&lt;/resolution&gt;&#10;  &lt;imageh&gt;582&lt;/imageh&gt;&#10;  &lt;imagew&gt;4718&lt;/imagew&gt;&#10;  &lt;scale&gt;50&lt;/scale&gt;&#10;  &lt;cursor&gt;113&lt;/cursor&gt;&#10;&lt;/TeXTeX&gt;">
            <a:extLst>
              <a:ext uri="{FF2B5EF4-FFF2-40B4-BE49-F238E27FC236}">
                <a16:creationId xmlns:a16="http://schemas.microsoft.com/office/drawing/2014/main" id="{E742DE78-E8EE-4943-A107-B3755FF0E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48" y="4804839"/>
            <a:ext cx="5287899" cy="6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92B42F6-9D00-4E3F-9F41-EC89DDFB3FBB}"/>
              </a:ext>
            </a:extLst>
          </p:cNvPr>
          <p:cNvSpPr/>
          <p:nvPr/>
        </p:nvSpPr>
        <p:spPr>
          <a:xfrm>
            <a:off x="165474" y="1399091"/>
            <a:ext cx="8050490" cy="2743200"/>
          </a:xfrm>
          <a:prstGeom prst="roundRect">
            <a:avLst>
              <a:gd name="adj" fmla="val 101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DF58E4D-FE77-445D-A435-774F5633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Expectation Values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})&#10;\end{align*}&lt;/body&gt;&#10;  &lt;fcolor&gt;FF000000&lt;/fcolor&gt;&#10;  &lt;bcolor&gt;FFFFFFFF&lt;/bcolor&gt;&#10;  &lt;transparent&gt;True&lt;/transparent&gt;&#10;  &lt;resolution&gt;1800&lt;/resolution&gt;&#10;  &lt;imageh&gt;280&lt;/imageh&gt;&#10;  &lt;imagew&gt;773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8D3ED89A-FE1B-403E-BCF5-8DF74183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3" y="1629258"/>
            <a:ext cx="818092" cy="29633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 = T_{00}^{\rm kink} \end{align*}&lt;/body&gt;&#10;  &lt;fcolor&gt;FF000000&lt;/fcolor&gt;&#10;  &lt;bcolor&gt;FFFFFFFF&lt;/bcolor&gt;&#10;  &lt;transparent&gt;True&lt;/transparent&gt;&#10;  &lt;resolution&gt;1800&lt;/resolution&gt;&#10;  &lt;imageh&gt;288&lt;/imageh&gt;&#10;  &lt;imagew&gt;1233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0FFAE6D8-C2F3-4697-9F67-24123EFA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6" y="1635015"/>
            <a:ext cx="1304925" cy="3048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+ \frac12 (\partial_0 \eta)^2 + \frac12 (\partial_1 \eta)^2 + \frac\lambda2 \Big( 3\phi_{\rm kink}^2 - \frac{m^2}\lambda \Big)\eta^2 &#10;\end{align*}&lt;/body&gt;&#10;  &lt;fcolor&gt;FF000000&lt;/fcolor&gt;&#10;  &lt;bcolor&gt;FFFFFFFF&lt;/bcolor&gt;&#10;  &lt;transparent&gt;True&lt;/transparent&gt;&#10;  &lt;resolution&gt;1800&lt;/resolution&gt;&#10;  &lt;imageh&gt;546&lt;/imageh&gt;&#10;  &lt;imagew&gt;4599&lt;/imagew&gt;&#10;  &lt;scale&gt;50&lt;/scale&gt;&#10;  &lt;cursor&gt;149&lt;/cursor&gt;&#10;&lt;/TeXTeX&gt;">
            <a:extLst>
              <a:ext uri="{FF2B5EF4-FFF2-40B4-BE49-F238E27FC236}">
                <a16:creationId xmlns:a16="http://schemas.microsoft.com/office/drawing/2014/main" id="{63D40AAC-216E-4A51-97F9-8AA79D8B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3" y="2803797"/>
            <a:ext cx="4867275" cy="577850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+ (\partial_1 \phi_{\rm kink}) (\partial_1 \eta) &#10;+ \lambda \phi_{\rm kink} \Big( \phi_{\rm kink}^2 - \frac{m^2}\lambda \Big) \eta &#10;\end{align*}&lt;/body&gt;&#10;  &lt;fcolor&gt;FF000000&lt;/fcolor&gt;&#10;  &lt;bcolor&gt;FFFFFFFF&lt;/bcolor&gt;&#10;  &lt;transparent&gt;True&lt;/transparent&gt;&#10;  &lt;resolution&gt;1800&lt;/resolution&gt;&#10;  &lt;imageh&gt;546&lt;/imageh&gt;&#10;  &lt;imagew&gt;4362&lt;/imagew&gt;&#10;  &lt;scale&gt;50&lt;/scale&gt;&#10;  &lt;cursor&gt;147&lt;/cursor&gt;&#10;&lt;/TeXTeX&gt;">
            <a:extLst>
              <a:ext uri="{FF2B5EF4-FFF2-40B4-BE49-F238E27FC236}">
                <a16:creationId xmlns:a16="http://schemas.microsoft.com/office/drawing/2014/main" id="{BF6E1102-22F9-4D71-B376-B60180B25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3" y="2082881"/>
            <a:ext cx="4616450" cy="57785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+ {\cal O}(\lambda^1)&#10;\end{align*}&lt;/body&gt;&#10;  &lt;fcolor&gt;FF000000&lt;/fcolor&gt;&#10;  &lt;bcolor&gt;FFFFFFFF&lt;/bcolor&gt;&#10;  &lt;transparent&gt;True&lt;/transparent&gt;&#10;  &lt;resolution&gt;1800&lt;/resolution&gt;&#10;  &lt;imageh&gt;280&lt;/imageh&gt;&#10;  &lt;imagew&gt;81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10700ED-910B-465F-8BD3-F522BCB46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6" y="3687103"/>
            <a:ext cx="858308" cy="2963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0})&#10;\end{align*}&lt;/body&gt;&#10;  &lt;fcolor&gt;FF000000&lt;/fcolor&gt;&#10;  &lt;bcolor&gt;FFFFFFFF&lt;/bcolor&gt;&#10;  &lt;transparent&gt;True&lt;/transparent&gt;&#10;  &lt;resolution&gt;1800&lt;/resolution&gt;&#10;  &lt;imageh&gt;280&lt;/imageh&gt;&#10;  &lt;imagew&gt;61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54A4FFEE-5963-44F1-AD04-299BE5559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3" y="2944555"/>
            <a:ext cx="652992" cy="296333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/2})&#10;\end{align*}&lt;/body&gt;&#10;  &lt;fcolor&gt;FF000000&lt;/fcolor&gt;&#10;  &lt;bcolor&gt;FFFFFFFF&lt;/bcolor&gt;&#10;  &lt;transparent&gt;True&lt;/transparent&gt;&#10;  &lt;resolution&gt;1800&lt;/resolution&gt;&#10;  &lt;imageh&gt;297&lt;/imageh&gt;&#10;  &lt;imagew&gt;975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0145BCCF-893A-4E45-9219-42B97D0C5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3" y="2284880"/>
            <a:ext cx="1031876" cy="31432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\eta(x)^2 \rangle = G(x,x)&#10;\end{align*}&lt;/body&gt;&#10;  &lt;fcolor&gt;FF000000&lt;/fcolor&gt;&#10;  &lt;bcolor&gt;FFFFFFFF&lt;/bcolor&gt;&#10;  &lt;transparent&gt;True&lt;/transparent&gt;&#10;  &lt;resolution&gt;1800&lt;/resolution&gt;&#10;  &lt;imageh&gt;280&lt;/imageh&gt;&#10;  &lt;imagew&gt;1840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C984B40D-D83F-4C27-9006-30185D3FA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74" y="5003417"/>
            <a:ext cx="2246256" cy="34182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EFA390-BDD3-4DFB-AC8E-1A9E2F6AE4DD}"/>
              </a:ext>
            </a:extLst>
          </p:cNvPr>
          <p:cNvSpPr txBox="1"/>
          <p:nvPr/>
        </p:nvSpPr>
        <p:spPr>
          <a:xfrm>
            <a:off x="8500315" y="1794936"/>
            <a:ext cx="2968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Mass Counter Term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delta{\cal L} = \delta m^2 \phi(x)^2&#10;\end{align*}&lt;/body&gt;&#10;  &lt;fcolor&gt;FF000000&lt;/fcolor&gt;&#10;  &lt;bcolor&gt;FFFFFFFF&lt;/bcolor&gt;&#10;  &lt;transparent&gt;True&lt;/transparent&gt;&#10;  &lt;resolution&gt;1800&lt;/resolution&gt;&#10;  &lt;imageh&gt;280&lt;/imageh&gt;&#10;  &lt;imagew&gt;1634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F11A5620-874F-4107-8AA2-B82D29AF1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28" y="2386386"/>
            <a:ext cx="2438899" cy="417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59193E-3B3E-4AAD-9E41-A21419542C10}"/>
                  </a:ext>
                </a:extLst>
              </p:cNvPr>
              <p:cNvSpPr txBox="1"/>
              <p:nvPr/>
            </p:nvSpPr>
            <p:spPr>
              <a:xfrm>
                <a:off x="731520" y="4374446"/>
                <a:ext cx="224625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kumimoji="1" lang="en-US" altLang="ja-JP" sz="28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Terms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59193E-3B3E-4AAD-9E41-A2141954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374446"/>
                <a:ext cx="2246256" cy="578685"/>
              </a:xfrm>
              <a:prstGeom prst="rect">
                <a:avLst/>
              </a:prstGeom>
              <a:blipFill>
                <a:blip r:embed="rId11"/>
                <a:stretch>
                  <a:fillRect t="-8421" r="-4348" b="-2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(\partial_0\eta(x))^2 \rangle \ne \partial_0 \partial_0'G(x,x)&#10;\end{align*}&lt;/body&gt;&#10;  &lt;fcolor&gt;FF000000&lt;/fcolor&gt;&#10;  &lt;bcolor&gt;FFFFFFFF&lt;/bcolor&gt;&#10;  &lt;transparent&gt;True&lt;/transparent&gt;&#10;  &lt;resolution&gt;1800&lt;/resolution&gt;&#10;  &lt;imageh&gt;281&lt;/imageh&gt;&#10;  &lt;imagew&gt;276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3DD4DF9D-5A4A-4681-890B-960E26B2C4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74" y="5814257"/>
            <a:ext cx="3376706" cy="34304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G(x,y) &#10;= \int d\omega {\sum_n} ' \psi_n(x) \frac{i}{\omega^2-\omega_n^2 + i\epsilon}\psi_n^*(y)&#10;\end{align*}&lt;/body&gt;&#10;  &lt;fcolor&gt;FF000000&lt;/fcolor&gt;&#10;  &lt;bcolor&gt;FFFFFFFF&lt;/bcolor&gt;&#10;  &lt;transparent&gt;True&lt;/transparent&gt;&#10;  &lt;resolution&gt;1800&lt;/resolution&gt;&#10;  &lt;imageh&gt;627&lt;/imageh&gt;&#10;  &lt;imagew&gt;4760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C8CE7A32-9E34-4A0A-BF2A-4BC8F46BB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9" y="5028080"/>
            <a:ext cx="5037667" cy="6635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D74BED-6920-4FE3-AB18-96CD3D30754F}"/>
              </a:ext>
            </a:extLst>
          </p:cNvPr>
          <p:cNvSpPr txBox="1"/>
          <p:nvPr/>
        </p:nvSpPr>
        <p:spPr>
          <a:xfrm>
            <a:off x="5715657" y="4422834"/>
            <a:ext cx="239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Green Function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5566CBE-B1A0-405B-86C0-0068A4D37C1B}"/>
              </a:ext>
            </a:extLst>
          </p:cNvPr>
          <p:cNvSpPr/>
          <p:nvPr/>
        </p:nvSpPr>
        <p:spPr>
          <a:xfrm>
            <a:off x="8105243" y="4659782"/>
            <a:ext cx="3104632" cy="1895513"/>
          </a:xfrm>
          <a:prstGeom prst="roundRect">
            <a:avLst>
              <a:gd name="adj" fmla="val 101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8177770-AB94-4C48-B3F7-DE17E7F781FB}"/>
              </a:ext>
            </a:extLst>
          </p:cNvPr>
          <p:cNvSpPr/>
          <p:nvPr/>
        </p:nvSpPr>
        <p:spPr>
          <a:xfrm>
            <a:off x="599845" y="2843975"/>
            <a:ext cx="8734375" cy="1298316"/>
          </a:xfrm>
          <a:prstGeom prst="roundRect">
            <a:avLst>
              <a:gd name="adj" fmla="val 101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138728-2F1D-4E2B-A722-6594F3DC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Tadpole Diagram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= (\partial_1 \phi_{\rm kink}) (\partial_1 \eta) &#10;+ \lambda \phi_{\rm kink} \Big( \phi_{\rm kink}^2 - \frac{m^2}\lambda \Big) \eta &#10;+ \cdots&#10;\end{align*}&lt;/body&gt;&#10;  &lt;fcolor&gt;FF000000&lt;/fcolor&gt;&#10;  &lt;bcolor&gt;FFFFFFFF&lt;/bcolor&gt;&#10;  &lt;transparent&gt;True&lt;/transparent&gt;&#10;  &lt;resolution&gt;1800&lt;/resolution&gt;&#10;  &lt;imageh&gt;546&lt;/imageh&gt;&#10;  &lt;imagew&gt;5448&lt;/imagew&gt;&#10;  &lt;scale&gt;50&lt;/scale&gt;&#10;  &lt;cursor&gt;162&lt;/cursor&gt;&#10;&lt;/TeXTeX&gt;">
            <a:extLst>
              <a:ext uri="{FF2B5EF4-FFF2-40B4-BE49-F238E27FC236}">
                <a16:creationId xmlns:a16="http://schemas.microsoft.com/office/drawing/2014/main" id="{5F2A2274-4C9C-4FF7-9113-3AADDA1A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3" y="1507148"/>
            <a:ext cx="5765800" cy="5778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_I = &#10;- \lambda \phi_{\rm kink} \eta^3 &#10;\end{align*}&lt;/body&gt;&#10;  &lt;fcolor&gt;FF000000&lt;/fcolor&gt;&#10;  &lt;bcolor&gt;FFFFFFFF&lt;/bcolor&gt;&#10;  &lt;transparent&gt;True&lt;/transparent&gt;&#10;  &lt;resolution&gt;1800&lt;/resolution&gt;&#10;  &lt;imageh&gt;268&lt;/imageh&gt;&#10;  &lt;imagew&gt;1706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D0802E62-20AC-419D-AE7E-B9835767E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3" y="2260508"/>
            <a:ext cx="1805517" cy="283633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E73AE868-CAB4-412B-B36B-A37A3057FF68}"/>
              </a:ext>
            </a:extLst>
          </p:cNvPr>
          <p:cNvSpPr/>
          <p:nvPr/>
        </p:nvSpPr>
        <p:spPr>
          <a:xfrm>
            <a:off x="2793682" y="3057637"/>
            <a:ext cx="900000" cy="9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BB01726-4DF6-40E0-8625-69931A9E6F79}"/>
              </a:ext>
            </a:extLst>
          </p:cNvPr>
          <p:cNvCxnSpPr>
            <a:cxnSpLocks/>
          </p:cNvCxnSpPr>
          <p:nvPr/>
        </p:nvCxnSpPr>
        <p:spPr>
          <a:xfrm>
            <a:off x="2130621" y="3507637"/>
            <a:ext cx="680821" cy="0"/>
          </a:xfrm>
          <a:prstGeom prst="line">
            <a:avLst/>
          </a:prstGeom>
          <a:ln w="190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= \int dy \lambda G(x,y) \phi_{\rm kink}(y) G(y,y)&#10;\end{align*}&lt;/body&gt;&#10;  &lt;fcolor&gt;FF000000&lt;/fcolor&gt;&#10;  &lt;bcolor&gt;FFFFFFFF&lt;/bcolor&gt;&#10;  &lt;transparent&gt;True&lt;/transparent&gt;&#10;  &lt;resolution&gt;1800&lt;/resolution&gt;&#10;  &lt;imageh&gt;553&lt;/imageh&gt;&#10;  &lt;imagew&gt;3319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2A5FE51D-6623-4314-8087-ACD096AC9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96" y="3160380"/>
            <a:ext cx="3512608" cy="585258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\eta(x) \rangle = &#10;\end{align*}&lt;/body&gt;&#10;  &lt;fcolor&gt;FF000000&lt;/fcolor&gt;&#10;  &lt;bcolor&gt;FFFFFFFF&lt;/bcolor&gt;&#10;  &lt;transparent&gt;True&lt;/transparent&gt;&#10;  &lt;resolution&gt;1800&lt;/resolution&gt;&#10;  &lt;imageh&gt;250&lt;/imageh&gt;&#10;  &lt;imagew&gt;885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E222CA84-87D5-4037-945A-74C7373CB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2" y="3325349"/>
            <a:ext cx="936625" cy="264583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4D4698F-785B-4E4B-BEA5-3A2B04AFD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5" y="3671027"/>
            <a:ext cx="131233" cy="117475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mbda \phi_{\rm kink}(y)&#10;\end{align*}&lt;/body&gt;&#10;  &lt;fcolor&gt;FF000000&lt;/fcolor&gt;&#10;  &lt;bcolor&gt;FFFFFFFF&lt;/bcolor&gt;&#10;  &lt;transparent&gt;True&lt;/transparent&gt;&#10;  &lt;resolution&gt;1800&lt;/resolution&gt;&#10;  &lt;imageh&gt;250&lt;/imageh&gt;&#10;  &lt;imagew&gt;968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30A90F54-E07D-4D23-BDEC-3EA5FBBAD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77" y="3118992"/>
            <a:ext cx="1024467" cy="264583"/>
          </a:xfrm>
          <a:prstGeom prst="rect">
            <a:avLst/>
          </a:prstGeom>
          <a:effectLst>
            <a:glow rad="63500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y&#10;\end{align*}&lt;/body&gt;&#10;  &lt;fcolor&gt;FF000000&lt;/fcolor&gt;&#10;  &lt;bcolor&gt;FFFFFFFF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38FC64B-E0F3-4D60-B33C-6C4CF999B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83" y="3671027"/>
            <a:ext cx="121708" cy="168275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0)&#10;\end{align*}&lt;/body&gt;&#10;  &lt;fcolor&gt;FF000000&lt;/fcolor&gt;&#10;  &lt;bcolor&gt;FFFFFFFF&lt;/bcolor&gt;&#10;  &lt;transparent&gt;True&lt;/transparent&gt;&#10;  &lt;resolution&gt;1800&lt;/resolution&gt;&#10;  &lt;imageh&gt;280&lt;/imageh&gt;&#10;  &lt;imagew&gt;61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C6476536-4FFD-422C-A962-38AC2F04EF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3304842"/>
            <a:ext cx="652992" cy="29633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4BCF980-5575-476D-AE37-DF73D872D887}"/>
              </a:ext>
            </a:extLst>
          </p:cNvPr>
          <p:cNvSpPr txBox="1"/>
          <p:nvPr/>
        </p:nvSpPr>
        <p:spPr>
          <a:xfrm>
            <a:off x="529343" y="4492641"/>
            <a:ext cx="310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analytically calculable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B86D7D8-D3CF-4779-A3B6-5A59E3C2B0B6}"/>
              </a:ext>
            </a:extLst>
          </p:cNvPr>
          <p:cNvSpPr txBox="1"/>
          <p:nvPr/>
        </p:nvSpPr>
        <p:spPr>
          <a:xfrm>
            <a:off x="1469793" y="504797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EoM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3B06C94-E170-40AC-90AF-6B3DA36C38DF}"/>
              </a:ext>
            </a:extLst>
          </p:cNvPr>
          <p:cNvSpPr txBox="1"/>
          <p:nvPr/>
        </p:nvSpPr>
        <p:spPr>
          <a:xfrm>
            <a:off x="1469793" y="569546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Eigen eq.</a:t>
            </a:r>
            <a:endParaRPr kumimoji="1" lang="ja-JP" altLang="en-US" sz="2400" dirty="0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Big( - \partial_x^2 - m^2 + 3\lambda \phi_{\rm kink}^2 \Big) \psi_n = \omega_n^2 \psi_n&#10;\end{align*}&lt;/body&gt;&#10;  &lt;fcolor&gt;FF000000&lt;/fcolor&gt;&#10;  &lt;bcolor&gt;FFFFFFFF&lt;/bcolor&gt;&#10;  &lt;transparent&gt;True&lt;/transparent&gt;&#10;  &lt;resolution&gt;1800&lt;/resolution&gt;&#10;  &lt;imageh&gt;447&lt;/imageh&gt;&#10;  &lt;imagew&gt;3757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137C0811-F83C-4A99-86F3-244623FA7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34" y="5755811"/>
            <a:ext cx="3976158" cy="473075"/>
          </a:xfrm>
          <a:prstGeom prst="rect">
            <a:avLst/>
          </a:prstGeom>
        </p:spPr>
      </p:pic>
      <p:pic>
        <p:nvPicPr>
          <p:cNvPr id="5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Big( - \partial_x^2 - m^2 + \lambda \phi_{\rm kink}^2 \Big) \phi_{\rm kink}=0&#10;\end{align*}&lt;/body&gt;&#10;  &lt;fcolor&gt;FF000000&lt;/fcolor&gt;&#10;  &lt;bcolor&gt;FFFFFFFF&lt;/bcolor&gt;&#10;  &lt;transparent&gt;True&lt;/transparent&gt;&#10;  &lt;resolution&gt;1800&lt;/resolution&gt;&#10;  &lt;imageh&gt;447&lt;/imageh&gt;&#10;  &lt;imagew&gt;3419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72D010D9-CF31-45F7-8719-C6F8F0BED5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34" y="5071429"/>
            <a:ext cx="3618442" cy="473075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AA11950-B554-4A27-9CAE-F1C9C074A041}"/>
              </a:ext>
            </a:extLst>
          </p:cNvPr>
          <p:cNvSpPr txBox="1"/>
          <p:nvPr/>
        </p:nvSpPr>
        <p:spPr>
          <a:xfrm>
            <a:off x="8216413" y="4725370"/>
            <a:ext cx="111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2941CEB-C419-47FF-92E3-7A61EDBEB9A1}"/>
                  </a:ext>
                </a:extLst>
              </p:cNvPr>
              <p:cNvSpPr txBox="1"/>
              <p:nvPr/>
            </p:nvSpPr>
            <p:spPr>
              <a:xfrm>
                <a:off x="8313667" y="5157120"/>
                <a:ext cx="31620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Anti-periodic BC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 must be imposed.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2941CEB-C419-47FF-92E3-7A61EDBEB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67" y="5157120"/>
                <a:ext cx="3162053" cy="1200329"/>
              </a:xfrm>
              <a:prstGeom prst="rect">
                <a:avLst/>
              </a:prstGeom>
              <a:blipFill>
                <a:blip r:embed="rId12"/>
                <a:stretch>
                  <a:fillRect l="-3083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/2})&#10;\end{align*}&lt;/body&gt;&#10;  &lt;fcolor&gt;FF000000&lt;/fcolor&gt;&#10;  &lt;bcolor&gt;FFFFFFFF&lt;/bcolor&gt;&#10;  &lt;transparent&gt;True&lt;/transparent&gt;&#10;  &lt;resolution&gt;1800&lt;/resolution&gt;&#10;  &lt;imageh&gt;297&lt;/imageh&gt;&#10;  &lt;imagew&gt;975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F880CC74-7149-4757-AD99-D08975B23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15" y="1698925"/>
            <a:ext cx="1031876" cy="31432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1/2})&#10;\end{align*}&lt;/body&gt;&#10;  &lt;fcolor&gt;FF000000&lt;/fcolor&gt;&#10;  &lt;bcolor&gt;FFFFFFFF&lt;/bcolor&gt;&#10;  &lt;transparent&gt;True&lt;/transparent&gt;&#10;  &lt;resolution&gt;1800&lt;/resolution&gt;&#10;  &lt;imageh&gt;297&lt;/imageh&gt;&#10;  &lt;imagew&gt;819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D77533DB-A617-412B-A752-359CD59B13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15" y="2246087"/>
            <a:ext cx="866776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95DF2A-D2D9-4AFA-8B34-7B944EDCC5CE}"/>
              </a:ext>
            </a:extLst>
          </p:cNvPr>
          <p:cNvSpPr/>
          <p:nvPr/>
        </p:nvSpPr>
        <p:spPr>
          <a:xfrm>
            <a:off x="896994" y="1150719"/>
            <a:ext cx="10105067" cy="2984306"/>
          </a:xfrm>
          <a:prstGeom prst="roundRect">
            <a:avLst>
              <a:gd name="adj" fmla="val 101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62617A-D9F2-4932-B5B1-9B2AA038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pic>
        <p:nvPicPr>
          <p:cNvPr id="4" name="図 3" descr="グラフ&#10;&#10;中程度の精度で自動的に生成された説明">
            <a:extLst>
              <a:ext uri="{FF2B5EF4-FFF2-40B4-BE49-F238E27FC236}">
                <a16:creationId xmlns:a16="http://schemas.microsoft.com/office/drawing/2014/main" id="{A780A95F-D3B8-4542-A85E-745FC964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88" y="1099594"/>
            <a:ext cx="4220764" cy="287869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 (x)&#10;=&amp;amp; T_{00}^\infty (x) -\frac{3\sqrt2m}{2\pi}\frac1L&#10;\\&#10;T_{11}(x)&#10;=&amp;amp; \frac{3\sqrt2m}{2\pi}\frac1L&#10;\end{align*}&lt;/body&gt;&#10;  &lt;fcolor&gt;FF000000&lt;/fcolor&gt;&#10;  &lt;bcolor&gt;FFFFFFFF&lt;/bcolor&gt;&#10;  &lt;transparent&gt;True&lt;/transparent&gt;&#10;  &lt;resolution&gt;1800&lt;/resolution&gt;&#10;  &lt;imageh&gt;1223&lt;/imageh&gt;&#10;  &lt;imagew&gt;2917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143322DD-3540-434E-8A48-70F2776A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4" y="1322007"/>
            <a:ext cx="3426062" cy="14364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70613A1-C0D3-495C-BFA6-FE92888BEDE8}"/>
                  </a:ext>
                </a:extLst>
              </p:cNvPr>
              <p:cNvSpPr txBox="1"/>
              <p:nvPr/>
            </p:nvSpPr>
            <p:spPr>
              <a:xfrm>
                <a:off x="1987787" y="3010607"/>
                <a:ext cx="40459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kumimoji="1" lang="en-US" altLang="ja-JP" sz="2400" dirty="0"/>
                  <a:t>: finite &amp; local function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/>
                  <a:t>: spatial length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70613A1-C0D3-495C-BFA6-FE92888BE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87" y="3010607"/>
                <a:ext cx="4045979" cy="830997"/>
              </a:xfrm>
              <a:prstGeom prst="rect">
                <a:avLst/>
              </a:prstGeom>
              <a:blipFill>
                <a:blip r:embed="rId4"/>
                <a:stretch>
                  <a:fillRect l="-1958" t="-5147" r="-1205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^\infty(x)&#10;\end{align*}&lt;/body&gt;&#10;  &lt;fcolor&gt;FF000000&lt;/fcolor&gt;&#10;  &lt;bcolor&gt;FFFFFFFF&lt;/bcolor&gt;&#10;  &lt;transparent&gt;True&lt;/transparent&gt;&#10;  &lt;resolution&gt;1800&lt;/resolution&gt;&#10;  &lt;imageh&gt;251&lt;/imageh&gt;&#10;  &lt;imagew&gt;69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41B9830B-8BAF-4854-9780-AEEE5DD96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35" y="1563420"/>
            <a:ext cx="1008722" cy="36325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frac{m^2}\lambda=1&#10;\end{align*}&lt;/body&gt;&#10;  &lt;fcolor&gt;FF000000&lt;/fcolor&gt;&#10;  &lt;bcolor&gt;FFFFFFFF&lt;/bcolor&gt;&#10;  &lt;transparent&gt;True&lt;/transparent&gt;&#10;  &lt;resolution&gt;1800&lt;/resolution&gt;&#10;  &lt;imageh&gt;546&lt;/imageh&gt;&#10;  &lt;imagew&gt;79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DE5BF138-DE73-4A49-804F-D6F3029F1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76" y="1964265"/>
            <a:ext cx="843492" cy="57785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4FEDBE-07FA-4F5C-A83F-E7986D63A0C2}"/>
              </a:ext>
            </a:extLst>
          </p:cNvPr>
          <p:cNvSpPr txBox="1"/>
          <p:nvPr/>
        </p:nvSpPr>
        <p:spPr>
          <a:xfrm>
            <a:off x="726552" y="4173829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Note: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E28F461-B47F-4DD1-B6AD-233314D9CE4D}"/>
                  </a:ext>
                </a:extLst>
              </p:cNvPr>
              <p:cNvSpPr txBox="1"/>
              <p:nvPr/>
            </p:nvSpPr>
            <p:spPr>
              <a:xfrm>
                <a:off x="726552" y="4584263"/>
                <a:ext cx="10178877" cy="1791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000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dirty="0"/>
                  <a:t> has a constant term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~1/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b="0" dirty="0"/>
                  <a:t> that vanishes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b="0" dirty="0"/>
                  <a:t>.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reproduces </a:t>
                </a:r>
                <a:r>
                  <a:rPr kumimoji="1" lang="en-US" altLang="ja-JP" sz="2400" dirty="0" err="1"/>
                  <a:t>Dashen</a:t>
                </a:r>
                <a:r>
                  <a:rPr kumimoji="1" lang="en-US" altLang="ja-JP" sz="2400" dirty="0"/>
                  <a:t>+ (’74), but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does not.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Is the result in </a:t>
                </a:r>
                <a:r>
                  <a:rPr kumimoji="1" lang="en-US" altLang="ja-JP" sz="2400" dirty="0" err="1"/>
                  <a:t>Dashen</a:t>
                </a:r>
                <a:r>
                  <a:rPr kumimoji="1" lang="en-US" altLang="ja-JP" sz="2400" dirty="0"/>
                  <a:t>+ the total energy of the soliton?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does not have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dependence.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 consistent with EM conservation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E28F461-B47F-4DD1-B6AD-233314D9C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2" y="4584263"/>
                <a:ext cx="10178877" cy="1791452"/>
              </a:xfrm>
              <a:prstGeom prst="rect">
                <a:avLst/>
              </a:prstGeom>
              <a:blipFill>
                <a:blip r:embed="rId7"/>
                <a:stretch>
                  <a:fillRect l="-778" t="-2721" b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artial_0 T_{01} - \partial_1 T_{11}=0&#10;\end{align*}&lt;/body&gt;&#10;  &lt;fcolor&gt;FF000000&lt;/fcolor&gt;&#10;  &lt;bcolor&gt;FFFFFFFF&lt;/bcolor&gt;&#10;  &lt;transparent&gt;True&lt;/transparent&gt;&#10;  &lt;resolution&gt;1800&lt;/resolution&gt;&#10;  &lt;imageh&gt;216&lt;/imageh&gt;&#10;  &lt;imagew&gt;194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E41D1B22-61AF-4886-8207-05F3D7102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1" y="6441950"/>
            <a:ext cx="2055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8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8BF09A83-6DCC-4126-8272-D9FAD59D26AA}"/>
              </a:ext>
            </a:extLst>
          </p:cNvPr>
          <p:cNvSpPr/>
          <p:nvPr/>
        </p:nvSpPr>
        <p:spPr>
          <a:xfrm>
            <a:off x="296534" y="3593821"/>
            <a:ext cx="5041275" cy="2230231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370690-1FFF-4D82-A348-3CFE21A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Another Scheme </a:t>
            </a:r>
            <a:r>
              <a:rPr kumimoji="1" lang="en-US" altLang="ja-JP" sz="3600" dirty="0"/>
              <a:t>(Goldhaber+, ’03)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FC7AD-6E46-4857-A9FA-27EDEF055C51}"/>
                  </a:ext>
                </a:extLst>
              </p:cNvPr>
              <p:cNvSpPr txBox="1"/>
              <p:nvPr/>
            </p:nvSpPr>
            <p:spPr>
              <a:xfrm>
                <a:off x="5907379" y="2253757"/>
                <a:ext cx="2350002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  <a:cs typeface="Arial" panose="020B0604020202020204" pitchFamily="34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FC7AD-6E46-4857-A9FA-27EDEF05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79" y="2253757"/>
                <a:ext cx="2350002" cy="865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3B860DC-600B-4D61-9F51-DF23AF9C537B}"/>
              </a:ext>
            </a:extLst>
          </p:cNvPr>
          <p:cNvGrpSpPr/>
          <p:nvPr/>
        </p:nvGrpSpPr>
        <p:grpSpPr>
          <a:xfrm>
            <a:off x="5458749" y="1552864"/>
            <a:ext cx="3679581" cy="562210"/>
            <a:chOff x="729312" y="5634868"/>
            <a:chExt cx="3679581" cy="562210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4D59680B-F2A5-4D6D-9126-DEA0F192D9A4}"/>
                </a:ext>
              </a:extLst>
            </p:cNvPr>
            <p:cNvSpPr/>
            <p:nvPr/>
          </p:nvSpPr>
          <p:spPr>
            <a:xfrm>
              <a:off x="1071313" y="5634868"/>
              <a:ext cx="3004453" cy="56221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8D73E0D-94BD-4FE8-9555-6EBB6B3E375B}"/>
                    </a:ext>
                  </a:extLst>
                </p:cNvPr>
                <p:cNvSpPr txBox="1"/>
                <p:nvPr/>
              </p:nvSpPr>
              <p:spPr>
                <a:xfrm>
                  <a:off x="729312" y="5703188"/>
                  <a:ext cx="3679581" cy="4032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Λ</m:t>
                            </m:r>
                            <m:r>
                              <a:rPr kumimoji="1"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ja-JP" sz="2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𝚫𝚲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soliton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Λ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vac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8D73E0D-94BD-4FE8-9555-6EBB6B3E3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12" y="5703188"/>
                  <a:ext cx="3679581" cy="403252"/>
                </a:xfrm>
                <a:prstGeom prst="rect">
                  <a:avLst/>
                </a:prstGeom>
                <a:blipFill>
                  <a:blip r:embed="rId3"/>
                  <a:stretch>
                    <a:fillRect t="-6061" b="-181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7D68388-A476-4C4D-A333-0A8B67091A1E}"/>
                  </a:ext>
                </a:extLst>
              </p:cNvPr>
              <p:cNvSpPr txBox="1"/>
              <p:nvPr/>
            </p:nvSpPr>
            <p:spPr>
              <a:xfrm>
                <a:off x="10942697" y="2579467"/>
                <a:ext cx="14038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𝑣𝑎𝑐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7D68388-A476-4C4D-A333-0A8B6709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697" y="2579467"/>
                <a:ext cx="1403848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308468B-10F7-4A28-AF78-3EA000489B54}"/>
                  </a:ext>
                </a:extLst>
              </p:cNvPr>
              <p:cNvSpPr txBox="1"/>
              <p:nvPr/>
            </p:nvSpPr>
            <p:spPr>
              <a:xfrm>
                <a:off x="8551496" y="2779522"/>
                <a:ext cx="1626781" cy="39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8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kumimoji="1" lang="en-US" altLang="ja-JP" sz="18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ja-JP" sz="18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𝚫𝚲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𝑠𝑜𝑙𝑖𝑡𝑜𝑛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308468B-10F7-4A28-AF78-3EA00048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96" y="2779522"/>
                <a:ext cx="1626781" cy="391389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DEF4F0F-B90C-4B56-92D9-C665D22185CF}"/>
              </a:ext>
            </a:extLst>
          </p:cNvPr>
          <p:cNvGrpSpPr/>
          <p:nvPr/>
        </p:nvGrpSpPr>
        <p:grpSpPr>
          <a:xfrm>
            <a:off x="10708159" y="1135740"/>
            <a:ext cx="403764" cy="2595601"/>
            <a:chOff x="259590" y="1151552"/>
            <a:chExt cx="705662" cy="3866452"/>
          </a:xfrm>
        </p:grpSpPr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417BDCAC-738E-4163-B7F4-E3F7A267CE53}"/>
                </a:ext>
              </a:extLst>
            </p:cNvPr>
            <p:cNvCxnSpPr/>
            <p:nvPr/>
          </p:nvCxnSpPr>
          <p:spPr>
            <a:xfrm flipV="1">
              <a:off x="536385" y="1695813"/>
              <a:ext cx="18092" cy="3322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5BFAD905-329E-466D-89BC-757ADF0668B8}"/>
                    </a:ext>
                  </a:extLst>
                </p:cNvPr>
                <p:cNvSpPr/>
                <p:nvPr/>
              </p:nvSpPr>
              <p:spPr>
                <a:xfrm>
                  <a:off x="259590" y="1151552"/>
                  <a:ext cx="705662" cy="596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305C3C3E-3827-3AC0-55BF-DCB2B21FD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590" y="1151552"/>
                  <a:ext cx="705662" cy="5960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C4D9F6B8-ACFA-4D90-8C49-0646FA2B54FC}"/>
              </a:ext>
            </a:extLst>
          </p:cNvPr>
          <p:cNvSpPr/>
          <p:nvPr/>
        </p:nvSpPr>
        <p:spPr>
          <a:xfrm>
            <a:off x="11031536" y="2121257"/>
            <a:ext cx="241868" cy="928821"/>
          </a:xfrm>
          <a:prstGeom prst="rightBrace">
            <a:avLst>
              <a:gd name="adj1" fmla="val 36381"/>
              <a:gd name="adj2" fmla="val 495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1320A1D-6403-42A8-BC31-B12309B47468}"/>
              </a:ext>
            </a:extLst>
          </p:cNvPr>
          <p:cNvCxnSpPr>
            <a:cxnSpLocks/>
          </p:cNvCxnSpPr>
          <p:nvPr/>
        </p:nvCxnSpPr>
        <p:spPr>
          <a:xfrm>
            <a:off x="10041788" y="3248822"/>
            <a:ext cx="291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09DF71D-4348-4CEA-9A50-2B872A64E608}"/>
              </a:ext>
            </a:extLst>
          </p:cNvPr>
          <p:cNvGrpSpPr/>
          <p:nvPr/>
        </p:nvGrpSpPr>
        <p:grpSpPr>
          <a:xfrm>
            <a:off x="10004078" y="1114725"/>
            <a:ext cx="400814" cy="2616616"/>
            <a:chOff x="211572" y="1120247"/>
            <a:chExt cx="700507" cy="3897757"/>
          </a:xfrm>
        </p:grpSpPr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935678A4-1C76-428A-B1C8-C9496272DDCA}"/>
                </a:ext>
              </a:extLst>
            </p:cNvPr>
            <p:cNvCxnSpPr/>
            <p:nvPr/>
          </p:nvCxnSpPr>
          <p:spPr>
            <a:xfrm flipV="1">
              <a:off x="536385" y="1695813"/>
              <a:ext cx="18092" cy="3322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343DBFED-3E21-4C19-B2B9-374BA8A16261}"/>
                    </a:ext>
                  </a:extLst>
                </p:cNvPr>
                <p:cNvSpPr/>
                <p:nvPr/>
              </p:nvSpPr>
              <p:spPr>
                <a:xfrm>
                  <a:off x="211572" y="1120247"/>
                  <a:ext cx="700507" cy="596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A580C315-DBCB-EB64-F283-BD1C3043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72" y="1120247"/>
                  <a:ext cx="700507" cy="596011"/>
                </a:xfrm>
                <a:prstGeom prst="rect">
                  <a:avLst/>
                </a:prstGeom>
                <a:blipFill>
                  <a:blip r:embed="rId1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081C792-9589-4481-A352-26229E65387E}"/>
              </a:ext>
            </a:extLst>
          </p:cNvPr>
          <p:cNvCxnSpPr>
            <a:cxnSpLocks/>
          </p:cNvCxnSpPr>
          <p:nvPr/>
        </p:nvCxnSpPr>
        <p:spPr>
          <a:xfrm flipV="1">
            <a:off x="10047796" y="3453542"/>
            <a:ext cx="285242" cy="5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B9B77031-99B8-4284-8499-93E751148BE2}"/>
              </a:ext>
            </a:extLst>
          </p:cNvPr>
          <p:cNvSpPr/>
          <p:nvPr/>
        </p:nvSpPr>
        <p:spPr>
          <a:xfrm rot="10800000">
            <a:off x="9800669" y="2121257"/>
            <a:ext cx="245070" cy="1370290"/>
          </a:xfrm>
          <a:prstGeom prst="rightBrace">
            <a:avLst>
              <a:gd name="adj1" fmla="val 36381"/>
              <a:gd name="adj2" fmla="val 495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33CCE8F-A6E6-424B-9317-99EFD23749D7}"/>
              </a:ext>
            </a:extLst>
          </p:cNvPr>
          <p:cNvSpPr/>
          <p:nvPr/>
        </p:nvSpPr>
        <p:spPr>
          <a:xfrm>
            <a:off x="10627772" y="2098060"/>
            <a:ext cx="403764" cy="92882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F8A7DBA-5EA4-45AE-BCA6-1333EBE96994}"/>
              </a:ext>
            </a:extLst>
          </p:cNvPr>
          <p:cNvSpPr/>
          <p:nvPr/>
        </p:nvSpPr>
        <p:spPr>
          <a:xfrm>
            <a:off x="10008386" y="2187597"/>
            <a:ext cx="400814" cy="8570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14F664-E2FD-46DA-B342-602CC3ACF44F}"/>
                  </a:ext>
                </a:extLst>
              </p:cNvPr>
              <p:cNvSpPr txBox="1"/>
              <p:nvPr/>
            </p:nvSpPr>
            <p:spPr>
              <a:xfrm>
                <a:off x="10704587" y="1857488"/>
                <a:ext cx="12449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14F664-E2FD-46DA-B342-602CC3AC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87" y="1857488"/>
                <a:ext cx="12449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1BAB57C-D579-43A2-BC81-80DFFAC778C6}"/>
                  </a:ext>
                </a:extLst>
              </p:cNvPr>
              <p:cNvSpPr txBox="1"/>
              <p:nvPr/>
            </p:nvSpPr>
            <p:spPr>
              <a:xfrm>
                <a:off x="8775891" y="1981527"/>
                <a:ext cx="1411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m:t>𝚲</m:t>
                      </m:r>
                      <m:r>
                        <a:rPr kumimoji="1" lang="en-US" altLang="ja-JP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ja-JP" b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m:t>𝚫𝚲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1BAB57C-D579-43A2-BC81-80DFFAC7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891" y="1981527"/>
                <a:ext cx="141152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B1F4228-05E9-460D-8BD6-2C85E5E60FCC}"/>
              </a:ext>
            </a:extLst>
          </p:cNvPr>
          <p:cNvSpPr/>
          <p:nvPr/>
        </p:nvSpPr>
        <p:spPr>
          <a:xfrm>
            <a:off x="296534" y="1237566"/>
            <a:ext cx="5329227" cy="1896253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BAB8A37-642B-411F-A072-004F76D34387}"/>
              </a:ext>
            </a:extLst>
          </p:cNvPr>
          <p:cNvSpPr txBox="1"/>
          <p:nvPr/>
        </p:nvSpPr>
        <p:spPr>
          <a:xfrm>
            <a:off x="555368" y="1346461"/>
            <a:ext cx="468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Local Mode Regularization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7634B72-7190-41E7-9A55-E983860128C6}"/>
              </a:ext>
            </a:extLst>
          </p:cNvPr>
          <p:cNvSpPr txBox="1"/>
          <p:nvPr/>
        </p:nvSpPr>
        <p:spPr>
          <a:xfrm>
            <a:off x="742656" y="1817912"/>
            <a:ext cx="475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ym typeface="Wingdings" panose="05000000000000000000" pitchFamily="2" charset="2"/>
              </a:rPr>
              <a:t>Infinite system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Subtraction with “local density of states” for each sector.</a:t>
            </a:r>
            <a:endParaRPr kumimoji="1" lang="en-US" altLang="ja-JP" sz="2400" dirty="0">
              <a:sym typeface="Wingdings" panose="05000000000000000000" pitchFamily="2" charset="2"/>
            </a:endParaRPr>
          </a:p>
        </p:txBody>
      </p:sp>
      <p:sp>
        <p:nvSpPr>
          <p:cNvPr id="54" name="左中かっこ 53">
            <a:extLst>
              <a:ext uri="{FF2B5EF4-FFF2-40B4-BE49-F238E27FC236}">
                <a16:creationId xmlns:a16="http://schemas.microsoft.com/office/drawing/2014/main" id="{90C23F78-296C-4CA4-A428-0C6648ADD7AA}"/>
              </a:ext>
            </a:extLst>
          </p:cNvPr>
          <p:cNvSpPr/>
          <p:nvPr/>
        </p:nvSpPr>
        <p:spPr>
          <a:xfrm>
            <a:off x="460529" y="4347364"/>
            <a:ext cx="282127" cy="1238138"/>
          </a:xfrm>
          <a:prstGeom prst="leftBrace">
            <a:avLst>
              <a:gd name="adj1" fmla="val 351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44E5E76-A7A7-4447-8890-6F80E5243161}"/>
              </a:ext>
            </a:extLst>
          </p:cNvPr>
          <p:cNvSpPr txBox="1"/>
          <p:nvPr/>
        </p:nvSpPr>
        <p:spPr>
          <a:xfrm>
            <a:off x="555368" y="3705144"/>
            <a:ext cx="266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Results in LMR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5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^{\rm LMR} (x) &#10;= T_{00}^{\rm ours}&#10;-\frac{3m}{4\pi} \cosh^{-2}\frac{mx}{\sqrt2} &#10;\end{align*}&lt;/body&gt;&#10;  &lt;fcolor&gt;FF000000&lt;/fcolor&gt;&#10;  &lt;bcolor&gt;FFFFFFFF&lt;/bcolor&gt;&#10;  &lt;transparent&gt;True&lt;/transparent&gt;&#10;  &lt;resolution&gt;1800&lt;/resolution&gt;&#10;  &lt;imageh&gt;564&lt;/imageh&gt;&#10;  &lt;imagew&gt;378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09C891D1-98A6-4685-825E-05769E9CED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4291587"/>
            <a:ext cx="4003675" cy="5969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11}^{\rm LMR} (x) &#10;= T_{11}^{\rm ours}&#10;-\frac{3m}{4\pi} \cosh^{-2}\frac{mx}{\sqrt2} &#10;\end{align*}&lt;/body&gt;&#10;  &lt;fcolor&gt;FF000000&lt;/fcolor&gt;&#10;  &lt;bcolor&gt;FFFFFFFF&lt;/bcolor&gt;&#10;  &lt;transparent&gt;True&lt;/transparent&gt;&#10;  &lt;resolution&gt;1800&lt;/resolution&gt;&#10;  &lt;imageh&gt;564&lt;/imageh&gt;&#10;  &lt;imagew&gt;378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C8582014-5C17-484E-BB25-32E365CD1D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5022892"/>
            <a:ext cx="4003675" cy="596900"/>
          </a:xfrm>
          <a:prstGeom prst="rect">
            <a:avLst/>
          </a:prstGeom>
        </p:spPr>
      </p:pic>
      <p:sp>
        <p:nvSpPr>
          <p:cNvPr id="60" name="矢印: 右 59">
            <a:extLst>
              <a:ext uri="{FF2B5EF4-FFF2-40B4-BE49-F238E27FC236}">
                <a16:creationId xmlns:a16="http://schemas.microsoft.com/office/drawing/2014/main" id="{71B5E52B-8C82-4554-AF9A-C44F314EFB01}"/>
              </a:ext>
            </a:extLst>
          </p:cNvPr>
          <p:cNvSpPr/>
          <p:nvPr/>
        </p:nvSpPr>
        <p:spPr>
          <a:xfrm rot="5400000">
            <a:off x="806432" y="2943512"/>
            <a:ext cx="695798" cy="8274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C23690B-28A2-48D0-982F-BBB52289F392}"/>
                  </a:ext>
                </a:extLst>
              </p:cNvPr>
              <p:cNvSpPr txBox="1"/>
              <p:nvPr/>
            </p:nvSpPr>
            <p:spPr>
              <a:xfrm>
                <a:off x="6686738" y="4646399"/>
                <a:ext cx="5208728" cy="1761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Sup>
                      <m:sSub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LMR</m:t>
                        </m:r>
                      </m:sup>
                    </m:sSubSup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reproduces </a:t>
                </a:r>
                <a:r>
                  <a:rPr kumimoji="1" lang="en-US" altLang="ja-JP" sz="2400" dirty="0" err="1"/>
                  <a:t>Dashen</a:t>
                </a:r>
                <a:r>
                  <a:rPr kumimoji="1" lang="en-US" altLang="ja-JP" sz="2400" dirty="0"/>
                  <a:t>+ (’74).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has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dependence. </a:t>
                </a:r>
              </a:p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  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violates EM conservation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C23690B-28A2-48D0-982F-BBB52289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38" y="4646399"/>
                <a:ext cx="5208728" cy="1761701"/>
              </a:xfrm>
              <a:prstGeom prst="rect">
                <a:avLst/>
              </a:prstGeom>
              <a:blipFill>
                <a:blip r:embed="rId21"/>
                <a:stretch>
                  <a:fillRect l="-1639" b="-7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35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19506A81-BB97-43FF-9063-AFC4A2351D45}"/>
              </a:ext>
            </a:extLst>
          </p:cNvPr>
          <p:cNvSpPr/>
          <p:nvPr/>
        </p:nvSpPr>
        <p:spPr>
          <a:xfrm>
            <a:off x="505549" y="1399091"/>
            <a:ext cx="5663963" cy="1896253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0999F2DA-DF73-4698-A107-34423879482A}"/>
              </a:ext>
            </a:extLst>
          </p:cNvPr>
          <p:cNvSpPr/>
          <p:nvPr/>
        </p:nvSpPr>
        <p:spPr>
          <a:xfrm>
            <a:off x="576769" y="3847207"/>
            <a:ext cx="5329227" cy="1896253"/>
          </a:xfrm>
          <a:prstGeom prst="roundRect">
            <a:avLst>
              <a:gd name="adj" fmla="val 95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DE1CF4-A556-46DB-B384-F5DE94E2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Kink in Sine-Gordon Model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EC00F87-3AE1-407C-A38F-1B9149BC641A}"/>
              </a:ext>
            </a:extLst>
          </p:cNvPr>
          <p:cNvSpPr/>
          <p:nvPr/>
        </p:nvSpPr>
        <p:spPr>
          <a:xfrm>
            <a:off x="9202605" y="2022045"/>
            <a:ext cx="314977" cy="324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E4B247-30D2-4CD7-A68D-51137F1BC1B4}"/>
              </a:ext>
            </a:extLst>
          </p:cNvPr>
          <p:cNvCxnSpPr>
            <a:cxnSpLocks/>
          </p:cNvCxnSpPr>
          <p:nvPr/>
        </p:nvCxnSpPr>
        <p:spPr>
          <a:xfrm>
            <a:off x="7088861" y="2193432"/>
            <a:ext cx="2687407" cy="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B2AA34-C7CA-4123-B92B-589275F9385E}"/>
                  </a:ext>
                </a:extLst>
              </p:cNvPr>
              <p:cNvSpPr txBox="1"/>
              <p:nvPr/>
            </p:nvSpPr>
            <p:spPr>
              <a:xfrm>
                <a:off x="9756737" y="2075900"/>
                <a:ext cx="1993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B2AA34-C7CA-4123-B92B-589275F9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737" y="2075900"/>
                <a:ext cx="199388" cy="369332"/>
              </a:xfrm>
              <a:prstGeom prst="rect">
                <a:avLst/>
              </a:prstGeom>
              <a:blipFill>
                <a:blip r:embed="rId2"/>
                <a:stretch>
                  <a:fillRect l="-71875" r="-78125" b="-3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180E7E-4B5A-4849-8E9E-038EDFB296C7}"/>
              </a:ext>
            </a:extLst>
          </p:cNvPr>
          <p:cNvSpPr txBox="1"/>
          <p:nvPr/>
        </p:nvSpPr>
        <p:spPr>
          <a:xfrm>
            <a:off x="6939929" y="2352000"/>
            <a:ext cx="133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vacuum</a:t>
            </a:r>
            <a:endParaRPr kumimoji="1" lang="ja-JP" altLang="en-US" sz="24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BBA5275-892B-4C9E-9D33-7AEEC674E8DF}"/>
              </a:ext>
            </a:extLst>
          </p:cNvPr>
          <p:cNvSpPr/>
          <p:nvPr/>
        </p:nvSpPr>
        <p:spPr>
          <a:xfrm>
            <a:off x="7606950" y="2038610"/>
            <a:ext cx="314977" cy="324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C9B9C3E-51E5-4BBC-91FF-DA2352D7DA59}"/>
              </a:ext>
            </a:extLst>
          </p:cNvPr>
          <p:cNvSpPr/>
          <p:nvPr/>
        </p:nvSpPr>
        <p:spPr>
          <a:xfrm>
            <a:off x="7531715" y="1689942"/>
            <a:ext cx="2084228" cy="503563"/>
          </a:xfrm>
          <a:custGeom>
            <a:avLst/>
            <a:gdLst>
              <a:gd name="connsiteX0" fmla="*/ 0 w 2881423"/>
              <a:gd name="connsiteY0" fmla="*/ 10635 h 733649"/>
              <a:gd name="connsiteX1" fmla="*/ 361507 w 2881423"/>
              <a:gd name="connsiteY1" fmla="*/ 723017 h 733649"/>
              <a:gd name="connsiteX2" fmla="*/ 723014 w 2881423"/>
              <a:gd name="connsiteY2" fmla="*/ 10635 h 733649"/>
              <a:gd name="connsiteX3" fmla="*/ 1084521 w 2881423"/>
              <a:gd name="connsiteY3" fmla="*/ 723017 h 733649"/>
              <a:gd name="connsiteX4" fmla="*/ 1446028 w 2881423"/>
              <a:gd name="connsiteY4" fmla="*/ 3 h 733649"/>
              <a:gd name="connsiteX5" fmla="*/ 1796902 w 2881423"/>
              <a:gd name="connsiteY5" fmla="*/ 723017 h 733649"/>
              <a:gd name="connsiteX6" fmla="*/ 2158409 w 2881423"/>
              <a:gd name="connsiteY6" fmla="*/ 3 h 733649"/>
              <a:gd name="connsiteX7" fmla="*/ 2530549 w 2881423"/>
              <a:gd name="connsiteY7" fmla="*/ 733649 h 733649"/>
              <a:gd name="connsiteX8" fmla="*/ 2881423 w 2881423"/>
              <a:gd name="connsiteY8" fmla="*/ 3 h 73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423" h="733649">
                <a:moveTo>
                  <a:pt x="0" y="10635"/>
                </a:moveTo>
                <a:cubicBezTo>
                  <a:pt x="120502" y="366826"/>
                  <a:pt x="241005" y="723017"/>
                  <a:pt x="361507" y="723017"/>
                </a:cubicBezTo>
                <a:cubicBezTo>
                  <a:pt x="482009" y="723017"/>
                  <a:pt x="602512" y="10635"/>
                  <a:pt x="723014" y="10635"/>
                </a:cubicBezTo>
                <a:cubicBezTo>
                  <a:pt x="843516" y="10635"/>
                  <a:pt x="964019" y="724789"/>
                  <a:pt x="1084521" y="723017"/>
                </a:cubicBezTo>
                <a:cubicBezTo>
                  <a:pt x="1205023" y="721245"/>
                  <a:pt x="1327298" y="3"/>
                  <a:pt x="1446028" y="3"/>
                </a:cubicBezTo>
                <a:cubicBezTo>
                  <a:pt x="1564758" y="3"/>
                  <a:pt x="1678172" y="723017"/>
                  <a:pt x="1796902" y="723017"/>
                </a:cubicBezTo>
                <a:cubicBezTo>
                  <a:pt x="1915632" y="723017"/>
                  <a:pt x="2036135" y="-1769"/>
                  <a:pt x="2158409" y="3"/>
                </a:cubicBezTo>
                <a:cubicBezTo>
                  <a:pt x="2280683" y="1775"/>
                  <a:pt x="2410047" y="733649"/>
                  <a:pt x="2530549" y="733649"/>
                </a:cubicBezTo>
                <a:cubicBezTo>
                  <a:pt x="2651051" y="733649"/>
                  <a:pt x="2766237" y="366826"/>
                  <a:pt x="2881423" y="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E036523-0212-40DD-9903-A1CE7399B03A}"/>
              </a:ext>
            </a:extLst>
          </p:cNvPr>
          <p:cNvSpPr/>
          <p:nvPr/>
        </p:nvSpPr>
        <p:spPr>
          <a:xfrm>
            <a:off x="8135232" y="2027436"/>
            <a:ext cx="314977" cy="324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ED983A6-C218-4506-B752-56952AE1CEBE}"/>
              </a:ext>
            </a:extLst>
          </p:cNvPr>
          <p:cNvSpPr/>
          <p:nvPr/>
        </p:nvSpPr>
        <p:spPr>
          <a:xfrm>
            <a:off x="8671343" y="2027436"/>
            <a:ext cx="314977" cy="324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 = \frac12 (\partial_\mu\phi)(\partial^\mu\phi) - \frac{m^4}\lambda \Big( \cos \frac{\sqrt\lambda\phi}m - 1 \Big)&#10;\end{align*}&lt;/body&gt;&#10;  &lt;fcolor&gt;FF000000&lt;/fcolor&gt;&#10;  &lt;bcolor&gt;FFFFFFFF&lt;/bcolor&gt;&#10;  &lt;transparent&gt;True&lt;/transparent&gt;&#10;  &lt;resolution&gt;1800&lt;/resolution&gt;&#10;  &lt;imageh&gt;564&lt;/imageh&gt;&#10;  &lt;imagew&gt;426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A14FB008-63D1-41CF-B2A0-F1EAE403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0" y="1615104"/>
            <a:ext cx="4977967" cy="65859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739BF57-B647-4FCD-A470-580DAA29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75" y="4220839"/>
            <a:ext cx="155575" cy="117475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11BDF25-3D89-43C7-8BA3-59E4835E7029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10836466" y="4123242"/>
            <a:ext cx="0" cy="244137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B486682-D6B7-41E2-BA78-9C8DC5CF5B30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8717146" y="4145230"/>
            <a:ext cx="0" cy="241352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7F43797-8A5A-4C8B-9D1A-93D308A0C7D2}"/>
              </a:ext>
            </a:extLst>
          </p:cNvPr>
          <p:cNvCxnSpPr>
            <a:cxnSpLocks/>
          </p:cNvCxnSpPr>
          <p:nvPr/>
        </p:nvCxnSpPr>
        <p:spPr>
          <a:xfrm flipV="1">
            <a:off x="8464542" y="6558754"/>
            <a:ext cx="56779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1FB6238-C871-4B0C-A846-542152395848}"/>
              </a:ext>
            </a:extLst>
          </p:cNvPr>
          <p:cNvSpPr/>
          <p:nvPr/>
        </p:nvSpPr>
        <p:spPr>
          <a:xfrm>
            <a:off x="10108346" y="4453069"/>
            <a:ext cx="1456243" cy="2130997"/>
          </a:xfrm>
          <a:prstGeom prst="rect">
            <a:avLst/>
          </a:prstGeom>
          <a:gradFill>
            <a:gsLst>
              <a:gs pos="0">
                <a:srgbClr val="436676">
                  <a:alpha val="20000"/>
                </a:srgbClr>
              </a:gs>
              <a:gs pos="100000">
                <a:srgbClr val="436676">
                  <a:alpha val="4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095CBF-5C24-46F6-A378-D36E4879D4BD}"/>
              </a:ext>
            </a:extLst>
          </p:cNvPr>
          <p:cNvCxnSpPr>
            <a:cxnSpLocks/>
          </p:cNvCxnSpPr>
          <p:nvPr/>
        </p:nvCxnSpPr>
        <p:spPr>
          <a:xfrm flipV="1">
            <a:off x="10552569" y="6558754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7228033-0C42-4A05-8DED-C2DDC1E323F3}"/>
              </a:ext>
            </a:extLst>
          </p:cNvPr>
          <p:cNvCxnSpPr>
            <a:cxnSpLocks/>
          </p:cNvCxnSpPr>
          <p:nvPr/>
        </p:nvCxnSpPr>
        <p:spPr>
          <a:xfrm flipV="1">
            <a:off x="10108346" y="6259601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C1E1FAC-6BE5-4682-B545-B92C2B8FFE05}"/>
              </a:ext>
            </a:extLst>
          </p:cNvPr>
          <p:cNvCxnSpPr>
            <a:cxnSpLocks/>
          </p:cNvCxnSpPr>
          <p:nvPr/>
        </p:nvCxnSpPr>
        <p:spPr>
          <a:xfrm flipV="1">
            <a:off x="10996794" y="6259601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4A21AF2-1169-4E56-B4C8-3EE3343D950A}"/>
              </a:ext>
            </a:extLst>
          </p:cNvPr>
          <p:cNvCxnSpPr>
            <a:cxnSpLocks/>
          </p:cNvCxnSpPr>
          <p:nvPr/>
        </p:nvCxnSpPr>
        <p:spPr>
          <a:xfrm flipV="1">
            <a:off x="10108346" y="5958784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2F84D57-495A-4799-87E7-24A58706BE50}"/>
              </a:ext>
            </a:extLst>
          </p:cNvPr>
          <p:cNvCxnSpPr>
            <a:cxnSpLocks/>
          </p:cNvCxnSpPr>
          <p:nvPr/>
        </p:nvCxnSpPr>
        <p:spPr>
          <a:xfrm flipV="1">
            <a:off x="10996794" y="5958784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92DEAF1-A7B5-40E5-808B-7CDF07F84DD0}"/>
              </a:ext>
            </a:extLst>
          </p:cNvPr>
          <p:cNvCxnSpPr>
            <a:cxnSpLocks/>
          </p:cNvCxnSpPr>
          <p:nvPr/>
        </p:nvCxnSpPr>
        <p:spPr>
          <a:xfrm flipV="1">
            <a:off x="10108346" y="5671641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4ECAE5E-BC3C-4550-9FF6-294B6AA4705C}"/>
              </a:ext>
            </a:extLst>
          </p:cNvPr>
          <p:cNvCxnSpPr>
            <a:cxnSpLocks/>
          </p:cNvCxnSpPr>
          <p:nvPr/>
        </p:nvCxnSpPr>
        <p:spPr>
          <a:xfrm flipV="1">
            <a:off x="10996794" y="5671641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47C5C69-0C43-4C8F-B93F-07529D845E1B}"/>
              </a:ext>
            </a:extLst>
          </p:cNvPr>
          <p:cNvCxnSpPr>
            <a:cxnSpLocks/>
          </p:cNvCxnSpPr>
          <p:nvPr/>
        </p:nvCxnSpPr>
        <p:spPr>
          <a:xfrm flipV="1">
            <a:off x="10108346" y="5382528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C725DA0-293F-44C1-BD98-9F3AEE4AD3F2}"/>
              </a:ext>
            </a:extLst>
          </p:cNvPr>
          <p:cNvCxnSpPr>
            <a:cxnSpLocks/>
          </p:cNvCxnSpPr>
          <p:nvPr/>
        </p:nvCxnSpPr>
        <p:spPr>
          <a:xfrm flipV="1">
            <a:off x="10996794" y="5382528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484EBAF-A55D-4838-B7F9-0BAEE6340909}"/>
              </a:ext>
            </a:extLst>
          </p:cNvPr>
          <p:cNvCxnSpPr>
            <a:cxnSpLocks/>
          </p:cNvCxnSpPr>
          <p:nvPr/>
        </p:nvCxnSpPr>
        <p:spPr>
          <a:xfrm flipV="1">
            <a:off x="10108346" y="507000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BE03376-54A3-4F66-A9DD-7CADA8E6C591}"/>
              </a:ext>
            </a:extLst>
          </p:cNvPr>
          <p:cNvCxnSpPr>
            <a:cxnSpLocks/>
          </p:cNvCxnSpPr>
          <p:nvPr/>
        </p:nvCxnSpPr>
        <p:spPr>
          <a:xfrm flipV="1">
            <a:off x="10996794" y="507000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1680B45-7ABC-45E8-83A8-C744F017BBA6}"/>
              </a:ext>
            </a:extLst>
          </p:cNvPr>
          <p:cNvSpPr/>
          <p:nvPr/>
        </p:nvSpPr>
        <p:spPr>
          <a:xfrm>
            <a:off x="8020319" y="4453070"/>
            <a:ext cx="1456243" cy="1688156"/>
          </a:xfrm>
          <a:prstGeom prst="rect">
            <a:avLst/>
          </a:prstGeom>
          <a:gradFill>
            <a:gsLst>
              <a:gs pos="0">
                <a:srgbClr val="436676">
                  <a:alpha val="20000"/>
                </a:srgbClr>
              </a:gs>
              <a:gs pos="100000">
                <a:srgbClr val="436676">
                  <a:alpha val="4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2081062-6185-4F58-A385-3573F17CDFAB}"/>
              </a:ext>
            </a:extLst>
          </p:cNvPr>
          <p:cNvCxnSpPr>
            <a:cxnSpLocks/>
          </p:cNvCxnSpPr>
          <p:nvPr/>
        </p:nvCxnSpPr>
        <p:spPr>
          <a:xfrm flipV="1">
            <a:off x="8020319" y="6117540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FAABA65-EB1E-4D96-96EC-1AC2E136E6B9}"/>
              </a:ext>
            </a:extLst>
          </p:cNvPr>
          <p:cNvCxnSpPr>
            <a:cxnSpLocks/>
          </p:cNvCxnSpPr>
          <p:nvPr/>
        </p:nvCxnSpPr>
        <p:spPr>
          <a:xfrm flipV="1">
            <a:off x="8908766" y="6117540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7723840-1B03-41F1-9541-9C5356D6ED3E}"/>
              </a:ext>
            </a:extLst>
          </p:cNvPr>
          <p:cNvCxnSpPr>
            <a:cxnSpLocks/>
          </p:cNvCxnSpPr>
          <p:nvPr/>
        </p:nvCxnSpPr>
        <p:spPr>
          <a:xfrm flipV="1">
            <a:off x="8020319" y="583881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0A37BF0E-03B8-44A8-87D0-7D1B466A2900}"/>
              </a:ext>
            </a:extLst>
          </p:cNvPr>
          <p:cNvCxnSpPr>
            <a:cxnSpLocks/>
          </p:cNvCxnSpPr>
          <p:nvPr/>
        </p:nvCxnSpPr>
        <p:spPr>
          <a:xfrm flipV="1">
            <a:off x="8908766" y="583881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C2BD7C2-10AD-4CBD-A8D6-37E2BEC1EADB}"/>
              </a:ext>
            </a:extLst>
          </p:cNvPr>
          <p:cNvCxnSpPr>
            <a:cxnSpLocks/>
          </p:cNvCxnSpPr>
          <p:nvPr/>
        </p:nvCxnSpPr>
        <p:spPr>
          <a:xfrm flipV="1">
            <a:off x="8020319" y="556692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7663E09-25D5-4BB9-A91A-5D80FBBA2F46}"/>
              </a:ext>
            </a:extLst>
          </p:cNvPr>
          <p:cNvCxnSpPr>
            <a:cxnSpLocks/>
          </p:cNvCxnSpPr>
          <p:nvPr/>
        </p:nvCxnSpPr>
        <p:spPr>
          <a:xfrm flipV="1">
            <a:off x="8908766" y="5566927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F3C845A-4CC6-462F-AA24-B7F5513D4288}"/>
              </a:ext>
            </a:extLst>
          </p:cNvPr>
          <p:cNvCxnSpPr>
            <a:cxnSpLocks/>
          </p:cNvCxnSpPr>
          <p:nvPr/>
        </p:nvCxnSpPr>
        <p:spPr>
          <a:xfrm flipV="1">
            <a:off x="8020319" y="528281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9889C06F-7524-4F94-9616-5CF279368769}"/>
              </a:ext>
            </a:extLst>
          </p:cNvPr>
          <p:cNvCxnSpPr>
            <a:cxnSpLocks/>
          </p:cNvCxnSpPr>
          <p:nvPr/>
        </p:nvCxnSpPr>
        <p:spPr>
          <a:xfrm flipV="1">
            <a:off x="8908766" y="5282815"/>
            <a:ext cx="567796" cy="0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F8C2AA7-A460-447D-8877-BE0D9FC2C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35" y="4260284"/>
            <a:ext cx="155575" cy="117475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23330FA-A47D-422D-8AFE-E8348B002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5341" y="4829337"/>
            <a:ext cx="261408" cy="2751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B575072-18C2-4620-82A1-F916FFAFE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8300" y="4848041"/>
            <a:ext cx="261408" cy="27517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B6B1461A-D862-4C7F-82A9-C5ADBFFCD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6045" y="4782690"/>
            <a:ext cx="261408" cy="27517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5A475C7-598C-4BFF-B3B9-B9A5998E4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48250" y="4749240"/>
            <a:ext cx="261408" cy="2751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FB7DBA9-40EE-4C71-8CDA-C10ACCD54FBD}"/>
              </a:ext>
            </a:extLst>
          </p:cNvPr>
          <p:cNvSpPr txBox="1"/>
          <p:nvPr/>
        </p:nvSpPr>
        <p:spPr>
          <a:xfrm>
            <a:off x="8966747" y="509524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  <a:effectLst>
                  <a:glow rad="127000">
                    <a:schemeClr val="bg1">
                      <a:alpha val="76000"/>
                    </a:schemeClr>
                  </a:glow>
                </a:effectLst>
              </a:rPr>
              <a:t>continuum</a:t>
            </a:r>
            <a:endParaRPr kumimoji="1" lang="ja-JP" altLang="en-US" sz="2400" dirty="0">
              <a:solidFill>
                <a:schemeClr val="accent1"/>
              </a:solidFill>
              <a:effectLst>
                <a:glow rad="127000">
                  <a:schemeClr val="bg1">
                    <a:alpha val="76000"/>
                  </a:schemeClr>
                </a:glow>
              </a:effectLst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AC3CDF2-7C8A-447D-B968-892C618C175D}"/>
              </a:ext>
            </a:extLst>
          </p:cNvPr>
          <p:cNvSpPr txBox="1"/>
          <p:nvPr/>
        </p:nvSpPr>
        <p:spPr>
          <a:xfrm>
            <a:off x="7422737" y="6077374"/>
            <a:ext cx="107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bound</a:t>
            </a:r>
          </a:p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state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21165EC-F30D-4AA9-BEEA-D0A21995EA7D}"/>
              </a:ext>
            </a:extLst>
          </p:cNvPr>
          <p:cNvSpPr txBox="1"/>
          <p:nvPr/>
        </p:nvSpPr>
        <p:spPr>
          <a:xfrm>
            <a:off x="7848907" y="3057609"/>
            <a:ext cx="408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Spectra for periodic BC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205EAF5-D622-405D-8887-19DDFF42A4D9}"/>
              </a:ext>
            </a:extLst>
          </p:cNvPr>
          <p:cNvSpPr txBox="1"/>
          <p:nvPr/>
        </p:nvSpPr>
        <p:spPr>
          <a:xfrm>
            <a:off x="8110056" y="3683565"/>
            <a:ext cx="121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Soliton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F5CF22A-F21F-476F-AC12-7FCD9CD237C5}"/>
              </a:ext>
            </a:extLst>
          </p:cNvPr>
          <p:cNvSpPr txBox="1"/>
          <p:nvPr/>
        </p:nvSpPr>
        <p:spPr>
          <a:xfrm>
            <a:off x="10169809" y="3661577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Vacuum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8A9E9EB-36E1-46D8-AB3D-AF4E72C24E41}"/>
              </a:ext>
            </a:extLst>
          </p:cNvPr>
          <p:cNvSpPr txBox="1"/>
          <p:nvPr/>
        </p:nvSpPr>
        <p:spPr>
          <a:xfrm>
            <a:off x="804871" y="4118607"/>
            <a:ext cx="5513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Same calculation is feasible.</a:t>
            </a:r>
          </a:p>
          <a:p>
            <a:pPr marL="216000" indent="-2160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Obtained EMT satisfies the momentum conservation.</a:t>
            </a:r>
            <a:endParaRPr kumimoji="1" lang="ja-JP" altLang="en-US" sz="2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4FBDD62-959A-4B14-8E34-63B8275081B4}"/>
              </a:ext>
            </a:extLst>
          </p:cNvPr>
          <p:cNvSpPr txBox="1"/>
          <p:nvPr/>
        </p:nvSpPr>
        <p:spPr>
          <a:xfrm>
            <a:off x="1680745" y="5838815"/>
            <a:ext cx="474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Difference in the spectra:</a:t>
            </a:r>
          </a:p>
          <a:p>
            <a:pPr algn="l"/>
            <a:r>
              <a:rPr kumimoji="1" lang="en-US" altLang="ja-JP" sz="2400" dirty="0"/>
              <a:t>SG model has only a bound state.</a:t>
            </a:r>
            <a:endParaRPr kumimoji="1" lang="ja-JP" altLang="en-US" sz="2400" dirty="0"/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_{\rm kink}(x) = \frac{4m}{\sqrt\lambda} \arctan(e^{m(x-X)})&#10;\end{align*}&lt;/body&gt;&#10;  &lt;fcolor&gt;FF000000&lt;/fcolor&gt;&#10;  &lt;bcolor&gt;FFFFFFFF&lt;/bcolor&gt;&#10;  &lt;transparent&gt;True&lt;/transparent&gt;&#10;  &lt;resolution&gt;1800&lt;/resolution&gt;&#10;  &lt;imageh&gt;566&lt;/imageh&gt;&#10;  &lt;imagew&gt;3415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2AD268CA-C70D-4248-BAA9-2B3DC48B9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2500613"/>
            <a:ext cx="4082864" cy="676692"/>
          </a:xfrm>
          <a:prstGeom prst="rect">
            <a:avLst/>
          </a:prstGeom>
        </p:spPr>
      </p:pic>
      <p:sp>
        <p:nvSpPr>
          <p:cNvPr id="63" name="矢印: 右 62">
            <a:extLst>
              <a:ext uri="{FF2B5EF4-FFF2-40B4-BE49-F238E27FC236}">
                <a16:creationId xmlns:a16="http://schemas.microsoft.com/office/drawing/2014/main" id="{F611B55F-6C0A-4AB8-BD63-0ACB263F8C3D}"/>
              </a:ext>
            </a:extLst>
          </p:cNvPr>
          <p:cNvSpPr/>
          <p:nvPr/>
        </p:nvSpPr>
        <p:spPr>
          <a:xfrm rot="5400000">
            <a:off x="806432" y="3137822"/>
            <a:ext cx="695798" cy="8274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D19D7E5-085D-4D37-9FE8-DAEC08EE8EC5}"/>
              </a:ext>
            </a:extLst>
          </p:cNvPr>
          <p:cNvSpPr txBox="1"/>
          <p:nvPr/>
        </p:nvSpPr>
        <p:spPr>
          <a:xfrm>
            <a:off x="8671343" y="1042705"/>
            <a:ext cx="351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Ito, JPS meeting 2022fall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140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6EEF6-C369-40D8-8E66-55F3E7AB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9E904-F1A9-4729-9722-EE0F5D3F266F}"/>
              </a:ext>
            </a:extLst>
          </p:cNvPr>
          <p:cNvSpPr txBox="1"/>
          <p:nvPr/>
        </p:nvSpPr>
        <p:spPr>
          <a:xfrm>
            <a:off x="1253264" y="1584879"/>
            <a:ext cx="9685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Calculation of EMT distribution around a kink at the one-loop order.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EMT distr. at the quantum level around a localized structure in QFT.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Our result satisfies the momentum conservation.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Conservation laws can be used for discriminating the correct scheme.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33447F-676A-40EE-AABD-BECF03961B8E}"/>
              </a:ext>
            </a:extLst>
          </p:cNvPr>
          <p:cNvSpPr txBox="1"/>
          <p:nvPr/>
        </p:nvSpPr>
        <p:spPr>
          <a:xfrm>
            <a:off x="1253264" y="3793870"/>
            <a:ext cx="295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1"/>
                </a:solidFill>
              </a:rPr>
              <a:t>Future Studies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1EAF3A7-A0F9-424F-B2CF-69C18D7F0331}"/>
                  </a:ext>
                </a:extLst>
              </p:cNvPr>
              <p:cNvSpPr txBox="1"/>
              <p:nvPr/>
            </p:nvSpPr>
            <p:spPr>
              <a:xfrm>
                <a:off x="1253264" y="4441961"/>
                <a:ext cx="99835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Interpretation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term in the EMT.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Breather state in Sine-Gordon model.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Similar problem in 2+1dimensional systems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fattening of the surface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1EAF3A7-A0F9-424F-B2CF-69C18D7F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64" y="4441961"/>
                <a:ext cx="9983502" cy="1200329"/>
              </a:xfrm>
              <a:prstGeom prst="rect">
                <a:avLst/>
              </a:prstGeom>
              <a:blipFill>
                <a:blip r:embed="rId2"/>
                <a:stretch>
                  <a:fillRect l="-855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7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296854F-C608-408D-B13F-2B8A0F7E4B29}"/>
              </a:ext>
            </a:extLst>
          </p:cNvPr>
          <p:cNvSpPr/>
          <p:nvPr/>
        </p:nvSpPr>
        <p:spPr>
          <a:xfrm>
            <a:off x="259808" y="1109280"/>
            <a:ext cx="5591514" cy="5592422"/>
          </a:xfrm>
          <a:prstGeom prst="roundRect">
            <a:avLst>
              <a:gd name="adj" fmla="val 52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2BE5A03-ACF9-4E85-BAD6-272C085465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Model &amp; Kink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2BE5A03-ACF9-4E85-BAD6-272C08546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 = \frac12 (\partial_\mu \phi)^2 - U(\phi)&#10;\end{align*}&lt;/body&gt;&#10;  &lt;fcolor&gt;FF000000&lt;/fcolor&gt;&#10;  &lt;bcolor&gt;FFFFFFFF&lt;/bcolor&gt;&#10;  &lt;transparent&gt;True&lt;/transparent&gt;&#10;  &lt;resolution&gt;1800&lt;/resolution&gt;&#10;  &lt;imageh&gt;503&lt;/imageh&gt;&#10;  &lt;imagew&gt;2219&lt;/imagew&gt;&#10;  &lt;scale&gt;50&lt;/scale&gt;&#10;  &lt;cursor&gt;66&lt;/cursor&gt;&#10;&lt;/TeXTeX&gt;">
            <a:extLst>
              <a:ext uri="{FF2B5EF4-FFF2-40B4-BE49-F238E27FC236}">
                <a16:creationId xmlns:a16="http://schemas.microsoft.com/office/drawing/2014/main" id="{84758A78-A857-4558-A26B-8E3971A7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1873227"/>
            <a:ext cx="2348442" cy="532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B8434C6-A20B-4C3B-960E-EA05E90FB75C}"/>
                  </a:ext>
                </a:extLst>
              </p:cNvPr>
              <p:cNvSpPr txBox="1"/>
              <p:nvPr/>
            </p:nvSpPr>
            <p:spPr>
              <a:xfrm>
                <a:off x="457203" y="1199356"/>
                <a:ext cx="1797736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model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B8434C6-A20B-4C3B-960E-EA05E90FB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1199356"/>
                <a:ext cx="1797736" cy="531812"/>
              </a:xfrm>
              <a:prstGeom prst="rect">
                <a:avLst/>
              </a:prstGeom>
              <a:blipFill>
                <a:blip r:embed="rId5"/>
                <a:stretch>
                  <a:fillRect t="-11494" r="-4746" b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D67DCA-5A3D-4FF4-AADB-D613DCCDF670}"/>
              </a:ext>
            </a:extLst>
          </p:cNvPr>
          <p:cNvSpPr txBox="1"/>
          <p:nvPr/>
        </p:nvSpPr>
        <p:spPr>
          <a:xfrm>
            <a:off x="457203" y="3549120"/>
            <a:ext cx="25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Kink (Soliton)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D4A9F58-E62B-496D-8FAD-5804B4EF4679}"/>
              </a:ext>
            </a:extLst>
          </p:cNvPr>
          <p:cNvCxnSpPr>
            <a:cxnSpLocks/>
          </p:cNvCxnSpPr>
          <p:nvPr/>
        </p:nvCxnSpPr>
        <p:spPr>
          <a:xfrm>
            <a:off x="3423112" y="3139629"/>
            <a:ext cx="18945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2038BE8-EE94-4702-9CFB-1069C28A5A50}"/>
              </a:ext>
            </a:extLst>
          </p:cNvPr>
          <p:cNvCxnSpPr>
            <a:cxnSpLocks/>
          </p:cNvCxnSpPr>
          <p:nvPr/>
        </p:nvCxnSpPr>
        <p:spPr>
          <a:xfrm flipV="1">
            <a:off x="4350864" y="2019819"/>
            <a:ext cx="0" cy="1340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44BA67-E095-4F0F-868C-7F8F47CF039F}"/>
              </a:ext>
            </a:extLst>
          </p:cNvPr>
          <p:cNvSpPr/>
          <p:nvPr/>
        </p:nvSpPr>
        <p:spPr>
          <a:xfrm>
            <a:off x="3613064" y="2074947"/>
            <a:ext cx="1520877" cy="1064682"/>
          </a:xfrm>
          <a:custGeom>
            <a:avLst/>
            <a:gdLst>
              <a:gd name="connsiteX0" fmla="*/ 0 w 2448732"/>
              <a:gd name="connsiteY0" fmla="*/ 0 h 1435533"/>
              <a:gd name="connsiteX1" fmla="*/ 472698 w 2448732"/>
              <a:gd name="connsiteY1" fmla="*/ 1433593 h 1435533"/>
              <a:gd name="connsiteX2" fmla="*/ 1185620 w 2448732"/>
              <a:gd name="connsiteY2" fmla="*/ 333213 h 1435533"/>
              <a:gd name="connsiteX3" fmla="*/ 1906291 w 2448732"/>
              <a:gd name="connsiteY3" fmla="*/ 1425844 h 1435533"/>
              <a:gd name="connsiteX4" fmla="*/ 2448732 w 2448732"/>
              <a:gd name="connsiteY4" fmla="*/ 15498 h 143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732" h="1435533">
                <a:moveTo>
                  <a:pt x="0" y="0"/>
                </a:moveTo>
                <a:cubicBezTo>
                  <a:pt x="137547" y="689029"/>
                  <a:pt x="275095" y="1378058"/>
                  <a:pt x="472698" y="1433593"/>
                </a:cubicBezTo>
                <a:cubicBezTo>
                  <a:pt x="670301" y="1489128"/>
                  <a:pt x="946688" y="334504"/>
                  <a:pt x="1185620" y="333213"/>
                </a:cubicBezTo>
                <a:cubicBezTo>
                  <a:pt x="1424552" y="331922"/>
                  <a:pt x="1695772" y="1478796"/>
                  <a:pt x="1906291" y="1425844"/>
                </a:cubicBezTo>
                <a:cubicBezTo>
                  <a:pt x="2116810" y="1372892"/>
                  <a:pt x="2335078" y="233766"/>
                  <a:pt x="2448732" y="15498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&#10;\end{align*}&lt;/body&gt;&#10;  &lt;fcolor&gt;FF000000&lt;/fcolor&gt;&#10;  &lt;bcolor&gt;FFFFFFFF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BFA8FB77-6039-4EE8-BA8B-AD67FE99A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41" y="2749052"/>
            <a:ext cx="137583" cy="23600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U(\phi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BECC077D-C04D-4CE9-A9C8-01D558AA7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78" y="1990977"/>
            <a:ext cx="527050" cy="264583"/>
          </a:xfrm>
          <a:prstGeom prst="rect">
            <a:avLst/>
          </a:prstGeom>
        </p:spPr>
      </p:pic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D76757F0-BF21-4ABA-8E5F-D53C6ACA3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73989"/>
              </p:ext>
            </p:extLst>
          </p:nvPr>
        </p:nvGraphicFramePr>
        <p:xfrm>
          <a:off x="3486518" y="4835630"/>
          <a:ext cx="2764720" cy="188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1E53028-2F58-4E6C-9E85-FE19BD26D2EB}"/>
              </a:ext>
            </a:extLst>
          </p:cNvPr>
          <p:cNvCxnSpPr>
            <a:cxnSpLocks/>
          </p:cNvCxnSpPr>
          <p:nvPr/>
        </p:nvCxnSpPr>
        <p:spPr>
          <a:xfrm>
            <a:off x="3551929" y="5748720"/>
            <a:ext cx="19722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67D2018-2EC4-4027-A06F-FB20D6A48416}"/>
              </a:ext>
            </a:extLst>
          </p:cNvPr>
          <p:cNvCxnSpPr>
            <a:cxnSpLocks/>
          </p:cNvCxnSpPr>
          <p:nvPr/>
        </p:nvCxnSpPr>
        <p:spPr>
          <a:xfrm flipV="1">
            <a:off x="3878694" y="5067332"/>
            <a:ext cx="0" cy="13802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70&lt;/imageh&gt;&#10;  &lt;imagew&gt;2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334E9DB-7183-4B8C-A6D5-C8AE0FF2B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5" y="5842830"/>
            <a:ext cx="215900" cy="179917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AEFEED4-A423-4019-9034-7AAB86B85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90" y="5915424"/>
            <a:ext cx="131233" cy="11747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&#10;\end{align*}&lt;/body&gt;&#10;  &lt;fcolor&gt;FF000000&lt;/fcolor&gt;&#10;  &lt;bcolor&gt;FFFFFFFF&lt;/bcolor&gt;&#10;  &lt;transparent&gt;True&lt;/transparent&gt;&#10;  &lt;resolution&gt;1800&lt;/resolution&gt;&#10;  &lt;imageh&gt;250&lt;/imageh&gt;&#10;  &lt;imagew&gt;44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AE0F753-EAB8-477F-904D-19C87E7F9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5" y="5048903"/>
            <a:ext cx="473075" cy="26458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6A3285-D0CC-46FF-9148-9A03E3186559}"/>
              </a:ext>
            </a:extLst>
          </p:cNvPr>
          <p:cNvSpPr txBox="1"/>
          <p:nvPr/>
        </p:nvSpPr>
        <p:spPr>
          <a:xfrm>
            <a:off x="668098" y="5058479"/>
            <a:ext cx="2925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classical solution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stable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local</a:t>
            </a:r>
            <a:endParaRPr kumimoji="1" lang="ja-JP" altLang="en-US" sz="2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00AFE92-5BB4-4CA6-BDAF-82453142E25C}"/>
              </a:ext>
            </a:extLst>
          </p:cNvPr>
          <p:cNvGrpSpPr/>
          <p:nvPr/>
        </p:nvGrpSpPr>
        <p:grpSpPr>
          <a:xfrm>
            <a:off x="6063762" y="1109280"/>
            <a:ext cx="5591514" cy="4204206"/>
            <a:chOff x="6063762" y="1109280"/>
            <a:chExt cx="5591514" cy="4204206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522C8905-7D72-434F-AA76-89ECD30C06C5}"/>
                </a:ext>
              </a:extLst>
            </p:cNvPr>
            <p:cNvSpPr/>
            <p:nvPr/>
          </p:nvSpPr>
          <p:spPr>
            <a:xfrm>
              <a:off x="6063762" y="1109280"/>
              <a:ext cx="5591514" cy="4204206"/>
            </a:xfrm>
            <a:prstGeom prst="roundRect">
              <a:avLst>
                <a:gd name="adj" fmla="val 527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5F84817-F157-4986-A44E-D1FBC05A5B9B}"/>
                </a:ext>
              </a:extLst>
            </p:cNvPr>
            <p:cNvSpPr txBox="1"/>
            <p:nvPr/>
          </p:nvSpPr>
          <p:spPr>
            <a:xfrm>
              <a:off x="6180751" y="1203652"/>
              <a:ext cx="4690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b="1" dirty="0">
                  <a:solidFill>
                    <a:schemeClr val="accent1"/>
                  </a:solidFill>
                </a:rPr>
                <a:t>Energy-Momentum Tensor</a:t>
              </a:r>
              <a:endParaRPr kumimoji="1" lang="ja-JP" altLang="en-US" sz="28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T_{00} = \frac{m^4}\lambda \cosh^{-4} \frac{m(x-X)}{\sqrt{2}} \\&#10;&amp;amp;T_{01}=T_{11}=0&#10;\end{align*}&lt;/body&gt;&#10;  &lt;fcolor&gt;FF000000&lt;/fcolor&gt;&#10;  &lt;bcolor&gt;FFFFFFFF&lt;/bcolor&gt;&#10;  &lt;transparent&gt;True&lt;/transparent&gt;&#10;  &lt;resolution&gt;1800&lt;/resolution&gt;&#10;  &lt;imageh&gt;1006&lt;/imageh&gt;&#10;  &lt;imagew&gt;3011&lt;/imagew&gt;&#10;  &lt;scale&gt;50&lt;/scale&gt;&#10;  &lt;cursor&gt;83&lt;/cursor&gt;&#10;&lt;/TeXTeX&gt;">
              <a:extLst>
                <a:ext uri="{FF2B5EF4-FFF2-40B4-BE49-F238E27FC236}">
                  <a16:creationId xmlns:a16="http://schemas.microsoft.com/office/drawing/2014/main" id="{97322666-F156-4115-B931-CF0630BA0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166" y="2235641"/>
              <a:ext cx="3186642" cy="1064683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9669F48-04F1-4F73-A952-9DFC29B26023}"/>
                </a:ext>
              </a:extLst>
            </p:cNvPr>
            <p:cNvSpPr txBox="1"/>
            <p:nvPr/>
          </p:nvSpPr>
          <p:spPr>
            <a:xfrm>
              <a:off x="6408873" y="1763659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rgbClr val="436676"/>
                  </a:solidFill>
                </a:rPr>
                <a:t>Classical</a:t>
              </a:r>
              <a:endParaRPr kumimoji="1" lang="ja-JP" altLang="en-US" sz="2400" b="1" dirty="0">
                <a:solidFill>
                  <a:srgbClr val="436676"/>
                </a:solidFill>
              </a:endParaRPr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})&#10;\end{align*}&lt;/body&gt;&#10;  &lt;fcolor&gt;FF000000&lt;/fcolor&gt;&#10;  &lt;bcolor&gt;FFFFFFFF&lt;/bcolor&gt;&#10;  &lt;transparent&gt;True&lt;/transparent&gt;&#10;  &lt;resolution&gt;1800&lt;/resolution&gt;&#10;  &lt;imageh&gt;280&lt;/imageh&gt;&#10;  &lt;imagew&gt;773&lt;/imagew&gt;&#10;  &lt;scale&gt;50&lt;/scale&gt;&#10;  &lt;cursor&gt;38&lt;/cursor&gt;&#10;&lt;/TeXTeX&gt;">
              <a:extLst>
                <a:ext uri="{FF2B5EF4-FFF2-40B4-BE49-F238E27FC236}">
                  <a16:creationId xmlns:a16="http://schemas.microsoft.com/office/drawing/2014/main" id="{219CD622-3F37-42D3-A387-5C5C96A4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95" y="1849577"/>
              <a:ext cx="818092" cy="296333"/>
            </a:xfrm>
            <a:prstGeom prst="rect">
              <a:avLst/>
            </a:prstGeom>
          </p:spPr>
        </p:pic>
        <p:sp>
          <p:nvSpPr>
            <p:cNvPr id="37" name="左中かっこ 36">
              <a:extLst>
                <a:ext uri="{FF2B5EF4-FFF2-40B4-BE49-F238E27FC236}">
                  <a16:creationId xmlns:a16="http://schemas.microsoft.com/office/drawing/2014/main" id="{F7016591-49CE-4F6D-A54A-EDF59A619F86}"/>
                </a:ext>
              </a:extLst>
            </p:cNvPr>
            <p:cNvSpPr/>
            <p:nvPr/>
          </p:nvSpPr>
          <p:spPr>
            <a:xfrm>
              <a:off x="6666946" y="2308204"/>
              <a:ext cx="220605" cy="1082246"/>
            </a:xfrm>
            <a:prstGeom prst="leftBrace">
              <a:avLst>
                <a:gd name="adj1" fmla="val 3519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4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_{\rm kink} &#10;= \pm \frac{m}{\sqrt{\lambda}} \tanh \frac{m(x-X)}{\sqrt2}&#10;\end{align*}&lt;/body&gt;&#10;  &lt;fcolor&gt;FF000000&lt;/fcolor&gt;&#10;  &lt;bcolor&gt;FFFFFFFF&lt;/bcolor&gt;&#10;  &lt;transparent&gt;True&lt;/transparent&gt;&#10;  &lt;resolution&gt;1800&lt;/resolution&gt;&#10;  &lt;imageh&gt;587&lt;/imageh&gt;&#10;  &lt;imagew&gt;3161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6B60F74-70ED-479F-AC86-4490F8E024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4175971"/>
            <a:ext cx="3345392" cy="621242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U(\phi) = \frac\lambda4 \Big(\phi^2- \frac{m^2}\lambda \Big)^2&#10;\end{align*}&lt;/body&gt;&#10;  &lt;fcolor&gt;FF000000&lt;/fcolor&gt;&#10;  &lt;bcolor&gt;FFFFFFFF&lt;/bcolor&gt;&#10;  &lt;transparent&gt;True&lt;/transparent&gt;&#10;  &lt;resolution&gt;1800&lt;/resolution&gt;&#10;  &lt;imageh&gt;546&lt;/imageh&gt;&#10;  &lt;imagew&gt;2399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308BC32D-B560-4F2B-AD64-D281192C2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2546353"/>
            <a:ext cx="253894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522C8905-7D72-434F-AA76-89ECD30C06C5}"/>
              </a:ext>
            </a:extLst>
          </p:cNvPr>
          <p:cNvSpPr/>
          <p:nvPr/>
        </p:nvSpPr>
        <p:spPr>
          <a:xfrm>
            <a:off x="6063762" y="1109280"/>
            <a:ext cx="5591514" cy="4204206"/>
          </a:xfrm>
          <a:prstGeom prst="roundRect">
            <a:avLst>
              <a:gd name="adj" fmla="val 52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296854F-C608-408D-B13F-2B8A0F7E4B29}"/>
              </a:ext>
            </a:extLst>
          </p:cNvPr>
          <p:cNvSpPr/>
          <p:nvPr/>
        </p:nvSpPr>
        <p:spPr>
          <a:xfrm>
            <a:off x="259808" y="1109280"/>
            <a:ext cx="5591514" cy="5592422"/>
          </a:xfrm>
          <a:prstGeom prst="roundRect">
            <a:avLst>
              <a:gd name="adj" fmla="val 52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2BE5A03-ACF9-4E85-BAD6-272C085465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Model &amp; Kink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2BE5A03-ACF9-4E85-BAD6-272C08546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L} = \frac12 (\partial_\mu \phi)^2 - U(\phi)&#10;\end{align*}&lt;/body&gt;&#10;  &lt;fcolor&gt;FF000000&lt;/fcolor&gt;&#10;  &lt;bcolor&gt;FFFFFFFF&lt;/bcolor&gt;&#10;  &lt;transparent&gt;True&lt;/transparent&gt;&#10;  &lt;resolution&gt;1800&lt;/resolution&gt;&#10;  &lt;imageh&gt;503&lt;/imageh&gt;&#10;  &lt;imagew&gt;2219&lt;/imagew&gt;&#10;  &lt;scale&gt;50&lt;/scale&gt;&#10;  &lt;cursor&gt;66&lt;/cursor&gt;&#10;&lt;/TeXTeX&gt;">
            <a:extLst>
              <a:ext uri="{FF2B5EF4-FFF2-40B4-BE49-F238E27FC236}">
                <a16:creationId xmlns:a16="http://schemas.microsoft.com/office/drawing/2014/main" id="{84758A78-A857-4558-A26B-8E3971A7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1873227"/>
            <a:ext cx="2348442" cy="532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B8434C6-A20B-4C3B-960E-EA05E90FB75C}"/>
                  </a:ext>
                </a:extLst>
              </p:cNvPr>
              <p:cNvSpPr txBox="1"/>
              <p:nvPr/>
            </p:nvSpPr>
            <p:spPr>
              <a:xfrm>
                <a:off x="457203" y="1199356"/>
                <a:ext cx="1797736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model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B8434C6-A20B-4C3B-960E-EA05E90FB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1199356"/>
                <a:ext cx="1797736" cy="531812"/>
              </a:xfrm>
              <a:prstGeom prst="rect">
                <a:avLst/>
              </a:prstGeom>
              <a:blipFill>
                <a:blip r:embed="rId5"/>
                <a:stretch>
                  <a:fillRect t="-11494" r="-4746" b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D67DCA-5A3D-4FF4-AADB-D613DCCDF670}"/>
              </a:ext>
            </a:extLst>
          </p:cNvPr>
          <p:cNvSpPr txBox="1"/>
          <p:nvPr/>
        </p:nvSpPr>
        <p:spPr>
          <a:xfrm>
            <a:off x="457203" y="3549120"/>
            <a:ext cx="25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Kink (Soliton)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F84817-F157-4986-A44E-D1FBC05A5B9B}"/>
              </a:ext>
            </a:extLst>
          </p:cNvPr>
          <p:cNvSpPr txBox="1"/>
          <p:nvPr/>
        </p:nvSpPr>
        <p:spPr>
          <a:xfrm>
            <a:off x="6180751" y="1203652"/>
            <a:ext cx="469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Energy-Momentum Tensor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400D06E-09B9-48C1-AD5C-592615FE1D17}"/>
              </a:ext>
            </a:extLst>
          </p:cNvPr>
          <p:cNvSpPr txBox="1"/>
          <p:nvPr/>
        </p:nvSpPr>
        <p:spPr>
          <a:xfrm>
            <a:off x="6729500" y="3871438"/>
            <a:ext cx="3654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rgbClr val="FF0000"/>
                </a:solidFill>
              </a:rPr>
              <a:t>Quantum correction at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0000"/>
                </a:solidFill>
              </a:rPr>
              <a:t>finite result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0000"/>
                </a:solidFill>
              </a:rPr>
              <a:t>satisfy conservation law</a:t>
            </a: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T_{00} = \frac{m^4}\lambda \cosh^{-4} \frac{m(x-X)}{\sqrt{2}} \\&#10;&amp;amp;T_{01}=T_{11}=0&#10;\end{align*}&lt;/body&gt;&#10;  &lt;fcolor&gt;FF000000&lt;/fcolor&gt;&#10;  &lt;bcolor&gt;FFFFFFFF&lt;/bcolor&gt;&#10;  &lt;transparent&gt;True&lt;/transparent&gt;&#10;  &lt;resolution&gt;1800&lt;/resolution&gt;&#10;  &lt;imageh&gt;1006&lt;/imageh&gt;&#10;  &lt;imagew&gt;3011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97322666-F156-4115-B931-CF0630BA0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66" y="2235641"/>
            <a:ext cx="3186642" cy="1064683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D4A9F58-E62B-496D-8FAD-5804B4EF4679}"/>
              </a:ext>
            </a:extLst>
          </p:cNvPr>
          <p:cNvCxnSpPr>
            <a:cxnSpLocks/>
          </p:cNvCxnSpPr>
          <p:nvPr/>
        </p:nvCxnSpPr>
        <p:spPr>
          <a:xfrm>
            <a:off x="3423112" y="3139629"/>
            <a:ext cx="18945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2038BE8-EE94-4702-9CFB-1069C28A5A50}"/>
              </a:ext>
            </a:extLst>
          </p:cNvPr>
          <p:cNvCxnSpPr>
            <a:cxnSpLocks/>
          </p:cNvCxnSpPr>
          <p:nvPr/>
        </p:nvCxnSpPr>
        <p:spPr>
          <a:xfrm flipV="1">
            <a:off x="4350864" y="2019819"/>
            <a:ext cx="0" cy="1340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44BA67-E095-4F0F-868C-7F8F47CF039F}"/>
              </a:ext>
            </a:extLst>
          </p:cNvPr>
          <p:cNvSpPr/>
          <p:nvPr/>
        </p:nvSpPr>
        <p:spPr>
          <a:xfrm>
            <a:off x="3613064" y="2074947"/>
            <a:ext cx="1520877" cy="1064682"/>
          </a:xfrm>
          <a:custGeom>
            <a:avLst/>
            <a:gdLst>
              <a:gd name="connsiteX0" fmla="*/ 0 w 2448732"/>
              <a:gd name="connsiteY0" fmla="*/ 0 h 1435533"/>
              <a:gd name="connsiteX1" fmla="*/ 472698 w 2448732"/>
              <a:gd name="connsiteY1" fmla="*/ 1433593 h 1435533"/>
              <a:gd name="connsiteX2" fmla="*/ 1185620 w 2448732"/>
              <a:gd name="connsiteY2" fmla="*/ 333213 h 1435533"/>
              <a:gd name="connsiteX3" fmla="*/ 1906291 w 2448732"/>
              <a:gd name="connsiteY3" fmla="*/ 1425844 h 1435533"/>
              <a:gd name="connsiteX4" fmla="*/ 2448732 w 2448732"/>
              <a:gd name="connsiteY4" fmla="*/ 15498 h 143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732" h="1435533">
                <a:moveTo>
                  <a:pt x="0" y="0"/>
                </a:moveTo>
                <a:cubicBezTo>
                  <a:pt x="137547" y="689029"/>
                  <a:pt x="275095" y="1378058"/>
                  <a:pt x="472698" y="1433593"/>
                </a:cubicBezTo>
                <a:cubicBezTo>
                  <a:pt x="670301" y="1489128"/>
                  <a:pt x="946688" y="334504"/>
                  <a:pt x="1185620" y="333213"/>
                </a:cubicBezTo>
                <a:cubicBezTo>
                  <a:pt x="1424552" y="331922"/>
                  <a:pt x="1695772" y="1478796"/>
                  <a:pt x="1906291" y="1425844"/>
                </a:cubicBezTo>
                <a:cubicBezTo>
                  <a:pt x="2116810" y="1372892"/>
                  <a:pt x="2335078" y="233766"/>
                  <a:pt x="2448732" y="15498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&#10;\end{align*}&lt;/body&gt;&#10;  &lt;fcolor&gt;FF000000&lt;/fcolor&gt;&#10;  &lt;bcolor&gt;FFFFFFFF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BFA8FB77-6039-4EE8-BA8B-AD67FE99A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41" y="2749052"/>
            <a:ext cx="137583" cy="23600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U(\phi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BECC077D-C04D-4CE9-A9C8-01D558AA7C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78" y="1990977"/>
            <a:ext cx="527050" cy="264583"/>
          </a:xfrm>
          <a:prstGeom prst="rect">
            <a:avLst/>
          </a:prstGeom>
        </p:spPr>
      </p:pic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D76757F0-BF21-4ABA-8E5F-D53C6ACA3E78}"/>
              </a:ext>
            </a:extLst>
          </p:cNvPr>
          <p:cNvGraphicFramePr>
            <a:graphicFrameLocks/>
          </p:cNvGraphicFramePr>
          <p:nvPr/>
        </p:nvGraphicFramePr>
        <p:xfrm>
          <a:off x="3486518" y="4835630"/>
          <a:ext cx="2764720" cy="188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1E53028-2F58-4E6C-9E85-FE19BD26D2EB}"/>
              </a:ext>
            </a:extLst>
          </p:cNvPr>
          <p:cNvCxnSpPr>
            <a:cxnSpLocks/>
          </p:cNvCxnSpPr>
          <p:nvPr/>
        </p:nvCxnSpPr>
        <p:spPr>
          <a:xfrm>
            <a:off x="3551929" y="5748720"/>
            <a:ext cx="19722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67D2018-2EC4-4027-A06F-FB20D6A48416}"/>
              </a:ext>
            </a:extLst>
          </p:cNvPr>
          <p:cNvCxnSpPr>
            <a:cxnSpLocks/>
          </p:cNvCxnSpPr>
          <p:nvPr/>
        </p:nvCxnSpPr>
        <p:spPr>
          <a:xfrm flipV="1">
            <a:off x="3878694" y="5067332"/>
            <a:ext cx="0" cy="13802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70&lt;/imageh&gt;&#10;  &lt;imagew&gt;2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334E9DB-7183-4B8C-A6D5-C8AE0FF2BD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5" y="5842830"/>
            <a:ext cx="215900" cy="179917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AEFEED4-A423-4019-9034-7AAB86B85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90" y="5915424"/>
            <a:ext cx="131233" cy="11747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&#10;\end{align*}&lt;/body&gt;&#10;  &lt;fcolor&gt;FF000000&lt;/fcolor&gt;&#10;  &lt;bcolor&gt;FFFFFFFF&lt;/bcolor&gt;&#10;  &lt;transparent&gt;True&lt;/transparent&gt;&#10;  &lt;resolution&gt;1800&lt;/resolution&gt;&#10;  &lt;imageh&gt;250&lt;/imageh&gt;&#10;  &lt;imagew&gt;44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AE0F753-EAB8-477F-904D-19C87E7F9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5" y="5048903"/>
            <a:ext cx="473075" cy="26458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669F48-04F1-4F73-A952-9DFC29B26023}"/>
              </a:ext>
            </a:extLst>
          </p:cNvPr>
          <p:cNvSpPr txBox="1"/>
          <p:nvPr/>
        </p:nvSpPr>
        <p:spPr>
          <a:xfrm>
            <a:off x="6408873" y="1763659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rgbClr val="436676"/>
                </a:solidFill>
              </a:rPr>
              <a:t>Classical</a:t>
            </a:r>
            <a:endParaRPr kumimoji="1" lang="ja-JP" altLang="en-US" sz="2400" b="1" dirty="0">
              <a:solidFill>
                <a:srgbClr val="436676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6A3285-D0CC-46FF-9148-9A03E3186559}"/>
              </a:ext>
            </a:extLst>
          </p:cNvPr>
          <p:cNvSpPr txBox="1"/>
          <p:nvPr/>
        </p:nvSpPr>
        <p:spPr>
          <a:xfrm>
            <a:off x="668098" y="5058479"/>
            <a:ext cx="2925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classical solution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stable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local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-1})&#10;\end{align*}&lt;/body&gt;&#10;  &lt;fcolor&gt;FF000000&lt;/fcolor&gt;&#10;  &lt;bcolor&gt;FFFFFFFF&lt;/bcolor&gt;&#10;  &lt;transparent&gt;True&lt;/transparent&gt;&#10;  &lt;resolution&gt;1800&lt;/resolution&gt;&#10;  &lt;imageh&gt;280&lt;/imageh&gt;&#10;  &lt;imagew&gt;773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219CD622-3F37-42D3-A387-5C5C96A4E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95" y="1849577"/>
            <a:ext cx="818092" cy="29633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0})&#10;\end{align*}&lt;/body&gt;&#10;  &lt;fcolor&gt;FF000000&lt;/fcolor&gt;&#10;  &lt;bcolor&gt;FFFFFFFF&lt;/bcolor&gt;&#10;  &lt;transparent&gt;True&lt;/transparent&gt;&#10;  &lt;resolution&gt;1800&lt;/resolution&gt;&#10;  &lt;imageh&gt;280&lt;/imageh&gt;&#10;  &lt;imagew&gt;61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22FFA847-CC01-4115-A1A0-355F34465E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81" y="3981413"/>
            <a:ext cx="652992" cy="296333"/>
          </a:xfrm>
          <a:prstGeom prst="rect">
            <a:avLst/>
          </a:prstGeom>
        </p:spPr>
      </p:pic>
      <p:sp>
        <p:nvSpPr>
          <p:cNvPr id="37" name="左中かっこ 36">
            <a:extLst>
              <a:ext uri="{FF2B5EF4-FFF2-40B4-BE49-F238E27FC236}">
                <a16:creationId xmlns:a16="http://schemas.microsoft.com/office/drawing/2014/main" id="{F7016591-49CE-4F6D-A54A-EDF59A619F86}"/>
              </a:ext>
            </a:extLst>
          </p:cNvPr>
          <p:cNvSpPr/>
          <p:nvPr/>
        </p:nvSpPr>
        <p:spPr>
          <a:xfrm>
            <a:off x="6666946" y="2308204"/>
            <a:ext cx="220605" cy="1082246"/>
          </a:xfrm>
          <a:prstGeom prst="leftBrace">
            <a:avLst>
              <a:gd name="adj1" fmla="val 351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16BE0A4A-DFB6-4869-B28F-8AA81DE18178}"/>
              </a:ext>
            </a:extLst>
          </p:cNvPr>
          <p:cNvSpPr/>
          <p:nvPr/>
        </p:nvSpPr>
        <p:spPr>
          <a:xfrm>
            <a:off x="6546232" y="3734903"/>
            <a:ext cx="4690708" cy="141275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3903DD-1D52-4CCE-84C0-3D5D297B918A}"/>
              </a:ext>
            </a:extLst>
          </p:cNvPr>
          <p:cNvSpPr txBox="1"/>
          <p:nvPr/>
        </p:nvSpPr>
        <p:spPr>
          <a:xfrm>
            <a:off x="6838586" y="3457452"/>
            <a:ext cx="19046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This study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4792280-0D38-483A-9C87-09275138EF86}"/>
              </a:ext>
            </a:extLst>
          </p:cNvPr>
          <p:cNvSpPr txBox="1"/>
          <p:nvPr/>
        </p:nvSpPr>
        <p:spPr>
          <a:xfrm>
            <a:off x="6523648" y="5395464"/>
            <a:ext cx="305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Previous Studies: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C0C84F8-124A-4992-8362-331DA5D9FD44}"/>
              </a:ext>
            </a:extLst>
          </p:cNvPr>
          <p:cNvSpPr txBox="1"/>
          <p:nvPr/>
        </p:nvSpPr>
        <p:spPr>
          <a:xfrm>
            <a:off x="6595074" y="5841331"/>
            <a:ext cx="4836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Total energy: </a:t>
            </a:r>
            <a:r>
              <a:rPr kumimoji="1" lang="en-US" altLang="ja-JP" sz="2000" dirty="0" err="1"/>
              <a:t>Dashen</a:t>
            </a:r>
            <a:r>
              <a:rPr kumimoji="1" lang="en-US" altLang="ja-JP" sz="2000" dirty="0"/>
              <a:t>+ (’74)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Energy density (?): </a:t>
            </a:r>
            <a:r>
              <a:rPr kumimoji="1" lang="en-US" altLang="ja-JP" sz="2000" dirty="0"/>
              <a:t>Goldhaber+ (’03)</a:t>
            </a:r>
            <a:endParaRPr kumimoji="1" lang="ja-JP" altLang="en-US" sz="2400" dirty="0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_{\rm kink} &#10;= \pm \frac{m}{\sqrt{\lambda}} \tanh \frac{m(x-X)}{\sqrt2}&#10;\end{align*}&lt;/body&gt;&#10;  &lt;fcolor&gt;FF000000&lt;/fcolor&gt;&#10;  &lt;bcolor&gt;FFFFFFFF&lt;/bcolor&gt;&#10;  &lt;transparent&gt;True&lt;/transparent&gt;&#10;  &lt;resolution&gt;1800&lt;/resolution&gt;&#10;  &lt;imageh&gt;587&lt;/imageh&gt;&#10;  &lt;imagew&gt;3161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6B60F74-70ED-479F-AC86-4490F8E02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4175971"/>
            <a:ext cx="3345392" cy="62124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U(\phi) = \frac\lambda4 \Big(\phi^2 - \frac{m^2}\lambda \Big)^2&#10;\end{align*}&lt;/body&gt;&#10;  &lt;fcolor&gt;FF000000&lt;/fcolor&gt;&#10;  &lt;bcolor&gt;FFFFFFFF&lt;/bcolor&gt;&#10;  &lt;transparent&gt;True&lt;/transparent&gt;&#10;  &lt;resolution&gt;1800&lt;/resolution&gt;&#10;  &lt;imageh&gt;546&lt;/imageh&gt;&#10;  &lt;imagew&gt;2399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0BA1EE54-773E-44BB-8654-A9FB82AB22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" y="2546353"/>
            <a:ext cx="253894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21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333E7-8339-4B4A-A22F-A6835D69A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Motivations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204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270B974-7279-4B9A-9279-EFDE5CD3C8DF}"/>
              </a:ext>
            </a:extLst>
          </p:cNvPr>
          <p:cNvSpPr/>
          <p:nvPr/>
        </p:nvSpPr>
        <p:spPr>
          <a:xfrm>
            <a:off x="259808" y="1399090"/>
            <a:ext cx="7690472" cy="5302611"/>
          </a:xfrm>
          <a:prstGeom prst="roundRect">
            <a:avLst>
              <a:gd name="adj" fmla="val 52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9A8644-171C-4047-862D-99E2A3BC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Gravitational Form Factors &amp;</a:t>
            </a:r>
            <a:br>
              <a:rPr kumimoji="1" lang="en-US" altLang="ja-JP" dirty="0"/>
            </a:br>
            <a:r>
              <a:rPr kumimoji="1" lang="en-US" altLang="ja-JP" dirty="0"/>
              <a:t>EMT Distribution inside Hadrons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CDB82B3-835B-4BC8-80D8-324F23E8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56" y="2861606"/>
            <a:ext cx="3546813" cy="262908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7212FA4-224B-4164-93EA-5C475D91F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2740062"/>
            <a:ext cx="3120390" cy="299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9BD20E-B41B-49A7-9F9A-771D69A76C28}"/>
              </a:ext>
            </a:extLst>
          </p:cNvPr>
          <p:cNvSpPr txBox="1"/>
          <p:nvPr/>
        </p:nvSpPr>
        <p:spPr>
          <a:xfrm>
            <a:off x="8124958" y="3105545"/>
            <a:ext cx="3944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altLang="ja-JP" sz="2400" dirty="0"/>
              <a:t>EMT </a:t>
            </a:r>
            <a:r>
              <a:rPr lang="en-US" altLang="ja-JP" sz="2400" dirty="0">
                <a:sym typeface="Wingdings" panose="05000000000000000000" pitchFamily="2" charset="2"/>
              </a:rPr>
              <a:t> mechanical structure of hadrons.</a:t>
            </a:r>
            <a:endParaRPr lang="en-US" altLang="ja-JP" sz="24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altLang="ja-JP" sz="2400" dirty="0"/>
              <a:t>M</a:t>
            </a:r>
            <a:r>
              <a:rPr kumimoji="1" lang="en-US" altLang="ja-JP" sz="2400" dirty="0"/>
              <a:t>easurement will be refined at the EIC.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rgbClr val="FF0000"/>
                </a:solidFill>
              </a:rPr>
              <a:t>EMT distribution around local structures in QFT.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9CFC427-6699-4175-BB5C-2336A065A8D5}"/>
              </a:ext>
            </a:extLst>
          </p:cNvPr>
          <p:cNvSpPr txBox="1"/>
          <p:nvPr/>
        </p:nvSpPr>
        <p:spPr>
          <a:xfrm>
            <a:off x="941531" y="1623775"/>
            <a:ext cx="627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Pressure distribution inside hadrons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6CFBD5-E4EB-4AA6-8ADD-287169C087C6}"/>
              </a:ext>
            </a:extLst>
          </p:cNvPr>
          <p:cNvSpPr txBox="1"/>
          <p:nvPr/>
        </p:nvSpPr>
        <p:spPr>
          <a:xfrm>
            <a:off x="537210" y="5783201"/>
            <a:ext cx="357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Burket</a:t>
            </a:r>
            <a:r>
              <a:rPr kumimoji="1" lang="en-US" altLang="ja-JP" sz="2000" dirty="0"/>
              <a:t>+, Nature 557, 396 (’18)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DD24ECC-492A-4107-8599-C384DC377AB1}"/>
              </a:ext>
            </a:extLst>
          </p:cNvPr>
          <p:cNvSpPr txBox="1"/>
          <p:nvPr/>
        </p:nvSpPr>
        <p:spPr>
          <a:xfrm>
            <a:off x="4076556" y="5467897"/>
            <a:ext cx="376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Kumano+, PRD 97, 014020 (’18)</a:t>
            </a:r>
            <a:endParaRPr kumimoji="1" lang="ja-JP" altLang="en-US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9454B1C-25CD-4D08-969E-4713B1555615}"/>
              </a:ext>
            </a:extLst>
          </p:cNvPr>
          <p:cNvSpPr txBox="1"/>
          <p:nvPr/>
        </p:nvSpPr>
        <p:spPr>
          <a:xfrm>
            <a:off x="1510160" y="2293250"/>
            <a:ext cx="117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Proton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FE8F5D-DEAD-4556-98DF-9F8B4E65CE5D}"/>
              </a:ext>
            </a:extLst>
          </p:cNvPr>
          <p:cNvSpPr txBox="1"/>
          <p:nvPr/>
        </p:nvSpPr>
        <p:spPr>
          <a:xfrm>
            <a:off x="5432220" y="22932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1"/>
                </a:solidFill>
              </a:rPr>
              <a:t>Pion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{\rm hadron}| T_{\mu\nu}(x) | {\rm hadron}\rangle&#10;\end{align*}&lt;/body&gt;&#10;  &lt;fcolor&gt;FF000000&lt;/fcolor&gt;&#10;  &lt;bcolor&gt;FFFFFFFF&lt;/bcolor&gt;&#10;  &lt;transparent&gt;True&lt;/transparent&gt;&#10;  &lt;resolution&gt;1800&lt;/resolution&gt;&#10;  &lt;imageh&gt;261&lt;/imageh&gt;&#10;  &lt;imagew&gt;2529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A1644FA7-5912-4E37-BB50-5E897E4C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22" y="1933900"/>
            <a:ext cx="3641358" cy="3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229CA8-1FDC-417C-9CF2-6D4B787A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 QCD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E91736-1321-4EBE-A91D-76E43F93D94B}"/>
              </a:ext>
            </a:extLst>
          </p:cNvPr>
          <p:cNvSpPr txBox="1"/>
          <p:nvPr/>
        </p:nvSpPr>
        <p:spPr>
          <a:xfrm>
            <a:off x="365761" y="1415152"/>
            <a:ext cx="7052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Measurement of EMT on the lattice QCD simulations had been difficult.</a:t>
            </a:r>
          </a:p>
          <a:p>
            <a:pPr marL="637200" lvl="1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Violation of translational sym.</a:t>
            </a:r>
          </a:p>
          <a:p>
            <a:pPr marL="637200" lvl="1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Large statistical noise.</a:t>
            </a:r>
          </a:p>
          <a:p>
            <a:pPr marL="637200" lvl="1" indent="-1800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New method based on the gradient flow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SF</a:t>
            </a:r>
            <a:r>
              <a:rPr kumimoji="1" lang="en-US" altLang="ja-JP" sz="2400" i="1" dirty="0" err="1"/>
              <a:t>t</a:t>
            </a:r>
            <a:r>
              <a:rPr kumimoji="1" lang="en-US" altLang="ja-JP" sz="2400" dirty="0" err="1"/>
              <a:t>X</a:t>
            </a:r>
            <a:r>
              <a:rPr kumimoji="1" lang="en-US" altLang="ja-JP" sz="2400" dirty="0"/>
              <a:t> (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S</a:t>
            </a:r>
            <a:r>
              <a:rPr kumimoji="1" lang="en-US" altLang="ja-JP" sz="2400" dirty="0"/>
              <a:t>mall 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F</a:t>
            </a:r>
            <a:r>
              <a:rPr kumimoji="1" lang="en-US" altLang="ja-JP" sz="2400" dirty="0"/>
              <a:t>low-</a:t>
            </a:r>
            <a:r>
              <a:rPr kumimoji="1" lang="en-US" altLang="ja-JP" sz="2400" b="1" i="1" dirty="0">
                <a:solidFill>
                  <a:schemeClr val="accent1"/>
                </a:solidFill>
              </a:rPr>
              <a:t>t</a:t>
            </a:r>
            <a:r>
              <a:rPr kumimoji="1" lang="en-US" altLang="ja-JP" sz="2400" dirty="0"/>
              <a:t>ime </a:t>
            </a:r>
            <a:r>
              <a:rPr kumimoji="1" lang="en-US" altLang="ja-JP" sz="2400" dirty="0" err="1"/>
              <a:t>e</a:t>
            </a:r>
            <a:r>
              <a:rPr kumimoji="1" lang="en-US" altLang="ja-JP" sz="2400" b="1" dirty="0" err="1">
                <a:solidFill>
                  <a:schemeClr val="accent1"/>
                </a:solidFill>
              </a:rPr>
              <a:t>X</a:t>
            </a:r>
            <a:r>
              <a:rPr kumimoji="1" lang="en-US" altLang="ja-JP" sz="2400" dirty="0" err="1"/>
              <a:t>pansion</a:t>
            </a:r>
            <a:r>
              <a:rPr kumimoji="1" lang="en-US" altLang="ja-JP" sz="2400" dirty="0"/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Numerical simulations show</a:t>
            </a:r>
          </a:p>
          <a:p>
            <a:pPr marL="637200" lvl="1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Valid definition of EMT.</a:t>
            </a:r>
          </a:p>
          <a:p>
            <a:pPr marL="637200" lvl="1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Suppression of statistical error.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688C39-D0C2-417E-9DD1-95F00528D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367" y="2134350"/>
            <a:ext cx="4310236" cy="32308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C78FF-6A4A-4DE8-9A08-09BD682B5F0E}"/>
              </a:ext>
            </a:extLst>
          </p:cNvPr>
          <p:cNvSpPr txBox="1"/>
          <p:nvPr/>
        </p:nvSpPr>
        <p:spPr>
          <a:xfrm>
            <a:off x="10064733" y="409842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□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401240-A975-4D71-A023-FE45186650FD}"/>
              </a:ext>
            </a:extLst>
          </p:cNvPr>
          <p:cNvSpPr txBox="1"/>
          <p:nvPr/>
        </p:nvSpPr>
        <p:spPr>
          <a:xfrm>
            <a:off x="5301910" y="3672918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Suzuki (’13)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9761DD-7FA4-4126-80E5-CE5376A2D26F}"/>
              </a:ext>
            </a:extLst>
          </p:cNvPr>
          <p:cNvSpPr txBox="1"/>
          <p:nvPr/>
        </p:nvSpPr>
        <p:spPr>
          <a:xfrm>
            <a:off x="2570714" y="5490947"/>
            <a:ext cx="4209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>
                <a:solidFill>
                  <a:schemeClr val="accent1"/>
                </a:solidFill>
              </a:rPr>
              <a:t>FlowQCD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(’14~); WHOT-QCD (’15~)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215BF9-3F19-4BF3-AA40-B799E64AE8E7}"/>
              </a:ext>
            </a:extLst>
          </p:cNvPr>
          <p:cNvSpPr txBox="1"/>
          <p:nvPr/>
        </p:nvSpPr>
        <p:spPr>
          <a:xfrm>
            <a:off x="8383376" y="1535888"/>
            <a:ext cx="267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Thermodynamics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C4D3B7-B0C8-49EB-BF28-BCFC6D14F082}"/>
              </a:ext>
            </a:extLst>
          </p:cNvPr>
          <p:cNvSpPr txBox="1"/>
          <p:nvPr/>
        </p:nvSpPr>
        <p:spPr>
          <a:xfrm>
            <a:off x="8242300" y="5570136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>
                <a:solidFill>
                  <a:schemeClr val="accent1"/>
                </a:solidFill>
              </a:rPr>
              <a:t>Iritani</a:t>
            </a:r>
            <a:r>
              <a:rPr kumimoji="1" lang="en-US" altLang="ja-JP" dirty="0">
                <a:solidFill>
                  <a:schemeClr val="accent1"/>
                </a:solidFill>
              </a:rPr>
              <a:t>, MK, </a:t>
            </a:r>
            <a:r>
              <a:rPr kumimoji="1" lang="en-US" altLang="ja-JP" dirty="0" err="1">
                <a:solidFill>
                  <a:schemeClr val="accent1"/>
                </a:solidFill>
              </a:rPr>
              <a:t>Takaura</a:t>
            </a:r>
            <a:r>
              <a:rPr kumimoji="1" lang="en-US" altLang="ja-JP" dirty="0">
                <a:solidFill>
                  <a:schemeClr val="accent1"/>
                </a:solidFill>
              </a:rPr>
              <a:t>, Suzuki (’19)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epsilon = \langle T_{00} \rangle, &#10;\quad&#10;p = \langle T_{11} 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231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1C37C131-9698-4661-8E6A-B8A21A5F3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79" y="6100501"/>
            <a:ext cx="244792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3AC4198-74D9-4597-8316-2C3F23E4EE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b="0" dirty="0"/>
                  <a:t>EMT Distribution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System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3AC4198-74D9-4597-8316-2C3F23E4E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B2AB4C-E8B6-429F-AABB-370B6A128022}"/>
              </a:ext>
            </a:extLst>
          </p:cNvPr>
          <p:cNvSpPr txBox="1"/>
          <p:nvPr/>
        </p:nvSpPr>
        <p:spPr>
          <a:xfrm>
            <a:off x="7135005" y="1180108"/>
            <a:ext cx="4973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Yanagihara, MK+ (</a:t>
            </a:r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 Col.), PLB (’19)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50A1A8-30B6-4A75-89A7-267A082E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31"/>
          <a:stretch/>
        </p:blipFill>
        <p:spPr>
          <a:xfrm>
            <a:off x="157933" y="1676369"/>
            <a:ext cx="5639617" cy="3820976"/>
          </a:xfrm>
          <a:prstGeom prst="rect">
            <a:avLst/>
          </a:prstGeom>
        </p:spPr>
      </p:pic>
      <p:sp>
        <p:nvSpPr>
          <p:cNvPr id="7" name="右矢印 15">
            <a:extLst>
              <a:ext uri="{FF2B5EF4-FFF2-40B4-BE49-F238E27FC236}">
                <a16:creationId xmlns:a16="http://schemas.microsoft.com/office/drawing/2014/main" id="{43BDD037-D38A-4B16-B14D-5227643C4EEA}"/>
              </a:ext>
            </a:extLst>
          </p:cNvPr>
          <p:cNvSpPr/>
          <p:nvPr/>
        </p:nvSpPr>
        <p:spPr>
          <a:xfrm rot="10800000" flipH="1">
            <a:off x="5529867" y="554060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矢印 16">
            <a:extLst>
              <a:ext uri="{FF2B5EF4-FFF2-40B4-BE49-F238E27FC236}">
                <a16:creationId xmlns:a16="http://schemas.microsoft.com/office/drawing/2014/main" id="{D7E6739F-1D23-4579-A2C3-B560137E60E4}"/>
              </a:ext>
            </a:extLst>
          </p:cNvPr>
          <p:cNvSpPr/>
          <p:nvPr/>
        </p:nvSpPr>
        <p:spPr>
          <a:xfrm rot="16200000" flipH="1">
            <a:off x="4433589" y="590828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2543422C-CC98-495B-81C6-FA4F7BA4EF79}"/>
              </a:ext>
            </a:extLst>
          </p:cNvPr>
          <p:cNvSpPr/>
          <p:nvPr/>
        </p:nvSpPr>
        <p:spPr>
          <a:xfrm>
            <a:off x="4183147" y="564666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18">
            <a:extLst>
              <a:ext uri="{FF2B5EF4-FFF2-40B4-BE49-F238E27FC236}">
                <a16:creationId xmlns:a16="http://schemas.microsoft.com/office/drawing/2014/main" id="{6CCC1D04-1971-45E4-A77C-3B40B18ED006}"/>
              </a:ext>
            </a:extLst>
          </p:cNvPr>
          <p:cNvSpPr/>
          <p:nvPr/>
        </p:nvSpPr>
        <p:spPr>
          <a:xfrm rot="5400000" flipH="1" flipV="1">
            <a:off x="4433589" y="530919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397DA040-5D44-4851-A4B5-DCB8A2EC8FF6}"/>
              </a:ext>
            </a:extLst>
          </p:cNvPr>
          <p:cNvSpPr/>
          <p:nvPr/>
        </p:nvSpPr>
        <p:spPr>
          <a:xfrm rot="16200000" flipH="1">
            <a:off x="5581429" y="558913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20">
            <a:extLst>
              <a:ext uri="{FF2B5EF4-FFF2-40B4-BE49-F238E27FC236}">
                <a16:creationId xmlns:a16="http://schemas.microsoft.com/office/drawing/2014/main" id="{58D76FEF-3996-4B1F-8359-E6F62A5EAB50}"/>
              </a:ext>
            </a:extLst>
          </p:cNvPr>
          <p:cNvSpPr/>
          <p:nvPr/>
        </p:nvSpPr>
        <p:spPr>
          <a:xfrm flipH="1">
            <a:off x="6128959" y="553680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2FD3D3-5A95-4E1E-9570-626DB70CA97B}"/>
              </a:ext>
            </a:extLst>
          </p:cNvPr>
          <p:cNvSpPr txBox="1"/>
          <p:nvPr/>
        </p:nvSpPr>
        <p:spPr>
          <a:xfrm>
            <a:off x="4242073" y="630754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40F17-7D18-45A1-BE73-B22623808EC7}"/>
              </a:ext>
            </a:extLst>
          </p:cNvPr>
          <p:cNvSpPr txBox="1"/>
          <p:nvPr/>
        </p:nvSpPr>
        <p:spPr>
          <a:xfrm>
            <a:off x="5575171" y="630754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7710C16-BF5B-4E66-A82F-C2010AF57C17}"/>
                  </a:ext>
                </a:extLst>
              </p:cNvPr>
              <p:cNvSpPr txBox="1"/>
              <p:nvPr/>
            </p:nvSpPr>
            <p:spPr>
              <a:xfrm>
                <a:off x="5992540" y="2119522"/>
                <a:ext cx="5852569" cy="1939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kumimoji="1" lang="en-US" altLang="ja-JP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kumimoji="1" lang="ja-JP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system: Flux tube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Visualization of the flux tube by a gauge-invariant observable.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Mechanical structure of the flux tube.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Force mediation via local interaction.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7710C16-BF5B-4E66-A82F-C2010AF5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40" y="2119522"/>
                <a:ext cx="5852569" cy="1939762"/>
              </a:xfrm>
              <a:prstGeom prst="rect">
                <a:avLst/>
              </a:prstGeom>
              <a:blipFill>
                <a:blip r:embed="rId4"/>
                <a:stretch>
                  <a:fillRect l="-1354" t="-2201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237C82-3DCE-4DBE-BEC6-A5E9386D8C47}"/>
                  </a:ext>
                </a:extLst>
              </p:cNvPr>
              <p:cNvSpPr txBox="1"/>
              <p:nvPr/>
            </p:nvSpPr>
            <p:spPr>
              <a:xfrm>
                <a:off x="270467" y="5646662"/>
                <a:ext cx="35807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SU(3) YM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=0.029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=0.69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237C82-3DCE-4DBE-BEC6-A5E9386D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7" y="5646662"/>
                <a:ext cx="3580788" cy="830997"/>
              </a:xfrm>
              <a:prstGeom prst="rect">
                <a:avLst/>
              </a:prstGeom>
              <a:blipFill>
                <a:blip r:embed="rId5"/>
                <a:stretch>
                  <a:fillRect l="-2551" t="-51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E4A0F-8549-4AD0-A591-F1758D61FF69}"/>
              </a:ext>
            </a:extLst>
          </p:cNvPr>
          <p:cNvSpPr txBox="1"/>
          <p:nvPr/>
        </p:nvSpPr>
        <p:spPr>
          <a:xfrm>
            <a:off x="557655" y="1158117"/>
            <a:ext cx="507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Eigenvectors of Stress Tensor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9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3F86E5F-F696-466C-A6F4-70AFBE5BA007}"/>
                  </a:ext>
                </a:extLst>
              </p:cNvPr>
              <p:cNvSpPr txBox="1"/>
              <p:nvPr/>
            </p:nvSpPr>
            <p:spPr>
              <a:xfrm>
                <a:off x="5992540" y="2119522"/>
                <a:ext cx="5852569" cy="1939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kumimoji="1" lang="en-US" altLang="ja-JP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kumimoji="1" lang="ja-JP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system: Flux tube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Visualization of the flux tube by a gauge-invariant observable.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Mechanical structure of the flux tube.</a:t>
                </a:r>
              </a:p>
              <a:p>
                <a:pPr marL="180000" indent="-1800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Force mediation via local interaction.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3F86E5F-F696-466C-A6F4-70AFBE5B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40" y="2119522"/>
                <a:ext cx="5852569" cy="1939762"/>
              </a:xfrm>
              <a:prstGeom prst="rect">
                <a:avLst/>
              </a:prstGeom>
              <a:blipFill>
                <a:blip r:embed="rId2"/>
                <a:stretch>
                  <a:fillRect l="-1354" t="-2201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B79A99B7-D6FF-4868-9C16-B42371FE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1" t="49767" b="353"/>
          <a:stretch/>
        </p:blipFill>
        <p:spPr>
          <a:xfrm>
            <a:off x="6097209" y="1676369"/>
            <a:ext cx="5278721" cy="3820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3AC4198-74D9-4597-8316-2C3F23E4EE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b="0" dirty="0"/>
                  <a:t>EMT Distribution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System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3AC4198-74D9-4597-8316-2C3F23E4E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B2AB4C-E8B6-429F-AABB-370B6A128022}"/>
              </a:ext>
            </a:extLst>
          </p:cNvPr>
          <p:cNvSpPr txBox="1"/>
          <p:nvPr/>
        </p:nvSpPr>
        <p:spPr>
          <a:xfrm>
            <a:off x="7135005" y="1180108"/>
            <a:ext cx="4973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Yanagihara, MK+ (</a:t>
            </a:r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 Col.), PLB (’19)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50A1A8-30B6-4A75-89A7-267A082E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31"/>
          <a:stretch/>
        </p:blipFill>
        <p:spPr>
          <a:xfrm>
            <a:off x="157933" y="1676369"/>
            <a:ext cx="5639617" cy="3820976"/>
          </a:xfrm>
          <a:prstGeom prst="rect">
            <a:avLst/>
          </a:prstGeom>
        </p:spPr>
      </p:pic>
      <p:sp>
        <p:nvSpPr>
          <p:cNvPr id="7" name="右矢印 15">
            <a:extLst>
              <a:ext uri="{FF2B5EF4-FFF2-40B4-BE49-F238E27FC236}">
                <a16:creationId xmlns:a16="http://schemas.microsoft.com/office/drawing/2014/main" id="{43BDD037-D38A-4B16-B14D-5227643C4EEA}"/>
              </a:ext>
            </a:extLst>
          </p:cNvPr>
          <p:cNvSpPr/>
          <p:nvPr/>
        </p:nvSpPr>
        <p:spPr>
          <a:xfrm rot="10800000" flipH="1">
            <a:off x="5529867" y="554060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矢印 16">
            <a:extLst>
              <a:ext uri="{FF2B5EF4-FFF2-40B4-BE49-F238E27FC236}">
                <a16:creationId xmlns:a16="http://schemas.microsoft.com/office/drawing/2014/main" id="{D7E6739F-1D23-4579-A2C3-B560137E60E4}"/>
              </a:ext>
            </a:extLst>
          </p:cNvPr>
          <p:cNvSpPr/>
          <p:nvPr/>
        </p:nvSpPr>
        <p:spPr>
          <a:xfrm rot="16200000" flipH="1">
            <a:off x="4433589" y="590828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2543422C-CC98-495B-81C6-FA4F7BA4EF79}"/>
              </a:ext>
            </a:extLst>
          </p:cNvPr>
          <p:cNvSpPr/>
          <p:nvPr/>
        </p:nvSpPr>
        <p:spPr>
          <a:xfrm>
            <a:off x="4183147" y="564666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18">
            <a:extLst>
              <a:ext uri="{FF2B5EF4-FFF2-40B4-BE49-F238E27FC236}">
                <a16:creationId xmlns:a16="http://schemas.microsoft.com/office/drawing/2014/main" id="{6CCC1D04-1971-45E4-A77C-3B40B18ED006}"/>
              </a:ext>
            </a:extLst>
          </p:cNvPr>
          <p:cNvSpPr/>
          <p:nvPr/>
        </p:nvSpPr>
        <p:spPr>
          <a:xfrm rot="5400000" flipH="1" flipV="1">
            <a:off x="4433589" y="530919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397DA040-5D44-4851-A4B5-DCB8A2EC8FF6}"/>
              </a:ext>
            </a:extLst>
          </p:cNvPr>
          <p:cNvSpPr/>
          <p:nvPr/>
        </p:nvSpPr>
        <p:spPr>
          <a:xfrm rot="16200000" flipH="1">
            <a:off x="5581429" y="558913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20">
            <a:extLst>
              <a:ext uri="{FF2B5EF4-FFF2-40B4-BE49-F238E27FC236}">
                <a16:creationId xmlns:a16="http://schemas.microsoft.com/office/drawing/2014/main" id="{58D76FEF-3996-4B1F-8359-E6F62A5EAB50}"/>
              </a:ext>
            </a:extLst>
          </p:cNvPr>
          <p:cNvSpPr/>
          <p:nvPr/>
        </p:nvSpPr>
        <p:spPr>
          <a:xfrm flipH="1">
            <a:off x="6128959" y="553680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2FD3D3-5A95-4E1E-9570-626DB70CA97B}"/>
              </a:ext>
            </a:extLst>
          </p:cNvPr>
          <p:cNvSpPr txBox="1"/>
          <p:nvPr/>
        </p:nvSpPr>
        <p:spPr>
          <a:xfrm>
            <a:off x="4242073" y="630754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40F17-7D18-45A1-BE73-B22623808EC7}"/>
              </a:ext>
            </a:extLst>
          </p:cNvPr>
          <p:cNvSpPr txBox="1"/>
          <p:nvPr/>
        </p:nvSpPr>
        <p:spPr>
          <a:xfrm>
            <a:off x="5575171" y="630754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47D3EA-1F1A-4035-B525-EBD30030063D}"/>
              </a:ext>
            </a:extLst>
          </p:cNvPr>
          <p:cNvSpPr txBox="1"/>
          <p:nvPr/>
        </p:nvSpPr>
        <p:spPr>
          <a:xfrm>
            <a:off x="557655" y="1158117"/>
            <a:ext cx="507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Eigenvectors of Stress Tensor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E5DAA7-BD32-47EE-9842-67B3078B6CA9}"/>
                  </a:ext>
                </a:extLst>
              </p:cNvPr>
              <p:cNvSpPr txBox="1"/>
              <p:nvPr/>
            </p:nvSpPr>
            <p:spPr>
              <a:xfrm>
                <a:off x="270467" y="5646662"/>
                <a:ext cx="35807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SU(3) YM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=0.029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=0.69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E5DAA7-BD32-47EE-9842-67B3078B6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7" y="5646662"/>
                <a:ext cx="3580788" cy="830997"/>
              </a:xfrm>
              <a:prstGeom prst="rect">
                <a:avLst/>
              </a:prstGeom>
              <a:blipFill>
                <a:blip r:embed="rId5"/>
                <a:stretch>
                  <a:fillRect l="-2551" t="-51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3977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ユーザー定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6676"/>
      </a:accent1>
      <a:accent2>
        <a:srgbClr val="A0C7D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5">
      <a:majorFont>
        <a:latin typeface="Segoe UI Black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180000" indent="-180000" algn="l">
          <a:buFont typeface="Arial" panose="020B0604020202020204" pitchFamily="34" charset="0"/>
          <a:buChar char="•"/>
          <a:defRPr kumimoji="1" sz="2400"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3780589E-D9AF-499A-969D-FEA97F516EC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2171</TotalTime>
  <Words>1166</Words>
  <Application>Microsoft Office PowerPoint</Application>
  <PresentationFormat>ワイド画面</PresentationFormat>
  <Paragraphs>235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メイリオ</vt:lpstr>
      <vt:lpstr>Arial</vt:lpstr>
      <vt:lpstr>Calibri</vt:lpstr>
      <vt:lpstr>Cambria Math</vt:lpstr>
      <vt:lpstr>Corbel</vt:lpstr>
      <vt:lpstr>Segoe UI</vt:lpstr>
      <vt:lpstr>Segoe UI Black</vt:lpstr>
      <vt:lpstr>Wingdings</vt:lpstr>
      <vt:lpstr>Wingdings 2</vt:lpstr>
      <vt:lpstr>HDOfficeLightV0</vt:lpstr>
      <vt:lpstr>Energy-momentum tensor around the kink  in 1+1d field theories</vt:lpstr>
      <vt:lpstr>Main Conclusion</vt:lpstr>
      <vt:lpstr>ϕ^4 Model &amp; Kink</vt:lpstr>
      <vt:lpstr>ϕ^4 Model &amp; Kink</vt:lpstr>
      <vt:lpstr>Motivations</vt:lpstr>
      <vt:lpstr>Gravitational Form Factors &amp; EMT Distribution inside Hadrons</vt:lpstr>
      <vt:lpstr>EMT on the Lattice QCD</vt:lpstr>
      <vt:lpstr>EMT Distribution in Q ̅Q System</vt:lpstr>
      <vt:lpstr>EMT Distribution in Q ̅Q System</vt:lpstr>
      <vt:lpstr>Flux Tube in Dual SC Model</vt:lpstr>
      <vt:lpstr>Quantum Effect on Flux Tube</vt:lpstr>
      <vt:lpstr>Quantum Effect in 2+1d ϕ^4 Model</vt:lpstr>
      <vt:lpstr>Analysis of ϕ^4 Model</vt:lpstr>
      <vt:lpstr>Fluctuations around the Kink</vt:lpstr>
      <vt:lpstr>Diagonalization</vt:lpstr>
      <vt:lpstr>Total Energy at O(λ^0 ) (Dashen+, ’74)</vt:lpstr>
      <vt:lpstr>Vacuum Subtraction (Dashen+, ’74)</vt:lpstr>
      <vt:lpstr>Energy Momentum Tensor</vt:lpstr>
      <vt:lpstr>Collective Coordinate Method</vt:lpstr>
      <vt:lpstr>Collective Coordinate Method</vt:lpstr>
      <vt:lpstr>Expectation Values</vt:lpstr>
      <vt:lpstr>Tadpole Diagram</vt:lpstr>
      <vt:lpstr>Results</vt:lpstr>
      <vt:lpstr>Another Scheme (Goldhaber+, ’03)</vt:lpstr>
      <vt:lpstr>Kink in Sine-Gordon Model</vt:lpstr>
      <vt:lpstr>Summary &amp;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 Masakiyo</dc:creator>
  <cp:lastModifiedBy>Kitazawa Masakiyo</cp:lastModifiedBy>
  <cp:revision>58</cp:revision>
  <dcterms:created xsi:type="dcterms:W3CDTF">2022-10-22T00:03:04Z</dcterms:created>
  <dcterms:modified xsi:type="dcterms:W3CDTF">2022-10-24T02:53:59Z</dcterms:modified>
</cp:coreProperties>
</file>