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2"/>
    <p:sldMasterId id="2147483750" r:id="rId3"/>
    <p:sldMasterId id="2147483762" r:id="rId4"/>
  </p:sldMasterIdLst>
  <p:notesMasterIdLst>
    <p:notesMasterId r:id="rId30"/>
  </p:notesMasterIdLst>
  <p:sldIdLst>
    <p:sldId id="256" r:id="rId5"/>
    <p:sldId id="507" r:id="rId6"/>
    <p:sldId id="515" r:id="rId7"/>
    <p:sldId id="518" r:id="rId8"/>
    <p:sldId id="516" r:id="rId9"/>
    <p:sldId id="522" r:id="rId10"/>
    <p:sldId id="588" r:id="rId11"/>
    <p:sldId id="538" r:id="rId12"/>
    <p:sldId id="529" r:id="rId13"/>
    <p:sldId id="579" r:id="rId14"/>
    <p:sldId id="580" r:id="rId15"/>
    <p:sldId id="530" r:id="rId16"/>
    <p:sldId id="585" r:id="rId17"/>
    <p:sldId id="581" r:id="rId18"/>
    <p:sldId id="531" r:id="rId19"/>
    <p:sldId id="546" r:id="rId20"/>
    <p:sldId id="567" r:id="rId21"/>
    <p:sldId id="589" r:id="rId22"/>
    <p:sldId id="582" r:id="rId23"/>
    <p:sldId id="587" r:id="rId24"/>
    <p:sldId id="455" r:id="rId25"/>
    <p:sldId id="583" r:id="rId26"/>
    <p:sldId id="532" r:id="rId27"/>
    <p:sldId id="573" r:id="rId28"/>
    <p:sldId id="577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E03"/>
    <a:srgbClr val="BF2805"/>
    <a:srgbClr val="958875"/>
    <a:srgbClr val="E3D8C4"/>
    <a:srgbClr val="FFCACB"/>
    <a:srgbClr val="FFC7C8"/>
    <a:srgbClr val="124861"/>
    <a:srgbClr val="FF66CC"/>
    <a:srgbClr val="FFCCFF"/>
    <a:srgbClr val="205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7" autoAdjust="0"/>
  </p:normalViewPr>
  <p:slideViewPr>
    <p:cSldViewPr snapToGrid="0">
      <p:cViewPr varScale="1">
        <p:scale>
          <a:sx n="157" d="100"/>
          <a:sy n="157" d="100"/>
        </p:scale>
        <p:origin x="1368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00605266-ADA9-4770-8B38-A0A4136CA5E6}"/>
    <pc:docChg chg="undo redo custSel addSld delSld modSld sldOrd">
      <pc:chgData name="Kitazawa Masakiyo" userId="2bf3742da7ad8ecb" providerId="LiveId" clId="{00605266-ADA9-4770-8B38-A0A4136CA5E6}" dt="2022-08-25T05:45:56.020" v="1384"/>
      <pc:docMkLst>
        <pc:docMk/>
      </pc:docMkLst>
      <pc:sldChg chg="modSp mod">
        <pc:chgData name="Kitazawa Masakiyo" userId="2bf3742da7ad8ecb" providerId="LiveId" clId="{00605266-ADA9-4770-8B38-A0A4136CA5E6}" dt="2022-08-24T11:20:14.788" v="216" actId="403"/>
        <pc:sldMkLst>
          <pc:docMk/>
          <pc:sldMk cId="1310061875" sldId="256"/>
        </pc:sldMkLst>
        <pc:spChg chg="mod">
          <ac:chgData name="Kitazawa Masakiyo" userId="2bf3742da7ad8ecb" providerId="LiveId" clId="{00605266-ADA9-4770-8B38-A0A4136CA5E6}" dt="2022-08-24T11:20:14.788" v="216" actId="403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00605266-ADA9-4770-8B38-A0A4136CA5E6}" dt="2022-08-24T11:20:10.894" v="215" actId="403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00605266-ADA9-4770-8B38-A0A4136CA5E6}" dt="2022-08-24T11:14:08.616" v="157" actId="6549"/>
          <ac:spMkLst>
            <pc:docMk/>
            <pc:sldMk cId="1310061875" sldId="256"/>
            <ac:spMk id="4" creationId="{00000000-0000-0000-0000-000000000000}"/>
          </ac:spMkLst>
        </pc:spChg>
      </pc:sldChg>
      <pc:sldChg chg="add del">
        <pc:chgData name="Kitazawa Masakiyo" userId="2bf3742da7ad8ecb" providerId="LiveId" clId="{00605266-ADA9-4770-8B38-A0A4136CA5E6}" dt="2022-08-25T00:29:47.752" v="336"/>
        <pc:sldMkLst>
          <pc:docMk/>
          <pc:sldMk cId="2416237718" sldId="439"/>
        </pc:sldMkLst>
      </pc:sldChg>
      <pc:sldChg chg="addSp delSp modSp mod">
        <pc:chgData name="Kitazawa Masakiyo" userId="2bf3742da7ad8ecb" providerId="LiveId" clId="{00605266-ADA9-4770-8B38-A0A4136CA5E6}" dt="2022-08-25T01:13:00.318" v="1082" actId="1037"/>
        <pc:sldMkLst>
          <pc:docMk/>
          <pc:sldMk cId="2458661376" sldId="455"/>
        </pc:sldMkLst>
        <pc:picChg chg="add mod modCrop">
          <ac:chgData name="Kitazawa Masakiyo" userId="2bf3742da7ad8ecb" providerId="LiveId" clId="{00605266-ADA9-4770-8B38-A0A4136CA5E6}" dt="2022-08-25T01:13:00.318" v="1082" actId="1037"/>
          <ac:picMkLst>
            <pc:docMk/>
            <pc:sldMk cId="2458661376" sldId="455"/>
            <ac:picMk id="4" creationId="{851642A1-AE09-5DA3-4D80-8EA50CEEE96E}"/>
          </ac:picMkLst>
        </pc:picChg>
        <pc:picChg chg="mod">
          <ac:chgData name="Kitazawa Masakiyo" userId="2bf3742da7ad8ecb" providerId="LiveId" clId="{00605266-ADA9-4770-8B38-A0A4136CA5E6}" dt="2022-08-25T01:12:47.419" v="1078" actId="1076"/>
          <ac:picMkLst>
            <pc:docMk/>
            <pc:sldMk cId="2458661376" sldId="455"/>
            <ac:picMk id="8" creationId="{CC7ACFED-111B-40A4-995F-A4C68F53631F}"/>
          </ac:picMkLst>
        </pc:picChg>
        <pc:picChg chg="del">
          <ac:chgData name="Kitazawa Masakiyo" userId="2bf3742da7ad8ecb" providerId="LiveId" clId="{00605266-ADA9-4770-8B38-A0A4136CA5E6}" dt="2022-08-25T01:11:39.411" v="1064" actId="21"/>
          <ac:picMkLst>
            <pc:docMk/>
            <pc:sldMk cId="2458661376" sldId="455"/>
            <ac:picMk id="10" creationId="{BB55D7D6-3A06-4B53-AB9D-12AC536928DA}"/>
          </ac:picMkLst>
        </pc:picChg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2175004114" sldId="467"/>
        </pc:sldMkLst>
      </pc:sldChg>
      <pc:sldChg chg="modAnim">
        <pc:chgData name="Kitazawa Masakiyo" userId="2bf3742da7ad8ecb" providerId="LiveId" clId="{00605266-ADA9-4770-8B38-A0A4136CA5E6}" dt="2022-08-25T05:00:22.719" v="1383"/>
        <pc:sldMkLst>
          <pc:docMk/>
          <pc:sldMk cId="417083449" sldId="472"/>
        </pc:sldMkLst>
      </pc:sldChg>
      <pc:sldChg chg="addSp delSp modSp mod">
        <pc:chgData name="Kitazawa Masakiyo" userId="2bf3742da7ad8ecb" providerId="LiveId" clId="{00605266-ADA9-4770-8B38-A0A4136CA5E6}" dt="2022-08-25T00:37:59.980" v="382" actId="1076"/>
        <pc:sldMkLst>
          <pc:docMk/>
          <pc:sldMk cId="3940480334" sldId="478"/>
        </pc:sldMkLst>
        <pc:spChg chg="mod">
          <ac:chgData name="Kitazawa Masakiyo" userId="2bf3742da7ad8ecb" providerId="LiveId" clId="{00605266-ADA9-4770-8B38-A0A4136CA5E6}" dt="2022-08-25T00:37:50.601" v="381" actId="1076"/>
          <ac:spMkLst>
            <pc:docMk/>
            <pc:sldMk cId="3940480334" sldId="478"/>
            <ac:spMk id="6" creationId="{F3F2AD00-5ACD-4F26-8EA8-5BB6A4CE40DB}"/>
          </ac:spMkLst>
        </pc:spChg>
        <pc:spChg chg="mod">
          <ac:chgData name="Kitazawa Masakiyo" userId="2bf3742da7ad8ecb" providerId="LiveId" clId="{00605266-ADA9-4770-8B38-A0A4136CA5E6}" dt="2022-08-25T00:37:59.980" v="382" actId="1076"/>
          <ac:spMkLst>
            <pc:docMk/>
            <pc:sldMk cId="3940480334" sldId="478"/>
            <ac:spMk id="8" creationId="{0AD066A1-5D3F-4262-AAC5-D7284992BA7A}"/>
          </ac:spMkLst>
        </pc:spChg>
        <pc:spChg chg="del">
          <ac:chgData name="Kitazawa Masakiyo" userId="2bf3742da7ad8ecb" providerId="LiveId" clId="{00605266-ADA9-4770-8B38-A0A4136CA5E6}" dt="2022-08-25T00:37:02.270" v="350" actId="478"/>
          <ac:spMkLst>
            <pc:docMk/>
            <pc:sldMk cId="3940480334" sldId="478"/>
            <ac:spMk id="11" creationId="{00000000-0000-0000-0000-000000000000}"/>
          </ac:spMkLst>
        </pc:spChg>
        <pc:spChg chg="del">
          <ac:chgData name="Kitazawa Masakiyo" userId="2bf3742da7ad8ecb" providerId="LiveId" clId="{00605266-ADA9-4770-8B38-A0A4136CA5E6}" dt="2022-08-25T00:37:07.680" v="354" actId="478"/>
          <ac:spMkLst>
            <pc:docMk/>
            <pc:sldMk cId="3940480334" sldId="478"/>
            <ac:spMk id="13" creationId="{00000000-0000-0000-0000-000000000000}"/>
          </ac:spMkLst>
        </pc:spChg>
        <pc:spChg chg="mod">
          <ac:chgData name="Kitazawa Masakiyo" userId="2bf3742da7ad8ecb" providerId="LiveId" clId="{00605266-ADA9-4770-8B38-A0A4136CA5E6}" dt="2022-08-25T00:37:37.740" v="380" actId="113"/>
          <ac:spMkLst>
            <pc:docMk/>
            <pc:sldMk cId="3940480334" sldId="478"/>
            <ac:spMk id="16" creationId="{00000000-0000-0000-0000-000000000000}"/>
          </ac:spMkLst>
        </pc:spChg>
        <pc:picChg chg="del">
          <ac:chgData name="Kitazawa Masakiyo" userId="2bf3742da7ad8ecb" providerId="LiveId" clId="{00605266-ADA9-4770-8B38-A0A4136CA5E6}" dt="2022-08-25T00:37:06.167" v="353" actId="478"/>
          <ac:picMkLst>
            <pc:docMk/>
            <pc:sldMk cId="3940480334" sldId="478"/>
            <ac:picMk id="4" creationId="{00000000-0000-0000-0000-000000000000}"/>
          </ac:picMkLst>
        </pc:picChg>
        <pc:picChg chg="del">
          <ac:chgData name="Kitazawa Masakiyo" userId="2bf3742da7ad8ecb" providerId="LiveId" clId="{00605266-ADA9-4770-8B38-A0A4136CA5E6}" dt="2022-08-25T00:37:00.215" v="349" actId="478"/>
          <ac:picMkLst>
            <pc:docMk/>
            <pc:sldMk cId="3940480334" sldId="478"/>
            <ac:picMk id="5" creationId="{00000000-0000-0000-0000-000000000000}"/>
          </ac:picMkLst>
        </pc:picChg>
        <pc:picChg chg="del">
          <ac:chgData name="Kitazawa Masakiyo" userId="2bf3742da7ad8ecb" providerId="LiveId" clId="{00605266-ADA9-4770-8B38-A0A4136CA5E6}" dt="2022-08-25T00:37:03.827" v="351" actId="478"/>
          <ac:picMkLst>
            <pc:docMk/>
            <pc:sldMk cId="3940480334" sldId="478"/>
            <ac:picMk id="9" creationId="{00000000-0000-0000-0000-000000000000}"/>
          </ac:picMkLst>
        </pc:picChg>
        <pc:picChg chg="del">
          <ac:chgData name="Kitazawa Masakiyo" userId="2bf3742da7ad8ecb" providerId="LiveId" clId="{00605266-ADA9-4770-8B38-A0A4136CA5E6}" dt="2022-08-25T00:37:04.888" v="352" actId="478"/>
          <ac:picMkLst>
            <pc:docMk/>
            <pc:sldMk cId="3940480334" sldId="478"/>
            <ac:picMk id="10" creationId="{00000000-0000-0000-0000-000000000000}"/>
          </ac:picMkLst>
        </pc:picChg>
        <pc:picChg chg="add del mod">
          <ac:chgData name="Kitazawa Masakiyo" userId="2bf3742da7ad8ecb" providerId="LiveId" clId="{00605266-ADA9-4770-8B38-A0A4136CA5E6}" dt="2022-08-25T00:34:53.892" v="341" actId="478"/>
          <ac:picMkLst>
            <pc:docMk/>
            <pc:sldMk cId="3940480334" sldId="478"/>
            <ac:picMk id="20" creationId="{FD100123-D1EA-1FDE-AB0A-D68E117CCB8C}"/>
          </ac:picMkLst>
        </pc:picChg>
        <pc:picChg chg="add mod ord">
          <ac:chgData name="Kitazawa Masakiyo" userId="2bf3742da7ad8ecb" providerId="LiveId" clId="{00605266-ADA9-4770-8B38-A0A4136CA5E6}" dt="2022-08-25T00:37:14.881" v="355" actId="1076"/>
          <ac:picMkLst>
            <pc:docMk/>
            <pc:sldMk cId="3940480334" sldId="478"/>
            <ac:picMk id="22" creationId="{4EE6E8BF-F849-9CA1-FE53-41C2806E0589}"/>
          </ac:picMkLst>
        </pc:picChg>
      </pc:sldChg>
      <pc:sldChg chg="addSp delSp modSp mod">
        <pc:chgData name="Kitazawa Masakiyo" userId="2bf3742da7ad8ecb" providerId="LiveId" clId="{00605266-ADA9-4770-8B38-A0A4136CA5E6}" dt="2022-08-25T01:20:01.170" v="1238" actId="1036"/>
        <pc:sldMkLst>
          <pc:docMk/>
          <pc:sldMk cId="1805618827" sldId="507"/>
        </pc:sldMkLst>
        <pc:spChg chg="add del mod">
          <ac:chgData name="Kitazawa Masakiyo" userId="2bf3742da7ad8ecb" providerId="LiveId" clId="{00605266-ADA9-4770-8B38-A0A4136CA5E6}" dt="2022-08-25T01:18:23.096" v="1120" actId="478"/>
          <ac:spMkLst>
            <pc:docMk/>
            <pc:sldMk cId="1805618827" sldId="507"/>
            <ac:spMk id="5" creationId="{561CFA4C-6A49-0B94-C9F4-49A3BDD6721C}"/>
          </ac:spMkLst>
        </pc:spChg>
        <pc:spChg chg="mod">
          <ac:chgData name="Kitazawa Masakiyo" userId="2bf3742da7ad8ecb" providerId="LiveId" clId="{00605266-ADA9-4770-8B38-A0A4136CA5E6}" dt="2022-08-25T01:19:32.050" v="1204" actId="1076"/>
          <ac:spMkLst>
            <pc:docMk/>
            <pc:sldMk cId="1805618827" sldId="507"/>
            <ac:spMk id="8" creationId="{6EA73231-4D09-4062-BAB7-76CFFA870EDF}"/>
          </ac:spMkLst>
        </pc:spChg>
        <pc:spChg chg="mod">
          <ac:chgData name="Kitazawa Masakiyo" userId="2bf3742da7ad8ecb" providerId="LiveId" clId="{00605266-ADA9-4770-8B38-A0A4136CA5E6}" dt="2022-08-25T01:19:50.028" v="1216" actId="1035"/>
          <ac:spMkLst>
            <pc:docMk/>
            <pc:sldMk cId="1805618827" sldId="507"/>
            <ac:spMk id="9" creationId="{9DC2DB15-CBBC-4B67-B984-3DB8BE44A705}"/>
          </ac:spMkLst>
        </pc:spChg>
        <pc:spChg chg="add mod">
          <ac:chgData name="Kitazawa Masakiyo" userId="2bf3742da7ad8ecb" providerId="LiveId" clId="{00605266-ADA9-4770-8B38-A0A4136CA5E6}" dt="2022-08-25T01:20:01.170" v="1238" actId="1036"/>
          <ac:spMkLst>
            <pc:docMk/>
            <pc:sldMk cId="1805618827" sldId="507"/>
            <ac:spMk id="10" creationId="{088B02B2-307E-1F80-778C-305F3C8A2FB7}"/>
          </ac:spMkLst>
        </pc:spChg>
        <pc:spChg chg="mod">
          <ac:chgData name="Kitazawa Masakiyo" userId="2bf3742da7ad8ecb" providerId="LiveId" clId="{00605266-ADA9-4770-8B38-A0A4136CA5E6}" dt="2022-08-25T01:19:50.028" v="1216" actId="1035"/>
          <ac:spMkLst>
            <pc:docMk/>
            <pc:sldMk cId="1805618827" sldId="507"/>
            <ac:spMk id="56" creationId="{2D2054F8-0EF8-4ED4-8D63-F14D295464BA}"/>
          </ac:spMkLst>
        </pc:spChg>
        <pc:grpChg chg="mod">
          <ac:chgData name="Kitazawa Masakiyo" userId="2bf3742da7ad8ecb" providerId="LiveId" clId="{00605266-ADA9-4770-8B38-A0A4136CA5E6}" dt="2022-08-25T01:19:39.397" v="1205" actId="1076"/>
          <ac:grpSpMkLst>
            <pc:docMk/>
            <pc:sldMk cId="1805618827" sldId="507"/>
            <ac:grpSpMk id="3" creationId="{0C00E9DC-F577-4E4A-BE02-951E5BA0AA80}"/>
          </ac:grpSpMkLst>
        </pc:grpChg>
        <pc:picChg chg="mod">
          <ac:chgData name="Kitazawa Masakiyo" userId="2bf3742da7ad8ecb" providerId="LiveId" clId="{00605266-ADA9-4770-8B38-A0A4136CA5E6}" dt="2022-08-25T01:19:50.028" v="1216" actId="1035"/>
          <ac:picMkLst>
            <pc:docMk/>
            <pc:sldMk cId="1805618827" sldId="507"/>
            <ac:picMk id="58" creationId="{92BE8C43-917B-4EF2-9CB5-0AA9B043AE7A}"/>
          </ac:picMkLst>
        </pc:picChg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6996306" sldId="508"/>
        </pc:sldMkLst>
      </pc:sldChg>
      <pc:sldChg chg="add del">
        <pc:chgData name="Kitazawa Masakiyo" userId="2bf3742da7ad8ecb" providerId="LiveId" clId="{00605266-ADA9-4770-8B38-A0A4136CA5E6}" dt="2022-08-24T13:19:05.297" v="299" actId="2696"/>
        <pc:sldMkLst>
          <pc:docMk/>
          <pc:sldMk cId="2185758981" sldId="509"/>
        </pc:sldMkLst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1711892721" sldId="513"/>
        </pc:sldMkLst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2827220079" sldId="514"/>
        </pc:sldMkLst>
      </pc:sldChg>
      <pc:sldChg chg="addSp modSp mod modAnim">
        <pc:chgData name="Kitazawa Masakiyo" userId="2bf3742da7ad8ecb" providerId="LiveId" clId="{00605266-ADA9-4770-8B38-A0A4136CA5E6}" dt="2022-08-25T00:23:09.270" v="332"/>
        <pc:sldMkLst>
          <pc:docMk/>
          <pc:sldMk cId="59959534" sldId="515"/>
        </pc:sldMkLst>
        <pc:spChg chg="add mod">
          <ac:chgData name="Kitazawa Masakiyo" userId="2bf3742da7ad8ecb" providerId="LiveId" clId="{00605266-ADA9-4770-8B38-A0A4136CA5E6}" dt="2022-08-25T00:22:52.219" v="331" actId="14100"/>
          <ac:spMkLst>
            <pc:docMk/>
            <pc:sldMk cId="59959534" sldId="515"/>
            <ac:spMk id="6" creationId="{64405043-1A22-2149-9CAB-D0840F6F5D96}"/>
          </ac:spMkLst>
        </pc:spChg>
      </pc:sldChg>
      <pc:sldChg chg="addSp delSp modSp mod">
        <pc:chgData name="Kitazawa Masakiyo" userId="2bf3742da7ad8ecb" providerId="LiveId" clId="{00605266-ADA9-4770-8B38-A0A4136CA5E6}" dt="2022-08-25T01:39:18.371" v="1263" actId="1076"/>
        <pc:sldMkLst>
          <pc:docMk/>
          <pc:sldMk cId="1874607313" sldId="516"/>
        </pc:sldMkLst>
        <pc:picChg chg="add del mod">
          <ac:chgData name="Kitazawa Masakiyo" userId="2bf3742da7ad8ecb" providerId="LiveId" clId="{00605266-ADA9-4770-8B38-A0A4136CA5E6}" dt="2022-08-25T01:39:16.056" v="1262"/>
          <ac:picMkLst>
            <pc:docMk/>
            <pc:sldMk cId="1874607313" sldId="516"/>
            <ac:picMk id="15" creationId="{38B9178A-35CB-A50D-FBAD-76B016EB7ED0}"/>
          </ac:picMkLst>
        </pc:picChg>
        <pc:picChg chg="add mod">
          <ac:chgData name="Kitazawa Masakiyo" userId="2bf3742da7ad8ecb" providerId="LiveId" clId="{00605266-ADA9-4770-8B38-A0A4136CA5E6}" dt="2022-08-25T01:39:18.371" v="1263" actId="1076"/>
          <ac:picMkLst>
            <pc:docMk/>
            <pc:sldMk cId="1874607313" sldId="516"/>
            <ac:picMk id="20" creationId="{6C97DC8D-E017-AD1B-04D3-F864D9144BDF}"/>
          </ac:picMkLst>
        </pc:picChg>
        <pc:picChg chg="del">
          <ac:chgData name="Kitazawa Masakiyo" userId="2bf3742da7ad8ecb" providerId="LiveId" clId="{00605266-ADA9-4770-8B38-A0A4136CA5E6}" dt="2022-08-25T01:39:07.932" v="1250"/>
          <ac:picMkLst>
            <pc:docMk/>
            <pc:sldMk cId="1874607313" sldId="516"/>
            <ac:picMk id="24" creationId="{2064C6D3-F265-462C-8535-C00A0862F114}"/>
          </ac:picMkLst>
        </pc:picChg>
      </pc:sldChg>
      <pc:sldChg chg="delSp mod delAnim">
        <pc:chgData name="Kitazawa Masakiyo" userId="2bf3742da7ad8ecb" providerId="LiveId" clId="{00605266-ADA9-4770-8B38-A0A4136CA5E6}" dt="2022-08-24T13:15:02.549" v="237" actId="21"/>
        <pc:sldMkLst>
          <pc:docMk/>
          <pc:sldMk cId="1498939057" sldId="521"/>
        </pc:sldMkLst>
        <pc:picChg chg="del">
          <ac:chgData name="Kitazawa Masakiyo" userId="2bf3742da7ad8ecb" providerId="LiveId" clId="{00605266-ADA9-4770-8B38-A0A4136CA5E6}" dt="2022-08-24T13:15:02.549" v="237" actId="21"/>
          <ac:picMkLst>
            <pc:docMk/>
            <pc:sldMk cId="1498939057" sldId="521"/>
            <ac:picMk id="6" creationId="{48A4F761-C440-4D48-8749-9BEFB7866F19}"/>
          </ac:picMkLst>
        </pc:picChg>
      </pc:sldChg>
      <pc:sldChg chg="delSp modSp mod">
        <pc:chgData name="Kitazawa Masakiyo" userId="2bf3742da7ad8ecb" providerId="LiveId" clId="{00605266-ADA9-4770-8B38-A0A4136CA5E6}" dt="2022-08-25T01:08:52.655" v="1051" actId="113"/>
        <pc:sldMkLst>
          <pc:docMk/>
          <pc:sldMk cId="688306005" sldId="524"/>
        </pc:sldMkLst>
        <pc:spChg chg="mod">
          <ac:chgData name="Kitazawa Masakiyo" userId="2bf3742da7ad8ecb" providerId="LiveId" clId="{00605266-ADA9-4770-8B38-A0A4136CA5E6}" dt="2022-08-25T01:08:52.655" v="1051" actId="113"/>
          <ac:spMkLst>
            <pc:docMk/>
            <pc:sldMk cId="688306005" sldId="524"/>
            <ac:spMk id="5" creationId="{DECD8108-71E0-4048-B444-8DCF2A130E4A}"/>
          </ac:spMkLst>
        </pc:spChg>
        <pc:spChg chg="del mod">
          <ac:chgData name="Kitazawa Masakiyo" userId="2bf3742da7ad8ecb" providerId="LiveId" clId="{00605266-ADA9-4770-8B38-A0A4136CA5E6}" dt="2022-08-25T00:44:53.101" v="397" actId="478"/>
          <ac:spMkLst>
            <pc:docMk/>
            <pc:sldMk cId="688306005" sldId="524"/>
            <ac:spMk id="6" creationId="{9D06A7ED-812E-454F-ABE5-C7BC8E03DAEF}"/>
          </ac:spMkLst>
        </pc:spChg>
      </pc:sldChg>
      <pc:sldChg chg="addSp delSp modSp mod">
        <pc:chgData name="Kitazawa Masakiyo" userId="2bf3742da7ad8ecb" providerId="LiveId" clId="{00605266-ADA9-4770-8B38-A0A4136CA5E6}" dt="2022-08-25T00:59:06.992" v="729" actId="478"/>
        <pc:sldMkLst>
          <pc:docMk/>
          <pc:sldMk cId="108412035" sldId="530"/>
        </pc:sldMkLst>
        <pc:picChg chg="add mod ord">
          <ac:chgData name="Kitazawa Masakiyo" userId="2bf3742da7ad8ecb" providerId="LiveId" clId="{00605266-ADA9-4770-8B38-A0A4136CA5E6}" dt="2022-08-25T00:59:05.021" v="728" actId="167"/>
          <ac:picMkLst>
            <pc:docMk/>
            <pc:sldMk cId="108412035" sldId="530"/>
            <ac:picMk id="6" creationId="{2F1AB4F0-7D80-6164-4897-7A42B5FCA1D8}"/>
          </ac:picMkLst>
        </pc:picChg>
        <pc:picChg chg="del">
          <ac:chgData name="Kitazawa Masakiyo" userId="2bf3742da7ad8ecb" providerId="LiveId" clId="{00605266-ADA9-4770-8B38-A0A4136CA5E6}" dt="2022-08-25T00:59:06.992" v="729" actId="478"/>
          <ac:picMkLst>
            <pc:docMk/>
            <pc:sldMk cId="108412035" sldId="530"/>
            <ac:picMk id="9" creationId="{3A856C9B-D38A-4B1D-981D-4388318ED56D}"/>
          </ac:picMkLst>
        </pc:picChg>
      </pc:sldChg>
      <pc:sldChg chg="modSp mod">
        <pc:chgData name="Kitazawa Masakiyo" userId="2bf3742da7ad8ecb" providerId="LiveId" clId="{00605266-ADA9-4770-8B38-A0A4136CA5E6}" dt="2022-08-25T00:52:27.223" v="692"/>
        <pc:sldMkLst>
          <pc:docMk/>
          <pc:sldMk cId="997242121" sldId="532"/>
        </pc:sldMkLst>
        <pc:spChg chg="mod">
          <ac:chgData name="Kitazawa Masakiyo" userId="2bf3742da7ad8ecb" providerId="LiveId" clId="{00605266-ADA9-4770-8B38-A0A4136CA5E6}" dt="2022-08-25T00:52:27.223" v="692"/>
          <ac:spMkLst>
            <pc:docMk/>
            <pc:sldMk cId="997242121" sldId="532"/>
            <ac:spMk id="11" creationId="{26472D1D-A5F9-40E5-9BFC-FF1F99A11F7F}"/>
          </ac:spMkLst>
        </pc:spChg>
      </pc:sldChg>
      <pc:sldChg chg="modSp mod modAnim">
        <pc:chgData name="Kitazawa Masakiyo" userId="2bf3742da7ad8ecb" providerId="LiveId" clId="{00605266-ADA9-4770-8B38-A0A4136CA5E6}" dt="2022-08-25T05:45:56.020" v="1384"/>
        <pc:sldMkLst>
          <pc:docMk/>
          <pc:sldMk cId="601369771" sldId="533"/>
        </pc:sldMkLst>
        <pc:spChg chg="mod">
          <ac:chgData name="Kitazawa Masakiyo" userId="2bf3742da7ad8ecb" providerId="LiveId" clId="{00605266-ADA9-4770-8B38-A0A4136CA5E6}" dt="2022-08-24T13:16:08.893" v="284" actId="6549"/>
          <ac:spMkLst>
            <pc:docMk/>
            <pc:sldMk cId="601369771" sldId="533"/>
            <ac:spMk id="12" creationId="{B433C4C3-EE49-461D-9DE7-002414840358}"/>
          </ac:spMkLst>
        </pc:spChg>
        <pc:spChg chg="mod">
          <ac:chgData name="Kitazawa Masakiyo" userId="2bf3742da7ad8ecb" providerId="LiveId" clId="{00605266-ADA9-4770-8B38-A0A4136CA5E6}" dt="2022-08-24T13:16:17.072" v="296" actId="20577"/>
          <ac:spMkLst>
            <pc:docMk/>
            <pc:sldMk cId="601369771" sldId="533"/>
            <ac:spMk id="13" creationId="{F014FC90-42F1-443F-B59E-772D0FB76B24}"/>
          </ac:spMkLst>
        </pc:spChg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2558316333" sldId="539"/>
        </pc:sldMkLst>
      </pc:sldChg>
      <pc:sldChg chg="add del">
        <pc:chgData name="Kitazawa Masakiyo" userId="2bf3742da7ad8ecb" providerId="LiveId" clId="{00605266-ADA9-4770-8B38-A0A4136CA5E6}" dt="2022-08-25T00:29:47.752" v="336"/>
        <pc:sldMkLst>
          <pc:docMk/>
          <pc:sldMk cId="2947403293" sldId="566"/>
        </pc:sldMkLst>
      </pc:sldChg>
      <pc:sldChg chg="addSp delSp modSp new mod">
        <pc:chgData name="Kitazawa Masakiyo" userId="2bf3742da7ad8ecb" providerId="LiveId" clId="{00605266-ADA9-4770-8B38-A0A4136CA5E6}" dt="2022-08-25T01:09:46.299" v="1063" actId="14100"/>
        <pc:sldMkLst>
          <pc:docMk/>
          <pc:sldMk cId="1450101384" sldId="567"/>
        </pc:sldMkLst>
        <pc:spChg chg="mod">
          <ac:chgData name="Kitazawa Masakiyo" userId="2bf3742da7ad8ecb" providerId="LiveId" clId="{00605266-ADA9-4770-8B38-A0A4136CA5E6}" dt="2022-08-25T00:52:43.427" v="721" actId="6549"/>
          <ac:spMkLst>
            <pc:docMk/>
            <pc:sldMk cId="1450101384" sldId="567"/>
            <ac:spMk id="2" creationId="{C9C00370-384A-0E09-8A40-11788AF1FBF2}"/>
          </ac:spMkLst>
        </pc:spChg>
        <pc:spChg chg="del">
          <ac:chgData name="Kitazawa Masakiyo" userId="2bf3742da7ad8ecb" providerId="LiveId" clId="{00605266-ADA9-4770-8B38-A0A4136CA5E6}" dt="2022-08-25T00:52:47.389" v="722" actId="21"/>
          <ac:spMkLst>
            <pc:docMk/>
            <pc:sldMk cId="1450101384" sldId="567"/>
            <ac:spMk id="3" creationId="{4781BC9B-8C52-475B-3C5A-04505FF41F55}"/>
          </ac:spMkLst>
        </pc:spChg>
        <pc:spChg chg="add mod">
          <ac:chgData name="Kitazawa Masakiyo" userId="2bf3742da7ad8ecb" providerId="LiveId" clId="{00605266-ADA9-4770-8B38-A0A4136CA5E6}" dt="2022-08-25T01:01:07.053" v="752" actId="1076"/>
          <ac:spMkLst>
            <pc:docMk/>
            <pc:sldMk cId="1450101384" sldId="567"/>
            <ac:spMk id="8" creationId="{217BE257-0F64-738D-D7AF-A36CB14166B7}"/>
          </ac:spMkLst>
        </pc:spChg>
        <pc:spChg chg="add mod">
          <ac:chgData name="Kitazawa Masakiyo" userId="2bf3742da7ad8ecb" providerId="LiveId" clId="{00605266-ADA9-4770-8B38-A0A4136CA5E6}" dt="2022-08-25T01:01:50.919" v="793" actId="20577"/>
          <ac:spMkLst>
            <pc:docMk/>
            <pc:sldMk cId="1450101384" sldId="567"/>
            <ac:spMk id="9" creationId="{CA6D19A8-CE43-AF22-BF9E-7468E9DA4B98}"/>
          </ac:spMkLst>
        </pc:spChg>
        <pc:spChg chg="add mod">
          <ac:chgData name="Kitazawa Masakiyo" userId="2bf3742da7ad8ecb" providerId="LiveId" clId="{00605266-ADA9-4770-8B38-A0A4136CA5E6}" dt="2022-08-25T01:07:39.451" v="1001" actId="1076"/>
          <ac:spMkLst>
            <pc:docMk/>
            <pc:sldMk cId="1450101384" sldId="567"/>
            <ac:spMk id="18" creationId="{7953C35F-4CD2-24C1-FB59-6A67E1D09EF4}"/>
          </ac:spMkLst>
        </pc:spChg>
        <pc:spChg chg="add mod">
          <ac:chgData name="Kitazawa Masakiyo" userId="2bf3742da7ad8ecb" providerId="LiveId" clId="{00605266-ADA9-4770-8B38-A0A4136CA5E6}" dt="2022-08-25T01:09:46.299" v="1063" actId="14100"/>
          <ac:spMkLst>
            <pc:docMk/>
            <pc:sldMk cId="1450101384" sldId="567"/>
            <ac:spMk id="19" creationId="{B5DC9FB1-B0A9-AB55-AA51-08A7CA100988}"/>
          </ac:spMkLst>
        </pc:spChg>
        <pc:picChg chg="add mod">
          <ac:chgData name="Kitazawa Masakiyo" userId="2bf3742da7ad8ecb" providerId="LiveId" clId="{00605266-ADA9-4770-8B38-A0A4136CA5E6}" dt="2022-08-25T01:00:48.719" v="736" actId="14100"/>
          <ac:picMkLst>
            <pc:docMk/>
            <pc:sldMk cId="1450101384" sldId="567"/>
            <ac:picMk id="6" creationId="{B256B419-F311-515A-771C-0CDA9738ED57}"/>
          </ac:picMkLst>
        </pc:picChg>
        <pc:picChg chg="add del mod">
          <ac:chgData name="Kitazawa Masakiyo" userId="2bf3742da7ad8ecb" providerId="LiveId" clId="{00605266-ADA9-4770-8B38-A0A4136CA5E6}" dt="2022-08-25T01:04:38.410" v="828" actId="478"/>
          <ac:picMkLst>
            <pc:docMk/>
            <pc:sldMk cId="1450101384" sldId="567"/>
            <ac:picMk id="7" creationId="{DD1C2D18-43A6-5F9E-1FE6-C943B2221E8B}"/>
          </ac:picMkLst>
        </pc:picChg>
        <pc:picChg chg="add mod">
          <ac:chgData name="Kitazawa Masakiyo" userId="2bf3742da7ad8ecb" providerId="LiveId" clId="{00605266-ADA9-4770-8B38-A0A4136CA5E6}" dt="2022-08-25T01:03:06.802" v="809" actId="1076"/>
          <ac:picMkLst>
            <pc:docMk/>
            <pc:sldMk cId="1450101384" sldId="567"/>
            <ac:picMk id="11" creationId="{981FF378-AD10-4F77-A23D-A198B2C9651A}"/>
          </ac:picMkLst>
        </pc:picChg>
        <pc:picChg chg="add mod">
          <ac:chgData name="Kitazawa Masakiyo" userId="2bf3742da7ad8ecb" providerId="LiveId" clId="{00605266-ADA9-4770-8B38-A0A4136CA5E6}" dt="2022-08-25T01:02:57.881" v="807" actId="1076"/>
          <ac:picMkLst>
            <pc:docMk/>
            <pc:sldMk cId="1450101384" sldId="567"/>
            <ac:picMk id="13" creationId="{D8377359-006F-7C90-2A28-D1AD36FEB8B9}"/>
          </ac:picMkLst>
        </pc:picChg>
        <pc:picChg chg="add del mod">
          <ac:chgData name="Kitazawa Masakiyo" userId="2bf3742da7ad8ecb" providerId="LiveId" clId="{00605266-ADA9-4770-8B38-A0A4136CA5E6}" dt="2022-08-25T01:04:19.045" v="824"/>
          <ac:picMkLst>
            <pc:docMk/>
            <pc:sldMk cId="1450101384" sldId="567"/>
            <ac:picMk id="14" creationId="{CB5F2F02-D7AD-5746-4C32-C57B7C8BAFD9}"/>
          </ac:picMkLst>
        </pc:picChg>
        <pc:picChg chg="add mod ord">
          <ac:chgData name="Kitazawa Masakiyo" userId="2bf3742da7ad8ecb" providerId="LiveId" clId="{00605266-ADA9-4770-8B38-A0A4136CA5E6}" dt="2022-08-25T01:04:36.771" v="827" actId="167"/>
          <ac:picMkLst>
            <pc:docMk/>
            <pc:sldMk cId="1450101384" sldId="567"/>
            <ac:picMk id="15" creationId="{2FEE16CE-7DAB-6790-EF8A-C23E9C8CC22B}"/>
          </ac:picMkLst>
        </pc:picChg>
        <pc:picChg chg="add mod">
          <ac:chgData name="Kitazawa Masakiyo" userId="2bf3742da7ad8ecb" providerId="LiveId" clId="{00605266-ADA9-4770-8B38-A0A4136CA5E6}" dt="2022-08-25T01:04:19.042" v="822"/>
          <ac:picMkLst>
            <pc:docMk/>
            <pc:sldMk cId="1450101384" sldId="567"/>
            <ac:picMk id="17" creationId="{E9F5951F-8AC5-03D9-267C-1CBA946954FE}"/>
          </ac:picMkLst>
        </pc:picChg>
      </pc:sldChg>
      <pc:sldChg chg="delSp modSp new mod">
        <pc:chgData name="Kitazawa Masakiyo" userId="2bf3742da7ad8ecb" providerId="LiveId" clId="{00605266-ADA9-4770-8B38-A0A4136CA5E6}" dt="2022-08-25T01:54:46.464" v="1382" actId="1035"/>
        <pc:sldMkLst>
          <pc:docMk/>
          <pc:sldMk cId="2623818972" sldId="568"/>
        </pc:sldMkLst>
        <pc:spChg chg="mod">
          <ac:chgData name="Kitazawa Masakiyo" userId="2bf3742da7ad8ecb" providerId="LiveId" clId="{00605266-ADA9-4770-8B38-A0A4136CA5E6}" dt="2022-08-25T01:54:46.464" v="1382" actId="1035"/>
          <ac:spMkLst>
            <pc:docMk/>
            <pc:sldMk cId="2623818972" sldId="568"/>
            <ac:spMk id="2" creationId="{38011E95-CDCE-7E58-7332-70B71B28BF67}"/>
          </ac:spMkLst>
        </pc:spChg>
        <pc:spChg chg="del">
          <ac:chgData name="Kitazawa Masakiyo" userId="2bf3742da7ad8ecb" providerId="LiveId" clId="{00605266-ADA9-4770-8B38-A0A4136CA5E6}" dt="2022-08-25T01:54:12.575" v="1265" actId="478"/>
          <ac:spMkLst>
            <pc:docMk/>
            <pc:sldMk cId="2623818972" sldId="568"/>
            <ac:spMk id="3" creationId="{FC9396DB-9567-C838-AABF-5911CABCDF34}"/>
          </ac:spMkLst>
        </pc:spChg>
      </pc:sldChg>
    </pc:docChg>
  </pc:docChgLst>
  <pc:docChgLst>
    <pc:chgData name="Kitazawa Masakiyo" userId="2bf3742da7ad8ecb" providerId="LiveId" clId="{8E7906DA-8FB9-4B8D-8279-FA7C28D57862}"/>
    <pc:docChg chg="undo redo custSel addSld delSld modSld sldOrd">
      <pc:chgData name="Kitazawa Masakiyo" userId="2bf3742da7ad8ecb" providerId="LiveId" clId="{8E7906DA-8FB9-4B8D-8279-FA7C28D57862}" dt="2022-12-01T14:44:21.573" v="3804" actId="21"/>
      <pc:docMkLst>
        <pc:docMk/>
      </pc:docMkLst>
      <pc:sldChg chg="addSp modSp mod">
        <pc:chgData name="Kitazawa Masakiyo" userId="2bf3742da7ad8ecb" providerId="LiveId" clId="{8E7906DA-8FB9-4B8D-8279-FA7C28D57862}" dt="2022-12-01T02:52:52.427" v="557" actId="1035"/>
        <pc:sldMkLst>
          <pc:docMk/>
          <pc:sldMk cId="1310061875" sldId="256"/>
        </pc:sldMkLst>
        <pc:spChg chg="mod">
          <ac:chgData name="Kitazawa Masakiyo" userId="2bf3742da7ad8ecb" providerId="LiveId" clId="{8E7906DA-8FB9-4B8D-8279-FA7C28D57862}" dt="2022-12-01T02:52:52.427" v="557" actId="1035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8E7906DA-8FB9-4B8D-8279-FA7C28D57862}" dt="2022-12-01T02:52:32.799" v="504" actId="1036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8E7906DA-8FB9-4B8D-8279-FA7C28D57862}" dt="2022-12-01T02:51:10.474" v="469" actId="1076"/>
          <ac:spMkLst>
            <pc:docMk/>
            <pc:sldMk cId="1310061875" sldId="256"/>
            <ac:spMk id="4" creationId="{00000000-0000-0000-0000-000000000000}"/>
          </ac:spMkLst>
        </pc:spChg>
        <pc:spChg chg="add mod">
          <ac:chgData name="Kitazawa Masakiyo" userId="2bf3742da7ad8ecb" providerId="LiveId" clId="{8E7906DA-8FB9-4B8D-8279-FA7C28D57862}" dt="2022-12-01T02:52:28.268" v="492" actId="1036"/>
          <ac:spMkLst>
            <pc:docMk/>
            <pc:sldMk cId="1310061875" sldId="256"/>
            <ac:spMk id="9" creationId="{D47B57A6-06B9-40DD-B567-12227508478A}"/>
          </ac:spMkLst>
        </pc:spChg>
        <pc:spChg chg="add mod">
          <ac:chgData name="Kitazawa Masakiyo" userId="2bf3742da7ad8ecb" providerId="LiveId" clId="{8E7906DA-8FB9-4B8D-8279-FA7C28D57862}" dt="2022-12-01T02:51:38.407" v="472" actId="404"/>
          <ac:spMkLst>
            <pc:docMk/>
            <pc:sldMk cId="1310061875" sldId="256"/>
            <ac:spMk id="10" creationId="{DDE5C014-A3DF-421A-B4F1-3A3007779999}"/>
          </ac:spMkLst>
        </pc:spChg>
      </pc:sldChg>
      <pc:sldChg chg="del">
        <pc:chgData name="Kitazawa Masakiyo" userId="2bf3742da7ad8ecb" providerId="LiveId" clId="{8E7906DA-8FB9-4B8D-8279-FA7C28D57862}" dt="2022-12-01T02:53:32.832" v="560" actId="2696"/>
        <pc:sldMkLst>
          <pc:docMk/>
          <pc:sldMk cId="2492989210" sldId="421"/>
        </pc:sldMkLst>
      </pc:sldChg>
      <pc:sldChg chg="addSp modSp mod">
        <pc:chgData name="Kitazawa Masakiyo" userId="2bf3742da7ad8ecb" providerId="LiveId" clId="{8E7906DA-8FB9-4B8D-8279-FA7C28D57862}" dt="2022-12-01T14:28:22.813" v="3796" actId="20577"/>
        <pc:sldMkLst>
          <pc:docMk/>
          <pc:sldMk cId="2458661376" sldId="455"/>
        </pc:sldMkLst>
        <pc:spChg chg="add mod">
          <ac:chgData name="Kitazawa Masakiyo" userId="2bf3742da7ad8ecb" providerId="LiveId" clId="{8E7906DA-8FB9-4B8D-8279-FA7C28D57862}" dt="2022-12-01T14:28:16.580" v="3789" actId="1036"/>
          <ac:spMkLst>
            <pc:docMk/>
            <pc:sldMk cId="2458661376" sldId="455"/>
            <ac:spMk id="4" creationId="{5B5191B2-3294-48C9-90B8-CA8A969A3596}"/>
          </ac:spMkLst>
        </pc:spChg>
        <pc:spChg chg="add mod">
          <ac:chgData name="Kitazawa Masakiyo" userId="2bf3742da7ad8ecb" providerId="LiveId" clId="{8E7906DA-8FB9-4B8D-8279-FA7C28D57862}" dt="2022-12-01T14:28:16.580" v="3789" actId="1036"/>
          <ac:spMkLst>
            <pc:docMk/>
            <pc:sldMk cId="2458661376" sldId="455"/>
            <ac:spMk id="6" creationId="{2688512E-252D-412F-9EDC-6548E35E79B5}"/>
          </ac:spMkLst>
        </pc:spChg>
        <pc:spChg chg="mod">
          <ac:chgData name="Kitazawa Masakiyo" userId="2bf3742da7ad8ecb" providerId="LiveId" clId="{8E7906DA-8FB9-4B8D-8279-FA7C28D57862}" dt="2022-12-01T14:28:22.813" v="3796" actId="20577"/>
          <ac:spMkLst>
            <pc:docMk/>
            <pc:sldMk cId="2458661376" sldId="455"/>
            <ac:spMk id="7" creationId="{00000000-0000-0000-0000-000000000000}"/>
          </ac:spMkLst>
        </pc:spChg>
        <pc:picChg chg="mod">
          <ac:chgData name="Kitazawa Masakiyo" userId="2bf3742da7ad8ecb" providerId="LiveId" clId="{8E7906DA-8FB9-4B8D-8279-FA7C28D57862}" dt="2022-12-01T10:02:46.472" v="3490" actId="14100"/>
          <ac:picMkLst>
            <pc:docMk/>
            <pc:sldMk cId="2458661376" sldId="455"/>
            <ac:picMk id="8" creationId="{CC7ACFED-111B-40A4-995F-A4C68F53631F}"/>
          </ac:picMkLst>
        </pc:picChg>
      </pc:sldChg>
      <pc:sldChg chg="add del">
        <pc:chgData name="Kitazawa Masakiyo" userId="2bf3742da7ad8ecb" providerId="LiveId" clId="{8E7906DA-8FB9-4B8D-8279-FA7C28D57862}" dt="2022-12-01T04:38:30.147" v="1240" actId="2696"/>
        <pc:sldMkLst>
          <pc:docMk/>
          <pc:sldMk cId="631472661" sldId="476"/>
        </pc:sldMkLst>
      </pc:sldChg>
      <pc:sldChg chg="del">
        <pc:chgData name="Kitazawa Masakiyo" userId="2bf3742da7ad8ecb" providerId="LiveId" clId="{8E7906DA-8FB9-4B8D-8279-FA7C28D57862}" dt="2022-12-01T02:53:32.832" v="560" actId="2696"/>
        <pc:sldMkLst>
          <pc:docMk/>
          <pc:sldMk cId="3940480334" sldId="478"/>
        </pc:sldMkLst>
      </pc:sldChg>
      <pc:sldChg chg="del">
        <pc:chgData name="Kitazawa Masakiyo" userId="2bf3742da7ad8ecb" providerId="LiveId" clId="{8E7906DA-8FB9-4B8D-8279-FA7C28D57862}" dt="2022-12-01T02:53:32.832" v="560" actId="2696"/>
        <pc:sldMkLst>
          <pc:docMk/>
          <pc:sldMk cId="29805803" sldId="481"/>
        </pc:sldMkLst>
      </pc:sldChg>
      <pc:sldChg chg="add del">
        <pc:chgData name="Kitazawa Masakiyo" userId="2bf3742da7ad8ecb" providerId="LiveId" clId="{8E7906DA-8FB9-4B8D-8279-FA7C28D57862}" dt="2022-12-01T04:38:30.147" v="1240" actId="2696"/>
        <pc:sldMkLst>
          <pc:docMk/>
          <pc:sldMk cId="4155151995" sldId="512"/>
        </pc:sldMkLst>
      </pc:sldChg>
      <pc:sldChg chg="addSp delSp mod">
        <pc:chgData name="Kitazawa Masakiyo" userId="2bf3742da7ad8ecb" providerId="LiveId" clId="{8E7906DA-8FB9-4B8D-8279-FA7C28D57862}" dt="2022-12-01T13:29:39.146" v="3652" actId="21"/>
        <pc:sldMkLst>
          <pc:docMk/>
          <pc:sldMk cId="59959534" sldId="515"/>
        </pc:sldMkLst>
        <pc:picChg chg="add del">
          <ac:chgData name="Kitazawa Masakiyo" userId="2bf3742da7ad8ecb" providerId="LiveId" clId="{8E7906DA-8FB9-4B8D-8279-FA7C28D57862}" dt="2022-12-01T13:29:39.146" v="3652" actId="21"/>
          <ac:picMkLst>
            <pc:docMk/>
            <pc:sldMk cId="59959534" sldId="515"/>
            <ac:picMk id="68" creationId="{89D20072-17AD-4EA7-8D62-420CBDF75AB4}"/>
          </ac:picMkLst>
        </pc:picChg>
      </pc:sldChg>
      <pc:sldChg chg="addSp delSp modSp mod delAnim">
        <pc:chgData name="Kitazawa Masakiyo" userId="2bf3742da7ad8ecb" providerId="LiveId" clId="{8E7906DA-8FB9-4B8D-8279-FA7C28D57862}" dt="2022-12-01T14:44:21.573" v="3804" actId="21"/>
        <pc:sldMkLst>
          <pc:docMk/>
          <pc:sldMk cId="1874607313" sldId="516"/>
        </pc:sldMkLst>
        <pc:spChg chg="del">
          <ac:chgData name="Kitazawa Masakiyo" userId="2bf3742da7ad8ecb" providerId="LiveId" clId="{8E7906DA-8FB9-4B8D-8279-FA7C28D57862}" dt="2022-12-01T04:36:36.467" v="1231" actId="21"/>
          <ac:spMkLst>
            <pc:docMk/>
            <pc:sldMk cId="1874607313" sldId="516"/>
            <ac:spMk id="14" creationId="{29CD7A1A-A281-4061-8B18-1E6E1E5B9A3B}"/>
          </ac:spMkLst>
        </pc:spChg>
        <pc:spChg chg="del">
          <ac:chgData name="Kitazawa Masakiyo" userId="2bf3742da7ad8ecb" providerId="LiveId" clId="{8E7906DA-8FB9-4B8D-8279-FA7C28D57862}" dt="2022-12-01T04:36:36.467" v="1231" actId="21"/>
          <ac:spMkLst>
            <pc:docMk/>
            <pc:sldMk cId="1874607313" sldId="516"/>
            <ac:spMk id="15" creationId="{393A1E55-5B14-4D7B-9249-6BFE9FFED019}"/>
          </ac:spMkLst>
        </pc:spChg>
        <pc:spChg chg="add mod">
          <ac:chgData name="Kitazawa Masakiyo" userId="2bf3742da7ad8ecb" providerId="LiveId" clId="{8E7906DA-8FB9-4B8D-8279-FA7C28D57862}" dt="2022-12-01T06:59:58.341" v="2660" actId="207"/>
          <ac:spMkLst>
            <pc:docMk/>
            <pc:sldMk cId="1874607313" sldId="516"/>
            <ac:spMk id="21" creationId="{C7E7343A-8BDB-41FF-BEA8-72D629B95A6F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46" creationId="{37C029DB-13FE-4D3E-A052-3101ADC7800D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47" creationId="{F33F9179-1678-4830-B976-290FA824D359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48" creationId="{A97320AE-E5A4-40FA-A7D6-03925500E6A9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49" creationId="{F5AED6EC-4D9A-4D56-9340-DA9306D462FD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50" creationId="{8EDCA79D-F793-439B-B311-7197DE4DF332}"/>
          </ac:spMkLst>
        </pc:spChg>
        <pc:spChg chg="mod">
          <ac:chgData name="Kitazawa Masakiyo" userId="2bf3742da7ad8ecb" providerId="LiveId" clId="{8E7906DA-8FB9-4B8D-8279-FA7C28D57862}" dt="2022-12-01T07:00:28.882" v="2680" actId="207"/>
          <ac:spMkLst>
            <pc:docMk/>
            <pc:sldMk cId="1874607313" sldId="516"/>
            <ac:spMk id="53" creationId="{161A6058-028C-4211-8AEA-7573D88A8F20}"/>
          </ac:spMkLst>
        </pc:spChg>
        <pc:spChg chg="mod">
          <ac:chgData name="Kitazawa Masakiyo" userId="2bf3742da7ad8ecb" providerId="LiveId" clId="{8E7906DA-8FB9-4B8D-8279-FA7C28D57862}" dt="2022-12-01T07:00:28.882" v="2680" actId="207"/>
          <ac:spMkLst>
            <pc:docMk/>
            <pc:sldMk cId="1874607313" sldId="516"/>
            <ac:spMk id="54" creationId="{A81E9AFE-9C12-4A8A-9B8D-5BB5FC88B1D2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55" creationId="{A02F5C9C-BD39-47D8-AC23-800E9C3BA7C1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56" creationId="{78C12AC3-C697-40DF-8CB1-88E09849A21E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57" creationId="{D353CCDD-5054-41BE-98AD-B976AF7F04F6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58" creationId="{BF5CADBA-D9C7-4A0B-A515-B3FA765C3E72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59" creationId="{9149E8C7-081B-4185-BE60-B7D18ABC5E9B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60" creationId="{536551C1-C09D-41BF-9502-4DEA5429704C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61" creationId="{AE1DBA53-5D1F-4689-9889-23D22708FF2D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62" creationId="{25CF1BB9-9EE0-422F-9EA5-C31B3EFC0D44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63" creationId="{F5136E93-5FD2-475D-8E52-197CA7D26DC5}"/>
          </ac:spMkLst>
        </pc:spChg>
        <pc:spChg chg="mod">
          <ac:chgData name="Kitazawa Masakiyo" userId="2bf3742da7ad8ecb" providerId="LiveId" clId="{8E7906DA-8FB9-4B8D-8279-FA7C28D57862}" dt="2022-12-01T04:36:42.801" v="1233"/>
          <ac:spMkLst>
            <pc:docMk/>
            <pc:sldMk cId="1874607313" sldId="516"/>
            <ac:spMk id="64" creationId="{9D38E50D-3580-4EBF-B1F3-014BD04D21B5}"/>
          </ac:spMkLst>
        </pc:spChg>
        <pc:spChg chg="add del mod">
          <ac:chgData name="Kitazawa Masakiyo" userId="2bf3742da7ad8ecb" providerId="LiveId" clId="{8E7906DA-8FB9-4B8D-8279-FA7C28D57862}" dt="2022-12-01T14:44:21.573" v="3804" actId="21"/>
          <ac:spMkLst>
            <pc:docMk/>
            <pc:sldMk cId="1874607313" sldId="516"/>
            <ac:spMk id="65" creationId="{91C38E29-FCCA-46F3-819A-F4C1B5A6C574}"/>
          </ac:spMkLst>
        </pc:spChg>
        <pc:grpChg chg="del">
          <ac:chgData name="Kitazawa Masakiyo" userId="2bf3742da7ad8ecb" providerId="LiveId" clId="{8E7906DA-8FB9-4B8D-8279-FA7C28D57862}" dt="2022-12-01T04:36:36.467" v="1231" actId="21"/>
          <ac:grpSpMkLst>
            <pc:docMk/>
            <pc:sldMk cId="1874607313" sldId="516"/>
            <ac:grpSpMk id="3" creationId="{9C27D7BC-B533-4BA0-9901-3CF44ACAC799}"/>
          </ac:grpSpMkLst>
        </pc:grpChg>
        <pc:grpChg chg="del">
          <ac:chgData name="Kitazawa Masakiyo" userId="2bf3742da7ad8ecb" providerId="LiveId" clId="{8E7906DA-8FB9-4B8D-8279-FA7C28D57862}" dt="2022-12-01T04:36:36.467" v="1231" actId="21"/>
          <ac:grpSpMkLst>
            <pc:docMk/>
            <pc:sldMk cId="1874607313" sldId="516"/>
            <ac:grpSpMk id="10" creationId="{CF3C7C90-D41F-4608-B39D-B149F820519B}"/>
          </ac:grpSpMkLst>
        </pc:grpChg>
        <pc:grpChg chg="add mod">
          <ac:chgData name="Kitazawa Masakiyo" userId="2bf3742da7ad8ecb" providerId="LiveId" clId="{8E7906DA-8FB9-4B8D-8279-FA7C28D57862}" dt="2022-12-01T04:36:42.801" v="1233"/>
          <ac:grpSpMkLst>
            <pc:docMk/>
            <pc:sldMk cId="1874607313" sldId="516"/>
            <ac:grpSpMk id="45" creationId="{41FFD55B-E71E-4302-BD24-32E0B90970C0}"/>
          </ac:grpSpMkLst>
        </pc:grpChg>
        <pc:picChg chg="del">
          <ac:chgData name="Kitazawa Masakiyo" userId="2bf3742da7ad8ecb" providerId="LiveId" clId="{8E7906DA-8FB9-4B8D-8279-FA7C28D57862}" dt="2022-12-01T04:36:36.467" v="1231" actId="21"/>
          <ac:picMkLst>
            <pc:docMk/>
            <pc:sldMk cId="1874607313" sldId="516"/>
            <ac:picMk id="5" creationId="{C52EB6D4-D634-411A-A18F-F347889C84F2}"/>
          </ac:picMkLst>
        </pc:picChg>
        <pc:picChg chg="add mod">
          <ac:chgData name="Kitazawa Masakiyo" userId="2bf3742da7ad8ecb" providerId="LiveId" clId="{8E7906DA-8FB9-4B8D-8279-FA7C28D57862}" dt="2022-12-01T04:35:56.091" v="1221" actId="1076"/>
          <ac:picMkLst>
            <pc:docMk/>
            <pc:sldMk cId="1874607313" sldId="516"/>
            <ac:picMk id="17" creationId="{B4EF5CFA-C616-49E7-95A8-C15E64B2D429}"/>
          </ac:picMkLst>
        </pc:picChg>
        <pc:picChg chg="add mod">
          <ac:chgData name="Kitazawa Masakiyo" userId="2bf3742da7ad8ecb" providerId="LiveId" clId="{8E7906DA-8FB9-4B8D-8279-FA7C28D57862}" dt="2022-12-01T04:36:14.438" v="1230" actId="1035"/>
          <ac:picMkLst>
            <pc:docMk/>
            <pc:sldMk cId="1874607313" sldId="516"/>
            <ac:picMk id="20" creationId="{31A0E048-7CEB-44BC-911B-6393DEFAB26D}"/>
          </ac:picMkLst>
        </pc:picChg>
        <pc:picChg chg="mod">
          <ac:chgData name="Kitazawa Masakiyo" userId="2bf3742da7ad8ecb" providerId="LiveId" clId="{8E7906DA-8FB9-4B8D-8279-FA7C28D57862}" dt="2022-12-01T14:43:32.577" v="3797" actId="1076"/>
          <ac:picMkLst>
            <pc:docMk/>
            <pc:sldMk cId="1874607313" sldId="516"/>
            <ac:picMk id="39" creationId="{94D02DDE-690C-486C-9349-3B57460FF7CB}"/>
          </ac:picMkLst>
        </pc:picChg>
        <pc:picChg chg="del">
          <ac:chgData name="Kitazawa Masakiyo" userId="2bf3742da7ad8ecb" providerId="LiveId" clId="{8E7906DA-8FB9-4B8D-8279-FA7C28D57862}" dt="2022-12-01T04:35:52.776" v="1220"/>
          <ac:picMkLst>
            <pc:docMk/>
            <pc:sldMk cId="1874607313" sldId="516"/>
            <ac:picMk id="44" creationId="{988C4EA7-6A9F-4C46-B6C8-236A5FE0746D}"/>
          </ac:picMkLst>
        </pc:picChg>
        <pc:cxnChg chg="mod">
          <ac:chgData name="Kitazawa Masakiyo" userId="2bf3742da7ad8ecb" providerId="LiveId" clId="{8E7906DA-8FB9-4B8D-8279-FA7C28D57862}" dt="2022-12-01T06:54:11.633" v="2617" actId="1036"/>
          <ac:cxnSpMkLst>
            <pc:docMk/>
            <pc:sldMk cId="1874607313" sldId="516"/>
            <ac:cxnSpMk id="51" creationId="{1E78A467-14D2-46B6-9FBA-6C9C3DB23BFB}"/>
          </ac:cxnSpMkLst>
        </pc:cxnChg>
        <pc:cxnChg chg="mod">
          <ac:chgData name="Kitazawa Masakiyo" userId="2bf3742da7ad8ecb" providerId="LiveId" clId="{8E7906DA-8FB9-4B8D-8279-FA7C28D57862}" dt="2022-12-01T04:36:42.801" v="1233"/>
          <ac:cxnSpMkLst>
            <pc:docMk/>
            <pc:sldMk cId="1874607313" sldId="516"/>
            <ac:cxnSpMk id="52" creationId="{7865E4C5-F9AA-4CC8-B8A7-8804BFB2AE6A}"/>
          </ac:cxnSpMkLst>
        </pc:cxnChg>
      </pc:sldChg>
      <pc:sldChg chg="del">
        <pc:chgData name="Kitazawa Masakiyo" userId="2bf3742da7ad8ecb" providerId="LiveId" clId="{8E7906DA-8FB9-4B8D-8279-FA7C28D57862}" dt="2022-12-01T02:53:04.602" v="558" actId="2696"/>
        <pc:sldMkLst>
          <pc:docMk/>
          <pc:sldMk cId="3369235161" sldId="519"/>
        </pc:sldMkLst>
      </pc:sldChg>
      <pc:sldChg chg="del">
        <pc:chgData name="Kitazawa Masakiyo" userId="2bf3742da7ad8ecb" providerId="LiveId" clId="{8E7906DA-8FB9-4B8D-8279-FA7C28D57862}" dt="2022-12-01T02:53:32.832" v="560" actId="2696"/>
        <pc:sldMkLst>
          <pc:docMk/>
          <pc:sldMk cId="1498939057" sldId="521"/>
        </pc:sldMkLst>
      </pc:sldChg>
      <pc:sldChg chg="modSp add del mod">
        <pc:chgData name="Kitazawa Masakiyo" userId="2bf3742da7ad8ecb" providerId="LiveId" clId="{8E7906DA-8FB9-4B8D-8279-FA7C28D57862}" dt="2022-12-01T07:05:15.266" v="2785" actId="20577"/>
        <pc:sldMkLst>
          <pc:docMk/>
          <pc:sldMk cId="4092919874" sldId="522"/>
        </pc:sldMkLst>
        <pc:spChg chg="mod">
          <ac:chgData name="Kitazawa Masakiyo" userId="2bf3742da7ad8ecb" providerId="LiveId" clId="{8E7906DA-8FB9-4B8D-8279-FA7C28D57862}" dt="2022-12-01T07:05:15.266" v="2785" actId="20577"/>
          <ac:spMkLst>
            <pc:docMk/>
            <pc:sldMk cId="4092919874" sldId="522"/>
            <ac:spMk id="2" creationId="{A836448A-86F6-4584-872C-21F11576C2BF}"/>
          </ac:spMkLst>
        </pc:spChg>
      </pc:sldChg>
      <pc:sldChg chg="add del">
        <pc:chgData name="Kitazawa Masakiyo" userId="2bf3742da7ad8ecb" providerId="LiveId" clId="{8E7906DA-8FB9-4B8D-8279-FA7C28D57862}" dt="2022-12-01T04:38:53.286" v="1242" actId="2696"/>
        <pc:sldMkLst>
          <pc:docMk/>
          <pc:sldMk cId="838427239" sldId="527"/>
        </pc:sldMkLst>
      </pc:sldChg>
      <pc:sldChg chg="addSp modSp del mod">
        <pc:chgData name="Kitazawa Masakiyo" userId="2bf3742da7ad8ecb" providerId="LiveId" clId="{8E7906DA-8FB9-4B8D-8279-FA7C28D57862}" dt="2022-12-01T07:05:36.298" v="2786" actId="2696"/>
        <pc:sldMkLst>
          <pc:docMk/>
          <pc:sldMk cId="640073571" sldId="528"/>
        </pc:sldMkLst>
        <pc:spChg chg="add mod">
          <ac:chgData name="Kitazawa Masakiyo" userId="2bf3742da7ad8ecb" providerId="LiveId" clId="{8E7906DA-8FB9-4B8D-8279-FA7C28D57862}" dt="2022-12-01T04:42:32.023" v="1351" actId="14100"/>
          <ac:spMkLst>
            <pc:docMk/>
            <pc:sldMk cId="640073571" sldId="528"/>
            <ac:spMk id="27" creationId="{07704260-4CB3-49A7-B7DB-762DC916AB98}"/>
          </ac:spMkLst>
        </pc:spChg>
      </pc:sldChg>
      <pc:sldChg chg="addSp delSp modSp mod">
        <pc:chgData name="Kitazawa Masakiyo" userId="2bf3742da7ad8ecb" providerId="LiveId" clId="{8E7906DA-8FB9-4B8D-8279-FA7C28D57862}" dt="2022-12-01T04:44:46.177" v="1379" actId="1076"/>
        <pc:sldMkLst>
          <pc:docMk/>
          <pc:sldMk cId="2044297109" sldId="529"/>
        </pc:sldMkLst>
        <pc:spChg chg="mod">
          <ac:chgData name="Kitazawa Masakiyo" userId="2bf3742da7ad8ecb" providerId="LiveId" clId="{8E7906DA-8FB9-4B8D-8279-FA7C28D57862}" dt="2022-12-01T04:43:52.386" v="1368" actId="1076"/>
          <ac:spMkLst>
            <pc:docMk/>
            <pc:sldMk cId="2044297109" sldId="529"/>
            <ac:spMk id="15" creationId="{372A1359-C5C1-4E95-A5AA-A1068BEE853B}"/>
          </ac:spMkLst>
        </pc:spChg>
        <pc:spChg chg="del">
          <ac:chgData name="Kitazawa Masakiyo" userId="2bf3742da7ad8ecb" providerId="LiveId" clId="{8E7906DA-8FB9-4B8D-8279-FA7C28D57862}" dt="2022-12-01T04:44:21.818" v="1373" actId="478"/>
          <ac:spMkLst>
            <pc:docMk/>
            <pc:sldMk cId="2044297109" sldId="529"/>
            <ac:spMk id="23" creationId="{819144EA-7C98-4AD4-B372-9CEDBCAC4121}"/>
          </ac:spMkLst>
        </pc:spChg>
        <pc:spChg chg="add mod ord">
          <ac:chgData name="Kitazawa Masakiyo" userId="2bf3742da7ad8ecb" providerId="LiveId" clId="{8E7906DA-8FB9-4B8D-8279-FA7C28D57862}" dt="2022-12-01T04:44:18.545" v="1372" actId="167"/>
          <ac:spMkLst>
            <pc:docMk/>
            <pc:sldMk cId="2044297109" sldId="529"/>
            <ac:spMk id="25" creationId="{2C588A58-AA68-4F51-B02C-1E20CC8D218C}"/>
          </ac:spMkLst>
        </pc:spChg>
        <pc:picChg chg="add mod">
          <ac:chgData name="Kitazawa Masakiyo" userId="2bf3742da7ad8ecb" providerId="LiveId" clId="{8E7906DA-8FB9-4B8D-8279-FA7C28D57862}" dt="2022-12-01T04:44:46.177" v="1379" actId="1076"/>
          <ac:picMkLst>
            <pc:docMk/>
            <pc:sldMk cId="2044297109" sldId="529"/>
            <ac:picMk id="3" creationId="{36A4218C-604E-4F16-880D-A83A4664D2E3}"/>
          </ac:picMkLst>
        </pc:picChg>
        <pc:picChg chg="del">
          <ac:chgData name="Kitazawa Masakiyo" userId="2bf3742da7ad8ecb" providerId="LiveId" clId="{8E7906DA-8FB9-4B8D-8279-FA7C28D57862}" dt="2022-12-01T04:44:26.795" v="1374" actId="21"/>
          <ac:picMkLst>
            <pc:docMk/>
            <pc:sldMk cId="2044297109" sldId="529"/>
            <ac:picMk id="7" creationId="{61355F24-7CD0-48CC-B958-46CC63485E4E}"/>
          </ac:picMkLst>
        </pc:picChg>
      </pc:sldChg>
      <pc:sldChg chg="ord">
        <pc:chgData name="Kitazawa Masakiyo" userId="2bf3742da7ad8ecb" providerId="LiveId" clId="{8E7906DA-8FB9-4B8D-8279-FA7C28D57862}" dt="2022-12-01T04:45:41.905" v="1381"/>
        <pc:sldMkLst>
          <pc:docMk/>
          <pc:sldMk cId="997242121" sldId="532"/>
        </pc:sldMkLst>
      </pc:sldChg>
      <pc:sldChg chg="add del">
        <pc:chgData name="Kitazawa Masakiyo" userId="2bf3742da7ad8ecb" providerId="LiveId" clId="{8E7906DA-8FB9-4B8D-8279-FA7C28D57862}" dt="2022-12-01T04:38:35.237" v="1241" actId="2696"/>
        <pc:sldMkLst>
          <pc:docMk/>
          <pc:sldMk cId="2775258824" sldId="536"/>
        </pc:sldMkLst>
      </pc:sldChg>
      <pc:sldChg chg="addSp delSp modSp mod modAnim">
        <pc:chgData name="Kitazawa Masakiyo" userId="2bf3742da7ad8ecb" providerId="LiveId" clId="{8E7906DA-8FB9-4B8D-8279-FA7C28D57862}" dt="2022-12-01T13:45:32.720" v="3676"/>
        <pc:sldMkLst>
          <pc:docMk/>
          <pc:sldMk cId="3921175366" sldId="538"/>
        </pc:sldMkLst>
        <pc:spChg chg="del">
          <ac:chgData name="Kitazawa Masakiyo" userId="2bf3742da7ad8ecb" providerId="LiveId" clId="{8E7906DA-8FB9-4B8D-8279-FA7C28D57862}" dt="2022-12-01T09:33:18.116" v="3136" actId="478"/>
          <ac:spMkLst>
            <pc:docMk/>
            <pc:sldMk cId="3921175366" sldId="538"/>
            <ac:spMk id="12" creationId="{6E90527E-A8A1-4DBA-8C7F-6F3C88C64559}"/>
          </ac:spMkLst>
        </pc:spChg>
        <pc:spChg chg="del">
          <ac:chgData name="Kitazawa Masakiyo" userId="2bf3742da7ad8ecb" providerId="LiveId" clId="{8E7906DA-8FB9-4B8D-8279-FA7C28D57862}" dt="2022-12-01T09:33:19.414" v="3137" actId="478"/>
          <ac:spMkLst>
            <pc:docMk/>
            <pc:sldMk cId="3921175366" sldId="538"/>
            <ac:spMk id="13" creationId="{4EF4647A-FCD6-409E-A544-A4AB542F8F4B}"/>
          </ac:spMkLst>
        </pc:spChg>
        <pc:spChg chg="add mod">
          <ac:chgData name="Kitazawa Masakiyo" userId="2bf3742da7ad8ecb" providerId="LiveId" clId="{8E7906DA-8FB9-4B8D-8279-FA7C28D57862}" dt="2022-12-01T09:33:03.318" v="3132" actId="164"/>
          <ac:spMkLst>
            <pc:docMk/>
            <pc:sldMk cId="3921175366" sldId="538"/>
            <ac:spMk id="23" creationId="{9B8C7CF8-9FFF-4C09-B11E-4183A4FCE735}"/>
          </ac:spMkLst>
        </pc:spChg>
        <pc:spChg chg="add mod">
          <ac:chgData name="Kitazawa Masakiyo" userId="2bf3742da7ad8ecb" providerId="LiveId" clId="{8E7906DA-8FB9-4B8D-8279-FA7C28D57862}" dt="2022-12-01T09:33:03.318" v="3132" actId="164"/>
          <ac:spMkLst>
            <pc:docMk/>
            <pc:sldMk cId="3921175366" sldId="538"/>
            <ac:spMk id="27" creationId="{65C94BF6-7814-4060-BDF7-8AAF1101160A}"/>
          </ac:spMkLst>
        </pc:spChg>
        <pc:spChg chg="del mod">
          <ac:chgData name="Kitazawa Masakiyo" userId="2bf3742da7ad8ecb" providerId="LiveId" clId="{8E7906DA-8FB9-4B8D-8279-FA7C28D57862}" dt="2022-12-01T04:42:49.721" v="1354" actId="478"/>
          <ac:spMkLst>
            <pc:docMk/>
            <pc:sldMk cId="3921175366" sldId="538"/>
            <ac:spMk id="31" creationId="{38D759E2-235B-489B-8FCD-4BE2CBDA2D81}"/>
          </ac:spMkLst>
        </pc:spChg>
        <pc:spChg chg="mod">
          <ac:chgData name="Kitazawa Masakiyo" userId="2bf3742da7ad8ecb" providerId="LiveId" clId="{8E7906DA-8FB9-4B8D-8279-FA7C28D57862}" dt="2022-12-01T13:45:13.844" v="3672" actId="164"/>
          <ac:spMkLst>
            <pc:docMk/>
            <pc:sldMk cId="3921175366" sldId="538"/>
            <ac:spMk id="33" creationId="{CBE9DC2C-5D65-4346-9E3B-A056F6953F00}"/>
          </ac:spMkLst>
        </pc:spChg>
        <pc:spChg chg="mod">
          <ac:chgData name="Kitazawa Masakiyo" userId="2bf3742da7ad8ecb" providerId="LiveId" clId="{8E7906DA-8FB9-4B8D-8279-FA7C28D57862}" dt="2022-12-01T13:45:13.844" v="3672" actId="164"/>
          <ac:spMkLst>
            <pc:docMk/>
            <pc:sldMk cId="3921175366" sldId="538"/>
            <ac:spMk id="34" creationId="{C3163838-1D42-43CE-BA23-5CDB3BEB6361}"/>
          </ac:spMkLst>
        </pc:spChg>
        <pc:spChg chg="add mod ord">
          <ac:chgData name="Kitazawa Masakiyo" userId="2bf3742da7ad8ecb" providerId="LiveId" clId="{8E7906DA-8FB9-4B8D-8279-FA7C28D57862}" dt="2022-12-01T04:43:14.590" v="1359" actId="1076"/>
          <ac:spMkLst>
            <pc:docMk/>
            <pc:sldMk cId="3921175366" sldId="538"/>
            <ac:spMk id="37" creationId="{CE732F1F-E2D7-42E3-983E-545E75AFA02B}"/>
          </ac:spMkLst>
        </pc:spChg>
        <pc:spChg chg="add del mod ord">
          <ac:chgData name="Kitazawa Masakiyo" userId="2bf3742da7ad8ecb" providerId="LiveId" clId="{8E7906DA-8FB9-4B8D-8279-FA7C28D57862}" dt="2022-12-01T07:22:09.311" v="3034" actId="478"/>
          <ac:spMkLst>
            <pc:docMk/>
            <pc:sldMk cId="3921175366" sldId="538"/>
            <ac:spMk id="38" creationId="{DC09B544-9A0C-49F5-AAEE-EFB32388B95E}"/>
          </ac:spMkLst>
        </pc:spChg>
        <pc:spChg chg="add mod ord topLvl">
          <ac:chgData name="Kitazawa Masakiyo" userId="2bf3742da7ad8ecb" providerId="LiveId" clId="{8E7906DA-8FB9-4B8D-8279-FA7C28D57862}" dt="2022-12-01T09:33:03.318" v="3132" actId="164"/>
          <ac:spMkLst>
            <pc:docMk/>
            <pc:sldMk cId="3921175366" sldId="538"/>
            <ac:spMk id="39" creationId="{6DE6F6DD-E03B-40FD-85B2-2E460ADF374A}"/>
          </ac:spMkLst>
        </pc:spChg>
        <pc:spChg chg="mod">
          <ac:chgData name="Kitazawa Masakiyo" userId="2bf3742da7ad8ecb" providerId="LiveId" clId="{8E7906DA-8FB9-4B8D-8279-FA7C28D57862}" dt="2022-12-01T13:45:23.396" v="3674"/>
          <ac:spMkLst>
            <pc:docMk/>
            <pc:sldMk cId="3921175366" sldId="538"/>
            <ac:spMk id="40" creationId="{59F560A6-B933-41DD-A2C6-C6802E90B792}"/>
          </ac:spMkLst>
        </pc:spChg>
        <pc:spChg chg="mod">
          <ac:chgData name="Kitazawa Masakiyo" userId="2bf3742da7ad8ecb" providerId="LiveId" clId="{8E7906DA-8FB9-4B8D-8279-FA7C28D57862}" dt="2022-12-01T13:45:23.396" v="3674"/>
          <ac:spMkLst>
            <pc:docMk/>
            <pc:sldMk cId="3921175366" sldId="538"/>
            <ac:spMk id="41" creationId="{866B3532-6F78-4072-88A9-9864BD445E83}"/>
          </ac:spMkLst>
        </pc:spChg>
        <pc:spChg chg="mod">
          <ac:chgData name="Kitazawa Masakiyo" userId="2bf3742da7ad8ecb" providerId="LiveId" clId="{8E7906DA-8FB9-4B8D-8279-FA7C28D57862}" dt="2022-12-01T04:43:14.590" v="1359" actId="1076"/>
          <ac:spMkLst>
            <pc:docMk/>
            <pc:sldMk cId="3921175366" sldId="538"/>
            <ac:spMk id="50" creationId="{41EADEED-4EA7-4476-80C7-22A8020D38E7}"/>
          </ac:spMkLst>
        </pc:spChg>
        <pc:grpChg chg="add del mod">
          <ac:chgData name="Kitazawa Masakiyo" userId="2bf3742da7ad8ecb" providerId="LiveId" clId="{8E7906DA-8FB9-4B8D-8279-FA7C28D57862}" dt="2022-12-01T13:45:15.944" v="3673" actId="21"/>
          <ac:grpSpMkLst>
            <pc:docMk/>
            <pc:sldMk cId="3921175366" sldId="538"/>
            <ac:grpSpMk id="3" creationId="{47D96DC3-2108-4906-8B6E-9F3CA1F7E4F2}"/>
          </ac:grpSpMkLst>
        </pc:grpChg>
        <pc:grpChg chg="add del mod">
          <ac:chgData name="Kitazawa Masakiyo" userId="2bf3742da7ad8ecb" providerId="LiveId" clId="{8E7906DA-8FB9-4B8D-8279-FA7C28D57862}" dt="2022-12-01T09:29:48.146" v="3045" actId="165"/>
          <ac:grpSpMkLst>
            <pc:docMk/>
            <pc:sldMk cId="3921175366" sldId="538"/>
            <ac:grpSpMk id="3" creationId="{BDDEEED5-F4DD-4640-830C-3278224EB3E1}"/>
          </ac:grpSpMkLst>
        </pc:grpChg>
        <pc:grpChg chg="add mod">
          <ac:chgData name="Kitazawa Masakiyo" userId="2bf3742da7ad8ecb" providerId="LiveId" clId="{8E7906DA-8FB9-4B8D-8279-FA7C28D57862}" dt="2022-12-01T09:33:03.318" v="3132" actId="164"/>
          <ac:grpSpMkLst>
            <pc:docMk/>
            <pc:sldMk cId="3921175366" sldId="538"/>
            <ac:grpSpMk id="28" creationId="{A2465600-5C3E-4A3A-AAD1-F9DB38D29D1C}"/>
          </ac:grpSpMkLst>
        </pc:grpChg>
        <pc:grpChg chg="add mod">
          <ac:chgData name="Kitazawa Masakiyo" userId="2bf3742da7ad8ecb" providerId="LiveId" clId="{8E7906DA-8FB9-4B8D-8279-FA7C28D57862}" dt="2022-12-01T13:45:23.396" v="3674"/>
          <ac:grpSpMkLst>
            <pc:docMk/>
            <pc:sldMk cId="3921175366" sldId="538"/>
            <ac:grpSpMk id="38" creationId="{22462B8A-DFAB-43AB-8C69-1FE7692B1573}"/>
          </ac:grpSpMkLst>
        </pc:grpChg>
        <pc:picChg chg="add del mod">
          <ac:chgData name="Kitazawa Masakiyo" userId="2bf3742da7ad8ecb" providerId="LiveId" clId="{8E7906DA-8FB9-4B8D-8279-FA7C28D57862}" dt="2022-12-01T09:30:29.976" v="3084"/>
          <ac:picMkLst>
            <pc:docMk/>
            <pc:sldMk cId="3921175366" sldId="538"/>
            <ac:picMk id="16" creationId="{F897C738-CB0F-4932-8A2F-6FAD7A51C6D9}"/>
          </ac:picMkLst>
        </pc:picChg>
        <pc:picChg chg="add mod">
          <ac:chgData name="Kitazawa Masakiyo" userId="2bf3742da7ad8ecb" providerId="LiveId" clId="{8E7906DA-8FB9-4B8D-8279-FA7C28D57862}" dt="2022-12-01T09:33:03.318" v="3132" actId="164"/>
          <ac:picMkLst>
            <pc:docMk/>
            <pc:sldMk cId="3921175366" sldId="538"/>
            <ac:picMk id="18" creationId="{2FCB46E3-17BE-4716-90FE-239901DA0DCF}"/>
          </ac:picMkLst>
        </pc:picChg>
        <pc:picChg chg="add mod">
          <ac:chgData name="Kitazawa Masakiyo" userId="2bf3742da7ad8ecb" providerId="LiveId" clId="{8E7906DA-8FB9-4B8D-8279-FA7C28D57862}" dt="2022-12-01T09:33:03.318" v="3132" actId="164"/>
          <ac:picMkLst>
            <pc:docMk/>
            <pc:sldMk cId="3921175366" sldId="538"/>
            <ac:picMk id="22" creationId="{2E671838-6D2F-43FE-B6CB-2B8454D3A5CD}"/>
          </ac:picMkLst>
        </pc:picChg>
        <pc:picChg chg="add mod topLvl">
          <ac:chgData name="Kitazawa Masakiyo" userId="2bf3742da7ad8ecb" providerId="LiveId" clId="{8E7906DA-8FB9-4B8D-8279-FA7C28D57862}" dt="2022-12-01T09:33:03.318" v="3132" actId="164"/>
          <ac:picMkLst>
            <pc:docMk/>
            <pc:sldMk cId="3921175366" sldId="538"/>
            <ac:picMk id="32" creationId="{E195F447-A46E-4539-8A3E-3AFC4C0111C8}"/>
          </ac:picMkLst>
        </pc:picChg>
        <pc:picChg chg="add del mod topLvl">
          <ac:chgData name="Kitazawa Masakiyo" userId="2bf3742da7ad8ecb" providerId="LiveId" clId="{8E7906DA-8FB9-4B8D-8279-FA7C28D57862}" dt="2022-12-01T09:30:00.835" v="3057"/>
          <ac:picMkLst>
            <pc:docMk/>
            <pc:sldMk cId="3921175366" sldId="538"/>
            <ac:picMk id="36" creationId="{31260024-E3BF-47CF-AA93-EB20C000B25D}"/>
          </ac:picMkLst>
        </pc:picChg>
        <pc:picChg chg="add del mod">
          <ac:chgData name="Kitazawa Masakiyo" userId="2bf3742da7ad8ecb" providerId="LiveId" clId="{8E7906DA-8FB9-4B8D-8279-FA7C28D57862}" dt="2022-12-01T09:30:20.272" v="3072"/>
          <ac:picMkLst>
            <pc:docMk/>
            <pc:sldMk cId="3921175366" sldId="538"/>
            <ac:picMk id="38" creationId="{F163A529-A73D-431A-ACDB-D9CB6C968FA0}"/>
          </ac:picMkLst>
        </pc:picChg>
      </pc:sldChg>
      <pc:sldChg chg="addSp delSp modSp mod">
        <pc:chgData name="Kitazawa Masakiyo" userId="2bf3742da7ad8ecb" providerId="LiveId" clId="{8E7906DA-8FB9-4B8D-8279-FA7C28D57862}" dt="2022-12-01T09:54:35.341" v="3267" actId="14100"/>
        <pc:sldMkLst>
          <pc:docMk/>
          <pc:sldMk cId="1450101384" sldId="567"/>
        </pc:sldMkLst>
        <pc:spChg chg="mod ord">
          <ac:chgData name="Kitazawa Masakiyo" userId="2bf3742da7ad8ecb" providerId="LiveId" clId="{8E7906DA-8FB9-4B8D-8279-FA7C28D57862}" dt="2022-12-01T09:52:09.238" v="3239" actId="1076"/>
          <ac:spMkLst>
            <pc:docMk/>
            <pc:sldMk cId="1450101384" sldId="567"/>
            <ac:spMk id="8" creationId="{217BE257-0F64-738D-D7AF-A36CB14166B7}"/>
          </ac:spMkLst>
        </pc:spChg>
        <pc:spChg chg="mod">
          <ac:chgData name="Kitazawa Masakiyo" userId="2bf3742da7ad8ecb" providerId="LiveId" clId="{8E7906DA-8FB9-4B8D-8279-FA7C28D57862}" dt="2022-12-01T09:50:49.301" v="3217" actId="1076"/>
          <ac:spMkLst>
            <pc:docMk/>
            <pc:sldMk cId="1450101384" sldId="567"/>
            <ac:spMk id="9" creationId="{CA6D19A8-CE43-AF22-BF9E-7468E9DA4B98}"/>
          </ac:spMkLst>
        </pc:spChg>
        <pc:spChg chg="add mod">
          <ac:chgData name="Kitazawa Masakiyo" userId="2bf3742da7ad8ecb" providerId="LiveId" clId="{8E7906DA-8FB9-4B8D-8279-FA7C28D57862}" dt="2022-12-01T09:54:20.594" v="3265" actId="1038"/>
          <ac:spMkLst>
            <pc:docMk/>
            <pc:sldMk cId="1450101384" sldId="567"/>
            <ac:spMk id="14" creationId="{0AAC2A45-0E2B-48BC-B678-43BEC20B5D4B}"/>
          </ac:spMkLst>
        </pc:spChg>
        <pc:spChg chg="mod">
          <ac:chgData name="Kitazawa Masakiyo" userId="2bf3742da7ad8ecb" providerId="LiveId" clId="{8E7906DA-8FB9-4B8D-8279-FA7C28D57862}" dt="2022-12-01T09:52:17.834" v="3241" actId="14100"/>
          <ac:spMkLst>
            <pc:docMk/>
            <pc:sldMk cId="1450101384" sldId="567"/>
            <ac:spMk id="18" creationId="{7953C35F-4CD2-24C1-FB59-6A67E1D09EF4}"/>
          </ac:spMkLst>
        </pc:spChg>
        <pc:spChg chg="add mod">
          <ac:chgData name="Kitazawa Masakiyo" userId="2bf3742da7ad8ecb" providerId="LiveId" clId="{8E7906DA-8FB9-4B8D-8279-FA7C28D57862}" dt="2022-12-01T09:53:33.951" v="3253" actId="688"/>
          <ac:spMkLst>
            <pc:docMk/>
            <pc:sldMk cId="1450101384" sldId="567"/>
            <ac:spMk id="21" creationId="{BE6AE788-533C-4BE9-A750-7FE621EF85C8}"/>
          </ac:spMkLst>
        </pc:spChg>
        <pc:picChg chg="add mod">
          <ac:chgData name="Kitazawa Masakiyo" userId="2bf3742da7ad8ecb" providerId="LiveId" clId="{8E7906DA-8FB9-4B8D-8279-FA7C28D57862}" dt="2022-12-01T09:51:43.820" v="3232" actId="14100"/>
          <ac:picMkLst>
            <pc:docMk/>
            <pc:sldMk cId="1450101384" sldId="567"/>
            <ac:picMk id="5" creationId="{BE738AED-FEC0-499E-BCE2-4D36190D46CE}"/>
          </ac:picMkLst>
        </pc:picChg>
        <pc:picChg chg="del">
          <ac:chgData name="Kitazawa Masakiyo" userId="2bf3742da7ad8ecb" providerId="LiveId" clId="{8E7906DA-8FB9-4B8D-8279-FA7C28D57862}" dt="2022-12-01T09:50:23.686" v="3190" actId="21"/>
          <ac:picMkLst>
            <pc:docMk/>
            <pc:sldMk cId="1450101384" sldId="567"/>
            <ac:picMk id="6" creationId="{B256B419-F311-515A-771C-0CDA9738ED57}"/>
          </ac:picMkLst>
        </pc:picChg>
        <pc:picChg chg="add mod">
          <ac:chgData name="Kitazawa Masakiyo" userId="2bf3742da7ad8ecb" providerId="LiveId" clId="{8E7906DA-8FB9-4B8D-8279-FA7C28D57862}" dt="2022-12-01T09:53:55.108" v="3255" actId="14100"/>
          <ac:picMkLst>
            <pc:docMk/>
            <pc:sldMk cId="1450101384" sldId="567"/>
            <ac:picMk id="10" creationId="{AC87E1F8-6B0E-4CF9-B2FD-A90068EB3D47}"/>
          </ac:picMkLst>
        </pc:picChg>
        <pc:picChg chg="del">
          <ac:chgData name="Kitazawa Masakiyo" userId="2bf3742da7ad8ecb" providerId="LiveId" clId="{8E7906DA-8FB9-4B8D-8279-FA7C28D57862}" dt="2022-12-01T09:50:51.509" v="3218" actId="478"/>
          <ac:picMkLst>
            <pc:docMk/>
            <pc:sldMk cId="1450101384" sldId="567"/>
            <ac:picMk id="11" creationId="{981FF378-AD10-4F77-A23D-A198B2C9651A}"/>
          </ac:picMkLst>
        </pc:picChg>
        <pc:picChg chg="mod">
          <ac:chgData name="Kitazawa Masakiyo" userId="2bf3742da7ad8ecb" providerId="LiveId" clId="{8E7906DA-8FB9-4B8D-8279-FA7C28D57862}" dt="2022-12-01T09:52:23.215" v="3242" actId="1076"/>
          <ac:picMkLst>
            <pc:docMk/>
            <pc:sldMk cId="1450101384" sldId="567"/>
            <ac:picMk id="13" creationId="{D8377359-006F-7C90-2A28-D1AD36FEB8B9}"/>
          </ac:picMkLst>
        </pc:picChg>
        <pc:picChg chg="mod">
          <ac:chgData name="Kitazawa Masakiyo" userId="2bf3742da7ad8ecb" providerId="LiveId" clId="{8E7906DA-8FB9-4B8D-8279-FA7C28D57862}" dt="2022-12-01T09:52:26.178" v="3243" actId="1076"/>
          <ac:picMkLst>
            <pc:docMk/>
            <pc:sldMk cId="1450101384" sldId="567"/>
            <ac:picMk id="15" creationId="{2FEE16CE-7DAB-6790-EF8A-C23E9C8CC22B}"/>
          </ac:picMkLst>
        </pc:picChg>
        <pc:picChg chg="mod">
          <ac:chgData name="Kitazawa Masakiyo" userId="2bf3742da7ad8ecb" providerId="LiveId" clId="{8E7906DA-8FB9-4B8D-8279-FA7C28D57862}" dt="2022-12-01T09:52:31.155" v="3244" actId="1076"/>
          <ac:picMkLst>
            <pc:docMk/>
            <pc:sldMk cId="1450101384" sldId="567"/>
            <ac:picMk id="17" creationId="{E9F5951F-8AC5-03D9-267C-1CBA946954FE}"/>
          </ac:picMkLst>
        </pc:picChg>
        <pc:cxnChg chg="add mod">
          <ac:chgData name="Kitazawa Masakiyo" userId="2bf3742da7ad8ecb" providerId="LiveId" clId="{8E7906DA-8FB9-4B8D-8279-FA7C28D57862}" dt="2022-12-01T09:54:35.341" v="3267" actId="14100"/>
          <ac:cxnSpMkLst>
            <pc:docMk/>
            <pc:sldMk cId="1450101384" sldId="567"/>
            <ac:cxnSpMk id="16" creationId="{9F581FFD-C525-47E2-9577-859F9B1D2A52}"/>
          </ac:cxnSpMkLst>
        </pc:cxnChg>
        <pc:cxnChg chg="add mod">
          <ac:chgData name="Kitazawa Masakiyo" userId="2bf3742da7ad8ecb" providerId="LiveId" clId="{8E7906DA-8FB9-4B8D-8279-FA7C28D57862}" dt="2022-12-01T09:54:31.931" v="3266" actId="14100"/>
          <ac:cxnSpMkLst>
            <pc:docMk/>
            <pc:sldMk cId="1450101384" sldId="567"/>
            <ac:cxnSpMk id="19" creationId="{01265C66-D95D-407C-8709-2E5DA725F872}"/>
          </ac:cxnSpMkLst>
        </pc:cxnChg>
      </pc:sldChg>
      <pc:sldChg chg="add del">
        <pc:chgData name="Kitazawa Masakiyo" userId="2bf3742da7ad8ecb" providerId="LiveId" clId="{8E7906DA-8FB9-4B8D-8279-FA7C28D57862}" dt="2022-12-01T04:37:45.657" v="1237" actId="2696"/>
        <pc:sldMkLst>
          <pc:docMk/>
          <pc:sldMk cId="2623818972" sldId="568"/>
        </pc:sldMkLst>
      </pc:sldChg>
      <pc:sldChg chg="del">
        <pc:chgData name="Kitazawa Masakiyo" userId="2bf3742da7ad8ecb" providerId="LiveId" clId="{8E7906DA-8FB9-4B8D-8279-FA7C28D57862}" dt="2022-12-01T02:53:15.835" v="559" actId="2696"/>
        <pc:sldMkLst>
          <pc:docMk/>
          <pc:sldMk cId="3675266306" sldId="569"/>
        </pc:sldMkLst>
      </pc:sldChg>
      <pc:sldChg chg="del">
        <pc:chgData name="Kitazawa Masakiyo" userId="2bf3742da7ad8ecb" providerId="LiveId" clId="{8E7906DA-8FB9-4B8D-8279-FA7C28D57862}" dt="2022-12-01T02:53:15.835" v="559" actId="2696"/>
        <pc:sldMkLst>
          <pc:docMk/>
          <pc:sldMk cId="3723913878" sldId="571"/>
        </pc:sldMkLst>
      </pc:sldChg>
      <pc:sldChg chg="del">
        <pc:chgData name="Kitazawa Masakiyo" userId="2bf3742da7ad8ecb" providerId="LiveId" clId="{8E7906DA-8FB9-4B8D-8279-FA7C28D57862}" dt="2022-12-01T02:53:53.424" v="562" actId="2696"/>
        <pc:sldMkLst>
          <pc:docMk/>
          <pc:sldMk cId="256998418" sldId="572"/>
        </pc:sldMkLst>
      </pc:sldChg>
      <pc:sldChg chg="modSp add del mod ord">
        <pc:chgData name="Kitazawa Masakiyo" userId="2bf3742da7ad8ecb" providerId="LiveId" clId="{8E7906DA-8FB9-4B8D-8279-FA7C28D57862}" dt="2022-12-01T06:57:07.989" v="2619"/>
        <pc:sldMkLst>
          <pc:docMk/>
          <pc:sldMk cId="556398086" sldId="573"/>
        </pc:sldMkLst>
        <pc:picChg chg="mod">
          <ac:chgData name="Kitazawa Masakiyo" userId="2bf3742da7ad8ecb" providerId="LiveId" clId="{8E7906DA-8FB9-4B8D-8279-FA7C28D57862}" dt="2022-12-01T04:38:07.335" v="1238" actId="14100"/>
          <ac:picMkLst>
            <pc:docMk/>
            <pc:sldMk cId="556398086" sldId="573"/>
            <ac:picMk id="141" creationId="{45B239F6-F068-4664-AC87-7DD6B3684EE0}"/>
          </ac:picMkLst>
        </pc:picChg>
        <pc:picChg chg="mod">
          <ac:chgData name="Kitazawa Masakiyo" userId="2bf3742da7ad8ecb" providerId="LiveId" clId="{8E7906DA-8FB9-4B8D-8279-FA7C28D57862}" dt="2022-12-01T04:38:16.048" v="1239" actId="14100"/>
          <ac:picMkLst>
            <pc:docMk/>
            <pc:sldMk cId="556398086" sldId="573"/>
            <ac:picMk id="143" creationId="{2B927004-5C27-469D-BC38-5C61DC0DB315}"/>
          </ac:picMkLst>
        </pc:picChg>
      </pc:sldChg>
      <pc:sldChg chg="del">
        <pc:chgData name="Kitazawa Masakiyo" userId="2bf3742da7ad8ecb" providerId="LiveId" clId="{8E7906DA-8FB9-4B8D-8279-FA7C28D57862}" dt="2022-12-01T02:53:41.050" v="561" actId="2696"/>
        <pc:sldMkLst>
          <pc:docMk/>
          <pc:sldMk cId="3416382307" sldId="574"/>
        </pc:sldMkLst>
      </pc:sldChg>
      <pc:sldChg chg="del">
        <pc:chgData name="Kitazawa Masakiyo" userId="2bf3742da7ad8ecb" providerId="LiveId" clId="{8E7906DA-8FB9-4B8D-8279-FA7C28D57862}" dt="2022-12-01T04:43:38.460" v="1362" actId="2696"/>
        <pc:sldMkLst>
          <pc:docMk/>
          <pc:sldMk cId="2895859607" sldId="575"/>
        </pc:sldMkLst>
      </pc:sldChg>
      <pc:sldChg chg="del">
        <pc:chgData name="Kitazawa Masakiyo" userId="2bf3742da7ad8ecb" providerId="LiveId" clId="{8E7906DA-8FB9-4B8D-8279-FA7C28D57862}" dt="2022-12-01T04:39:09.987" v="1243" actId="2696"/>
        <pc:sldMkLst>
          <pc:docMk/>
          <pc:sldMk cId="2287180474" sldId="576"/>
        </pc:sldMkLst>
      </pc:sldChg>
      <pc:sldChg chg="ord">
        <pc:chgData name="Kitazawa Masakiyo" userId="2bf3742da7ad8ecb" providerId="LiveId" clId="{8E7906DA-8FB9-4B8D-8279-FA7C28D57862}" dt="2022-12-01T13:54:33.575" v="3696"/>
        <pc:sldMkLst>
          <pc:docMk/>
          <pc:sldMk cId="3266389562" sldId="577"/>
        </pc:sldMkLst>
      </pc:sldChg>
      <pc:sldChg chg="del">
        <pc:chgData name="Kitazawa Masakiyo" userId="2bf3742da7ad8ecb" providerId="LiveId" clId="{8E7906DA-8FB9-4B8D-8279-FA7C28D57862}" dt="2022-12-01T02:53:32.832" v="560" actId="2696"/>
        <pc:sldMkLst>
          <pc:docMk/>
          <pc:sldMk cId="1190409938" sldId="578"/>
        </pc:sldMkLst>
      </pc:sldChg>
      <pc:sldChg chg="addSp modSp mod">
        <pc:chgData name="Kitazawa Masakiyo" userId="2bf3742da7ad8ecb" providerId="LiveId" clId="{8E7906DA-8FB9-4B8D-8279-FA7C28D57862}" dt="2022-12-01T14:06:56.817" v="3720" actId="1076"/>
        <pc:sldMkLst>
          <pc:docMk/>
          <pc:sldMk cId="3002887144" sldId="579"/>
        </pc:sldMkLst>
        <pc:spChg chg="mod">
          <ac:chgData name="Kitazawa Masakiyo" userId="2bf3742da7ad8ecb" providerId="LiveId" clId="{8E7906DA-8FB9-4B8D-8279-FA7C28D57862}" dt="2022-12-01T13:55:02.685" v="3706" actId="6549"/>
          <ac:spMkLst>
            <pc:docMk/>
            <pc:sldMk cId="3002887144" sldId="579"/>
            <ac:spMk id="5" creationId="{57E686DC-94D2-4778-A0B8-5F385D0FE6BD}"/>
          </ac:spMkLst>
        </pc:spChg>
        <pc:spChg chg="mod">
          <ac:chgData name="Kitazawa Masakiyo" userId="2bf3742da7ad8ecb" providerId="LiveId" clId="{8E7906DA-8FB9-4B8D-8279-FA7C28D57862}" dt="2022-12-01T14:06:20.757" v="3715" actId="20577"/>
          <ac:spMkLst>
            <pc:docMk/>
            <pc:sldMk cId="3002887144" sldId="579"/>
            <ac:spMk id="7" creationId="{1F7B74CE-4DCD-4DEA-9026-ED7A76C87EE1}"/>
          </ac:spMkLst>
        </pc:spChg>
        <pc:spChg chg="mod">
          <ac:chgData name="Kitazawa Masakiyo" userId="2bf3742da7ad8ecb" providerId="LiveId" clId="{8E7906DA-8FB9-4B8D-8279-FA7C28D57862}" dt="2022-12-01T13:52:48.890" v="3679"/>
          <ac:spMkLst>
            <pc:docMk/>
            <pc:sldMk cId="3002887144" sldId="579"/>
            <ac:spMk id="12" creationId="{C3489477-17AF-4FD1-97F8-58F853E7FCC2}"/>
          </ac:spMkLst>
        </pc:spChg>
        <pc:spChg chg="add mod">
          <ac:chgData name="Kitazawa Masakiyo" userId="2bf3742da7ad8ecb" providerId="LiveId" clId="{8E7906DA-8FB9-4B8D-8279-FA7C28D57862}" dt="2022-12-01T13:53:25.926" v="3685" actId="1076"/>
          <ac:spMkLst>
            <pc:docMk/>
            <pc:sldMk cId="3002887144" sldId="579"/>
            <ac:spMk id="14" creationId="{CE5154DD-EC35-47CA-AC82-CD4BFA049835}"/>
          </ac:spMkLst>
        </pc:spChg>
        <pc:spChg chg="add mod">
          <ac:chgData name="Kitazawa Masakiyo" userId="2bf3742da7ad8ecb" providerId="LiveId" clId="{8E7906DA-8FB9-4B8D-8279-FA7C28D57862}" dt="2022-12-01T13:54:14.781" v="3693" actId="14100"/>
          <ac:spMkLst>
            <pc:docMk/>
            <pc:sldMk cId="3002887144" sldId="579"/>
            <ac:spMk id="16" creationId="{4E86A006-DAA8-4149-83F8-44F74CFE2E28}"/>
          </ac:spMkLst>
        </pc:spChg>
        <pc:grpChg chg="add mod">
          <ac:chgData name="Kitazawa Masakiyo" userId="2bf3742da7ad8ecb" providerId="LiveId" clId="{8E7906DA-8FB9-4B8D-8279-FA7C28D57862}" dt="2022-12-01T13:53:53.856" v="3689" actId="1076"/>
          <ac:grpSpMkLst>
            <pc:docMk/>
            <pc:sldMk cId="3002887144" sldId="579"/>
            <ac:grpSpMk id="10" creationId="{83F4EDEA-B962-4B9A-A757-E8C301A1FBBE}"/>
          </ac:grpSpMkLst>
        </pc:grpChg>
        <pc:picChg chg="mod">
          <ac:chgData name="Kitazawa Masakiyo" userId="2bf3742da7ad8ecb" providerId="LiveId" clId="{8E7906DA-8FB9-4B8D-8279-FA7C28D57862}" dt="2022-12-01T13:52:48.890" v="3679"/>
          <ac:picMkLst>
            <pc:docMk/>
            <pc:sldMk cId="3002887144" sldId="579"/>
            <ac:picMk id="11" creationId="{42A90A04-C1BB-4354-B52D-E8E250F493CD}"/>
          </ac:picMkLst>
        </pc:picChg>
        <pc:picChg chg="add mod">
          <ac:chgData name="Kitazawa Masakiyo" userId="2bf3742da7ad8ecb" providerId="LiveId" clId="{8E7906DA-8FB9-4B8D-8279-FA7C28D57862}" dt="2022-12-01T14:06:48.158" v="3719" actId="1076"/>
          <ac:picMkLst>
            <pc:docMk/>
            <pc:sldMk cId="3002887144" sldId="579"/>
            <ac:picMk id="13" creationId="{4B9761F7-9379-4337-8647-156BCE343294}"/>
          </ac:picMkLst>
        </pc:picChg>
        <pc:picChg chg="add mod">
          <ac:chgData name="Kitazawa Masakiyo" userId="2bf3742da7ad8ecb" providerId="LiveId" clId="{8E7906DA-8FB9-4B8D-8279-FA7C28D57862}" dt="2022-12-01T14:06:56.817" v="3720" actId="1076"/>
          <ac:picMkLst>
            <pc:docMk/>
            <pc:sldMk cId="3002887144" sldId="579"/>
            <ac:picMk id="15" creationId="{34EC79D8-7AE6-4D57-8B40-A839EB99906B}"/>
          </ac:picMkLst>
        </pc:picChg>
      </pc:sldChg>
      <pc:sldChg chg="modSp mod">
        <pc:chgData name="Kitazawa Masakiyo" userId="2bf3742da7ad8ecb" providerId="LiveId" clId="{8E7906DA-8FB9-4B8D-8279-FA7C28D57862}" dt="2022-12-01T14:10:12.556" v="3722" actId="20577"/>
        <pc:sldMkLst>
          <pc:docMk/>
          <pc:sldMk cId="4087099895" sldId="580"/>
        </pc:sldMkLst>
        <pc:spChg chg="mod">
          <ac:chgData name="Kitazawa Masakiyo" userId="2bf3742da7ad8ecb" providerId="LiveId" clId="{8E7906DA-8FB9-4B8D-8279-FA7C28D57862}" dt="2022-12-01T14:10:12.556" v="3722" actId="20577"/>
          <ac:spMkLst>
            <pc:docMk/>
            <pc:sldMk cId="4087099895" sldId="580"/>
            <ac:spMk id="2" creationId="{23A8C763-BBB2-4C6C-8B09-4CB603C57FBE}"/>
          </ac:spMkLst>
        </pc:spChg>
      </pc:sldChg>
      <pc:sldChg chg="addSp modSp mod">
        <pc:chgData name="Kitazawa Masakiyo" userId="2bf3742da7ad8ecb" providerId="LiveId" clId="{8E7906DA-8FB9-4B8D-8279-FA7C28D57862}" dt="2022-12-01T14:14:47.250" v="3729" actId="1076"/>
        <pc:sldMkLst>
          <pc:docMk/>
          <pc:sldMk cId="3166623989" sldId="581"/>
        </pc:sldMkLst>
        <pc:picChg chg="add mod">
          <ac:chgData name="Kitazawa Masakiyo" userId="2bf3742da7ad8ecb" providerId="LiveId" clId="{8E7906DA-8FB9-4B8D-8279-FA7C28D57862}" dt="2022-12-01T14:14:47.250" v="3729" actId="1076"/>
          <ac:picMkLst>
            <pc:docMk/>
            <pc:sldMk cId="3166623989" sldId="581"/>
            <ac:picMk id="13" creationId="{8BDE2522-F971-4337-8AF1-D2B1200FFAE2}"/>
          </ac:picMkLst>
        </pc:picChg>
      </pc:sldChg>
      <pc:sldChg chg="addSp delSp modSp mod">
        <pc:chgData name="Kitazawa Masakiyo" userId="2bf3742da7ad8ecb" providerId="LiveId" clId="{8E7906DA-8FB9-4B8D-8279-FA7C28D57862}" dt="2022-12-01T07:15:46.703" v="2892" actId="1036"/>
        <pc:sldMkLst>
          <pc:docMk/>
          <pc:sldMk cId="3281100412" sldId="582"/>
        </pc:sldMkLst>
        <pc:spChg chg="del">
          <ac:chgData name="Kitazawa Masakiyo" userId="2bf3742da7ad8ecb" providerId="LiveId" clId="{8E7906DA-8FB9-4B8D-8279-FA7C28D57862}" dt="2022-12-01T04:48:35.716" v="1408" actId="478"/>
          <ac:spMkLst>
            <pc:docMk/>
            <pc:sldMk cId="3281100412" sldId="582"/>
            <ac:spMk id="3" creationId="{151CA7E0-C2DF-4CDA-9389-2096EA50A327}"/>
          </ac:spMkLst>
        </pc:spChg>
        <pc:spChg chg="mod">
          <ac:chgData name="Kitazawa Masakiyo" userId="2bf3742da7ad8ecb" providerId="LiveId" clId="{8E7906DA-8FB9-4B8D-8279-FA7C28D57862}" dt="2022-12-01T07:14:28.486" v="2817" actId="1038"/>
          <ac:spMkLst>
            <pc:docMk/>
            <pc:sldMk cId="3281100412" sldId="582"/>
            <ac:spMk id="5" creationId="{F5583FDF-EF54-46B2-8EB4-FA6B35626753}"/>
          </ac:spMkLst>
        </pc:spChg>
        <pc:spChg chg="mod">
          <ac:chgData name="Kitazawa Masakiyo" userId="2bf3742da7ad8ecb" providerId="LiveId" clId="{8E7906DA-8FB9-4B8D-8279-FA7C28D57862}" dt="2022-12-01T07:15:30.897" v="2884" actId="1076"/>
          <ac:spMkLst>
            <pc:docMk/>
            <pc:sldMk cId="3281100412" sldId="582"/>
            <ac:spMk id="6" creationId="{FA8A9435-BDFE-4D7E-B792-6B3BEB003EB7}"/>
          </ac:spMkLst>
        </pc:spChg>
        <pc:spChg chg="mod">
          <ac:chgData name="Kitazawa Masakiyo" userId="2bf3742da7ad8ecb" providerId="LiveId" clId="{8E7906DA-8FB9-4B8D-8279-FA7C28D57862}" dt="2022-12-01T07:15:15.859" v="2882" actId="1036"/>
          <ac:spMkLst>
            <pc:docMk/>
            <pc:sldMk cId="3281100412" sldId="582"/>
            <ac:spMk id="8" creationId="{2510C136-5E2F-486A-BE72-2D517D0C986D}"/>
          </ac:spMkLst>
        </pc:spChg>
        <pc:spChg chg="mod">
          <ac:chgData name="Kitazawa Masakiyo" userId="2bf3742da7ad8ecb" providerId="LiveId" clId="{8E7906DA-8FB9-4B8D-8279-FA7C28D57862}" dt="2022-12-01T07:15:46.703" v="2892" actId="1036"/>
          <ac:spMkLst>
            <pc:docMk/>
            <pc:sldMk cId="3281100412" sldId="582"/>
            <ac:spMk id="9" creationId="{50D6DA10-A559-4CC4-9CBE-7D84C316ABB2}"/>
          </ac:spMkLst>
        </pc:spChg>
        <pc:spChg chg="mod">
          <ac:chgData name="Kitazawa Masakiyo" userId="2bf3742da7ad8ecb" providerId="LiveId" clId="{8E7906DA-8FB9-4B8D-8279-FA7C28D57862}" dt="2022-12-01T06:15:52.777" v="1416" actId="1076"/>
          <ac:spMkLst>
            <pc:docMk/>
            <pc:sldMk cId="3281100412" sldId="582"/>
            <ac:spMk id="10" creationId="{6C146ABB-29F9-4AF2-B0A9-113F7DED4388}"/>
          </ac:spMkLst>
        </pc:spChg>
        <pc:spChg chg="add del mod">
          <ac:chgData name="Kitazawa Masakiyo" userId="2bf3742da7ad8ecb" providerId="LiveId" clId="{8E7906DA-8FB9-4B8D-8279-FA7C28D57862}" dt="2022-12-01T06:19:15.008" v="1510"/>
          <ac:spMkLst>
            <pc:docMk/>
            <pc:sldMk cId="3281100412" sldId="582"/>
            <ac:spMk id="11" creationId="{95531638-19FA-4FA9-8236-5B64B8BD0629}"/>
          </ac:spMkLst>
        </pc:spChg>
        <pc:spChg chg="add mod">
          <ac:chgData name="Kitazawa Masakiyo" userId="2bf3742da7ad8ecb" providerId="LiveId" clId="{8E7906DA-8FB9-4B8D-8279-FA7C28D57862}" dt="2022-12-01T06:20:28.525" v="1568" actId="20577"/>
          <ac:spMkLst>
            <pc:docMk/>
            <pc:sldMk cId="3281100412" sldId="582"/>
            <ac:spMk id="12" creationId="{D4A13999-26B6-44A0-AEEC-BFBC5913EF88}"/>
          </ac:spMkLst>
        </pc:spChg>
        <pc:spChg chg="mod">
          <ac:chgData name="Kitazawa Masakiyo" userId="2bf3742da7ad8ecb" providerId="LiveId" clId="{8E7906DA-8FB9-4B8D-8279-FA7C28D57862}" dt="2022-12-01T07:15:15.859" v="2882" actId="1036"/>
          <ac:spMkLst>
            <pc:docMk/>
            <pc:sldMk cId="3281100412" sldId="582"/>
            <ac:spMk id="13" creationId="{CF959FAA-8BD8-495A-9FCC-AFA1700F6016}"/>
          </ac:spMkLst>
        </pc:spChg>
        <pc:spChg chg="mod">
          <ac:chgData name="Kitazawa Masakiyo" userId="2bf3742da7ad8ecb" providerId="LiveId" clId="{8E7906DA-8FB9-4B8D-8279-FA7C28D57862}" dt="2022-12-01T07:15:15.859" v="2882" actId="1036"/>
          <ac:spMkLst>
            <pc:docMk/>
            <pc:sldMk cId="3281100412" sldId="582"/>
            <ac:spMk id="14" creationId="{B264CB7F-621E-44F6-849D-F90BE397B533}"/>
          </ac:spMkLst>
        </pc:spChg>
        <pc:spChg chg="mod">
          <ac:chgData name="Kitazawa Masakiyo" userId="2bf3742da7ad8ecb" providerId="LiveId" clId="{8E7906DA-8FB9-4B8D-8279-FA7C28D57862}" dt="2022-12-01T07:15:15.859" v="2882" actId="1036"/>
          <ac:spMkLst>
            <pc:docMk/>
            <pc:sldMk cId="3281100412" sldId="582"/>
            <ac:spMk id="15" creationId="{245919DB-FFF8-4307-983D-91E5D39F6CD5}"/>
          </ac:spMkLst>
        </pc:spChg>
        <pc:spChg chg="mod">
          <ac:chgData name="Kitazawa Masakiyo" userId="2bf3742da7ad8ecb" providerId="LiveId" clId="{8E7906DA-8FB9-4B8D-8279-FA7C28D57862}" dt="2022-12-01T07:15:46.703" v="2892" actId="1036"/>
          <ac:spMkLst>
            <pc:docMk/>
            <pc:sldMk cId="3281100412" sldId="582"/>
            <ac:spMk id="16" creationId="{508E1EAA-7D7B-4A2F-972E-DEED31DA4A1B}"/>
          </ac:spMkLst>
        </pc:spChg>
        <pc:spChg chg="add mod">
          <ac:chgData name="Kitazawa Masakiyo" userId="2bf3742da7ad8ecb" providerId="LiveId" clId="{8E7906DA-8FB9-4B8D-8279-FA7C28D57862}" dt="2022-12-01T07:15:39.708" v="2885" actId="1076"/>
          <ac:spMkLst>
            <pc:docMk/>
            <pc:sldMk cId="3281100412" sldId="582"/>
            <ac:spMk id="18" creationId="{A6D2DAA9-4F84-49F3-A14A-F46154158849}"/>
          </ac:spMkLst>
        </pc:spChg>
        <pc:spChg chg="mod">
          <ac:chgData name="Kitazawa Masakiyo" userId="2bf3742da7ad8ecb" providerId="LiveId" clId="{8E7906DA-8FB9-4B8D-8279-FA7C28D57862}" dt="2022-12-01T07:15:15.859" v="2882" actId="1036"/>
          <ac:spMkLst>
            <pc:docMk/>
            <pc:sldMk cId="3281100412" sldId="582"/>
            <ac:spMk id="19" creationId="{63269E78-64D6-4E86-907F-16CA914E9C1B}"/>
          </ac:spMkLst>
        </pc:spChg>
        <pc:spChg chg="mod">
          <ac:chgData name="Kitazawa Masakiyo" userId="2bf3742da7ad8ecb" providerId="LiveId" clId="{8E7906DA-8FB9-4B8D-8279-FA7C28D57862}" dt="2022-12-01T07:15:15.859" v="2882" actId="1036"/>
          <ac:spMkLst>
            <pc:docMk/>
            <pc:sldMk cId="3281100412" sldId="582"/>
            <ac:spMk id="20" creationId="{7C4FEAF1-3258-4BAA-8CEE-03AE60BDCC50}"/>
          </ac:spMkLst>
        </pc:spChg>
        <pc:spChg chg="del">
          <ac:chgData name="Kitazawa Masakiyo" userId="2bf3742da7ad8ecb" providerId="LiveId" clId="{8E7906DA-8FB9-4B8D-8279-FA7C28D57862}" dt="2022-12-01T04:48:35.716" v="1408" actId="478"/>
          <ac:spMkLst>
            <pc:docMk/>
            <pc:sldMk cId="3281100412" sldId="582"/>
            <ac:spMk id="25" creationId="{C9A959FA-FC4D-4901-81C5-562B8976A6AC}"/>
          </ac:spMkLst>
        </pc:spChg>
        <pc:grpChg chg="mod">
          <ac:chgData name="Kitazawa Masakiyo" userId="2bf3742da7ad8ecb" providerId="LiveId" clId="{8E7906DA-8FB9-4B8D-8279-FA7C28D57862}" dt="2022-12-01T07:15:15.859" v="2882" actId="1036"/>
          <ac:grpSpMkLst>
            <pc:docMk/>
            <pc:sldMk cId="3281100412" sldId="582"/>
            <ac:grpSpMk id="24" creationId="{701AA2D8-FCF4-4998-93C9-AE1584E260F7}"/>
          </ac:grpSpMkLst>
        </pc:grpChg>
        <pc:picChg chg="mod">
          <ac:chgData name="Kitazawa Masakiyo" userId="2bf3742da7ad8ecb" providerId="LiveId" clId="{8E7906DA-8FB9-4B8D-8279-FA7C28D57862}" dt="2022-12-01T07:15:15.859" v="2882" actId="1036"/>
          <ac:picMkLst>
            <pc:docMk/>
            <pc:sldMk cId="3281100412" sldId="582"/>
            <ac:picMk id="7" creationId="{CC08552E-E319-42EA-9909-6ADCC06FC79E}"/>
          </ac:picMkLst>
        </pc:picChg>
        <pc:picChg chg="mod">
          <ac:chgData name="Kitazawa Masakiyo" userId="2bf3742da7ad8ecb" providerId="LiveId" clId="{8E7906DA-8FB9-4B8D-8279-FA7C28D57862}" dt="2022-12-01T07:15:15.859" v="2882" actId="1036"/>
          <ac:picMkLst>
            <pc:docMk/>
            <pc:sldMk cId="3281100412" sldId="582"/>
            <ac:picMk id="17" creationId="{BC1D9B4F-D30F-4DFB-95B0-4C868D2DB61B}"/>
          </ac:picMkLst>
        </pc:picChg>
      </pc:sldChg>
      <pc:sldChg chg="ord">
        <pc:chgData name="Kitazawa Masakiyo" userId="2bf3742da7ad8ecb" providerId="LiveId" clId="{8E7906DA-8FB9-4B8D-8279-FA7C28D57862}" dt="2022-12-01T10:00:40.577" v="3412"/>
        <pc:sldMkLst>
          <pc:docMk/>
          <pc:sldMk cId="580083101" sldId="583"/>
        </pc:sldMkLst>
      </pc:sldChg>
      <pc:sldChg chg="del">
        <pc:chgData name="Kitazawa Masakiyo" userId="2bf3742da7ad8ecb" providerId="LiveId" clId="{8E7906DA-8FB9-4B8D-8279-FA7C28D57862}" dt="2022-12-01T02:53:32.832" v="560" actId="2696"/>
        <pc:sldMkLst>
          <pc:docMk/>
          <pc:sldMk cId="2074083939" sldId="584"/>
        </pc:sldMkLst>
      </pc:sldChg>
      <pc:sldChg chg="addSp modSp mod ord">
        <pc:chgData name="Kitazawa Masakiyo" userId="2bf3742da7ad8ecb" providerId="LiveId" clId="{8E7906DA-8FB9-4B8D-8279-FA7C28D57862}" dt="2022-12-01T07:04:34.862" v="2749" actId="692"/>
        <pc:sldMkLst>
          <pc:docMk/>
          <pc:sldMk cId="1043553587" sldId="585"/>
        </pc:sldMkLst>
        <pc:spChg chg="add mod">
          <ac:chgData name="Kitazawa Masakiyo" userId="2bf3742da7ad8ecb" providerId="LiveId" clId="{8E7906DA-8FB9-4B8D-8279-FA7C28D57862}" dt="2022-12-01T07:04:34.862" v="2749" actId="692"/>
          <ac:spMkLst>
            <pc:docMk/>
            <pc:sldMk cId="1043553587" sldId="585"/>
            <ac:spMk id="5" creationId="{68D4DBDC-FB21-4572-B038-2CA962324B5C}"/>
          </ac:spMkLst>
        </pc:spChg>
        <pc:spChg chg="mod">
          <ac:chgData name="Kitazawa Masakiyo" userId="2bf3742da7ad8ecb" providerId="LiveId" clId="{8E7906DA-8FB9-4B8D-8279-FA7C28D57862}" dt="2022-12-01T07:02:52.884" v="2714" actId="1037"/>
          <ac:spMkLst>
            <pc:docMk/>
            <pc:sldMk cId="1043553587" sldId="585"/>
            <ac:spMk id="11" creationId="{655191DF-9F8E-4AA0-86E9-B8871861497B}"/>
          </ac:spMkLst>
        </pc:spChg>
        <pc:spChg chg="mod">
          <ac:chgData name="Kitazawa Masakiyo" userId="2bf3742da7ad8ecb" providerId="LiveId" clId="{8E7906DA-8FB9-4B8D-8279-FA7C28D57862}" dt="2022-12-01T07:02:52.884" v="2714" actId="1037"/>
          <ac:spMkLst>
            <pc:docMk/>
            <pc:sldMk cId="1043553587" sldId="585"/>
            <ac:spMk id="12" creationId="{D54E9461-3F3D-4091-A951-F754A290C468}"/>
          </ac:spMkLst>
        </pc:spChg>
        <pc:spChg chg="mod">
          <ac:chgData name="Kitazawa Masakiyo" userId="2bf3742da7ad8ecb" providerId="LiveId" clId="{8E7906DA-8FB9-4B8D-8279-FA7C28D57862}" dt="2022-12-01T07:02:52.884" v="2714" actId="1037"/>
          <ac:spMkLst>
            <pc:docMk/>
            <pc:sldMk cId="1043553587" sldId="585"/>
            <ac:spMk id="13" creationId="{0200CDEE-F307-4357-8E3D-BE72C7FCF44D}"/>
          </ac:spMkLst>
        </pc:spChg>
        <pc:spChg chg="mod">
          <ac:chgData name="Kitazawa Masakiyo" userId="2bf3742da7ad8ecb" providerId="LiveId" clId="{8E7906DA-8FB9-4B8D-8279-FA7C28D57862}" dt="2022-12-01T07:02:52.884" v="2714" actId="1037"/>
          <ac:spMkLst>
            <pc:docMk/>
            <pc:sldMk cId="1043553587" sldId="585"/>
            <ac:spMk id="14" creationId="{73E2EAE9-331D-4535-9CE7-A6AA2637125E}"/>
          </ac:spMkLst>
        </pc:spChg>
        <pc:spChg chg="mod">
          <ac:chgData name="Kitazawa Masakiyo" userId="2bf3742da7ad8ecb" providerId="LiveId" clId="{8E7906DA-8FB9-4B8D-8279-FA7C28D57862}" dt="2022-12-01T07:03:51.407" v="2737" actId="1076"/>
          <ac:spMkLst>
            <pc:docMk/>
            <pc:sldMk cId="1043553587" sldId="585"/>
            <ac:spMk id="15" creationId="{E9EF5437-A3ED-4DB0-9913-22DE0A9A1A6C}"/>
          </ac:spMkLst>
        </pc:spChg>
        <pc:spChg chg="add mod">
          <ac:chgData name="Kitazawa Masakiyo" userId="2bf3742da7ad8ecb" providerId="LiveId" clId="{8E7906DA-8FB9-4B8D-8279-FA7C28D57862}" dt="2022-12-01T07:03:31.648" v="2726" actId="1076"/>
          <ac:spMkLst>
            <pc:docMk/>
            <pc:sldMk cId="1043553587" sldId="585"/>
            <ac:spMk id="25" creationId="{1159F7B3-F3CC-4D62-9865-EC55586CC3CC}"/>
          </ac:spMkLst>
        </pc:spChg>
        <pc:spChg chg="add mod">
          <ac:chgData name="Kitazawa Masakiyo" userId="2bf3742da7ad8ecb" providerId="LiveId" clId="{8E7906DA-8FB9-4B8D-8279-FA7C28D57862}" dt="2022-12-01T07:03:31.648" v="2726" actId="1076"/>
          <ac:spMkLst>
            <pc:docMk/>
            <pc:sldMk cId="1043553587" sldId="585"/>
            <ac:spMk id="26" creationId="{7D86CBAE-5403-4CC9-B323-302F5850D7C8}"/>
          </ac:spMkLst>
        </pc:spChg>
        <pc:spChg chg="add mod">
          <ac:chgData name="Kitazawa Masakiyo" userId="2bf3742da7ad8ecb" providerId="LiveId" clId="{8E7906DA-8FB9-4B8D-8279-FA7C28D57862}" dt="2022-12-01T07:03:31.648" v="2726" actId="1076"/>
          <ac:spMkLst>
            <pc:docMk/>
            <pc:sldMk cId="1043553587" sldId="585"/>
            <ac:spMk id="27" creationId="{5EF9FA91-B764-492D-853E-4F3E741E3AFC}"/>
          </ac:spMkLst>
        </pc:spChg>
        <pc:spChg chg="add mod">
          <ac:chgData name="Kitazawa Masakiyo" userId="2bf3742da7ad8ecb" providerId="LiveId" clId="{8E7906DA-8FB9-4B8D-8279-FA7C28D57862}" dt="2022-12-01T07:03:31.648" v="2726" actId="1076"/>
          <ac:spMkLst>
            <pc:docMk/>
            <pc:sldMk cId="1043553587" sldId="585"/>
            <ac:spMk id="28" creationId="{B2BC2371-99A7-458F-A00B-047F3B721C84}"/>
          </ac:spMkLst>
        </pc:spChg>
        <pc:spChg chg="add mod">
          <ac:chgData name="Kitazawa Masakiyo" userId="2bf3742da7ad8ecb" providerId="LiveId" clId="{8E7906DA-8FB9-4B8D-8279-FA7C28D57862}" dt="2022-12-01T07:04:12.577" v="2742" actId="14100"/>
          <ac:spMkLst>
            <pc:docMk/>
            <pc:sldMk cId="1043553587" sldId="585"/>
            <ac:spMk id="29" creationId="{43DCFA66-C99C-4947-8125-A03A8901B1EE}"/>
          </ac:spMkLst>
        </pc:spChg>
        <pc:picChg chg="mod">
          <ac:chgData name="Kitazawa Masakiyo" userId="2bf3742da7ad8ecb" providerId="LiveId" clId="{8E7906DA-8FB9-4B8D-8279-FA7C28D57862}" dt="2022-12-01T07:03:35.568" v="2727" actId="1076"/>
          <ac:picMkLst>
            <pc:docMk/>
            <pc:sldMk cId="1043553587" sldId="585"/>
            <ac:picMk id="6" creationId="{E44EC43C-6689-495E-B795-38DA629E0856}"/>
          </ac:picMkLst>
        </pc:picChg>
        <pc:picChg chg="mod">
          <ac:chgData name="Kitazawa Masakiyo" userId="2bf3742da7ad8ecb" providerId="LiveId" clId="{8E7906DA-8FB9-4B8D-8279-FA7C28D57862}" dt="2022-12-01T07:02:52.884" v="2714" actId="1037"/>
          <ac:picMkLst>
            <pc:docMk/>
            <pc:sldMk cId="1043553587" sldId="585"/>
            <ac:picMk id="9" creationId="{9B2C8368-3A7B-4004-81E5-53DF85E527E3}"/>
          </ac:picMkLst>
        </pc:picChg>
        <pc:picChg chg="mod">
          <ac:chgData name="Kitazawa Masakiyo" userId="2bf3742da7ad8ecb" providerId="LiveId" clId="{8E7906DA-8FB9-4B8D-8279-FA7C28D57862}" dt="2022-12-01T07:02:52.884" v="2714" actId="1037"/>
          <ac:picMkLst>
            <pc:docMk/>
            <pc:sldMk cId="1043553587" sldId="585"/>
            <ac:picMk id="10" creationId="{C4BDB9E6-A7AF-4706-AE94-40388AA83C33}"/>
          </ac:picMkLst>
        </pc:picChg>
        <pc:picChg chg="add mod">
          <ac:chgData name="Kitazawa Masakiyo" userId="2bf3742da7ad8ecb" providerId="LiveId" clId="{8E7906DA-8FB9-4B8D-8279-FA7C28D57862}" dt="2022-12-01T07:02:52.884" v="2714" actId="1037"/>
          <ac:picMkLst>
            <pc:docMk/>
            <pc:sldMk cId="1043553587" sldId="585"/>
            <ac:picMk id="18" creationId="{80392858-545D-49D7-B292-A6AA2067D692}"/>
          </ac:picMkLst>
        </pc:picChg>
        <pc:picChg chg="add mod">
          <ac:chgData name="Kitazawa Masakiyo" userId="2bf3742da7ad8ecb" providerId="LiveId" clId="{8E7906DA-8FB9-4B8D-8279-FA7C28D57862}" dt="2022-12-01T07:02:52.884" v="2714" actId="1037"/>
          <ac:picMkLst>
            <pc:docMk/>
            <pc:sldMk cId="1043553587" sldId="585"/>
            <ac:picMk id="19" creationId="{01CFBE2F-144F-48C1-B68B-BDCB0A0F44C1}"/>
          </ac:picMkLst>
        </pc:picChg>
        <pc:picChg chg="add mod">
          <ac:chgData name="Kitazawa Masakiyo" userId="2bf3742da7ad8ecb" providerId="LiveId" clId="{8E7906DA-8FB9-4B8D-8279-FA7C28D57862}" dt="2022-12-01T07:03:31.648" v="2726" actId="1076"/>
          <ac:picMkLst>
            <pc:docMk/>
            <pc:sldMk cId="1043553587" sldId="585"/>
            <ac:picMk id="22" creationId="{A5FB49DA-C4EF-439D-BFC0-8D91B3D2B871}"/>
          </ac:picMkLst>
        </pc:picChg>
        <pc:picChg chg="add mod">
          <ac:chgData name="Kitazawa Masakiyo" userId="2bf3742da7ad8ecb" providerId="LiveId" clId="{8E7906DA-8FB9-4B8D-8279-FA7C28D57862}" dt="2022-12-01T07:03:31.648" v="2726" actId="1076"/>
          <ac:picMkLst>
            <pc:docMk/>
            <pc:sldMk cId="1043553587" sldId="585"/>
            <ac:picMk id="23" creationId="{5F6FDF0D-95CF-4C2C-99DB-39934189822A}"/>
          </ac:picMkLst>
        </pc:picChg>
        <pc:cxnChg chg="mod">
          <ac:chgData name="Kitazawa Masakiyo" userId="2bf3742da7ad8ecb" providerId="LiveId" clId="{8E7906DA-8FB9-4B8D-8279-FA7C28D57862}" dt="2022-12-01T07:02:52.884" v="2714" actId="1037"/>
          <ac:cxnSpMkLst>
            <pc:docMk/>
            <pc:sldMk cId="1043553587" sldId="585"/>
            <ac:cxnSpMk id="7" creationId="{AE57E2FB-FA90-421B-854C-03B416717856}"/>
          </ac:cxnSpMkLst>
        </pc:cxnChg>
        <pc:cxnChg chg="mod">
          <ac:chgData name="Kitazawa Masakiyo" userId="2bf3742da7ad8ecb" providerId="LiveId" clId="{8E7906DA-8FB9-4B8D-8279-FA7C28D57862}" dt="2022-12-01T07:02:52.884" v="2714" actId="1037"/>
          <ac:cxnSpMkLst>
            <pc:docMk/>
            <pc:sldMk cId="1043553587" sldId="585"/>
            <ac:cxnSpMk id="8" creationId="{E6B72D79-EB37-4EBF-8597-2E6E5C3789A2}"/>
          </ac:cxnSpMkLst>
        </pc:cxnChg>
        <pc:cxnChg chg="add mod">
          <ac:chgData name="Kitazawa Masakiyo" userId="2bf3742da7ad8ecb" providerId="LiveId" clId="{8E7906DA-8FB9-4B8D-8279-FA7C28D57862}" dt="2022-12-01T07:02:52.884" v="2714" actId="1037"/>
          <ac:cxnSpMkLst>
            <pc:docMk/>
            <pc:sldMk cId="1043553587" sldId="585"/>
            <ac:cxnSpMk id="16" creationId="{F86119A0-0D2B-49C0-B2AC-6AD81EFB0659}"/>
          </ac:cxnSpMkLst>
        </pc:cxnChg>
        <pc:cxnChg chg="add mod">
          <ac:chgData name="Kitazawa Masakiyo" userId="2bf3742da7ad8ecb" providerId="LiveId" clId="{8E7906DA-8FB9-4B8D-8279-FA7C28D57862}" dt="2022-12-01T07:02:52.884" v="2714" actId="1037"/>
          <ac:cxnSpMkLst>
            <pc:docMk/>
            <pc:sldMk cId="1043553587" sldId="585"/>
            <ac:cxnSpMk id="17" creationId="{A209F1C0-9927-4A37-9671-0907BAE439C5}"/>
          </ac:cxnSpMkLst>
        </pc:cxnChg>
        <pc:cxnChg chg="add mod">
          <ac:chgData name="Kitazawa Masakiyo" userId="2bf3742da7ad8ecb" providerId="LiveId" clId="{8E7906DA-8FB9-4B8D-8279-FA7C28D57862}" dt="2022-12-01T07:03:31.648" v="2726" actId="1076"/>
          <ac:cxnSpMkLst>
            <pc:docMk/>
            <pc:sldMk cId="1043553587" sldId="585"/>
            <ac:cxnSpMk id="20" creationId="{D13829FA-2929-4B06-8D78-AA3A3476E60A}"/>
          </ac:cxnSpMkLst>
        </pc:cxnChg>
        <pc:cxnChg chg="add mod">
          <ac:chgData name="Kitazawa Masakiyo" userId="2bf3742da7ad8ecb" providerId="LiveId" clId="{8E7906DA-8FB9-4B8D-8279-FA7C28D57862}" dt="2022-12-01T07:03:31.648" v="2726" actId="1076"/>
          <ac:cxnSpMkLst>
            <pc:docMk/>
            <pc:sldMk cId="1043553587" sldId="585"/>
            <ac:cxnSpMk id="21" creationId="{F477B98C-BEAF-4968-AF12-387CBEF73EEE}"/>
          </ac:cxnSpMkLst>
        </pc:cxnChg>
        <pc:cxnChg chg="add mod">
          <ac:chgData name="Kitazawa Masakiyo" userId="2bf3742da7ad8ecb" providerId="LiveId" clId="{8E7906DA-8FB9-4B8D-8279-FA7C28D57862}" dt="2022-12-01T07:03:31.648" v="2726" actId="1076"/>
          <ac:cxnSpMkLst>
            <pc:docMk/>
            <pc:sldMk cId="1043553587" sldId="585"/>
            <ac:cxnSpMk id="24" creationId="{CE96E130-2FC4-40A1-B544-DD868C095325}"/>
          </ac:cxnSpMkLst>
        </pc:cxnChg>
      </pc:sldChg>
      <pc:sldChg chg="del">
        <pc:chgData name="Kitazawa Masakiyo" userId="2bf3742da7ad8ecb" providerId="LiveId" clId="{8E7906DA-8FB9-4B8D-8279-FA7C28D57862}" dt="2022-12-01T09:55:11.953" v="3268" actId="2696"/>
        <pc:sldMkLst>
          <pc:docMk/>
          <pc:sldMk cId="2069376875" sldId="586"/>
        </pc:sldMkLst>
      </pc:sldChg>
      <pc:sldChg chg="addSp delSp modSp new mod">
        <pc:chgData name="Kitazawa Masakiyo" userId="2bf3742da7ad8ecb" providerId="LiveId" clId="{8E7906DA-8FB9-4B8D-8279-FA7C28D57862}" dt="2022-12-01T14:27:00.696" v="3737" actId="6549"/>
        <pc:sldMkLst>
          <pc:docMk/>
          <pc:sldMk cId="1066328240" sldId="587"/>
        </pc:sldMkLst>
        <pc:spChg chg="mod">
          <ac:chgData name="Kitazawa Masakiyo" userId="2bf3742da7ad8ecb" providerId="LiveId" clId="{8E7906DA-8FB9-4B8D-8279-FA7C28D57862}" dt="2022-12-01T10:00:23.005" v="3409" actId="20577"/>
          <ac:spMkLst>
            <pc:docMk/>
            <pc:sldMk cId="1066328240" sldId="587"/>
            <ac:spMk id="2" creationId="{C1F1EF57-D248-439D-9F12-44CB3994703E}"/>
          </ac:spMkLst>
        </pc:spChg>
        <pc:spChg chg="add mod">
          <ac:chgData name="Kitazawa Masakiyo" userId="2bf3742da7ad8ecb" providerId="LiveId" clId="{8E7906DA-8FB9-4B8D-8279-FA7C28D57862}" dt="2022-12-01T09:59:58.344" v="3387" actId="1076"/>
          <ac:spMkLst>
            <pc:docMk/>
            <pc:sldMk cId="1066328240" sldId="587"/>
            <ac:spMk id="3" creationId="{EC6B64D7-67D5-49E5-8343-13C930C75D85}"/>
          </ac:spMkLst>
        </pc:spChg>
        <pc:spChg chg="del">
          <ac:chgData name="Kitazawa Masakiyo" userId="2bf3742da7ad8ecb" providerId="LiveId" clId="{8E7906DA-8FB9-4B8D-8279-FA7C28D57862}" dt="2022-12-01T06:17:49.634" v="1489" actId="478"/>
          <ac:spMkLst>
            <pc:docMk/>
            <pc:sldMk cId="1066328240" sldId="587"/>
            <ac:spMk id="3" creationId="{EE1252AD-6D0C-4ED0-92A1-A8FB3097F3ED}"/>
          </ac:spMkLst>
        </pc:spChg>
        <pc:spChg chg="add mod">
          <ac:chgData name="Kitazawa Masakiyo" userId="2bf3742da7ad8ecb" providerId="LiveId" clId="{8E7906DA-8FB9-4B8D-8279-FA7C28D57862}" dt="2022-12-01T10:03:20.715" v="3508" actId="20577"/>
          <ac:spMkLst>
            <pc:docMk/>
            <pc:sldMk cId="1066328240" sldId="587"/>
            <ac:spMk id="5" creationId="{121C7849-F431-43C5-ABDB-31F36281C5A8}"/>
          </ac:spMkLst>
        </pc:spChg>
        <pc:spChg chg="add mod">
          <ac:chgData name="Kitazawa Masakiyo" userId="2bf3742da7ad8ecb" providerId="LiveId" clId="{8E7906DA-8FB9-4B8D-8279-FA7C28D57862}" dt="2022-12-01T09:59:58.344" v="3387" actId="1076"/>
          <ac:spMkLst>
            <pc:docMk/>
            <pc:sldMk cId="1066328240" sldId="587"/>
            <ac:spMk id="12" creationId="{38D39ABE-A24D-4DF7-AD49-DFD9A86F4175}"/>
          </ac:spMkLst>
        </pc:spChg>
        <pc:spChg chg="add mod">
          <ac:chgData name="Kitazawa Masakiyo" userId="2bf3742da7ad8ecb" providerId="LiveId" clId="{8E7906DA-8FB9-4B8D-8279-FA7C28D57862}" dt="2022-12-01T09:59:58.344" v="3387" actId="1076"/>
          <ac:spMkLst>
            <pc:docMk/>
            <pc:sldMk cId="1066328240" sldId="587"/>
            <ac:spMk id="14" creationId="{D394C46D-77DE-4C7A-BEBA-0FD57F091624}"/>
          </ac:spMkLst>
        </pc:spChg>
        <pc:spChg chg="add del">
          <ac:chgData name="Kitazawa Masakiyo" userId="2bf3742da7ad8ecb" providerId="LiveId" clId="{8E7906DA-8FB9-4B8D-8279-FA7C28D57862}" dt="2022-12-01T06:30:24.302" v="1608" actId="478"/>
          <ac:spMkLst>
            <pc:docMk/>
            <pc:sldMk cId="1066328240" sldId="587"/>
            <ac:spMk id="16" creationId="{3E5AF389-EA3F-497B-82F0-6796585B2369}"/>
          </ac:spMkLst>
        </pc:spChg>
        <pc:spChg chg="add mod">
          <ac:chgData name="Kitazawa Masakiyo" userId="2bf3742da7ad8ecb" providerId="LiveId" clId="{8E7906DA-8FB9-4B8D-8279-FA7C28D57862}" dt="2022-12-01T09:59:58.344" v="3387" actId="1076"/>
          <ac:spMkLst>
            <pc:docMk/>
            <pc:sldMk cId="1066328240" sldId="587"/>
            <ac:spMk id="16" creationId="{E9985C15-F219-472B-808B-861D9964C166}"/>
          </ac:spMkLst>
        </pc:spChg>
        <pc:spChg chg="add del mod">
          <ac:chgData name="Kitazawa Masakiyo" userId="2bf3742da7ad8ecb" providerId="LiveId" clId="{8E7906DA-8FB9-4B8D-8279-FA7C28D57862}" dt="2022-12-01T06:33:33.564" v="1620"/>
          <ac:spMkLst>
            <pc:docMk/>
            <pc:sldMk cId="1066328240" sldId="587"/>
            <ac:spMk id="17" creationId="{369F329F-92E8-4E10-AE5B-F4E8DA5AF9AD}"/>
          </ac:spMkLst>
        </pc:spChg>
        <pc:spChg chg="add mod">
          <ac:chgData name="Kitazawa Masakiyo" userId="2bf3742da7ad8ecb" providerId="LiveId" clId="{8E7906DA-8FB9-4B8D-8279-FA7C28D57862}" dt="2022-12-01T14:27:00.696" v="3737" actId="6549"/>
          <ac:spMkLst>
            <pc:docMk/>
            <pc:sldMk cId="1066328240" sldId="587"/>
            <ac:spMk id="20" creationId="{5FDF8B6D-C9B2-4918-B037-2774403AE168}"/>
          </ac:spMkLst>
        </pc:spChg>
        <pc:spChg chg="add mod ord">
          <ac:chgData name="Kitazawa Masakiyo" userId="2bf3742da7ad8ecb" providerId="LiveId" clId="{8E7906DA-8FB9-4B8D-8279-FA7C28D57862}" dt="2022-12-01T09:59:58.344" v="3387" actId="1076"/>
          <ac:spMkLst>
            <pc:docMk/>
            <pc:sldMk cId="1066328240" sldId="587"/>
            <ac:spMk id="25" creationId="{9204CD27-3736-4747-822F-EBA14E9C070C}"/>
          </ac:spMkLst>
        </pc:spChg>
        <pc:spChg chg="add del mod">
          <ac:chgData name="Kitazawa Masakiyo" userId="2bf3742da7ad8ecb" providerId="LiveId" clId="{8E7906DA-8FB9-4B8D-8279-FA7C28D57862}" dt="2022-12-01T10:03:38.850" v="3533" actId="478"/>
          <ac:spMkLst>
            <pc:docMk/>
            <pc:sldMk cId="1066328240" sldId="587"/>
            <ac:spMk id="28" creationId="{F2E0F0D0-3010-4686-B8C8-E09D70CFCAA3}"/>
          </ac:spMkLst>
        </pc:spChg>
        <pc:picChg chg="add del mod">
          <ac:chgData name="Kitazawa Masakiyo" userId="2bf3742da7ad8ecb" providerId="LiveId" clId="{8E7906DA-8FB9-4B8D-8279-FA7C28D57862}" dt="2022-12-01T09:57:41.162" v="3340"/>
          <ac:picMkLst>
            <pc:docMk/>
            <pc:sldMk cId="1066328240" sldId="587"/>
            <ac:picMk id="7" creationId="{40339DB7-8DB1-4063-86BC-55DBAAF4C712}"/>
          </ac:picMkLst>
        </pc:picChg>
        <pc:picChg chg="add del mod">
          <ac:chgData name="Kitazawa Masakiyo" userId="2bf3742da7ad8ecb" providerId="LiveId" clId="{8E7906DA-8FB9-4B8D-8279-FA7C28D57862}" dt="2022-12-01T06:27:54.445" v="1594" actId="478"/>
          <ac:picMkLst>
            <pc:docMk/>
            <pc:sldMk cId="1066328240" sldId="587"/>
            <ac:picMk id="7" creationId="{42F7FB03-F956-4346-BE6C-C6D16FD0C97D}"/>
          </ac:picMkLst>
        </pc:picChg>
        <pc:picChg chg="add mod">
          <ac:chgData name="Kitazawa Masakiyo" userId="2bf3742da7ad8ecb" providerId="LiveId" clId="{8E7906DA-8FB9-4B8D-8279-FA7C28D57862}" dt="2022-12-01T09:57:44.737" v="3341" actId="1076"/>
          <ac:picMkLst>
            <pc:docMk/>
            <pc:sldMk cId="1066328240" sldId="587"/>
            <ac:picMk id="9" creationId="{0E3785F0-A032-438D-8DDC-3B45DF9E2CF3}"/>
          </ac:picMkLst>
        </pc:picChg>
        <pc:picChg chg="add del mod">
          <ac:chgData name="Kitazawa Masakiyo" userId="2bf3742da7ad8ecb" providerId="LiveId" clId="{8E7906DA-8FB9-4B8D-8279-FA7C28D57862}" dt="2022-12-01T06:27:53.741" v="1593" actId="478"/>
          <ac:picMkLst>
            <pc:docMk/>
            <pc:sldMk cId="1066328240" sldId="587"/>
            <ac:picMk id="9" creationId="{2C8B1C4F-B660-4AA1-B56C-3C8D9536C4DE}"/>
          </ac:picMkLst>
        </pc:picChg>
        <pc:picChg chg="add mod">
          <ac:chgData name="Kitazawa Masakiyo" userId="2bf3742da7ad8ecb" providerId="LiveId" clId="{8E7906DA-8FB9-4B8D-8279-FA7C28D57862}" dt="2022-12-01T09:56:02.163" v="3283" actId="1076"/>
          <ac:picMkLst>
            <pc:docMk/>
            <pc:sldMk cId="1066328240" sldId="587"/>
            <ac:picMk id="11" creationId="{BADDC828-4A6C-4886-8B89-A0707E38894D}"/>
          </ac:picMkLst>
        </pc:picChg>
        <pc:picChg chg="add mod modCrop">
          <ac:chgData name="Kitazawa Masakiyo" userId="2bf3742da7ad8ecb" providerId="LiveId" clId="{8E7906DA-8FB9-4B8D-8279-FA7C28D57862}" dt="2022-12-01T09:56:02.163" v="3283" actId="1076"/>
          <ac:picMkLst>
            <pc:docMk/>
            <pc:sldMk cId="1066328240" sldId="587"/>
            <ac:picMk id="13" creationId="{7D7DAD2C-0F9F-4020-B444-26A6846879B8}"/>
          </ac:picMkLst>
        </pc:picChg>
        <pc:picChg chg="add mod modCrop">
          <ac:chgData name="Kitazawa Masakiyo" userId="2bf3742da7ad8ecb" providerId="LiveId" clId="{8E7906DA-8FB9-4B8D-8279-FA7C28D57862}" dt="2022-12-01T09:56:02.163" v="3283" actId="1076"/>
          <ac:picMkLst>
            <pc:docMk/>
            <pc:sldMk cId="1066328240" sldId="587"/>
            <ac:picMk id="15" creationId="{EA34C1E7-A1EA-44C7-9AC6-80124F332336}"/>
          </ac:picMkLst>
        </pc:picChg>
        <pc:picChg chg="add mod">
          <ac:chgData name="Kitazawa Masakiyo" userId="2bf3742da7ad8ecb" providerId="LiveId" clId="{8E7906DA-8FB9-4B8D-8279-FA7C28D57862}" dt="2022-12-01T09:57:59.817" v="3353"/>
          <ac:picMkLst>
            <pc:docMk/>
            <pc:sldMk cId="1066328240" sldId="587"/>
            <ac:picMk id="17" creationId="{09841DA8-38DB-4F39-B004-4596B3D045DF}"/>
          </ac:picMkLst>
        </pc:picChg>
        <pc:picChg chg="add mod">
          <ac:chgData name="Kitazawa Masakiyo" userId="2bf3742da7ad8ecb" providerId="LiveId" clId="{8E7906DA-8FB9-4B8D-8279-FA7C28D57862}" dt="2022-12-01T09:59:58.344" v="3387" actId="1076"/>
          <ac:picMkLst>
            <pc:docMk/>
            <pc:sldMk cId="1066328240" sldId="587"/>
            <ac:picMk id="19" creationId="{AA34AEA5-BF97-4632-BD6D-398F7AB2536A}"/>
          </ac:picMkLst>
        </pc:picChg>
        <pc:picChg chg="add del mod">
          <ac:chgData name="Kitazawa Masakiyo" userId="2bf3742da7ad8ecb" providerId="LiveId" clId="{8E7906DA-8FB9-4B8D-8279-FA7C28D57862}" dt="2022-12-01T09:57:59.817" v="3355"/>
          <ac:picMkLst>
            <pc:docMk/>
            <pc:sldMk cId="1066328240" sldId="587"/>
            <ac:picMk id="21" creationId="{795B51A3-4AD6-4ECD-9609-C36DFA61204A}"/>
          </ac:picMkLst>
        </pc:picChg>
        <pc:picChg chg="add mod">
          <ac:chgData name="Kitazawa Masakiyo" userId="2bf3742da7ad8ecb" providerId="LiveId" clId="{8E7906DA-8FB9-4B8D-8279-FA7C28D57862}" dt="2022-12-01T10:03:24.602" v="3509" actId="1076"/>
          <ac:picMkLst>
            <pc:docMk/>
            <pc:sldMk cId="1066328240" sldId="587"/>
            <ac:picMk id="22" creationId="{858D1C2C-51AE-49C3-A0FA-03DC48BA7193}"/>
          </ac:picMkLst>
        </pc:picChg>
        <pc:picChg chg="add del mod">
          <ac:chgData name="Kitazawa Masakiyo" userId="2bf3742da7ad8ecb" providerId="LiveId" clId="{8E7906DA-8FB9-4B8D-8279-FA7C28D57862}" dt="2022-12-01T09:58:16.401" v="3369"/>
          <ac:picMkLst>
            <pc:docMk/>
            <pc:sldMk cId="1066328240" sldId="587"/>
            <ac:picMk id="23" creationId="{38047779-E2A5-479A-BC59-B53D511B9082}"/>
          </ac:picMkLst>
        </pc:picChg>
        <pc:picChg chg="add mod">
          <ac:chgData name="Kitazawa Masakiyo" userId="2bf3742da7ad8ecb" providerId="LiveId" clId="{8E7906DA-8FB9-4B8D-8279-FA7C28D57862}" dt="2022-12-01T09:58:16.401" v="3367"/>
          <ac:picMkLst>
            <pc:docMk/>
            <pc:sldMk cId="1066328240" sldId="587"/>
            <ac:picMk id="24" creationId="{8E0E6D5C-7333-4B80-949D-8375EDA0180F}"/>
          </ac:picMkLst>
        </pc:picChg>
        <pc:picChg chg="add mod">
          <ac:chgData name="Kitazawa Masakiyo" userId="2bf3742da7ad8ecb" providerId="LiveId" clId="{8E7906DA-8FB9-4B8D-8279-FA7C28D57862}" dt="2022-12-01T09:59:42.967" v="3385" actId="1076"/>
          <ac:picMkLst>
            <pc:docMk/>
            <pc:sldMk cId="1066328240" sldId="587"/>
            <ac:picMk id="27" creationId="{EF33E06E-72D0-4340-9C17-C352C5BAE7C7}"/>
          </ac:picMkLst>
        </pc:picChg>
      </pc:sldChg>
      <pc:sldChg chg="addSp delSp modSp del mod delAnim">
        <pc:chgData name="Kitazawa Masakiyo" userId="2bf3742da7ad8ecb" providerId="LiveId" clId="{8E7906DA-8FB9-4B8D-8279-FA7C28D57862}" dt="2022-12-01T04:36:45.391" v="1234" actId="2696"/>
        <pc:sldMkLst>
          <pc:docMk/>
          <pc:sldMk cId="2530301312" sldId="587"/>
        </pc:sldMkLst>
        <pc:spChg chg="add mo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8" creationId="{DF936A08-D76A-4820-942D-C32E8E0CCDE7}"/>
          </ac:spMkLst>
        </pc:spChg>
        <pc:spChg chg="del">
          <ac:chgData name="Kitazawa Masakiyo" userId="2bf3742da7ad8ecb" providerId="LiveId" clId="{8E7906DA-8FB9-4B8D-8279-FA7C28D57862}" dt="2022-12-01T04:24:40.771" v="1085" actId="478"/>
          <ac:spMkLst>
            <pc:docMk/>
            <pc:sldMk cId="2530301312" sldId="587"/>
            <ac:spMk id="14" creationId="{29CD7A1A-A281-4061-8B18-1E6E1E5B9A3B}"/>
          </ac:spMkLst>
        </pc:spChg>
        <pc:spChg chg="del">
          <ac:chgData name="Kitazawa Masakiyo" userId="2bf3742da7ad8ecb" providerId="LiveId" clId="{8E7906DA-8FB9-4B8D-8279-FA7C28D57862}" dt="2022-12-01T04:24:44.718" v="1086" actId="478"/>
          <ac:spMkLst>
            <pc:docMk/>
            <pc:sldMk cId="2530301312" sldId="587"/>
            <ac:spMk id="15" creationId="{393A1E55-5B14-4D7B-9249-6BFE9FFED019}"/>
          </ac:spMkLst>
        </pc:spChg>
        <pc:spChg chg="add mod or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17" creationId="{F4853EF0-26EB-4B6E-99AF-F3F0B53ACEE1}"/>
          </ac:spMkLst>
        </pc:spChg>
        <pc:spChg chg="add mod">
          <ac:chgData name="Kitazawa Masakiyo" userId="2bf3742da7ad8ecb" providerId="LiveId" clId="{8E7906DA-8FB9-4B8D-8279-FA7C28D57862}" dt="2022-12-01T04:34:05.039" v="1205" actId="1035"/>
          <ac:spMkLst>
            <pc:docMk/>
            <pc:sldMk cId="2530301312" sldId="587"/>
            <ac:spMk id="22" creationId="{68DA005D-1FD4-440C-9ABB-47F7AC378084}"/>
          </ac:spMkLst>
        </pc:spChg>
        <pc:spChg chg="add mod or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25" creationId="{C7FAC3AD-8716-465A-A6E9-F23475510718}"/>
          </ac:spMkLst>
        </pc:spChg>
        <pc:spChg chg="add del">
          <ac:chgData name="Kitazawa Masakiyo" userId="2bf3742da7ad8ecb" providerId="LiveId" clId="{8E7906DA-8FB9-4B8D-8279-FA7C28D57862}" dt="2022-12-01T03:16:06.455" v="670" actId="21"/>
          <ac:spMkLst>
            <pc:docMk/>
            <pc:sldMk cId="2530301312" sldId="587"/>
            <ac:spMk id="26" creationId="{F2A747F9-AD4B-472E-800E-9D9A9BF3FC83}"/>
          </ac:spMkLst>
        </pc:spChg>
        <pc:spChg chg="add del mod">
          <ac:chgData name="Kitazawa Masakiyo" userId="2bf3742da7ad8ecb" providerId="LiveId" clId="{8E7906DA-8FB9-4B8D-8279-FA7C28D57862}" dt="2022-12-01T03:17:52.801" v="685" actId="21"/>
          <ac:spMkLst>
            <pc:docMk/>
            <pc:sldMk cId="2530301312" sldId="587"/>
            <ac:spMk id="27" creationId="{9CC51583-AECE-4183-8C22-E9D33283C88B}"/>
          </ac:spMkLst>
        </pc:spChg>
        <pc:spChg chg="add del mod">
          <ac:chgData name="Kitazawa Masakiyo" userId="2bf3742da7ad8ecb" providerId="LiveId" clId="{8E7906DA-8FB9-4B8D-8279-FA7C28D57862}" dt="2022-12-01T03:15:50.928" v="668" actId="21"/>
          <ac:spMkLst>
            <pc:docMk/>
            <pc:sldMk cId="2530301312" sldId="587"/>
            <ac:spMk id="45" creationId="{D6CFC15E-03C0-40A3-9971-3C749B656E35}"/>
          </ac:spMkLst>
        </pc:spChg>
        <pc:spChg chg="add del mod ord">
          <ac:chgData name="Kitazawa Masakiyo" userId="2bf3742da7ad8ecb" providerId="LiveId" clId="{8E7906DA-8FB9-4B8D-8279-FA7C28D57862}" dt="2022-12-01T03:22:24.189" v="782" actId="21"/>
          <ac:spMkLst>
            <pc:docMk/>
            <pc:sldMk cId="2530301312" sldId="587"/>
            <ac:spMk id="48" creationId="{D2BD5C35-2753-44AE-8E18-FFD42B995B5D}"/>
          </ac:spMkLst>
        </pc:spChg>
        <pc:spChg chg="add mo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49" creationId="{4404E095-00D5-4728-AF23-4ECD7BEB7569}"/>
          </ac:spMkLst>
        </pc:spChg>
        <pc:spChg chg="add mo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54" creationId="{542B05A0-AD60-4699-B08C-73403FDAA980}"/>
          </ac:spMkLst>
        </pc:spChg>
        <pc:spChg chg="add mo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55" creationId="{B067427B-6026-4669-8800-764597179880}"/>
          </ac:spMkLst>
        </pc:spChg>
        <pc:spChg chg="add mo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56" creationId="{042F220A-8AF6-4837-A348-C865EEE24C0B}"/>
          </ac:spMkLst>
        </pc:spChg>
        <pc:spChg chg="add mo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59" creationId="{D8C855E2-8E5D-4875-9F43-9BC3DBF05BC3}"/>
          </ac:spMkLst>
        </pc:spChg>
        <pc:spChg chg="add mo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60" creationId="{50BE2F6D-FA83-4DDD-B657-164EA17CBB82}"/>
          </ac:spMkLst>
        </pc:spChg>
        <pc:spChg chg="add mod">
          <ac:chgData name="Kitazawa Masakiyo" userId="2bf3742da7ad8ecb" providerId="LiveId" clId="{8E7906DA-8FB9-4B8D-8279-FA7C28D57862}" dt="2022-12-01T04:34:13.470" v="1206" actId="1076"/>
          <ac:spMkLst>
            <pc:docMk/>
            <pc:sldMk cId="2530301312" sldId="587"/>
            <ac:spMk id="61" creationId="{C7BC6F96-19DF-4018-BB29-E8ECC5EBB523}"/>
          </ac:spMkLst>
        </pc:spChg>
        <pc:spChg chg="add mo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62" creationId="{F8619B36-E97C-4815-BF14-256629E9167D}"/>
          </ac:spMkLst>
        </pc:spChg>
        <pc:spChg chg="add mo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63" creationId="{D2825B0B-013C-46FC-8743-B85FA0B09AAE}"/>
          </ac:spMkLst>
        </pc:spChg>
        <pc:spChg chg="add mo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64" creationId="{037CECE3-56D1-4E99-9211-EA333E4376F4}"/>
          </ac:spMkLst>
        </pc:spChg>
        <pc:spChg chg="add mo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65" creationId="{40FD57E1-C4F4-4052-ACF9-263777E726E4}"/>
          </ac:spMkLst>
        </pc:spChg>
        <pc:spChg chg="add mo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66" creationId="{3249A4A7-3EF7-41EF-A435-7F6642BC8463}"/>
          </ac:spMkLst>
        </pc:spChg>
        <pc:spChg chg="add mod">
          <ac:chgData name="Kitazawa Masakiyo" userId="2bf3742da7ad8ecb" providerId="LiveId" clId="{8E7906DA-8FB9-4B8D-8279-FA7C28D57862}" dt="2022-12-01T04:33:22.692" v="1170" actId="164"/>
          <ac:spMkLst>
            <pc:docMk/>
            <pc:sldMk cId="2530301312" sldId="587"/>
            <ac:spMk id="67" creationId="{F620BB27-8D08-49E3-8B28-8A63CC31ECEB}"/>
          </ac:spMkLst>
        </pc:spChg>
        <pc:spChg chg="add del mod">
          <ac:chgData name="Kitazawa Masakiyo" userId="2bf3742da7ad8ecb" providerId="LiveId" clId="{8E7906DA-8FB9-4B8D-8279-FA7C28D57862}" dt="2022-12-01T04:32:24.201" v="1163" actId="478"/>
          <ac:spMkLst>
            <pc:docMk/>
            <pc:sldMk cId="2530301312" sldId="587"/>
            <ac:spMk id="68" creationId="{7152F1C8-74D5-4786-B78F-730AFB7107AD}"/>
          </ac:spMkLst>
        </pc:spChg>
        <pc:grpChg chg="del mod">
          <ac:chgData name="Kitazawa Masakiyo" userId="2bf3742da7ad8ecb" providerId="LiveId" clId="{8E7906DA-8FB9-4B8D-8279-FA7C28D57862}" dt="2022-12-01T04:24:54.303" v="1089" actId="478"/>
          <ac:grpSpMkLst>
            <pc:docMk/>
            <pc:sldMk cId="2530301312" sldId="587"/>
            <ac:grpSpMk id="3" creationId="{9C27D7BC-B533-4BA0-9901-3CF44ACAC799}"/>
          </ac:grpSpMkLst>
        </pc:grpChg>
        <pc:grpChg chg="del">
          <ac:chgData name="Kitazawa Masakiyo" userId="2bf3742da7ad8ecb" providerId="LiveId" clId="{8E7906DA-8FB9-4B8D-8279-FA7C28D57862}" dt="2022-12-01T04:31:42.491" v="1150" actId="478"/>
          <ac:grpSpMkLst>
            <pc:docMk/>
            <pc:sldMk cId="2530301312" sldId="587"/>
            <ac:grpSpMk id="10" creationId="{CF3C7C90-D41F-4608-B39D-B149F820519B}"/>
          </ac:grpSpMkLst>
        </pc:grpChg>
        <pc:grpChg chg="add del mod">
          <ac:chgData name="Kitazawa Masakiyo" userId="2bf3742da7ad8ecb" providerId="LiveId" clId="{8E7906DA-8FB9-4B8D-8279-FA7C28D57862}" dt="2022-12-01T04:36:40.499" v="1232" actId="21"/>
          <ac:grpSpMkLst>
            <pc:docMk/>
            <pc:sldMk cId="2530301312" sldId="587"/>
            <ac:grpSpMk id="69" creationId="{14C34085-DAC9-49DE-810C-409A9D6749B1}"/>
          </ac:grpSpMkLst>
        </pc:grpChg>
        <pc:picChg chg="del">
          <ac:chgData name="Kitazawa Masakiyo" userId="2bf3742da7ad8ecb" providerId="LiveId" clId="{8E7906DA-8FB9-4B8D-8279-FA7C28D57862}" dt="2022-12-01T03:01:53.716" v="563" actId="478"/>
          <ac:picMkLst>
            <pc:docMk/>
            <pc:sldMk cId="2530301312" sldId="587"/>
            <ac:picMk id="5" creationId="{C52EB6D4-D634-411A-A18F-F347889C84F2}"/>
          </ac:picMkLst>
        </pc:picChg>
        <pc:picChg chg="add del mod">
          <ac:chgData name="Kitazawa Masakiyo" userId="2bf3742da7ad8ecb" providerId="LiveId" clId="{8E7906DA-8FB9-4B8D-8279-FA7C28D57862}" dt="2022-12-01T03:11:45.798" v="610" actId="21"/>
          <ac:picMkLst>
            <pc:docMk/>
            <pc:sldMk cId="2530301312" sldId="587"/>
            <ac:picMk id="24" creationId="{558634E3-2482-4AC9-97F3-AB05D08D8A62}"/>
          </ac:picMkLst>
        </pc:picChg>
        <pc:picChg chg="add del mod">
          <ac:chgData name="Kitazawa Masakiyo" userId="2bf3742da7ad8ecb" providerId="LiveId" clId="{8E7906DA-8FB9-4B8D-8279-FA7C28D57862}" dt="2022-12-01T03:31:42.824" v="965" actId="21"/>
          <ac:picMkLst>
            <pc:docMk/>
            <pc:sldMk cId="2530301312" sldId="587"/>
            <ac:picMk id="58" creationId="{E15E631C-3E8E-418B-BDC2-2D9D09A7069A}"/>
          </ac:picMkLst>
        </pc:picChg>
        <pc:cxnChg chg="add mod ord">
          <ac:chgData name="Kitazawa Masakiyo" userId="2bf3742da7ad8ecb" providerId="LiveId" clId="{8E7906DA-8FB9-4B8D-8279-FA7C28D57862}" dt="2022-12-01T04:33:48.362" v="1200" actId="1035"/>
          <ac:cxnSpMkLst>
            <pc:docMk/>
            <pc:sldMk cId="2530301312" sldId="587"/>
            <ac:cxnSpMk id="20" creationId="{AA4B95B1-F36E-4240-914F-CA56DC800F95}"/>
          </ac:cxnSpMkLst>
        </pc:cxnChg>
        <pc:cxnChg chg="add del">
          <ac:chgData name="Kitazawa Masakiyo" userId="2bf3742da7ad8ecb" providerId="LiveId" clId="{8E7906DA-8FB9-4B8D-8279-FA7C28D57862}" dt="2022-12-01T03:17:16.609" v="678" actId="478"/>
          <ac:cxnSpMkLst>
            <pc:docMk/>
            <pc:sldMk cId="2530301312" sldId="587"/>
            <ac:cxnSpMk id="47" creationId="{2A4D149F-07BB-4A00-BB25-E3D5337252DB}"/>
          </ac:cxnSpMkLst>
        </pc:cxnChg>
        <pc:cxnChg chg="add mod">
          <ac:chgData name="Kitazawa Masakiyo" userId="2bf3742da7ad8ecb" providerId="LiveId" clId="{8E7906DA-8FB9-4B8D-8279-FA7C28D57862}" dt="2022-12-01T04:34:30.673" v="1208" actId="1036"/>
          <ac:cxnSpMkLst>
            <pc:docMk/>
            <pc:sldMk cId="2530301312" sldId="587"/>
            <ac:cxnSpMk id="51" creationId="{51018956-0379-4A6C-AE13-54B4FC2E4876}"/>
          </ac:cxnSpMkLst>
        </pc:cxnChg>
      </pc:sldChg>
      <pc:sldChg chg="delSp modSp del mod">
        <pc:chgData name="Kitazawa Masakiyo" userId="2bf3742da7ad8ecb" providerId="LiveId" clId="{8E7906DA-8FB9-4B8D-8279-FA7C28D57862}" dt="2022-12-01T09:32:10.594" v="3119" actId="2696"/>
        <pc:sldMkLst>
          <pc:docMk/>
          <pc:sldMk cId="1464622502" sldId="588"/>
        </pc:sldMkLst>
        <pc:spChg chg="del">
          <ac:chgData name="Kitazawa Masakiyo" userId="2bf3742da7ad8ecb" providerId="LiveId" clId="{8E7906DA-8FB9-4B8D-8279-FA7C28D57862}" dt="2022-12-01T07:05:54.546" v="2789" actId="478"/>
          <ac:spMkLst>
            <pc:docMk/>
            <pc:sldMk cId="1464622502" sldId="588"/>
            <ac:spMk id="12" creationId="{6E90527E-A8A1-4DBA-8C7F-6F3C88C64559}"/>
          </ac:spMkLst>
        </pc:spChg>
        <pc:spChg chg="del">
          <ac:chgData name="Kitazawa Masakiyo" userId="2bf3742da7ad8ecb" providerId="LiveId" clId="{8E7906DA-8FB9-4B8D-8279-FA7C28D57862}" dt="2022-12-01T07:05:53.219" v="2788" actId="478"/>
          <ac:spMkLst>
            <pc:docMk/>
            <pc:sldMk cId="1464622502" sldId="588"/>
            <ac:spMk id="13" creationId="{4EF4647A-FCD6-409E-A544-A4AB542F8F4B}"/>
          </ac:spMkLst>
        </pc:spChg>
        <pc:picChg chg="mod">
          <ac:chgData name="Kitazawa Masakiyo" userId="2bf3742da7ad8ecb" providerId="LiveId" clId="{8E7906DA-8FB9-4B8D-8279-FA7C28D57862}" dt="2022-12-01T07:05:43.760" v="2787" actId="1076"/>
          <ac:picMkLst>
            <pc:docMk/>
            <pc:sldMk cId="1464622502" sldId="588"/>
            <ac:picMk id="36" creationId="{31260024-E3BF-47CF-AA93-EB20C000B25D}"/>
          </ac:picMkLst>
        </pc:picChg>
      </pc:sldChg>
      <pc:sldChg chg="delSp modSp mod">
        <pc:chgData name="Kitazawa Masakiyo" userId="2bf3742da7ad8ecb" providerId="LiveId" clId="{8E7906DA-8FB9-4B8D-8279-FA7C28D57862}" dt="2022-12-01T09:33:16.010" v="3135" actId="478"/>
        <pc:sldMkLst>
          <pc:docMk/>
          <pc:sldMk cId="1817284154" sldId="588"/>
        </pc:sldMkLst>
        <pc:spChg chg="del">
          <ac:chgData name="Kitazawa Masakiyo" userId="2bf3742da7ad8ecb" providerId="LiveId" clId="{8E7906DA-8FB9-4B8D-8279-FA7C28D57862}" dt="2022-12-01T09:33:14.607" v="3134" actId="478"/>
          <ac:spMkLst>
            <pc:docMk/>
            <pc:sldMk cId="1817284154" sldId="588"/>
            <ac:spMk id="12" creationId="{6E90527E-A8A1-4DBA-8C7F-6F3C88C64559}"/>
          </ac:spMkLst>
        </pc:spChg>
        <pc:spChg chg="del">
          <ac:chgData name="Kitazawa Masakiyo" userId="2bf3742da7ad8ecb" providerId="LiveId" clId="{8E7906DA-8FB9-4B8D-8279-FA7C28D57862}" dt="2022-12-01T09:33:16.010" v="3135" actId="478"/>
          <ac:spMkLst>
            <pc:docMk/>
            <pc:sldMk cId="1817284154" sldId="588"/>
            <ac:spMk id="13" creationId="{4EF4647A-FCD6-409E-A544-A4AB542F8F4B}"/>
          </ac:spMkLst>
        </pc:spChg>
        <pc:spChg chg="del">
          <ac:chgData name="Kitazawa Masakiyo" userId="2bf3742da7ad8ecb" providerId="LiveId" clId="{8E7906DA-8FB9-4B8D-8279-FA7C28D57862}" dt="2022-12-01T09:32:23.123" v="3125" actId="478"/>
          <ac:spMkLst>
            <pc:docMk/>
            <pc:sldMk cId="1817284154" sldId="588"/>
            <ac:spMk id="23" creationId="{9B8C7CF8-9FFF-4C09-B11E-4183A4FCE735}"/>
          </ac:spMkLst>
        </pc:spChg>
        <pc:spChg chg="del">
          <ac:chgData name="Kitazawa Masakiyo" userId="2bf3742da7ad8ecb" providerId="LiveId" clId="{8E7906DA-8FB9-4B8D-8279-FA7C28D57862}" dt="2022-12-01T09:32:19.556" v="3121" actId="478"/>
          <ac:spMkLst>
            <pc:docMk/>
            <pc:sldMk cId="1817284154" sldId="588"/>
            <ac:spMk id="27" creationId="{65C94BF6-7814-4060-BDF7-8AAF1101160A}"/>
          </ac:spMkLst>
        </pc:spChg>
        <pc:spChg chg="del">
          <ac:chgData name="Kitazawa Masakiyo" userId="2bf3742da7ad8ecb" providerId="LiveId" clId="{8E7906DA-8FB9-4B8D-8279-FA7C28D57862}" dt="2022-12-01T09:32:46.920" v="3131" actId="478"/>
          <ac:spMkLst>
            <pc:docMk/>
            <pc:sldMk cId="1817284154" sldId="588"/>
            <ac:spMk id="33" creationId="{CBE9DC2C-5D65-4346-9E3B-A056F6953F00}"/>
          </ac:spMkLst>
        </pc:spChg>
        <pc:spChg chg="del">
          <ac:chgData name="Kitazawa Masakiyo" userId="2bf3742da7ad8ecb" providerId="LiveId" clId="{8E7906DA-8FB9-4B8D-8279-FA7C28D57862}" dt="2022-12-01T09:32:46.920" v="3131" actId="478"/>
          <ac:spMkLst>
            <pc:docMk/>
            <pc:sldMk cId="1817284154" sldId="588"/>
            <ac:spMk id="34" creationId="{C3163838-1D42-43CE-BA23-5CDB3BEB6361}"/>
          </ac:spMkLst>
        </pc:spChg>
        <pc:spChg chg="del">
          <ac:chgData name="Kitazawa Masakiyo" userId="2bf3742da7ad8ecb" providerId="LiveId" clId="{8E7906DA-8FB9-4B8D-8279-FA7C28D57862}" dt="2022-12-01T09:32:18.575" v="3120" actId="478"/>
          <ac:spMkLst>
            <pc:docMk/>
            <pc:sldMk cId="1817284154" sldId="588"/>
            <ac:spMk id="39" creationId="{6DE6F6DD-E03B-40FD-85B2-2E460ADF374A}"/>
          </ac:spMkLst>
        </pc:spChg>
        <pc:spChg chg="del">
          <ac:chgData name="Kitazawa Masakiyo" userId="2bf3742da7ad8ecb" providerId="LiveId" clId="{8E7906DA-8FB9-4B8D-8279-FA7C28D57862}" dt="2022-12-01T09:32:37.550" v="3128" actId="478"/>
          <ac:spMkLst>
            <pc:docMk/>
            <pc:sldMk cId="1817284154" sldId="588"/>
            <ac:spMk id="44" creationId="{E310CCA3-D688-498B-A26F-A502A16D8A61}"/>
          </ac:spMkLst>
        </pc:spChg>
        <pc:spChg chg="del">
          <ac:chgData name="Kitazawa Masakiyo" userId="2bf3742da7ad8ecb" providerId="LiveId" clId="{8E7906DA-8FB9-4B8D-8279-FA7C28D57862}" dt="2022-12-01T09:32:35.433" v="3127" actId="478"/>
          <ac:spMkLst>
            <pc:docMk/>
            <pc:sldMk cId="1817284154" sldId="588"/>
            <ac:spMk id="45" creationId="{ED98624E-D6CA-4B87-A43C-E25F50B1CB1E}"/>
          </ac:spMkLst>
        </pc:spChg>
        <pc:spChg chg="del">
          <ac:chgData name="Kitazawa Masakiyo" userId="2bf3742da7ad8ecb" providerId="LiveId" clId="{8E7906DA-8FB9-4B8D-8279-FA7C28D57862}" dt="2022-12-01T09:32:43.794" v="3130" actId="478"/>
          <ac:spMkLst>
            <pc:docMk/>
            <pc:sldMk cId="1817284154" sldId="588"/>
            <ac:spMk id="47" creationId="{485EC1A6-3D18-40D0-9C25-D17484A5051E}"/>
          </ac:spMkLst>
        </pc:spChg>
        <pc:spChg chg="del">
          <ac:chgData name="Kitazawa Masakiyo" userId="2bf3742da7ad8ecb" providerId="LiveId" clId="{8E7906DA-8FB9-4B8D-8279-FA7C28D57862}" dt="2022-12-01T09:32:41.854" v="3129" actId="478"/>
          <ac:spMkLst>
            <pc:docMk/>
            <pc:sldMk cId="1817284154" sldId="588"/>
            <ac:spMk id="48" creationId="{2B77A44C-356F-48FF-97B1-3C04F1EE053C}"/>
          </ac:spMkLst>
        </pc:spChg>
        <pc:picChg chg="del">
          <ac:chgData name="Kitazawa Masakiyo" userId="2bf3742da7ad8ecb" providerId="LiveId" clId="{8E7906DA-8FB9-4B8D-8279-FA7C28D57862}" dt="2022-12-01T09:32:20.248" v="3122" actId="478"/>
          <ac:picMkLst>
            <pc:docMk/>
            <pc:sldMk cId="1817284154" sldId="588"/>
            <ac:picMk id="18" creationId="{2FCB46E3-17BE-4716-90FE-239901DA0DCF}"/>
          </ac:picMkLst>
        </pc:picChg>
        <pc:picChg chg="del mod">
          <ac:chgData name="Kitazawa Masakiyo" userId="2bf3742da7ad8ecb" providerId="LiveId" clId="{8E7906DA-8FB9-4B8D-8279-FA7C28D57862}" dt="2022-12-01T09:32:20.896" v="3124" actId="478"/>
          <ac:picMkLst>
            <pc:docMk/>
            <pc:sldMk cId="1817284154" sldId="588"/>
            <ac:picMk id="22" creationId="{2E671838-6D2F-43FE-B6CB-2B8454D3A5CD}"/>
          </ac:picMkLst>
        </pc:picChg>
        <pc:picChg chg="del">
          <ac:chgData name="Kitazawa Masakiyo" userId="2bf3742da7ad8ecb" providerId="LiveId" clId="{8E7906DA-8FB9-4B8D-8279-FA7C28D57862}" dt="2022-12-01T09:32:23.815" v="3126" actId="478"/>
          <ac:picMkLst>
            <pc:docMk/>
            <pc:sldMk cId="1817284154" sldId="588"/>
            <ac:picMk id="32" creationId="{E195F447-A46E-4539-8A3E-3AFC4C0111C8}"/>
          </ac:picMkLst>
        </pc:picChg>
      </pc:sldChg>
      <pc:sldChg chg="modSp">
        <pc:chgData name="Kitazawa Masakiyo" userId="2bf3742da7ad8ecb" providerId="LiveId" clId="{8E7906DA-8FB9-4B8D-8279-FA7C28D57862}" dt="2022-12-01T09:55:32.513" v="3282" actId="20577"/>
        <pc:sldMkLst>
          <pc:docMk/>
          <pc:sldMk cId="3144870091" sldId="589"/>
        </pc:sldMkLst>
        <pc:spChg chg="mod">
          <ac:chgData name="Kitazawa Masakiyo" userId="2bf3742da7ad8ecb" providerId="LiveId" clId="{8E7906DA-8FB9-4B8D-8279-FA7C28D57862}" dt="2022-12-01T09:55:32.513" v="3282" actId="20577"/>
          <ac:spMkLst>
            <pc:docMk/>
            <pc:sldMk cId="3144870091" sldId="589"/>
            <ac:spMk id="17" creationId="{0BBC9503-F9BA-43C8-B47D-2E643625FC57}"/>
          </ac:spMkLst>
        </pc:spChg>
      </pc:sldChg>
      <pc:sldChg chg="addSp delSp modSp del mod">
        <pc:chgData name="Kitazawa Masakiyo" userId="2bf3742da7ad8ecb" providerId="LiveId" clId="{8E7906DA-8FB9-4B8D-8279-FA7C28D57862}" dt="2022-12-01T13:31:08.410" v="3671" actId="2696"/>
        <pc:sldMkLst>
          <pc:docMk/>
          <pc:sldMk cId="2912590617" sldId="590"/>
        </pc:sldMkLst>
        <pc:spChg chg="mod">
          <ac:chgData name="Kitazawa Masakiyo" userId="2bf3742da7ad8ecb" providerId="LiveId" clId="{8E7906DA-8FB9-4B8D-8279-FA7C28D57862}" dt="2022-12-01T13:29:04.906" v="3594" actId="1037"/>
          <ac:spMkLst>
            <pc:docMk/>
            <pc:sldMk cId="2912590617" sldId="590"/>
            <ac:spMk id="6" creationId="{75F19A73-A3DD-4812-98CD-E474051053D8}"/>
          </ac:spMkLst>
        </pc:spChg>
        <pc:spChg chg="mod">
          <ac:chgData name="Kitazawa Masakiyo" userId="2bf3742da7ad8ecb" providerId="LiveId" clId="{8E7906DA-8FB9-4B8D-8279-FA7C28D57862}" dt="2022-12-01T13:31:01.577" v="3670" actId="1076"/>
          <ac:spMkLst>
            <pc:docMk/>
            <pc:sldMk cId="2912590617" sldId="590"/>
            <ac:spMk id="7" creationId="{8BE7C942-2BEC-49FE-AE00-D599A97BD7AA}"/>
          </ac:spMkLst>
        </pc:spChg>
        <pc:spChg chg="del mod">
          <ac:chgData name="Kitazawa Masakiyo" userId="2bf3742da7ad8ecb" providerId="LiveId" clId="{8E7906DA-8FB9-4B8D-8279-FA7C28D57862}" dt="2022-12-01T13:30:03.842" v="3656" actId="21"/>
          <ac:spMkLst>
            <pc:docMk/>
            <pc:sldMk cId="2912590617" sldId="590"/>
            <ac:spMk id="23" creationId="{16619AC7-F488-4C66-B841-CF949CF18282}"/>
          </ac:spMkLst>
        </pc:spChg>
        <pc:spChg chg="del mod">
          <ac:chgData name="Kitazawa Masakiyo" userId="2bf3742da7ad8ecb" providerId="LiveId" clId="{8E7906DA-8FB9-4B8D-8279-FA7C28D57862}" dt="2022-12-01T13:30:03.842" v="3656" actId="21"/>
          <ac:spMkLst>
            <pc:docMk/>
            <pc:sldMk cId="2912590617" sldId="590"/>
            <ac:spMk id="24" creationId="{1F81399D-2F6B-4076-9BF1-787F343DCFAB}"/>
          </ac:spMkLst>
        </pc:spChg>
        <pc:spChg chg="del mod">
          <ac:chgData name="Kitazawa Masakiyo" userId="2bf3742da7ad8ecb" providerId="LiveId" clId="{8E7906DA-8FB9-4B8D-8279-FA7C28D57862}" dt="2022-12-01T13:30:03.842" v="3656" actId="21"/>
          <ac:spMkLst>
            <pc:docMk/>
            <pc:sldMk cId="2912590617" sldId="590"/>
            <ac:spMk id="25" creationId="{DF1D605B-32EC-4B59-A045-41FD1DA8D4D7}"/>
          </ac:spMkLst>
        </pc:spChg>
        <pc:spChg chg="del mod">
          <ac:chgData name="Kitazawa Masakiyo" userId="2bf3742da7ad8ecb" providerId="LiveId" clId="{8E7906DA-8FB9-4B8D-8279-FA7C28D57862}" dt="2022-12-01T13:30:03.842" v="3656" actId="21"/>
          <ac:spMkLst>
            <pc:docMk/>
            <pc:sldMk cId="2912590617" sldId="590"/>
            <ac:spMk id="26" creationId="{32A04CE2-C201-4A4E-9BBB-461D8E66A917}"/>
          </ac:spMkLst>
        </pc:spChg>
        <pc:spChg chg="del mod">
          <ac:chgData name="Kitazawa Masakiyo" userId="2bf3742da7ad8ecb" providerId="LiveId" clId="{8E7906DA-8FB9-4B8D-8279-FA7C28D57862}" dt="2022-12-01T13:30:03.842" v="3656" actId="21"/>
          <ac:spMkLst>
            <pc:docMk/>
            <pc:sldMk cId="2912590617" sldId="590"/>
            <ac:spMk id="27" creationId="{C7F23D1D-71D2-40D1-BF2A-D2DA3B1C2C49}"/>
          </ac:spMkLst>
        </pc:spChg>
        <pc:spChg chg="del mod">
          <ac:chgData name="Kitazawa Masakiyo" userId="2bf3742da7ad8ecb" providerId="LiveId" clId="{8E7906DA-8FB9-4B8D-8279-FA7C28D57862}" dt="2022-12-01T13:30:03.842" v="3656" actId="21"/>
          <ac:spMkLst>
            <pc:docMk/>
            <pc:sldMk cId="2912590617" sldId="590"/>
            <ac:spMk id="28" creationId="{F3D71E75-41AE-40EE-BD15-3E20C84FBE5E}"/>
          </ac:spMkLst>
        </pc:spChg>
        <pc:spChg chg="del mod">
          <ac:chgData name="Kitazawa Masakiyo" userId="2bf3742da7ad8ecb" providerId="LiveId" clId="{8E7906DA-8FB9-4B8D-8279-FA7C28D57862}" dt="2022-12-01T13:30:03.842" v="3656" actId="21"/>
          <ac:spMkLst>
            <pc:docMk/>
            <pc:sldMk cId="2912590617" sldId="590"/>
            <ac:spMk id="29" creationId="{AE75EF66-80EC-4FDB-8E72-17C0A74278E7}"/>
          </ac:spMkLst>
        </pc:spChg>
        <pc:spChg chg="del mod">
          <ac:chgData name="Kitazawa Masakiyo" userId="2bf3742da7ad8ecb" providerId="LiveId" clId="{8E7906DA-8FB9-4B8D-8279-FA7C28D57862}" dt="2022-12-01T13:30:03.842" v="3656" actId="21"/>
          <ac:spMkLst>
            <pc:docMk/>
            <pc:sldMk cId="2912590617" sldId="590"/>
            <ac:spMk id="30" creationId="{288DB8D3-7063-4927-909E-20817750D397}"/>
          </ac:spMkLst>
        </pc:spChg>
        <pc:spChg chg="del mod">
          <ac:chgData name="Kitazawa Masakiyo" userId="2bf3742da7ad8ecb" providerId="LiveId" clId="{8E7906DA-8FB9-4B8D-8279-FA7C28D57862}" dt="2022-12-01T13:30:03.842" v="3656" actId="21"/>
          <ac:spMkLst>
            <pc:docMk/>
            <pc:sldMk cId="2912590617" sldId="590"/>
            <ac:spMk id="43" creationId="{C1F2C7D4-2BEF-4666-A2F2-3D4A893498E7}"/>
          </ac:spMkLst>
        </pc:spChg>
        <pc:spChg chg="add del mod">
          <ac:chgData name="Kitazawa Masakiyo" userId="2bf3742da7ad8ecb" providerId="LiveId" clId="{8E7906DA-8FB9-4B8D-8279-FA7C28D57862}" dt="2022-12-01T13:30:10.577" v="3658"/>
          <ac:spMkLst>
            <pc:docMk/>
            <pc:sldMk cId="2912590617" sldId="590"/>
            <ac:spMk id="49" creationId="{BB3DAE20-1FCE-424C-A060-0FB4C1C6627F}"/>
          </ac:spMkLst>
        </pc:spChg>
        <pc:spChg chg="add del mod">
          <ac:chgData name="Kitazawa Masakiyo" userId="2bf3742da7ad8ecb" providerId="LiveId" clId="{8E7906DA-8FB9-4B8D-8279-FA7C28D57862}" dt="2022-12-01T13:30:10.577" v="3658"/>
          <ac:spMkLst>
            <pc:docMk/>
            <pc:sldMk cId="2912590617" sldId="590"/>
            <ac:spMk id="51" creationId="{E686DEC4-F6BC-41BD-A8E8-B6138134BC2A}"/>
          </ac:spMkLst>
        </pc:spChg>
        <pc:spChg chg="del mod">
          <ac:chgData name="Kitazawa Masakiyo" userId="2bf3742da7ad8ecb" providerId="LiveId" clId="{8E7906DA-8FB9-4B8D-8279-FA7C28D57862}" dt="2022-12-01T13:30:03.842" v="3656" actId="21"/>
          <ac:spMkLst>
            <pc:docMk/>
            <pc:sldMk cId="2912590617" sldId="590"/>
            <ac:spMk id="53" creationId="{A5C9EA1A-685F-4B6A-825B-F130C016DE74}"/>
          </ac:spMkLst>
        </pc:spChg>
        <pc:spChg chg="del mod">
          <ac:chgData name="Kitazawa Masakiyo" userId="2bf3742da7ad8ecb" providerId="LiveId" clId="{8E7906DA-8FB9-4B8D-8279-FA7C28D57862}" dt="2022-12-01T13:30:29.625" v="3662" actId="21"/>
          <ac:spMkLst>
            <pc:docMk/>
            <pc:sldMk cId="2912590617" sldId="590"/>
            <ac:spMk id="54" creationId="{777B336E-9566-4F31-AFA1-404E6229D757}"/>
          </ac:spMkLst>
        </pc:spChg>
        <pc:spChg chg="del mod">
          <ac:chgData name="Kitazawa Masakiyo" userId="2bf3742da7ad8ecb" providerId="LiveId" clId="{8E7906DA-8FB9-4B8D-8279-FA7C28D57862}" dt="2022-12-01T13:30:29.625" v="3662" actId="21"/>
          <ac:spMkLst>
            <pc:docMk/>
            <pc:sldMk cId="2912590617" sldId="590"/>
            <ac:spMk id="55" creationId="{8F8A1863-7C71-41C1-A94B-AB1BD66DB5FA}"/>
          </ac:spMkLst>
        </pc:spChg>
        <pc:spChg chg="add del mod">
          <ac:chgData name="Kitazawa Masakiyo" userId="2bf3742da7ad8ecb" providerId="LiveId" clId="{8E7906DA-8FB9-4B8D-8279-FA7C28D57862}" dt="2022-12-01T13:30:10.577" v="3658"/>
          <ac:spMkLst>
            <pc:docMk/>
            <pc:sldMk cId="2912590617" sldId="590"/>
            <ac:spMk id="57" creationId="{CBF53DE5-0AAB-4EB0-A4BB-7024EF00F609}"/>
          </ac:spMkLst>
        </pc:spChg>
        <pc:spChg chg="add del mod">
          <ac:chgData name="Kitazawa Masakiyo" userId="2bf3742da7ad8ecb" providerId="LiveId" clId="{8E7906DA-8FB9-4B8D-8279-FA7C28D57862}" dt="2022-12-01T13:30:10.577" v="3658"/>
          <ac:spMkLst>
            <pc:docMk/>
            <pc:sldMk cId="2912590617" sldId="590"/>
            <ac:spMk id="59" creationId="{7A26C3A7-1761-4F7B-A18C-44944AC44A58}"/>
          </ac:spMkLst>
        </pc:spChg>
        <pc:spChg chg="add del mod">
          <ac:chgData name="Kitazawa Masakiyo" userId="2bf3742da7ad8ecb" providerId="LiveId" clId="{8E7906DA-8FB9-4B8D-8279-FA7C28D57862}" dt="2022-12-01T13:30:10.577" v="3658"/>
          <ac:spMkLst>
            <pc:docMk/>
            <pc:sldMk cId="2912590617" sldId="590"/>
            <ac:spMk id="60" creationId="{CBB6D088-AD41-4DEB-BC4B-C8A86C5C916D}"/>
          </ac:spMkLst>
        </pc:spChg>
        <pc:spChg chg="add del mod">
          <ac:chgData name="Kitazawa Masakiyo" userId="2bf3742da7ad8ecb" providerId="LiveId" clId="{8E7906DA-8FB9-4B8D-8279-FA7C28D57862}" dt="2022-12-01T13:30:10.577" v="3658"/>
          <ac:spMkLst>
            <pc:docMk/>
            <pc:sldMk cId="2912590617" sldId="590"/>
            <ac:spMk id="61" creationId="{864FB1CE-0C38-4EDC-BD77-8F0A5257B7A1}"/>
          </ac:spMkLst>
        </pc:spChg>
        <pc:spChg chg="add del mod">
          <ac:chgData name="Kitazawa Masakiyo" userId="2bf3742da7ad8ecb" providerId="LiveId" clId="{8E7906DA-8FB9-4B8D-8279-FA7C28D57862}" dt="2022-12-01T13:30:10.577" v="3658"/>
          <ac:spMkLst>
            <pc:docMk/>
            <pc:sldMk cId="2912590617" sldId="590"/>
            <ac:spMk id="62" creationId="{B10EA6C0-1A20-4F85-858E-965787B1E687}"/>
          </ac:spMkLst>
        </pc:spChg>
        <pc:spChg chg="add del mod">
          <ac:chgData name="Kitazawa Masakiyo" userId="2bf3742da7ad8ecb" providerId="LiveId" clId="{8E7906DA-8FB9-4B8D-8279-FA7C28D57862}" dt="2022-12-01T13:30:10.577" v="3658"/>
          <ac:spMkLst>
            <pc:docMk/>
            <pc:sldMk cId="2912590617" sldId="590"/>
            <ac:spMk id="63" creationId="{0C51C6BA-881E-4BC9-B327-7D738ACBA37E}"/>
          </ac:spMkLst>
        </pc:spChg>
        <pc:spChg chg="add del mod">
          <ac:chgData name="Kitazawa Masakiyo" userId="2bf3742da7ad8ecb" providerId="LiveId" clId="{8E7906DA-8FB9-4B8D-8279-FA7C28D57862}" dt="2022-12-01T13:30:10.577" v="3658"/>
          <ac:spMkLst>
            <pc:docMk/>
            <pc:sldMk cId="2912590617" sldId="590"/>
            <ac:spMk id="67" creationId="{D3C5E3AE-1840-416A-AB30-51AD4AC11374}"/>
          </ac:spMkLst>
        </pc:spChg>
        <pc:spChg chg="add del mod">
          <ac:chgData name="Kitazawa Masakiyo" userId="2bf3742da7ad8ecb" providerId="LiveId" clId="{8E7906DA-8FB9-4B8D-8279-FA7C28D57862}" dt="2022-12-01T13:30:10.577" v="3658"/>
          <ac:spMkLst>
            <pc:docMk/>
            <pc:sldMk cId="2912590617" sldId="590"/>
            <ac:spMk id="68" creationId="{54B4312D-BFBA-49A7-97D0-898D714EFA57}"/>
          </ac:spMkLst>
        </pc:spChg>
        <pc:spChg chg="add del mod">
          <ac:chgData name="Kitazawa Masakiyo" userId="2bf3742da7ad8ecb" providerId="LiveId" clId="{8E7906DA-8FB9-4B8D-8279-FA7C28D57862}" dt="2022-12-01T13:30:35.195" v="3664"/>
          <ac:spMkLst>
            <pc:docMk/>
            <pc:sldMk cId="2912590617" sldId="590"/>
            <ac:spMk id="74" creationId="{A7CB8C67-8372-4BD9-8199-973F99B67980}"/>
          </ac:spMkLst>
        </pc:spChg>
        <pc:spChg chg="add del mod">
          <ac:chgData name="Kitazawa Masakiyo" userId="2bf3742da7ad8ecb" providerId="LiveId" clId="{8E7906DA-8FB9-4B8D-8279-FA7C28D57862}" dt="2022-12-01T13:30:35.195" v="3664"/>
          <ac:spMkLst>
            <pc:docMk/>
            <pc:sldMk cId="2912590617" sldId="590"/>
            <ac:spMk id="75" creationId="{8FD79D40-EBF9-4460-89FF-6A23B435D185}"/>
          </ac:spMkLst>
        </pc:spChg>
        <pc:picChg chg="add mod">
          <ac:chgData name="Kitazawa Masakiyo" userId="2bf3742da7ad8ecb" providerId="LiveId" clId="{8E7906DA-8FB9-4B8D-8279-FA7C28D57862}" dt="2022-12-01T13:29:56.476" v="3655" actId="1076"/>
          <ac:picMkLst>
            <pc:docMk/>
            <pc:sldMk cId="2912590617" sldId="590"/>
            <ac:picMk id="5" creationId="{67E63DB3-54FF-4EC2-A465-FB5671FD5905}"/>
          </ac:picMkLst>
        </pc:picChg>
        <pc:picChg chg="add mod">
          <ac:chgData name="Kitazawa Masakiyo" userId="2bf3742da7ad8ecb" providerId="LiveId" clId="{8E7906DA-8FB9-4B8D-8279-FA7C28D57862}" dt="2022-12-01T13:30:24.031" v="3661" actId="1076"/>
          <ac:picMkLst>
            <pc:docMk/>
            <pc:sldMk cId="2912590617" sldId="590"/>
            <ac:picMk id="13" creationId="{A2FD3760-C87B-4097-99DD-BB3F3F9E43E9}"/>
          </ac:picMkLst>
        </pc:picChg>
        <pc:picChg chg="add mod">
          <ac:chgData name="Kitazawa Masakiyo" userId="2bf3742da7ad8ecb" providerId="LiveId" clId="{8E7906DA-8FB9-4B8D-8279-FA7C28D57862}" dt="2022-12-01T13:30:54.535" v="3669" actId="1076"/>
          <ac:picMkLst>
            <pc:docMk/>
            <pc:sldMk cId="2912590617" sldId="590"/>
            <ac:picMk id="14" creationId="{69ADE7AB-9AB3-466F-9F7A-EBEC248BB29C}"/>
          </ac:picMkLst>
        </pc:picChg>
        <pc:picChg chg="del mod">
          <ac:chgData name="Kitazawa Masakiyo" userId="2bf3742da7ad8ecb" providerId="LiveId" clId="{8E7906DA-8FB9-4B8D-8279-FA7C28D57862}" dt="2022-12-01T13:30:03.842" v="3656" actId="21"/>
          <ac:picMkLst>
            <pc:docMk/>
            <pc:sldMk cId="2912590617" sldId="590"/>
            <ac:picMk id="36" creationId="{C85836DD-1AD0-4BFE-9402-5A48A473EF39}"/>
          </ac:picMkLst>
        </pc:picChg>
        <pc:picChg chg="del mod">
          <ac:chgData name="Kitazawa Masakiyo" userId="2bf3742da7ad8ecb" providerId="LiveId" clId="{8E7906DA-8FB9-4B8D-8279-FA7C28D57862}" dt="2022-12-01T13:30:03.842" v="3656" actId="21"/>
          <ac:picMkLst>
            <pc:docMk/>
            <pc:sldMk cId="2912590617" sldId="590"/>
            <ac:picMk id="39" creationId="{9F8EFE26-A87F-4AE6-9011-974F5BC6BFFD}"/>
          </ac:picMkLst>
        </pc:picChg>
        <pc:picChg chg="del mod">
          <ac:chgData name="Kitazawa Masakiyo" userId="2bf3742da7ad8ecb" providerId="LiveId" clId="{8E7906DA-8FB9-4B8D-8279-FA7C28D57862}" dt="2022-12-01T13:30:03.842" v="3656" actId="21"/>
          <ac:picMkLst>
            <pc:docMk/>
            <pc:sldMk cId="2912590617" sldId="590"/>
            <ac:picMk id="42" creationId="{86977E0D-8CA4-43B4-9D76-DA022F1047BA}"/>
          </ac:picMkLst>
        </pc:picChg>
        <pc:picChg chg="del mod">
          <ac:chgData name="Kitazawa Masakiyo" userId="2bf3742da7ad8ecb" providerId="LiveId" clId="{8E7906DA-8FB9-4B8D-8279-FA7C28D57862}" dt="2022-12-01T13:30:29.625" v="3662" actId="21"/>
          <ac:picMkLst>
            <pc:docMk/>
            <pc:sldMk cId="2912590617" sldId="590"/>
            <ac:picMk id="47" creationId="{A723F63B-9080-4F71-86B8-B7EB4C195D6A}"/>
          </ac:picMkLst>
        </pc:picChg>
        <pc:picChg chg="del mod">
          <ac:chgData name="Kitazawa Masakiyo" userId="2bf3742da7ad8ecb" providerId="LiveId" clId="{8E7906DA-8FB9-4B8D-8279-FA7C28D57862}" dt="2022-12-01T13:30:29.625" v="3662" actId="21"/>
          <ac:picMkLst>
            <pc:docMk/>
            <pc:sldMk cId="2912590617" sldId="590"/>
            <ac:picMk id="50" creationId="{0CAD8B29-E494-4644-A154-81AE260C7255}"/>
          </ac:picMkLst>
        </pc:picChg>
        <pc:picChg chg="add del mod">
          <ac:chgData name="Kitazawa Masakiyo" userId="2bf3742da7ad8ecb" providerId="LiveId" clId="{8E7906DA-8FB9-4B8D-8279-FA7C28D57862}" dt="2022-12-01T13:30:10.577" v="3658"/>
          <ac:picMkLst>
            <pc:docMk/>
            <pc:sldMk cId="2912590617" sldId="590"/>
            <ac:picMk id="64" creationId="{4B5FA55F-C27A-434A-ADC5-521ECF8FC077}"/>
          </ac:picMkLst>
        </pc:picChg>
        <pc:picChg chg="add del mod">
          <ac:chgData name="Kitazawa Masakiyo" userId="2bf3742da7ad8ecb" providerId="LiveId" clId="{8E7906DA-8FB9-4B8D-8279-FA7C28D57862}" dt="2022-12-01T13:30:10.577" v="3658"/>
          <ac:picMkLst>
            <pc:docMk/>
            <pc:sldMk cId="2912590617" sldId="590"/>
            <ac:picMk id="65" creationId="{F2F430D0-8237-42D4-827A-261506917707}"/>
          </ac:picMkLst>
        </pc:picChg>
        <pc:picChg chg="add del mod">
          <ac:chgData name="Kitazawa Masakiyo" userId="2bf3742da7ad8ecb" providerId="LiveId" clId="{8E7906DA-8FB9-4B8D-8279-FA7C28D57862}" dt="2022-12-01T13:30:10.577" v="3658"/>
          <ac:picMkLst>
            <pc:docMk/>
            <pc:sldMk cId="2912590617" sldId="590"/>
            <ac:picMk id="66" creationId="{3CCFF1F1-6048-4D23-9EFD-0A930ABC570A}"/>
          </ac:picMkLst>
        </pc:picChg>
        <pc:picChg chg="add del mod">
          <ac:chgData name="Kitazawa Masakiyo" userId="2bf3742da7ad8ecb" providerId="LiveId" clId="{8E7906DA-8FB9-4B8D-8279-FA7C28D57862}" dt="2022-12-01T13:30:35.195" v="3664"/>
          <ac:picMkLst>
            <pc:docMk/>
            <pc:sldMk cId="2912590617" sldId="590"/>
            <ac:picMk id="71" creationId="{4D15084C-2F19-43AE-88C8-CE71493C992E}"/>
          </ac:picMkLst>
        </pc:picChg>
        <pc:picChg chg="add del mod">
          <ac:chgData name="Kitazawa Masakiyo" userId="2bf3742da7ad8ecb" providerId="LiveId" clId="{8E7906DA-8FB9-4B8D-8279-FA7C28D57862}" dt="2022-12-01T13:30:35.195" v="3664"/>
          <ac:picMkLst>
            <pc:docMk/>
            <pc:sldMk cId="2912590617" sldId="590"/>
            <ac:picMk id="72" creationId="{600331C7-D783-43DD-BDE8-D9F95BC73F43}"/>
          </ac:picMkLst>
        </pc:picChg>
        <pc:cxnChg chg="del mod">
          <ac:chgData name="Kitazawa Masakiyo" userId="2bf3742da7ad8ecb" providerId="LiveId" clId="{8E7906DA-8FB9-4B8D-8279-FA7C28D57862}" dt="2022-12-01T13:30:03.842" v="3656" actId="21"/>
          <ac:cxnSpMkLst>
            <pc:docMk/>
            <pc:sldMk cId="2912590617" sldId="590"/>
            <ac:cxnSpMk id="11" creationId="{EBD1FEE1-4382-4EAC-9A0E-2C7A3519DFF4}"/>
          </ac:cxnSpMkLst>
        </pc:cxnChg>
        <pc:cxnChg chg="del mod">
          <ac:chgData name="Kitazawa Masakiyo" userId="2bf3742da7ad8ecb" providerId="LiveId" clId="{8E7906DA-8FB9-4B8D-8279-FA7C28D57862}" dt="2022-12-01T13:30:03.842" v="3656" actId="21"/>
          <ac:cxnSpMkLst>
            <pc:docMk/>
            <pc:sldMk cId="2912590617" sldId="590"/>
            <ac:cxnSpMk id="12" creationId="{ED57A5EE-CEEA-4F00-9EE3-F613B4420BC3}"/>
          </ac:cxnSpMkLst>
        </pc:cxnChg>
        <pc:cxnChg chg="del mod">
          <ac:chgData name="Kitazawa Masakiyo" userId="2bf3742da7ad8ecb" providerId="LiveId" clId="{8E7906DA-8FB9-4B8D-8279-FA7C28D57862}" dt="2022-12-01T13:30:03.842" v="3656" actId="21"/>
          <ac:cxnSpMkLst>
            <pc:docMk/>
            <pc:sldMk cId="2912590617" sldId="590"/>
            <ac:cxnSpMk id="16" creationId="{076DA0CF-F086-42B0-A3B3-9D054E7157C4}"/>
          </ac:cxnSpMkLst>
        </pc:cxnChg>
        <pc:cxnChg chg="del mod">
          <ac:chgData name="Kitazawa Masakiyo" userId="2bf3742da7ad8ecb" providerId="LiveId" clId="{8E7906DA-8FB9-4B8D-8279-FA7C28D57862}" dt="2022-12-01T13:30:03.842" v="3656" actId="21"/>
          <ac:cxnSpMkLst>
            <pc:docMk/>
            <pc:sldMk cId="2912590617" sldId="590"/>
            <ac:cxnSpMk id="17" creationId="{D7D81B0D-231D-4C8F-9F50-0E0ED9565E32}"/>
          </ac:cxnSpMkLst>
        </pc:cxnChg>
        <pc:cxnChg chg="del mod">
          <ac:chgData name="Kitazawa Masakiyo" userId="2bf3742da7ad8ecb" providerId="LiveId" clId="{8E7906DA-8FB9-4B8D-8279-FA7C28D57862}" dt="2022-12-01T13:30:03.842" v="3656" actId="21"/>
          <ac:cxnSpMkLst>
            <pc:docMk/>
            <pc:sldMk cId="2912590617" sldId="590"/>
            <ac:cxnSpMk id="20" creationId="{019808DE-851D-4B0E-981F-F5A4231489BA}"/>
          </ac:cxnSpMkLst>
        </pc:cxnChg>
        <pc:cxnChg chg="add del mod">
          <ac:chgData name="Kitazawa Masakiyo" userId="2bf3742da7ad8ecb" providerId="LiveId" clId="{8E7906DA-8FB9-4B8D-8279-FA7C28D57862}" dt="2022-12-01T13:30:10.577" v="3658"/>
          <ac:cxnSpMkLst>
            <pc:docMk/>
            <pc:sldMk cId="2912590617" sldId="590"/>
            <ac:cxnSpMk id="38" creationId="{6599BB11-2416-45E0-B728-CE43642AA80F}"/>
          </ac:cxnSpMkLst>
        </pc:cxnChg>
        <pc:cxnChg chg="add del mod">
          <ac:chgData name="Kitazawa Masakiyo" userId="2bf3742da7ad8ecb" providerId="LiveId" clId="{8E7906DA-8FB9-4B8D-8279-FA7C28D57862}" dt="2022-12-01T13:30:10.577" v="3658"/>
          <ac:cxnSpMkLst>
            <pc:docMk/>
            <pc:sldMk cId="2912590617" sldId="590"/>
            <ac:cxnSpMk id="40" creationId="{55F7C12B-46E9-4F16-9F9D-A566B3CF30DA}"/>
          </ac:cxnSpMkLst>
        </pc:cxnChg>
        <pc:cxnChg chg="add del mod">
          <ac:chgData name="Kitazawa Masakiyo" userId="2bf3742da7ad8ecb" providerId="LiveId" clId="{8E7906DA-8FB9-4B8D-8279-FA7C28D57862}" dt="2022-12-01T13:30:10.577" v="3658"/>
          <ac:cxnSpMkLst>
            <pc:docMk/>
            <pc:sldMk cId="2912590617" sldId="590"/>
            <ac:cxnSpMk id="41" creationId="{818F837D-3C7C-4608-9E5C-41D1E8443F2B}"/>
          </ac:cxnSpMkLst>
        </pc:cxnChg>
        <pc:cxnChg chg="del mod">
          <ac:chgData name="Kitazawa Masakiyo" userId="2bf3742da7ad8ecb" providerId="LiveId" clId="{8E7906DA-8FB9-4B8D-8279-FA7C28D57862}" dt="2022-12-01T13:30:29.625" v="3662" actId="21"/>
          <ac:cxnSpMkLst>
            <pc:docMk/>
            <pc:sldMk cId="2912590617" sldId="590"/>
            <ac:cxnSpMk id="44" creationId="{02A667E1-4B3A-49A6-8306-501D0B5547AF}"/>
          </ac:cxnSpMkLst>
        </pc:cxnChg>
        <pc:cxnChg chg="del mod">
          <ac:chgData name="Kitazawa Masakiyo" userId="2bf3742da7ad8ecb" providerId="LiveId" clId="{8E7906DA-8FB9-4B8D-8279-FA7C28D57862}" dt="2022-12-01T13:30:29.625" v="3662" actId="21"/>
          <ac:cxnSpMkLst>
            <pc:docMk/>
            <pc:sldMk cId="2912590617" sldId="590"/>
            <ac:cxnSpMk id="45" creationId="{42FD2F2C-6592-4D02-8986-9705B3B0187C}"/>
          </ac:cxnSpMkLst>
        </pc:cxnChg>
        <pc:cxnChg chg="add del mod">
          <ac:chgData name="Kitazawa Masakiyo" userId="2bf3742da7ad8ecb" providerId="LiveId" clId="{8E7906DA-8FB9-4B8D-8279-FA7C28D57862}" dt="2022-12-01T13:30:10.577" v="3658"/>
          <ac:cxnSpMkLst>
            <pc:docMk/>
            <pc:sldMk cId="2912590617" sldId="590"/>
            <ac:cxnSpMk id="46" creationId="{2AB0819F-9363-4797-BCAF-F9A05E7790CF}"/>
          </ac:cxnSpMkLst>
        </pc:cxnChg>
        <pc:cxnChg chg="add del mod">
          <ac:chgData name="Kitazawa Masakiyo" userId="2bf3742da7ad8ecb" providerId="LiveId" clId="{8E7906DA-8FB9-4B8D-8279-FA7C28D57862}" dt="2022-12-01T13:30:10.577" v="3658"/>
          <ac:cxnSpMkLst>
            <pc:docMk/>
            <pc:sldMk cId="2912590617" sldId="590"/>
            <ac:cxnSpMk id="48" creationId="{6EF4456F-0288-4250-B443-7713A4E0EC01}"/>
          </ac:cxnSpMkLst>
        </pc:cxnChg>
        <pc:cxnChg chg="del mod">
          <ac:chgData name="Kitazawa Masakiyo" userId="2bf3742da7ad8ecb" providerId="LiveId" clId="{8E7906DA-8FB9-4B8D-8279-FA7C28D57862}" dt="2022-12-01T13:30:29.625" v="3662" actId="21"/>
          <ac:cxnSpMkLst>
            <pc:docMk/>
            <pc:sldMk cId="2912590617" sldId="590"/>
            <ac:cxnSpMk id="52" creationId="{12689800-162D-424C-A4DA-77C9FF9802D2}"/>
          </ac:cxnSpMkLst>
        </pc:cxnChg>
        <pc:cxnChg chg="add del mod">
          <ac:chgData name="Kitazawa Masakiyo" userId="2bf3742da7ad8ecb" providerId="LiveId" clId="{8E7906DA-8FB9-4B8D-8279-FA7C28D57862}" dt="2022-12-01T13:30:35.195" v="3664"/>
          <ac:cxnSpMkLst>
            <pc:docMk/>
            <pc:sldMk cId="2912590617" sldId="590"/>
            <ac:cxnSpMk id="69" creationId="{D9045EB8-8D90-4FE7-A7A7-0F3E033D2FEF}"/>
          </ac:cxnSpMkLst>
        </pc:cxnChg>
        <pc:cxnChg chg="add del mod">
          <ac:chgData name="Kitazawa Masakiyo" userId="2bf3742da7ad8ecb" providerId="LiveId" clId="{8E7906DA-8FB9-4B8D-8279-FA7C28D57862}" dt="2022-12-01T13:30:35.195" v="3664"/>
          <ac:cxnSpMkLst>
            <pc:docMk/>
            <pc:sldMk cId="2912590617" sldId="590"/>
            <ac:cxnSpMk id="70" creationId="{D2C8CC3D-9711-498E-94AC-32D4C8373E19}"/>
          </ac:cxnSpMkLst>
        </pc:cxnChg>
        <pc:cxnChg chg="add del mod">
          <ac:chgData name="Kitazawa Masakiyo" userId="2bf3742da7ad8ecb" providerId="LiveId" clId="{8E7906DA-8FB9-4B8D-8279-FA7C28D57862}" dt="2022-12-01T13:30:35.195" v="3664"/>
          <ac:cxnSpMkLst>
            <pc:docMk/>
            <pc:sldMk cId="2912590617" sldId="590"/>
            <ac:cxnSpMk id="73" creationId="{949006F7-008D-4ACA-A753-3BDFC3B4F2E4}"/>
          </ac:cxnSpMkLst>
        </pc:cxnChg>
      </pc:sldChg>
    </pc:docChg>
  </pc:docChgLst>
  <pc:docChgLst>
    <pc:chgData name="Kitazawa Masakiyo" userId="2bf3742da7ad8ecb" providerId="LiveId" clId="{C3319DF0-672F-484E-9379-5FB1B9723CB0}"/>
    <pc:docChg chg="undo redo custSel addSld delSld modSld sldOrd">
      <pc:chgData name="Kitazawa Masakiyo" userId="2bf3742da7ad8ecb" providerId="LiveId" clId="{C3319DF0-672F-484E-9379-5FB1B9723CB0}" dt="2021-09-11T04:59:41.161" v="11582" actId="1076"/>
      <pc:docMkLst>
        <pc:docMk/>
      </pc:docMkLst>
      <pc:sldChg chg="modSp mod">
        <pc:chgData name="Kitazawa Masakiyo" userId="2bf3742da7ad8ecb" providerId="LiveId" clId="{C3319DF0-672F-484E-9379-5FB1B9723CB0}" dt="2021-09-11T00:38:31.292" v="8788" actId="404"/>
        <pc:sldMkLst>
          <pc:docMk/>
          <pc:sldMk cId="1310061875" sldId="256"/>
        </pc:sldMkLst>
        <pc:spChg chg="mod">
          <ac:chgData name="Kitazawa Masakiyo" userId="2bf3742da7ad8ecb" providerId="LiveId" clId="{C3319DF0-672F-484E-9379-5FB1B9723CB0}" dt="2021-09-10T06:35:24.691" v="93" actId="403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6:35:11.028" v="91" actId="1035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38:31.292" v="8788" actId="404"/>
          <ac:spMkLst>
            <pc:docMk/>
            <pc:sldMk cId="1310061875" sldId="256"/>
            <ac:spMk id="4" creationId="{00000000-0000-0000-0000-000000000000}"/>
          </ac:spMkLst>
        </pc:spChg>
      </pc:sldChg>
      <pc:sldChg chg="addSp delSp modSp del mod">
        <pc:chgData name="Kitazawa Masakiyo" userId="2bf3742da7ad8ecb" providerId="LiveId" clId="{C3319DF0-672F-484E-9379-5FB1B9723CB0}" dt="2021-09-11T02:00:26.886" v="10804" actId="2696"/>
        <pc:sldMkLst>
          <pc:docMk/>
          <pc:sldMk cId="2637124215" sldId="321"/>
        </pc:sldMkLst>
        <pc:spChg chg="mod">
          <ac:chgData name="Kitazawa Masakiyo" userId="2bf3742da7ad8ecb" providerId="LiveId" clId="{C3319DF0-672F-484E-9379-5FB1B9723CB0}" dt="2021-09-10T08:24:52.101" v="572" actId="20577"/>
          <ac:spMkLst>
            <pc:docMk/>
            <pc:sldMk cId="2637124215" sldId="321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09:27:52.388" v="785" actId="478"/>
          <ac:spMkLst>
            <pc:docMk/>
            <pc:sldMk cId="2637124215" sldId="321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54.280" v="10739" actId="122"/>
          <ac:spMkLst>
            <pc:docMk/>
            <pc:sldMk cId="2637124215" sldId="321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03.873" v="10741" actId="1076"/>
          <ac:spMkLst>
            <pc:docMk/>
            <pc:sldMk cId="2637124215" sldId="321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34.848" v="10746" actId="1076"/>
          <ac:spMkLst>
            <pc:docMk/>
            <pc:sldMk cId="2637124215" sldId="321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27.919" v="10725" actId="1076"/>
          <ac:spMkLst>
            <pc:docMk/>
            <pc:sldMk cId="2637124215" sldId="321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4:43.971" v="10649" actId="1076"/>
          <ac:spMkLst>
            <pc:docMk/>
            <pc:sldMk cId="2637124215" sldId="321"/>
            <ac:spMk id="10" creationId="{4BD670F3-BCAC-40B8-A1BD-A481C745E972}"/>
          </ac:spMkLst>
        </pc:spChg>
        <pc:spChg chg="add mod">
          <ac:chgData name="Kitazawa Masakiyo" userId="2bf3742da7ad8ecb" providerId="LiveId" clId="{C3319DF0-672F-484E-9379-5FB1B9723CB0}" dt="2021-09-11T01:56:51.480" v="10749" actId="14838"/>
          <ac:spMkLst>
            <pc:docMk/>
            <pc:sldMk cId="2637124215" sldId="321"/>
            <ac:spMk id="12" creationId="{453F0B63-2DC9-4C92-841D-7E0E65A27D39}"/>
          </ac:spMkLst>
        </pc:spChg>
        <pc:picChg chg="del">
          <ac:chgData name="Kitazawa Masakiyo" userId="2bf3742da7ad8ecb" providerId="LiveId" clId="{C3319DF0-672F-484E-9379-5FB1B9723CB0}" dt="2021-09-10T08:24:18.515" v="550" actId="21"/>
          <ac:picMkLst>
            <pc:docMk/>
            <pc:sldMk cId="2637124215" sldId="321"/>
            <ac:picMk id="6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08:20:17.695" v="547" actId="21"/>
          <ac:picMkLst>
            <pc:docMk/>
            <pc:sldMk cId="2637124215" sldId="321"/>
            <ac:picMk id="10" creationId="{58770BC2-2137-446E-9382-DC77C3E8329E}"/>
          </ac:picMkLst>
        </pc:picChg>
        <pc:picChg chg="add mod ord modCrop">
          <ac:chgData name="Kitazawa Masakiyo" userId="2bf3742da7ad8ecb" providerId="LiveId" clId="{C3319DF0-672F-484E-9379-5FB1B9723CB0}" dt="2021-09-10T08:35:08.729" v="777" actId="732"/>
          <ac:picMkLst>
            <pc:docMk/>
            <pc:sldMk cId="2637124215" sldId="321"/>
            <ac:picMk id="11" creationId="{58AA3BF5-9E85-4CE3-8423-E5B64EE24FCF}"/>
          </ac:picMkLst>
        </pc:picChg>
      </pc:sldChg>
      <pc:sldChg chg="addSp delSp modSp del mod ord delAnim modAnim">
        <pc:chgData name="Kitazawa Masakiyo" userId="2bf3742da7ad8ecb" providerId="LiveId" clId="{C3319DF0-672F-484E-9379-5FB1B9723CB0}" dt="2021-09-10T15:55:19.432" v="4214" actId="2696"/>
        <pc:sldMkLst>
          <pc:docMk/>
          <pc:sldMk cId="1857290847" sldId="419"/>
        </pc:sldMkLst>
        <pc:spChg chg="mod">
          <ac:chgData name="Kitazawa Masakiyo" userId="2bf3742da7ad8ecb" providerId="LiveId" clId="{C3319DF0-672F-484E-9379-5FB1B9723CB0}" dt="2021-09-10T12:11:13.269" v="2111" actId="113"/>
          <ac:spMkLst>
            <pc:docMk/>
            <pc:sldMk cId="1857290847" sldId="419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5" creationId="{BCF8E81A-4CBB-4B68-89D8-3DC12DF5DF52}"/>
          </ac:spMkLst>
        </pc:spChg>
        <pc:spChg chg="del">
          <ac:chgData name="Kitazawa Masakiyo" userId="2bf3742da7ad8ecb" providerId="LiveId" clId="{C3319DF0-672F-484E-9379-5FB1B9723CB0}" dt="2021-09-10T12:03:15.220" v="2073" actId="478"/>
          <ac:spMkLst>
            <pc:docMk/>
            <pc:sldMk cId="1857290847" sldId="419"/>
            <ac:spMk id="6" creationId="{00000000-0000-0000-0000-000000000000}"/>
          </ac:spMkLst>
        </pc:spChg>
        <pc:spChg chg="add del mod ord">
          <ac:chgData name="Kitazawa Masakiyo" userId="2bf3742da7ad8ecb" providerId="LiveId" clId="{C3319DF0-672F-484E-9379-5FB1B9723CB0}" dt="2021-09-10T15:47:15.551" v="3971" actId="478"/>
          <ac:spMkLst>
            <pc:docMk/>
            <pc:sldMk cId="1857290847" sldId="419"/>
            <ac:spMk id="7" creationId="{085C1840-DDD3-417F-92A0-A3C67FA1CC74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1" creationId="{00000000-0000-0000-0000-000000000000}"/>
          </ac:spMkLst>
        </pc:spChg>
        <pc:spChg chg="add del mod">
          <ac:chgData name="Kitazawa Masakiyo" userId="2bf3742da7ad8ecb" providerId="LiveId" clId="{C3319DF0-672F-484E-9379-5FB1B9723CB0}" dt="2021-09-10T15:47:16.605" v="3972" actId="478"/>
          <ac:spMkLst>
            <pc:docMk/>
            <pc:sldMk cId="1857290847" sldId="419"/>
            <ac:spMk id="21" creationId="{A416B34E-E03C-4C03-8B6B-CEFFC39A0F3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22" creationId="{ABB11A06-0F78-48C4-8438-9CC2A133E041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6" creationId="{069D143C-FF8B-4D45-9492-A990FCF240F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7" creationId="{01FAC104-6024-452D-970E-2199FBFB35A7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29" creationId="{3633708E-A328-47C9-88EF-146B7610A3BF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30" creationId="{3216055C-0681-40B7-A136-4AE6A92091D3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0:00.977" v="2069" actId="478"/>
          <ac:spMkLst>
            <pc:docMk/>
            <pc:sldMk cId="1857290847" sldId="419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4:08.153" v="2092" actId="478"/>
          <ac:spMkLst>
            <pc:docMk/>
            <pc:sldMk cId="1857290847" sldId="419"/>
            <ac:spMk id="5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05.977" v="757" actId="1076"/>
          <ac:spMkLst>
            <pc:docMk/>
            <pc:sldMk cId="1857290847" sldId="419"/>
            <ac:spMk id="5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26.305" v="774" actId="1076"/>
          <ac:spMkLst>
            <pc:docMk/>
            <pc:sldMk cId="1857290847" sldId="419"/>
            <ac:spMk id="61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5.530" v="2078" actId="478"/>
          <ac:spMkLst>
            <pc:docMk/>
            <pc:sldMk cId="1857290847" sldId="419"/>
            <ac:spMk id="66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4.227" v="2077" actId="478"/>
          <ac:spMkLst>
            <pc:docMk/>
            <pc:sldMk cId="1857290847" sldId="419"/>
            <ac:spMk id="67" creationId="{00000000-0000-0000-0000-000000000000}"/>
          </ac:spMkLst>
        </pc:spChg>
        <pc:grpChg chg="del ord">
          <ac:chgData name="Kitazawa Masakiyo" userId="2bf3742da7ad8ecb" providerId="LiveId" clId="{C3319DF0-672F-484E-9379-5FB1B9723CB0}" dt="2021-09-10T15:55:11.886" v="4212" actId="21"/>
          <ac:grpSpMkLst>
            <pc:docMk/>
            <pc:sldMk cId="1857290847" sldId="419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23.581" v="3973" actId="164"/>
          <ac:grpSpMkLst>
            <pc:docMk/>
            <pc:sldMk cId="1857290847" sldId="419"/>
            <ac:grpSpMk id="6" creationId="{336571A2-635D-4C46-B46C-3F8BB1D9A32C}"/>
          </ac:grpSpMkLst>
        </pc:grpChg>
        <pc:grpChg chg="add mod">
          <ac:chgData name="Kitazawa Masakiyo" userId="2bf3742da7ad8ecb" providerId="LiveId" clId="{C3319DF0-672F-484E-9379-5FB1B9723CB0}" dt="2021-09-10T15:48:22.957" v="4007"/>
          <ac:grpSpMkLst>
            <pc:docMk/>
            <pc:sldMk cId="1857290847" sldId="419"/>
            <ac:grpSpMk id="25" creationId="{447278C3-DBFB-4F23-8B8A-4BA594BC5916}"/>
          </ac:grpSpMkLst>
        </pc:grpChg>
        <pc:grpChg chg="add mod">
          <ac:chgData name="Kitazawa Masakiyo" userId="2bf3742da7ad8ecb" providerId="LiveId" clId="{C3319DF0-672F-484E-9379-5FB1B9723CB0}" dt="2021-09-10T15:48:36.020" v="4009"/>
          <ac:grpSpMkLst>
            <pc:docMk/>
            <pc:sldMk cId="1857290847" sldId="419"/>
            <ac:grpSpMk id="28" creationId="{5C588347-7279-4D2D-A0E3-36C1E028B20A}"/>
          </ac:grpSpMkLst>
        </pc:grpChg>
        <pc:grpChg chg="del">
          <ac:chgData name="Kitazawa Masakiyo" userId="2bf3742da7ad8ecb" providerId="LiveId" clId="{C3319DF0-672F-484E-9379-5FB1B9723CB0}" dt="2021-09-10T15:55:03.922" v="4210" actId="21"/>
          <ac:grpSpMkLst>
            <pc:docMk/>
            <pc:sldMk cId="1857290847" sldId="419"/>
            <ac:grpSpMk id="56" creationId="{00000000-0000-0000-0000-000000000000}"/>
          </ac:grpSpMkLst>
        </pc:grpChg>
        <pc:grpChg chg="del">
          <ac:chgData name="Kitazawa Masakiyo" userId="2bf3742da7ad8ecb" providerId="LiveId" clId="{C3319DF0-672F-484E-9379-5FB1B9723CB0}" dt="2021-09-10T12:03:34.227" v="2077" actId="478"/>
          <ac:grpSpMkLst>
            <pc:docMk/>
            <pc:sldMk cId="1857290847" sldId="419"/>
            <ac:grpSpMk id="65" creationId="{00000000-0000-0000-0000-000000000000}"/>
          </ac:grpSpMkLst>
        </pc:grpChg>
        <pc:picChg chg="add del">
          <ac:chgData name="Kitazawa Masakiyo" userId="2bf3742da7ad8ecb" providerId="LiveId" clId="{C3319DF0-672F-484E-9379-5FB1B9723CB0}" dt="2021-09-10T12:03:18.163" v="2074" actId="478"/>
          <ac:picMkLst>
            <pc:docMk/>
            <pc:sldMk cId="1857290847" sldId="419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0T12:10:59.008" v="2110" actId="1038"/>
          <ac:picMkLst>
            <pc:docMk/>
            <pc:sldMk cId="1857290847" sldId="419"/>
            <ac:picMk id="46" creationId="{00000000-0000-0000-0000-000000000000}"/>
          </ac:picMkLst>
        </pc:picChg>
        <pc:picChg chg="del">
          <ac:chgData name="Kitazawa Masakiyo" userId="2bf3742da7ad8ecb" providerId="LiveId" clId="{C3319DF0-672F-484E-9379-5FB1B9723CB0}" dt="2021-09-10T06:38:08.872" v="196" actId="21"/>
          <ac:picMkLst>
            <pc:docMk/>
            <pc:sldMk cId="1857290847" sldId="419"/>
            <ac:picMk id="63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11:56:43.606" v="2059"/>
          <ac:picMkLst>
            <pc:docMk/>
            <pc:sldMk cId="1857290847" sldId="419"/>
            <ac:picMk id="64" creationId="{BDF5AE86-DC23-48F1-B2DA-AF1F46BEA963}"/>
          </ac:picMkLst>
        </pc:picChg>
        <pc:picChg chg="add mod ord">
          <ac:chgData name="Kitazawa Masakiyo" userId="2bf3742da7ad8ecb" providerId="LiveId" clId="{C3319DF0-672F-484E-9379-5FB1B9723CB0}" dt="2021-09-10T12:04:01.429" v="2091" actId="1036"/>
          <ac:picMkLst>
            <pc:docMk/>
            <pc:sldMk cId="1857290847" sldId="419"/>
            <ac:picMk id="68" creationId="{89D20072-17AD-4EA7-8D62-420CBDF75AB4}"/>
          </ac:picMkLst>
        </pc:picChg>
        <pc:cxnChg chg="mod">
          <ac:chgData name="Kitazawa Masakiyo" userId="2bf3742da7ad8ecb" providerId="LiveId" clId="{C3319DF0-672F-484E-9379-5FB1B9723CB0}" dt="2021-09-10T12:10:59.008" v="2110" actId="1038"/>
          <ac:cxnSpMkLst>
            <pc:docMk/>
            <pc:sldMk cId="1857290847" sldId="419"/>
            <ac:cxnSpMk id="45" creationId="{00000000-0000-0000-0000-000000000000}"/>
          </ac:cxnSpMkLst>
        </pc:cxnChg>
      </pc:sldChg>
      <pc:sldChg chg="modSp mod ord">
        <pc:chgData name="Kitazawa Masakiyo" userId="2bf3742da7ad8ecb" providerId="LiveId" clId="{C3319DF0-672F-484E-9379-5FB1B9723CB0}" dt="2021-09-11T01:00:56.212" v="9209" actId="20577"/>
        <pc:sldMkLst>
          <pc:docMk/>
          <pc:sldMk cId="2492989210" sldId="421"/>
        </pc:sldMkLst>
        <pc:spChg chg="mod">
          <ac:chgData name="Kitazawa Masakiyo" userId="2bf3742da7ad8ecb" providerId="LiveId" clId="{C3319DF0-672F-484E-9379-5FB1B9723CB0}" dt="2021-09-10T16:43:02.949" v="5539" actId="20577"/>
          <ac:spMkLst>
            <pc:docMk/>
            <pc:sldMk cId="2492989210" sldId="421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0:56.212" v="9209" actId="20577"/>
          <ac:spMkLst>
            <pc:docMk/>
            <pc:sldMk cId="2492989210" sldId="421"/>
            <ac:spMk id="49" creationId="{00000000-0000-0000-0000-000000000000}"/>
          </ac:spMkLst>
        </pc:spChg>
      </pc:sldChg>
      <pc:sldChg chg="addSp delSp modSp mod modAnim">
        <pc:chgData name="Kitazawa Masakiyo" userId="2bf3742da7ad8ecb" providerId="LiveId" clId="{C3319DF0-672F-484E-9379-5FB1B9723CB0}" dt="2021-09-11T04:59:41.161" v="11582" actId="1076"/>
        <pc:sldMkLst>
          <pc:docMk/>
          <pc:sldMk cId="3423327001" sldId="447"/>
        </pc:sldMkLst>
        <pc:spChg chg="mod">
          <ac:chgData name="Kitazawa Masakiyo" userId="2bf3742da7ad8ecb" providerId="LiveId" clId="{C3319DF0-672F-484E-9379-5FB1B9723CB0}" dt="2021-09-11T01:47:13.597" v="10131" actId="20577"/>
          <ac:spMkLst>
            <pc:docMk/>
            <pc:sldMk cId="3423327001" sldId="447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9:41.161" v="11582" actId="1076"/>
          <ac:spMkLst>
            <pc:docMk/>
            <pc:sldMk cId="3423327001" sldId="447"/>
            <ac:spMk id="6" creationId="{1848F712-F4EF-476A-B85B-4EE6AB6E211F}"/>
          </ac:spMkLst>
        </pc:spChg>
        <pc:spChg chg="add mod">
          <ac:chgData name="Kitazawa Masakiyo" userId="2bf3742da7ad8ecb" providerId="LiveId" clId="{C3319DF0-672F-484E-9379-5FB1B9723CB0}" dt="2021-09-11T01:50:06.101" v="10402" actId="1076"/>
          <ac:spMkLst>
            <pc:docMk/>
            <pc:sldMk cId="3423327001" sldId="447"/>
            <ac:spMk id="7" creationId="{B5C8387A-FECD-4949-9ECB-13BF8336B062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8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41.054" v="10528" actId="20577"/>
          <ac:spMkLst>
            <pc:docMk/>
            <pc:sldMk cId="3423327001" sldId="447"/>
            <ac:spMk id="9" creationId="{63A998B7-71E8-4A9A-9BC8-5D85DF2A61D7}"/>
          </ac:spMkLst>
        </pc:spChg>
        <pc:spChg chg="mod">
          <ac:chgData name="Kitazawa Masakiyo" userId="2bf3742da7ad8ecb" providerId="LiveId" clId="{C3319DF0-672F-484E-9379-5FB1B9723CB0}" dt="2021-09-11T01:49:33.605" v="10352" actId="1035"/>
          <ac:spMkLst>
            <pc:docMk/>
            <pc:sldMk cId="3423327001" sldId="447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7:20.972" v="10133" actId="478"/>
          <ac:spMkLst>
            <pc:docMk/>
            <pc:sldMk cId="3423327001" sldId="447"/>
            <ac:spMk id="20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3:04.137" v="10593" actId="20577"/>
          <ac:spMkLst>
            <pc:docMk/>
            <pc:sldMk cId="3423327001" sldId="447"/>
            <ac:spMk id="21" creationId="{5CEFC868-3916-4876-AC59-99F0644FFDCF}"/>
          </ac:spMkLst>
        </pc:spChg>
        <pc:spChg chg="mod">
          <ac:chgData name="Kitazawa Masakiyo" userId="2bf3742da7ad8ecb" providerId="LiveId" clId="{C3319DF0-672F-484E-9379-5FB1B9723CB0}" dt="2021-09-11T03:26:12.178" v="11275" actId="1035"/>
          <ac:spMkLst>
            <pc:docMk/>
            <pc:sldMk cId="3423327001" sldId="447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55.124" v="10584" actId="6549"/>
          <ac:spMkLst>
            <pc:docMk/>
            <pc:sldMk cId="3423327001" sldId="447"/>
            <ac:spMk id="24" creationId="{A8061895-9EE8-4681-9E02-531CF336BB20}"/>
          </ac:spMkLst>
        </pc:spChg>
        <pc:spChg chg="add mod ord">
          <ac:chgData name="Kitazawa Masakiyo" userId="2bf3742da7ad8ecb" providerId="LiveId" clId="{C3319DF0-672F-484E-9379-5FB1B9723CB0}" dt="2021-09-11T03:26:06.441" v="11273" actId="14100"/>
          <ac:spMkLst>
            <pc:docMk/>
            <pc:sldMk cId="3423327001" sldId="447"/>
            <ac:spMk id="25" creationId="{099533E1-73A0-4DE8-9A78-72D2BA059EA1}"/>
          </ac:spMkLst>
        </pc:spChg>
        <pc:spChg chg="mod">
          <ac:chgData name="Kitazawa Masakiyo" userId="2bf3742da7ad8ecb" providerId="LiveId" clId="{C3319DF0-672F-484E-9379-5FB1B9723CB0}" dt="2021-09-11T01:50:23.511" v="10433" actId="1076"/>
          <ac:spMkLst>
            <pc:docMk/>
            <pc:sldMk cId="3423327001" sldId="447"/>
            <ac:spMk id="37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4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10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1:52:18.412" v="10460" actId="1037"/>
          <ac:picMkLst>
            <pc:docMk/>
            <pc:sldMk cId="3423327001" sldId="447"/>
            <ac:picMk id="13" creationId="{4338977B-3693-4698-AB41-EFCFB2545A43}"/>
          </ac:picMkLst>
        </pc:picChg>
        <pc:picChg chg="del">
          <ac:chgData name="Kitazawa Masakiyo" userId="2bf3742da7ad8ecb" providerId="LiveId" clId="{C3319DF0-672F-484E-9379-5FB1B9723CB0}" dt="2021-09-11T01:48:33.701" v="10284" actId="478"/>
          <ac:picMkLst>
            <pc:docMk/>
            <pc:sldMk cId="3423327001" sldId="447"/>
            <ac:picMk id="15" creationId="{00000000-0000-0000-0000-000000000000}"/>
          </ac:picMkLst>
        </pc:picChg>
        <pc:picChg chg="add mod modCrop">
          <ac:chgData name="Kitazawa Masakiyo" userId="2bf3742da7ad8ecb" providerId="LiveId" clId="{C3319DF0-672F-484E-9379-5FB1B9723CB0}" dt="2021-09-11T01:52:12.618" v="10454" actId="732"/>
          <ac:picMkLst>
            <pc:docMk/>
            <pc:sldMk cId="3423327001" sldId="447"/>
            <ac:picMk id="16" creationId="{E9EDEFD3-C57E-4157-97D5-BC059AD4048A}"/>
          </ac:picMkLst>
        </pc:picChg>
        <pc:picChg chg="del">
          <ac:chgData name="Kitazawa Masakiyo" userId="2bf3742da7ad8ecb" providerId="LiveId" clId="{C3319DF0-672F-484E-9379-5FB1B9723CB0}" dt="2021-09-11T01:47:17.847" v="10132" actId="478"/>
          <ac:picMkLst>
            <pc:docMk/>
            <pc:sldMk cId="3423327001" sldId="447"/>
            <ac:picMk id="1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1:51:38.988" v="10450"/>
          <ac:picMkLst>
            <pc:docMk/>
            <pc:sldMk cId="3423327001" sldId="447"/>
            <ac:picMk id="23" creationId="{3E75F152-CA28-48CA-8D2F-51A3EA99F444}"/>
          </ac:picMkLst>
        </pc:picChg>
        <pc:cxnChg chg="del">
          <ac:chgData name="Kitazawa Masakiyo" userId="2bf3742da7ad8ecb" providerId="LiveId" clId="{C3319DF0-672F-484E-9379-5FB1B9723CB0}" dt="2021-09-11T01:48:33.701" v="10284" actId="478"/>
          <ac:cxnSpMkLst>
            <pc:docMk/>
            <pc:sldMk cId="3423327001" sldId="447"/>
            <ac:cxnSpMk id="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2:44:21.844" v="11056" actId="6549"/>
        <pc:sldMkLst>
          <pc:docMk/>
          <pc:sldMk cId="2458661376" sldId="455"/>
        </pc:sldMkLst>
        <pc:spChg chg="mod">
          <ac:chgData name="Kitazawa Masakiyo" userId="2bf3742da7ad8ecb" providerId="LiveId" clId="{C3319DF0-672F-484E-9379-5FB1B9723CB0}" dt="2021-09-10T17:33:44.753" v="7243" actId="20577"/>
          <ac:spMkLst>
            <pc:docMk/>
            <pc:sldMk cId="2458661376" sldId="455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34:40.580" v="7358" actId="478"/>
          <ac:spMkLst>
            <pc:docMk/>
            <pc:sldMk cId="2458661376" sldId="455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44:21.844" v="11056" actId="6549"/>
          <ac:spMkLst>
            <pc:docMk/>
            <pc:sldMk cId="2458661376" sldId="455"/>
            <ac:spMk id="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50:21.720" v="8083" actId="478"/>
          <ac:spMkLst>
            <pc:docMk/>
            <pc:sldMk cId="2458661376" sldId="455"/>
            <ac:spMk id="9" creationId="{00000000-0000-0000-0000-000000000000}"/>
          </ac:spMkLst>
        </pc:spChg>
        <pc:picChg chg="del">
          <ac:chgData name="Kitazawa Masakiyo" userId="2bf3742da7ad8ecb" providerId="LiveId" clId="{C3319DF0-672F-484E-9379-5FB1B9723CB0}" dt="2021-09-10T17:50:24.705" v="8084" actId="478"/>
          <ac:picMkLst>
            <pc:docMk/>
            <pc:sldMk cId="2458661376" sldId="455"/>
            <ac:picMk id="5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2:44:06.334" v="11045" actId="14100"/>
          <ac:picMkLst>
            <pc:docMk/>
            <pc:sldMk cId="2458661376" sldId="455"/>
            <ac:picMk id="8" creationId="{CC7ACFED-111B-40A4-995F-A4C68F53631F}"/>
          </ac:picMkLst>
        </pc:picChg>
        <pc:picChg chg="add mod">
          <ac:chgData name="Kitazawa Masakiyo" userId="2bf3742da7ad8ecb" providerId="LiveId" clId="{C3319DF0-672F-484E-9379-5FB1B9723CB0}" dt="2021-09-11T02:44:03.725" v="11044" actId="14100"/>
          <ac:picMkLst>
            <pc:docMk/>
            <pc:sldMk cId="2458661376" sldId="455"/>
            <ac:picMk id="10" creationId="{BB55D7D6-3A06-4B53-AB9D-12AC536928DA}"/>
          </ac:picMkLst>
        </pc:picChg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2370974775" sldId="458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3179172976" sldId="459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448877701" sldId="460"/>
        </pc:sldMkLst>
      </pc:sldChg>
      <pc:sldChg chg="del">
        <pc:chgData name="Kitazawa Masakiyo" userId="2bf3742da7ad8ecb" providerId="LiveId" clId="{C3319DF0-672F-484E-9379-5FB1B9723CB0}" dt="2021-09-10T06:35:36.399" v="94" actId="2696"/>
        <pc:sldMkLst>
          <pc:docMk/>
          <pc:sldMk cId="3258548962" sldId="461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760231051" sldId="462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3076174480" sldId="463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1758683475" sldId="466"/>
        </pc:sldMkLst>
      </pc:sldChg>
      <pc:sldChg chg="addSp delSp modSp mod">
        <pc:chgData name="Kitazawa Masakiyo" userId="2bf3742da7ad8ecb" providerId="LiveId" clId="{C3319DF0-672F-484E-9379-5FB1B9723CB0}" dt="2021-09-11T01:22:46.106" v="9758" actId="1076"/>
        <pc:sldMkLst>
          <pc:docMk/>
          <pc:sldMk cId="2175004114" sldId="467"/>
        </pc:sldMkLst>
        <pc:spChg chg="add mod">
          <ac:chgData name="Kitazawa Masakiyo" userId="2bf3742da7ad8ecb" providerId="LiveId" clId="{C3319DF0-672F-484E-9379-5FB1B9723CB0}" dt="2021-09-10T11:55:40.078" v="2034" actId="14100"/>
          <ac:spMkLst>
            <pc:docMk/>
            <pc:sldMk cId="2175004114" sldId="467"/>
            <ac:spMk id="4" creationId="{200C1EC6-8E05-4405-8269-79848EAB1E98}"/>
          </ac:spMkLst>
        </pc:spChg>
        <pc:spChg chg="mod">
          <ac:chgData name="Kitazawa Masakiyo" userId="2bf3742da7ad8ecb" providerId="LiveId" clId="{C3319DF0-672F-484E-9379-5FB1B9723CB0}" dt="2021-09-10T11:54:55.810" v="2016" actId="20577"/>
          <ac:spMkLst>
            <pc:docMk/>
            <pc:sldMk cId="2175004114" sldId="467"/>
            <ac:spMk id="2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5:51.967" v="2036" actId="20577"/>
          <ac:spMkLst>
            <pc:docMk/>
            <pc:sldMk cId="2175004114" sldId="467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6:21.238" v="2056" actId="1076"/>
          <ac:spMkLst>
            <pc:docMk/>
            <pc:sldMk cId="2175004114" sldId="467"/>
            <ac:spMk id="79" creationId="{00000000-0000-0000-0000-000000000000}"/>
          </ac:spMkLst>
        </pc:spChg>
        <pc:spChg chg="ord">
          <ac:chgData name="Kitazawa Masakiyo" userId="2bf3742da7ad8ecb" providerId="LiveId" clId="{C3319DF0-672F-484E-9379-5FB1B9723CB0}" dt="2021-09-10T11:56:09.841" v="2055" actId="167"/>
          <ac:spMkLst>
            <pc:docMk/>
            <pc:sldMk cId="2175004114" sldId="467"/>
            <ac:spMk id="209" creationId="{00000000-0000-0000-0000-000000000000}"/>
          </ac:spMkLst>
        </pc:spChg>
        <pc:picChg chg="add mod">
          <ac:chgData name="Kitazawa Masakiyo" userId="2bf3742da7ad8ecb" providerId="LiveId" clId="{C3319DF0-672F-484E-9379-5FB1B9723CB0}" dt="2021-09-11T01:22:43.500" v="9757" actId="1076"/>
          <ac:picMkLst>
            <pc:docMk/>
            <pc:sldMk cId="2175004114" sldId="467"/>
            <ac:picMk id="6" creationId="{961DFA59-B188-42C5-8E61-663408A3DAE0}"/>
          </ac:picMkLst>
        </pc:picChg>
        <pc:picChg chg="add del mod">
          <ac:chgData name="Kitazawa Masakiyo" userId="2bf3742da7ad8ecb" providerId="LiveId" clId="{C3319DF0-672F-484E-9379-5FB1B9723CB0}" dt="2021-09-11T01:22:31.553" v="9753"/>
          <ac:picMkLst>
            <pc:docMk/>
            <pc:sldMk cId="2175004114" sldId="467"/>
            <ac:picMk id="8" creationId="{FDFB9F36-D7C3-430E-B518-BA28B42910BB}"/>
          </ac:picMkLst>
        </pc:picChg>
        <pc:picChg chg="add mod">
          <ac:chgData name="Kitazawa Masakiyo" userId="2bf3742da7ad8ecb" providerId="LiveId" clId="{C3319DF0-672F-484E-9379-5FB1B9723CB0}" dt="2021-09-11T01:22:46.106" v="9758" actId="1076"/>
          <ac:picMkLst>
            <pc:docMk/>
            <pc:sldMk cId="2175004114" sldId="467"/>
            <ac:picMk id="10" creationId="{93FDCF00-D7E1-4981-99C3-308CB593CFFB}"/>
          </ac:picMkLst>
        </pc:picChg>
      </pc:sldChg>
      <pc:sldChg chg="del">
        <pc:chgData name="Kitazawa Masakiyo" userId="2bf3742da7ad8ecb" providerId="LiveId" clId="{C3319DF0-672F-484E-9379-5FB1B9723CB0}" dt="2021-09-10T06:42:21.599" v="370" actId="2696"/>
        <pc:sldMkLst>
          <pc:docMk/>
          <pc:sldMk cId="2565245838" sldId="471"/>
        </pc:sldMkLst>
      </pc:sldChg>
      <pc:sldChg chg="delSp modSp mod">
        <pc:chgData name="Kitazawa Masakiyo" userId="2bf3742da7ad8ecb" providerId="LiveId" clId="{C3319DF0-672F-484E-9379-5FB1B9723CB0}" dt="2021-09-10T14:34:43.124" v="2971" actId="478"/>
        <pc:sldMkLst>
          <pc:docMk/>
          <pc:sldMk cId="417083449" sldId="472"/>
        </pc:sldMkLst>
        <pc:spChg chg="mod">
          <ac:chgData name="Kitazawa Masakiyo" userId="2bf3742da7ad8ecb" providerId="LiveId" clId="{C3319DF0-672F-484E-9379-5FB1B9723CB0}" dt="2021-09-10T14:34:39.218" v="2970" actId="20577"/>
          <ac:spMkLst>
            <pc:docMk/>
            <pc:sldMk cId="417083449" sldId="472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4:34:43.124" v="2971" actId="478"/>
          <ac:spMkLst>
            <pc:docMk/>
            <pc:sldMk cId="417083449" sldId="472"/>
            <ac:spMk id="7" creationId="{00000000-0000-0000-0000-000000000000}"/>
          </ac:spMkLst>
        </pc:spChg>
      </pc:sldChg>
      <pc:sldChg chg="delSp modSp mod">
        <pc:chgData name="Kitazawa Masakiyo" userId="2bf3742da7ad8ecb" providerId="LiveId" clId="{C3319DF0-672F-484E-9379-5FB1B9723CB0}" dt="2021-09-10T14:39:06.068" v="3304" actId="20577"/>
        <pc:sldMkLst>
          <pc:docMk/>
          <pc:sldMk cId="3598459797" sldId="473"/>
        </pc:sldMkLst>
        <pc:spChg chg="mod">
          <ac:chgData name="Kitazawa Masakiyo" userId="2bf3742da7ad8ecb" providerId="LiveId" clId="{C3319DF0-672F-484E-9379-5FB1B9723CB0}" dt="2021-09-10T14:34:22.536" v="2969" actId="20577"/>
          <ac:spMkLst>
            <pc:docMk/>
            <pc:sldMk cId="3598459797" sldId="473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15.647" v="1265" actId="21"/>
          <ac:spMkLst>
            <pc:docMk/>
            <pc:sldMk cId="3598459797" sldId="473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4:55.403" v="2984" actId="20577"/>
          <ac:spMkLst>
            <pc:docMk/>
            <pc:sldMk cId="3598459797" sldId="473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9:06.068" v="3304" actId="20577"/>
          <ac:spMkLst>
            <pc:docMk/>
            <pc:sldMk cId="3598459797" sldId="473"/>
            <ac:spMk id="1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5:08.111" v="3004" actId="20577"/>
          <ac:spMkLst>
            <pc:docMk/>
            <pc:sldMk cId="3598459797" sldId="473"/>
            <ac:spMk id="2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8:57.134" v="3291" actId="20577"/>
          <ac:spMkLst>
            <pc:docMk/>
            <pc:sldMk cId="3598459797" sldId="473"/>
            <ac:spMk id="124" creationId="{00000000-0000-0000-0000-000000000000}"/>
          </ac:spMkLst>
        </pc:spChg>
      </pc:sldChg>
      <pc:sldChg chg="addSp delSp modSp mod">
        <pc:chgData name="Kitazawa Masakiyo" userId="2bf3742da7ad8ecb" providerId="LiveId" clId="{C3319DF0-672F-484E-9379-5FB1B9723CB0}" dt="2021-09-11T02:02:02.499" v="10831" actId="403"/>
        <pc:sldMkLst>
          <pc:docMk/>
          <pc:sldMk cId="866465732" sldId="475"/>
        </pc:sldMkLst>
        <pc:spChg chg="mod">
          <ac:chgData name="Kitazawa Masakiyo" userId="2bf3742da7ad8ecb" providerId="LiveId" clId="{C3319DF0-672F-484E-9379-5FB1B9723CB0}" dt="2021-09-10T14:39:28.930" v="3345" actId="20577"/>
          <ac:spMkLst>
            <pc:docMk/>
            <pc:sldMk cId="866465732" sldId="475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2:14.622" v="8833" actId="20577"/>
          <ac:spMkLst>
            <pc:docMk/>
            <pc:sldMk cId="866465732" sldId="475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8.617" v="1267" actId="478"/>
          <ac:spMkLst>
            <pc:docMk/>
            <pc:sldMk cId="866465732" sldId="475"/>
            <ac:spMk id="36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2:01:54.478" v="10828" actId="1076"/>
          <ac:spMkLst>
            <pc:docMk/>
            <pc:sldMk cId="866465732" sldId="475"/>
            <ac:spMk id="36" creationId="{07AFB34B-9F8E-4E80-9C38-DACB7E93AE29}"/>
          </ac:spMkLst>
        </pc:spChg>
        <pc:spChg chg="add mod">
          <ac:chgData name="Kitazawa Masakiyo" userId="2bf3742da7ad8ecb" providerId="LiveId" clId="{C3319DF0-672F-484E-9379-5FB1B9723CB0}" dt="2021-09-11T02:02:02.499" v="10831" actId="403"/>
          <ac:spMkLst>
            <pc:docMk/>
            <pc:sldMk cId="866465732" sldId="475"/>
            <ac:spMk id="37" creationId="{620A00D7-FD40-4A13-923D-76E4E5FC7574}"/>
          </ac:spMkLst>
        </pc:spChg>
      </pc:sldChg>
      <pc:sldChg chg="addSp delSp modSp mod addAnim delAnim">
        <pc:chgData name="Kitazawa Masakiyo" userId="2bf3742da7ad8ecb" providerId="LiveId" clId="{C3319DF0-672F-484E-9379-5FB1B9723CB0}" dt="2021-09-11T03:11:27.200" v="11088" actId="1036"/>
        <pc:sldMkLst>
          <pc:docMk/>
          <pc:sldMk cId="631472661" sldId="476"/>
        </pc:sldMkLst>
        <pc:spChg chg="mod">
          <ac:chgData name="Kitazawa Masakiyo" userId="2bf3742da7ad8ecb" providerId="LiveId" clId="{C3319DF0-672F-484E-9379-5FB1B9723CB0}" dt="2021-09-10T14:45:11.374" v="3383" actId="20577"/>
          <ac:spMkLst>
            <pc:docMk/>
            <pc:sldMk cId="631472661" sldId="47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7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3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4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5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58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3:11:27.200" v="11088" actId="1036"/>
          <ac:grpSpMkLst>
            <pc:docMk/>
            <pc:sldMk cId="631472661" sldId="476"/>
            <ac:grpSpMk id="36" creationId="{00000000-0000-0000-0000-000000000000}"/>
          </ac:grpSpMkLst>
        </pc:grpChg>
        <pc:grpChg chg="add del">
          <ac:chgData name="Kitazawa Masakiyo" userId="2bf3742da7ad8ecb" providerId="LiveId" clId="{C3319DF0-672F-484E-9379-5FB1B9723CB0}" dt="2021-09-10T14:57:49.105" v="3416" actId="21"/>
          <ac:grpSpMkLst>
            <pc:docMk/>
            <pc:sldMk cId="631472661" sldId="476"/>
            <ac:grpSpMk id="48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3:11:27.200" v="11088" actId="1036"/>
          <ac:picMkLst>
            <pc:docMk/>
            <pc:sldMk cId="631472661" sldId="476"/>
            <ac:picMk id="35" creationId="{00000000-0000-0000-0000-000000000000}"/>
          </ac:picMkLst>
        </pc:picChg>
        <pc:cxnChg chg="add del">
          <ac:chgData name="Kitazawa Masakiyo" userId="2bf3742da7ad8ecb" providerId="LiveId" clId="{C3319DF0-672F-484E-9379-5FB1B9723CB0}" dt="2021-09-10T14:57:49.105" v="3416" actId="21"/>
          <ac:cxnSpMkLst>
            <pc:docMk/>
            <pc:sldMk cId="631472661" sldId="476"/>
            <ac:cxnSpMk id="5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4:57:38.271" v="11537" actId="14100"/>
        <pc:sldMkLst>
          <pc:docMk/>
          <pc:sldMk cId="3940480334" sldId="478"/>
        </pc:sldMkLst>
        <pc:spChg chg="mod">
          <ac:chgData name="Kitazawa Masakiyo" userId="2bf3742da7ad8ecb" providerId="LiveId" clId="{C3319DF0-672F-484E-9379-5FB1B9723CB0}" dt="2021-09-11T01:01:22.364" v="9247" actId="20577"/>
          <ac:spMkLst>
            <pc:docMk/>
            <pc:sldMk cId="3940480334" sldId="478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7:38.271" v="11537" actId="14100"/>
          <ac:spMkLst>
            <pc:docMk/>
            <pc:sldMk cId="3940480334" sldId="478"/>
            <ac:spMk id="6" creationId="{F3F2AD00-5ACD-4F26-8EA8-5BB6A4CE40DB}"/>
          </ac:spMkLst>
        </pc:spChg>
        <pc:spChg chg="add mod">
          <ac:chgData name="Kitazawa Masakiyo" userId="2bf3742da7ad8ecb" providerId="LiveId" clId="{C3319DF0-672F-484E-9379-5FB1B9723CB0}" dt="2021-09-11T01:04:20.426" v="9439"/>
          <ac:spMkLst>
            <pc:docMk/>
            <pc:sldMk cId="3940480334" sldId="478"/>
            <ac:spMk id="8" creationId="{0AD066A1-5D3F-4262-AAC5-D7284992BA7A}"/>
          </ac:spMkLst>
        </pc:spChg>
        <pc:spChg chg="del">
          <ac:chgData name="Kitazawa Masakiyo" userId="2bf3742da7ad8ecb" providerId="LiveId" clId="{C3319DF0-672F-484E-9379-5FB1B9723CB0}" dt="2021-09-11T01:01:56.986" v="9311" actId="21"/>
          <ac:spMkLst>
            <pc:docMk/>
            <pc:sldMk cId="3940480334" sldId="478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44.227" v="11230" actId="1036"/>
          <ac:spMkLst>
            <pc:docMk/>
            <pc:sldMk cId="3940480334" sldId="478"/>
            <ac:spMk id="14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05:51.945" v="9538" actId="1076"/>
          <ac:spMkLst>
            <pc:docMk/>
            <pc:sldMk cId="3940480334" sldId="478"/>
            <ac:spMk id="17" creationId="{4BA71514-5772-4C52-A2FD-81EBFE4B35F5}"/>
          </ac:spMkLst>
        </pc:spChg>
        <pc:spChg chg="add mod">
          <ac:chgData name="Kitazawa Masakiyo" userId="2bf3742da7ad8ecb" providerId="LiveId" clId="{C3319DF0-672F-484E-9379-5FB1B9723CB0}" dt="2021-09-11T01:05:28.096" v="9520" actId="207"/>
          <ac:spMkLst>
            <pc:docMk/>
            <pc:sldMk cId="3940480334" sldId="478"/>
            <ac:spMk id="18" creationId="{327E9F7E-29E6-4DBC-8054-B45C4D5AC4A7}"/>
          </ac:spMkLst>
        </pc:spChg>
        <pc:spChg chg="add mod ord">
          <ac:chgData name="Kitazawa Masakiyo" userId="2bf3742da7ad8ecb" providerId="LiveId" clId="{C3319DF0-672F-484E-9379-5FB1B9723CB0}" dt="2021-09-11T03:24:40.694" v="11224" actId="14100"/>
          <ac:spMkLst>
            <pc:docMk/>
            <pc:sldMk cId="3940480334" sldId="478"/>
            <ac:spMk id="19" creationId="{8316069D-9663-4334-A04C-2DA09B88374D}"/>
          </ac:spMkLst>
        </pc:spChg>
      </pc:sldChg>
      <pc:sldChg chg="del">
        <pc:chgData name="Kitazawa Masakiyo" userId="2bf3742da7ad8ecb" providerId="LiveId" clId="{C3319DF0-672F-484E-9379-5FB1B9723CB0}" dt="2021-09-10T16:05:36.437" v="4440" actId="2696"/>
        <pc:sldMkLst>
          <pc:docMk/>
          <pc:sldMk cId="79666215" sldId="480"/>
        </pc:sldMkLst>
      </pc:sldChg>
      <pc:sldChg chg="addSp delSp modSp mod ord">
        <pc:chgData name="Kitazawa Masakiyo" userId="2bf3742da7ad8ecb" providerId="LiveId" clId="{C3319DF0-672F-484E-9379-5FB1B9723CB0}" dt="2021-09-11T04:54:43.172" v="11529" actId="20577"/>
        <pc:sldMkLst>
          <pc:docMk/>
          <pc:sldMk cId="29805803" sldId="481"/>
        </pc:sldMkLst>
        <pc:spChg chg="mod">
          <ac:chgData name="Kitazawa Masakiyo" userId="2bf3742da7ad8ecb" providerId="LiveId" clId="{C3319DF0-672F-484E-9379-5FB1B9723CB0}" dt="2021-09-10T16:46:04.033" v="5724" actId="20577"/>
          <ac:spMkLst>
            <pc:docMk/>
            <pc:sldMk cId="29805803" sldId="481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3" creationId="{04BDB247-FC19-465F-BD8C-C052C548B54B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4:43.172" v="11529" actId="20577"/>
          <ac:spMkLst>
            <pc:docMk/>
            <pc:sldMk cId="29805803" sldId="481"/>
            <ac:spMk id="5" creationId="{4BE151BA-BE59-40ED-A13E-E864BDAD1C44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2:08.717" v="11204" actId="1036"/>
          <ac:spMkLst>
            <pc:docMk/>
            <pc:sldMk cId="29805803" sldId="481"/>
            <ac:spMk id="7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5" creationId="{80752C26-95EE-42F5-9BCD-D9CEF8898E71}"/>
          </ac:spMkLst>
        </pc:spChg>
        <pc:spChg chg="add mod">
          <ac:chgData name="Kitazawa Masakiyo" userId="2bf3742da7ad8ecb" providerId="LiveId" clId="{C3319DF0-672F-484E-9379-5FB1B9723CB0}" dt="2021-09-11T00:56:18.172" v="9048" actId="1076"/>
          <ac:spMkLst>
            <pc:docMk/>
            <pc:sldMk cId="29805803" sldId="481"/>
            <ac:spMk id="16" creationId="{FC4B1498-E93B-44C8-920F-3B3AEFF00A65}"/>
          </ac:spMkLst>
        </pc:spChg>
        <pc:spChg chg="mod">
          <ac:chgData name="Kitazawa Masakiyo" userId="2bf3742da7ad8ecb" providerId="LiveId" clId="{C3319DF0-672F-484E-9379-5FB1B9723CB0}" dt="2021-09-11T03:23:00.827" v="11215" actId="20577"/>
          <ac:spMkLst>
            <pc:docMk/>
            <pc:sldMk cId="29805803" sldId="481"/>
            <ac:spMk id="1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9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0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22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8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3:36:04.475" v="11401"/>
          <ac:picMkLst>
            <pc:docMk/>
            <pc:sldMk cId="29805803" sldId="481"/>
            <ac:picMk id="10" creationId="{3142E933-7011-4E69-9EA3-19F85C62774B}"/>
          </ac:picMkLst>
        </pc:picChg>
        <pc:picChg chg="add mod">
          <ac:chgData name="Kitazawa Masakiyo" userId="2bf3742da7ad8ecb" providerId="LiveId" clId="{C3319DF0-672F-484E-9379-5FB1B9723CB0}" dt="2021-09-11T03:36:04.475" v="11399"/>
          <ac:picMkLst>
            <pc:docMk/>
            <pc:sldMk cId="29805803" sldId="481"/>
            <ac:picMk id="12" creationId="{53007048-ADBB-42FD-844D-5A8DF2C280B7}"/>
          </ac:picMkLst>
        </pc:picChg>
        <pc:picChg chg="mod">
          <ac:chgData name="Kitazawa Masakiyo" userId="2bf3742da7ad8ecb" providerId="LiveId" clId="{C3319DF0-672F-484E-9379-5FB1B9723CB0}" dt="2021-09-11T03:21:22.497" v="11133" actId="14100"/>
          <ac:picMkLst>
            <pc:docMk/>
            <pc:sldMk cId="29805803" sldId="481"/>
            <ac:picMk id="17" creationId="{00000000-0000-0000-0000-000000000000}"/>
          </ac:picMkLst>
        </pc:picChg>
        <pc:picChg chg="del mod">
          <ac:chgData name="Kitazawa Masakiyo" userId="2bf3742da7ad8ecb" providerId="LiveId" clId="{C3319DF0-672F-484E-9379-5FB1B9723CB0}" dt="2021-09-11T00:56:52.381" v="9069"/>
          <ac:picMkLst>
            <pc:docMk/>
            <pc:sldMk cId="29805803" sldId="481"/>
            <ac:picMk id="24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5:32.448" v="4439" actId="2696"/>
        <pc:sldMkLst>
          <pc:docMk/>
          <pc:sldMk cId="1223075434" sldId="483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1210010493" sldId="48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588854434" sldId="48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494909816" sldId="486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620699651" sldId="487"/>
        </pc:sldMkLst>
      </pc:sldChg>
      <pc:sldChg chg="del">
        <pc:chgData name="Kitazawa Masakiyo" userId="2bf3742da7ad8ecb" providerId="LiveId" clId="{C3319DF0-672F-484E-9379-5FB1B9723CB0}" dt="2021-09-10T16:07:56.517" v="4446" actId="2696"/>
        <pc:sldMkLst>
          <pc:docMk/>
          <pc:sldMk cId="1662697457" sldId="489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568705342" sldId="490"/>
        </pc:sldMkLst>
      </pc:sldChg>
      <pc:sldChg chg="del">
        <pc:chgData name="Kitazawa Masakiyo" userId="2bf3742da7ad8ecb" providerId="LiveId" clId="{C3319DF0-672F-484E-9379-5FB1B9723CB0}" dt="2021-09-10T16:08:01.055" v="4447" actId="2696"/>
        <pc:sldMkLst>
          <pc:docMk/>
          <pc:sldMk cId="3479137646" sldId="492"/>
        </pc:sldMkLst>
      </pc:sldChg>
      <pc:sldChg chg="del">
        <pc:chgData name="Kitazawa Masakiyo" userId="2bf3742da7ad8ecb" providerId="LiveId" clId="{C3319DF0-672F-484E-9379-5FB1B9723CB0}" dt="2021-09-10T16:06:55.749" v="4441" actId="2696"/>
        <pc:sldMkLst>
          <pc:docMk/>
          <pc:sldMk cId="2562146631" sldId="493"/>
        </pc:sldMkLst>
      </pc:sldChg>
      <pc:sldChg chg="del">
        <pc:chgData name="Kitazawa Masakiyo" userId="2bf3742da7ad8ecb" providerId="LiveId" clId="{C3319DF0-672F-484E-9379-5FB1B9723CB0}" dt="2021-09-10T16:07:14.807" v="4442" actId="2696"/>
        <pc:sldMkLst>
          <pc:docMk/>
          <pc:sldMk cId="3591985493" sldId="49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852038345" sldId="49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3785761784" sldId="496"/>
        </pc:sldMkLst>
      </pc:sldChg>
      <pc:sldChg chg="addSp delSp modSp mod">
        <pc:chgData name="Kitazawa Masakiyo" userId="2bf3742da7ad8ecb" providerId="LiveId" clId="{C3319DF0-672F-484E-9379-5FB1B9723CB0}" dt="2021-09-11T03:25:16.218" v="11238" actId="14100"/>
        <pc:sldMkLst>
          <pc:docMk/>
          <pc:sldMk cId="3528122422" sldId="497"/>
        </pc:sldMkLst>
        <pc:spChg chg="mod">
          <ac:chgData name="Kitazawa Masakiyo" userId="2bf3742da7ad8ecb" providerId="LiveId" clId="{C3319DF0-672F-484E-9379-5FB1B9723CB0}" dt="2021-09-11T01:06:13.432" v="9565" actId="20577"/>
          <ac:spMkLst>
            <pc:docMk/>
            <pc:sldMk cId="3528122422" sldId="497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6:20.491" v="9566" actId="478"/>
          <ac:spMkLst>
            <pc:docMk/>
            <pc:sldMk cId="3528122422" sldId="497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1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5:09.616" v="11237" actId="1076"/>
          <ac:spMkLst>
            <pc:docMk/>
            <pc:sldMk cId="3528122422" sldId="497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46:30.604" v="10038" actId="14100"/>
          <ac:spMkLst>
            <pc:docMk/>
            <pc:sldMk cId="3528122422" sldId="497"/>
            <ac:spMk id="18" creationId="{A3C79DD5-7E11-4392-94C0-481EB2822A6A}"/>
          </ac:spMkLst>
        </pc:spChg>
        <pc:spChg chg="add mod">
          <ac:chgData name="Kitazawa Masakiyo" userId="2bf3742da7ad8ecb" providerId="LiveId" clId="{C3319DF0-672F-484E-9379-5FB1B9723CB0}" dt="2021-09-11T01:46:39.934" v="10059" actId="20577"/>
          <ac:spMkLst>
            <pc:docMk/>
            <pc:sldMk cId="3528122422" sldId="497"/>
            <ac:spMk id="19" creationId="{57EE21C7-D0E0-4F70-ACD4-E9DD67D884AE}"/>
          </ac:spMkLst>
        </pc:spChg>
        <pc:spChg chg="add mod ord">
          <ac:chgData name="Kitazawa Masakiyo" userId="2bf3742da7ad8ecb" providerId="LiveId" clId="{C3319DF0-672F-484E-9379-5FB1B9723CB0}" dt="2021-09-11T03:25:16.218" v="11238" actId="14100"/>
          <ac:spMkLst>
            <pc:docMk/>
            <pc:sldMk cId="3528122422" sldId="497"/>
            <ac:spMk id="20" creationId="{A3C6262C-44F3-4CC5-B21F-AF06221CC0F6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25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30.481" v="9634" actId="14100"/>
          <ac:spMkLst>
            <pc:docMk/>
            <pc:sldMk cId="3528122422" sldId="497"/>
            <ac:spMk id="26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26.175" v="9633" actId="20577"/>
          <ac:spMkLst>
            <pc:docMk/>
            <pc:sldMk cId="3528122422" sldId="497"/>
            <ac:spMk id="26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54.455" v="11234" actId="1076"/>
          <ac:spMkLst>
            <pc:docMk/>
            <pc:sldMk cId="3528122422" sldId="497"/>
            <ac:spMk id="2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1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1:09:54.589" v="9724" actId="1076"/>
          <ac:grpSpMkLst>
            <pc:docMk/>
            <pc:sldMk cId="3528122422" sldId="497"/>
            <ac:grpSpMk id="11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1:09:44.780" v="9723" actId="1076"/>
          <ac:picMkLst>
            <pc:docMk/>
            <pc:sldMk cId="3528122422" sldId="497"/>
            <ac:picMk id="6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7:50.944" v="4445" actId="2696"/>
        <pc:sldMkLst>
          <pc:docMk/>
          <pc:sldMk cId="34683320" sldId="498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346653771" sldId="501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933465968" sldId="502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4036481705" sldId="503"/>
        </pc:sldMkLst>
      </pc:sldChg>
      <pc:sldChg chg="delSp modSp mod">
        <pc:chgData name="Kitazawa Masakiyo" userId="2bf3742da7ad8ecb" providerId="LiveId" clId="{C3319DF0-672F-484E-9379-5FB1B9723CB0}" dt="2021-09-10T14:39:18.153" v="3326" actId="20577"/>
        <pc:sldMkLst>
          <pc:docMk/>
          <pc:sldMk cId="2953531374" sldId="504"/>
        </pc:sldMkLst>
        <pc:spChg chg="mod">
          <ac:chgData name="Kitazawa Masakiyo" userId="2bf3742da7ad8ecb" providerId="LiveId" clId="{C3319DF0-672F-484E-9379-5FB1B9723CB0}" dt="2021-09-10T14:39:18.153" v="3326" actId="20577"/>
          <ac:spMkLst>
            <pc:docMk/>
            <pc:sldMk cId="2953531374" sldId="504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0.062" v="1266" actId="478"/>
          <ac:spMkLst>
            <pc:docMk/>
            <pc:sldMk cId="2953531374" sldId="504"/>
            <ac:spMk id="36" creationId="{00000000-0000-0000-0000-000000000000}"/>
          </ac:spMkLst>
        </pc:spChg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1278681877" sldId="505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2629618057" sldId="506"/>
        </pc:sldMkLst>
      </pc:sldChg>
      <pc:sldChg chg="addSp delSp modSp new mod addAnim delAnim modAnim">
        <pc:chgData name="Kitazawa Masakiyo" userId="2bf3742da7ad8ecb" providerId="LiveId" clId="{C3319DF0-672F-484E-9379-5FB1B9723CB0}" dt="2021-09-11T02:45:00.549" v="11058"/>
        <pc:sldMkLst>
          <pc:docMk/>
          <pc:sldMk cId="1805618827" sldId="507"/>
        </pc:sldMkLst>
        <pc:spChg chg="mod">
          <ac:chgData name="Kitazawa Masakiyo" userId="2bf3742da7ad8ecb" providerId="LiveId" clId="{C3319DF0-672F-484E-9379-5FB1B9723CB0}" dt="2021-09-10T06:37:43.868" v="194" actId="20577"/>
          <ac:spMkLst>
            <pc:docMk/>
            <pc:sldMk cId="1805618827" sldId="507"/>
            <ac:spMk id="2" creationId="{8EAD1800-23E2-4CEE-B19E-37074B9F1E3D}"/>
          </ac:spMkLst>
        </pc:spChg>
        <pc:spChg chg="del">
          <ac:chgData name="Kitazawa Masakiyo" userId="2bf3742da7ad8ecb" providerId="LiveId" clId="{C3319DF0-672F-484E-9379-5FB1B9723CB0}" dt="2021-09-10T06:37:47.830" v="195" actId="478"/>
          <ac:spMkLst>
            <pc:docMk/>
            <pc:sldMk cId="1805618827" sldId="507"/>
            <ac:spMk id="3" creationId="{2A5BE2BD-D9CB-4B2D-95A2-430AA77E024A}"/>
          </ac:spMkLst>
        </pc:spChg>
        <pc:spChg chg="add mod">
          <ac:chgData name="Kitazawa Masakiyo" userId="2bf3742da7ad8ecb" providerId="LiveId" clId="{C3319DF0-672F-484E-9379-5FB1B9723CB0}" dt="2021-09-11T00:38:49.678" v="8805" actId="20577"/>
          <ac:spMkLst>
            <pc:docMk/>
            <pc:sldMk cId="1805618827" sldId="507"/>
            <ac:spMk id="6" creationId="{75F19A73-A3DD-4812-98CD-E474051053D8}"/>
          </ac:spMkLst>
        </pc:spChg>
        <pc:spChg chg="add mod">
          <ac:chgData name="Kitazawa Masakiyo" userId="2bf3742da7ad8ecb" providerId="LiveId" clId="{C3319DF0-672F-484E-9379-5FB1B9723CB0}" dt="2021-09-10T11:46:29.348" v="1809" actId="1037"/>
          <ac:spMkLst>
            <pc:docMk/>
            <pc:sldMk cId="1805618827" sldId="507"/>
            <ac:spMk id="7" creationId="{8BE7C942-2BEC-49FE-AE00-D599A97BD7AA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8" creationId="{6EA73231-4D09-4062-BAB7-76CFFA870EDF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9" creationId="{9DC2DB15-CBBC-4B67-B984-3DB8BE44A705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3" creationId="{16619AC7-F488-4C66-B841-CF949CF18282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4" creationId="{1F81399D-2F6B-4076-9BF1-787F343DCFAB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5" creationId="{DF1D605B-32EC-4B59-A045-41FD1DA8D4D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6" creationId="{32A04CE2-C201-4A4E-9BBB-461D8E66A91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7" creationId="{C7F23D1D-71D2-40D1-BF2A-D2DA3B1C2C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8" creationId="{F3D71E75-41AE-40EE-BD15-3E20C84FBE5E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9" creationId="{AE75EF66-80EC-4FDB-8E72-17C0A74278E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30" creationId="{288DB8D3-7063-4927-909E-20817750D39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43" creationId="{C1F2C7D4-2BEF-4666-A2F2-3D4A893498E7}"/>
          </ac:spMkLst>
        </pc:spChg>
        <pc:spChg chg="add del mod">
          <ac:chgData name="Kitazawa Masakiyo" userId="2bf3742da7ad8ecb" providerId="LiveId" clId="{C3319DF0-672F-484E-9379-5FB1B9723CB0}" dt="2021-09-10T11:33:03.748" v="1575"/>
          <ac:spMkLst>
            <pc:docMk/>
            <pc:sldMk cId="1805618827" sldId="507"/>
            <ac:spMk id="48" creationId="{EF238E4A-E349-4676-A8CC-AF946A0EB0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53" creationId="{A5C9EA1A-685F-4B6A-825B-F130C016DE74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4" creationId="{777B336E-9566-4F31-AFA1-404E6229D757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5" creationId="{8F8A1863-7C71-41C1-A94B-AB1BD66DB5FA}"/>
          </ac:spMkLst>
        </pc:spChg>
        <pc:spChg chg="add del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56" creationId="{2D2054F8-0EF8-4ED4-8D63-F14D295464BA}"/>
          </ac:spMkLst>
        </pc:spChg>
        <pc:grpChg chg="add mod">
          <ac:chgData name="Kitazawa Masakiyo" userId="2bf3742da7ad8ecb" providerId="LiveId" clId="{C3319DF0-672F-484E-9379-5FB1B9723CB0}" dt="2021-09-11T02:44:51.122" v="11057" actId="164"/>
          <ac:grpSpMkLst>
            <pc:docMk/>
            <pc:sldMk cId="1805618827" sldId="507"/>
            <ac:grpSpMk id="3" creationId="{0C00E9DC-F577-4E4A-BE02-951E5BA0AA80}"/>
          </ac:grpSpMkLst>
        </pc:grpChg>
        <pc:picChg chg="add del mod">
          <ac:chgData name="Kitazawa Masakiyo" userId="2bf3742da7ad8ecb" providerId="LiveId" clId="{C3319DF0-672F-484E-9379-5FB1B9723CB0}" dt="2021-09-10T11:29:55.615" v="1525" actId="21"/>
          <ac:picMkLst>
            <pc:docMk/>
            <pc:sldMk cId="1805618827" sldId="507"/>
            <ac:picMk id="5" creationId="{B424FAB8-8CB5-4192-9C1A-F0248D0A4BE1}"/>
          </ac:picMkLst>
        </pc:picChg>
        <pc:picChg chg="add del mod">
          <ac:chgData name="Kitazawa Masakiyo" userId="2bf3742da7ad8ecb" providerId="LiveId" clId="{C3319DF0-672F-484E-9379-5FB1B9723CB0}" dt="2021-09-10T11:27:31.550" v="1480"/>
          <ac:picMkLst>
            <pc:docMk/>
            <pc:sldMk cId="1805618827" sldId="507"/>
            <ac:picMk id="32" creationId="{F4213455-0451-472B-8FC3-2DB58C99C147}"/>
          </ac:picMkLst>
        </pc:picChg>
        <pc:picChg chg="add del mod">
          <ac:chgData name="Kitazawa Masakiyo" userId="2bf3742da7ad8ecb" providerId="LiveId" clId="{C3319DF0-672F-484E-9379-5FB1B9723CB0}" dt="2021-09-10T11:27:43.249" v="1494"/>
          <ac:picMkLst>
            <pc:docMk/>
            <pc:sldMk cId="1805618827" sldId="507"/>
            <ac:picMk id="34" creationId="{BE3D2724-E2FE-4A46-8336-A576BBFECD0A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6" creationId="{C85836DD-1AD0-4BFE-9402-5A48A473EF39}"/>
          </ac:picMkLst>
        </pc:picChg>
        <pc:picChg chg="add del mod">
          <ac:chgData name="Kitazawa Masakiyo" userId="2bf3742da7ad8ecb" providerId="LiveId" clId="{C3319DF0-672F-484E-9379-5FB1B9723CB0}" dt="2021-09-10T11:29:22.879" v="1509"/>
          <ac:picMkLst>
            <pc:docMk/>
            <pc:sldMk cId="1805618827" sldId="507"/>
            <ac:picMk id="37" creationId="{7CD258EA-E36C-45CF-B4F0-1DA662E736E0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9" creationId="{9F8EFE26-A87F-4AE6-9011-974F5BC6BFFD}"/>
          </ac:picMkLst>
        </pc:picChg>
        <pc:picChg chg="add del mod">
          <ac:chgData name="Kitazawa Masakiyo" userId="2bf3742da7ad8ecb" providerId="LiveId" clId="{C3319DF0-672F-484E-9379-5FB1B9723CB0}" dt="2021-09-10T11:29:41.050" v="1523"/>
          <ac:picMkLst>
            <pc:docMk/>
            <pc:sldMk cId="1805618827" sldId="507"/>
            <ac:picMk id="40" creationId="{573660FE-BB86-4717-875B-DB008F453366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42" creationId="{86977E0D-8CA4-43B4-9D76-DA022F1047B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47" creationId="{A723F63B-9080-4F71-86B8-B7EB4C195D6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50" creationId="{0CAD8B29-E494-4644-A154-81AE260C7255}"/>
          </ac:picMkLst>
        </pc:picChg>
        <pc:picChg chg="add mod">
          <ac:chgData name="Kitazawa Masakiyo" userId="2bf3742da7ad8ecb" providerId="LiveId" clId="{C3319DF0-672F-484E-9379-5FB1B9723CB0}" dt="2021-09-11T02:44:51.122" v="11057" actId="164"/>
          <ac:picMkLst>
            <pc:docMk/>
            <pc:sldMk cId="1805618827" sldId="507"/>
            <ac:picMk id="58" creationId="{92BE8C43-917B-4EF2-9CB5-0AA9B043AE7A}"/>
          </ac:picMkLst>
        </pc:pic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1" creationId="{EBD1FEE1-4382-4EAC-9A0E-2C7A3519DFF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2" creationId="{ED57A5EE-CEEA-4F00-9EE3-F613B4420BC3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6" creationId="{076DA0CF-F086-42B0-A3B3-9D054E7157C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7" creationId="{D7D81B0D-231D-4C8F-9F50-0E0ED9565E32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20" creationId="{019808DE-851D-4B0E-981F-F5A4231489BA}"/>
          </ac:cxnSpMkLst>
        </pc:cxnChg>
        <pc:cxnChg chg="add mod or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4" creationId="{02A667E1-4B3A-49A6-8306-501D0B5547AF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5" creationId="{42FD2F2C-6592-4D02-8986-9705B3B0187C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52" creationId="{12689800-162D-424C-A4DA-77C9FF9802D2}"/>
          </ac:cxnSpMkLst>
        </pc:cxnChg>
      </pc:sldChg>
      <pc:sldChg chg="addSp delSp modSp new mod ord modAnim">
        <pc:chgData name="Kitazawa Masakiyo" userId="2bf3742da7ad8ecb" providerId="LiveId" clId="{C3319DF0-672F-484E-9379-5FB1B9723CB0}" dt="2021-09-11T04:19:36.917" v="11526"/>
        <pc:sldMkLst>
          <pc:docMk/>
          <pc:sldMk cId="6996306" sldId="508"/>
        </pc:sldMkLst>
        <pc:spChg chg="mod">
          <ac:chgData name="Kitazawa Masakiyo" userId="2bf3742da7ad8ecb" providerId="LiveId" clId="{C3319DF0-672F-484E-9379-5FB1B9723CB0}" dt="2021-09-10T06:41:35.339" v="319" actId="20577"/>
          <ac:spMkLst>
            <pc:docMk/>
            <pc:sldMk cId="6996306" sldId="508"/>
            <ac:spMk id="2" creationId="{DFECEADA-F460-4929-A5A6-79EB428A8DC4}"/>
          </ac:spMkLst>
        </pc:spChg>
        <pc:spChg chg="del">
          <ac:chgData name="Kitazawa Masakiyo" userId="2bf3742da7ad8ecb" providerId="LiveId" clId="{C3319DF0-672F-484E-9379-5FB1B9723CB0}" dt="2021-09-10T06:41:43.247" v="320" actId="478"/>
          <ac:spMkLst>
            <pc:docMk/>
            <pc:sldMk cId="6996306" sldId="508"/>
            <ac:spMk id="3" creationId="{390A50FD-B860-4614-87C8-F9E9D0947A42}"/>
          </ac:spMkLst>
        </pc:spChg>
        <pc:spChg chg="add mod">
          <ac:chgData name="Kitazawa Masakiyo" userId="2bf3742da7ad8ecb" providerId="LiveId" clId="{C3319DF0-672F-484E-9379-5FB1B9723CB0}" dt="2021-09-10T14:05:12.389" v="2271" actId="1076"/>
          <ac:spMkLst>
            <pc:docMk/>
            <pc:sldMk cId="6996306" sldId="508"/>
            <ac:spMk id="5" creationId="{10CCE272-8C6B-4909-A4FF-58F4731D4E2B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7" creationId="{7626817C-0C1F-4F17-8E0F-968FB828DDB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8" creationId="{51556683-C276-4812-98D2-575F9F1C9E1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9" creationId="{1ADBE898-B7E2-42EA-B7B5-D43DCC89BD64}"/>
          </ac:spMkLst>
        </pc:spChg>
        <pc:spChg chg="add mod">
          <ac:chgData name="Kitazawa Masakiyo" userId="2bf3742da7ad8ecb" providerId="LiveId" clId="{C3319DF0-672F-484E-9379-5FB1B9723CB0}" dt="2021-09-10T14:04:55.299" v="2244" actId="1035"/>
          <ac:spMkLst>
            <pc:docMk/>
            <pc:sldMk cId="6996306" sldId="508"/>
            <ac:spMk id="16" creationId="{A15A8A3F-500B-43B0-969E-BD3F4AB8816E}"/>
          </ac:spMkLst>
        </pc:spChg>
        <pc:spChg chg="add mod">
          <ac:chgData name="Kitazawa Masakiyo" userId="2bf3742da7ad8ecb" providerId="LiveId" clId="{C3319DF0-672F-484E-9379-5FB1B9723CB0}" dt="2021-09-10T14:05:08.377" v="2270" actId="1035"/>
          <ac:spMkLst>
            <pc:docMk/>
            <pc:sldMk cId="6996306" sldId="508"/>
            <ac:spMk id="17" creationId="{8553962E-C106-4AFD-B33D-1BBA2942C7E1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8" creationId="{4B420B24-D13B-4C05-A71A-AC61DF0B098F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9" creationId="{9B6D2458-E1E2-4F11-8950-299B0B8CBCC8}"/>
          </ac:spMkLst>
        </pc:spChg>
        <pc:spChg chg="add mod">
          <ac:chgData name="Kitazawa Masakiyo" userId="2bf3742da7ad8ecb" providerId="LiveId" clId="{C3319DF0-672F-484E-9379-5FB1B9723CB0}" dt="2021-09-11T01:21:21.839" v="9728" actId="1076"/>
          <ac:spMkLst>
            <pc:docMk/>
            <pc:sldMk cId="6996306" sldId="508"/>
            <ac:spMk id="24" creationId="{2EF07E15-4167-47AD-9C78-AAEFA93FB953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5" creationId="{62EFF349-85F9-46A8-B7D3-D4546BE00573}"/>
          </ac:spMkLst>
        </pc:spChg>
        <pc:spChg chg="add mod">
          <ac:chgData name="Kitazawa Masakiyo" userId="2bf3742da7ad8ecb" providerId="LiveId" clId="{C3319DF0-672F-484E-9379-5FB1B9723CB0}" dt="2021-09-11T04:19:36.917" v="11526"/>
          <ac:spMkLst>
            <pc:docMk/>
            <pc:sldMk cId="6996306" sldId="508"/>
            <ac:spMk id="25" creationId="{BD1467C2-5D66-457A-8210-53155EFE80AD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6" creationId="{B80C8D68-9DB7-4EDB-BB72-9939E26DD7AE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9" creationId="{B27B1FF3-EECE-495A-A58C-8184A46DBD9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0" creationId="{26C63E0C-39EE-4136-8A2D-8892E2B34A9C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1" creationId="{BE8CD53F-8F1B-4261-A012-D0CCAFA45472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8" creationId="{642EEFBF-E10C-4DF9-BD93-50D62EE944C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9" creationId="{AF025180-D06F-4F5B-8031-9DD652F96B3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40" creationId="{EE34CF6A-FA25-40B1-9FC1-44C9678A7841}"/>
          </ac:spMkLst>
        </pc:spChg>
        <pc:spChg chg="add mod or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41" creationId="{D0D5DDE0-FDDF-4BD5-B826-8F0AB4A48CDD}"/>
          </ac:spMkLst>
        </pc:spChg>
        <pc:grpChg chg="add del mod">
          <ac:chgData name="Kitazawa Masakiyo" userId="2bf3742da7ad8ecb" providerId="LiveId" clId="{C3319DF0-672F-484E-9379-5FB1B9723CB0}" dt="2021-09-10T14:03:50.376" v="2210"/>
          <ac:grpSpMkLst>
            <pc:docMk/>
            <pc:sldMk cId="6996306" sldId="508"/>
            <ac:grpSpMk id="24" creationId="{831276B8-88EE-4B78-8CAB-412A2A075CB6}"/>
          </ac:grpSpMkLst>
        </pc:grpChg>
        <pc:picChg chg="add mod">
          <ac:chgData name="Kitazawa Masakiyo" userId="2bf3742da7ad8ecb" providerId="LiveId" clId="{C3319DF0-672F-484E-9379-5FB1B9723CB0}" dt="2021-09-10T14:05:02.245" v="2253" actId="1035"/>
          <ac:picMkLst>
            <pc:docMk/>
            <pc:sldMk cId="6996306" sldId="508"/>
            <ac:picMk id="6" creationId="{A3D8B2F1-445A-4AC1-A653-58BC2694217A}"/>
          </ac:picMkLst>
        </pc:picChg>
        <pc:picChg chg="add del mod">
          <ac:chgData name="Kitazawa Masakiyo" userId="2bf3742da7ad8ecb" providerId="LiveId" clId="{C3319DF0-672F-484E-9379-5FB1B9723CB0}" dt="2021-09-10T11:06:53.097" v="1312"/>
          <ac:picMkLst>
            <pc:docMk/>
            <pc:sldMk cId="6996306" sldId="508"/>
            <ac:picMk id="10" creationId="{1C3F1416-C35C-45FD-9B63-B4ED3B8A4A74}"/>
          </ac:picMkLst>
        </pc:picChg>
        <pc:picChg chg="add del mod">
          <ac:chgData name="Kitazawa Masakiyo" userId="2bf3742da7ad8ecb" providerId="LiveId" clId="{C3319DF0-672F-484E-9379-5FB1B9723CB0}" dt="2021-09-10T11:07:08.897" v="1324"/>
          <ac:picMkLst>
            <pc:docMk/>
            <pc:sldMk cId="6996306" sldId="508"/>
            <ac:picMk id="12" creationId="{4C1EC357-F596-49E0-ABAD-1DFCECF96F54}"/>
          </ac:picMkLst>
        </pc:picChg>
        <pc:picChg chg="add mod">
          <ac:chgData name="Kitazawa Masakiyo" userId="2bf3742da7ad8ecb" providerId="LiveId" clId="{C3319DF0-672F-484E-9379-5FB1B9723CB0}" dt="2021-09-10T14:05:24.136" v="2281" actId="1038"/>
          <ac:picMkLst>
            <pc:docMk/>
            <pc:sldMk cId="6996306" sldId="508"/>
            <ac:picMk id="14" creationId="{459851FB-5866-45A1-8954-7DC49841CA11}"/>
          </ac:picMkLst>
        </pc:picChg>
        <pc:picChg chg="add mod">
          <ac:chgData name="Kitazawa Masakiyo" userId="2bf3742da7ad8ecb" providerId="LiveId" clId="{C3319DF0-672F-484E-9379-5FB1B9723CB0}" dt="2021-09-10T14:04:18.896" v="2215" actId="1076"/>
          <ac:picMkLst>
            <pc:docMk/>
            <pc:sldMk cId="6996306" sldId="508"/>
            <ac:picMk id="15" creationId="{EC39DA99-6F41-4076-8038-EF42C104CBE3}"/>
          </ac:picMkLst>
        </pc:pic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1" creationId="{669D5627-E76E-41F0-8E4D-1F223C2E713B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3" creationId="{DAB491D9-85C5-45BF-AB47-86C326070C51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7" creationId="{275B276D-3994-46AB-B5EE-080C20AFA5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8" creationId="{76E2A30A-C1ED-42E7-9B8E-A33C94862197}"/>
          </ac:cxnSpMkLst>
        </pc:cxnChg>
        <pc:cxnChg chg="add del mod">
          <ac:chgData name="Kitazawa Masakiyo" userId="2bf3742da7ad8ecb" providerId="LiveId" clId="{C3319DF0-672F-484E-9379-5FB1B9723CB0}" dt="2021-09-10T11:53:41.080" v="1997" actId="478"/>
          <ac:cxnSpMkLst>
            <pc:docMk/>
            <pc:sldMk cId="6996306" sldId="508"/>
            <ac:cxnSpMk id="31" creationId="{620C23FD-2627-424F-8411-1367698F59E0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2" creationId="{BF03C3D2-FC00-4CFE-96E2-C3CCB1AF4343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3" creationId="{2AD3794B-5227-4660-9AEE-FD872411B9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4" creationId="{FFB8B8FF-C000-4B0F-A401-31AD8FBA490B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5" creationId="{00C3978E-D0D8-4BD5-AC22-48B38DA45A85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6" creationId="{A6D2D4D1-21B9-46D9-B21A-FDA4DF2EC728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7" creationId="{7785C395-6B10-44FF-A9A4-1C92962CB35A}"/>
          </ac:cxnSpMkLst>
        </pc:cxnChg>
      </pc:sldChg>
      <pc:sldChg chg="addSp delSp modSp new del mod">
        <pc:chgData name="Kitazawa Masakiyo" userId="2bf3742da7ad8ecb" providerId="LiveId" clId="{C3319DF0-672F-484E-9379-5FB1B9723CB0}" dt="2021-09-10T09:27:16.345" v="784" actId="2696"/>
        <pc:sldMkLst>
          <pc:docMk/>
          <pc:sldMk cId="1381028225" sldId="509"/>
        </pc:sldMkLst>
        <pc:spChg chg="mod">
          <ac:chgData name="Kitazawa Masakiyo" userId="2bf3742da7ad8ecb" providerId="LiveId" clId="{C3319DF0-672F-484E-9379-5FB1B9723CB0}" dt="2021-09-10T06:45:23.169" v="414" actId="20577"/>
          <ac:spMkLst>
            <pc:docMk/>
            <pc:sldMk cId="1381028225" sldId="509"/>
            <ac:spMk id="2" creationId="{D5D92A1A-9E0B-4826-8550-0A64071DCF5E}"/>
          </ac:spMkLst>
        </pc:spChg>
        <pc:spChg chg="del">
          <ac:chgData name="Kitazawa Masakiyo" userId="2bf3742da7ad8ecb" providerId="LiveId" clId="{C3319DF0-672F-484E-9379-5FB1B9723CB0}" dt="2021-09-10T06:50:46.390" v="415" actId="478"/>
          <ac:spMkLst>
            <pc:docMk/>
            <pc:sldMk cId="1381028225" sldId="509"/>
            <ac:spMk id="3" creationId="{2E4DB55A-70A9-4F11-BB03-78B77DA17AA6}"/>
          </ac:spMkLst>
        </pc:spChg>
        <pc:spChg chg="add mod">
          <ac:chgData name="Kitazawa Masakiyo" userId="2bf3742da7ad8ecb" providerId="LiveId" clId="{C3319DF0-672F-484E-9379-5FB1B9723CB0}" dt="2021-09-10T06:51:16.933" v="452" actId="12"/>
          <ac:spMkLst>
            <pc:docMk/>
            <pc:sldMk cId="1381028225" sldId="509"/>
            <ac:spMk id="5" creationId="{75EE33FF-BFE6-4B9B-824F-CD80DA1CCB79}"/>
          </ac:spMkLst>
        </pc:spChg>
        <pc:spChg chg="add mod">
          <ac:chgData name="Kitazawa Masakiyo" userId="2bf3742da7ad8ecb" providerId="LiveId" clId="{C3319DF0-672F-484E-9379-5FB1B9723CB0}" dt="2021-09-10T06:51:38.118" v="524" actId="6549"/>
          <ac:spMkLst>
            <pc:docMk/>
            <pc:sldMk cId="1381028225" sldId="509"/>
            <ac:spMk id="6" creationId="{0244D5AD-07C4-4FE6-A61C-E216EBE189F7}"/>
          </ac:spMkLst>
        </pc:spChg>
        <pc:spChg chg="add mod">
          <ac:chgData name="Kitazawa Masakiyo" userId="2bf3742da7ad8ecb" providerId="LiveId" clId="{C3319DF0-672F-484E-9379-5FB1B9723CB0}" dt="2021-09-10T06:55:08.625" v="534" actId="20577"/>
          <ac:spMkLst>
            <pc:docMk/>
            <pc:sldMk cId="1381028225" sldId="509"/>
            <ac:spMk id="7" creationId="{9523FC16-CEA6-462A-9EAC-C4B5BEB666CC}"/>
          </ac:spMkLst>
        </pc:spChg>
        <pc:picChg chg="add mod modCrop">
          <ac:chgData name="Kitazawa Masakiyo" userId="2bf3742da7ad8ecb" providerId="LiveId" clId="{C3319DF0-672F-484E-9379-5FB1B9723CB0}" dt="2021-09-10T07:57:38.757" v="543" actId="1076"/>
          <ac:picMkLst>
            <pc:docMk/>
            <pc:sldMk cId="1381028225" sldId="509"/>
            <ac:picMk id="9" creationId="{2E36B0E9-DA2D-4417-AB5F-8DEEA410CD5E}"/>
          </ac:picMkLst>
        </pc:picChg>
      </pc:sldChg>
      <pc:sldChg chg="addSp modSp mod">
        <pc:chgData name="Kitazawa Masakiyo" userId="2bf3742da7ad8ecb" providerId="LiveId" clId="{C3319DF0-672F-484E-9379-5FB1B9723CB0}" dt="2021-09-11T03:55:54.452" v="11488" actId="20577"/>
        <pc:sldMkLst>
          <pc:docMk/>
          <pc:sldMk cId="2185758981" sldId="509"/>
        </pc:sldMkLst>
        <pc:spChg chg="add mod">
          <ac:chgData name="Kitazawa Masakiyo" userId="2bf3742da7ad8ecb" providerId="LiveId" clId="{C3319DF0-672F-484E-9379-5FB1B9723CB0}" dt="2021-09-11T00:45:01.065" v="8842" actId="113"/>
          <ac:spMkLst>
            <pc:docMk/>
            <pc:sldMk cId="2185758981" sldId="509"/>
            <ac:spMk id="3" creationId="{0B94EAE8-95FE-4468-B45D-6FB42C6F07BC}"/>
          </ac:spMkLst>
        </pc:spChg>
        <pc:spChg chg="mod">
          <ac:chgData name="Kitazawa Masakiyo" userId="2bf3742da7ad8ecb" providerId="LiveId" clId="{C3319DF0-672F-484E-9379-5FB1B9723CB0}" dt="2021-09-11T00:44:33.480" v="8840" actId="113"/>
          <ac:spMkLst>
            <pc:docMk/>
            <pc:sldMk cId="2185758981" sldId="509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4:38.292" v="8841" actId="113"/>
          <ac:spMkLst>
            <pc:docMk/>
            <pc:sldMk cId="2185758981" sldId="509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55:54.452" v="11488" actId="20577"/>
          <ac:spMkLst>
            <pc:docMk/>
            <pc:sldMk cId="2185758981" sldId="509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57:21.047" v="11071" actId="20577"/>
          <ac:spMkLst>
            <pc:docMk/>
            <pc:sldMk cId="2185758981" sldId="509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6:00:51.490" v="4360" actId="1037"/>
          <ac:spMkLst>
            <pc:docMk/>
            <pc:sldMk cId="2185758981" sldId="509"/>
            <ac:spMk id="10" creationId="{098D045C-114E-4196-9B8B-E98AFC945222}"/>
          </ac:spMkLst>
        </pc:spChg>
        <pc:spChg chg="add mod">
          <ac:chgData name="Kitazawa Masakiyo" userId="2bf3742da7ad8ecb" providerId="LiveId" clId="{C3319DF0-672F-484E-9379-5FB1B9723CB0}" dt="2021-09-10T16:01:48.127" v="4368" actId="1076"/>
          <ac:spMkLst>
            <pc:docMk/>
            <pc:sldMk cId="2185758981" sldId="509"/>
            <ac:spMk id="12" creationId="{186999C2-CD34-446A-ACB0-716EA7B82259}"/>
          </ac:spMkLst>
        </pc:spChg>
        <pc:spChg chg="add mod">
          <ac:chgData name="Kitazawa Masakiyo" userId="2bf3742da7ad8ecb" providerId="LiveId" clId="{C3319DF0-672F-484E-9379-5FB1B9723CB0}" dt="2021-09-10T16:01:54.346" v="4375" actId="1035"/>
          <ac:spMkLst>
            <pc:docMk/>
            <pc:sldMk cId="2185758981" sldId="509"/>
            <ac:spMk id="13" creationId="{C70013B0-8DE6-466E-9C19-17D9223F144B}"/>
          </ac:spMkLst>
        </pc:spChg>
        <pc:spChg chg="add mod ord">
          <ac:chgData name="Kitazawa Masakiyo" userId="2bf3742da7ad8ecb" providerId="LiveId" clId="{C3319DF0-672F-484E-9379-5FB1B9723CB0}" dt="2021-09-10T16:04:01.031" v="4436" actId="1076"/>
          <ac:spMkLst>
            <pc:docMk/>
            <pc:sldMk cId="2185758981" sldId="509"/>
            <ac:spMk id="14" creationId="{648908A2-29E5-4DD9-8AE9-72E916A53ABD}"/>
          </ac:spMkLst>
        </pc:spChg>
        <pc:picChg chg="mod">
          <ac:chgData name="Kitazawa Masakiyo" userId="2bf3742da7ad8ecb" providerId="LiveId" clId="{C3319DF0-672F-484E-9379-5FB1B9723CB0}" dt="2021-09-10T15:58:45.915" v="4306" actId="1076"/>
          <ac:picMkLst>
            <pc:docMk/>
            <pc:sldMk cId="2185758981" sldId="509"/>
            <ac:picMk id="11" creationId="{58AA3BF5-9E85-4CE3-8423-E5B64EE24FCF}"/>
          </ac:picMkLst>
        </pc:picChg>
      </pc:sldChg>
      <pc:sldChg chg="addSp delSp modSp new mod ord">
        <pc:chgData name="Kitazawa Masakiyo" userId="2bf3742da7ad8ecb" providerId="LiveId" clId="{C3319DF0-672F-484E-9379-5FB1B9723CB0}" dt="2021-09-11T03:54:18.631" v="11487" actId="1035"/>
        <pc:sldMkLst>
          <pc:docMk/>
          <pc:sldMk cId="3450543633" sldId="510"/>
        </pc:sldMkLst>
        <pc:spChg chg="mod">
          <ac:chgData name="Kitazawa Masakiyo" userId="2bf3742da7ad8ecb" providerId="LiveId" clId="{C3319DF0-672F-484E-9379-5FB1B9723CB0}" dt="2021-09-11T02:00:10.195" v="10803" actId="14100"/>
          <ac:spMkLst>
            <pc:docMk/>
            <pc:sldMk cId="3450543633" sldId="510"/>
            <ac:spMk id="2" creationId="{8183D61F-859D-4889-A804-C55ACC0EB0D3}"/>
          </ac:spMkLst>
        </pc:spChg>
        <pc:spChg chg="del">
          <ac:chgData name="Kitazawa Masakiyo" userId="2bf3742da7ad8ecb" providerId="LiveId" clId="{C3319DF0-672F-484E-9379-5FB1B9723CB0}" dt="2021-09-10T09:33:34.590" v="1157" actId="478"/>
          <ac:spMkLst>
            <pc:docMk/>
            <pc:sldMk cId="3450543633" sldId="510"/>
            <ac:spMk id="3" creationId="{3298B36B-1205-46B1-AC91-7065ABCACB4A}"/>
          </ac:spMkLst>
        </pc:spChg>
        <pc:spChg chg="add mod">
          <ac:chgData name="Kitazawa Masakiyo" userId="2bf3742da7ad8ecb" providerId="LiveId" clId="{C3319DF0-672F-484E-9379-5FB1B9723CB0}" dt="2021-09-11T01:41:21.099" v="9826" actId="113"/>
          <ac:spMkLst>
            <pc:docMk/>
            <pc:sldMk cId="3450543633" sldId="510"/>
            <ac:spMk id="3" creationId="{FC358A88-8555-49CF-B1E0-EE037B9636DE}"/>
          </ac:spMkLst>
        </pc:spChg>
        <pc:spChg chg="add mod">
          <ac:chgData name="Kitazawa Masakiyo" userId="2bf3742da7ad8ecb" providerId="LiveId" clId="{C3319DF0-672F-484E-9379-5FB1B9723CB0}" dt="2021-09-11T03:54:18.631" v="11487" actId="1035"/>
          <ac:spMkLst>
            <pc:docMk/>
            <pc:sldMk cId="3450543633" sldId="510"/>
            <ac:spMk id="5" creationId="{37B642DC-2A18-4993-A8DA-3DFFD5431999}"/>
          </ac:spMkLst>
        </pc:spChg>
        <pc:spChg chg="add mod">
          <ac:chgData name="Kitazawa Masakiyo" userId="2bf3742da7ad8ecb" providerId="LiveId" clId="{C3319DF0-672F-484E-9379-5FB1B9723CB0}" dt="2021-09-11T03:32:06.572" v="11388" actId="1076"/>
          <ac:spMkLst>
            <pc:docMk/>
            <pc:sldMk cId="3450543633" sldId="510"/>
            <ac:spMk id="7" creationId="{6B3EE52F-CA5E-46E3-9B93-E533A9B4CCE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8" creationId="{411CB3F4-3B54-4591-87B3-473DBD9FA720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9" creationId="{A2E9E530-0095-4308-9F50-0D7CFE54C299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0" creationId="{74E53E0D-8D4D-46B6-AFFA-934E48E2D40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1" creationId="{23464A3E-EF79-416F-8BBD-03B6739C9D95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2" creationId="{F6733666-64B7-47C1-9212-D085E382F087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3" creationId="{72A6E4B9-8DA9-486F-9C06-E6C136C3A8F1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4" creationId="{74E74941-092A-495A-AC74-5498D18894CE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5" creationId="{F54303F5-E6DE-4390-81DA-822F74D34D55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6" creationId="{E11ADFED-0677-4C15-83D6-C99E2A152120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7" creationId="{001707DF-F9D8-4241-B5C7-F61BDC080F37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8" creationId="{83EA8F23-9F74-44C2-BA09-67C279B0ABDE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9" creationId="{722F6548-DAFE-47CB-8DDA-2D83EAA67E8D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1" creationId="{BED54160-6AB7-4628-A5D6-4C1F0E9C032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2" creationId="{13D85FEF-2901-462A-9C4C-D720F558401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3" creationId="{F5D5CCA2-85D7-4324-81FA-5F347D954D63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4" creationId="{7F3F5C2B-A718-44D6-A85A-6637FFB11B3E}"/>
          </ac:spMkLst>
        </pc:spChg>
        <pc:spChg chg="add mod">
          <ac:chgData name="Kitazawa Masakiyo" userId="2bf3742da7ad8ecb" providerId="LiveId" clId="{C3319DF0-672F-484E-9379-5FB1B9723CB0}" dt="2021-09-11T01:58:46.195" v="10774" actId="1035"/>
          <ac:spMkLst>
            <pc:docMk/>
            <pc:sldMk cId="3450543633" sldId="510"/>
            <ac:spMk id="25" creationId="{EEB39C38-4A7D-4FB8-8DBB-F433F971D9B6}"/>
          </ac:spMkLst>
        </pc:spChg>
        <pc:picChg chg="add mod">
          <ac:chgData name="Kitazawa Masakiyo" userId="2bf3742da7ad8ecb" providerId="LiveId" clId="{C3319DF0-672F-484E-9379-5FB1B9723CB0}" dt="2021-09-11T03:32:03.242" v="11387" actId="14100"/>
          <ac:picMkLst>
            <pc:docMk/>
            <pc:sldMk cId="3450543633" sldId="510"/>
            <ac:picMk id="6" creationId="{B745AFA2-3D75-482D-A964-E931A54E09AD}"/>
          </ac:picMkLst>
        </pc:picChg>
        <pc:picChg chg="add mod">
          <ac:chgData name="Kitazawa Masakiyo" userId="2bf3742da7ad8ecb" providerId="LiveId" clId="{C3319DF0-672F-484E-9379-5FB1B9723CB0}" dt="2021-09-11T01:42:02.488" v="9855" actId="1076"/>
          <ac:picMkLst>
            <pc:docMk/>
            <pc:sldMk cId="3450543633" sldId="510"/>
            <ac:picMk id="20" creationId="{4D8D51E2-F783-4DF6-9446-DC8684C344C0}"/>
          </ac:picMkLst>
        </pc:picChg>
        <pc:picChg chg="add mod">
          <ac:chgData name="Kitazawa Masakiyo" userId="2bf3742da7ad8ecb" providerId="LiveId" clId="{C3319DF0-672F-484E-9379-5FB1B9723CB0}" dt="2021-09-11T03:32:09.736" v="11389" actId="14100"/>
          <ac:picMkLst>
            <pc:docMk/>
            <pc:sldMk cId="3450543633" sldId="510"/>
            <ac:picMk id="27" creationId="{88661E89-E854-4B68-BC7E-2E5491B88A2D}"/>
          </ac:picMkLst>
        </pc:picChg>
      </pc:sldChg>
      <pc:sldChg chg="add del">
        <pc:chgData name="Kitazawa Masakiyo" userId="2bf3742da7ad8ecb" providerId="LiveId" clId="{C3319DF0-672F-484E-9379-5FB1B9723CB0}" dt="2021-09-10T14:57:44.060" v="3414"/>
        <pc:sldMkLst>
          <pc:docMk/>
          <pc:sldMk cId="2466214695" sldId="511"/>
        </pc:sldMkLst>
      </pc:sldChg>
      <pc:sldChg chg="delSp modSp new del mod">
        <pc:chgData name="Kitazawa Masakiyo" userId="2bf3742da7ad8ecb" providerId="LiveId" clId="{C3319DF0-672F-484E-9379-5FB1B9723CB0}" dt="2021-09-10T14:39:54.331" v="3346" actId="2696"/>
        <pc:sldMkLst>
          <pc:docMk/>
          <pc:sldMk cId="3163387490" sldId="511"/>
        </pc:sldMkLst>
        <pc:spChg chg="mod">
          <ac:chgData name="Kitazawa Masakiyo" userId="2bf3742da7ad8ecb" providerId="LiveId" clId="{C3319DF0-672F-484E-9379-5FB1B9723CB0}" dt="2021-09-10T09:35:01.723" v="1205"/>
          <ac:spMkLst>
            <pc:docMk/>
            <pc:sldMk cId="3163387490" sldId="511"/>
            <ac:spMk id="2" creationId="{A5201639-47BA-400A-B142-3429F87F349C}"/>
          </ac:spMkLst>
        </pc:spChg>
        <pc:spChg chg="del">
          <ac:chgData name="Kitazawa Masakiyo" userId="2bf3742da7ad8ecb" providerId="LiveId" clId="{C3319DF0-672F-484E-9379-5FB1B9723CB0}" dt="2021-09-10T09:35:06.476" v="1206" actId="478"/>
          <ac:spMkLst>
            <pc:docMk/>
            <pc:sldMk cId="3163387490" sldId="511"/>
            <ac:spMk id="3" creationId="{6FF25F27-2EEA-46EE-A223-E5704C737145}"/>
          </ac:spMkLst>
        </pc:spChg>
      </pc:sldChg>
      <pc:sldChg chg="addSp delSp modSp new mod ord delAnim modAnim">
        <pc:chgData name="Kitazawa Masakiyo" userId="2bf3742da7ad8ecb" providerId="LiveId" clId="{C3319DF0-672F-484E-9379-5FB1B9723CB0}" dt="2021-09-11T04:02:06.827" v="11505" actId="1076"/>
        <pc:sldMkLst>
          <pc:docMk/>
          <pc:sldMk cId="4155151995" sldId="512"/>
        </pc:sldMkLst>
        <pc:spChg chg="mod">
          <ac:chgData name="Kitazawa Masakiyo" userId="2bf3742da7ad8ecb" providerId="LiveId" clId="{C3319DF0-672F-484E-9379-5FB1B9723CB0}" dt="2021-09-10T15:00:54.840" v="3482" actId="20577"/>
          <ac:spMkLst>
            <pc:docMk/>
            <pc:sldMk cId="4155151995" sldId="512"/>
            <ac:spMk id="2" creationId="{A37ADAFC-EC1E-410E-8CEF-CEC098442720}"/>
          </ac:spMkLst>
        </pc:spChg>
        <pc:spChg chg="del">
          <ac:chgData name="Kitazawa Masakiyo" userId="2bf3742da7ad8ecb" providerId="LiveId" clId="{C3319DF0-672F-484E-9379-5FB1B9723CB0}" dt="2021-09-10T09:36:34.728" v="1220" actId="478"/>
          <ac:spMkLst>
            <pc:docMk/>
            <pc:sldMk cId="4155151995" sldId="512"/>
            <ac:spMk id="3" creationId="{59DE6934-33D6-434A-89BF-FCD6C91F9C2D}"/>
          </ac:spMkLst>
        </pc:spChg>
        <pc:spChg chg="mod topLvl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9" creationId="{D401D690-CE21-427F-84EE-568B02A5CD61}"/>
          </ac:spMkLst>
        </pc:spChg>
        <pc:spChg chg="add del mod">
          <ac:chgData name="Kitazawa Masakiyo" userId="2bf3742da7ad8ecb" providerId="LiveId" clId="{C3319DF0-672F-484E-9379-5FB1B9723CB0}" dt="2021-09-10T14:57:55.197" v="3418" actId="478"/>
          <ac:spMkLst>
            <pc:docMk/>
            <pc:sldMk cId="4155151995" sldId="512"/>
            <ac:spMk id="10" creationId="{47C5F6E7-CE20-4628-A4B7-9F4A07DE909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1" creationId="{ABDA94EB-5E81-41D8-ABA8-BD78F2E62578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2" creationId="{97B64995-789D-4BA5-902F-0B351F8C57B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4" creationId="{572E524A-B234-47AB-A3C3-3960AB1089AA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1" creationId="{B5647462-128C-4353-BEB3-D6BD246FB12F}"/>
          </ac:spMkLst>
        </pc:spChg>
        <pc:spChg chg="add mod">
          <ac:chgData name="Kitazawa Masakiyo" userId="2bf3742da7ad8ecb" providerId="LiveId" clId="{C3319DF0-672F-484E-9379-5FB1B9723CB0}" dt="2021-09-11T04:02:06.827" v="11505" actId="1076"/>
          <ac:spMkLst>
            <pc:docMk/>
            <pc:sldMk cId="4155151995" sldId="512"/>
            <ac:spMk id="22" creationId="{6ED94DA1-10E7-4519-93AA-22BC700CAD65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3" creationId="{CFEDEB56-2EEE-4D60-9387-46EEE7A6526E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4" creationId="{6FC9E47B-D118-41EA-BEF9-79255955224C}"/>
          </ac:spMkLst>
        </pc:spChg>
        <pc:spChg chg="add del mod">
          <ac:chgData name="Kitazawa Masakiyo" userId="2bf3742da7ad8ecb" providerId="LiveId" clId="{C3319DF0-672F-484E-9379-5FB1B9723CB0}" dt="2021-09-10T15:04:42.727" v="3509"/>
          <ac:spMkLst>
            <pc:docMk/>
            <pc:sldMk cId="4155151995" sldId="512"/>
            <ac:spMk id="26" creationId="{C298097F-DD61-463B-9CB4-8AD77AA84193}"/>
          </ac:spMkLst>
        </pc:spChg>
        <pc:spChg chg="add mod or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7" creationId="{01AF39A0-6846-4862-8168-BC492054828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8" creationId="{AAFC3BA2-B1CA-4B90-8870-24D8F2251D48}"/>
          </ac:spMkLst>
        </pc:spChg>
        <pc:spChg chg="add del mod">
          <ac:chgData name="Kitazawa Masakiyo" userId="2bf3742da7ad8ecb" providerId="LiveId" clId="{C3319DF0-672F-484E-9379-5FB1B9723CB0}" dt="2021-09-10T15:06:10.612" v="3527"/>
          <ac:spMkLst>
            <pc:docMk/>
            <pc:sldMk cId="4155151995" sldId="512"/>
            <ac:spMk id="29" creationId="{2010CD4D-1D35-4E1F-A339-6DE39CA48928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0" creationId="{3124B9D2-5701-482C-834D-C37781218247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1" creationId="{4893CA75-68EC-41E8-A009-BB57EEC6305F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8" creationId="{1E2EBEF8-D4B2-4F9E-8670-F95BA3919CAB}"/>
          </ac:spMkLst>
        </pc:spChg>
        <pc:spChg chg="add del mod">
          <ac:chgData name="Kitazawa Masakiyo" userId="2bf3742da7ad8ecb" providerId="LiveId" clId="{C3319DF0-672F-484E-9379-5FB1B9723CB0}" dt="2021-09-10T15:11:42.144" v="3628"/>
          <ac:spMkLst>
            <pc:docMk/>
            <pc:sldMk cId="4155151995" sldId="512"/>
            <ac:spMk id="39" creationId="{37BDD17F-0703-48D2-9998-B6C9900CD3F2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0" creationId="{525F4F6A-B77F-464D-AEE9-F902CBB12390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1" creationId="{02CB7977-F61A-417B-94F2-17DBB17D72E4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4" creationId="{7128949C-B8BB-4626-8D2B-F212EACF614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48" creationId="{60EDA4F8-7AD4-4BA0-B07E-EB682C355DCC}"/>
          </ac:spMkLst>
        </pc:spChg>
        <pc:spChg chg="add mo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9" creationId="{5B3E6F5F-97C4-4C02-B170-3A2FBD65661E}"/>
          </ac:spMkLst>
        </pc:spChg>
        <pc:grpChg chg="add del mod">
          <ac:chgData name="Kitazawa Masakiyo" userId="2bf3742da7ad8ecb" providerId="LiveId" clId="{C3319DF0-672F-484E-9379-5FB1B9723CB0}" dt="2021-09-10T15:06:38.675" v="3539" actId="165"/>
          <ac:grpSpMkLst>
            <pc:docMk/>
            <pc:sldMk cId="4155151995" sldId="512"/>
            <ac:grpSpMk id="5" creationId="{BE4F9AF3-E939-441A-91CB-F8180334B2D5}"/>
          </ac:grpSpMkLst>
        </pc:grpChg>
        <pc:grpChg chg="add del mod">
          <ac:chgData name="Kitazawa Masakiyo" userId="2bf3742da7ad8ecb" providerId="LiveId" clId="{C3319DF0-672F-484E-9379-5FB1B9723CB0}" dt="2021-09-10T15:04:03.256" v="3505"/>
          <ac:grpSpMkLst>
            <pc:docMk/>
            <pc:sldMk cId="4155151995" sldId="512"/>
            <ac:grpSpMk id="22" creationId="{E6983914-C8A7-4D7D-A588-E8E717F7EAFC}"/>
          </ac:grpSpMkLst>
        </pc:grpChg>
        <pc:picChg chg="del mod topLvl">
          <ac:chgData name="Kitazawa Masakiyo" userId="2bf3742da7ad8ecb" providerId="LiveId" clId="{C3319DF0-672F-484E-9379-5FB1B9723CB0}" dt="2021-09-10T15:07:59.676" v="3563" actId="478"/>
          <ac:picMkLst>
            <pc:docMk/>
            <pc:sldMk cId="4155151995" sldId="512"/>
            <ac:picMk id="6" creationId="{7BE204A0-83DC-4C63-AE5B-C1BB2D3048F0}"/>
          </ac:picMkLst>
        </pc:picChg>
        <pc:picChg chg="del mod topLvl">
          <ac:chgData name="Kitazawa Masakiyo" userId="2bf3742da7ad8ecb" providerId="LiveId" clId="{C3319DF0-672F-484E-9379-5FB1B9723CB0}" dt="2021-09-10T15:09:01.922" v="3578"/>
          <ac:picMkLst>
            <pc:docMk/>
            <pc:sldMk cId="4155151995" sldId="512"/>
            <ac:picMk id="7" creationId="{09FBD9AE-D073-4962-AD90-FFFBB021D187}"/>
          </ac:picMkLst>
        </pc:picChg>
        <pc:picChg chg="del mod topLvl">
          <ac:chgData name="Kitazawa Masakiyo" userId="2bf3742da7ad8ecb" providerId="LiveId" clId="{C3319DF0-672F-484E-9379-5FB1B9723CB0}" dt="2021-09-10T15:10:04.551" v="3602"/>
          <ac:picMkLst>
            <pc:docMk/>
            <pc:sldMk cId="4155151995" sldId="512"/>
            <ac:picMk id="8" creationId="{636487E1-18FD-4FAF-B249-BCBFAE0CED0F}"/>
          </ac:picMkLst>
        </pc:picChg>
        <pc:picChg chg="add del mod">
          <ac:chgData name="Kitazawa Masakiyo" userId="2bf3742da7ad8ecb" providerId="LiveId" clId="{C3319DF0-672F-484E-9379-5FB1B9723CB0}" dt="2021-09-10T15:00:39.650" v="3437"/>
          <ac:picMkLst>
            <pc:docMk/>
            <pc:sldMk cId="4155151995" sldId="512"/>
            <ac:picMk id="15" creationId="{E17D1A89-C3E3-4FDC-997E-72E5AEEA0D38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17" creationId="{319AFB7A-A879-4820-87FF-B6C15E56E0D5}"/>
          </ac:picMkLst>
        </pc:picChg>
        <pc:picChg chg="add del mod modCrop">
          <ac:chgData name="Kitazawa Masakiyo" userId="2bf3742da7ad8ecb" providerId="LiveId" clId="{C3319DF0-672F-484E-9379-5FB1B9723CB0}" dt="2021-09-10T15:03:29.573" v="3490" actId="21"/>
          <ac:picMkLst>
            <pc:docMk/>
            <pc:sldMk cId="4155151995" sldId="512"/>
            <ac:picMk id="19" creationId="{2D2A4733-8854-4C99-9D39-655E6F9C269A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20" creationId="{2F0F3326-1649-4121-98C4-6F58E71B9F30}"/>
          </ac:picMkLst>
        </pc:picChg>
        <pc:picChg chg="mod">
          <ac:chgData name="Kitazawa Masakiyo" userId="2bf3742da7ad8ecb" providerId="LiveId" clId="{C3319DF0-672F-484E-9379-5FB1B9723CB0}" dt="2021-09-10T15:03:59.589" v="3504"/>
          <ac:picMkLst>
            <pc:docMk/>
            <pc:sldMk cId="4155151995" sldId="512"/>
            <ac:picMk id="25" creationId="{94B6F4E9-4F51-4C8D-8E98-E07BD924A91A}"/>
          </ac:picMkLst>
        </pc:picChg>
        <pc:picChg chg="add del mod">
          <ac:chgData name="Kitazawa Masakiyo" userId="2bf3742da7ad8ecb" providerId="LiveId" clId="{C3319DF0-672F-484E-9379-5FB1B9723CB0}" dt="2021-09-10T15:09:09.760" v="3590"/>
          <ac:picMkLst>
            <pc:docMk/>
            <pc:sldMk cId="4155151995" sldId="512"/>
            <ac:picMk id="33" creationId="{B70D812C-31BC-4129-A156-34C64A7F86FC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5" creationId="{75D73FCC-CDD7-4630-B757-305669E96CC1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7" creationId="{03D5522B-D5C4-4F07-8838-AD1EFD72D795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3" creationId="{D5593133-50BD-4942-965D-3698E0530098}"/>
          </ac:picMkLst>
        </pc:picChg>
        <pc:picChg chg="add del mod">
          <ac:chgData name="Kitazawa Masakiyo" userId="2bf3742da7ad8ecb" providerId="LiveId" clId="{C3319DF0-672F-484E-9379-5FB1B9723CB0}" dt="2021-09-10T15:14:42.984" v="3730"/>
          <ac:picMkLst>
            <pc:docMk/>
            <pc:sldMk cId="4155151995" sldId="512"/>
            <ac:picMk id="45" creationId="{AEA25777-98CC-4B8C-A63E-13CBC380A49E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7" creationId="{BFF2B6AB-7D88-4C25-9D44-933E21577BA2}"/>
          </ac:picMkLst>
        </pc:picChg>
        <pc:cxnChg chg="add del mod">
          <ac:chgData name="Kitazawa Masakiyo" userId="2bf3742da7ad8ecb" providerId="LiveId" clId="{C3319DF0-672F-484E-9379-5FB1B9723CB0}" dt="2021-09-10T15:07:54.288" v="3562" actId="478"/>
          <ac:cxnSpMkLst>
            <pc:docMk/>
            <pc:sldMk cId="4155151995" sldId="512"/>
            <ac:cxnSpMk id="13" creationId="{346AD1F3-7CFC-4CFD-90BC-6BC8D5DBDC9C}"/>
          </ac:cxnSpMkLst>
        </pc:cxnChg>
      </pc:sldChg>
      <pc:sldChg chg="delSp modSp mod">
        <pc:chgData name="Kitazawa Masakiyo" userId="2bf3742da7ad8ecb" providerId="LiveId" clId="{C3319DF0-672F-484E-9379-5FB1B9723CB0}" dt="2021-09-10T11:58:08.964" v="2065" actId="478"/>
        <pc:sldMkLst>
          <pc:docMk/>
          <pc:sldMk cId="1711892721" sldId="513"/>
        </pc:sldMkLst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8:05.356" v="2064" actId="478"/>
          <ac:cxnSpMkLst>
            <pc:docMk/>
            <pc:sldMk cId="1711892721" sldId="513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8:08.964" v="2065" actId="478"/>
          <ac:cxnSpMkLst>
            <pc:docMk/>
            <pc:sldMk cId="1711892721" sldId="513"/>
            <ac:cxnSpMk id="208" creationId="{00000000-0000-0000-0000-000000000000}"/>
          </ac:cxnSpMkLst>
        </pc:cxnChg>
      </pc:sldChg>
      <pc:sldChg chg="delSp modSp mod">
        <pc:chgData name="Kitazawa Masakiyo" userId="2bf3742da7ad8ecb" providerId="LiveId" clId="{C3319DF0-672F-484E-9379-5FB1B9723CB0}" dt="2021-09-10T11:57:58.770" v="2063" actId="478"/>
        <pc:sldMkLst>
          <pc:docMk/>
          <pc:sldMk cId="2827220079" sldId="514"/>
        </pc:sldMkLst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" creationId="{200C1EC6-8E05-4405-8269-79848EAB1E98}"/>
          </ac:spMkLst>
        </pc:spChg>
        <pc:spChg chg="del">
          <ac:chgData name="Kitazawa Masakiyo" userId="2bf3742da7ad8ecb" providerId="LiveId" clId="{C3319DF0-672F-484E-9379-5FB1B9723CB0}" dt="2021-09-10T11:57:58.770" v="2063" actId="478"/>
          <ac:spMkLst>
            <pc:docMk/>
            <pc:sldMk cId="2827220079" sldId="514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8" creationId="{00000000-0000-0000-0000-000000000000}"/>
          </ac:cxnSpMkLst>
        </pc:cxnChg>
      </pc:sldChg>
      <pc:sldChg chg="addSp delSp modSp mod ord delAnim modAnim">
        <pc:chgData name="Kitazawa Masakiyo" userId="2bf3742da7ad8ecb" providerId="LiveId" clId="{C3319DF0-672F-484E-9379-5FB1B9723CB0}" dt="2021-09-11T02:02:49.489" v="10847" actId="1076"/>
        <pc:sldMkLst>
          <pc:docMk/>
          <pc:sldMk cId="59959534" sldId="515"/>
        </pc:sldMkLst>
        <pc:spChg chg="add mod">
          <ac:chgData name="Kitazawa Masakiyo" userId="2bf3742da7ad8ecb" providerId="LiveId" clId="{C3319DF0-672F-484E-9379-5FB1B9723CB0}" dt="2021-09-11T01:26:52.291" v="9779" actId="113"/>
          <ac:spMkLst>
            <pc:docMk/>
            <pc:sldMk cId="59959534" sldId="515"/>
            <ac:spMk id="5" creationId="{BD55DA5D-6EBE-4661-9C5C-7E974595128C}"/>
          </ac:spMkLst>
        </pc:spChg>
        <pc:spChg chg="del">
          <ac:chgData name="Kitazawa Masakiyo" userId="2bf3742da7ad8ecb" providerId="LiveId" clId="{C3319DF0-672F-484E-9379-5FB1B9723CB0}" dt="2021-09-10T15:46:59.325" v="3968" actId="478"/>
          <ac:spMkLst>
            <pc:docMk/>
            <pc:sldMk cId="59959534" sldId="515"/>
            <ac:spMk id="7" creationId="{085C1840-DDD3-417F-92A0-A3C67FA1CC74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5" creationId="{FAD5733B-7D2B-4E22-8CA4-287151FA672C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6" creationId="{77FCCA36-EEDF-4D6E-AAAB-733D4337D9BF}"/>
          </ac:spMkLst>
        </pc:spChg>
        <pc:spChg chg="mod">
          <ac:chgData name="Kitazawa Masakiyo" userId="2bf3742da7ad8ecb" providerId="LiveId" clId="{C3319DF0-672F-484E-9379-5FB1B9723CB0}" dt="2021-09-10T15:47:29.095" v="3974"/>
          <ac:spMkLst>
            <pc:docMk/>
            <pc:sldMk cId="59959534" sldId="515"/>
            <ac:spMk id="19" creationId="{1A8022AA-7404-40F6-B995-93883D27CF2C}"/>
          </ac:spMkLst>
        </pc:spChg>
        <pc:spChg chg="mod">
          <ac:chgData name="Kitazawa Masakiyo" userId="2bf3742da7ad8ecb" providerId="LiveId" clId="{C3319DF0-672F-484E-9379-5FB1B9723CB0}" dt="2021-09-11T01:25:32.278" v="9766" actId="20577"/>
          <ac:spMkLst>
            <pc:docMk/>
            <pc:sldMk cId="59959534" sldId="515"/>
            <ac:spMk id="20" creationId="{138489C5-01F1-4434-9EED-857E46258342}"/>
          </ac:spMkLst>
        </pc:spChg>
        <pc:spChg chg="add del mod">
          <ac:chgData name="Kitazawa Masakiyo" userId="2bf3742da7ad8ecb" providerId="LiveId" clId="{C3319DF0-672F-484E-9379-5FB1B9723CB0}" dt="2021-09-10T15:47:43.764" v="3976"/>
          <ac:spMkLst>
            <pc:docMk/>
            <pc:sldMk cId="59959534" sldId="515"/>
            <ac:spMk id="21" creationId="{01D1E61C-2621-49F8-83EF-4A14144D7E84}"/>
          </ac:spMkLst>
        </pc:spChg>
        <pc:spChg chg="mod">
          <ac:chgData name="Kitazawa Masakiyo" userId="2bf3742da7ad8ecb" providerId="LiveId" clId="{C3319DF0-672F-484E-9379-5FB1B9723CB0}" dt="2021-09-10T15:48:11.975" v="4005" actId="14100"/>
          <ac:spMkLst>
            <pc:docMk/>
            <pc:sldMk cId="59959534" sldId="515"/>
            <ac:spMk id="23" creationId="{E531D7D4-3705-4CAB-ACB7-7EC823EC8147}"/>
          </ac:spMkLst>
        </pc:spChg>
        <pc:spChg chg="mod">
          <ac:chgData name="Kitazawa Masakiyo" userId="2bf3742da7ad8ecb" providerId="LiveId" clId="{C3319DF0-672F-484E-9379-5FB1B9723CB0}" dt="2021-09-10T15:48:07.124" v="4004" actId="20577"/>
          <ac:spMkLst>
            <pc:docMk/>
            <pc:sldMk cId="59959534" sldId="515"/>
            <ac:spMk id="24" creationId="{132FA351-9551-4990-A0AF-CCB2F157C0E6}"/>
          </ac:spMkLst>
        </pc:spChg>
        <pc:spChg chg="add mod">
          <ac:chgData name="Kitazawa Masakiyo" userId="2bf3742da7ad8ecb" providerId="LiveId" clId="{C3319DF0-672F-484E-9379-5FB1B9723CB0}" dt="2021-09-10T15:50:23.844" v="4080" actId="1076"/>
          <ac:spMkLst>
            <pc:docMk/>
            <pc:sldMk cId="59959534" sldId="515"/>
            <ac:spMk id="25" creationId="{D2D3B3A3-5D1B-40E8-AAFC-771143D6ABD4}"/>
          </ac:spMkLst>
        </pc:spChg>
        <pc:spChg chg="add del mod">
          <ac:chgData name="Kitazawa Masakiyo" userId="2bf3742da7ad8ecb" providerId="LiveId" clId="{C3319DF0-672F-484E-9379-5FB1B9723CB0}" dt="2021-09-10T15:50:12.833" v="4078" actId="478"/>
          <ac:spMkLst>
            <pc:docMk/>
            <pc:sldMk cId="59959534" sldId="515"/>
            <ac:spMk id="26" creationId="{2A17A835-46FC-42A7-891F-9999DC2F8596}"/>
          </ac:spMkLst>
        </pc:spChg>
        <pc:spChg chg="mod">
          <ac:chgData name="Kitazawa Masakiyo" userId="2bf3742da7ad8ecb" providerId="LiveId" clId="{C3319DF0-672F-484E-9379-5FB1B9723CB0}" dt="2021-09-10T12:12:03.606" v="2171" actId="1076"/>
          <ac:spMkLst>
            <pc:docMk/>
            <pc:sldMk cId="59959534" sldId="515"/>
            <ac:spMk id="5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02:49.489" v="10847" actId="1076"/>
          <ac:spMkLst>
            <pc:docMk/>
            <pc:sldMk cId="59959534" sldId="515"/>
            <ac:spMk id="55" creationId="{00000000-0000-0000-0000-000000000000}"/>
          </ac:spMkLst>
        </pc:spChg>
        <pc:grpChg chg="del">
          <ac:chgData name="Kitazawa Masakiyo" userId="2bf3742da7ad8ecb" providerId="LiveId" clId="{C3319DF0-672F-484E-9379-5FB1B9723CB0}" dt="2021-09-10T12:11:24.177" v="2113" actId="478"/>
          <ac:grpSpMkLst>
            <pc:docMk/>
            <pc:sldMk cId="59959534" sldId="515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08.440" v="3970" actId="1076"/>
          <ac:grpSpMkLst>
            <pc:docMk/>
            <pc:sldMk cId="59959534" sldId="515"/>
            <ac:grpSpMk id="3" creationId="{3BFE8B08-0CD5-41A8-8669-30204B6A533B}"/>
          </ac:grpSpMkLst>
        </pc:grpChg>
        <pc:grpChg chg="add mod">
          <ac:chgData name="Kitazawa Masakiyo" userId="2bf3742da7ad8ecb" providerId="LiveId" clId="{C3319DF0-672F-484E-9379-5FB1B9723CB0}" dt="2021-09-10T15:47:29.095" v="3974"/>
          <ac:grpSpMkLst>
            <pc:docMk/>
            <pc:sldMk cId="59959534" sldId="515"/>
            <ac:grpSpMk id="18" creationId="{4FCA6DCA-EA57-41F6-800A-319C89AC63F3}"/>
          </ac:grpSpMkLst>
        </pc:grpChg>
        <pc:grpChg chg="add mod">
          <ac:chgData name="Kitazawa Masakiyo" userId="2bf3742da7ad8ecb" providerId="LiveId" clId="{C3319DF0-672F-484E-9379-5FB1B9723CB0}" dt="2021-09-10T15:48:17.363" v="4006" actId="1076"/>
          <ac:grpSpMkLst>
            <pc:docMk/>
            <pc:sldMk cId="59959534" sldId="515"/>
            <ac:grpSpMk id="22" creationId="{E1B8DDBB-1636-41F0-8CB9-69CBC4422871}"/>
          </ac:grpSpMkLst>
        </pc:grpChg>
        <pc:grpChg chg="del">
          <ac:chgData name="Kitazawa Masakiyo" userId="2bf3742da7ad8ecb" providerId="LiveId" clId="{C3319DF0-672F-484E-9379-5FB1B9723CB0}" dt="2021-09-10T12:11:21.891" v="2112" actId="478"/>
          <ac:grpSpMkLst>
            <pc:docMk/>
            <pc:sldMk cId="59959534" sldId="515"/>
            <ac:grpSpMk id="56" creationId="{00000000-0000-0000-0000-000000000000}"/>
          </ac:grpSpMkLst>
        </pc:grpChg>
      </pc:sldChg>
      <pc:sldChg chg="delSp del mod">
        <pc:chgData name="Kitazawa Masakiyo" userId="2bf3742da7ad8ecb" providerId="LiveId" clId="{C3319DF0-672F-484E-9379-5FB1B9723CB0}" dt="2021-09-10T12:04:56.111" v="2107" actId="2696"/>
        <pc:sldMkLst>
          <pc:docMk/>
          <pc:sldMk cId="3235425844" sldId="515"/>
        </pc:sldMkLst>
        <pc:picChg chg="del">
          <ac:chgData name="Kitazawa Masakiyo" userId="2bf3742da7ad8ecb" providerId="LiveId" clId="{C3319DF0-672F-484E-9379-5FB1B9723CB0}" dt="2021-09-10T11:59:50.680" v="2066" actId="21"/>
          <ac:picMkLst>
            <pc:docMk/>
            <pc:sldMk cId="3235425844" sldId="515"/>
            <ac:picMk id="19" creationId="{00000000-0000-0000-0000-0000000000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4:32:32.562" v="11527" actId="166"/>
        <pc:sldMkLst>
          <pc:docMk/>
          <pc:sldMk cId="1874607313" sldId="516"/>
        </pc:sldMkLst>
        <pc:spChg chg="mod">
          <ac:chgData name="Kitazawa Masakiyo" userId="2bf3742da7ad8ecb" providerId="LiveId" clId="{C3319DF0-672F-484E-9379-5FB1B9723CB0}" dt="2021-09-10T12:13:43.266" v="2203" actId="20577"/>
          <ac:spMkLst>
            <pc:docMk/>
            <pc:sldMk cId="1874607313" sldId="516"/>
            <ac:spMk id="2" creationId="{8DA09DA1-CB25-49BB-879D-476347354144}"/>
          </ac:spMkLst>
        </pc:spChg>
        <pc:spChg chg="del">
          <ac:chgData name="Kitazawa Masakiyo" userId="2bf3742da7ad8ecb" providerId="LiveId" clId="{C3319DF0-672F-484E-9379-5FB1B9723CB0}" dt="2021-09-10T12:13:28.354" v="2173" actId="478"/>
          <ac:spMkLst>
            <pc:docMk/>
            <pc:sldMk cId="1874607313" sldId="516"/>
            <ac:spMk id="3" creationId="{503A9E82-DF20-42E5-ABEB-C1041EBAAD89}"/>
          </ac:spMkLst>
        </pc:spChg>
        <pc:spChg chg="add mod">
          <ac:chgData name="Kitazawa Masakiyo" userId="2bf3742da7ad8ecb" providerId="LiveId" clId="{C3319DF0-672F-484E-9379-5FB1B9723CB0}" dt="2021-09-10T14:16:22.416" v="2647" actId="113"/>
          <ac:spMkLst>
            <pc:docMk/>
            <pc:sldMk cId="1874607313" sldId="516"/>
            <ac:spMk id="6" creationId="{54602A24-22C4-47FE-BFE5-3EA154FE4809}"/>
          </ac:spMkLst>
        </pc:spChg>
        <pc:spChg chg="add mod">
          <ac:chgData name="Kitazawa Masakiyo" userId="2bf3742da7ad8ecb" providerId="LiveId" clId="{C3319DF0-672F-484E-9379-5FB1B9723CB0}" dt="2021-09-11T00:40:52.038" v="8829" actId="20577"/>
          <ac:spMkLst>
            <pc:docMk/>
            <pc:sldMk cId="1874607313" sldId="516"/>
            <ac:spMk id="7" creationId="{1E4581A2-4784-49CF-8A16-B6E13C9D8E62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9" creationId="{08FBD244-1031-43B2-AC04-5382E12C142B}"/>
          </ac:spMkLst>
        </pc:spChg>
        <pc:spChg chg="add mod">
          <ac:chgData name="Kitazawa Masakiyo" userId="2bf3742da7ad8ecb" providerId="LiveId" clId="{C3319DF0-672F-484E-9379-5FB1B9723CB0}" dt="2021-09-11T02:03:24.208" v="10853" actId="164"/>
          <ac:spMkLst>
            <pc:docMk/>
            <pc:sldMk cId="1874607313" sldId="516"/>
            <ac:spMk id="12" creationId="{A992CF42-74CD-443F-B968-DE8808047B8D}"/>
          </ac:spMkLst>
        </pc:spChg>
        <pc:spChg chg="add mod">
          <ac:chgData name="Kitazawa Masakiyo" userId="2bf3742da7ad8ecb" providerId="LiveId" clId="{C3319DF0-672F-484E-9379-5FB1B9723CB0}" dt="2021-09-11T02:03:42.520" v="10855" actId="164"/>
          <ac:spMkLst>
            <pc:docMk/>
            <pc:sldMk cId="1874607313" sldId="516"/>
            <ac:spMk id="13" creationId="{D34788B0-589C-4B50-B537-784733C057A5}"/>
          </ac:spMkLst>
        </pc:spChg>
        <pc:spChg chg="add mod">
          <ac:chgData name="Kitazawa Masakiyo" userId="2bf3742da7ad8ecb" providerId="LiveId" clId="{C3319DF0-672F-484E-9379-5FB1B9723CB0}" dt="2021-09-10T14:29:54.116" v="2773" actId="6549"/>
          <ac:spMkLst>
            <pc:docMk/>
            <pc:sldMk cId="1874607313" sldId="516"/>
            <ac:spMk id="18" creationId="{E6407667-EE3B-4C62-8EE5-81FD6286E934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5" creationId="{6E83FE55-37FE-492B-88D3-90001B5586D7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6" creationId="{CCBFA970-4129-4F82-B479-AA33D85A043E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7" creationId="{0641F3D1-D075-4F00-93A6-72079742A29B}"/>
          </ac:spMkLst>
        </pc:spChg>
        <pc:spChg chg="add mod">
          <ac:chgData name="Kitazawa Masakiyo" userId="2bf3742da7ad8ecb" providerId="LiveId" clId="{C3319DF0-672F-484E-9379-5FB1B9723CB0}" dt="2021-09-10T14:30:12.255" v="2812" actId="14100"/>
          <ac:spMkLst>
            <pc:docMk/>
            <pc:sldMk cId="1874607313" sldId="516"/>
            <ac:spMk id="29" creationId="{F6ACE865-8616-4E1F-BDB9-926D400DE4B0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30" creationId="{DD276764-B658-498A-AE5A-82AE0C23310D}"/>
          </ac:spMkLst>
        </pc:spChg>
        <pc:grpChg chg="add mod">
          <ac:chgData name="Kitazawa Masakiyo" userId="2bf3742da7ad8ecb" providerId="LiveId" clId="{C3319DF0-672F-484E-9379-5FB1B9723CB0}" dt="2021-09-11T02:03:24.208" v="10853" actId="164"/>
          <ac:grpSpMkLst>
            <pc:docMk/>
            <pc:sldMk cId="1874607313" sldId="516"/>
            <ac:grpSpMk id="3" creationId="{9C27D7BC-B533-4BA0-9901-3CF44ACAC799}"/>
          </ac:grpSpMkLst>
        </pc:grpChg>
        <pc:grpChg chg="add mod">
          <ac:chgData name="Kitazawa Masakiyo" userId="2bf3742da7ad8ecb" providerId="LiveId" clId="{C3319DF0-672F-484E-9379-5FB1B9723CB0}" dt="2021-09-11T02:03:42.520" v="10855" actId="164"/>
          <ac:grpSpMkLst>
            <pc:docMk/>
            <pc:sldMk cId="1874607313" sldId="516"/>
            <ac:grpSpMk id="10" creationId="{CF3C7C90-D41F-4608-B39D-B149F820519B}"/>
          </ac:grpSpMkLst>
        </pc:grpChg>
        <pc:picChg chg="add mod">
          <ac:chgData name="Kitazawa Masakiyo" userId="2bf3742da7ad8ecb" providerId="LiveId" clId="{C3319DF0-672F-484E-9379-5FB1B9723CB0}" dt="2021-09-10T14:16:37.258" v="2653" actId="14100"/>
          <ac:picMkLst>
            <pc:docMk/>
            <pc:sldMk cId="1874607313" sldId="516"/>
            <ac:picMk id="5" creationId="{C52EB6D4-D634-411A-A18F-F347889C84F2}"/>
          </ac:picMkLst>
        </pc:picChg>
        <pc:picChg chg="add mod ord">
          <ac:chgData name="Kitazawa Masakiyo" userId="2bf3742da7ad8ecb" providerId="LiveId" clId="{C3319DF0-672F-484E-9379-5FB1B9723CB0}" dt="2021-09-11T02:03:24.208" v="10853" actId="164"/>
          <ac:picMkLst>
            <pc:docMk/>
            <pc:sldMk cId="1874607313" sldId="516"/>
            <ac:picMk id="11" creationId="{34CA37D1-3A04-4CD2-B0F0-A21417CF3CF0}"/>
          </ac:picMkLst>
        </pc:picChg>
        <pc:picChg chg="add del mod">
          <ac:chgData name="Kitazawa Masakiyo" userId="2bf3742da7ad8ecb" providerId="LiveId" clId="{C3319DF0-672F-484E-9379-5FB1B9723CB0}" dt="2021-09-10T14:14:45.206" v="2563"/>
          <ac:picMkLst>
            <pc:docMk/>
            <pc:sldMk cId="1874607313" sldId="516"/>
            <ac:picMk id="14" creationId="{20A4655D-85A5-45DC-B396-740B7E1C82F1}"/>
          </ac:picMkLst>
        </pc:picChg>
        <pc:picChg chg="add mod">
          <ac:chgData name="Kitazawa Masakiyo" userId="2bf3742da7ad8ecb" providerId="LiveId" clId="{C3319DF0-672F-484E-9379-5FB1B9723CB0}" dt="2021-09-11T02:03:42.520" v="10855" actId="164"/>
          <ac:picMkLst>
            <pc:docMk/>
            <pc:sldMk cId="1874607313" sldId="516"/>
            <ac:picMk id="16" creationId="{A0856AEA-034A-4801-8333-54454CD164A9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2" creationId="{5FA892B4-68C7-4492-B0AA-9D4E7FE7A5BF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4" creationId="{2064C6D3-F265-462C-8535-C00A0862F114}"/>
          </ac:picMkLst>
        </pc:picChg>
        <pc:cxnChg chg="add del mod">
          <ac:chgData name="Kitazawa Masakiyo" userId="2bf3742da7ad8ecb" providerId="LiveId" clId="{C3319DF0-672F-484E-9379-5FB1B9723CB0}" dt="2021-09-10T12:26:40.851" v="2206" actId="21"/>
          <ac:cxnSpMkLst>
            <pc:docMk/>
            <pc:sldMk cId="1874607313" sldId="516"/>
            <ac:cxnSpMk id="6" creationId="{B5712A2C-AF91-4232-9A23-0258F6D0DE30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8" creationId="{B2B9737B-BAA0-4D24-A850-E044712B941E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19" creationId="{6FA692B9-F74D-466A-995F-1C4B50BAF4C0}"/>
          </ac:cxnSpMkLst>
        </pc:cxnChg>
      </pc:sldChg>
      <pc:sldChg chg="addSp delSp modSp new mod ord">
        <pc:chgData name="Kitazawa Masakiyo" userId="2bf3742da7ad8ecb" providerId="LiveId" clId="{C3319DF0-672F-484E-9379-5FB1B9723CB0}" dt="2021-09-11T03:15:17.793" v="11089" actId="478"/>
        <pc:sldMkLst>
          <pc:docMk/>
          <pc:sldMk cId="2307839957" sldId="517"/>
        </pc:sldMkLst>
        <pc:spChg chg="mod">
          <ac:chgData name="Kitazawa Masakiyo" userId="2bf3742da7ad8ecb" providerId="LiveId" clId="{C3319DF0-672F-484E-9379-5FB1B9723CB0}" dt="2021-09-10T15:17:57.050" v="3845" actId="20577"/>
          <ac:spMkLst>
            <pc:docMk/>
            <pc:sldMk cId="2307839957" sldId="517"/>
            <ac:spMk id="2" creationId="{A836448A-86F6-4584-872C-21F11576C2BF}"/>
          </ac:spMkLst>
        </pc:spChg>
        <pc:spChg chg="del">
          <ac:chgData name="Kitazawa Masakiyo" userId="2bf3742da7ad8ecb" providerId="LiveId" clId="{C3319DF0-672F-484E-9379-5FB1B9723CB0}" dt="2021-09-10T15:17:47.207" v="3814" actId="478"/>
          <ac:spMkLst>
            <pc:docMk/>
            <pc:sldMk cId="2307839957" sldId="517"/>
            <ac:spMk id="3" creationId="{0DC175D1-21B3-48BA-919E-99F5506FF3F9}"/>
          </ac:spMkLst>
        </pc:spChg>
        <pc:spChg chg="add mod">
          <ac:chgData name="Kitazawa Masakiyo" userId="2bf3742da7ad8ecb" providerId="LiveId" clId="{C3319DF0-672F-484E-9379-5FB1B9723CB0}" dt="2021-09-10T16:29:46.394" v="5145" actId="1038"/>
          <ac:spMkLst>
            <pc:docMk/>
            <pc:sldMk cId="2307839957" sldId="517"/>
            <ac:spMk id="11" creationId="{06FE8E3E-76A8-443F-9E02-52AAA29F75FD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17" creationId="{2D29F4DF-1643-470B-B9CF-56B887F91CA1}"/>
          </ac:spMkLst>
        </pc:spChg>
        <pc:spChg chg="add del mod">
          <ac:chgData name="Kitazawa Masakiyo" userId="2bf3742da7ad8ecb" providerId="LiveId" clId="{C3319DF0-672F-484E-9379-5FB1B9723CB0}" dt="2021-09-10T15:45:09.385" v="3932" actId="478"/>
          <ac:spMkLst>
            <pc:docMk/>
            <pc:sldMk cId="2307839957" sldId="517"/>
            <ac:spMk id="18" creationId="{31357614-F996-4D0F-83D8-9A79CB6B40E9}"/>
          </ac:spMkLst>
        </pc:spChg>
        <pc:spChg chg="add mod ord">
          <ac:chgData name="Kitazawa Masakiyo" userId="2bf3742da7ad8ecb" providerId="LiveId" clId="{C3319DF0-672F-484E-9379-5FB1B9723CB0}" dt="2021-09-10T16:29:55.213" v="5156" actId="14100"/>
          <ac:spMkLst>
            <pc:docMk/>
            <pc:sldMk cId="2307839957" sldId="517"/>
            <ac:spMk id="19" creationId="{F331B16B-0B5B-4C49-BAEC-3CFB0911D3BB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20" creationId="{45753C71-D203-4BF3-B815-FA02FD50F9B0}"/>
          </ac:spMkLst>
        </pc:spChg>
        <pc:spChg chg="add del mod ord">
          <ac:chgData name="Kitazawa Masakiyo" userId="2bf3742da7ad8ecb" providerId="LiveId" clId="{C3319DF0-672F-484E-9379-5FB1B9723CB0}" dt="2021-09-11T03:15:17.793" v="11089" actId="478"/>
          <ac:spMkLst>
            <pc:docMk/>
            <pc:sldMk cId="2307839957" sldId="517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1" creationId="{8A74CBDF-C920-4F6F-849A-93F64326E072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6" creationId="{B9BA4445-DE72-4E50-A5D1-9AB679EB3F17}"/>
          </ac:spMkLst>
        </pc:spChg>
        <pc:spChg chg="add del mod or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9" creationId="{511F376F-DF1E-4DB1-B574-145C4604A8BD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41" creationId="{BA25EF99-72ED-4094-B393-23781C86671E}"/>
          </ac:spMkLst>
        </pc:spChg>
        <pc:spChg chg="add del mod">
          <ac:chgData name="Kitazawa Masakiyo" userId="2bf3742da7ad8ecb" providerId="LiveId" clId="{C3319DF0-672F-484E-9379-5FB1B9723CB0}" dt="2021-09-11T02:04:29.233" v="10860" actId="478"/>
          <ac:spMkLst>
            <pc:docMk/>
            <pc:sldMk cId="2307839957" sldId="517"/>
            <ac:spMk id="42" creationId="{BF0F43DE-FE6D-4B16-A43D-A02360A11C2F}"/>
          </ac:spMkLst>
        </pc:spChg>
        <pc:spChg chg="add del mod">
          <ac:chgData name="Kitazawa Masakiyo" userId="2bf3742da7ad8ecb" providerId="LiveId" clId="{C3319DF0-672F-484E-9379-5FB1B9723CB0}" dt="2021-09-10T16:28:22.291" v="5114" actId="21"/>
          <ac:spMkLst>
            <pc:docMk/>
            <pc:sldMk cId="2307839957" sldId="517"/>
            <ac:spMk id="43" creationId="{79C7C766-CC61-4245-B35D-822C666A6F85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48" creationId="{951F9D22-9232-4711-B92E-79E231F264AA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2" creationId="{4E1B2296-984C-429F-B5E6-92B2AF5126A1}"/>
          </ac:spMkLst>
        </pc:spChg>
        <pc:spChg chg="add del mod or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4" creationId="{DF1F5D4F-1899-40C3-A06E-CB4DA32C4FE9}"/>
          </ac:spMkLst>
        </pc:spChg>
        <pc:spChg chg="add mod">
          <ac:chgData name="Kitazawa Masakiyo" userId="2bf3742da7ad8ecb" providerId="LiveId" clId="{C3319DF0-672F-484E-9379-5FB1B9723CB0}" dt="2021-09-10T16:31:11.121" v="5232" actId="1076"/>
          <ac:spMkLst>
            <pc:docMk/>
            <pc:sldMk cId="2307839957" sldId="517"/>
            <ac:spMk id="55" creationId="{AE57B51E-B88B-4EBA-A1DE-1701DA3C0710}"/>
          </ac:spMkLst>
        </pc:spChg>
        <pc:picChg chg="add del mod">
          <ac:chgData name="Kitazawa Masakiyo" userId="2bf3742da7ad8ecb" providerId="LiveId" clId="{C3319DF0-672F-484E-9379-5FB1B9723CB0}" dt="2021-09-10T15:18:52.176" v="3864"/>
          <ac:picMkLst>
            <pc:docMk/>
            <pc:sldMk cId="2307839957" sldId="517"/>
            <ac:picMk id="6" creationId="{5CFAA733-4BFB-4708-AE05-F57EAA09FB5D}"/>
          </ac:picMkLst>
        </pc:picChg>
        <pc:picChg chg="add del mod">
          <ac:chgData name="Kitazawa Masakiyo" userId="2bf3742da7ad8ecb" providerId="LiveId" clId="{C3319DF0-672F-484E-9379-5FB1B9723CB0}" dt="2021-09-10T15:25:40.594" v="3876"/>
          <ac:picMkLst>
            <pc:docMk/>
            <pc:sldMk cId="2307839957" sldId="517"/>
            <ac:picMk id="8" creationId="{78D38C18-0CF3-4D2F-AD13-3473CA619183}"/>
          </ac:picMkLst>
        </pc:picChg>
        <pc:picChg chg="add mod">
          <ac:chgData name="Kitazawa Masakiyo" userId="2bf3742da7ad8ecb" providerId="LiveId" clId="{C3319DF0-672F-484E-9379-5FB1B9723CB0}" dt="2021-09-10T16:29:50.113" v="5154" actId="1038"/>
          <ac:picMkLst>
            <pc:docMk/>
            <pc:sldMk cId="2307839957" sldId="517"/>
            <ac:picMk id="10" creationId="{CDFD9113-DA28-495C-9598-D5E45AC8C073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4" creationId="{D49FE5CC-E1E4-43C1-B736-D75511837B76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9" creationId="{F3ED5458-E846-4EC1-B225-A01BB6409769}"/>
          </ac:picMkLst>
        </pc:picChg>
        <pc:picChg chg="add del mod">
          <ac:chgData name="Kitazawa Masakiyo" userId="2bf3742da7ad8ecb" providerId="LiveId" clId="{C3319DF0-672F-484E-9379-5FB1B9723CB0}" dt="2021-09-10T16:19:53.650" v="4756"/>
          <ac:picMkLst>
            <pc:docMk/>
            <pc:sldMk cId="2307839957" sldId="517"/>
            <ac:picMk id="34" creationId="{9AD7946D-6304-4A29-8816-FCB8953E1C1E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5" creationId="{A23E54C8-9FB1-407F-A8C8-8D4206DDAAC2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8" creationId="{540B609E-A3E5-4EC2-94B9-CB3D3C616C5D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6" creationId="{D86253A4-567B-465F-90D2-1AE7DC65C7E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7" creationId="{23570347-2682-47F2-A91C-F43AED2B612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1" creationId="{5664C7D5-1454-4DE4-94D1-86483BA697F0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3" creationId="{B0CF2457-D11B-4FCC-9171-E45922C8767E}"/>
          </ac:picMkLst>
        </pc:pic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2" creationId="{D5EC309E-3914-42D7-B2D8-73D66CF76D7E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3" creationId="{3CAF5865-D896-4353-ADB1-234D55D7C8EF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4" creationId="{FE236FA0-F140-40DE-8132-6F87A9614AAB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2" creationId="{6B7B5C87-D175-46A6-B493-9EF58822E0BE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3" creationId="{D1DB318E-C5C0-488B-947F-9B0DF31E6C66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4" creationId="{22C74F73-DC10-4918-B59B-F953040DA253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5" creationId="{3E90CCC6-7D63-4A13-A8C0-C14D0A63BC49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9" creationId="{159DA3F7-031B-453A-A219-AB7B36F3D1BF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50" creationId="{74ED0CCC-8708-401D-987A-2204D32BFC63}"/>
          </ac:cxnSpMkLst>
        </pc:cxnChg>
      </pc:sldChg>
      <pc:sldChg chg="addSp delSp modSp mod">
        <pc:chgData name="Kitazawa Masakiyo" userId="2bf3742da7ad8ecb" providerId="LiveId" clId="{C3319DF0-672F-484E-9379-5FB1B9723CB0}" dt="2021-09-11T02:03:06.233" v="10850"/>
        <pc:sldMkLst>
          <pc:docMk/>
          <pc:sldMk cId="166578406" sldId="518"/>
        </pc:sldMkLst>
        <pc:spChg chg="add mod">
          <ac:chgData name="Kitazawa Masakiyo" userId="2bf3742da7ad8ecb" providerId="LiveId" clId="{C3319DF0-672F-484E-9379-5FB1B9723CB0}" dt="2021-09-10T15:53:16.515" v="4163" actId="14100"/>
          <ac:spMkLst>
            <pc:docMk/>
            <pc:sldMk cId="166578406" sldId="518"/>
            <ac:spMk id="5" creationId="{D5B12A6D-B9FD-474A-B410-9F25B7DD35FA}"/>
          </ac:spMkLst>
        </pc:spChg>
        <pc:spChg chg="add mod">
          <ac:chgData name="Kitazawa Masakiyo" userId="2bf3742da7ad8ecb" providerId="LiveId" clId="{C3319DF0-672F-484E-9379-5FB1B9723CB0}" dt="2021-09-10T15:53:12.280" v="4162" actId="1036"/>
          <ac:spMkLst>
            <pc:docMk/>
            <pc:sldMk cId="166578406" sldId="518"/>
            <ac:spMk id="6" creationId="{77CCF065-1D0D-4A19-8A3E-61BE7C751A96}"/>
          </ac:spMkLst>
        </pc:spChg>
        <pc:spChg chg="mod">
          <ac:chgData name="Kitazawa Masakiyo" userId="2bf3742da7ad8ecb" providerId="LiveId" clId="{C3319DF0-672F-484E-9379-5FB1B9723CB0}" dt="2021-09-11T01:29:23.585" v="9785" actId="20577"/>
          <ac:spMkLst>
            <pc:docMk/>
            <pc:sldMk cId="166578406" sldId="518"/>
            <ac:spMk id="20" creationId="{138489C5-01F1-4434-9EED-857E46258342}"/>
          </ac:spMkLst>
        </pc:spChg>
        <pc:spChg chg="add mod">
          <ac:chgData name="Kitazawa Masakiyo" userId="2bf3742da7ad8ecb" providerId="LiveId" clId="{C3319DF0-672F-484E-9379-5FB1B9723CB0}" dt="2021-09-10T15:54:52.939" v="4209" actId="14100"/>
          <ac:spMkLst>
            <pc:docMk/>
            <pc:sldMk cId="166578406" sldId="518"/>
            <ac:spMk id="26" creationId="{19B17319-CD12-4BA8-9B51-EF0731AAA5EB}"/>
          </ac:spMkLst>
        </pc:spChg>
        <pc:spChg chg="add mod">
          <ac:chgData name="Kitazawa Masakiyo" userId="2bf3742da7ad8ecb" providerId="LiveId" clId="{C3319DF0-672F-484E-9379-5FB1B9723CB0}" dt="2021-09-11T01:26:58.671" v="9780"/>
          <ac:spMkLst>
            <pc:docMk/>
            <pc:sldMk cId="166578406" sldId="518"/>
            <ac:spMk id="27" creationId="{85172E09-EC7F-4667-AE9C-5866D4BAFF33}"/>
          </ac:spMkLst>
        </pc:spChg>
        <pc:spChg chg="add mod">
          <ac:chgData name="Kitazawa Masakiyo" userId="2bf3742da7ad8ecb" providerId="LiveId" clId="{C3319DF0-672F-484E-9379-5FB1B9723CB0}" dt="2021-09-11T02:03:06.233" v="10850"/>
          <ac:spMkLst>
            <pc:docMk/>
            <pc:sldMk cId="166578406" sldId="518"/>
            <ac:spMk id="28" creationId="{015A5892-2112-4F94-9D03-DA42B11142F7}"/>
          </ac:spMkLst>
        </pc:spChg>
        <pc:spChg chg="del">
          <ac:chgData name="Kitazawa Masakiyo" userId="2bf3742da7ad8ecb" providerId="LiveId" clId="{C3319DF0-672F-484E-9379-5FB1B9723CB0}" dt="2021-09-11T02:02:53.583" v="10848" actId="478"/>
          <ac:spMkLst>
            <pc:docMk/>
            <pc:sldMk cId="166578406" sldId="518"/>
            <ac:spMk id="55" creationId="{00000000-0000-0000-0000-000000000000}"/>
          </ac:spMkLst>
        </pc:spChg>
        <pc:cxnChg chg="ord">
          <ac:chgData name="Kitazawa Masakiyo" userId="2bf3742da7ad8ecb" providerId="LiveId" clId="{C3319DF0-672F-484E-9379-5FB1B9723CB0}" dt="2021-09-10T15:52:08.739" v="4134" actId="166"/>
          <ac:cxnSpMkLst>
            <pc:docMk/>
            <pc:sldMk cId="166578406" sldId="518"/>
            <ac:cxnSpMk id="44" creationId="{00000000-0000-0000-0000-000000000000}"/>
          </ac:cxnSpMkLst>
        </pc:cxnChg>
      </pc:sldChg>
      <pc:sldChg chg="addSp delSp modSp mod modAnim">
        <pc:chgData name="Kitazawa Masakiyo" userId="2bf3742da7ad8ecb" providerId="LiveId" clId="{C3319DF0-672F-484E-9379-5FB1B9723CB0}" dt="2021-09-11T02:47:08.350" v="11070"/>
        <pc:sldMkLst>
          <pc:docMk/>
          <pc:sldMk cId="3369235161" sldId="519"/>
        </pc:sldMkLst>
        <pc:spChg chg="mod">
          <ac:chgData name="Kitazawa Masakiyo" userId="2bf3742da7ad8ecb" providerId="LiveId" clId="{C3319DF0-672F-484E-9379-5FB1B9723CB0}" dt="2021-09-11T01:29:20.021" v="9783" actId="20577"/>
          <ac:spMkLst>
            <pc:docMk/>
            <pc:sldMk cId="3369235161" sldId="519"/>
            <ac:spMk id="20" creationId="{138489C5-01F1-4434-9EED-857E46258342}"/>
          </ac:spMkLst>
        </pc:spChg>
        <pc:spChg chg="mod">
          <ac:chgData name="Kitazawa Masakiyo" userId="2bf3742da7ad8ecb" providerId="LiveId" clId="{C3319DF0-672F-484E-9379-5FB1B9723CB0}" dt="2021-09-10T15:55:07.502" v="4211"/>
          <ac:spMkLst>
            <pc:docMk/>
            <pc:sldMk cId="3369235161" sldId="519"/>
            <ac:spMk id="29" creationId="{4DDF62BA-7F3F-4AD9-A88C-DE24BB2407D0}"/>
          </ac:spMkLst>
        </pc:spChg>
        <pc:spChg chg="mod">
          <ac:chgData name="Kitazawa Masakiyo" userId="2bf3742da7ad8ecb" providerId="LiveId" clId="{C3319DF0-672F-484E-9379-5FB1B9723CB0}" dt="2021-09-10T15:55:15.402" v="4213"/>
          <ac:spMkLst>
            <pc:docMk/>
            <pc:sldMk cId="3369235161" sldId="519"/>
            <ac:spMk id="32" creationId="{5625D2F2-82DF-4875-9145-67CABAF0BB42}"/>
          </ac:spMkLst>
        </pc:spChg>
        <pc:spChg chg="add mod">
          <ac:chgData name="Kitazawa Masakiyo" userId="2bf3742da7ad8ecb" providerId="LiveId" clId="{C3319DF0-672F-484E-9379-5FB1B9723CB0}" dt="2021-09-11T01:27:01.049" v="9781"/>
          <ac:spMkLst>
            <pc:docMk/>
            <pc:sldMk cId="3369235161" sldId="519"/>
            <ac:spMk id="33" creationId="{17953295-5B99-4D08-A54A-A3089C076D68}"/>
          </ac:spMkLst>
        </pc:spChg>
        <pc:spChg chg="add mod ord">
          <ac:chgData name="Kitazawa Masakiyo" userId="2bf3742da7ad8ecb" providerId="LiveId" clId="{C3319DF0-672F-484E-9379-5FB1B9723CB0}" dt="2021-09-11T02:03:13.070" v="10852" actId="167"/>
          <ac:spMkLst>
            <pc:docMk/>
            <pc:sldMk cId="3369235161" sldId="519"/>
            <ac:spMk id="34" creationId="{181DF6AD-1000-4D41-A3A3-4E5557AFA129}"/>
          </ac:spMkLst>
        </pc:spChg>
        <pc:spChg chg="del">
          <ac:chgData name="Kitazawa Masakiyo" userId="2bf3742da7ad8ecb" providerId="LiveId" clId="{C3319DF0-672F-484E-9379-5FB1B9723CB0}" dt="2021-09-11T02:02:58.496" v="10849" actId="478"/>
          <ac:spMkLst>
            <pc:docMk/>
            <pc:sldMk cId="3369235161" sldId="519"/>
            <ac:spMk id="55" creationId="{00000000-0000-0000-0000-000000000000}"/>
          </ac:spMkLst>
        </pc:spChg>
        <pc:grpChg chg="add mod">
          <ac:chgData name="Kitazawa Masakiyo" userId="2bf3742da7ad8ecb" providerId="LiveId" clId="{C3319DF0-672F-484E-9379-5FB1B9723CB0}" dt="2021-09-10T15:55:07.502" v="4211"/>
          <ac:grpSpMkLst>
            <pc:docMk/>
            <pc:sldMk cId="3369235161" sldId="519"/>
            <ac:grpSpMk id="27" creationId="{D56095D4-D1AA-46D2-8FEA-E8C4BAFF754C}"/>
          </ac:grpSpMkLst>
        </pc:grpChg>
        <pc:grpChg chg="add mod">
          <ac:chgData name="Kitazawa Masakiyo" userId="2bf3742da7ad8ecb" providerId="LiveId" clId="{C3319DF0-672F-484E-9379-5FB1B9723CB0}" dt="2021-09-10T16:12:35.672" v="4497" actId="1076"/>
          <ac:grpSpMkLst>
            <pc:docMk/>
            <pc:sldMk cId="3369235161" sldId="519"/>
            <ac:grpSpMk id="30" creationId="{BF979EDF-22E6-4DBE-B7AD-61705716FFA4}"/>
          </ac:grpSpMkLst>
        </pc:grpChg>
        <pc:picChg chg="mod">
          <ac:chgData name="Kitazawa Masakiyo" userId="2bf3742da7ad8ecb" providerId="LiveId" clId="{C3319DF0-672F-484E-9379-5FB1B9723CB0}" dt="2021-09-10T15:55:07.502" v="4211"/>
          <ac:picMkLst>
            <pc:docMk/>
            <pc:sldMk cId="3369235161" sldId="519"/>
            <ac:picMk id="28" creationId="{275B746C-81D3-4F44-AA49-6AA003C1E198}"/>
          </ac:picMkLst>
        </pc:picChg>
        <pc:picChg chg="mod">
          <ac:chgData name="Kitazawa Masakiyo" userId="2bf3742da7ad8ecb" providerId="LiveId" clId="{C3319DF0-672F-484E-9379-5FB1B9723CB0}" dt="2021-09-10T15:55:15.402" v="4213"/>
          <ac:picMkLst>
            <pc:docMk/>
            <pc:sldMk cId="3369235161" sldId="519"/>
            <ac:picMk id="31" creationId="{C3A7CF26-BE37-46C9-83BF-95BB32D758B2}"/>
          </ac:picMkLst>
        </pc:picChg>
      </pc:sldChg>
      <pc:sldChg chg="addSp delSp modSp new del mod modAnim">
        <pc:chgData name="Kitazawa Masakiyo" userId="2bf3742da7ad8ecb" providerId="LiveId" clId="{C3319DF0-672F-484E-9379-5FB1B9723CB0}" dt="2021-09-11T01:53:34.816" v="10594" actId="2696"/>
        <pc:sldMkLst>
          <pc:docMk/>
          <pc:sldMk cId="4273058643" sldId="520"/>
        </pc:sldMkLst>
        <pc:spChg chg="del">
          <ac:chgData name="Kitazawa Masakiyo" userId="2bf3742da7ad8ecb" providerId="LiveId" clId="{C3319DF0-672F-484E-9379-5FB1B9723CB0}" dt="2021-09-10T16:09:41.645" v="4450" actId="478"/>
          <ac:spMkLst>
            <pc:docMk/>
            <pc:sldMk cId="4273058643" sldId="520"/>
            <ac:spMk id="3" creationId="{C441E4C9-9CFD-48D9-B084-9AD1D20D22E7}"/>
          </ac:spMkLst>
        </pc:spChg>
        <pc:picChg chg="add mod">
          <ac:chgData name="Kitazawa Masakiyo" userId="2bf3742da7ad8ecb" providerId="LiveId" clId="{C3319DF0-672F-484E-9379-5FB1B9723CB0}" dt="2021-09-10T16:09:45.099" v="4451" actId="1076"/>
          <ac:picMkLst>
            <pc:docMk/>
            <pc:sldMk cId="4273058643" sldId="520"/>
            <ac:picMk id="5" creationId="{754D293A-0967-4988-9FBE-07E0C0B50B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1:43:52.645" v="9926"/>
        <pc:sldMkLst>
          <pc:docMk/>
          <pc:sldMk cId="1498939057" sldId="521"/>
        </pc:sldMkLst>
        <pc:spChg chg="mod">
          <ac:chgData name="Kitazawa Masakiyo" userId="2bf3742da7ad8ecb" providerId="LiveId" clId="{C3319DF0-672F-484E-9379-5FB1B9723CB0}" dt="2021-09-10T16:40:11.032" v="5386" actId="1035"/>
          <ac:spMkLst>
            <pc:docMk/>
            <pc:sldMk cId="1498939057" sldId="521"/>
            <ac:spMk id="2" creationId="{2A94806B-9E28-4877-B6D1-0A457B5B68E9}"/>
          </ac:spMkLst>
        </pc:spChg>
        <pc:spChg chg="del">
          <ac:chgData name="Kitazawa Masakiyo" userId="2bf3742da7ad8ecb" providerId="LiveId" clId="{C3319DF0-672F-484E-9379-5FB1B9723CB0}" dt="2021-09-10T16:13:13.252" v="4499" actId="478"/>
          <ac:spMkLst>
            <pc:docMk/>
            <pc:sldMk cId="1498939057" sldId="521"/>
            <ac:spMk id="3" creationId="{25A7A882-DF3B-45D1-9F75-C9F08B0B1A65}"/>
          </ac:spMkLst>
        </pc:spChg>
        <pc:spChg chg="add mod">
          <ac:chgData name="Kitazawa Masakiyo" userId="2bf3742da7ad8ecb" providerId="LiveId" clId="{C3319DF0-672F-484E-9379-5FB1B9723CB0}" dt="2021-09-11T00:46:21.475" v="8874" actId="1076"/>
          <ac:spMkLst>
            <pc:docMk/>
            <pc:sldMk cId="1498939057" sldId="521"/>
            <ac:spMk id="7" creationId="{FCACAF01-1CAF-4C5E-840B-8CAD3033FFBC}"/>
          </ac:spMkLst>
        </pc:spChg>
        <pc:picChg chg="add mod">
          <ac:chgData name="Kitazawa Masakiyo" userId="2bf3742da7ad8ecb" providerId="LiveId" clId="{C3319DF0-672F-484E-9379-5FB1B9723CB0}" dt="2021-09-10T16:40:07.272" v="5373" actId="1076"/>
          <ac:picMkLst>
            <pc:docMk/>
            <pc:sldMk cId="1498939057" sldId="521"/>
            <ac:picMk id="6" creationId="{48A4F761-C440-4D48-8749-9BEFB7866F19}"/>
          </ac:picMkLst>
        </pc:picChg>
      </pc:sldChg>
      <pc:sldChg chg="addSp delSp modSp mod">
        <pc:chgData name="Kitazawa Masakiyo" userId="2bf3742da7ad8ecb" providerId="LiveId" clId="{C3319DF0-672F-484E-9379-5FB1B9723CB0}" dt="2021-09-10T16:38:40.682" v="5369" actId="1076"/>
        <pc:sldMkLst>
          <pc:docMk/>
          <pc:sldMk cId="4092919874" sldId="522"/>
        </pc:sldMkLst>
        <pc:spChg chg="mod">
          <ac:chgData name="Kitazawa Masakiyo" userId="2bf3742da7ad8ecb" providerId="LiveId" clId="{C3319DF0-672F-484E-9379-5FB1B9723CB0}" dt="2021-09-10T16:32:07.287" v="5236" actId="1076"/>
          <ac:spMkLst>
            <pc:docMk/>
            <pc:sldMk cId="4092919874" sldId="522"/>
            <ac:spMk id="2" creationId="{A836448A-86F6-4584-872C-21F11576C2B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0T16:34:48.209" v="5254" actId="478"/>
          <ac:spMkLst>
            <pc:docMk/>
            <pc:sldMk cId="4092919874" sldId="522"/>
            <ac:spMk id="11" creationId="{06FE8E3E-76A8-443F-9E02-52AAA29F75FD}"/>
          </ac:spMkLst>
        </pc:spChg>
        <pc:spChg chg="del mod">
          <ac:chgData name="Kitazawa Masakiyo" userId="2bf3742da7ad8ecb" providerId="LiveId" clId="{C3319DF0-672F-484E-9379-5FB1B9723CB0}" dt="2021-09-10T16:32:55.077" v="5240" actId="478"/>
          <ac:spMkLst>
            <pc:docMk/>
            <pc:sldMk cId="4092919874" sldId="522"/>
            <ac:spMk id="17" creationId="{2D29F4DF-1643-470B-B9CF-56B887F91CA1}"/>
          </ac:spMkLst>
        </pc:spChg>
        <pc:spChg chg="del">
          <ac:chgData name="Kitazawa Masakiyo" userId="2bf3742da7ad8ecb" providerId="LiveId" clId="{C3319DF0-672F-484E-9379-5FB1B9723CB0}" dt="2021-09-10T16:34:49.779" v="5255" actId="478"/>
          <ac:spMkLst>
            <pc:docMk/>
            <pc:sldMk cId="4092919874" sldId="522"/>
            <ac:spMk id="19" creationId="{F331B16B-0B5B-4C49-BAEC-3CFB0911D3BB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0" creationId="{45753C71-D203-4BF3-B815-FA02FD50F9B0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0T16:36:06.261" v="5266" actId="478"/>
          <ac:spMkLst>
            <pc:docMk/>
            <pc:sldMk cId="4092919874" sldId="522"/>
            <ac:spMk id="31" creationId="{8A74CBDF-C920-4F6F-849A-93F64326E072}"/>
          </ac:spMkLst>
        </pc:spChg>
        <pc:spChg chg="del mod">
          <ac:chgData name="Kitazawa Masakiyo" userId="2bf3742da7ad8ecb" providerId="LiveId" clId="{C3319DF0-672F-484E-9379-5FB1B9723CB0}" dt="2021-09-10T16:36:56.937" v="5315" actId="478"/>
          <ac:spMkLst>
            <pc:docMk/>
            <pc:sldMk cId="4092919874" sldId="522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0T16:37:32.884" v="5324" actId="14100"/>
          <ac:spMkLst>
            <pc:docMk/>
            <pc:sldMk cId="4092919874" sldId="522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0T16:33:04.433" v="5241" actId="1076"/>
          <ac:spMkLst>
            <pc:docMk/>
            <pc:sldMk cId="4092919874" sldId="522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0T16:33:10.244" v="5242" actId="1076"/>
          <ac:spMkLst>
            <pc:docMk/>
            <pc:sldMk cId="4092919874" sldId="522"/>
            <ac:spMk id="42" creationId="{BF0F43DE-FE6D-4B16-A43D-A02360A11C2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43" creationId="{041CA915-2667-4CAA-8F2E-8ED4A86D00DF}"/>
          </ac:spMkLst>
        </pc:spChg>
        <pc:spChg chg="del mod">
          <ac:chgData name="Kitazawa Masakiyo" userId="2bf3742da7ad8ecb" providerId="LiveId" clId="{C3319DF0-672F-484E-9379-5FB1B9723CB0}" dt="2021-09-10T16:33:34.408" v="5245" actId="478"/>
          <ac:spMkLst>
            <pc:docMk/>
            <pc:sldMk cId="4092919874" sldId="522"/>
            <ac:spMk id="48" creationId="{951F9D22-9232-4711-B92E-79E231F264AA}"/>
          </ac:spMkLst>
        </pc:spChg>
        <pc:spChg chg="del mod">
          <ac:chgData name="Kitazawa Masakiyo" userId="2bf3742da7ad8ecb" providerId="LiveId" clId="{C3319DF0-672F-484E-9379-5FB1B9723CB0}" dt="2021-09-10T16:34:11.976" v="5253" actId="478"/>
          <ac:spMkLst>
            <pc:docMk/>
            <pc:sldMk cId="4092919874" sldId="522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0T16:35:28.633" v="5262" actId="14100"/>
          <ac:spMkLst>
            <pc:docMk/>
            <pc:sldMk cId="4092919874" sldId="522"/>
            <ac:spMk id="54" creationId="{DF1F5D4F-1899-40C3-A06E-CB4DA32C4FE9}"/>
          </ac:spMkLst>
        </pc:spChg>
        <pc:spChg chg="mod">
          <ac:chgData name="Kitazawa Masakiyo" userId="2bf3742da7ad8ecb" providerId="LiveId" clId="{C3319DF0-672F-484E-9379-5FB1B9723CB0}" dt="2021-09-10T16:38:05.420" v="5367" actId="6549"/>
          <ac:spMkLst>
            <pc:docMk/>
            <pc:sldMk cId="4092919874" sldId="522"/>
            <ac:spMk id="55" creationId="{AE57B51E-B88B-4EBA-A1DE-1701DA3C0710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7" creationId="{D58B142A-98E7-4B91-9C7E-487D159DDF87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9" creationId="{53024F96-8365-465E-9870-3E35E5ED0842}"/>
          </ac:spMkLst>
        </pc:spChg>
        <pc:picChg chg="del">
          <ac:chgData name="Kitazawa Masakiyo" userId="2bf3742da7ad8ecb" providerId="LiveId" clId="{C3319DF0-672F-484E-9379-5FB1B9723CB0}" dt="2021-09-10T16:34:51.750" v="5256" actId="478"/>
          <ac:picMkLst>
            <pc:docMk/>
            <pc:sldMk cId="4092919874" sldId="522"/>
            <ac:picMk id="10" creationId="{CDFD9113-DA28-495C-9598-D5E45AC8C073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4" creationId="{D49FE5CC-E1E4-43C1-B736-D75511837B76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3" creationId="{B0CF2457-D11B-4FCC-9171-E45922C8767E}"/>
          </ac:picMkLst>
        </pc:picChg>
        <pc:picChg chg="add mod">
          <ac:chgData name="Kitazawa Masakiyo" userId="2bf3742da7ad8ecb" providerId="LiveId" clId="{C3319DF0-672F-484E-9379-5FB1B9723CB0}" dt="2021-09-10T16:38:40.682" v="5369" actId="1076"/>
          <ac:picMkLst>
            <pc:docMk/>
            <pc:sldMk cId="4092919874" sldId="522"/>
            <ac:picMk id="58" creationId="{709DD1DF-F9FC-4EDD-965B-D90AA7FD1A03}"/>
          </ac:picMkLst>
        </pc:picChg>
        <pc:cxnChg chg="add mod">
          <ac:chgData name="Kitazawa Masakiyo" userId="2bf3742da7ad8ecb" providerId="LiveId" clId="{C3319DF0-672F-484E-9379-5FB1B9723CB0}" dt="2021-09-10T16:37:13.837" v="5320" actId="692"/>
          <ac:cxnSpMkLst>
            <pc:docMk/>
            <pc:sldMk cId="4092919874" sldId="522"/>
            <ac:cxnSpMk id="6" creationId="{94537439-FE89-492E-9854-0076027A86C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2" creationId="{D5EC309E-3914-42D7-B2D8-73D66CF76D7E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50" creationId="{74ED0CCC-8708-401D-987A-2204D32BFC63}"/>
          </ac:cxnSpMkLst>
        </pc:cxnChg>
        <pc:cxnChg chg="add mod">
          <ac:chgData name="Kitazawa Masakiyo" userId="2bf3742da7ad8ecb" providerId="LiveId" clId="{C3319DF0-672F-484E-9379-5FB1B9723CB0}" dt="2021-09-10T16:37:24.084" v="5322" actId="1076"/>
          <ac:cxnSpMkLst>
            <pc:docMk/>
            <pc:sldMk cId="4092919874" sldId="522"/>
            <ac:cxnSpMk id="56" creationId="{24FEF89D-6313-476A-A125-FB74A404C46C}"/>
          </ac:cxnSpMkLst>
        </pc:cxnChg>
      </pc:sldChg>
      <pc:sldChg chg="delSp mod delAnim">
        <pc:chgData name="Kitazawa Masakiyo" userId="2bf3742da7ad8ecb" providerId="LiveId" clId="{C3319DF0-672F-484E-9379-5FB1B9723CB0}" dt="2021-09-10T16:39:14.318" v="5370" actId="21"/>
        <pc:sldMkLst>
          <pc:docMk/>
          <pc:sldMk cId="2202082363" sldId="523"/>
        </pc:sldMkLst>
        <pc:picChg chg="del">
          <ac:chgData name="Kitazawa Masakiyo" userId="2bf3742da7ad8ecb" providerId="LiveId" clId="{C3319DF0-672F-484E-9379-5FB1B9723CB0}" dt="2021-09-10T16:39:14.318" v="5370" actId="21"/>
          <ac:picMkLst>
            <pc:docMk/>
            <pc:sldMk cId="2202082363" sldId="523"/>
            <ac:picMk id="34" creationId="{00000000-0000-0000-0000-000000000000}"/>
          </ac:picMkLst>
        </pc:picChg>
      </pc:sldChg>
      <pc:sldChg chg="addSp delSp modSp new mod">
        <pc:chgData name="Kitazawa Masakiyo" userId="2bf3742da7ad8ecb" providerId="LiveId" clId="{C3319DF0-672F-484E-9379-5FB1B9723CB0}" dt="2021-09-10T18:01:04.271" v="8530" actId="1076"/>
        <pc:sldMkLst>
          <pc:docMk/>
          <pc:sldMk cId="688306005" sldId="524"/>
        </pc:sldMkLst>
        <pc:spChg chg="mod">
          <ac:chgData name="Kitazawa Masakiyo" userId="2bf3742da7ad8ecb" providerId="LiveId" clId="{C3319DF0-672F-484E-9379-5FB1B9723CB0}" dt="2021-09-10T16:44:27.831" v="5638" actId="1036"/>
          <ac:spMkLst>
            <pc:docMk/>
            <pc:sldMk cId="688306005" sldId="524"/>
            <ac:spMk id="2" creationId="{C548D1D5-9F44-4400-A41E-A815E73C753B}"/>
          </ac:spMkLst>
        </pc:spChg>
        <pc:spChg chg="del">
          <ac:chgData name="Kitazawa Masakiyo" userId="2bf3742da7ad8ecb" providerId="LiveId" clId="{C3319DF0-672F-484E-9379-5FB1B9723CB0}" dt="2021-09-10T16:43:39.971" v="5541" actId="478"/>
          <ac:spMkLst>
            <pc:docMk/>
            <pc:sldMk cId="688306005" sldId="524"/>
            <ac:spMk id="3" creationId="{6B9A96C4-8FB0-4FE6-B2EE-2881922E2289}"/>
          </ac:spMkLst>
        </pc:spChg>
        <pc:spChg chg="add mod">
          <ac:chgData name="Kitazawa Masakiyo" userId="2bf3742da7ad8ecb" providerId="LiveId" clId="{C3319DF0-672F-484E-9379-5FB1B9723CB0}" dt="2021-09-10T16:45:03.339" v="5688" actId="122"/>
          <ac:spMkLst>
            <pc:docMk/>
            <pc:sldMk cId="688306005" sldId="524"/>
            <ac:spMk id="5" creationId="{DECD8108-71E0-4048-B444-8DCF2A130E4A}"/>
          </ac:spMkLst>
        </pc:spChg>
        <pc:spChg chg="add mod">
          <ac:chgData name="Kitazawa Masakiyo" userId="2bf3742da7ad8ecb" providerId="LiveId" clId="{C3319DF0-672F-484E-9379-5FB1B9723CB0}" dt="2021-09-10T18:01:04.271" v="8530" actId="1076"/>
          <ac:spMkLst>
            <pc:docMk/>
            <pc:sldMk cId="688306005" sldId="524"/>
            <ac:spMk id="6" creationId="{9D06A7ED-812E-454F-ABE5-C7BC8E03DAEF}"/>
          </ac:spMkLst>
        </pc:spChg>
      </pc:sldChg>
      <pc:sldChg chg="addSp delSp modSp new mod">
        <pc:chgData name="Kitazawa Masakiyo" userId="2bf3742da7ad8ecb" providerId="LiveId" clId="{C3319DF0-672F-484E-9379-5FB1B9723CB0}" dt="2021-09-11T02:34:45.320" v="10995" actId="167"/>
        <pc:sldMkLst>
          <pc:docMk/>
          <pc:sldMk cId="640073571" sldId="528"/>
        </pc:sldMkLst>
        <pc:spChg chg="mod">
          <ac:chgData name="Kitazawa Masakiyo" userId="2bf3742da7ad8ecb" providerId="LiveId" clId="{C3319DF0-672F-484E-9379-5FB1B9723CB0}" dt="2021-09-10T16:59:07.805" v="5834" actId="20577"/>
          <ac:spMkLst>
            <pc:docMk/>
            <pc:sldMk cId="640073571" sldId="528"/>
            <ac:spMk id="2" creationId="{5C0E59F2-F8C4-48A5-9788-B9C8CFAEFE40}"/>
          </ac:spMkLst>
        </pc:spChg>
        <pc:spChg chg="del">
          <ac:chgData name="Kitazawa Masakiyo" userId="2bf3742da7ad8ecb" providerId="LiveId" clId="{C3319DF0-672F-484E-9379-5FB1B9723CB0}" dt="2021-09-10T16:56:09.604" v="5765" actId="478"/>
          <ac:spMkLst>
            <pc:docMk/>
            <pc:sldMk cId="640073571" sldId="528"/>
            <ac:spMk id="3" creationId="{96ED805F-2FC4-4F4C-8AC8-C83154F58048}"/>
          </ac:spMkLst>
        </pc:spChg>
        <pc:spChg chg="add mod">
          <ac:chgData name="Kitazawa Masakiyo" userId="2bf3742da7ad8ecb" providerId="LiveId" clId="{C3319DF0-672F-484E-9379-5FB1B9723CB0}" dt="2021-09-11T02:26:55.293" v="10911" actId="1076"/>
          <ac:spMkLst>
            <pc:docMk/>
            <pc:sldMk cId="640073571" sldId="528"/>
            <ac:spMk id="3" creationId="{EF870DF1-FD80-477D-B3E3-27128E3AC404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0" creationId="{AE9648B7-38C3-470C-AEE4-9936E0CBA3FA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1" creationId="{AFAC5618-400C-4E76-90F7-994123E36995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2" creationId="{6E90527E-A8A1-4DBA-8C7F-6F3C88C64559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3" creationId="{4EF4647A-FCD6-409E-A544-A4AB542F8F4B}"/>
          </ac:spMkLst>
        </pc:spChg>
        <pc:spChg chg="add mod">
          <ac:chgData name="Kitazawa Masakiyo" userId="2bf3742da7ad8ecb" providerId="LiveId" clId="{C3319DF0-672F-484E-9379-5FB1B9723CB0}" dt="2021-09-11T02:31:04.890" v="10933"/>
          <ac:spMkLst>
            <pc:docMk/>
            <pc:sldMk cId="640073571" sldId="528"/>
            <ac:spMk id="29" creationId="{6A17B219-50C1-4A75-A68C-6D36FC0F8C87}"/>
          </ac:spMkLst>
        </pc:spChg>
        <pc:spChg chg="add mod ord">
          <ac:chgData name="Kitazawa Masakiyo" userId="2bf3742da7ad8ecb" providerId="LiveId" clId="{C3319DF0-672F-484E-9379-5FB1B9723CB0}" dt="2021-09-11T02:34:45.320" v="10995" actId="167"/>
          <ac:spMkLst>
            <pc:docMk/>
            <pc:sldMk cId="640073571" sldId="528"/>
            <ac:spMk id="31" creationId="{5435D23D-A386-4C0D-A5F9-75C17F482C3F}"/>
          </ac:spMkLst>
        </pc:spChg>
        <pc:spChg chg="add del mod">
          <ac:chgData name="Kitazawa Masakiyo" userId="2bf3742da7ad8ecb" providerId="LiveId" clId="{C3319DF0-672F-484E-9379-5FB1B9723CB0}" dt="2021-09-11T02:26:03.414" v="10892" actId="478"/>
          <ac:spMkLst>
            <pc:docMk/>
            <pc:sldMk cId="640073571" sldId="528"/>
            <ac:spMk id="44" creationId="{E310CCA3-D688-498B-A26F-A502A16D8A61}"/>
          </ac:spMkLst>
        </pc:spChg>
        <pc:spChg chg="add del mod">
          <ac:chgData name="Kitazawa Masakiyo" userId="2bf3742da7ad8ecb" providerId="LiveId" clId="{C3319DF0-672F-484E-9379-5FB1B9723CB0}" dt="2021-09-11T02:26:01.493" v="10891" actId="478"/>
          <ac:spMkLst>
            <pc:docMk/>
            <pc:sldMk cId="640073571" sldId="528"/>
            <ac:spMk id="45" creationId="{ED98624E-D6CA-4B87-A43C-E25F50B1CB1E}"/>
          </ac:spMkLst>
        </pc:spChg>
        <pc:spChg chg="add mod">
          <ac:chgData name="Kitazawa Masakiyo" userId="2bf3742da7ad8ecb" providerId="LiveId" clId="{C3319DF0-672F-484E-9379-5FB1B9723CB0}" dt="2021-09-10T17:06:15.443" v="5956" actId="207"/>
          <ac:spMkLst>
            <pc:docMk/>
            <pc:sldMk cId="640073571" sldId="528"/>
            <ac:spMk id="46" creationId="{63DBCE6E-D178-4A95-9E60-781C02E71F2F}"/>
          </ac:spMkLst>
        </pc:spChg>
        <pc:spChg chg="add del mod">
          <ac:chgData name="Kitazawa Masakiyo" userId="2bf3742da7ad8ecb" providerId="LiveId" clId="{C3319DF0-672F-484E-9379-5FB1B9723CB0}" dt="2021-09-11T02:26:04.066" v="10893" actId="478"/>
          <ac:spMkLst>
            <pc:docMk/>
            <pc:sldMk cId="640073571" sldId="528"/>
            <ac:spMk id="47" creationId="{485EC1A6-3D18-40D0-9C25-D17484A5051E}"/>
          </ac:spMkLst>
        </pc:spChg>
        <pc:spChg chg="add del mod">
          <ac:chgData name="Kitazawa Masakiyo" userId="2bf3742da7ad8ecb" providerId="LiveId" clId="{C3319DF0-672F-484E-9379-5FB1B9723CB0}" dt="2021-09-11T02:26:05.966" v="10894" actId="478"/>
          <ac:spMkLst>
            <pc:docMk/>
            <pc:sldMk cId="640073571" sldId="528"/>
            <ac:spMk id="48" creationId="{2B77A44C-356F-48FF-97B1-3C04F1EE053C}"/>
          </ac:spMkLst>
        </pc:spChg>
        <pc:spChg chg="add del mod">
          <ac:chgData name="Kitazawa Masakiyo" userId="2bf3742da7ad8ecb" providerId="LiveId" clId="{C3319DF0-672F-484E-9379-5FB1B9723CB0}" dt="2021-09-10T17:07:44.634" v="6013"/>
          <ac:spMkLst>
            <pc:docMk/>
            <pc:sldMk cId="640073571" sldId="528"/>
            <ac:spMk id="49" creationId="{6837169E-211D-4B4D-8796-2C010097CE1C}"/>
          </ac:spMkLst>
        </pc:spChg>
        <pc:spChg chg="add del mod">
          <ac:chgData name="Kitazawa Masakiyo" userId="2bf3742da7ad8ecb" providerId="LiveId" clId="{C3319DF0-672F-484E-9379-5FB1B9723CB0}" dt="2021-09-11T02:31:07.352" v="10934" actId="478"/>
          <ac:spMkLst>
            <pc:docMk/>
            <pc:sldMk cId="640073571" sldId="52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7" creationId="{B2C398EE-1E07-4EDD-B5FB-662D40561298}"/>
          </ac:picMkLst>
        </pc:pic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8" creationId="{3929E76C-A007-46AF-8F65-4EA7869D2A8B}"/>
          </ac:picMkLst>
        </pc:picChg>
        <pc:picChg chg="add del mod">
          <ac:chgData name="Kitazawa Masakiyo" userId="2bf3742da7ad8ecb" providerId="LiveId" clId="{C3319DF0-672F-484E-9379-5FB1B9723CB0}" dt="2021-09-10T17:00:38.441" v="5851"/>
          <ac:picMkLst>
            <pc:docMk/>
            <pc:sldMk cId="640073571" sldId="528"/>
            <ac:picMk id="17" creationId="{2F8086A8-5228-4BB4-80AC-5E6172F31B42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19" creationId="{71538E9F-B43D-4E3F-8DE9-92FFEE5AB599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30" creationId="{632763F5-98BB-44B6-861D-2A90BD617CE4}"/>
          </ac:picMkLst>
        </pc:picChg>
        <pc:picChg chg="add mod">
          <ac:chgData name="Kitazawa Masakiyo" userId="2bf3742da7ad8ecb" providerId="LiveId" clId="{C3319DF0-672F-484E-9379-5FB1B9723CB0}" dt="2021-09-11T02:26:57.291" v="10912" actId="1076"/>
          <ac:picMkLst>
            <pc:docMk/>
            <pc:sldMk cId="640073571" sldId="528"/>
            <ac:picMk id="34" creationId="{4B7EBB4F-1CC9-45E5-9F96-EB946675E91F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43" creationId="{58AD83ED-5293-46F8-87B6-39252B5E0527}"/>
          </ac:picMkLst>
        </pc:pic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5" creationId="{87B4B93A-C6E3-4E6F-A25A-A7B814465FD8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6" creationId="{78B033DE-A45E-4006-8C6D-652668CC6F30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9" creationId="{703AE2F3-F2C2-4557-90BB-61335A58B98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14" creationId="{012E6C25-C63A-4465-952F-3B225C354014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0" creationId="{69121D9F-4172-4F09-B00A-B10BA49A05CB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4" creationId="{F7B5D82E-E4B5-49BE-9A94-B96D0BB0BCD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5" creationId="{1D0418BE-0B3D-44DC-A10F-D1794BF8D731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6" creationId="{4822798A-A15B-4DF0-B3B4-95D3366A1D50}"/>
          </ac:cxnSpMkLst>
        </pc:cxnChg>
      </pc:sldChg>
      <pc:sldChg chg="addSp delSp modSp new mod modAnim">
        <pc:chgData name="Kitazawa Masakiyo" userId="2bf3742da7ad8ecb" providerId="LiveId" clId="{C3319DF0-672F-484E-9379-5FB1B9723CB0}" dt="2021-09-11T04:06:38.999" v="11508" actId="20577"/>
        <pc:sldMkLst>
          <pc:docMk/>
          <pc:sldMk cId="2044297109" sldId="529"/>
        </pc:sldMkLst>
        <pc:spChg chg="mod">
          <ac:chgData name="Kitazawa Masakiyo" userId="2bf3742da7ad8ecb" providerId="LiveId" clId="{C3319DF0-672F-484E-9379-5FB1B9723CB0}" dt="2021-09-10T17:19:40.453" v="6503" actId="20577"/>
          <ac:spMkLst>
            <pc:docMk/>
            <pc:sldMk cId="2044297109" sldId="529"/>
            <ac:spMk id="2" creationId="{D4DAFC72-CC80-444F-B698-3835D58D4336}"/>
          </ac:spMkLst>
        </pc:spChg>
        <pc:spChg chg="add del mod">
          <ac:chgData name="Kitazawa Masakiyo" userId="2bf3742da7ad8ecb" providerId="LiveId" clId="{C3319DF0-672F-484E-9379-5FB1B9723CB0}" dt="2021-09-11T02:31:51.884" v="10944" actId="478"/>
          <ac:spMkLst>
            <pc:docMk/>
            <pc:sldMk cId="2044297109" sldId="529"/>
            <ac:spMk id="3" creationId="{691ED7E3-CA15-41E4-AD4C-CD73DDFF164F}"/>
          </ac:spMkLst>
        </pc:spChg>
        <pc:spChg chg="del">
          <ac:chgData name="Kitazawa Masakiyo" userId="2bf3742da7ad8ecb" providerId="LiveId" clId="{C3319DF0-672F-484E-9379-5FB1B9723CB0}" dt="2021-09-10T17:11:10.593" v="6257" actId="478"/>
          <ac:spMkLst>
            <pc:docMk/>
            <pc:sldMk cId="2044297109" sldId="529"/>
            <ac:spMk id="3" creationId="{BBE66221-535C-4ACE-98D1-5798116BA594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8" creationId="{3B174FBC-10B4-4D46-A37B-A02F3E5F60B2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9" creationId="{6FFEFB0A-9721-4E5E-BCE7-1DFD852CA9F9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0" creationId="{54FA1028-2035-45A0-B6B7-625DC26CC1BB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1" creationId="{4A2792D8-F292-4CF9-8800-A0C25BBB290B}"/>
          </ac:spMkLst>
        </pc:spChg>
        <pc:spChg chg="add mod">
          <ac:chgData name="Kitazawa Masakiyo" userId="2bf3742da7ad8ecb" providerId="LiveId" clId="{C3319DF0-672F-484E-9379-5FB1B9723CB0}" dt="2021-09-11T02:34:20.288" v="10989" actId="1076"/>
          <ac:spMkLst>
            <pc:docMk/>
            <pc:sldMk cId="2044297109" sldId="529"/>
            <ac:spMk id="14" creationId="{1DC1640A-EFA6-4B27-BF1B-D34038132EB1}"/>
          </ac:spMkLst>
        </pc:spChg>
        <pc:spChg chg="add mod">
          <ac:chgData name="Kitazawa Masakiyo" userId="2bf3742da7ad8ecb" providerId="LiveId" clId="{C3319DF0-672F-484E-9379-5FB1B9723CB0}" dt="2021-09-11T02:34:11.938" v="10987" actId="1076"/>
          <ac:spMkLst>
            <pc:docMk/>
            <pc:sldMk cId="2044297109" sldId="529"/>
            <ac:spMk id="15" creationId="{372A1359-C5C1-4E95-A5AA-A1068BEE853B}"/>
          </ac:spMkLst>
        </pc:spChg>
        <pc:spChg chg="add mod">
          <ac:chgData name="Kitazawa Masakiyo" userId="2bf3742da7ad8ecb" providerId="LiveId" clId="{C3319DF0-672F-484E-9379-5FB1B9723CB0}" dt="2021-09-10T17:23:07.964" v="6732" actId="1076"/>
          <ac:spMkLst>
            <pc:docMk/>
            <pc:sldMk cId="2044297109" sldId="529"/>
            <ac:spMk id="16" creationId="{07F45482-E2E9-4045-AA80-424B820C1990}"/>
          </ac:spMkLst>
        </pc:spChg>
        <pc:spChg chg="add mod">
          <ac:chgData name="Kitazawa Masakiyo" userId="2bf3742da7ad8ecb" providerId="LiveId" clId="{C3319DF0-672F-484E-9379-5FB1B9723CB0}" dt="2021-09-11T04:06:38.999" v="11508" actId="20577"/>
          <ac:spMkLst>
            <pc:docMk/>
            <pc:sldMk cId="2044297109" sldId="529"/>
            <ac:spMk id="17" creationId="{0BBC9503-F9BA-43C8-B47D-2E643625FC57}"/>
          </ac:spMkLst>
        </pc:spChg>
        <pc:spChg chg="mod topLvl">
          <ac:chgData name="Kitazawa Masakiyo" userId="2bf3742da7ad8ecb" providerId="LiveId" clId="{C3319DF0-672F-484E-9379-5FB1B9723CB0}" dt="2021-09-11T02:33:07.906" v="10962" actId="14100"/>
          <ac:spMkLst>
            <pc:docMk/>
            <pc:sldMk cId="2044297109" sldId="529"/>
            <ac:spMk id="19" creationId="{E19E1E6C-D5F8-4DC1-8F44-041F82E7921E}"/>
          </ac:spMkLst>
        </pc:spChg>
        <pc:spChg chg="add mod">
          <ac:chgData name="Kitazawa Masakiyo" userId="2bf3742da7ad8ecb" providerId="LiveId" clId="{C3319DF0-672F-484E-9379-5FB1B9723CB0}" dt="2021-09-11T02:33:18.692" v="10964" actId="1076"/>
          <ac:spMkLst>
            <pc:docMk/>
            <pc:sldMk cId="2044297109" sldId="529"/>
            <ac:spMk id="21" creationId="{8B4F4C6C-35EB-4CC6-85E0-F0A897BD9617}"/>
          </ac:spMkLst>
        </pc:spChg>
        <pc:spChg chg="add mod ord">
          <ac:chgData name="Kitazawa Masakiyo" userId="2bf3742da7ad8ecb" providerId="LiveId" clId="{C3319DF0-672F-484E-9379-5FB1B9723CB0}" dt="2021-09-11T02:35:03.721" v="11000" actId="167"/>
          <ac:spMkLst>
            <pc:docMk/>
            <pc:sldMk cId="2044297109" sldId="529"/>
            <ac:spMk id="23" creationId="{819144EA-7C98-4AD4-B372-9CEDBCAC4121}"/>
          </ac:spMkLst>
        </pc:spChg>
        <pc:spChg chg="add mod">
          <ac:chgData name="Kitazawa Masakiyo" userId="2bf3742da7ad8ecb" providerId="LiveId" clId="{C3319DF0-672F-484E-9379-5FB1B9723CB0}" dt="2021-09-11T02:35:27.351" v="11005" actId="1076"/>
          <ac:spMkLst>
            <pc:docMk/>
            <pc:sldMk cId="2044297109" sldId="529"/>
            <ac:spMk id="24" creationId="{F5C123DA-57DA-44E9-88FC-21753E5B0676}"/>
          </ac:spMkLst>
        </pc:spChg>
        <pc:grpChg chg="add del mod">
          <ac:chgData name="Kitazawa Masakiyo" userId="2bf3742da7ad8ecb" providerId="LiveId" clId="{C3319DF0-672F-484E-9379-5FB1B9723CB0}" dt="2021-09-11T02:32:35.758" v="10947" actId="165"/>
          <ac:grpSpMkLst>
            <pc:docMk/>
            <pc:sldMk cId="2044297109" sldId="529"/>
            <ac:grpSpMk id="18" creationId="{9BDB4060-9C21-4F4B-807A-1DCB535CD261}"/>
          </ac:grpSpMkLst>
        </pc:grp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6" creationId="{AAEEE4FF-8D6D-4238-A303-E880DCF0D626}"/>
          </ac:picMkLst>
        </pc:picChg>
        <pc:picChg chg="add mod">
          <ac:chgData name="Kitazawa Masakiyo" userId="2bf3742da7ad8ecb" providerId="LiveId" clId="{C3319DF0-672F-484E-9379-5FB1B9723CB0}" dt="2021-09-10T17:23:00.334" v="6731" actId="14100"/>
          <ac:picMkLst>
            <pc:docMk/>
            <pc:sldMk cId="2044297109" sldId="529"/>
            <ac:picMk id="7" creationId="{61355F24-7CD0-48CC-B958-46CC63485E4E}"/>
          </ac:picMkLst>
        </pc:picChg>
        <pc:picChg chg="add mod">
          <ac:chgData name="Kitazawa Masakiyo" userId="2bf3742da7ad8ecb" providerId="LiveId" clId="{C3319DF0-672F-484E-9379-5FB1B9723CB0}" dt="2021-09-11T02:32:52.564" v="10960" actId="1076"/>
          <ac:picMkLst>
            <pc:docMk/>
            <pc:sldMk cId="2044297109" sldId="529"/>
            <ac:picMk id="12" creationId="{48E31B0B-EA4D-40E2-93A4-E9BBF521951E}"/>
          </ac:picMkLst>
        </pc:pic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13" creationId="{1378EE61-FD2E-43F4-B582-516B26FFEDF4}"/>
          </ac:picMkLst>
        </pc:picChg>
        <pc:picChg chg="del mod topLvl">
          <ac:chgData name="Kitazawa Masakiyo" userId="2bf3742da7ad8ecb" providerId="LiveId" clId="{C3319DF0-672F-484E-9379-5FB1B9723CB0}" dt="2021-09-11T02:32:48.030" v="10959"/>
          <ac:picMkLst>
            <pc:docMk/>
            <pc:sldMk cId="2044297109" sldId="529"/>
            <ac:picMk id="20" creationId="{9656087B-AA0D-413A-A63D-D180DA17B6DF}"/>
          </ac:picMkLst>
        </pc:picChg>
        <pc:picChg chg="add mod">
          <ac:chgData name="Kitazawa Masakiyo" userId="2bf3742da7ad8ecb" providerId="LiveId" clId="{C3319DF0-672F-484E-9379-5FB1B9723CB0}" dt="2021-09-11T02:33:18.692" v="10964" actId="1076"/>
          <ac:picMkLst>
            <pc:docMk/>
            <pc:sldMk cId="2044297109" sldId="529"/>
            <ac:picMk id="22" creationId="{4DCB363B-DC0B-41F2-99AA-849591FED77C}"/>
          </ac:picMkLst>
        </pc:picChg>
      </pc:sldChg>
      <pc:sldChg chg="addSp delSp modSp new mod">
        <pc:chgData name="Kitazawa Masakiyo" userId="2bf3742da7ad8ecb" providerId="LiveId" clId="{C3319DF0-672F-484E-9379-5FB1B9723CB0}" dt="2021-09-11T02:36:52.431" v="11023" actId="20577"/>
        <pc:sldMkLst>
          <pc:docMk/>
          <pc:sldMk cId="108412035" sldId="530"/>
        </pc:sldMkLst>
        <pc:spChg chg="mod">
          <ac:chgData name="Kitazawa Masakiyo" userId="2bf3742da7ad8ecb" providerId="LiveId" clId="{C3319DF0-672F-484E-9379-5FB1B9723CB0}" dt="2021-09-11T02:36:52.431" v="11023" actId="20577"/>
          <ac:spMkLst>
            <pc:docMk/>
            <pc:sldMk cId="108412035" sldId="530"/>
            <ac:spMk id="2" creationId="{B24FCAE3-8A03-42AE-BF39-1E43B17EA6A3}"/>
          </ac:spMkLst>
        </pc:spChg>
        <pc:spChg chg="del">
          <ac:chgData name="Kitazawa Masakiyo" userId="2bf3742da7ad8ecb" providerId="LiveId" clId="{C3319DF0-672F-484E-9379-5FB1B9723CB0}" dt="2021-09-10T17:23:30.944" v="6793" actId="478"/>
          <ac:spMkLst>
            <pc:docMk/>
            <pc:sldMk cId="108412035" sldId="530"/>
            <ac:spMk id="3" creationId="{B7EEB34F-BD44-4857-9241-7D00DDFFDBAA}"/>
          </ac:spMkLst>
        </pc:spChg>
        <pc:spChg chg="add mod">
          <ac:chgData name="Kitazawa Masakiyo" userId="2bf3742da7ad8ecb" providerId="LiveId" clId="{C3319DF0-672F-484E-9379-5FB1B9723CB0}" dt="2021-09-11T02:36:00.712" v="11019" actId="20577"/>
          <ac:spMkLst>
            <pc:docMk/>
            <pc:sldMk cId="108412035" sldId="530"/>
            <ac:spMk id="5" creationId="{0FA8A2C2-D3CD-47F7-A789-550A5499F046}"/>
          </ac:spMkLst>
        </pc:spChg>
        <pc:spChg chg="add mod">
          <ac:chgData name="Kitazawa Masakiyo" userId="2bf3742da7ad8ecb" providerId="LiveId" clId="{C3319DF0-672F-484E-9379-5FB1B9723CB0}" dt="2021-09-10T17:32:46.065" v="7198" actId="20577"/>
          <ac:spMkLst>
            <pc:docMk/>
            <pc:sldMk cId="108412035" sldId="530"/>
            <ac:spMk id="10" creationId="{D3200960-4CEE-437D-B255-2A2F1AA1B575}"/>
          </ac:spMkLst>
        </pc:spChg>
        <pc:picChg chg="add mod">
          <ac:chgData name="Kitazawa Masakiyo" userId="2bf3742da7ad8ecb" providerId="LiveId" clId="{C3319DF0-672F-484E-9379-5FB1B9723CB0}" dt="2021-09-10T17:32:39.195" v="7179" actId="1076"/>
          <ac:picMkLst>
            <pc:docMk/>
            <pc:sldMk cId="108412035" sldId="530"/>
            <ac:picMk id="7" creationId="{49948925-ECE5-4C3E-8CFC-9FD1BA9D1A2B}"/>
          </ac:picMkLst>
        </pc:picChg>
        <pc:picChg chg="add mod">
          <ac:chgData name="Kitazawa Masakiyo" userId="2bf3742da7ad8ecb" providerId="LiveId" clId="{C3319DF0-672F-484E-9379-5FB1B9723CB0}" dt="2021-09-10T17:33:12.657" v="7207" actId="1076"/>
          <ac:picMkLst>
            <pc:docMk/>
            <pc:sldMk cId="108412035" sldId="530"/>
            <ac:picMk id="9" creationId="{3A856C9B-D38A-4B1D-981D-4388318ED56D}"/>
          </ac:picMkLst>
        </pc:picChg>
      </pc:sldChg>
      <pc:sldChg chg="addSp delSp modSp new mod">
        <pc:chgData name="Kitazawa Masakiyo" userId="2bf3742da7ad8ecb" providerId="LiveId" clId="{C3319DF0-672F-484E-9379-5FB1B9723CB0}" dt="2021-09-11T04:10:57.858" v="11522" actId="6549"/>
        <pc:sldMkLst>
          <pc:docMk/>
          <pc:sldMk cId="4153900253" sldId="531"/>
        </pc:sldMkLst>
        <pc:spChg chg="mod">
          <ac:chgData name="Kitazawa Masakiyo" userId="2bf3742da7ad8ecb" providerId="LiveId" clId="{C3319DF0-672F-484E-9379-5FB1B9723CB0}" dt="2021-09-10T17:33:28.195" v="7233" actId="20577"/>
          <ac:spMkLst>
            <pc:docMk/>
            <pc:sldMk cId="4153900253" sldId="531"/>
            <ac:spMk id="2" creationId="{0BC641C0-EB79-4F9E-869B-2E8EC9060FC8}"/>
          </ac:spMkLst>
        </pc:spChg>
        <pc:spChg chg="del mod">
          <ac:chgData name="Kitazawa Masakiyo" userId="2bf3742da7ad8ecb" providerId="LiveId" clId="{C3319DF0-672F-484E-9379-5FB1B9723CB0}" dt="2021-09-10T17:28:58.057" v="7068" actId="478"/>
          <ac:spMkLst>
            <pc:docMk/>
            <pc:sldMk cId="4153900253" sldId="531"/>
            <ac:spMk id="3" creationId="{58F0DC93-E04B-4727-85E2-E081257E1E8B}"/>
          </ac:spMkLst>
        </pc:spChg>
        <pc:spChg chg="add mod">
          <ac:chgData name="Kitazawa Masakiyo" userId="2bf3742da7ad8ecb" providerId="LiveId" clId="{C3319DF0-672F-484E-9379-5FB1B9723CB0}" dt="2021-09-10T17:46:49.179" v="7920" actId="14100"/>
          <ac:spMkLst>
            <pc:docMk/>
            <pc:sldMk cId="4153900253" sldId="531"/>
            <ac:spMk id="9" creationId="{E0370872-FF60-44D1-B2AF-C99DB4E6F93A}"/>
          </ac:spMkLst>
        </pc:spChg>
        <pc:spChg chg="add mod">
          <ac:chgData name="Kitazawa Masakiyo" userId="2bf3742da7ad8ecb" providerId="LiveId" clId="{C3319DF0-672F-484E-9379-5FB1B9723CB0}" dt="2021-09-11T04:10:57.858" v="11522" actId="6549"/>
          <ac:spMkLst>
            <pc:docMk/>
            <pc:sldMk cId="4153900253" sldId="531"/>
            <ac:spMk id="15" creationId="{5E05A449-4A04-4B86-8CC5-888EBEA1F7AC}"/>
          </ac:spMkLst>
        </pc:spChg>
        <pc:spChg chg="add mod">
          <ac:chgData name="Kitazawa Masakiyo" userId="2bf3742da7ad8ecb" providerId="LiveId" clId="{C3319DF0-672F-484E-9379-5FB1B9723CB0}" dt="2021-09-10T17:45:35.655" v="7879" actId="1076"/>
          <ac:spMkLst>
            <pc:docMk/>
            <pc:sldMk cId="4153900253" sldId="531"/>
            <ac:spMk id="16" creationId="{424151BF-D01F-4B20-A9CF-DA98943880E3}"/>
          </ac:spMkLst>
        </pc:spChg>
        <pc:spChg chg="add del mod">
          <ac:chgData name="Kitazawa Masakiyo" userId="2bf3742da7ad8ecb" providerId="LiveId" clId="{C3319DF0-672F-484E-9379-5FB1B9723CB0}" dt="2021-09-10T17:43:36.388" v="7833"/>
          <ac:spMkLst>
            <pc:docMk/>
            <pc:sldMk cId="4153900253" sldId="531"/>
            <ac:spMk id="29" creationId="{C1991AB1-1090-47B7-B7ED-395B2D356630}"/>
          </ac:spMkLst>
        </pc:sp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6" creationId="{3D70826C-9A1A-4297-8E56-703F4BFA8226}"/>
          </ac:picMkLst>
        </pc:pic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8" creationId="{6B542EDD-7228-43D9-9809-B67B33D1292F}"/>
          </ac:picMkLst>
        </pc:picChg>
        <pc:picChg chg="add del mod">
          <ac:chgData name="Kitazawa Masakiyo" userId="2bf3742da7ad8ecb" providerId="LiveId" clId="{C3319DF0-672F-484E-9379-5FB1B9723CB0}" dt="2021-09-10T17:39:38.766" v="7579"/>
          <ac:picMkLst>
            <pc:docMk/>
            <pc:sldMk cId="4153900253" sldId="531"/>
            <ac:picMk id="18" creationId="{B8B274E3-512C-4261-9CCC-F7C45731306E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0" creationId="{772FF7C1-4B59-4F41-AEE8-281AF0525A25}"/>
          </ac:picMkLst>
        </pc:picChg>
        <pc:picChg chg="add del mod">
          <ac:chgData name="Kitazawa Masakiyo" userId="2bf3742da7ad8ecb" providerId="LiveId" clId="{C3319DF0-672F-484E-9379-5FB1B9723CB0}" dt="2021-09-10T17:40:20.929" v="7598"/>
          <ac:picMkLst>
            <pc:docMk/>
            <pc:sldMk cId="4153900253" sldId="531"/>
            <ac:picMk id="21" creationId="{9B2C5A71-61D8-4212-AC3E-BF590DF0ECDA}"/>
          </ac:picMkLst>
        </pc:picChg>
        <pc:picChg chg="add del mod">
          <ac:chgData name="Kitazawa Masakiyo" userId="2bf3742da7ad8ecb" providerId="LiveId" clId="{C3319DF0-672F-484E-9379-5FB1B9723CB0}" dt="2021-09-10T17:40:47.146" v="7624"/>
          <ac:picMkLst>
            <pc:docMk/>
            <pc:sldMk cId="4153900253" sldId="531"/>
            <ac:picMk id="23" creationId="{E4884D21-9184-4359-B811-863B50C41800}"/>
          </ac:picMkLst>
        </pc:picChg>
        <pc:picChg chg="add del mod">
          <ac:chgData name="Kitazawa Masakiyo" userId="2bf3742da7ad8ecb" providerId="LiveId" clId="{C3319DF0-672F-484E-9379-5FB1B9723CB0}" dt="2021-09-10T17:40:34.630" v="7611"/>
          <ac:picMkLst>
            <pc:docMk/>
            <pc:sldMk cId="4153900253" sldId="531"/>
            <ac:picMk id="24" creationId="{9362C211-255C-4395-9113-6C078BAA49B0}"/>
          </ac:picMkLst>
        </pc:picChg>
        <pc:picChg chg="add mod">
          <ac:chgData name="Kitazawa Masakiyo" userId="2bf3742da7ad8ecb" providerId="LiveId" clId="{C3319DF0-672F-484E-9379-5FB1B9723CB0}" dt="2021-09-11T02:38:49.225" v="11025" actId="1037"/>
          <ac:picMkLst>
            <pc:docMk/>
            <pc:sldMk cId="4153900253" sldId="531"/>
            <ac:picMk id="26" creationId="{13FC3075-9E92-4738-9B26-F0B53397C5BB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8" creationId="{6B675041-5B46-4343-B34C-C3C08CEF0008}"/>
          </ac:picMkLst>
        </pc:picChg>
        <pc:picChg chg="add del mod">
          <ac:chgData name="Kitazawa Masakiyo" userId="2bf3742da7ad8ecb" providerId="LiveId" clId="{C3319DF0-672F-484E-9379-5FB1B9723CB0}" dt="2021-09-10T17:45:52.207" v="7891"/>
          <ac:picMkLst>
            <pc:docMk/>
            <pc:sldMk cId="4153900253" sldId="531"/>
            <ac:picMk id="30" creationId="{45946F07-8E75-4491-92CD-4556B430DAD3}"/>
          </ac:picMkLst>
        </pc:picChg>
        <pc:picChg chg="add del mod">
          <ac:chgData name="Kitazawa Masakiyo" userId="2bf3742da7ad8ecb" providerId="LiveId" clId="{C3319DF0-672F-484E-9379-5FB1B9723CB0}" dt="2021-09-10T17:46:04.254" v="7903"/>
          <ac:picMkLst>
            <pc:docMk/>
            <pc:sldMk cId="4153900253" sldId="531"/>
            <ac:picMk id="35" creationId="{0477F05A-38BB-4935-AB0E-C6C1F63E4577}"/>
          </ac:picMkLst>
        </pc:picChg>
        <pc:picChg chg="add mod">
          <ac:chgData name="Kitazawa Masakiyo" userId="2bf3742da7ad8ecb" providerId="LiveId" clId="{C3319DF0-672F-484E-9379-5FB1B9723CB0}" dt="2021-09-10T17:46:04.254" v="7901"/>
          <ac:picMkLst>
            <pc:docMk/>
            <pc:sldMk cId="4153900253" sldId="531"/>
            <ac:picMk id="37" creationId="{C8D2CB81-2ECE-46D4-A9D0-AE9F87A86590}"/>
          </ac:picMkLst>
        </pc:picChg>
        <pc:cxnChg chg="add mod">
          <ac:chgData name="Kitazawa Masakiyo" userId="2bf3742da7ad8ecb" providerId="LiveId" clId="{C3319DF0-672F-484E-9379-5FB1B9723CB0}" dt="2021-09-10T17:47:10.516" v="7925" actId="14100"/>
          <ac:cxnSpMkLst>
            <pc:docMk/>
            <pc:sldMk cId="4153900253" sldId="531"/>
            <ac:cxnSpMk id="11" creationId="{BC35E11C-2D52-46CA-A955-174D545BA167}"/>
          </ac:cxnSpMkLst>
        </pc:cxnChg>
        <pc:cxnChg chg="add mod">
          <ac:chgData name="Kitazawa Masakiyo" userId="2bf3742da7ad8ecb" providerId="LiveId" clId="{C3319DF0-672F-484E-9379-5FB1B9723CB0}" dt="2021-09-10T17:46:54.679" v="7922" actId="14100"/>
          <ac:cxnSpMkLst>
            <pc:docMk/>
            <pc:sldMk cId="4153900253" sldId="531"/>
            <ac:cxnSpMk id="12" creationId="{B7B36365-636C-4598-BE64-ECB5FF3C06A3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2" creationId="{CF635FFC-B92D-4B7F-A788-4C4258601C3F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3" creationId="{8F64F256-DCDE-4190-87D0-3185B08667DE}"/>
          </ac:cxnSpMkLst>
        </pc:cxnChg>
      </pc:sldChg>
      <pc:sldChg chg="addSp delSp modSp new mod">
        <pc:chgData name="Kitazawa Masakiyo" userId="2bf3742da7ad8ecb" providerId="LiveId" clId="{C3319DF0-672F-484E-9379-5FB1B9723CB0}" dt="2021-09-11T02:42:33.350" v="11032" actId="403"/>
        <pc:sldMkLst>
          <pc:docMk/>
          <pc:sldMk cId="997242121" sldId="532"/>
        </pc:sldMkLst>
        <pc:spChg chg="mod">
          <ac:chgData name="Kitazawa Masakiyo" userId="2bf3742da7ad8ecb" providerId="LiveId" clId="{C3319DF0-672F-484E-9379-5FB1B9723CB0}" dt="2021-09-10T17:48:32.600" v="7972" actId="20577"/>
          <ac:spMkLst>
            <pc:docMk/>
            <pc:sldMk cId="997242121" sldId="532"/>
            <ac:spMk id="2" creationId="{C4675DC0-0F9C-4F05-9D00-601D262E0161}"/>
          </ac:spMkLst>
        </pc:spChg>
        <pc:spChg chg="del">
          <ac:chgData name="Kitazawa Masakiyo" userId="2bf3742da7ad8ecb" providerId="LiveId" clId="{C3319DF0-672F-484E-9379-5FB1B9723CB0}" dt="2021-09-10T17:47:57.407" v="7954" actId="478"/>
          <ac:spMkLst>
            <pc:docMk/>
            <pc:sldMk cId="997242121" sldId="532"/>
            <ac:spMk id="3" creationId="{5C16DD5A-3D16-453A-AA19-0D6C49CAF9BF}"/>
          </ac:spMkLst>
        </pc:spChg>
        <pc:spChg chg="add mod">
          <ac:chgData name="Kitazawa Masakiyo" userId="2bf3742da7ad8ecb" providerId="LiveId" clId="{C3319DF0-672F-484E-9379-5FB1B9723CB0}" dt="2021-09-10T17:48:58.875" v="8015" actId="12"/>
          <ac:spMkLst>
            <pc:docMk/>
            <pc:sldMk cId="997242121" sldId="532"/>
            <ac:spMk id="7" creationId="{E4327DF2-FB97-4641-ADF9-D9B823FCCA35}"/>
          </ac:spMkLst>
        </pc:spChg>
        <pc:spChg chg="add mod">
          <ac:chgData name="Kitazawa Masakiyo" userId="2bf3742da7ad8ecb" providerId="LiveId" clId="{C3319DF0-672F-484E-9379-5FB1B9723CB0}" dt="2021-09-10T17:49:18.537" v="8046" actId="1076"/>
          <ac:spMkLst>
            <pc:docMk/>
            <pc:sldMk cId="997242121" sldId="532"/>
            <ac:spMk id="8" creationId="{596ABF37-4CEF-420C-9424-5D962C85C2A1}"/>
          </ac:spMkLst>
        </pc:spChg>
        <pc:spChg chg="add mod">
          <ac:chgData name="Kitazawa Masakiyo" userId="2bf3742da7ad8ecb" providerId="LiveId" clId="{C3319DF0-672F-484E-9379-5FB1B9723CB0}" dt="2021-09-11T02:42:33.350" v="11032" actId="403"/>
          <ac:spMkLst>
            <pc:docMk/>
            <pc:sldMk cId="997242121" sldId="532"/>
            <ac:spMk id="11" creationId="{26472D1D-A5F9-40E5-9BFC-FF1F99A11F7F}"/>
          </ac:spMkLst>
        </pc:spChg>
        <pc:picChg chg="add mod">
          <ac:chgData name="Kitazawa Masakiyo" userId="2bf3742da7ad8ecb" providerId="LiveId" clId="{C3319DF0-672F-484E-9379-5FB1B9723CB0}" dt="2021-09-10T17:49:21.992" v="8047" actId="14100"/>
          <ac:picMkLst>
            <pc:docMk/>
            <pc:sldMk cId="997242121" sldId="532"/>
            <ac:picMk id="6" creationId="{4A641859-3C1D-404A-B4C2-06E4E13842C4}"/>
          </ac:picMkLst>
        </pc:picChg>
        <pc:picChg chg="add mod">
          <ac:chgData name="Kitazawa Masakiyo" userId="2bf3742da7ad8ecb" providerId="LiveId" clId="{C3319DF0-672F-484E-9379-5FB1B9723CB0}" dt="2021-09-10T17:49:49.417" v="8051" actId="1076"/>
          <ac:picMkLst>
            <pc:docMk/>
            <pc:sldMk cId="997242121" sldId="532"/>
            <ac:picMk id="10" creationId="{2E2E5078-9E02-4645-AB46-A71C6DBF78B6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9:01.072" v="11371" actId="1035"/>
        <pc:sldMkLst>
          <pc:docMk/>
          <pc:sldMk cId="601369771" sldId="533"/>
        </pc:sldMkLst>
        <pc:spChg chg="mod">
          <ac:chgData name="Kitazawa Masakiyo" userId="2bf3742da7ad8ecb" providerId="LiveId" clId="{C3319DF0-672F-484E-9379-5FB1B9723CB0}" dt="2021-09-10T17:56:07.286" v="8476" actId="20577"/>
          <ac:spMkLst>
            <pc:docMk/>
            <pc:sldMk cId="601369771" sldId="533"/>
            <ac:spMk id="2" creationId="{E13D28BC-3D5C-4982-94DB-358D40C6EA67}"/>
          </ac:spMkLst>
        </pc:spChg>
        <pc:spChg chg="del mod">
          <ac:chgData name="Kitazawa Masakiyo" userId="2bf3742da7ad8ecb" providerId="LiveId" clId="{C3319DF0-672F-484E-9379-5FB1B9723CB0}" dt="2021-09-10T17:55:54.186" v="8456" actId="478"/>
          <ac:spMkLst>
            <pc:docMk/>
            <pc:sldMk cId="601369771" sldId="533"/>
            <ac:spMk id="3" creationId="{48A123CF-E4FB-4A5B-8D96-F8FB6581C996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6" creationId="{D5C6AA79-6E88-4C21-AD2A-EE1A19DB185F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7" creationId="{25EAB6A9-DBD4-41CB-91DE-4128831E1BD5}"/>
          </ac:spMkLst>
        </pc:spChg>
        <pc:spChg chg="add mod">
          <ac:chgData name="Kitazawa Masakiyo" userId="2bf3742da7ad8ecb" providerId="LiveId" clId="{C3319DF0-672F-484E-9379-5FB1B9723CB0}" dt="2021-09-10T18:17:37.997" v="8777" actId="1076"/>
          <ac:spMkLst>
            <pc:docMk/>
            <pc:sldMk cId="601369771" sldId="533"/>
            <ac:spMk id="8" creationId="{AC770BAE-01A0-4D1E-AF85-62E1F6D48093}"/>
          </ac:spMkLst>
        </pc:spChg>
        <pc:spChg chg="add mod">
          <ac:chgData name="Kitazawa Masakiyo" userId="2bf3742da7ad8ecb" providerId="LiveId" clId="{C3319DF0-672F-484E-9379-5FB1B9723CB0}" dt="2021-09-10T18:19:24.884" v="8785" actId="20577"/>
          <ac:spMkLst>
            <pc:docMk/>
            <pc:sldMk cId="601369771" sldId="533"/>
            <ac:spMk id="9" creationId="{7B3E8AD3-DEAC-4DE0-B6AB-9F2F90E8458E}"/>
          </ac:spMkLst>
        </pc:spChg>
        <pc:spChg chg="add mod">
          <ac:chgData name="Kitazawa Masakiyo" userId="2bf3742da7ad8ecb" providerId="LiveId" clId="{C3319DF0-672F-484E-9379-5FB1B9723CB0}" dt="2021-09-11T03:26:28.380" v="11276" actId="403"/>
          <ac:spMkLst>
            <pc:docMk/>
            <pc:sldMk cId="601369771" sldId="533"/>
            <ac:spMk id="10" creationId="{4D9765D3-E684-4214-8465-8DEE621463AF}"/>
          </ac:spMkLst>
        </pc:spChg>
        <pc:spChg chg="add mod">
          <ac:chgData name="Kitazawa Masakiyo" userId="2bf3742da7ad8ecb" providerId="LiveId" clId="{C3319DF0-672F-484E-9379-5FB1B9723CB0}" dt="2021-09-10T18:13:46.946" v="8716" actId="1076"/>
          <ac:spMkLst>
            <pc:docMk/>
            <pc:sldMk cId="601369771" sldId="533"/>
            <ac:spMk id="11" creationId="{4A77B6CA-4426-4473-BC78-EDA0857DD7AA}"/>
          </ac:spMkLst>
        </pc:spChg>
        <pc:spChg chg="add mod">
          <ac:chgData name="Kitazawa Masakiyo" userId="2bf3742da7ad8ecb" providerId="LiveId" clId="{C3319DF0-672F-484E-9379-5FB1B9723CB0}" dt="2021-09-11T03:27:13.353" v="11325" actId="6549"/>
          <ac:spMkLst>
            <pc:docMk/>
            <pc:sldMk cId="601369771" sldId="533"/>
            <ac:spMk id="12" creationId="{B433C4C3-EE49-461D-9DE7-002414840358}"/>
          </ac:spMkLst>
        </pc:spChg>
        <pc:spChg chg="add mod">
          <ac:chgData name="Kitazawa Masakiyo" userId="2bf3742da7ad8ecb" providerId="LiveId" clId="{C3319DF0-672F-484E-9379-5FB1B9723CB0}" dt="2021-09-11T03:27:00.118" v="11280" actId="1036"/>
          <ac:spMkLst>
            <pc:docMk/>
            <pc:sldMk cId="601369771" sldId="533"/>
            <ac:spMk id="13" creationId="{F014FC90-42F1-443F-B59E-772D0FB76B24}"/>
          </ac:spMkLst>
        </pc:sp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5" creationId="{E90F4277-D126-4B53-B3F7-CB2F89E5C7B0}"/>
          </ac:picMkLst>
        </pc:pic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14" creationId="{1C548250-552E-4A83-960C-1A2CE957E242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3:11.583" v="11217" actId="1076"/>
        <pc:sldMkLst>
          <pc:docMk/>
          <pc:sldMk cId="4168222760" sldId="534"/>
        </pc:sldMkLst>
        <pc:spChg chg="del">
          <ac:chgData name="Kitazawa Masakiyo" userId="2bf3742da7ad8ecb" providerId="LiveId" clId="{C3319DF0-672F-484E-9379-5FB1B9723CB0}" dt="2021-09-11T00:59:06.762" v="9192" actId="478"/>
          <ac:spMkLst>
            <pc:docMk/>
            <pc:sldMk cId="4168222760" sldId="534"/>
            <ac:spMk id="2" creationId="{FD94EF89-B1A9-4248-9060-9D5F8441E581}"/>
          </ac:spMkLst>
        </pc:spChg>
        <pc:spChg chg="del">
          <ac:chgData name="Kitazawa Masakiyo" userId="2bf3742da7ad8ecb" providerId="LiveId" clId="{C3319DF0-672F-484E-9379-5FB1B9723CB0}" dt="2021-09-11T00:58:53.169" v="9190" actId="478"/>
          <ac:spMkLst>
            <pc:docMk/>
            <pc:sldMk cId="4168222760" sldId="534"/>
            <ac:spMk id="3" creationId="{2DC98617-AFEC-44E7-A64D-B93B22F63FED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6" creationId="{70A5D24C-1EC5-4829-B121-F2314813DCAF}"/>
          </ac:spMkLst>
        </pc:spChg>
        <pc:spChg chg="add mod">
          <ac:chgData name="Kitazawa Masakiyo" userId="2bf3742da7ad8ecb" providerId="LiveId" clId="{C3319DF0-672F-484E-9379-5FB1B9723CB0}" dt="2021-09-11T01:45:25.385" v="9966" actId="1076"/>
          <ac:spMkLst>
            <pc:docMk/>
            <pc:sldMk cId="4168222760" sldId="534"/>
            <ac:spMk id="7" creationId="{A297DC78-039D-4D6C-9A69-380C84E99877}"/>
          </ac:spMkLst>
        </pc:spChg>
        <pc:spChg chg="add mod">
          <ac:chgData name="Kitazawa Masakiyo" userId="2bf3742da7ad8ecb" providerId="LiveId" clId="{C3319DF0-672F-484E-9379-5FB1B9723CB0}" dt="2021-09-11T01:44:54.431" v="9965" actId="6549"/>
          <ac:spMkLst>
            <pc:docMk/>
            <pc:sldMk cId="4168222760" sldId="534"/>
            <ac:spMk id="8" creationId="{5F9BECA3-59DF-4489-9F72-C7A32E2805BE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9" creationId="{14087F44-6A76-45E8-AE95-C3D1ABE1ED4A}"/>
          </ac:spMkLst>
        </pc:spChg>
        <pc:spChg chg="add del mod">
          <ac:chgData name="Kitazawa Masakiyo" userId="2bf3742da7ad8ecb" providerId="LiveId" clId="{C3319DF0-672F-484E-9379-5FB1B9723CB0}" dt="2021-09-11T00:59:32.962" v="9195" actId="478"/>
          <ac:spMkLst>
            <pc:docMk/>
            <pc:sldMk cId="4168222760" sldId="534"/>
            <ac:spMk id="10" creationId="{84DB890A-C86B-4E12-A25B-31AA3B65B2EB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11" creationId="{75CB0AEE-01EA-418A-B9C3-550A14C33F78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3" creationId="{57387E0D-A50F-42D6-8213-42181A286AB9}"/>
          </ac:spMkLst>
        </pc:spChg>
        <pc:spChg chg="del mod">
          <ac:chgData name="Kitazawa Masakiyo" userId="2bf3742da7ad8ecb" providerId="LiveId" clId="{C3319DF0-672F-484E-9379-5FB1B9723CB0}" dt="2021-09-11T00:59:46.114" v="9196" actId="478"/>
          <ac:spMkLst>
            <pc:docMk/>
            <pc:sldMk cId="4168222760" sldId="534"/>
            <ac:spMk id="14" creationId="{BABF9164-C880-41AD-AEC8-1CE2D7920982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5" creationId="{63745582-50B7-4E87-BCAD-88B357C84949}"/>
          </ac:spMkLst>
        </pc:spChg>
        <pc:spChg chg="add mod">
          <ac:chgData name="Kitazawa Masakiyo" userId="2bf3742da7ad8ecb" providerId="LiveId" clId="{C3319DF0-672F-484E-9379-5FB1B9723CB0}" dt="2021-09-11T01:45:57.389" v="10035" actId="1035"/>
          <ac:spMkLst>
            <pc:docMk/>
            <pc:sldMk cId="4168222760" sldId="534"/>
            <ac:spMk id="16" creationId="{7A6F5DCC-EE24-45E9-88C0-E9C8F0AF5F41}"/>
          </ac:spMkLst>
        </pc:spChg>
        <pc:spChg chg="add mod">
          <ac:chgData name="Kitazawa Masakiyo" userId="2bf3742da7ad8ecb" providerId="LiveId" clId="{C3319DF0-672F-484E-9379-5FB1B9723CB0}" dt="2021-09-11T03:23:11.583" v="11217" actId="1076"/>
          <ac:spMkLst>
            <pc:docMk/>
            <pc:sldMk cId="4168222760" sldId="534"/>
            <ac:spMk id="17" creationId="{EF65084E-AAC7-43CD-B54D-7FDF51B14098}"/>
          </ac:spMkLst>
        </pc:spChg>
        <pc:grpChg chg="add mod">
          <ac:chgData name="Kitazawa Masakiyo" userId="2bf3742da7ad8ecb" providerId="LiveId" clId="{C3319DF0-672F-484E-9379-5FB1B9723CB0}" dt="2021-09-11T01:00:26.475" v="9198" actId="1076"/>
          <ac:grpSpMkLst>
            <pc:docMk/>
            <pc:sldMk cId="4168222760" sldId="534"/>
            <ac:grpSpMk id="12" creationId="{87DC95F3-6758-4C85-B16E-DCF380244941}"/>
          </ac:grpSpMkLst>
        </pc:grpChg>
        <pc:picChg chg="add mod">
          <ac:chgData name="Kitazawa Masakiyo" userId="2bf3742da7ad8ecb" providerId="LiveId" clId="{C3319DF0-672F-484E-9379-5FB1B9723CB0}" dt="2021-09-11T00:59:01.615" v="9191"/>
          <ac:picMkLst>
            <pc:docMk/>
            <pc:sldMk cId="4168222760" sldId="534"/>
            <ac:picMk id="5" creationId="{6D7D6968-204F-4F9E-B0D3-85A5AF0F4851}"/>
          </ac:picMkLst>
        </pc:picChg>
      </pc:sldChg>
      <pc:sldChg chg="delSp mod">
        <pc:chgData name="Kitazawa Masakiyo" userId="2bf3742da7ad8ecb" providerId="LiveId" clId="{C3319DF0-672F-484E-9379-5FB1B9723CB0}" dt="2021-09-11T02:02:18.809" v="10833" actId="478"/>
        <pc:sldMkLst>
          <pc:docMk/>
          <pc:sldMk cId="3893212106" sldId="535"/>
        </pc:sldMkLst>
        <pc:spChg chg="del">
          <ac:chgData name="Kitazawa Masakiyo" userId="2bf3742da7ad8ecb" providerId="LiveId" clId="{C3319DF0-672F-484E-9379-5FB1B9723CB0}" dt="2021-09-11T02:02:18.809" v="10833" actId="478"/>
          <ac:spMkLst>
            <pc:docMk/>
            <pc:sldMk cId="3893212106" sldId="535"/>
            <ac:spMk id="36" creationId="{07AFB34B-9F8E-4E80-9C38-DACB7E93AE29}"/>
          </ac:spMkLst>
        </pc:spChg>
        <pc:spChg chg="del">
          <ac:chgData name="Kitazawa Masakiyo" userId="2bf3742da7ad8ecb" providerId="LiveId" clId="{C3319DF0-672F-484E-9379-5FB1B9723CB0}" dt="2021-09-11T02:02:17.405" v="10832" actId="478"/>
          <ac:spMkLst>
            <pc:docMk/>
            <pc:sldMk cId="3893212106" sldId="535"/>
            <ac:spMk id="37" creationId="{620A00D7-FD40-4A13-923D-76E4E5FC7574}"/>
          </ac:spMkLst>
        </pc:spChg>
      </pc:sldChg>
      <pc:sldChg chg="modSp mod">
        <pc:chgData name="Kitazawa Masakiyo" userId="2bf3742da7ad8ecb" providerId="LiveId" clId="{C3319DF0-672F-484E-9379-5FB1B9723CB0}" dt="2021-09-11T03:16:02.865" v="11131" actId="14100"/>
        <pc:sldMkLst>
          <pc:docMk/>
          <pc:sldMk cId="2775258824" sldId="536"/>
        </pc:sldMkLst>
        <pc:spChg chg="mod">
          <ac:chgData name="Kitazawa Masakiyo" userId="2bf3742da7ad8ecb" providerId="LiveId" clId="{C3319DF0-672F-484E-9379-5FB1B9723CB0}" dt="2021-09-11T03:16:02.865" v="11131" actId="14100"/>
          <ac:spMkLst>
            <pc:docMk/>
            <pc:sldMk cId="2775258824" sldId="536"/>
            <ac:spMk id="21" creationId="{9B78AB44-F704-4DA0-BF13-367C48B647F4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1" creationId="{8A74CBDF-C920-4F6F-849A-93F64326E072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2" creationId="{BF0F43DE-FE6D-4B16-A43D-A02360A11C2F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8" creationId="{951F9D22-9232-4711-B92E-79E231F264AA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4" creationId="{DF1F5D4F-1899-40C3-A06E-CB4DA32C4FE9}"/>
          </ac:spMkLst>
        </pc:sp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7" creationId="{361F595D-1EE0-463B-BC13-47938B27A7B7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3" creationId="{B0CF2457-D11B-4FCC-9171-E45922C8767E}"/>
          </ac:picMkLst>
        </pc:picChg>
        <pc:cxnChg chg="mod">
          <ac:chgData name="Kitazawa Masakiyo" userId="2bf3742da7ad8ecb" providerId="LiveId" clId="{C3319DF0-672F-484E-9379-5FB1B9723CB0}" dt="2021-09-11T03:15:50.596" v="11129" actId="1035"/>
          <ac:cxnSpMkLst>
            <pc:docMk/>
            <pc:sldMk cId="2775258824" sldId="536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3" creationId="{BDB3283D-2495-454D-BAE4-54964C3F88D7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50" creationId="{74ED0CCC-8708-401D-987A-2204D32BFC63}"/>
          </ac:cxnSpMkLst>
        </pc:cxnChg>
      </pc:sldChg>
      <pc:sldChg chg="delSp del mod">
        <pc:chgData name="Kitazawa Masakiyo" userId="2bf3742da7ad8ecb" providerId="LiveId" clId="{C3319DF0-672F-484E-9379-5FB1B9723CB0}" dt="2021-09-11T03:57:28.062" v="11489" actId="2696"/>
        <pc:sldMkLst>
          <pc:docMk/>
          <pc:sldMk cId="2402569112" sldId="537"/>
        </pc:sldMkLst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1T03:18:02.402" v="11132" actId="478"/>
          <ac:spMkLst>
            <pc:docMk/>
            <pc:sldMk cId="2402569112" sldId="537"/>
            <ac:spMk id="21" creationId="{9B78AB44-F704-4DA0-BF13-367C48B647F4}"/>
          </ac:spMkLst>
        </pc:spChg>
        <pc:spChg chg="del">
          <ac:chgData name="Kitazawa Masakiyo" userId="2bf3742da7ad8ecb" providerId="LiveId" clId="{C3319DF0-672F-484E-9379-5FB1B9723CB0}" dt="2021-09-11T02:05:01.349" v="10863" actId="478"/>
          <ac:spMkLst>
            <pc:docMk/>
            <pc:sldMk cId="2402569112" sldId="537"/>
            <ac:spMk id="39" creationId="{511F376F-DF1E-4DB1-B574-145C4604A8BD}"/>
          </ac:spMkLst>
        </pc:spChg>
        <pc:spChg chg="del">
          <ac:chgData name="Kitazawa Masakiyo" userId="2bf3742da7ad8ecb" providerId="LiveId" clId="{C3319DF0-672F-484E-9379-5FB1B9723CB0}" dt="2021-09-11T02:04:58.948" v="10862" actId="478"/>
          <ac:spMkLst>
            <pc:docMk/>
            <pc:sldMk cId="2402569112" sldId="537"/>
            <ac:spMk id="41" creationId="{BA25EF99-72ED-4094-B393-23781C86671E}"/>
          </ac:spMkLst>
        </pc:spChg>
        <pc:spChg chg="del">
          <ac:chgData name="Kitazawa Masakiyo" userId="2bf3742da7ad8ecb" providerId="LiveId" clId="{C3319DF0-672F-484E-9379-5FB1B9723CB0}" dt="2021-09-11T02:05:03.223" v="10864" actId="478"/>
          <ac:spMkLst>
            <pc:docMk/>
            <pc:sldMk cId="2402569112" sldId="537"/>
            <ac:spMk id="42" creationId="{BF0F43DE-FE6D-4B16-A43D-A02360A11C2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43" creationId="{041CA915-2667-4CAA-8F2E-8ED4A86D00D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54" creationId="{DF1F5D4F-1899-40C3-A06E-CB4DA32C4FE9}"/>
          </ac:spMkLst>
        </pc:sp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5" creationId="{A23E54C8-9FB1-407F-A8C8-8D4206DDAAC2}"/>
          </ac:picMkLst>
        </pc:pic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8" creationId="{540B609E-A3E5-4EC2-94B9-CB3D3C616C5D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6" creationId="{D86253A4-567B-465F-90D2-1AE7DC65C7E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7" creationId="{23570347-2682-47F2-A91C-F43AED2B612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1" creationId="{5664C7D5-1454-4DE4-94D1-86483BA697F0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3" creationId="{B0CF2457-D11B-4FCC-9171-E45922C8767E}"/>
          </ac:picMkLst>
        </pc:pic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6" creationId="{94537439-FE89-492E-9854-0076027A86CF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2" creationId="{6B7B5C87-D175-46A6-B493-9EF58822E0BE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3" creationId="{D1DB318E-C5C0-488B-947F-9B0DF31E6C66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4" creationId="{22C74F73-DC10-4918-B59B-F953040DA253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5" creationId="{3E90CCC6-7D63-4A13-A8C0-C14D0A63BC49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9" creationId="{159DA3F7-031B-453A-A219-AB7B36F3D1BF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50" creationId="{74ED0CCC-8708-401D-987A-2204D32BFC63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56" creationId="{24FEF89D-6313-476A-A125-FB74A404C46C}"/>
          </ac:cxnSpMkLst>
        </pc:cxnChg>
      </pc:sldChg>
      <pc:sldChg chg="addSp delSp modSp mod">
        <pc:chgData name="Kitazawa Masakiyo" userId="2bf3742da7ad8ecb" providerId="LiveId" clId="{C3319DF0-672F-484E-9379-5FB1B9723CB0}" dt="2021-09-11T02:34:53.683" v="10997" actId="167"/>
        <pc:sldMkLst>
          <pc:docMk/>
          <pc:sldMk cId="3921175366" sldId="538"/>
        </pc:sldMkLst>
        <pc:spChg chg="add mod">
          <ac:chgData name="Kitazawa Masakiyo" userId="2bf3742da7ad8ecb" providerId="LiveId" clId="{C3319DF0-672F-484E-9379-5FB1B9723CB0}" dt="2021-09-11T02:27:05.646" v="10913"/>
          <ac:spMkLst>
            <pc:docMk/>
            <pc:sldMk cId="3921175366" sldId="538"/>
            <ac:spMk id="29" creationId="{00D302A6-7F83-48C9-BE54-67412B0395FE}"/>
          </ac:spMkLst>
        </pc:spChg>
        <pc:spChg chg="add mod ord">
          <ac:chgData name="Kitazawa Masakiyo" userId="2bf3742da7ad8ecb" providerId="LiveId" clId="{C3319DF0-672F-484E-9379-5FB1B9723CB0}" dt="2021-09-11T02:34:53.683" v="10997" actId="167"/>
          <ac:spMkLst>
            <pc:docMk/>
            <pc:sldMk cId="3921175366" sldId="538"/>
            <ac:spMk id="31" creationId="{38D759E2-235B-489B-8FCD-4BE2CBDA2D81}"/>
          </ac:spMkLst>
        </pc:spChg>
        <pc:spChg chg="mod">
          <ac:chgData name="Kitazawa Masakiyo" userId="2bf3742da7ad8ecb" providerId="LiveId" clId="{C3319DF0-672F-484E-9379-5FB1B9723CB0}" dt="2021-09-11T02:29:50.276" v="10931" actId="20577"/>
          <ac:spMkLst>
            <pc:docMk/>
            <pc:sldMk cId="3921175366" sldId="53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1T02:27:05.646" v="10913"/>
          <ac:picMkLst>
            <pc:docMk/>
            <pc:sldMk cId="3921175366" sldId="538"/>
            <ac:picMk id="28" creationId="{29A32004-3C7B-45D2-A066-7AB78A3F2569}"/>
          </ac:picMkLst>
        </pc:picChg>
        <pc:picChg chg="del">
          <ac:chgData name="Kitazawa Masakiyo" userId="2bf3742da7ad8ecb" providerId="LiveId" clId="{C3319DF0-672F-484E-9379-5FB1B9723CB0}" dt="2021-09-11T02:27:08.524" v="10914" actId="478"/>
          <ac:picMkLst>
            <pc:docMk/>
            <pc:sldMk cId="3921175366" sldId="538"/>
            <ac:picMk id="34" creationId="{4B7EBB4F-1CC9-45E5-9F96-EB946675E91F}"/>
          </ac:picMkLst>
        </pc:picChg>
      </pc:sldChg>
      <pc:sldChg chg="addSp delSp modSp mod">
        <pc:chgData name="Kitazawa Masakiyo" userId="2bf3742da7ad8ecb" providerId="LiveId" clId="{C3319DF0-672F-484E-9379-5FB1B9723CB0}" dt="2021-09-11T04:19:22.645" v="11525" actId="207"/>
        <pc:sldMkLst>
          <pc:docMk/>
          <pc:sldMk cId="2558316333" sldId="539"/>
        </pc:sldMkLst>
        <pc:spChg chg="add mod">
          <ac:chgData name="Kitazawa Masakiyo" userId="2bf3742da7ad8ecb" providerId="LiveId" clId="{C3319DF0-672F-484E-9379-5FB1B9723CB0}" dt="2021-09-11T04:19:22.645" v="11525" actId="207"/>
          <ac:spMkLst>
            <pc:docMk/>
            <pc:sldMk cId="2558316333" sldId="539"/>
            <ac:spMk id="3" creationId="{F6C706B6-FA0F-4654-9FBB-5485F75B3786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5" creationId="{10CCE272-8C6B-4909-A4FF-58F4731D4E2B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7" creationId="{8553962E-C106-4AFD-B33D-1BBA2942C7E1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8" creationId="{4B420B24-D13B-4C05-A71A-AC61DF0B098F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9" creationId="{9B6D2458-E1E2-4F11-8950-299B0B8CBCC8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24" creationId="{2EF07E15-4167-47AD-9C78-AAEFA93FB953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41" creationId="{D0D5DDE0-FDDF-4BD5-B826-8F0AB4A48CDD}"/>
          </ac:spMkLst>
        </pc:sp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4" creationId="{459851FB-5866-45A1-8954-7DC49841CA11}"/>
          </ac:picMkLst>
        </pc:pic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5" creationId="{EC39DA99-6F41-4076-8038-EF42C104CBE3}"/>
          </ac:picMkLst>
        </pc:pic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1" creationId="{669D5627-E76E-41F0-8E4D-1F223C2E713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3" creationId="{DAB491D9-85C5-45BF-AB47-86C326070C51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7" creationId="{275B276D-3994-46AB-B5EE-080C20AFA5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8" creationId="{76E2A30A-C1ED-42E7-9B8E-A33C94862197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2" creationId="{BF03C3D2-FC00-4CFE-96E2-C3CCB1AF4343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3" creationId="{2AD3794B-5227-4660-9AEE-FD872411B9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4" creationId="{FFB8B8FF-C000-4B0F-A401-31AD8FBA490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7" creationId="{7785C395-6B10-44FF-A9A4-1C92962CB35A}"/>
          </ac:cxnSpMkLst>
        </pc:cxnChg>
      </pc:sldChg>
    </pc:docChg>
  </pc:docChgLst>
  <pc:docChgLst>
    <pc:chgData name="Kitazawa Masakiyo" userId="2bf3742da7ad8ecb" providerId="LiveId" clId="{9832DFD1-2CD4-43A4-9847-629EA016FCC1}"/>
    <pc:docChg chg="undo redo custSel addSld delSld modSld sldOrd">
      <pc:chgData name="Kitazawa Masakiyo" userId="2bf3742da7ad8ecb" providerId="LiveId" clId="{9832DFD1-2CD4-43A4-9847-629EA016FCC1}" dt="2022-10-19T04:49:25.094" v="6923" actId="20577"/>
      <pc:docMkLst>
        <pc:docMk/>
      </pc:docMkLst>
      <pc:sldChg chg="addSp modSp mod">
        <pc:chgData name="Kitazawa Masakiyo" userId="2bf3742da7ad8ecb" providerId="LiveId" clId="{9832DFD1-2CD4-43A4-9847-629EA016FCC1}" dt="2022-10-18T13:29:06.914" v="6227" actId="167"/>
        <pc:sldMkLst>
          <pc:docMk/>
          <pc:sldMk cId="1310061875" sldId="256"/>
        </pc:sldMkLst>
        <pc:spChg chg="mod">
          <ac:chgData name="Kitazawa Masakiyo" userId="2bf3742da7ad8ecb" providerId="LiveId" clId="{9832DFD1-2CD4-43A4-9847-629EA016FCC1}" dt="2022-10-17T10:06:25.654" v="33" actId="20577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7T10:06:31.207" v="42" actId="20577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7T10:07:06.957" v="157" actId="6549"/>
          <ac:spMkLst>
            <pc:docMk/>
            <pc:sldMk cId="1310061875" sldId="256"/>
            <ac:spMk id="4" creationId="{00000000-0000-0000-0000-000000000000}"/>
          </ac:spMkLst>
        </pc:spChg>
        <pc:grpChg chg="add mod ord">
          <ac:chgData name="Kitazawa Masakiyo" userId="2bf3742da7ad8ecb" providerId="LiveId" clId="{9832DFD1-2CD4-43A4-9847-629EA016FCC1}" dt="2022-10-18T13:29:06.914" v="6227" actId="167"/>
          <ac:grpSpMkLst>
            <pc:docMk/>
            <pc:sldMk cId="1310061875" sldId="256"/>
            <ac:grpSpMk id="5" creationId="{1FAC1D46-92AE-497D-960F-EF0C081659A9}"/>
          </ac:grpSpMkLst>
        </pc:grpChg>
        <pc:picChg chg="mod">
          <ac:chgData name="Kitazawa Masakiyo" userId="2bf3742da7ad8ecb" providerId="LiveId" clId="{9832DFD1-2CD4-43A4-9847-629EA016FCC1}" dt="2022-10-18T13:29:02.857" v="6226"/>
          <ac:picMkLst>
            <pc:docMk/>
            <pc:sldMk cId="1310061875" sldId="256"/>
            <ac:picMk id="6" creationId="{CBFD18F3-9B36-49D2-AC96-FA02E58F2F14}"/>
          </ac:picMkLst>
        </pc:picChg>
        <pc:picChg chg="mod">
          <ac:chgData name="Kitazawa Masakiyo" userId="2bf3742da7ad8ecb" providerId="LiveId" clId="{9832DFD1-2CD4-43A4-9847-629EA016FCC1}" dt="2022-10-18T13:29:02.857" v="6226"/>
          <ac:picMkLst>
            <pc:docMk/>
            <pc:sldMk cId="1310061875" sldId="256"/>
            <ac:picMk id="7" creationId="{8145249E-2542-46F2-8F12-C5ABF9605D9D}"/>
          </ac:picMkLst>
        </pc:picChg>
        <pc:picChg chg="mod">
          <ac:chgData name="Kitazawa Masakiyo" userId="2bf3742da7ad8ecb" providerId="LiveId" clId="{9832DFD1-2CD4-43A4-9847-629EA016FCC1}" dt="2022-10-18T13:29:02.857" v="6226"/>
          <ac:picMkLst>
            <pc:docMk/>
            <pc:sldMk cId="1310061875" sldId="256"/>
            <ac:picMk id="8" creationId="{EBED83A3-6BCC-43AF-B95C-50D8B62412D0}"/>
          </ac:picMkLst>
        </pc:picChg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574236793" sldId="321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2416237718" sldId="439"/>
        </pc:sldMkLst>
      </pc:sldChg>
      <pc:sldChg chg="del">
        <pc:chgData name="Kitazawa Masakiyo" userId="2bf3742da7ad8ecb" providerId="LiveId" clId="{9832DFD1-2CD4-43A4-9847-629EA016FCC1}" dt="2022-10-18T06:48:22.007" v="977" actId="2696"/>
        <pc:sldMkLst>
          <pc:docMk/>
          <pc:sldMk cId="3423327001" sldId="447"/>
        </pc:sldMkLst>
      </pc:sldChg>
      <pc:sldChg chg="delSp modSp mod">
        <pc:chgData name="Kitazawa Masakiyo" userId="2bf3742da7ad8ecb" providerId="LiveId" clId="{9832DFD1-2CD4-43A4-9847-629EA016FCC1}" dt="2022-10-18T13:44:22.052" v="6558" actId="14100"/>
        <pc:sldMkLst>
          <pc:docMk/>
          <pc:sldMk cId="2458661376" sldId="455"/>
        </pc:sldMkLst>
        <pc:spChg chg="mod">
          <ac:chgData name="Kitazawa Masakiyo" userId="2bf3742da7ad8ecb" providerId="LiveId" clId="{9832DFD1-2CD4-43A4-9847-629EA016FCC1}" dt="2022-10-18T13:44:22.052" v="6558" actId="14100"/>
          <ac:spMkLst>
            <pc:docMk/>
            <pc:sldMk cId="2458661376" sldId="455"/>
            <ac:spMk id="7" creationId="{00000000-0000-0000-0000-000000000000}"/>
          </ac:spMkLst>
        </pc:spChg>
        <pc:picChg chg="del">
          <ac:chgData name="Kitazawa Masakiyo" userId="2bf3742da7ad8ecb" providerId="LiveId" clId="{9832DFD1-2CD4-43A4-9847-629EA016FCC1}" dt="2022-10-18T12:35:32.906" v="4699" actId="21"/>
          <ac:picMkLst>
            <pc:docMk/>
            <pc:sldMk cId="2458661376" sldId="455"/>
            <ac:picMk id="4" creationId="{851642A1-AE09-5DA3-4D80-8EA50CEEE96E}"/>
          </ac:picMkLst>
        </pc:picChg>
        <pc:picChg chg="mod">
          <ac:chgData name="Kitazawa Masakiyo" userId="2bf3742da7ad8ecb" providerId="LiveId" clId="{9832DFD1-2CD4-43A4-9847-629EA016FCC1}" dt="2022-10-18T12:38:15.754" v="5029" actId="1076"/>
          <ac:picMkLst>
            <pc:docMk/>
            <pc:sldMk cId="2458661376" sldId="455"/>
            <ac:picMk id="8" creationId="{CC7ACFED-111B-40A4-995F-A4C68F53631F}"/>
          </ac:picMkLst>
        </pc:picChg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2175004114" sldId="467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417083449" sldId="472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3598459797" sldId="473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866465732" sldId="475"/>
        </pc:sldMkLst>
      </pc:sldChg>
      <pc:sldChg chg="addSp delSp modSp mod ord modAnim">
        <pc:chgData name="Kitazawa Masakiyo" userId="2bf3742da7ad8ecb" providerId="LiveId" clId="{9832DFD1-2CD4-43A4-9847-629EA016FCC1}" dt="2022-10-19T04:36:01.763" v="6870"/>
        <pc:sldMkLst>
          <pc:docMk/>
          <pc:sldMk cId="631472661" sldId="476"/>
        </pc:sldMkLst>
        <pc:spChg chg="mod">
          <ac:chgData name="Kitazawa Masakiyo" userId="2bf3742da7ad8ecb" providerId="LiveId" clId="{9832DFD1-2CD4-43A4-9847-629EA016FCC1}" dt="2022-10-18T13:00:57.467" v="5570" actId="20577"/>
          <ac:spMkLst>
            <pc:docMk/>
            <pc:sldMk cId="631472661" sldId="476"/>
            <ac:spMk id="2" creationId="{00000000-0000-0000-0000-000000000000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30" creationId="{5C1C7379-4BBD-43C7-899E-CDA24BBC22E7}"/>
          </ac:spMkLst>
        </pc:spChg>
        <pc:spChg chg="mod">
          <ac:chgData name="Kitazawa Masakiyo" userId="2bf3742da7ad8ecb" providerId="LiveId" clId="{9832DFD1-2CD4-43A4-9847-629EA016FCC1}" dt="2022-10-18T07:20:33.016" v="1206" actId="1036"/>
          <ac:spMkLst>
            <pc:docMk/>
            <pc:sldMk cId="631472661" sldId="476"/>
            <ac:spMk id="31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8T07:20:33.016" v="1206" actId="1036"/>
          <ac:spMkLst>
            <pc:docMk/>
            <pc:sldMk cId="631472661" sldId="476"/>
            <ac:spMk id="32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8T07:20:33.016" v="1206" actId="1036"/>
          <ac:spMkLst>
            <pc:docMk/>
            <pc:sldMk cId="631472661" sldId="476"/>
            <ac:spMk id="33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8T07:05:26.646" v="1129" actId="20577"/>
          <ac:spMkLst>
            <pc:docMk/>
            <pc:sldMk cId="631472661" sldId="476"/>
            <ac:spMk id="34" creationId="{00000000-0000-0000-0000-000000000000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44" creationId="{2EC02BCF-932C-4185-B16D-C59062549773}"/>
          </ac:spMkLst>
        </pc:spChg>
        <pc:spChg chg="mod">
          <ac:chgData name="Kitazawa Masakiyo" userId="2bf3742da7ad8ecb" providerId="LiveId" clId="{9832DFD1-2CD4-43A4-9847-629EA016FCC1}" dt="2022-10-18T07:00:22.433" v="1084" actId="1076"/>
          <ac:spMkLst>
            <pc:docMk/>
            <pc:sldMk cId="631472661" sldId="476"/>
            <ac:spMk id="46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8T07:00:22.433" v="1084" actId="1076"/>
          <ac:spMkLst>
            <pc:docMk/>
            <pc:sldMk cId="631472661" sldId="476"/>
            <ac:spMk id="47" creationId="{00000000-0000-0000-0000-000000000000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48" creationId="{19DD5766-66DD-4C6E-8277-ACEF4C03090F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49" creationId="{48BFC439-8D34-4BBE-BBB2-3E7184427439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0" creationId="{97208F79-A353-442C-86F7-E28454DCCC03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1" creationId="{D41C26CC-1AD5-4B85-9CDC-3EB0CE47E78F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2" creationId="{F3FBF1A0-F578-453E-91AD-89A812393CDD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3" creationId="{6C65E252-1271-49A7-A5EE-32A350489B46}"/>
          </ac:spMkLst>
        </pc:spChg>
        <pc:spChg chg="add mod or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4" creationId="{9F0F11A1-42F9-44F2-8763-780C6D25A718}"/>
          </ac:spMkLst>
        </pc:spChg>
        <pc:spChg chg="mod">
          <ac:chgData name="Kitazawa Masakiyo" userId="2bf3742da7ad8ecb" providerId="LiveId" clId="{9832DFD1-2CD4-43A4-9847-629EA016FCC1}" dt="2022-10-18T07:20:38.367" v="1207" actId="14100"/>
          <ac:spMkLst>
            <pc:docMk/>
            <pc:sldMk cId="631472661" sldId="476"/>
            <ac:spMk id="58" creationId="{00000000-0000-0000-0000-000000000000}"/>
          </ac:spMkLst>
        </pc:spChg>
        <pc:grpChg chg="mod">
          <ac:chgData name="Kitazawa Masakiyo" userId="2bf3742da7ad8ecb" providerId="LiveId" clId="{9832DFD1-2CD4-43A4-9847-629EA016FCC1}" dt="2022-10-18T07:00:22.433" v="1084" actId="1076"/>
          <ac:grpSpMkLst>
            <pc:docMk/>
            <pc:sldMk cId="631472661" sldId="476"/>
            <ac:grpSpMk id="36" creationId="{00000000-0000-0000-0000-000000000000}"/>
          </ac:grpSpMkLst>
        </pc:grpChg>
        <pc:picChg chg="add del mod">
          <ac:chgData name="Kitazawa Masakiyo" userId="2bf3742da7ad8ecb" providerId="LiveId" clId="{9832DFD1-2CD4-43A4-9847-629EA016FCC1}" dt="2022-10-18T06:52:03.521" v="1032"/>
          <ac:picMkLst>
            <pc:docMk/>
            <pc:sldMk cId="631472661" sldId="476"/>
            <ac:picMk id="4" creationId="{4E92F6DE-F2CF-4CB3-A44D-4094060B2DA8}"/>
          </ac:picMkLst>
        </pc:picChg>
        <pc:picChg chg="add del mod">
          <ac:chgData name="Kitazawa Masakiyo" userId="2bf3742da7ad8ecb" providerId="LiveId" clId="{9832DFD1-2CD4-43A4-9847-629EA016FCC1}" dt="2022-10-18T06:51:37.193" v="1013"/>
          <ac:picMkLst>
            <pc:docMk/>
            <pc:sldMk cId="631472661" sldId="476"/>
            <ac:picMk id="6" creationId="{329298E3-3E6E-42A8-AD14-50BB953DD463}"/>
          </ac:picMkLst>
        </pc:picChg>
        <pc:picChg chg="add mod">
          <ac:chgData name="Kitazawa Masakiyo" userId="2bf3742da7ad8ecb" providerId="LiveId" clId="{9832DFD1-2CD4-43A4-9847-629EA016FCC1}" dt="2022-10-18T07:00:22.433" v="1084" actId="1076"/>
          <ac:picMkLst>
            <pc:docMk/>
            <pc:sldMk cId="631472661" sldId="476"/>
            <ac:picMk id="8" creationId="{AE30646E-869A-4414-B949-841F21F348DE}"/>
          </ac:picMkLst>
        </pc:picChg>
        <pc:picChg chg="add mod">
          <ac:chgData name="Kitazawa Masakiyo" userId="2bf3742da7ad8ecb" providerId="LiveId" clId="{9832DFD1-2CD4-43A4-9847-629EA016FCC1}" dt="2022-10-18T07:00:22.433" v="1084" actId="1076"/>
          <ac:picMkLst>
            <pc:docMk/>
            <pc:sldMk cId="631472661" sldId="476"/>
            <ac:picMk id="10" creationId="{124776FE-7223-40AE-9220-A096D8A12794}"/>
          </ac:picMkLst>
        </pc:picChg>
        <pc:picChg chg="add del mod">
          <ac:chgData name="Kitazawa Masakiyo" userId="2bf3742da7ad8ecb" providerId="LiveId" clId="{9832DFD1-2CD4-43A4-9847-629EA016FCC1}" dt="2022-10-18T07:20:10.279" v="1197"/>
          <ac:picMkLst>
            <pc:docMk/>
            <pc:sldMk cId="631472661" sldId="476"/>
            <ac:picMk id="12" creationId="{A38F102B-75B5-4D73-8190-542EC5B6C7B0}"/>
          </ac:picMkLst>
        </pc:picChg>
        <pc:picChg chg="add mod">
          <ac:chgData name="Kitazawa Masakiyo" userId="2bf3742da7ad8ecb" providerId="LiveId" clId="{9832DFD1-2CD4-43A4-9847-629EA016FCC1}" dt="2022-10-18T07:20:18.350" v="1198" actId="1076"/>
          <ac:picMkLst>
            <pc:docMk/>
            <pc:sldMk cId="631472661" sldId="476"/>
            <ac:picMk id="14" creationId="{2478CD17-4C67-4842-8B03-DE56B5A19DA7}"/>
          </ac:picMkLst>
        </pc:picChg>
        <pc:picChg chg="mod">
          <ac:chgData name="Kitazawa Masakiyo" userId="2bf3742da7ad8ecb" providerId="LiveId" clId="{9832DFD1-2CD4-43A4-9847-629EA016FCC1}" dt="2022-10-18T07:20:33.016" v="1206" actId="1036"/>
          <ac:picMkLst>
            <pc:docMk/>
            <pc:sldMk cId="631472661" sldId="476"/>
            <ac:picMk id="35" creationId="{00000000-0000-0000-0000-000000000000}"/>
          </ac:picMkLst>
        </pc:picChg>
        <pc:picChg chg="del">
          <ac:chgData name="Kitazawa Masakiyo" userId="2bf3742da7ad8ecb" providerId="LiveId" clId="{9832DFD1-2CD4-43A4-9847-629EA016FCC1}" dt="2022-10-18T06:51:50.893" v="1016" actId="21"/>
          <ac:picMkLst>
            <pc:docMk/>
            <pc:sldMk cId="631472661" sldId="476"/>
            <ac:picMk id="42" creationId="{00000000-0000-0000-0000-000000000000}"/>
          </ac:picMkLst>
        </pc:picChg>
        <pc:picChg chg="del">
          <ac:chgData name="Kitazawa Masakiyo" userId="2bf3742da7ad8ecb" providerId="LiveId" clId="{9832DFD1-2CD4-43A4-9847-629EA016FCC1}" dt="2022-10-18T06:51:47.804" v="1015" actId="21"/>
          <ac:picMkLst>
            <pc:docMk/>
            <pc:sldMk cId="631472661" sldId="476"/>
            <ac:picMk id="43" creationId="{00000000-0000-0000-0000-000000000000}"/>
          </ac:picMkLst>
        </pc:picChg>
        <pc:cxnChg chg="add mod">
          <ac:chgData name="Kitazawa Masakiyo" userId="2bf3742da7ad8ecb" providerId="LiveId" clId="{9832DFD1-2CD4-43A4-9847-629EA016FCC1}" dt="2022-10-18T07:00:28.835" v="1086" actId="1076"/>
          <ac:cxnSpMkLst>
            <pc:docMk/>
            <pc:sldMk cId="631472661" sldId="476"/>
            <ac:cxnSpMk id="29" creationId="{88A3464A-FC6A-4A66-8AB7-7A4514A6A779}"/>
          </ac:cxnSpMkLst>
        </pc:cxnChg>
      </pc:sldChg>
      <pc:sldChg chg="modSp mod">
        <pc:chgData name="Kitazawa Masakiyo" userId="2bf3742da7ad8ecb" providerId="LiveId" clId="{9832DFD1-2CD4-43A4-9847-629EA016FCC1}" dt="2022-10-18T07:35:53.024" v="1431" actId="20577"/>
        <pc:sldMkLst>
          <pc:docMk/>
          <pc:sldMk cId="3940480334" sldId="478"/>
        </pc:sldMkLst>
        <pc:spChg chg="mod">
          <ac:chgData name="Kitazawa Masakiyo" userId="2bf3742da7ad8ecb" providerId="LiveId" clId="{9832DFD1-2CD4-43A4-9847-629EA016FCC1}" dt="2022-10-18T07:35:53.024" v="1431" actId="20577"/>
          <ac:spMkLst>
            <pc:docMk/>
            <pc:sldMk cId="3940480334" sldId="478"/>
            <ac:spMk id="17" creationId="{4BA71514-5772-4C52-A2FD-81EBFE4B35F5}"/>
          </ac:spMkLst>
        </pc:spChg>
      </pc:sldChg>
      <pc:sldChg chg="modSp mod">
        <pc:chgData name="Kitazawa Masakiyo" userId="2bf3742da7ad8ecb" providerId="LiveId" clId="{9832DFD1-2CD4-43A4-9847-629EA016FCC1}" dt="2022-10-19T04:40:32.091" v="6874" actId="20577"/>
        <pc:sldMkLst>
          <pc:docMk/>
          <pc:sldMk cId="29805803" sldId="481"/>
        </pc:sldMkLst>
        <pc:spChg chg="mod">
          <ac:chgData name="Kitazawa Masakiyo" userId="2bf3742da7ad8ecb" providerId="LiveId" clId="{9832DFD1-2CD4-43A4-9847-629EA016FCC1}" dt="2022-10-19T04:40:32.091" v="6874" actId="20577"/>
          <ac:spMkLst>
            <pc:docMk/>
            <pc:sldMk cId="29805803" sldId="481"/>
            <ac:spMk id="18" creationId="{00000000-0000-0000-0000-000000000000}"/>
          </ac:spMkLst>
        </pc:spChg>
      </pc:sldChg>
      <pc:sldChg chg="del">
        <pc:chgData name="Kitazawa Masakiyo" userId="2bf3742da7ad8ecb" providerId="LiveId" clId="{9832DFD1-2CD4-43A4-9847-629EA016FCC1}" dt="2022-10-18T06:48:17.598" v="976" actId="2696"/>
        <pc:sldMkLst>
          <pc:docMk/>
          <pc:sldMk cId="3528122422" sldId="497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2953531374" sldId="504"/>
        </pc:sldMkLst>
      </pc:sldChg>
      <pc:sldChg chg="modSp mod">
        <pc:chgData name="Kitazawa Masakiyo" userId="2bf3742da7ad8ecb" providerId="LiveId" clId="{9832DFD1-2CD4-43A4-9847-629EA016FCC1}" dt="2022-10-18T12:39:33.765" v="5075" actId="1038"/>
        <pc:sldMkLst>
          <pc:docMk/>
          <pc:sldMk cId="1805618827" sldId="507"/>
        </pc:sldMkLst>
        <pc:spChg chg="mod">
          <ac:chgData name="Kitazawa Masakiyo" userId="2bf3742da7ad8ecb" providerId="LiveId" clId="{9832DFD1-2CD4-43A4-9847-629EA016FCC1}" dt="2022-10-18T12:39:33.765" v="5075" actId="1038"/>
          <ac:spMkLst>
            <pc:docMk/>
            <pc:sldMk cId="1805618827" sldId="507"/>
            <ac:spMk id="8" creationId="{6EA73231-4D09-4062-BAB7-76CFFA870EDF}"/>
          </ac:spMkLst>
        </pc:spChg>
        <pc:spChg chg="mod">
          <ac:chgData name="Kitazawa Masakiyo" userId="2bf3742da7ad8ecb" providerId="LiveId" clId="{9832DFD1-2CD4-43A4-9847-629EA016FCC1}" dt="2022-10-18T12:39:29.727" v="5064" actId="12"/>
          <ac:spMkLst>
            <pc:docMk/>
            <pc:sldMk cId="1805618827" sldId="507"/>
            <ac:spMk id="9" creationId="{9DC2DB15-CBBC-4B67-B984-3DB8BE44A705}"/>
          </ac:spMkLst>
        </pc:spChg>
        <pc:spChg chg="mod">
          <ac:chgData name="Kitazawa Masakiyo" userId="2bf3742da7ad8ecb" providerId="LiveId" clId="{9832DFD1-2CD4-43A4-9847-629EA016FCC1}" dt="2022-10-18T12:39:25.403" v="5063" actId="12"/>
          <ac:spMkLst>
            <pc:docMk/>
            <pc:sldMk cId="1805618827" sldId="507"/>
            <ac:spMk id="10" creationId="{088B02B2-307E-1F80-778C-305F3C8A2FB7}"/>
          </ac:spMkLst>
        </pc:spChg>
        <pc:spChg chg="mod">
          <ac:chgData name="Kitazawa Masakiyo" userId="2bf3742da7ad8ecb" providerId="LiveId" clId="{9832DFD1-2CD4-43A4-9847-629EA016FCC1}" dt="2022-10-18T12:39:29.727" v="5064" actId="12"/>
          <ac:spMkLst>
            <pc:docMk/>
            <pc:sldMk cId="1805618827" sldId="507"/>
            <ac:spMk id="56" creationId="{2D2054F8-0EF8-4ED4-8D63-F14D295464BA}"/>
          </ac:spMkLst>
        </pc:spChg>
        <pc:grpChg chg="mod">
          <ac:chgData name="Kitazawa Masakiyo" userId="2bf3742da7ad8ecb" providerId="LiveId" clId="{9832DFD1-2CD4-43A4-9847-629EA016FCC1}" dt="2022-10-18T12:39:29.727" v="5064" actId="12"/>
          <ac:grpSpMkLst>
            <pc:docMk/>
            <pc:sldMk cId="1805618827" sldId="507"/>
            <ac:grpSpMk id="3" creationId="{0C00E9DC-F577-4E4A-BE02-951E5BA0AA80}"/>
          </ac:grpSpMkLst>
        </pc:grpChg>
        <pc:picChg chg="mod">
          <ac:chgData name="Kitazawa Masakiyo" userId="2bf3742da7ad8ecb" providerId="LiveId" clId="{9832DFD1-2CD4-43A4-9847-629EA016FCC1}" dt="2022-10-18T12:39:29.727" v="5064" actId="12"/>
          <ac:picMkLst>
            <pc:docMk/>
            <pc:sldMk cId="1805618827" sldId="507"/>
            <ac:picMk id="58" creationId="{92BE8C43-917B-4EF2-9CB5-0AA9B043AE7A}"/>
          </ac:picMkLst>
        </pc:picChg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6996306" sldId="508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3450543633" sldId="510"/>
        </pc:sldMkLst>
      </pc:sldChg>
      <pc:sldChg chg="addSp delSp modSp mod ord modAnim">
        <pc:chgData name="Kitazawa Masakiyo" userId="2bf3742da7ad8ecb" providerId="LiveId" clId="{9832DFD1-2CD4-43A4-9847-629EA016FCC1}" dt="2022-10-18T15:48:57.786" v="6579"/>
        <pc:sldMkLst>
          <pc:docMk/>
          <pc:sldMk cId="4155151995" sldId="512"/>
        </pc:sldMkLst>
        <pc:picChg chg="add del mod">
          <ac:chgData name="Kitazawa Masakiyo" userId="2bf3742da7ad8ecb" providerId="LiveId" clId="{9832DFD1-2CD4-43A4-9847-629EA016FCC1}" dt="2022-10-18T15:48:57.786" v="6579"/>
          <ac:picMkLst>
            <pc:docMk/>
            <pc:sldMk cId="4155151995" sldId="512"/>
            <ac:picMk id="5" creationId="{C2667958-0EE7-4217-B249-F249992453D1}"/>
          </ac:picMkLst>
        </pc:picChg>
        <pc:picChg chg="add mod">
          <ac:chgData name="Kitazawa Masakiyo" userId="2bf3742da7ad8ecb" providerId="LiveId" clId="{9832DFD1-2CD4-43A4-9847-629EA016FCC1}" dt="2022-10-18T15:48:57.786" v="6577"/>
          <ac:picMkLst>
            <pc:docMk/>
            <pc:sldMk cId="4155151995" sldId="512"/>
            <ac:picMk id="6" creationId="{C5B1DF48-3693-4D5D-8419-B27C08DD8224}"/>
          </ac:picMkLst>
        </pc:picChg>
        <pc:picChg chg="del">
          <ac:chgData name="Kitazawa Masakiyo" userId="2bf3742da7ad8ecb" providerId="LiveId" clId="{9832DFD1-2CD4-43A4-9847-629EA016FCC1}" dt="2022-10-18T07:27:47.286" v="1294"/>
          <ac:picMkLst>
            <pc:docMk/>
            <pc:sldMk cId="4155151995" sldId="512"/>
            <ac:picMk id="37" creationId="{03D5522B-D5C4-4F07-8838-AD1EFD72D795}"/>
          </ac:picMkLst>
        </pc:picChg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1711892721" sldId="513"/>
        </pc:sldMkLst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2827220079" sldId="514"/>
        </pc:sldMkLst>
      </pc:sldChg>
      <pc:sldChg chg="addSp delSp modSp mod">
        <pc:chgData name="Kitazawa Masakiyo" userId="2bf3742da7ad8ecb" providerId="LiveId" clId="{9832DFD1-2CD4-43A4-9847-629EA016FCC1}" dt="2022-10-19T04:31:58.132" v="6868" actId="1076"/>
        <pc:sldMkLst>
          <pc:docMk/>
          <pc:sldMk cId="1874607313" sldId="516"/>
        </pc:sldMkLst>
        <pc:spChg chg="mod">
          <ac:chgData name="Kitazawa Masakiyo" userId="2bf3742da7ad8ecb" providerId="LiveId" clId="{9832DFD1-2CD4-43A4-9847-629EA016FCC1}" dt="2022-10-18T02:34:32.443" v="346"/>
          <ac:spMkLst>
            <pc:docMk/>
            <pc:sldMk cId="1874607313" sldId="516"/>
            <ac:spMk id="2" creationId="{8DA09DA1-CB25-49BB-879D-476347354144}"/>
          </ac:spMkLst>
        </pc:spChg>
        <pc:spChg chg="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6" creationId="{54602A24-22C4-47FE-BFE5-3EA154FE4809}"/>
          </ac:spMkLst>
        </pc:spChg>
        <pc:spChg chg="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7" creationId="{1E4581A2-4784-49CF-8A16-B6E13C9D8E62}"/>
          </ac:spMkLst>
        </pc:spChg>
        <pc:spChg chg="mod">
          <ac:chgData name="Kitazawa Masakiyo" userId="2bf3742da7ad8ecb" providerId="LiveId" clId="{9832DFD1-2CD4-43A4-9847-629EA016FCC1}" dt="2022-10-18T12:40:29.233" v="5077" actId="20577"/>
          <ac:spMkLst>
            <pc:docMk/>
            <pc:sldMk cId="1874607313" sldId="516"/>
            <ac:spMk id="9" creationId="{08FBD244-1031-43B2-AC04-5382E12C142B}"/>
          </ac:spMkLst>
        </pc:spChg>
        <pc:spChg chg="mod">
          <ac:chgData name="Kitazawa Masakiyo" userId="2bf3742da7ad8ecb" providerId="LiveId" clId="{9832DFD1-2CD4-43A4-9847-629EA016FCC1}" dt="2022-10-18T02:14:56.974" v="339" actId="1076"/>
          <ac:spMkLst>
            <pc:docMk/>
            <pc:sldMk cId="1874607313" sldId="516"/>
            <ac:spMk id="12" creationId="{A992CF42-74CD-443F-B968-DE8808047B8D}"/>
          </ac:spMkLst>
        </pc:spChg>
        <pc:spChg chg="add 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14" creationId="{29CD7A1A-A281-4061-8B18-1E6E1E5B9A3B}"/>
          </ac:spMkLst>
        </pc:spChg>
        <pc:spChg chg="add 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15" creationId="{393A1E55-5B14-4D7B-9249-6BFE9FFED019}"/>
          </ac:spMkLst>
        </pc:spChg>
        <pc:spChg chg="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18" creationId="{E6407667-EE3B-4C62-8EE5-81FD6286E934}"/>
          </ac:spMkLst>
        </pc:spChg>
        <pc:spChg chg="del mod">
          <ac:chgData name="Kitazawa Masakiyo" userId="2bf3742da7ad8ecb" providerId="LiveId" clId="{9832DFD1-2CD4-43A4-9847-629EA016FCC1}" dt="2022-10-19T04:31:10.333" v="6832" actId="478"/>
          <ac:spMkLst>
            <pc:docMk/>
            <pc:sldMk cId="1874607313" sldId="516"/>
            <ac:spMk id="25" creationId="{6E83FE55-37FE-492B-88D3-90001B5586D7}"/>
          </ac:spMkLst>
        </pc:spChg>
        <pc:spChg chg="del mod">
          <ac:chgData name="Kitazawa Masakiyo" userId="2bf3742da7ad8ecb" providerId="LiveId" clId="{9832DFD1-2CD4-43A4-9847-629EA016FCC1}" dt="2022-10-19T04:31:10.333" v="6832" actId="478"/>
          <ac:spMkLst>
            <pc:docMk/>
            <pc:sldMk cId="1874607313" sldId="516"/>
            <ac:spMk id="26" creationId="{CCBFA970-4129-4F82-B479-AA33D85A043E}"/>
          </ac:spMkLst>
        </pc:spChg>
        <pc:spChg chg="del mod">
          <ac:chgData name="Kitazawa Masakiyo" userId="2bf3742da7ad8ecb" providerId="LiveId" clId="{9832DFD1-2CD4-43A4-9847-629EA016FCC1}" dt="2022-10-19T04:31:10.333" v="6832" actId="478"/>
          <ac:spMkLst>
            <pc:docMk/>
            <pc:sldMk cId="1874607313" sldId="516"/>
            <ac:spMk id="27" creationId="{0641F3D1-D075-4F00-93A6-72079742A29B}"/>
          </ac:spMkLst>
        </pc:spChg>
        <pc:spChg chg="mod">
          <ac:chgData name="Kitazawa Masakiyo" userId="2bf3742da7ad8ecb" providerId="LiveId" clId="{9832DFD1-2CD4-43A4-9847-629EA016FCC1}" dt="2022-10-19T04:31:58.132" v="6868" actId="1076"/>
          <ac:spMkLst>
            <pc:docMk/>
            <pc:sldMk cId="1874607313" sldId="516"/>
            <ac:spMk id="29" creationId="{F6ACE865-8616-4E1F-BDB9-926D400DE4B0}"/>
          </ac:spMkLst>
        </pc:spChg>
        <pc:spChg chg="mod">
          <ac:chgData name="Kitazawa Masakiyo" userId="2bf3742da7ad8ecb" providerId="LiveId" clId="{9832DFD1-2CD4-43A4-9847-629EA016FCC1}" dt="2022-10-18T12:40:34.281" v="5078" actId="14100"/>
          <ac:spMkLst>
            <pc:docMk/>
            <pc:sldMk cId="1874607313" sldId="516"/>
            <ac:spMk id="30" creationId="{DD276764-B658-498A-AE5A-82AE0C23310D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34" creationId="{0501060C-237F-4869-8E1E-6B37EC25058C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35" creationId="{37572269-1E27-457C-84A3-B8F2A1F7EE45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37" creationId="{46CEFA3C-07A6-447D-8936-9E1A859F5983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40" creationId="{28551F02-C440-4390-9E6B-63ACB1B4906A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41" creationId="{818EBE0C-33DA-40BA-9820-83D43837DA52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42" creationId="{87A68247-1A3B-4BA4-8FB1-7E01B3A2E70F}"/>
          </ac:spMkLst>
        </pc:spChg>
        <pc:grpChg chg="mod">
          <ac:chgData name="Kitazawa Masakiyo" userId="2bf3742da7ad8ecb" providerId="LiveId" clId="{9832DFD1-2CD4-43A4-9847-629EA016FCC1}" dt="2022-10-18T02:14:41.731" v="338" actId="1035"/>
          <ac:grpSpMkLst>
            <pc:docMk/>
            <pc:sldMk cId="1874607313" sldId="516"/>
            <ac:grpSpMk id="3" creationId="{9C27D7BC-B533-4BA0-9901-3CF44ACAC799}"/>
          </ac:grpSpMkLst>
        </pc:grpChg>
        <pc:grpChg chg="mod">
          <ac:chgData name="Kitazawa Masakiyo" userId="2bf3742da7ad8ecb" providerId="LiveId" clId="{9832DFD1-2CD4-43A4-9847-629EA016FCC1}" dt="2022-10-18T02:14:41.731" v="338" actId="1035"/>
          <ac:grpSpMkLst>
            <pc:docMk/>
            <pc:sldMk cId="1874607313" sldId="516"/>
            <ac:grpSpMk id="10" creationId="{CF3C7C90-D41F-4608-B39D-B149F820519B}"/>
          </ac:grpSpMkLst>
        </pc:grpChg>
        <pc:picChg chg="mod">
          <ac:chgData name="Kitazawa Masakiyo" userId="2bf3742da7ad8ecb" providerId="LiveId" clId="{9832DFD1-2CD4-43A4-9847-629EA016FCC1}" dt="2022-10-18T02:14:41.731" v="338" actId="1035"/>
          <ac:picMkLst>
            <pc:docMk/>
            <pc:sldMk cId="1874607313" sldId="516"/>
            <ac:picMk id="5" creationId="{C52EB6D4-D634-411A-A18F-F347889C84F2}"/>
          </ac:picMkLst>
        </pc:picChg>
        <pc:picChg chg="mod">
          <ac:chgData name="Kitazawa Masakiyo" userId="2bf3742da7ad8ecb" providerId="LiveId" clId="{9832DFD1-2CD4-43A4-9847-629EA016FCC1}" dt="2022-10-18T02:14:56.974" v="339" actId="1076"/>
          <ac:picMkLst>
            <pc:docMk/>
            <pc:sldMk cId="1874607313" sldId="516"/>
            <ac:picMk id="11" creationId="{34CA37D1-3A04-4CD2-B0F0-A21417CF3CF0}"/>
          </ac:picMkLst>
        </pc:picChg>
        <pc:picChg chg="del mod">
          <ac:chgData name="Kitazawa Masakiyo" userId="2bf3742da7ad8ecb" providerId="LiveId" clId="{9832DFD1-2CD4-43A4-9847-629EA016FCC1}" dt="2022-10-18T07:51:40.691" v="1687"/>
          <ac:picMkLst>
            <pc:docMk/>
            <pc:sldMk cId="1874607313" sldId="516"/>
            <ac:picMk id="20" creationId="{6C97DC8D-E017-AD1B-04D3-F864D9144BDF}"/>
          </ac:picMkLst>
        </pc:picChg>
        <pc:picChg chg="add del mod">
          <ac:chgData name="Kitazawa Masakiyo" userId="2bf3742da7ad8ecb" providerId="LiveId" clId="{9832DFD1-2CD4-43A4-9847-629EA016FCC1}" dt="2022-10-19T04:31:10.333" v="6832" actId="478"/>
          <ac:picMkLst>
            <pc:docMk/>
            <pc:sldMk cId="1874607313" sldId="516"/>
            <ac:picMk id="21" creationId="{7CE8A95C-25BE-4FFA-8949-584E5645037E}"/>
          </ac:picMkLst>
        </pc:picChg>
        <pc:picChg chg="del mod">
          <ac:chgData name="Kitazawa Masakiyo" userId="2bf3742da7ad8ecb" providerId="LiveId" clId="{9832DFD1-2CD4-43A4-9847-629EA016FCC1}" dt="2022-10-19T04:31:10.333" v="6832" actId="478"/>
          <ac:picMkLst>
            <pc:docMk/>
            <pc:sldMk cId="1874607313" sldId="516"/>
            <ac:picMk id="22" creationId="{5FA892B4-68C7-4492-B0AA-9D4E7FE7A5BF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33" creationId="{00C3545F-BE57-4D6C-9316-681FE4CA1C10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36" creationId="{9DECA31E-88DC-46E0-9EE5-100E0FFE25E5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39" creationId="{94D02DDE-690C-486C-9349-3B57460FF7CB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43" creationId="{B68298FA-187C-4E11-9183-34AD142690C4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44" creationId="{988C4EA7-6A9F-4C46-B6C8-236A5FE0746D}"/>
          </ac:picMkLst>
        </pc:picChg>
        <pc:cxnChg chg="del mod">
          <ac:chgData name="Kitazawa Masakiyo" userId="2bf3742da7ad8ecb" providerId="LiveId" clId="{9832DFD1-2CD4-43A4-9847-629EA016FCC1}" dt="2022-10-19T04:31:10.333" v="6832" actId="478"/>
          <ac:cxnSpMkLst>
            <pc:docMk/>
            <pc:sldMk cId="1874607313" sldId="516"/>
            <ac:cxnSpMk id="8" creationId="{B2B9737B-BAA0-4D24-A850-E044712B941E}"/>
          </ac:cxnSpMkLst>
        </pc:cxnChg>
        <pc:cxnChg chg="del mod">
          <ac:chgData name="Kitazawa Masakiyo" userId="2bf3742da7ad8ecb" providerId="LiveId" clId="{9832DFD1-2CD4-43A4-9847-629EA016FCC1}" dt="2022-10-19T04:31:10.333" v="6832" actId="478"/>
          <ac:cxnSpMkLst>
            <pc:docMk/>
            <pc:sldMk cId="1874607313" sldId="516"/>
            <ac:cxnSpMk id="19" creationId="{6FA692B9-F74D-466A-995F-1C4B50BAF4C0}"/>
          </ac:cxnSpMkLst>
        </pc:cxnChg>
        <pc:cxnChg chg="add mod">
          <ac:chgData name="Kitazawa Masakiyo" userId="2bf3742da7ad8ecb" providerId="LiveId" clId="{9832DFD1-2CD4-43A4-9847-629EA016FCC1}" dt="2022-10-19T04:31:18.022" v="6833"/>
          <ac:cxnSpMkLst>
            <pc:docMk/>
            <pc:sldMk cId="1874607313" sldId="516"/>
            <ac:cxnSpMk id="28" creationId="{4D35983F-6F36-47EE-8E33-EA46859A80F8}"/>
          </ac:cxnSpMkLst>
        </pc:cxnChg>
        <pc:cxnChg chg="add mod">
          <ac:chgData name="Kitazawa Masakiyo" userId="2bf3742da7ad8ecb" providerId="LiveId" clId="{9832DFD1-2CD4-43A4-9847-629EA016FCC1}" dt="2022-10-19T04:31:18.022" v="6833"/>
          <ac:cxnSpMkLst>
            <pc:docMk/>
            <pc:sldMk cId="1874607313" sldId="516"/>
            <ac:cxnSpMk id="31" creationId="{F0B78D62-ABF9-4D97-8B36-5A45645B18C2}"/>
          </ac:cxnSpMkLst>
        </pc:cxnChg>
        <pc:cxnChg chg="add mod">
          <ac:chgData name="Kitazawa Masakiyo" userId="2bf3742da7ad8ecb" providerId="LiveId" clId="{9832DFD1-2CD4-43A4-9847-629EA016FCC1}" dt="2022-10-19T04:31:18.022" v="6833"/>
          <ac:cxnSpMkLst>
            <pc:docMk/>
            <pc:sldMk cId="1874607313" sldId="516"/>
            <ac:cxnSpMk id="32" creationId="{4A4C9BB1-3EAF-4548-8EBD-F2F0C9C49025}"/>
          </ac:cxnSpMkLst>
        </pc:cxnChg>
        <pc:cxnChg chg="add mod">
          <ac:chgData name="Kitazawa Masakiyo" userId="2bf3742da7ad8ecb" providerId="LiveId" clId="{9832DFD1-2CD4-43A4-9847-629EA016FCC1}" dt="2022-10-19T04:31:18.022" v="6833"/>
          <ac:cxnSpMkLst>
            <pc:docMk/>
            <pc:sldMk cId="1874607313" sldId="516"/>
            <ac:cxnSpMk id="38" creationId="{4E424B3E-2DE9-4120-A025-CD883EBB1685}"/>
          </ac:cxnSpMkLst>
        </pc:cxnChg>
      </pc:sldChg>
      <pc:sldChg chg="delSp del mod">
        <pc:chgData name="Kitazawa Masakiyo" userId="2bf3742da7ad8ecb" providerId="LiveId" clId="{9832DFD1-2CD4-43A4-9847-629EA016FCC1}" dt="2022-10-18T06:57:46.348" v="1057" actId="2696"/>
        <pc:sldMkLst>
          <pc:docMk/>
          <pc:sldMk cId="2307839957" sldId="517"/>
        </pc:sldMkLst>
        <pc:spChg chg="del">
          <ac:chgData name="Kitazawa Masakiyo" userId="2bf3742da7ad8ecb" providerId="LiveId" clId="{9832DFD1-2CD4-43A4-9847-629EA016FCC1}" dt="2022-10-18T06:46:35.882" v="970" actId="478"/>
          <ac:spMkLst>
            <pc:docMk/>
            <pc:sldMk cId="2307839957" sldId="517"/>
            <ac:spMk id="11" creationId="{06FE8E3E-76A8-443F-9E02-52AAA29F75FD}"/>
          </ac:spMkLst>
        </pc:spChg>
        <pc:spChg chg="del">
          <ac:chgData name="Kitazawa Masakiyo" userId="2bf3742da7ad8ecb" providerId="LiveId" clId="{9832DFD1-2CD4-43A4-9847-629EA016FCC1}" dt="2022-10-18T06:46:35.882" v="970" actId="478"/>
          <ac:spMkLst>
            <pc:docMk/>
            <pc:sldMk cId="2307839957" sldId="517"/>
            <ac:spMk id="19" creationId="{F331B16B-0B5B-4C49-BAEC-3CFB0911D3BB}"/>
          </ac:spMkLst>
        </pc:spChg>
        <pc:picChg chg="del">
          <ac:chgData name="Kitazawa Masakiyo" userId="2bf3742da7ad8ecb" providerId="LiveId" clId="{9832DFD1-2CD4-43A4-9847-629EA016FCC1}" dt="2022-10-18T06:46:35.882" v="970" actId="478"/>
          <ac:picMkLst>
            <pc:docMk/>
            <pc:sldMk cId="2307839957" sldId="517"/>
            <ac:picMk id="10" creationId="{CDFD9113-DA28-495C-9598-D5E45AC8C073}"/>
          </ac:picMkLst>
        </pc:picChg>
      </pc:sldChg>
      <pc:sldChg chg="addSp modSp mod modAnim">
        <pc:chgData name="Kitazawa Masakiyo" userId="2bf3742da7ad8ecb" providerId="LiveId" clId="{9832DFD1-2CD4-43A4-9847-629EA016FCC1}" dt="2022-10-18T12:58:30.428" v="5552"/>
        <pc:sldMkLst>
          <pc:docMk/>
          <pc:sldMk cId="3369235161" sldId="519"/>
        </pc:sldMkLst>
        <pc:picChg chg="add mod">
          <ac:chgData name="Kitazawa Masakiyo" userId="2bf3742da7ad8ecb" providerId="LiveId" clId="{9832DFD1-2CD4-43A4-9847-629EA016FCC1}" dt="2022-10-18T10:26:44.003" v="3252" actId="1076"/>
          <ac:picMkLst>
            <pc:docMk/>
            <pc:sldMk cId="3369235161" sldId="519"/>
            <ac:picMk id="35" creationId="{1BCDD9E3-5596-4708-8F44-CE55888B0097}"/>
          </ac:picMkLst>
        </pc:picChg>
      </pc:sldChg>
      <pc:sldChg chg="addSp modSp mod modAnim">
        <pc:chgData name="Kitazawa Masakiyo" userId="2bf3742da7ad8ecb" providerId="LiveId" clId="{9832DFD1-2CD4-43A4-9847-629EA016FCC1}" dt="2022-10-18T13:47:04.706" v="6567" actId="1076"/>
        <pc:sldMkLst>
          <pc:docMk/>
          <pc:sldMk cId="1498939057" sldId="521"/>
        </pc:sldMkLst>
        <pc:spChg chg="mod">
          <ac:chgData name="Kitazawa Masakiyo" userId="2bf3742da7ad8ecb" providerId="LiveId" clId="{9832DFD1-2CD4-43A4-9847-629EA016FCC1}" dt="2022-10-18T07:34:52.566" v="1429" actId="139"/>
          <ac:spMkLst>
            <pc:docMk/>
            <pc:sldMk cId="1498939057" sldId="521"/>
            <ac:spMk id="2" creationId="{2A94806B-9E28-4877-B6D1-0A457B5B68E9}"/>
          </ac:spMkLst>
        </pc:spChg>
        <pc:spChg chg="mod">
          <ac:chgData name="Kitazawa Masakiyo" userId="2bf3742da7ad8ecb" providerId="LiveId" clId="{9832DFD1-2CD4-43A4-9847-629EA016FCC1}" dt="2022-10-18T07:34:58.580" v="1430" actId="1076"/>
          <ac:spMkLst>
            <pc:docMk/>
            <pc:sldMk cId="1498939057" sldId="521"/>
            <ac:spMk id="7" creationId="{FCACAF01-1CAF-4C5E-840B-8CAD3033FFBC}"/>
          </ac:spMkLst>
        </pc:spChg>
        <pc:spChg chg="mod">
          <ac:chgData name="Kitazawa Masakiyo" userId="2bf3742da7ad8ecb" providerId="LiveId" clId="{9832DFD1-2CD4-43A4-9847-629EA016FCC1}" dt="2022-10-18T13:47:04.706" v="6567" actId="1076"/>
          <ac:spMkLst>
            <pc:docMk/>
            <pc:sldMk cId="1498939057" sldId="521"/>
            <ac:spMk id="8" creationId="{1DE379E3-DB49-40B6-A433-927AC6FAE805}"/>
          </ac:spMkLst>
        </pc:spChg>
        <pc:grpChg chg="add mod">
          <ac:chgData name="Kitazawa Masakiyo" userId="2bf3742da7ad8ecb" providerId="LiveId" clId="{9832DFD1-2CD4-43A4-9847-629EA016FCC1}" dt="2022-10-18T13:46:49.337" v="6566" actId="1076"/>
          <ac:grpSpMkLst>
            <pc:docMk/>
            <pc:sldMk cId="1498939057" sldId="521"/>
            <ac:grpSpMk id="5" creationId="{DD194C06-A377-4DC3-8CB3-DEE23570058A}"/>
          </ac:grpSpMkLst>
        </pc:grpChg>
        <pc:picChg chg="mod">
          <ac:chgData name="Kitazawa Masakiyo" userId="2bf3742da7ad8ecb" providerId="LiveId" clId="{9832DFD1-2CD4-43A4-9847-629EA016FCC1}" dt="2022-10-18T13:46:49.337" v="6566" actId="1076"/>
          <ac:picMkLst>
            <pc:docMk/>
            <pc:sldMk cId="1498939057" sldId="521"/>
            <ac:picMk id="6" creationId="{592A922C-B23E-4064-A896-6A2C335A26DB}"/>
          </ac:picMkLst>
        </pc:picChg>
      </pc:sldChg>
      <pc:sldChg chg="addSp delSp modSp mod">
        <pc:chgData name="Kitazawa Masakiyo" userId="2bf3742da7ad8ecb" providerId="LiveId" clId="{9832DFD1-2CD4-43A4-9847-629EA016FCC1}" dt="2022-10-18T15:49:24.827" v="6603"/>
        <pc:sldMkLst>
          <pc:docMk/>
          <pc:sldMk cId="4092919874" sldId="522"/>
        </pc:sldMkLst>
        <pc:spChg chg="del">
          <ac:chgData name="Kitazawa Masakiyo" userId="2bf3742da7ad8ecb" providerId="LiveId" clId="{9832DFD1-2CD4-43A4-9847-629EA016FCC1}" dt="2022-10-18T06:46:51.295" v="971" actId="478"/>
          <ac:spMkLst>
            <pc:docMk/>
            <pc:sldMk cId="4092919874" sldId="522"/>
            <ac:spMk id="3" creationId="{2D50F5D2-EC31-448C-BC6D-A36F713AA146}"/>
          </ac:spMkLst>
        </pc:spChg>
        <pc:spChg chg="mod">
          <ac:chgData name="Kitazawa Masakiyo" userId="2bf3742da7ad8ecb" providerId="LiveId" clId="{9832DFD1-2CD4-43A4-9847-629EA016FCC1}" dt="2022-10-18T07:18:46.422" v="1176" actId="1037"/>
          <ac:spMkLst>
            <pc:docMk/>
            <pc:sldMk cId="4092919874" sldId="522"/>
            <ac:spMk id="20" creationId="{45753C71-D203-4BF3-B815-FA02FD50F9B0}"/>
          </ac:spMkLst>
        </pc:spChg>
        <pc:spChg chg="mod">
          <ac:chgData name="Kitazawa Masakiyo" userId="2bf3742da7ad8ecb" providerId="LiveId" clId="{9832DFD1-2CD4-43A4-9847-629EA016FCC1}" dt="2022-10-18T07:18:46.422" v="1176" actId="1037"/>
          <ac:spMkLst>
            <pc:docMk/>
            <pc:sldMk cId="4092919874" sldId="522"/>
            <ac:spMk id="21" creationId="{9B78AB44-F704-4DA0-BF13-367C48B647F4}"/>
          </ac:spMkLst>
        </pc:spChg>
        <pc:spChg chg="add mod">
          <ac:chgData name="Kitazawa Masakiyo" userId="2bf3742da7ad8ecb" providerId="LiveId" clId="{9832DFD1-2CD4-43A4-9847-629EA016FCC1}" dt="2022-10-18T08:10:30.353" v="1730" actId="1076"/>
          <ac:spMkLst>
            <pc:docMk/>
            <pc:sldMk cId="4092919874" sldId="522"/>
            <ac:spMk id="26" creationId="{30985AF9-FC57-4FCB-BC1D-CDE5C14DE50F}"/>
          </ac:spMkLst>
        </pc:spChg>
        <pc:spChg chg="mod">
          <ac:chgData name="Kitazawa Masakiyo" userId="2bf3742da7ad8ecb" providerId="LiveId" clId="{9832DFD1-2CD4-43A4-9847-629EA016FCC1}" dt="2022-10-18T08:09:08.403" v="1706" actId="14100"/>
          <ac:spMkLst>
            <pc:docMk/>
            <pc:sldMk cId="4092919874" sldId="522"/>
            <ac:spMk id="39" creationId="{511F376F-DF1E-4DB1-B574-145C4604A8BD}"/>
          </ac:spMkLst>
        </pc:spChg>
        <pc:spChg chg="mod">
          <ac:chgData name="Kitazawa Masakiyo" userId="2bf3742da7ad8ecb" providerId="LiveId" clId="{9832DFD1-2CD4-43A4-9847-629EA016FCC1}" dt="2022-10-18T07:18:46.422" v="1176" actId="1037"/>
          <ac:spMkLst>
            <pc:docMk/>
            <pc:sldMk cId="4092919874" sldId="522"/>
            <ac:spMk id="41" creationId="{BA25EF99-72ED-4094-B393-23781C86671E}"/>
          </ac:spMkLst>
        </pc:spChg>
        <pc:spChg chg="mod">
          <ac:chgData name="Kitazawa Masakiyo" userId="2bf3742da7ad8ecb" providerId="LiveId" clId="{9832DFD1-2CD4-43A4-9847-629EA016FCC1}" dt="2022-10-18T07:18:46.422" v="1176" actId="1037"/>
          <ac:spMkLst>
            <pc:docMk/>
            <pc:sldMk cId="4092919874" sldId="522"/>
            <ac:spMk id="42" creationId="{BF0F43DE-FE6D-4B16-A43D-A02360A11C2F}"/>
          </ac:spMkLst>
        </pc:spChg>
        <pc:spChg chg="mod">
          <ac:chgData name="Kitazawa Masakiyo" userId="2bf3742da7ad8ecb" providerId="LiveId" clId="{9832DFD1-2CD4-43A4-9847-629EA016FCC1}" dt="2022-10-18T08:08:33.264" v="1699" actId="1035"/>
          <ac:spMkLst>
            <pc:docMk/>
            <pc:sldMk cId="4092919874" sldId="522"/>
            <ac:spMk id="43" creationId="{041CA915-2667-4CAA-8F2E-8ED4A86D00DF}"/>
          </ac:spMkLst>
        </pc:spChg>
        <pc:spChg chg="mod">
          <ac:chgData name="Kitazawa Masakiyo" userId="2bf3742da7ad8ecb" providerId="LiveId" clId="{9832DFD1-2CD4-43A4-9847-629EA016FCC1}" dt="2022-10-18T08:09:06.010" v="1705" actId="14100"/>
          <ac:spMkLst>
            <pc:docMk/>
            <pc:sldMk cId="4092919874" sldId="522"/>
            <ac:spMk id="54" creationId="{DF1F5D4F-1899-40C3-A06E-CB4DA32C4FE9}"/>
          </ac:spMkLst>
        </pc:spChg>
        <pc:spChg chg="mod">
          <ac:chgData name="Kitazawa Masakiyo" userId="2bf3742da7ad8ecb" providerId="LiveId" clId="{9832DFD1-2CD4-43A4-9847-629EA016FCC1}" dt="2022-10-18T12:47:03.277" v="5215" actId="12"/>
          <ac:spMkLst>
            <pc:docMk/>
            <pc:sldMk cId="4092919874" sldId="522"/>
            <ac:spMk id="55" creationId="{AE57B51E-B88B-4EBA-A1DE-1701DA3C0710}"/>
          </ac:spMkLst>
        </pc:spChg>
        <pc:spChg chg="del">
          <ac:chgData name="Kitazawa Masakiyo" userId="2bf3742da7ad8ecb" providerId="LiveId" clId="{9832DFD1-2CD4-43A4-9847-629EA016FCC1}" dt="2022-10-18T06:47:15.544" v="975" actId="478"/>
          <ac:spMkLst>
            <pc:docMk/>
            <pc:sldMk cId="4092919874" sldId="522"/>
            <ac:spMk id="57" creationId="{D58B142A-98E7-4B91-9C7E-487D159DDF87}"/>
          </ac:spMkLst>
        </pc:spChg>
        <pc:spChg chg="del">
          <ac:chgData name="Kitazawa Masakiyo" userId="2bf3742da7ad8ecb" providerId="LiveId" clId="{9832DFD1-2CD4-43A4-9847-629EA016FCC1}" dt="2022-10-18T06:47:15.544" v="975" actId="478"/>
          <ac:spMkLst>
            <pc:docMk/>
            <pc:sldMk cId="4092919874" sldId="522"/>
            <ac:spMk id="59" creationId="{53024F96-8365-465E-9870-3E35E5ED0842}"/>
          </ac:spMkLst>
        </pc:spChg>
        <pc:spChg chg="add del mod">
          <ac:chgData name="Kitazawa Masakiyo" userId="2bf3742da7ad8ecb" providerId="LiveId" clId="{9832DFD1-2CD4-43A4-9847-629EA016FCC1}" dt="2022-10-18T07:29:59.578" v="1331" actId="478"/>
          <ac:spMkLst>
            <pc:docMk/>
            <pc:sldMk cId="4092919874" sldId="522"/>
            <ac:spMk id="64" creationId="{4CC69F1B-517B-4BD8-9CD6-C6A16E73FDDD}"/>
          </ac:spMkLst>
        </pc:spChg>
        <pc:spChg chg="add mod">
          <ac:chgData name="Kitazawa Masakiyo" userId="2bf3742da7ad8ecb" providerId="LiveId" clId="{9832DFD1-2CD4-43A4-9847-629EA016FCC1}" dt="2022-10-18T08:11:23.696" v="1741" actId="1076"/>
          <ac:spMkLst>
            <pc:docMk/>
            <pc:sldMk cId="4092919874" sldId="522"/>
            <ac:spMk id="65" creationId="{0B5D1487-144B-4AED-B5C0-CC841EB0EBBD}"/>
          </ac:spMkLst>
        </pc:spChg>
        <pc:spChg chg="add mod ord">
          <ac:chgData name="Kitazawa Masakiyo" userId="2bf3742da7ad8ecb" providerId="LiveId" clId="{9832DFD1-2CD4-43A4-9847-629EA016FCC1}" dt="2022-10-18T08:11:32.248" v="1743" actId="14100"/>
          <ac:spMkLst>
            <pc:docMk/>
            <pc:sldMk cId="4092919874" sldId="522"/>
            <ac:spMk id="71" creationId="{C6F8C8C8-AEA2-48A4-95FA-F154B439F88E}"/>
          </ac:spMkLst>
        </pc:spChg>
        <pc:spChg chg="add mod">
          <ac:chgData name="Kitazawa Masakiyo" userId="2bf3742da7ad8ecb" providerId="LiveId" clId="{9832DFD1-2CD4-43A4-9847-629EA016FCC1}" dt="2022-10-18T08:11:55.985" v="1746" actId="1076"/>
          <ac:spMkLst>
            <pc:docMk/>
            <pc:sldMk cId="4092919874" sldId="522"/>
            <ac:spMk id="72" creationId="{46BD5DD8-AA2A-4E0F-9E6F-56C0D76298D4}"/>
          </ac:spMkLst>
        </pc:spChg>
        <pc:picChg chg="add mod">
          <ac:chgData name="Kitazawa Masakiyo" userId="2bf3742da7ad8ecb" providerId="LiveId" clId="{9832DFD1-2CD4-43A4-9847-629EA016FCC1}" dt="2022-10-18T15:49:14.867" v="6589"/>
          <ac:picMkLst>
            <pc:docMk/>
            <pc:sldMk cId="4092919874" sldId="522"/>
            <ac:picMk id="5" creationId="{A9357476-A1F7-4558-8654-366A5B68217B}"/>
          </ac:picMkLst>
        </pc:picChg>
        <pc:picChg chg="add del mod">
          <ac:chgData name="Kitazawa Masakiyo" userId="2bf3742da7ad8ecb" providerId="LiveId" clId="{9832DFD1-2CD4-43A4-9847-629EA016FCC1}" dt="2022-10-18T07:26:18.832" v="1269"/>
          <ac:picMkLst>
            <pc:docMk/>
            <pc:sldMk cId="4092919874" sldId="522"/>
            <ac:picMk id="7" creationId="{799AABE6-6174-429F-9DC9-0349D61C2DE6}"/>
          </ac:picMkLst>
        </pc:picChg>
        <pc:picChg chg="add mod">
          <ac:chgData name="Kitazawa Masakiyo" userId="2bf3742da7ad8ecb" providerId="LiveId" clId="{9832DFD1-2CD4-43A4-9847-629EA016FCC1}" dt="2022-10-18T15:49:24.827" v="6601"/>
          <ac:picMkLst>
            <pc:docMk/>
            <pc:sldMk cId="4092919874" sldId="522"/>
            <ac:picMk id="8" creationId="{052C106E-7F52-49E3-96BA-3231E7C29FDF}"/>
          </ac:picMkLst>
        </pc:picChg>
        <pc:picChg chg="add mod">
          <ac:chgData name="Kitazawa Masakiyo" userId="2bf3742da7ad8ecb" providerId="LiveId" clId="{9832DFD1-2CD4-43A4-9847-629EA016FCC1}" dt="2022-10-18T08:08:38.691" v="1700" actId="1076"/>
          <ac:picMkLst>
            <pc:docMk/>
            <pc:sldMk cId="4092919874" sldId="522"/>
            <ac:picMk id="9" creationId="{1A11DE10-AFE9-4FE0-86DC-4739858A96A5}"/>
          </ac:picMkLst>
        </pc:picChg>
        <pc:picChg chg="add mod">
          <ac:chgData name="Kitazawa Masakiyo" userId="2bf3742da7ad8ecb" providerId="LiveId" clId="{9832DFD1-2CD4-43A4-9847-629EA016FCC1}" dt="2022-10-18T08:08:52.876" v="1702" actId="1076"/>
          <ac:picMkLst>
            <pc:docMk/>
            <pc:sldMk cId="4092919874" sldId="522"/>
            <ac:picMk id="11" creationId="{AE87F4B4-F2A1-41CA-B188-427F54C6C13B}"/>
          </ac:picMkLst>
        </pc:picChg>
        <pc:picChg chg="mod">
          <ac:chgData name="Kitazawa Masakiyo" userId="2bf3742da7ad8ecb" providerId="LiveId" clId="{9832DFD1-2CD4-43A4-9847-629EA016FCC1}" dt="2022-10-18T07:18:46.422" v="1176" actId="1037"/>
          <ac:picMkLst>
            <pc:docMk/>
            <pc:sldMk cId="4092919874" sldId="522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07:18:46.422" v="1176" actId="1037"/>
          <ac:picMkLst>
            <pc:docMk/>
            <pc:sldMk cId="4092919874" sldId="522"/>
            <ac:picMk id="15" creationId="{6B1DAB73-16EC-4A1B-B8AC-B8555ED65775}"/>
          </ac:picMkLst>
        </pc:picChg>
        <pc:picChg chg="add del mod">
          <ac:chgData name="Kitazawa Masakiyo" userId="2bf3742da7ad8ecb" providerId="LiveId" clId="{9832DFD1-2CD4-43A4-9847-629EA016FCC1}" dt="2022-10-18T13:08:02.286" v="5605"/>
          <ac:picMkLst>
            <pc:docMk/>
            <pc:sldMk cId="4092919874" sldId="522"/>
            <ac:picMk id="18" creationId="{0EF3819B-2FD7-4750-B549-09A7BEA048DA}"/>
          </ac:picMkLst>
        </pc:picChg>
        <pc:picChg chg="add del mod">
          <ac:chgData name="Kitazawa Masakiyo" userId="2bf3742da7ad8ecb" providerId="LiveId" clId="{9832DFD1-2CD4-43A4-9847-629EA016FCC1}" dt="2022-10-18T15:49:14.867" v="6591"/>
          <ac:picMkLst>
            <pc:docMk/>
            <pc:sldMk cId="4092919874" sldId="522"/>
            <ac:picMk id="28" creationId="{9764C4F9-BFF8-436F-98C6-3AD339421B38}"/>
          </ac:picMkLst>
        </pc:picChg>
        <pc:picChg chg="mod">
          <ac:chgData name="Kitazawa Masakiyo" userId="2bf3742da7ad8ecb" providerId="LiveId" clId="{9832DFD1-2CD4-43A4-9847-629EA016FCC1}" dt="2022-10-18T08:08:56.345" v="1704" actId="1035"/>
          <ac:picMkLst>
            <pc:docMk/>
            <pc:sldMk cId="4092919874" sldId="522"/>
            <ac:picMk id="35" creationId="{A23E54C8-9FB1-407F-A8C8-8D4206DDAAC2}"/>
          </ac:picMkLst>
        </pc:picChg>
        <pc:picChg chg="add mod">
          <ac:chgData name="Kitazawa Masakiyo" userId="2bf3742da7ad8ecb" providerId="LiveId" clId="{9832DFD1-2CD4-43A4-9847-629EA016FCC1}" dt="2022-10-18T08:11:23.696" v="1741" actId="1076"/>
          <ac:picMkLst>
            <pc:docMk/>
            <pc:sldMk cId="4092919874" sldId="522"/>
            <ac:picMk id="37" creationId="{DD7E6824-09C2-4088-A6EB-955253CF1F71}"/>
          </ac:picMkLst>
        </pc:picChg>
        <pc:picChg chg="mod">
          <ac:chgData name="Kitazawa Masakiyo" userId="2bf3742da7ad8ecb" providerId="LiveId" clId="{9832DFD1-2CD4-43A4-9847-629EA016FCC1}" dt="2022-10-18T08:08:56.345" v="1704" actId="1035"/>
          <ac:picMkLst>
            <pc:docMk/>
            <pc:sldMk cId="4092919874" sldId="522"/>
            <ac:picMk id="38" creationId="{540B609E-A3E5-4EC2-94B9-CB3D3C616C5D}"/>
          </ac:picMkLst>
        </pc:picChg>
        <pc:picChg chg="del">
          <ac:chgData name="Kitazawa Masakiyo" userId="2bf3742da7ad8ecb" providerId="LiveId" clId="{9832DFD1-2CD4-43A4-9847-629EA016FCC1}" dt="2022-10-18T06:46:51.295" v="971" actId="478"/>
          <ac:picMkLst>
            <pc:docMk/>
            <pc:sldMk cId="4092919874" sldId="522"/>
            <ac:picMk id="46" creationId="{D86253A4-567B-465F-90D2-1AE7DC65C7E3}"/>
          </ac:picMkLst>
        </pc:picChg>
        <pc:picChg chg="del">
          <ac:chgData name="Kitazawa Masakiyo" userId="2bf3742da7ad8ecb" providerId="LiveId" clId="{9832DFD1-2CD4-43A4-9847-629EA016FCC1}" dt="2022-10-18T06:46:51.295" v="971" actId="478"/>
          <ac:picMkLst>
            <pc:docMk/>
            <pc:sldMk cId="4092919874" sldId="522"/>
            <ac:picMk id="47" creationId="{23570347-2682-47F2-A91C-F43AED2B6123}"/>
          </ac:picMkLst>
        </pc:picChg>
        <pc:picChg chg="mod">
          <ac:chgData name="Kitazawa Masakiyo" userId="2bf3742da7ad8ecb" providerId="LiveId" clId="{9832DFD1-2CD4-43A4-9847-629EA016FCC1}" dt="2022-10-18T08:08:33.264" v="1699" actId="1035"/>
          <ac:picMkLst>
            <pc:docMk/>
            <pc:sldMk cId="4092919874" sldId="522"/>
            <ac:picMk id="51" creationId="{5664C7D5-1454-4DE4-94D1-86483BA697F0}"/>
          </ac:picMkLst>
        </pc:picChg>
        <pc:picChg chg="mod">
          <ac:chgData name="Kitazawa Masakiyo" userId="2bf3742da7ad8ecb" providerId="LiveId" clId="{9832DFD1-2CD4-43A4-9847-629EA016FCC1}" dt="2022-10-18T08:08:33.264" v="1699" actId="1035"/>
          <ac:picMkLst>
            <pc:docMk/>
            <pc:sldMk cId="4092919874" sldId="522"/>
            <ac:picMk id="53" creationId="{B0CF2457-D11B-4FCC-9171-E45922C8767E}"/>
          </ac:picMkLst>
        </pc:picChg>
        <pc:picChg chg="del">
          <ac:chgData name="Kitazawa Masakiyo" userId="2bf3742da7ad8ecb" providerId="LiveId" clId="{9832DFD1-2CD4-43A4-9847-629EA016FCC1}" dt="2022-10-18T06:47:15.544" v="975" actId="478"/>
          <ac:picMkLst>
            <pc:docMk/>
            <pc:sldMk cId="4092919874" sldId="522"/>
            <ac:picMk id="58" creationId="{709DD1DF-F9FC-4EDD-965B-D90AA7FD1A03}"/>
          </ac:picMkLst>
        </pc:picChg>
        <pc:picChg chg="add mod">
          <ac:chgData name="Kitazawa Masakiyo" userId="2bf3742da7ad8ecb" providerId="LiveId" clId="{9832DFD1-2CD4-43A4-9847-629EA016FCC1}" dt="2022-10-18T08:11:23.696" v="1741" actId="1076"/>
          <ac:picMkLst>
            <pc:docMk/>
            <pc:sldMk cId="4092919874" sldId="522"/>
            <ac:picMk id="61" creationId="{F1E35FE8-DD9E-4385-805B-EB2B0C742BBB}"/>
          </ac:picMkLst>
        </pc:picChg>
        <pc:picChg chg="add del mod">
          <ac:chgData name="Kitazawa Masakiyo" userId="2bf3742da7ad8ecb" providerId="LiveId" clId="{9832DFD1-2CD4-43A4-9847-629EA016FCC1}" dt="2022-10-18T07:28:13.452" v="1308"/>
          <ac:picMkLst>
            <pc:docMk/>
            <pc:sldMk cId="4092919874" sldId="522"/>
            <ac:picMk id="62" creationId="{1399E063-A94E-406F-BDB9-4B9A49081E76}"/>
          </ac:picMkLst>
        </pc:picChg>
        <pc:picChg chg="add mod">
          <ac:chgData name="Kitazawa Masakiyo" userId="2bf3742da7ad8ecb" providerId="LiveId" clId="{9832DFD1-2CD4-43A4-9847-629EA016FCC1}" dt="2022-10-18T08:11:23.696" v="1741" actId="1076"/>
          <ac:picMkLst>
            <pc:docMk/>
            <pc:sldMk cId="4092919874" sldId="522"/>
            <ac:picMk id="63" creationId="{6F09D30F-B5FA-4E9B-B426-797F8F4C0715}"/>
          </ac:picMkLst>
        </pc:picChg>
        <pc:picChg chg="add del mod">
          <ac:chgData name="Kitazawa Masakiyo" userId="2bf3742da7ad8ecb" providerId="LiveId" clId="{9832DFD1-2CD4-43A4-9847-629EA016FCC1}" dt="2022-10-18T07:26:36.866" v="1282"/>
          <ac:picMkLst>
            <pc:docMk/>
            <pc:sldMk cId="4092919874" sldId="522"/>
            <ac:picMk id="66" creationId="{50B7F75E-5FE3-4709-B78C-D22FB936BF8D}"/>
          </ac:picMkLst>
        </pc:picChg>
        <pc:picChg chg="add del mod">
          <ac:chgData name="Kitazawa Masakiyo" userId="2bf3742da7ad8ecb" providerId="LiveId" clId="{9832DFD1-2CD4-43A4-9847-629EA016FCC1}" dt="2022-10-18T15:49:24.827" v="6603"/>
          <ac:picMkLst>
            <pc:docMk/>
            <pc:sldMk cId="4092919874" sldId="522"/>
            <ac:picMk id="67" creationId="{B87224AD-3F83-44E6-9D84-45EBE094FCDE}"/>
          </ac:picMkLst>
        </pc:picChg>
        <pc:cxnChg chg="mod">
          <ac:chgData name="Kitazawa Masakiyo" userId="2bf3742da7ad8ecb" providerId="LiveId" clId="{9832DFD1-2CD4-43A4-9847-629EA016FCC1}" dt="2022-10-18T08:08:56.345" v="1704" actId="1035"/>
          <ac:cxnSpMkLst>
            <pc:docMk/>
            <pc:sldMk cId="4092919874" sldId="522"/>
            <ac:cxnSpMk id="6" creationId="{94537439-FE89-492E-9854-0076027A86CF}"/>
          </ac:cxnSpMkLst>
        </pc:cxnChg>
        <pc:cxnChg chg="mod">
          <ac:chgData name="Kitazawa Masakiyo" userId="2bf3742da7ad8ecb" providerId="LiveId" clId="{9832DFD1-2CD4-43A4-9847-629EA016FCC1}" dt="2022-10-18T07:18:46.422" v="1176" actId="1037"/>
          <ac:cxnSpMkLst>
            <pc:docMk/>
            <pc:sldMk cId="4092919874" sldId="522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07:18:46.422" v="1176" actId="1037"/>
          <ac:cxnSpMkLst>
            <pc:docMk/>
            <pc:sldMk cId="4092919874" sldId="522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07:18:46.422" v="1176" actId="1037"/>
          <ac:cxnSpMkLst>
            <pc:docMk/>
            <pc:sldMk cId="4092919874" sldId="522"/>
            <ac:cxnSpMk id="16" creationId="{94ADFCCC-E3AD-4C0B-B863-EA28441D3328}"/>
          </ac:cxnSpMkLst>
        </pc:cxnChg>
        <pc:cxnChg chg="mod">
          <ac:chgData name="Kitazawa Masakiyo" userId="2bf3742da7ad8ecb" providerId="LiveId" clId="{9832DFD1-2CD4-43A4-9847-629EA016FCC1}" dt="2022-10-18T08:08:56.345" v="1704" actId="1035"/>
          <ac:cxnSpMkLst>
            <pc:docMk/>
            <pc:sldMk cId="4092919874" sldId="522"/>
            <ac:cxnSpMk id="32" creationId="{6B7B5C87-D175-46A6-B493-9EF58822E0BE}"/>
          </ac:cxnSpMkLst>
        </pc:cxnChg>
        <pc:cxnChg chg="mod">
          <ac:chgData name="Kitazawa Masakiyo" userId="2bf3742da7ad8ecb" providerId="LiveId" clId="{9832DFD1-2CD4-43A4-9847-629EA016FCC1}" dt="2022-10-18T08:08:56.345" v="1704" actId="1035"/>
          <ac:cxnSpMkLst>
            <pc:docMk/>
            <pc:sldMk cId="4092919874" sldId="522"/>
            <ac:cxnSpMk id="33" creationId="{D1DB318E-C5C0-488B-947F-9B0DF31E6C66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36" creationId="{C5E872BC-348C-41E5-BB30-38870EFD7A29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40" creationId="{F0ACDA62-6A0B-4BFD-942B-60B1A85ACB13}"/>
          </ac:cxnSpMkLst>
        </pc:cxnChg>
        <pc:cxnChg chg="del">
          <ac:chgData name="Kitazawa Masakiyo" userId="2bf3742da7ad8ecb" providerId="LiveId" clId="{9832DFD1-2CD4-43A4-9847-629EA016FCC1}" dt="2022-10-18T06:46:51.295" v="971" actId="478"/>
          <ac:cxnSpMkLst>
            <pc:docMk/>
            <pc:sldMk cId="4092919874" sldId="522"/>
            <ac:cxnSpMk id="44" creationId="{22C74F73-DC10-4918-B59B-F953040DA253}"/>
          </ac:cxnSpMkLst>
        </pc:cxnChg>
        <pc:cxnChg chg="del">
          <ac:chgData name="Kitazawa Masakiyo" userId="2bf3742da7ad8ecb" providerId="LiveId" clId="{9832DFD1-2CD4-43A4-9847-629EA016FCC1}" dt="2022-10-18T06:46:51.295" v="971" actId="478"/>
          <ac:cxnSpMkLst>
            <pc:docMk/>
            <pc:sldMk cId="4092919874" sldId="522"/>
            <ac:cxnSpMk id="45" creationId="{3E90CCC6-7D63-4A13-A8C0-C14D0A63BC49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48" creationId="{2A2B86EE-FFD5-4CDE-BEDA-A73702CAD1A5}"/>
          </ac:cxnSpMkLst>
        </pc:cxnChg>
        <pc:cxnChg chg="mod">
          <ac:chgData name="Kitazawa Masakiyo" userId="2bf3742da7ad8ecb" providerId="LiveId" clId="{9832DFD1-2CD4-43A4-9847-629EA016FCC1}" dt="2022-10-18T08:08:33.264" v="1699" actId="1035"/>
          <ac:cxnSpMkLst>
            <pc:docMk/>
            <pc:sldMk cId="4092919874" sldId="522"/>
            <ac:cxnSpMk id="49" creationId="{159DA3F7-031B-453A-A219-AB7B36F3D1BF}"/>
          </ac:cxnSpMkLst>
        </pc:cxnChg>
        <pc:cxnChg chg="mod">
          <ac:chgData name="Kitazawa Masakiyo" userId="2bf3742da7ad8ecb" providerId="LiveId" clId="{9832DFD1-2CD4-43A4-9847-629EA016FCC1}" dt="2022-10-18T08:08:33.264" v="1699" actId="1035"/>
          <ac:cxnSpMkLst>
            <pc:docMk/>
            <pc:sldMk cId="4092919874" sldId="522"/>
            <ac:cxnSpMk id="50" creationId="{74ED0CCC-8708-401D-987A-2204D32BFC63}"/>
          </ac:cxnSpMkLst>
        </pc:cxnChg>
        <pc:cxnChg chg="add del mod">
          <ac:chgData name="Kitazawa Masakiyo" userId="2bf3742da7ad8ecb" providerId="LiveId" clId="{9832DFD1-2CD4-43A4-9847-629EA016FCC1}" dt="2022-10-18T07:29:26.604" v="1324" actId="478"/>
          <ac:cxnSpMkLst>
            <pc:docMk/>
            <pc:sldMk cId="4092919874" sldId="522"/>
            <ac:cxnSpMk id="52" creationId="{AFC4E72F-575D-4C5F-98E1-9E7BFAF6373D}"/>
          </ac:cxnSpMkLst>
        </pc:cxnChg>
        <pc:cxnChg chg="mod">
          <ac:chgData name="Kitazawa Masakiyo" userId="2bf3742da7ad8ecb" providerId="LiveId" clId="{9832DFD1-2CD4-43A4-9847-629EA016FCC1}" dt="2022-10-18T08:08:56.345" v="1704" actId="1035"/>
          <ac:cxnSpMkLst>
            <pc:docMk/>
            <pc:sldMk cId="4092919874" sldId="522"/>
            <ac:cxnSpMk id="56" creationId="{24FEF89D-6313-476A-A125-FB74A404C46C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60" creationId="{0D9C6164-2DCD-44D2-BC5C-F35A3F61F4CA}"/>
          </ac:cxnSpMkLst>
        </pc:cxnChg>
        <pc:cxnChg chg="add del mod">
          <ac:chgData name="Kitazawa Masakiyo" userId="2bf3742da7ad8ecb" providerId="LiveId" clId="{9832DFD1-2CD4-43A4-9847-629EA016FCC1}" dt="2022-10-18T07:29:12.216" v="1319" actId="478"/>
          <ac:cxnSpMkLst>
            <pc:docMk/>
            <pc:sldMk cId="4092919874" sldId="522"/>
            <ac:cxnSpMk id="68" creationId="{816DA643-35B6-4AA5-8DF8-D732B0EF07FC}"/>
          </ac:cxnSpMkLst>
        </pc:cxnChg>
        <pc:cxnChg chg="add del mod">
          <ac:chgData name="Kitazawa Masakiyo" userId="2bf3742da7ad8ecb" providerId="LiveId" clId="{9832DFD1-2CD4-43A4-9847-629EA016FCC1}" dt="2022-10-18T07:29:09.429" v="1318" actId="478"/>
          <ac:cxnSpMkLst>
            <pc:docMk/>
            <pc:sldMk cId="4092919874" sldId="522"/>
            <ac:cxnSpMk id="69" creationId="{E3EE87D8-984D-4FDB-AFB2-3A4AB834E147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70" creationId="{990BF346-D47F-4DBA-9B12-26FDEEDF12F9}"/>
          </ac:cxnSpMkLst>
        </pc:cxnChg>
      </pc:sldChg>
      <pc:sldChg chg="del">
        <pc:chgData name="Kitazawa Masakiyo" userId="2bf3742da7ad8ecb" providerId="LiveId" clId="{9832DFD1-2CD4-43A4-9847-629EA016FCC1}" dt="2022-10-18T07:17:10.508" v="1152" actId="2696"/>
        <pc:sldMkLst>
          <pc:docMk/>
          <pc:sldMk cId="2202082363" sldId="523"/>
        </pc:sldMkLst>
      </pc:sldChg>
      <pc:sldChg chg="del">
        <pc:chgData name="Kitazawa Masakiyo" userId="2bf3742da7ad8ecb" providerId="LiveId" clId="{9832DFD1-2CD4-43A4-9847-629EA016FCC1}" dt="2022-10-18T06:48:26.155" v="978" actId="2696"/>
        <pc:sldMkLst>
          <pc:docMk/>
          <pc:sldMk cId="688306005" sldId="524"/>
        </pc:sldMkLst>
      </pc:sldChg>
      <pc:sldChg chg="del">
        <pc:chgData name="Kitazawa Masakiyo" userId="2bf3742da7ad8ecb" providerId="LiveId" clId="{9832DFD1-2CD4-43A4-9847-629EA016FCC1}" dt="2022-10-18T07:18:13.088" v="1153" actId="2696"/>
        <pc:sldMkLst>
          <pc:docMk/>
          <pc:sldMk cId="3864534471" sldId="525"/>
        </pc:sldMkLst>
      </pc:sldChg>
      <pc:sldChg chg="del">
        <pc:chgData name="Kitazawa Masakiyo" userId="2bf3742da7ad8ecb" providerId="LiveId" clId="{9832DFD1-2CD4-43A4-9847-629EA016FCC1}" dt="2022-10-18T08:12:29.146" v="1747" actId="2696"/>
        <pc:sldMkLst>
          <pc:docMk/>
          <pc:sldMk cId="2487706522" sldId="526"/>
        </pc:sldMkLst>
      </pc:sldChg>
      <pc:sldChg chg="addSp delSp modSp add del mod">
        <pc:chgData name="Kitazawa Masakiyo" userId="2bf3742da7ad8ecb" providerId="LiveId" clId="{9832DFD1-2CD4-43A4-9847-629EA016FCC1}" dt="2022-10-18T08:29:43.328" v="2123" actId="1076"/>
        <pc:sldMkLst>
          <pc:docMk/>
          <pc:sldMk cId="838427239" sldId="527"/>
        </pc:sldMkLst>
        <pc:spChg chg="add mod">
          <ac:chgData name="Kitazawa Masakiyo" userId="2bf3742da7ad8ecb" providerId="LiveId" clId="{9832DFD1-2CD4-43A4-9847-629EA016FCC1}" dt="2022-10-18T08:28:06.925" v="2105" actId="1076"/>
          <ac:spMkLst>
            <pc:docMk/>
            <pc:sldMk cId="838427239" sldId="527"/>
            <ac:spMk id="3" creationId="{E970DFB8-5C0C-43EF-AF72-96B0DAEB1F09}"/>
          </ac:spMkLst>
        </pc:spChg>
        <pc:spChg chg="del">
          <ac:chgData name="Kitazawa Masakiyo" userId="2bf3742da7ad8ecb" providerId="LiveId" clId="{9832DFD1-2CD4-43A4-9847-629EA016FCC1}" dt="2022-10-18T08:26:50.188" v="1977" actId="478"/>
          <ac:spMkLst>
            <pc:docMk/>
            <pc:sldMk cId="838427239" sldId="527"/>
            <ac:spMk id="9" creationId="{08FBD244-1031-43B2-AC04-5382E12C142B}"/>
          </ac:spMkLst>
        </pc:spChg>
        <pc:spChg chg="add mod">
          <ac:chgData name="Kitazawa Masakiyo" userId="2bf3742da7ad8ecb" providerId="LiveId" clId="{9832DFD1-2CD4-43A4-9847-629EA016FCC1}" dt="2022-10-18T08:29:43.328" v="2123" actId="1076"/>
          <ac:spMkLst>
            <pc:docMk/>
            <pc:sldMk cId="838427239" sldId="527"/>
            <ac:spMk id="10" creationId="{6EA5CF6B-C98F-4746-970F-7D69DF051CCD}"/>
          </ac:spMkLst>
        </pc:spChg>
        <pc:spChg chg="del">
          <ac:chgData name="Kitazawa Masakiyo" userId="2bf3742da7ad8ecb" providerId="LiveId" clId="{9832DFD1-2CD4-43A4-9847-629EA016FCC1}" dt="2022-10-18T08:26:37.914" v="1974" actId="478"/>
          <ac:spMkLst>
            <pc:docMk/>
            <pc:sldMk cId="838427239" sldId="527"/>
            <ac:spMk id="12" creationId="{A992CF42-74CD-443F-B968-DE8808047B8D}"/>
          </ac:spMkLst>
        </pc:spChg>
        <pc:spChg chg="del">
          <ac:chgData name="Kitazawa Masakiyo" userId="2bf3742da7ad8ecb" providerId="LiveId" clId="{9832DFD1-2CD4-43A4-9847-629EA016FCC1}" dt="2022-10-18T08:26:41.275" v="1975" actId="478"/>
          <ac:spMkLst>
            <pc:docMk/>
            <pc:sldMk cId="838427239" sldId="527"/>
            <ac:spMk id="13" creationId="{D34788B0-589C-4B50-B537-784733C057A5}"/>
          </ac:spMkLst>
        </pc:spChg>
        <pc:spChg chg="add mod">
          <ac:chgData name="Kitazawa Masakiyo" userId="2bf3742da7ad8ecb" providerId="LiveId" clId="{9832DFD1-2CD4-43A4-9847-629EA016FCC1}" dt="2022-10-18T08:29:43.328" v="2123" actId="1076"/>
          <ac:spMkLst>
            <pc:docMk/>
            <pc:sldMk cId="838427239" sldId="527"/>
            <ac:spMk id="14" creationId="{DF903FD1-DF83-4E05-A24F-624E196DB4F3}"/>
          </ac:spMkLst>
        </pc:spChg>
        <pc:spChg chg="mod">
          <ac:chgData name="Kitazawa Masakiyo" userId="2bf3742da7ad8ecb" providerId="LiveId" clId="{9832DFD1-2CD4-43A4-9847-629EA016FCC1}" dt="2022-10-18T08:27:18.891" v="2048" actId="1035"/>
          <ac:spMkLst>
            <pc:docMk/>
            <pc:sldMk cId="838427239" sldId="527"/>
            <ac:spMk id="25" creationId="{6E83FE55-37FE-492B-88D3-90001B5586D7}"/>
          </ac:spMkLst>
        </pc:spChg>
        <pc:spChg chg="mod">
          <ac:chgData name="Kitazawa Masakiyo" userId="2bf3742da7ad8ecb" providerId="LiveId" clId="{9832DFD1-2CD4-43A4-9847-629EA016FCC1}" dt="2022-10-18T08:27:18.891" v="2048" actId="1035"/>
          <ac:spMkLst>
            <pc:docMk/>
            <pc:sldMk cId="838427239" sldId="527"/>
            <ac:spMk id="26" creationId="{CCBFA970-4129-4F82-B479-AA33D85A043E}"/>
          </ac:spMkLst>
        </pc:spChg>
        <pc:spChg chg="mod">
          <ac:chgData name="Kitazawa Masakiyo" userId="2bf3742da7ad8ecb" providerId="LiveId" clId="{9832DFD1-2CD4-43A4-9847-629EA016FCC1}" dt="2022-10-18T08:27:18.891" v="2048" actId="1035"/>
          <ac:spMkLst>
            <pc:docMk/>
            <pc:sldMk cId="838427239" sldId="527"/>
            <ac:spMk id="27" creationId="{0641F3D1-D075-4F00-93A6-72079742A29B}"/>
          </ac:spMkLst>
        </pc:spChg>
        <pc:spChg chg="add mod ord">
          <ac:chgData name="Kitazawa Masakiyo" userId="2bf3742da7ad8ecb" providerId="LiveId" clId="{9832DFD1-2CD4-43A4-9847-629EA016FCC1}" dt="2022-10-18T08:28:47.976" v="2113" actId="14100"/>
          <ac:spMkLst>
            <pc:docMk/>
            <pc:sldMk cId="838427239" sldId="527"/>
            <ac:spMk id="28" creationId="{624682AC-51AB-48F4-9952-FB65B507CE34}"/>
          </ac:spMkLst>
        </pc:spChg>
        <pc:spChg chg="del">
          <ac:chgData name="Kitazawa Masakiyo" userId="2bf3742da7ad8ecb" providerId="LiveId" clId="{9832DFD1-2CD4-43A4-9847-629EA016FCC1}" dt="2022-10-18T08:26:50.188" v="1977" actId="478"/>
          <ac:spMkLst>
            <pc:docMk/>
            <pc:sldMk cId="838427239" sldId="527"/>
            <ac:spMk id="30" creationId="{DD276764-B658-498A-AE5A-82AE0C23310D}"/>
          </ac:spMkLst>
        </pc:spChg>
        <pc:spChg chg="add mod">
          <ac:chgData name="Kitazawa Masakiyo" userId="2bf3742da7ad8ecb" providerId="LiveId" clId="{9832DFD1-2CD4-43A4-9847-629EA016FCC1}" dt="2022-10-18T08:29:43.328" v="2123" actId="1076"/>
          <ac:spMkLst>
            <pc:docMk/>
            <pc:sldMk cId="838427239" sldId="527"/>
            <ac:spMk id="31" creationId="{D1D5D512-3D99-4FDF-9F5E-1076045AF749}"/>
          </ac:spMkLst>
        </pc:spChg>
        <pc:picChg chg="mod">
          <ac:chgData name="Kitazawa Masakiyo" userId="2bf3742da7ad8ecb" providerId="LiveId" clId="{9832DFD1-2CD4-43A4-9847-629EA016FCC1}" dt="2022-10-18T08:26:44.462" v="1976" actId="14100"/>
          <ac:picMkLst>
            <pc:docMk/>
            <pc:sldMk cId="838427239" sldId="527"/>
            <ac:picMk id="5" creationId="{C52EB6D4-D634-411A-A18F-F347889C84F2}"/>
          </ac:picMkLst>
        </pc:picChg>
        <pc:picChg chg="del">
          <ac:chgData name="Kitazawa Masakiyo" userId="2bf3742da7ad8ecb" providerId="LiveId" clId="{9832DFD1-2CD4-43A4-9847-629EA016FCC1}" dt="2022-10-18T08:26:37.914" v="1974" actId="478"/>
          <ac:picMkLst>
            <pc:docMk/>
            <pc:sldMk cId="838427239" sldId="527"/>
            <ac:picMk id="11" creationId="{34CA37D1-3A04-4CD2-B0F0-A21417CF3CF0}"/>
          </ac:picMkLst>
        </pc:picChg>
        <pc:picChg chg="del">
          <ac:chgData name="Kitazawa Masakiyo" userId="2bf3742da7ad8ecb" providerId="LiveId" clId="{9832DFD1-2CD4-43A4-9847-629EA016FCC1}" dt="2022-10-18T08:26:41.275" v="1975" actId="478"/>
          <ac:picMkLst>
            <pc:docMk/>
            <pc:sldMk cId="838427239" sldId="527"/>
            <ac:picMk id="16" creationId="{A0856AEA-034A-4801-8333-54454CD164A9}"/>
          </ac:picMkLst>
        </pc:picChg>
        <pc:picChg chg="mod">
          <ac:chgData name="Kitazawa Masakiyo" userId="2bf3742da7ad8ecb" providerId="LiveId" clId="{9832DFD1-2CD4-43A4-9847-629EA016FCC1}" dt="2022-10-18T08:27:18.891" v="2048" actId="1035"/>
          <ac:picMkLst>
            <pc:docMk/>
            <pc:sldMk cId="838427239" sldId="527"/>
            <ac:picMk id="22" creationId="{5FA892B4-68C7-4492-B0AA-9D4E7FE7A5BF}"/>
          </ac:picMkLst>
        </pc:picChg>
        <pc:picChg chg="mod">
          <ac:chgData name="Kitazawa Masakiyo" userId="2bf3742da7ad8ecb" providerId="LiveId" clId="{9832DFD1-2CD4-43A4-9847-629EA016FCC1}" dt="2022-10-18T08:27:18.891" v="2048" actId="1035"/>
          <ac:picMkLst>
            <pc:docMk/>
            <pc:sldMk cId="838427239" sldId="527"/>
            <ac:picMk id="24" creationId="{2064C6D3-F265-462C-8535-C00A0862F114}"/>
          </ac:picMkLst>
        </pc:picChg>
        <pc:cxnChg chg="mod">
          <ac:chgData name="Kitazawa Masakiyo" userId="2bf3742da7ad8ecb" providerId="LiveId" clId="{9832DFD1-2CD4-43A4-9847-629EA016FCC1}" dt="2022-10-18T08:27:18.891" v="2048" actId="1035"/>
          <ac:cxnSpMkLst>
            <pc:docMk/>
            <pc:sldMk cId="838427239" sldId="527"/>
            <ac:cxnSpMk id="8" creationId="{B2B9737B-BAA0-4D24-A850-E044712B941E}"/>
          </ac:cxnSpMkLst>
        </pc:cxnChg>
        <pc:cxnChg chg="mod">
          <ac:chgData name="Kitazawa Masakiyo" userId="2bf3742da7ad8ecb" providerId="LiveId" clId="{9832DFD1-2CD4-43A4-9847-629EA016FCC1}" dt="2022-10-18T08:27:18.891" v="2048" actId="1035"/>
          <ac:cxnSpMkLst>
            <pc:docMk/>
            <pc:sldMk cId="838427239" sldId="527"/>
            <ac:cxnSpMk id="19" creationId="{6FA692B9-F74D-466A-995F-1C4B50BAF4C0}"/>
          </ac:cxnSpMkLst>
        </pc:cxnChg>
      </pc:sldChg>
      <pc:sldChg chg="ord">
        <pc:chgData name="Kitazawa Masakiyo" userId="2bf3742da7ad8ecb" providerId="LiveId" clId="{9832DFD1-2CD4-43A4-9847-629EA016FCC1}" dt="2022-10-18T08:12:31.724" v="1749"/>
        <pc:sldMkLst>
          <pc:docMk/>
          <pc:sldMk cId="640073571" sldId="528"/>
        </pc:sldMkLst>
      </pc:sldChg>
      <pc:sldChg chg="modSp mod">
        <pc:chgData name="Kitazawa Masakiyo" userId="2bf3742da7ad8ecb" providerId="LiveId" clId="{9832DFD1-2CD4-43A4-9847-629EA016FCC1}" dt="2022-10-18T12:49:22.292" v="5259"/>
        <pc:sldMkLst>
          <pc:docMk/>
          <pc:sldMk cId="2044297109" sldId="529"/>
        </pc:sldMkLst>
        <pc:spChg chg="mod">
          <ac:chgData name="Kitazawa Masakiyo" userId="2bf3742da7ad8ecb" providerId="LiveId" clId="{9832DFD1-2CD4-43A4-9847-629EA016FCC1}" dt="2022-10-18T12:48:45.070" v="5258" actId="20577"/>
          <ac:spMkLst>
            <pc:docMk/>
            <pc:sldMk cId="2044297109" sldId="529"/>
            <ac:spMk id="2" creationId="{D4DAFC72-CC80-444F-B698-3835D58D4336}"/>
          </ac:spMkLst>
        </pc:spChg>
        <pc:spChg chg="mod">
          <ac:chgData name="Kitazawa Masakiyo" userId="2bf3742da7ad8ecb" providerId="LiveId" clId="{9832DFD1-2CD4-43A4-9847-629EA016FCC1}" dt="2022-10-18T12:49:22.292" v="5259"/>
          <ac:spMkLst>
            <pc:docMk/>
            <pc:sldMk cId="2044297109" sldId="529"/>
            <ac:spMk id="17" creationId="{0BBC9503-F9BA-43C8-B47D-2E643625FC57}"/>
          </ac:spMkLst>
        </pc:spChg>
      </pc:sldChg>
      <pc:sldChg chg="addSp delSp modSp mod">
        <pc:chgData name="Kitazawa Masakiyo" userId="2bf3742da7ad8ecb" providerId="LiveId" clId="{9832DFD1-2CD4-43A4-9847-629EA016FCC1}" dt="2022-10-19T04:48:21.460" v="6905" actId="5793"/>
        <pc:sldMkLst>
          <pc:docMk/>
          <pc:sldMk cId="108412035" sldId="530"/>
        </pc:sldMkLst>
        <pc:spChg chg="mod">
          <ac:chgData name="Kitazawa Masakiyo" userId="2bf3742da7ad8ecb" providerId="LiveId" clId="{9832DFD1-2CD4-43A4-9847-629EA016FCC1}" dt="2022-10-18T12:06:56.578" v="3736" actId="20577"/>
          <ac:spMkLst>
            <pc:docMk/>
            <pc:sldMk cId="108412035" sldId="530"/>
            <ac:spMk id="2" creationId="{B24FCAE3-8A03-42AE-BF39-1E43B17EA6A3}"/>
          </ac:spMkLst>
        </pc:spChg>
        <pc:spChg chg="mod">
          <ac:chgData name="Kitazawa Masakiyo" userId="2bf3742da7ad8ecb" providerId="LiveId" clId="{9832DFD1-2CD4-43A4-9847-629EA016FCC1}" dt="2022-10-19T04:48:21.460" v="6905" actId="5793"/>
          <ac:spMkLst>
            <pc:docMk/>
            <pc:sldMk cId="108412035" sldId="530"/>
            <ac:spMk id="5" creationId="{0FA8A2C2-D3CD-47F7-A789-550A5499F046}"/>
          </ac:spMkLst>
        </pc:spChg>
        <pc:spChg chg="add mod">
          <ac:chgData name="Kitazawa Masakiyo" userId="2bf3742da7ad8ecb" providerId="LiveId" clId="{9832DFD1-2CD4-43A4-9847-629EA016FCC1}" dt="2022-10-18T09:49:58.868" v="3024" actId="1076"/>
          <ac:spMkLst>
            <pc:docMk/>
            <pc:sldMk cId="108412035" sldId="530"/>
            <ac:spMk id="9" creationId="{E6D6ADB0-2B5B-4CC8-933E-FC6E668C9514}"/>
          </ac:spMkLst>
        </pc:spChg>
        <pc:spChg chg="mod">
          <ac:chgData name="Kitazawa Masakiyo" userId="2bf3742da7ad8ecb" providerId="LiveId" clId="{9832DFD1-2CD4-43A4-9847-629EA016FCC1}" dt="2022-10-18T09:49:14.873" v="3010" actId="1036"/>
          <ac:spMkLst>
            <pc:docMk/>
            <pc:sldMk cId="108412035" sldId="530"/>
            <ac:spMk id="10" creationId="{D3200960-4CEE-437D-B255-2A2F1AA1B575}"/>
          </ac:spMkLst>
        </pc:spChg>
        <pc:picChg chg="mod">
          <ac:chgData name="Kitazawa Masakiyo" userId="2bf3742da7ad8ecb" providerId="LiveId" clId="{9832DFD1-2CD4-43A4-9847-629EA016FCC1}" dt="2022-10-18T12:11:31.555" v="3917" actId="14100"/>
          <ac:picMkLst>
            <pc:docMk/>
            <pc:sldMk cId="108412035" sldId="530"/>
            <ac:picMk id="6" creationId="{2F1AB4F0-7D80-6164-4897-7A42B5FCA1D8}"/>
          </ac:picMkLst>
        </pc:picChg>
        <pc:picChg chg="mod">
          <ac:chgData name="Kitazawa Masakiyo" userId="2bf3742da7ad8ecb" providerId="LiveId" clId="{9832DFD1-2CD4-43A4-9847-629EA016FCC1}" dt="2022-10-18T09:49:14.873" v="3010" actId="1036"/>
          <ac:picMkLst>
            <pc:docMk/>
            <pc:sldMk cId="108412035" sldId="530"/>
            <ac:picMk id="7" creationId="{49948925-ECE5-4C3E-8CFC-9FD1BA9D1A2B}"/>
          </ac:picMkLst>
        </pc:picChg>
        <pc:picChg chg="add del mod">
          <ac:chgData name="Kitazawa Masakiyo" userId="2bf3742da7ad8ecb" providerId="LiveId" clId="{9832DFD1-2CD4-43A4-9847-629EA016FCC1}" dt="2022-10-18T12:11:04.888" v="3913" actId="21"/>
          <ac:picMkLst>
            <pc:docMk/>
            <pc:sldMk cId="108412035" sldId="530"/>
            <ac:picMk id="11" creationId="{BDAC9367-1325-4653-8433-74709E741CE5}"/>
          </ac:picMkLst>
        </pc:picChg>
        <pc:picChg chg="add mod">
          <ac:chgData name="Kitazawa Masakiyo" userId="2bf3742da7ad8ecb" providerId="LiveId" clId="{9832DFD1-2CD4-43A4-9847-629EA016FCC1}" dt="2022-10-18T12:11:27.957" v="3916" actId="1076"/>
          <ac:picMkLst>
            <pc:docMk/>
            <pc:sldMk cId="108412035" sldId="530"/>
            <ac:picMk id="13" creationId="{A40A2D0C-C62D-40C2-B815-20CDF83A6BFE}"/>
          </ac:picMkLst>
        </pc:picChg>
        <pc:picChg chg="add mod">
          <ac:chgData name="Kitazawa Masakiyo" userId="2bf3742da7ad8ecb" providerId="LiveId" clId="{9832DFD1-2CD4-43A4-9847-629EA016FCC1}" dt="2022-10-18T13:41:33.261" v="6546" actId="1076"/>
          <ac:picMkLst>
            <pc:docMk/>
            <pc:sldMk cId="108412035" sldId="530"/>
            <ac:picMk id="14" creationId="{CE0F12BE-9C2D-4EB9-8EC4-224F54EF6F86}"/>
          </ac:picMkLst>
        </pc:picChg>
      </pc:sldChg>
      <pc:sldChg chg="addSp delSp modSp mod">
        <pc:chgData name="Kitazawa Masakiyo" userId="2bf3742da7ad8ecb" providerId="LiveId" clId="{9832DFD1-2CD4-43A4-9847-629EA016FCC1}" dt="2022-10-18T12:16:09.377" v="4089" actId="1036"/>
        <pc:sldMkLst>
          <pc:docMk/>
          <pc:sldMk cId="4153900253" sldId="531"/>
        </pc:sldMkLst>
        <pc:spChg chg="mod">
          <ac:chgData name="Kitazawa Masakiyo" userId="2bf3742da7ad8ecb" providerId="LiveId" clId="{9832DFD1-2CD4-43A4-9847-629EA016FCC1}" dt="2022-10-18T12:15:37.392" v="4014" actId="20578"/>
          <ac:spMkLst>
            <pc:docMk/>
            <pc:sldMk cId="4153900253" sldId="531"/>
            <ac:spMk id="16" creationId="{424151BF-D01F-4B20-A9CF-DA98943880E3}"/>
          </ac:spMkLst>
        </pc:spChg>
        <pc:picChg chg="add mod">
          <ac:chgData name="Kitazawa Masakiyo" userId="2bf3742da7ad8ecb" providerId="LiveId" clId="{9832DFD1-2CD4-43A4-9847-629EA016FCC1}" dt="2022-10-18T12:16:09.377" v="4089" actId="1036"/>
          <ac:picMkLst>
            <pc:docMk/>
            <pc:sldMk cId="4153900253" sldId="531"/>
            <ac:picMk id="17" creationId="{FFFB43AA-0880-4548-8038-B47C80F61714}"/>
          </ac:picMkLst>
        </pc:picChg>
        <pc:picChg chg="add mod">
          <ac:chgData name="Kitazawa Masakiyo" userId="2bf3742da7ad8ecb" providerId="LiveId" clId="{9832DFD1-2CD4-43A4-9847-629EA016FCC1}" dt="2022-10-18T12:16:09.377" v="4089" actId="1036"/>
          <ac:picMkLst>
            <pc:docMk/>
            <pc:sldMk cId="4153900253" sldId="531"/>
            <ac:picMk id="18" creationId="{A670078C-DB2B-43DF-8B53-96CFB0CCC091}"/>
          </ac:picMkLst>
        </pc:picChg>
        <pc:picChg chg="mod">
          <ac:chgData name="Kitazawa Masakiyo" userId="2bf3742da7ad8ecb" providerId="LiveId" clId="{9832DFD1-2CD4-43A4-9847-629EA016FCC1}" dt="2022-10-18T12:16:09.377" v="4089" actId="1036"/>
          <ac:picMkLst>
            <pc:docMk/>
            <pc:sldMk cId="4153900253" sldId="531"/>
            <ac:picMk id="20" creationId="{772FF7C1-4B59-4F41-AEE8-281AF0525A25}"/>
          </ac:picMkLst>
        </pc:picChg>
        <pc:picChg chg="del">
          <ac:chgData name="Kitazawa Masakiyo" userId="2bf3742da7ad8ecb" providerId="LiveId" clId="{9832DFD1-2CD4-43A4-9847-629EA016FCC1}" dt="2022-10-18T12:15:43.341" v="4015" actId="21"/>
          <ac:picMkLst>
            <pc:docMk/>
            <pc:sldMk cId="4153900253" sldId="531"/>
            <ac:picMk id="26" creationId="{13FC3075-9E92-4738-9B26-F0B53397C5BB}"/>
          </ac:picMkLst>
        </pc:picChg>
        <pc:picChg chg="del">
          <ac:chgData name="Kitazawa Masakiyo" userId="2bf3742da7ad8ecb" providerId="LiveId" clId="{9832DFD1-2CD4-43A4-9847-629EA016FCC1}" dt="2022-10-18T12:15:43.341" v="4015" actId="21"/>
          <ac:picMkLst>
            <pc:docMk/>
            <pc:sldMk cId="4153900253" sldId="531"/>
            <ac:picMk id="28" creationId="{6B675041-5B46-4343-B34C-C3C08CEF0008}"/>
          </ac:picMkLst>
        </pc:picChg>
        <pc:picChg chg="mod">
          <ac:chgData name="Kitazawa Masakiyo" userId="2bf3742da7ad8ecb" providerId="LiveId" clId="{9832DFD1-2CD4-43A4-9847-629EA016FCC1}" dt="2022-10-18T12:16:09.377" v="4089" actId="1036"/>
          <ac:picMkLst>
            <pc:docMk/>
            <pc:sldMk cId="4153900253" sldId="531"/>
            <ac:picMk id="37" creationId="{C8D2CB81-2ECE-46D4-A9D0-AE9F87A86590}"/>
          </ac:picMkLst>
        </pc:picChg>
      </pc:sldChg>
      <pc:sldChg chg="addSp delSp modSp del mod">
        <pc:chgData name="Kitazawa Masakiyo" userId="2bf3742da7ad8ecb" providerId="LiveId" clId="{9832DFD1-2CD4-43A4-9847-629EA016FCC1}" dt="2022-10-18T13:36:21.275" v="6446" actId="1076"/>
        <pc:sldMkLst>
          <pc:docMk/>
          <pc:sldMk cId="997242121" sldId="532"/>
        </pc:sldMkLst>
        <pc:spChg chg="mod">
          <ac:chgData name="Kitazawa Masakiyo" userId="2bf3742da7ad8ecb" providerId="LiveId" clId="{9832DFD1-2CD4-43A4-9847-629EA016FCC1}" dt="2022-10-18T13:32:03.593" v="6262" actId="20577"/>
          <ac:spMkLst>
            <pc:docMk/>
            <pc:sldMk cId="997242121" sldId="532"/>
            <ac:spMk id="2" creationId="{C4675DC0-0F9C-4F05-9D00-601D262E0161}"/>
          </ac:spMkLst>
        </pc:spChg>
        <pc:spChg chg="add mod">
          <ac:chgData name="Kitazawa Masakiyo" userId="2bf3742da7ad8ecb" providerId="LiveId" clId="{9832DFD1-2CD4-43A4-9847-629EA016FCC1}" dt="2022-10-18T13:34:20.038" v="6350" actId="20577"/>
          <ac:spMkLst>
            <pc:docMk/>
            <pc:sldMk cId="997242121" sldId="532"/>
            <ac:spMk id="3" creationId="{FC5C6123-6C09-43DE-91B0-0EC1EF8E1B84}"/>
          </ac:spMkLst>
        </pc:spChg>
        <pc:spChg chg="add mod">
          <ac:chgData name="Kitazawa Masakiyo" userId="2bf3742da7ad8ecb" providerId="LiveId" clId="{9832DFD1-2CD4-43A4-9847-629EA016FCC1}" dt="2022-10-18T13:35:54.316" v="6439" actId="1038"/>
          <ac:spMkLst>
            <pc:docMk/>
            <pc:sldMk cId="997242121" sldId="532"/>
            <ac:spMk id="5" creationId="{E0399CB1-3F90-4027-A7BF-143DC924C831}"/>
          </ac:spMkLst>
        </pc:spChg>
        <pc:spChg chg="mod">
          <ac:chgData name="Kitazawa Masakiyo" userId="2bf3742da7ad8ecb" providerId="LiveId" clId="{9832DFD1-2CD4-43A4-9847-629EA016FCC1}" dt="2022-10-18T13:36:17.138" v="6444" actId="1076"/>
          <ac:spMkLst>
            <pc:docMk/>
            <pc:sldMk cId="997242121" sldId="532"/>
            <ac:spMk id="13" creationId="{4D099F13-3489-4554-A0D0-25C249627B9C}"/>
          </ac:spMkLst>
        </pc:spChg>
        <pc:spChg chg="mod">
          <ac:chgData name="Kitazawa Masakiyo" userId="2bf3742da7ad8ecb" providerId="LiveId" clId="{9832DFD1-2CD4-43A4-9847-629EA016FCC1}" dt="2022-10-18T13:36:21.275" v="6446" actId="1076"/>
          <ac:spMkLst>
            <pc:docMk/>
            <pc:sldMk cId="997242121" sldId="532"/>
            <ac:spMk id="14" creationId="{D8268D14-1E39-4F4B-810E-2CCF5E2DD3D9}"/>
          </ac:spMkLst>
        </pc:spChg>
        <pc:spChg chg="mod">
          <ac:chgData name="Kitazawa Masakiyo" userId="2bf3742da7ad8ecb" providerId="LiveId" clId="{9832DFD1-2CD4-43A4-9847-629EA016FCC1}" dt="2022-10-18T13:36:05.027" v="6442" actId="14100"/>
          <ac:spMkLst>
            <pc:docMk/>
            <pc:sldMk cId="997242121" sldId="532"/>
            <ac:spMk id="15" creationId="{FFC1A57C-E5E6-4526-B2E0-7F4DD6B5C77D}"/>
          </ac:spMkLst>
        </pc:spChg>
        <pc:spChg chg="del mod">
          <ac:chgData name="Kitazawa Masakiyo" userId="2bf3742da7ad8ecb" providerId="LiveId" clId="{9832DFD1-2CD4-43A4-9847-629EA016FCC1}" dt="2022-10-18T13:33:54.592" v="6327" actId="478"/>
          <ac:spMkLst>
            <pc:docMk/>
            <pc:sldMk cId="997242121" sldId="532"/>
            <ac:spMk id="16" creationId="{52263AA3-4F1B-4534-8677-0B8603D13054}"/>
          </ac:spMkLst>
        </pc:spChg>
        <pc:spChg chg="del">
          <ac:chgData name="Kitazawa Masakiyo" userId="2bf3742da7ad8ecb" providerId="LiveId" clId="{9832DFD1-2CD4-43A4-9847-629EA016FCC1}" dt="2022-10-18T13:32:08.895" v="6263" actId="478"/>
          <ac:spMkLst>
            <pc:docMk/>
            <pc:sldMk cId="997242121" sldId="532"/>
            <ac:spMk id="17" creationId="{89E341A8-6C1F-43A0-AD42-D1CB5E32419D}"/>
          </ac:spMkLst>
        </pc:spChg>
        <pc:spChg chg="del">
          <ac:chgData name="Kitazawa Masakiyo" userId="2bf3742da7ad8ecb" providerId="LiveId" clId="{9832DFD1-2CD4-43A4-9847-629EA016FCC1}" dt="2022-10-18T13:32:16.188" v="6264" actId="478"/>
          <ac:spMkLst>
            <pc:docMk/>
            <pc:sldMk cId="997242121" sldId="532"/>
            <ac:spMk id="18" creationId="{8C514365-86EC-40AF-B772-126155A0F23F}"/>
          </ac:spMkLst>
        </pc:spChg>
        <pc:spChg chg="mod ord">
          <ac:chgData name="Kitazawa Masakiyo" userId="2bf3742da7ad8ecb" providerId="LiveId" clId="{9832DFD1-2CD4-43A4-9847-629EA016FCC1}" dt="2022-10-18T13:34:32.794" v="6354" actId="166"/>
          <ac:spMkLst>
            <pc:docMk/>
            <pc:sldMk cId="997242121" sldId="532"/>
            <ac:spMk id="19" creationId="{F0734A27-D07C-4529-931C-27FE98A1C7C9}"/>
          </ac:spMkLst>
        </pc:spChg>
        <pc:spChg chg="del">
          <ac:chgData name="Kitazawa Masakiyo" userId="2bf3742da7ad8ecb" providerId="LiveId" clId="{9832DFD1-2CD4-43A4-9847-629EA016FCC1}" dt="2022-10-18T13:32:16.188" v="6264" actId="478"/>
          <ac:spMkLst>
            <pc:docMk/>
            <pc:sldMk cId="997242121" sldId="532"/>
            <ac:spMk id="20" creationId="{101682F5-6718-4565-B8E4-7917364597AA}"/>
          </ac:spMkLst>
        </pc:spChg>
        <pc:spChg chg="mod ord">
          <ac:chgData name="Kitazawa Masakiyo" userId="2bf3742da7ad8ecb" providerId="LiveId" clId="{9832DFD1-2CD4-43A4-9847-629EA016FCC1}" dt="2022-10-18T13:34:32.794" v="6354" actId="166"/>
          <ac:spMkLst>
            <pc:docMk/>
            <pc:sldMk cId="997242121" sldId="532"/>
            <ac:spMk id="21" creationId="{F5B1A925-8DD9-4F1F-895B-E98FDCD00950}"/>
          </ac:spMkLst>
        </pc:spChg>
        <pc:spChg chg="del mod">
          <ac:chgData name="Kitazawa Masakiyo" userId="2bf3742da7ad8ecb" providerId="LiveId" clId="{9832DFD1-2CD4-43A4-9847-629EA016FCC1}" dt="2022-10-18T13:34:26.107" v="6352" actId="478"/>
          <ac:spMkLst>
            <pc:docMk/>
            <pc:sldMk cId="997242121" sldId="532"/>
            <ac:spMk id="22" creationId="{414802FB-7811-4DDA-B74A-7E5DFD4AF773}"/>
          </ac:spMkLst>
        </pc:spChg>
        <pc:picChg chg="mod">
          <ac:chgData name="Kitazawa Masakiyo" userId="2bf3742da7ad8ecb" providerId="LiveId" clId="{9832DFD1-2CD4-43A4-9847-629EA016FCC1}" dt="2022-10-18T13:35:59.009" v="6440" actId="14100"/>
          <ac:picMkLst>
            <pc:docMk/>
            <pc:sldMk cId="997242121" sldId="532"/>
            <ac:picMk id="9" creationId="{D935800A-067B-4984-B638-49DF00CFE4D8}"/>
          </ac:picMkLst>
        </pc:picChg>
        <pc:picChg chg="mod">
          <ac:chgData name="Kitazawa Masakiyo" userId="2bf3742da7ad8ecb" providerId="LiveId" clId="{9832DFD1-2CD4-43A4-9847-629EA016FCC1}" dt="2022-10-18T13:33:50.784" v="6326" actId="1076"/>
          <ac:picMkLst>
            <pc:docMk/>
            <pc:sldMk cId="997242121" sldId="532"/>
            <ac:picMk id="10" creationId="{2E2E5078-9E02-4645-AB46-A71C6DBF78B6}"/>
          </ac:picMkLst>
        </pc:picChg>
        <pc:picChg chg="mod">
          <ac:chgData name="Kitazawa Masakiyo" userId="2bf3742da7ad8ecb" providerId="LiveId" clId="{9832DFD1-2CD4-43A4-9847-629EA016FCC1}" dt="2022-10-18T13:36:17.138" v="6444" actId="1076"/>
          <ac:picMkLst>
            <pc:docMk/>
            <pc:sldMk cId="997242121" sldId="532"/>
            <ac:picMk id="12" creationId="{7C150477-120C-4C61-9B78-8C7A20D20754}"/>
          </ac:picMkLst>
        </pc:picChg>
      </pc:sldChg>
      <pc:sldChg chg="del">
        <pc:chgData name="Kitazawa Masakiyo" userId="2bf3742da7ad8ecb" providerId="LiveId" clId="{9832DFD1-2CD4-43A4-9847-629EA016FCC1}" dt="2022-10-18T06:48:22.007" v="977" actId="2696"/>
        <pc:sldMkLst>
          <pc:docMk/>
          <pc:sldMk cId="601369771" sldId="533"/>
        </pc:sldMkLst>
      </pc:sldChg>
      <pc:sldChg chg="del">
        <pc:chgData name="Kitazawa Masakiyo" userId="2bf3742da7ad8ecb" providerId="LiveId" clId="{9832DFD1-2CD4-43A4-9847-629EA016FCC1}" dt="2022-10-18T13:23:52.037" v="6171" actId="2696"/>
        <pc:sldMkLst>
          <pc:docMk/>
          <pc:sldMk cId="4168222760" sldId="534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3893212106" sldId="535"/>
        </pc:sldMkLst>
      </pc:sldChg>
      <pc:sldChg chg="addSp delSp modSp mod">
        <pc:chgData name="Kitazawa Masakiyo" userId="2bf3742da7ad8ecb" providerId="LiveId" clId="{9832DFD1-2CD4-43A4-9847-629EA016FCC1}" dt="2022-10-18T12:46:11.403" v="5208"/>
        <pc:sldMkLst>
          <pc:docMk/>
          <pc:sldMk cId="2775258824" sldId="536"/>
        </pc:sldMkLst>
        <pc:spChg chg="del">
          <ac:chgData name="Kitazawa Masakiyo" userId="2bf3742da7ad8ecb" providerId="LiveId" clId="{9832DFD1-2CD4-43A4-9847-629EA016FCC1}" dt="2022-10-18T06:45:58.919" v="969" actId="478"/>
          <ac:spMkLst>
            <pc:docMk/>
            <pc:sldMk cId="2775258824" sldId="536"/>
            <ac:spMk id="11" creationId="{06FE8E3E-76A8-443F-9E02-52AAA29F75FD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17" creationId="{2D29F4DF-1643-470B-B9CF-56B887F91CA1}"/>
          </ac:spMkLst>
        </pc:spChg>
        <pc:spChg chg="del">
          <ac:chgData name="Kitazawa Masakiyo" userId="2bf3742da7ad8ecb" providerId="LiveId" clId="{9832DFD1-2CD4-43A4-9847-629EA016FCC1}" dt="2022-10-18T06:45:58.919" v="969" actId="478"/>
          <ac:spMkLst>
            <pc:docMk/>
            <pc:sldMk cId="2775258824" sldId="536"/>
            <ac:spMk id="19" creationId="{F331B16B-0B5B-4C49-BAEC-3CFB0911D3BB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20" creationId="{45753C71-D203-4BF3-B815-FA02FD50F9B0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21" creationId="{9B78AB44-F704-4DA0-BF13-367C48B647F4}"/>
          </ac:spMkLst>
        </pc:spChg>
        <pc:spChg chg="del">
          <ac:chgData name="Kitazawa Masakiyo" userId="2bf3742da7ad8ecb" providerId="LiveId" clId="{9832DFD1-2CD4-43A4-9847-629EA016FCC1}" dt="2022-10-18T06:45:02.042" v="963" actId="478"/>
          <ac:spMkLst>
            <pc:docMk/>
            <pc:sldMk cId="2775258824" sldId="536"/>
            <ac:spMk id="31" creationId="{8A74CBDF-C920-4F6F-849A-93F64326E072}"/>
          </ac:spMkLst>
        </pc:spChg>
        <pc:spChg chg="mod">
          <ac:chgData name="Kitazawa Masakiyo" userId="2bf3742da7ad8ecb" providerId="LiveId" clId="{9832DFD1-2CD4-43A4-9847-629EA016FCC1}" dt="2022-10-18T12:45:48.073" v="5190" actId="1035"/>
          <ac:spMkLst>
            <pc:docMk/>
            <pc:sldMk cId="2775258824" sldId="536"/>
            <ac:spMk id="36" creationId="{B9BA4445-DE72-4E50-A5D1-9AB679EB3F17}"/>
          </ac:spMkLst>
        </pc:spChg>
        <pc:spChg chg="mod">
          <ac:chgData name="Kitazawa Masakiyo" userId="2bf3742da7ad8ecb" providerId="LiveId" clId="{9832DFD1-2CD4-43A4-9847-629EA016FCC1}" dt="2022-10-18T12:45:27.122" v="5179" actId="14100"/>
          <ac:spMkLst>
            <pc:docMk/>
            <pc:sldMk cId="2775258824" sldId="536"/>
            <ac:spMk id="39" creationId="{511F376F-DF1E-4DB1-B574-145C4604A8BD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41" creationId="{BA25EF99-72ED-4094-B393-23781C86671E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42" creationId="{BF0F43DE-FE6D-4B16-A43D-A02360A11C2F}"/>
          </ac:spMkLst>
        </pc:spChg>
        <pc:spChg chg="del">
          <ac:chgData name="Kitazawa Masakiyo" userId="2bf3742da7ad8ecb" providerId="LiveId" clId="{9832DFD1-2CD4-43A4-9847-629EA016FCC1}" dt="2022-10-18T06:45:13.534" v="965" actId="478"/>
          <ac:spMkLst>
            <pc:docMk/>
            <pc:sldMk cId="2775258824" sldId="536"/>
            <ac:spMk id="48" creationId="{951F9D22-9232-4711-B92E-79E231F264AA}"/>
          </ac:spMkLst>
        </pc:spChg>
        <pc:spChg chg="mod">
          <ac:chgData name="Kitazawa Masakiyo" userId="2bf3742da7ad8ecb" providerId="LiveId" clId="{9832DFD1-2CD4-43A4-9847-629EA016FCC1}" dt="2022-10-18T12:45:53.027" v="5196" actId="1035"/>
          <ac:spMkLst>
            <pc:docMk/>
            <pc:sldMk cId="2775258824" sldId="536"/>
            <ac:spMk id="52" creationId="{4E1B2296-984C-429F-B5E6-92B2AF5126A1}"/>
          </ac:spMkLst>
        </pc:spChg>
        <pc:spChg chg="mod">
          <ac:chgData name="Kitazawa Masakiyo" userId="2bf3742da7ad8ecb" providerId="LiveId" clId="{9832DFD1-2CD4-43A4-9847-629EA016FCC1}" dt="2022-10-18T12:45:34.248" v="5181" actId="14100"/>
          <ac:spMkLst>
            <pc:docMk/>
            <pc:sldMk cId="2775258824" sldId="536"/>
            <ac:spMk id="54" creationId="{DF1F5D4F-1899-40C3-A06E-CB4DA32C4FE9}"/>
          </ac:spMkLst>
        </pc:spChg>
        <pc:spChg chg="mod">
          <ac:chgData name="Kitazawa Masakiyo" userId="2bf3742da7ad8ecb" providerId="LiveId" clId="{9832DFD1-2CD4-43A4-9847-629EA016FCC1}" dt="2022-10-18T12:46:11.403" v="5208"/>
          <ac:spMkLst>
            <pc:docMk/>
            <pc:sldMk cId="2775258824" sldId="536"/>
            <ac:spMk id="55" creationId="{AE57B51E-B88B-4EBA-A1DE-1701DA3C0710}"/>
          </ac:spMkLst>
        </pc:spChg>
        <pc:picChg chg="add mod">
          <ac:chgData name="Kitazawa Masakiyo" userId="2bf3742da7ad8ecb" providerId="LiveId" clId="{9832DFD1-2CD4-43A4-9847-629EA016FCC1}" dt="2022-10-18T12:45:31.121" v="5180" actId="1076"/>
          <ac:picMkLst>
            <pc:docMk/>
            <pc:sldMk cId="2775258824" sldId="536"/>
            <ac:picMk id="5" creationId="{1B415634-CACA-4A7C-B651-ABAC41F60351}"/>
          </ac:picMkLst>
        </pc:picChg>
        <pc:picChg chg="add mod">
          <ac:chgData name="Kitazawa Masakiyo" userId="2bf3742da7ad8ecb" providerId="LiveId" clId="{9832DFD1-2CD4-43A4-9847-629EA016FCC1}" dt="2022-10-18T12:45:38.378" v="5182" actId="1076"/>
          <ac:picMkLst>
            <pc:docMk/>
            <pc:sldMk cId="2775258824" sldId="536"/>
            <ac:picMk id="7" creationId="{2D6AB0E7-C6A8-4985-B800-9A7655684ACB}"/>
          </ac:picMkLst>
        </pc:picChg>
        <pc:picChg chg="del">
          <ac:chgData name="Kitazawa Masakiyo" userId="2bf3742da7ad8ecb" providerId="LiveId" clId="{9832DFD1-2CD4-43A4-9847-629EA016FCC1}" dt="2022-10-18T06:45:58.919" v="969" actId="478"/>
          <ac:picMkLst>
            <pc:docMk/>
            <pc:sldMk cId="2775258824" sldId="536"/>
            <ac:picMk id="10" creationId="{CDFD9113-DA28-495C-9598-D5E45AC8C073}"/>
          </ac:picMkLst>
        </pc:picChg>
        <pc:picChg chg="mod">
          <ac:chgData name="Kitazawa Masakiyo" userId="2bf3742da7ad8ecb" providerId="LiveId" clId="{9832DFD1-2CD4-43A4-9847-629EA016FCC1}" dt="2022-10-18T07:07:20.282" v="1149" actId="1035"/>
          <ac:picMkLst>
            <pc:docMk/>
            <pc:sldMk cId="2775258824" sldId="536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07:07:20.282" v="1149" actId="1035"/>
          <ac:picMkLst>
            <pc:docMk/>
            <pc:sldMk cId="2775258824" sldId="536"/>
            <ac:picMk id="15" creationId="{6B1DAB73-16EC-4A1B-B8AC-B8555ED65775}"/>
          </ac:picMkLst>
        </pc:picChg>
        <pc:picChg chg="del">
          <ac:chgData name="Kitazawa Masakiyo" userId="2bf3742da7ad8ecb" providerId="LiveId" clId="{9832DFD1-2CD4-43A4-9847-629EA016FCC1}" dt="2022-10-18T06:45:02.042" v="963" actId="478"/>
          <ac:picMkLst>
            <pc:docMk/>
            <pc:sldMk cId="2775258824" sldId="536"/>
            <ac:picMk id="27" creationId="{361F595D-1EE0-463B-BC13-47938B27A7B7}"/>
          </ac:picMkLst>
        </pc:picChg>
        <pc:picChg chg="del">
          <ac:chgData name="Kitazawa Masakiyo" userId="2bf3742da7ad8ecb" providerId="LiveId" clId="{9832DFD1-2CD4-43A4-9847-629EA016FCC1}" dt="2022-10-18T06:45:02.042" v="963" actId="478"/>
          <ac:picMkLst>
            <pc:docMk/>
            <pc:sldMk cId="2775258824" sldId="536"/>
            <ac:picMk id="29" creationId="{F3ED5458-E846-4EC1-B225-A01BB6409769}"/>
          </ac:picMkLst>
        </pc:picChg>
        <pc:picChg chg="mod">
          <ac:chgData name="Kitazawa Masakiyo" userId="2bf3742da7ad8ecb" providerId="LiveId" clId="{9832DFD1-2CD4-43A4-9847-629EA016FCC1}" dt="2022-10-18T12:45:48.073" v="5190" actId="1035"/>
          <ac:picMkLst>
            <pc:docMk/>
            <pc:sldMk cId="2775258824" sldId="536"/>
            <ac:picMk id="35" creationId="{A23E54C8-9FB1-407F-A8C8-8D4206DDAAC2}"/>
          </ac:picMkLst>
        </pc:picChg>
        <pc:picChg chg="mod">
          <ac:chgData name="Kitazawa Masakiyo" userId="2bf3742da7ad8ecb" providerId="LiveId" clId="{9832DFD1-2CD4-43A4-9847-629EA016FCC1}" dt="2022-10-18T12:45:48.073" v="5190" actId="1035"/>
          <ac:picMkLst>
            <pc:docMk/>
            <pc:sldMk cId="2775258824" sldId="536"/>
            <ac:picMk id="38" creationId="{540B609E-A3E5-4EC2-94B9-CB3D3C616C5D}"/>
          </ac:picMkLst>
        </pc:picChg>
        <pc:picChg chg="add del mod">
          <ac:chgData name="Kitazawa Masakiyo" userId="2bf3742da7ad8ecb" providerId="LiveId" clId="{9832DFD1-2CD4-43A4-9847-629EA016FCC1}" dt="2022-10-18T06:57:15.671" v="1056"/>
          <ac:picMkLst>
            <pc:docMk/>
            <pc:sldMk cId="2775258824" sldId="536"/>
            <ac:picMk id="43" creationId="{B12C916E-9CA4-4DAD-B04E-1B83CBBEB848}"/>
          </ac:picMkLst>
        </pc:picChg>
        <pc:picChg chg="del">
          <ac:chgData name="Kitazawa Masakiyo" userId="2bf3742da7ad8ecb" providerId="LiveId" clId="{9832DFD1-2CD4-43A4-9847-629EA016FCC1}" dt="2022-10-18T06:45:13.534" v="965" actId="478"/>
          <ac:picMkLst>
            <pc:docMk/>
            <pc:sldMk cId="2775258824" sldId="536"/>
            <ac:picMk id="46" creationId="{D86253A4-567B-465F-90D2-1AE7DC65C7E3}"/>
          </ac:picMkLst>
        </pc:picChg>
        <pc:picChg chg="del">
          <ac:chgData name="Kitazawa Masakiyo" userId="2bf3742da7ad8ecb" providerId="LiveId" clId="{9832DFD1-2CD4-43A4-9847-629EA016FCC1}" dt="2022-10-18T06:45:13.534" v="965" actId="478"/>
          <ac:picMkLst>
            <pc:docMk/>
            <pc:sldMk cId="2775258824" sldId="536"/>
            <ac:picMk id="47" creationId="{23570347-2682-47F2-A91C-F43AED2B6123}"/>
          </ac:picMkLst>
        </pc:picChg>
        <pc:picChg chg="mod">
          <ac:chgData name="Kitazawa Masakiyo" userId="2bf3742da7ad8ecb" providerId="LiveId" clId="{9832DFD1-2CD4-43A4-9847-629EA016FCC1}" dt="2022-10-18T12:45:53.027" v="5196" actId="1035"/>
          <ac:picMkLst>
            <pc:docMk/>
            <pc:sldMk cId="2775258824" sldId="536"/>
            <ac:picMk id="51" creationId="{5664C7D5-1454-4DE4-94D1-86483BA697F0}"/>
          </ac:picMkLst>
        </pc:picChg>
        <pc:picChg chg="mod">
          <ac:chgData name="Kitazawa Masakiyo" userId="2bf3742da7ad8ecb" providerId="LiveId" clId="{9832DFD1-2CD4-43A4-9847-629EA016FCC1}" dt="2022-10-18T12:45:53.027" v="5196" actId="1035"/>
          <ac:picMkLst>
            <pc:docMk/>
            <pc:sldMk cId="2775258824" sldId="536"/>
            <ac:picMk id="53" creationId="{B0CF2457-D11B-4FCC-9171-E45922C8767E}"/>
          </ac:picMkLst>
        </pc:picChg>
        <pc:cxnChg chg="mod">
          <ac:chgData name="Kitazawa Masakiyo" userId="2bf3742da7ad8ecb" providerId="LiveId" clId="{9832DFD1-2CD4-43A4-9847-629EA016FCC1}" dt="2022-10-18T07:07:20.282" v="1149" actId="1035"/>
          <ac:cxnSpMkLst>
            <pc:docMk/>
            <pc:sldMk cId="2775258824" sldId="536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07:07:20.282" v="1149" actId="1035"/>
          <ac:cxnSpMkLst>
            <pc:docMk/>
            <pc:sldMk cId="2775258824" sldId="536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07:07:20.282" v="1149" actId="1035"/>
          <ac:cxnSpMkLst>
            <pc:docMk/>
            <pc:sldMk cId="2775258824" sldId="536"/>
            <ac:cxnSpMk id="16" creationId="{94ADFCCC-E3AD-4C0B-B863-EA28441D3328}"/>
          </ac:cxnSpMkLst>
        </pc:cxnChg>
        <pc:cxnChg chg="del">
          <ac:chgData name="Kitazawa Masakiyo" userId="2bf3742da7ad8ecb" providerId="LiveId" clId="{9832DFD1-2CD4-43A4-9847-629EA016FCC1}" dt="2022-10-18T06:45:02.042" v="963" actId="478"/>
          <ac:cxnSpMkLst>
            <pc:docMk/>
            <pc:sldMk cId="2775258824" sldId="536"/>
            <ac:cxnSpMk id="23" creationId="{BDB3283D-2495-454D-BAE4-54964C3F88D7}"/>
          </ac:cxnSpMkLst>
        </pc:cxnChg>
        <pc:cxnChg chg="del">
          <ac:chgData name="Kitazawa Masakiyo" userId="2bf3742da7ad8ecb" providerId="LiveId" clId="{9832DFD1-2CD4-43A4-9847-629EA016FCC1}" dt="2022-10-18T06:45:02.042" v="963" actId="478"/>
          <ac:cxnSpMkLst>
            <pc:docMk/>
            <pc:sldMk cId="2775258824" sldId="536"/>
            <ac:cxnSpMk id="24" creationId="{FE236FA0-F140-40DE-8132-6F87A9614AAB}"/>
          </ac:cxnSpMkLst>
        </pc:cxnChg>
        <pc:cxnChg chg="mod">
          <ac:chgData name="Kitazawa Masakiyo" userId="2bf3742da7ad8ecb" providerId="LiveId" clId="{9832DFD1-2CD4-43A4-9847-629EA016FCC1}" dt="2022-10-18T12:45:48.073" v="5190" actId="1035"/>
          <ac:cxnSpMkLst>
            <pc:docMk/>
            <pc:sldMk cId="2775258824" sldId="536"/>
            <ac:cxnSpMk id="32" creationId="{6B7B5C87-D175-46A6-B493-9EF58822E0BE}"/>
          </ac:cxnSpMkLst>
        </pc:cxnChg>
        <pc:cxnChg chg="mod">
          <ac:chgData name="Kitazawa Masakiyo" userId="2bf3742da7ad8ecb" providerId="LiveId" clId="{9832DFD1-2CD4-43A4-9847-629EA016FCC1}" dt="2022-10-18T12:45:48.073" v="5190" actId="1035"/>
          <ac:cxnSpMkLst>
            <pc:docMk/>
            <pc:sldMk cId="2775258824" sldId="536"/>
            <ac:cxnSpMk id="33" creationId="{D1DB318E-C5C0-488B-947F-9B0DF31E6C66}"/>
          </ac:cxnSpMkLst>
        </pc:cxnChg>
        <pc:cxnChg chg="del">
          <ac:chgData name="Kitazawa Masakiyo" userId="2bf3742da7ad8ecb" providerId="LiveId" clId="{9832DFD1-2CD4-43A4-9847-629EA016FCC1}" dt="2022-10-18T06:45:13.534" v="965" actId="478"/>
          <ac:cxnSpMkLst>
            <pc:docMk/>
            <pc:sldMk cId="2775258824" sldId="536"/>
            <ac:cxnSpMk id="44" creationId="{22C74F73-DC10-4918-B59B-F953040DA253}"/>
          </ac:cxnSpMkLst>
        </pc:cxnChg>
        <pc:cxnChg chg="del">
          <ac:chgData name="Kitazawa Masakiyo" userId="2bf3742da7ad8ecb" providerId="LiveId" clId="{9832DFD1-2CD4-43A4-9847-629EA016FCC1}" dt="2022-10-18T06:45:13.534" v="965" actId="478"/>
          <ac:cxnSpMkLst>
            <pc:docMk/>
            <pc:sldMk cId="2775258824" sldId="536"/>
            <ac:cxnSpMk id="45" creationId="{3E90CCC6-7D63-4A13-A8C0-C14D0A63BC49}"/>
          </ac:cxnSpMkLst>
        </pc:cxnChg>
        <pc:cxnChg chg="mod">
          <ac:chgData name="Kitazawa Masakiyo" userId="2bf3742da7ad8ecb" providerId="LiveId" clId="{9832DFD1-2CD4-43A4-9847-629EA016FCC1}" dt="2022-10-18T12:45:53.027" v="5196" actId="1035"/>
          <ac:cxnSpMkLst>
            <pc:docMk/>
            <pc:sldMk cId="2775258824" sldId="536"/>
            <ac:cxnSpMk id="49" creationId="{159DA3F7-031B-453A-A219-AB7B36F3D1BF}"/>
          </ac:cxnSpMkLst>
        </pc:cxnChg>
        <pc:cxnChg chg="mod">
          <ac:chgData name="Kitazawa Masakiyo" userId="2bf3742da7ad8ecb" providerId="LiveId" clId="{9832DFD1-2CD4-43A4-9847-629EA016FCC1}" dt="2022-10-18T12:45:53.027" v="5196" actId="1035"/>
          <ac:cxnSpMkLst>
            <pc:docMk/>
            <pc:sldMk cId="2775258824" sldId="536"/>
            <ac:cxnSpMk id="50" creationId="{74ED0CCC-8708-401D-987A-2204D32BFC63}"/>
          </ac:cxnSpMkLst>
        </pc:cxnChg>
      </pc:sldChg>
      <pc:sldChg chg="addSp delSp modSp mod">
        <pc:chgData name="Kitazawa Masakiyo" userId="2bf3742da7ad8ecb" providerId="LiveId" clId="{9832DFD1-2CD4-43A4-9847-629EA016FCC1}" dt="2022-10-19T04:42:57.404" v="6877"/>
        <pc:sldMkLst>
          <pc:docMk/>
          <pc:sldMk cId="3921175366" sldId="538"/>
        </pc:sldMkLst>
        <pc:spChg chg="add mod">
          <ac:chgData name="Kitazawa Masakiyo" userId="2bf3742da7ad8ecb" providerId="LiveId" clId="{9832DFD1-2CD4-43A4-9847-629EA016FCC1}" dt="2022-10-19T04:42:50.527" v="6875"/>
          <ac:spMkLst>
            <pc:docMk/>
            <pc:sldMk cId="3921175366" sldId="538"/>
            <ac:spMk id="33" creationId="{CBE9DC2C-5D65-4346-9E3B-A056F6953F00}"/>
          </ac:spMkLst>
        </pc:spChg>
        <pc:spChg chg="add mod">
          <ac:chgData name="Kitazawa Masakiyo" userId="2bf3742da7ad8ecb" providerId="LiveId" clId="{9832DFD1-2CD4-43A4-9847-629EA016FCC1}" dt="2022-10-19T04:42:50.527" v="6875"/>
          <ac:spMkLst>
            <pc:docMk/>
            <pc:sldMk cId="3921175366" sldId="538"/>
            <ac:spMk id="34" creationId="{C3163838-1D42-43CE-BA23-5CDB3BEB6361}"/>
          </ac:spMkLst>
        </pc:spChg>
        <pc:picChg chg="del">
          <ac:chgData name="Kitazawa Masakiyo" userId="2bf3742da7ad8ecb" providerId="LiveId" clId="{9832DFD1-2CD4-43A4-9847-629EA016FCC1}" dt="2022-10-18T08:48:03.219" v="2271" actId="21"/>
          <ac:picMkLst>
            <pc:docMk/>
            <pc:sldMk cId="3921175366" sldId="538"/>
            <ac:picMk id="28" creationId="{29A32004-3C7B-45D2-A066-7AB78A3F2569}"/>
          </ac:picMkLst>
        </pc:picChg>
        <pc:picChg chg="add del mod">
          <ac:chgData name="Kitazawa Masakiyo" userId="2bf3742da7ad8ecb" providerId="LiveId" clId="{9832DFD1-2CD4-43A4-9847-629EA016FCC1}" dt="2022-10-19T04:42:52.457" v="6876" actId="21"/>
          <ac:picMkLst>
            <pc:docMk/>
            <pc:sldMk cId="3921175366" sldId="538"/>
            <ac:picMk id="32" creationId="{444AD2B9-F18E-49ED-831D-00B2CFD8DB10}"/>
          </ac:picMkLst>
        </pc:picChg>
        <pc:picChg chg="add mod">
          <ac:chgData name="Kitazawa Masakiyo" userId="2bf3742da7ad8ecb" providerId="LiveId" clId="{9832DFD1-2CD4-43A4-9847-629EA016FCC1}" dt="2022-10-19T04:42:57.404" v="6877"/>
          <ac:picMkLst>
            <pc:docMk/>
            <pc:sldMk cId="3921175366" sldId="538"/>
            <ac:picMk id="35" creationId="{C6C4A17E-E6ED-4BAA-8323-3564702C353F}"/>
          </ac:picMkLst>
        </pc:picChg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2558316333" sldId="539"/>
        </pc:sldMkLst>
      </pc:sldChg>
      <pc:sldChg chg="addSp delSp modSp mod delAnim modAnim">
        <pc:chgData name="Kitazawa Masakiyo" userId="2bf3742da7ad8ecb" providerId="LiveId" clId="{9832DFD1-2CD4-43A4-9847-629EA016FCC1}" dt="2022-10-19T04:49:25.094" v="6923" actId="20577"/>
        <pc:sldMkLst>
          <pc:docMk/>
          <pc:sldMk cId="2987530701" sldId="546"/>
        </pc:sldMkLst>
        <pc:spChg chg="mod">
          <ac:chgData name="Kitazawa Masakiyo" userId="2bf3742da7ad8ecb" providerId="LiveId" clId="{9832DFD1-2CD4-43A4-9847-629EA016FCC1}" dt="2022-10-18T13:13:36.352" v="5649" actId="20577"/>
          <ac:spMkLst>
            <pc:docMk/>
            <pc:sldMk cId="2987530701" sldId="546"/>
            <ac:spMk id="2" creationId="{C4675DC0-0F9C-4F05-9D00-601D262E0161}"/>
          </ac:spMkLst>
        </pc:spChg>
        <pc:spChg chg="mod">
          <ac:chgData name="Kitazawa Masakiyo" userId="2bf3742da7ad8ecb" providerId="LiveId" clId="{9832DFD1-2CD4-43A4-9847-629EA016FCC1}" dt="2022-10-18T13:14:28.622" v="5698" actId="1076"/>
          <ac:spMkLst>
            <pc:docMk/>
            <pc:sldMk cId="2987530701" sldId="546"/>
            <ac:spMk id="7" creationId="{073B99D5-3547-4BBA-888B-13A647979981}"/>
          </ac:spMkLst>
        </pc:spChg>
        <pc:spChg chg="mod">
          <ac:chgData name="Kitazawa Masakiyo" userId="2bf3742da7ad8ecb" providerId="LiveId" clId="{9832DFD1-2CD4-43A4-9847-629EA016FCC1}" dt="2022-10-18T13:13:55.252" v="5681" actId="1076"/>
          <ac:spMkLst>
            <pc:docMk/>
            <pc:sldMk cId="2987530701" sldId="546"/>
            <ac:spMk id="14" creationId="{B74629B3-7C3C-4F52-838A-F12D172B16C4}"/>
          </ac:spMkLst>
        </pc:spChg>
        <pc:spChg chg="mod">
          <ac:chgData name="Kitazawa Masakiyo" userId="2bf3742da7ad8ecb" providerId="LiveId" clId="{9832DFD1-2CD4-43A4-9847-629EA016FCC1}" dt="2022-10-18T13:13:58.397" v="5682" actId="14100"/>
          <ac:spMkLst>
            <pc:docMk/>
            <pc:sldMk cId="2987530701" sldId="546"/>
            <ac:spMk id="17" creationId="{3E13E4D9-EE98-4B24-8B0D-5AFB6A85F06E}"/>
          </ac:spMkLst>
        </pc:spChg>
        <pc:spChg chg="mod">
          <ac:chgData name="Kitazawa Masakiyo" userId="2bf3742da7ad8ecb" providerId="LiveId" clId="{9832DFD1-2CD4-43A4-9847-629EA016FCC1}" dt="2022-10-19T04:49:15.111" v="6911" actId="20577"/>
          <ac:spMkLst>
            <pc:docMk/>
            <pc:sldMk cId="2987530701" sldId="546"/>
            <ac:spMk id="27" creationId="{22050600-8A8C-4B9B-A6B2-0D22E3C00D56}"/>
          </ac:spMkLst>
        </pc:spChg>
        <pc:spChg chg="mod">
          <ac:chgData name="Kitazawa Masakiyo" userId="2bf3742da7ad8ecb" providerId="LiveId" clId="{9832DFD1-2CD4-43A4-9847-629EA016FCC1}" dt="2022-10-19T04:49:25.094" v="6923" actId="20577"/>
          <ac:spMkLst>
            <pc:docMk/>
            <pc:sldMk cId="2987530701" sldId="546"/>
            <ac:spMk id="28" creationId="{7897A522-2C11-412B-8977-844F4FAA1981}"/>
          </ac:spMkLst>
        </pc:spChg>
        <pc:spChg chg="mod">
          <ac:chgData name="Kitazawa Masakiyo" userId="2bf3742da7ad8ecb" providerId="LiveId" clId="{9832DFD1-2CD4-43A4-9847-629EA016FCC1}" dt="2022-10-18T13:16:02.580" v="5854" actId="1076"/>
          <ac:spMkLst>
            <pc:docMk/>
            <pc:sldMk cId="2987530701" sldId="546"/>
            <ac:spMk id="29" creationId="{1B20055C-C48C-4E28-B362-EEEFDF8179A9}"/>
          </ac:spMkLst>
        </pc:spChg>
        <pc:picChg chg="mod">
          <ac:chgData name="Kitazawa Masakiyo" userId="2bf3742da7ad8ecb" providerId="LiveId" clId="{9832DFD1-2CD4-43A4-9847-629EA016FCC1}" dt="2022-10-18T13:14:28.622" v="5698" actId="1076"/>
          <ac:picMkLst>
            <pc:docMk/>
            <pc:sldMk cId="2987530701" sldId="546"/>
            <ac:picMk id="9" creationId="{7FF47C04-07F9-486C-8AAA-95F3DD930BCA}"/>
          </ac:picMkLst>
        </pc:picChg>
        <pc:picChg chg="del mod">
          <ac:chgData name="Kitazawa Masakiyo" userId="2bf3742da7ad8ecb" providerId="LiveId" clId="{9832DFD1-2CD4-43A4-9847-629EA016FCC1}" dt="2022-10-18T13:42:39.301" v="6552" actId="21"/>
          <ac:picMkLst>
            <pc:docMk/>
            <pc:sldMk cId="2987530701" sldId="546"/>
            <ac:picMk id="22" creationId="{DDDFD6D0-C71A-48D5-8C8B-E19EBAF4A48F}"/>
          </ac:picMkLst>
        </pc:picChg>
        <pc:picChg chg="add mod">
          <ac:chgData name="Kitazawa Masakiyo" userId="2bf3742da7ad8ecb" providerId="LiveId" clId="{9832DFD1-2CD4-43A4-9847-629EA016FCC1}" dt="2022-10-18T13:42:43.560" v="6553"/>
          <ac:picMkLst>
            <pc:docMk/>
            <pc:sldMk cId="2987530701" sldId="546"/>
            <ac:picMk id="24" creationId="{7C04A061-19C9-40EF-8F01-35009C38B7A0}"/>
          </ac:picMkLst>
        </pc:picChg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2218744270" sldId="560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1925253156" sldId="561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2947403293" sldId="566"/>
        </pc:sldMkLst>
      </pc:sldChg>
      <pc:sldChg chg="delSp modSp mod">
        <pc:chgData name="Kitazawa Masakiyo" userId="2bf3742da7ad8ecb" providerId="LiveId" clId="{9832DFD1-2CD4-43A4-9847-629EA016FCC1}" dt="2022-10-18T12:18:49.265" v="4246" actId="478"/>
        <pc:sldMkLst>
          <pc:docMk/>
          <pc:sldMk cId="1450101384" sldId="567"/>
        </pc:sldMkLst>
        <pc:spChg chg="mod">
          <ac:chgData name="Kitazawa Masakiyo" userId="2bf3742da7ad8ecb" providerId="LiveId" clId="{9832DFD1-2CD4-43A4-9847-629EA016FCC1}" dt="2022-10-18T12:17:02.639" v="4149" actId="20577"/>
          <ac:spMkLst>
            <pc:docMk/>
            <pc:sldMk cId="1450101384" sldId="567"/>
            <ac:spMk id="2" creationId="{C9C00370-384A-0E09-8A40-11788AF1FBF2}"/>
          </ac:spMkLst>
        </pc:spChg>
        <pc:spChg chg="mod">
          <ac:chgData name="Kitazawa Masakiyo" userId="2bf3742da7ad8ecb" providerId="LiveId" clId="{9832DFD1-2CD4-43A4-9847-629EA016FCC1}" dt="2022-10-18T12:17:12.594" v="4161" actId="6549"/>
          <ac:spMkLst>
            <pc:docMk/>
            <pc:sldMk cId="1450101384" sldId="567"/>
            <ac:spMk id="9" creationId="{CA6D19A8-CE43-AF22-BF9E-7468E9DA4B98}"/>
          </ac:spMkLst>
        </pc:spChg>
        <pc:spChg chg="mod">
          <ac:chgData name="Kitazawa Masakiyo" userId="2bf3742da7ad8ecb" providerId="LiveId" clId="{9832DFD1-2CD4-43A4-9847-629EA016FCC1}" dt="2022-10-18T12:18:25.977" v="4245" actId="20577"/>
          <ac:spMkLst>
            <pc:docMk/>
            <pc:sldMk cId="1450101384" sldId="567"/>
            <ac:spMk id="18" creationId="{7953C35F-4CD2-24C1-FB59-6A67E1D09EF4}"/>
          </ac:spMkLst>
        </pc:spChg>
        <pc:spChg chg="del">
          <ac:chgData name="Kitazawa Masakiyo" userId="2bf3742da7ad8ecb" providerId="LiveId" clId="{9832DFD1-2CD4-43A4-9847-629EA016FCC1}" dt="2022-10-18T12:18:49.265" v="4246" actId="478"/>
          <ac:spMkLst>
            <pc:docMk/>
            <pc:sldMk cId="1450101384" sldId="567"/>
            <ac:spMk id="19" creationId="{B5DC9FB1-B0A9-AB55-AA51-08A7CA100988}"/>
          </ac:spMkLst>
        </pc:spChg>
      </pc:sldChg>
      <pc:sldChg chg="modSp mod">
        <pc:chgData name="Kitazawa Masakiyo" userId="2bf3742da7ad8ecb" providerId="LiveId" clId="{9832DFD1-2CD4-43A4-9847-629EA016FCC1}" dt="2022-10-18T07:21:16.688" v="1234" actId="20577"/>
        <pc:sldMkLst>
          <pc:docMk/>
          <pc:sldMk cId="2623818972" sldId="568"/>
        </pc:sldMkLst>
        <pc:spChg chg="mod">
          <ac:chgData name="Kitazawa Masakiyo" userId="2bf3742da7ad8ecb" providerId="LiveId" clId="{9832DFD1-2CD4-43A4-9847-629EA016FCC1}" dt="2022-10-18T07:21:16.688" v="1234" actId="20577"/>
          <ac:spMkLst>
            <pc:docMk/>
            <pc:sldMk cId="2623818972" sldId="568"/>
            <ac:spMk id="2" creationId="{38011E95-CDCE-7E58-7332-70B71B28BF67}"/>
          </ac:spMkLst>
        </pc:spChg>
      </pc:sldChg>
      <pc:sldChg chg="addSp delSp modSp mod">
        <pc:chgData name="Kitazawa Masakiyo" userId="2bf3742da7ad8ecb" providerId="LiveId" clId="{9832DFD1-2CD4-43A4-9847-629EA016FCC1}" dt="2022-10-18T12:58:50.498" v="5553" actId="166"/>
        <pc:sldMkLst>
          <pc:docMk/>
          <pc:sldMk cId="3675266306" sldId="569"/>
        </pc:sldMkLst>
        <pc:spChg chg="del">
          <ac:chgData name="Kitazawa Masakiyo" userId="2bf3742da7ad8ecb" providerId="LiveId" clId="{9832DFD1-2CD4-43A4-9847-629EA016FCC1}" dt="2022-10-18T02:09:21.129" v="257" actId="478"/>
          <ac:spMkLst>
            <pc:docMk/>
            <pc:sldMk cId="3675266306" sldId="569"/>
            <ac:spMk id="25" creationId="{D2D3B3A3-5D1B-40E8-AAFC-771143D6ABD4}"/>
          </ac:spMkLst>
        </pc:spChg>
        <pc:spChg chg="del">
          <ac:chgData name="Kitazawa Masakiyo" userId="2bf3742da7ad8ecb" providerId="LiveId" clId="{9832DFD1-2CD4-43A4-9847-629EA016FCC1}" dt="2022-10-18T02:09:19.203" v="256" actId="478"/>
          <ac:spMkLst>
            <pc:docMk/>
            <pc:sldMk cId="3675266306" sldId="569"/>
            <ac:spMk id="26" creationId="{19B17319-CD12-4BA8-9B51-EF0731AAA5EB}"/>
          </ac:spMkLst>
        </pc:spChg>
        <pc:spChg chg="add del mod">
          <ac:chgData name="Kitazawa Masakiyo" userId="2bf3742da7ad8ecb" providerId="LiveId" clId="{9832DFD1-2CD4-43A4-9847-629EA016FCC1}" dt="2022-10-18T02:08:39.944" v="247" actId="478"/>
          <ac:spMkLst>
            <pc:docMk/>
            <pc:sldMk cId="3675266306" sldId="569"/>
            <ac:spMk id="35" creationId="{354C52F7-03C0-4E77-85C3-76107EB171CB}"/>
          </ac:spMkLst>
        </pc:spChg>
        <pc:spChg chg="add del mod">
          <ac:chgData name="Kitazawa Masakiyo" userId="2bf3742da7ad8ecb" providerId="LiveId" clId="{9832DFD1-2CD4-43A4-9847-629EA016FCC1}" dt="2022-10-18T02:08:41.549" v="249" actId="478"/>
          <ac:spMkLst>
            <pc:docMk/>
            <pc:sldMk cId="3675266306" sldId="569"/>
            <ac:spMk id="36" creationId="{84A1538F-E9B6-4EDA-A5C0-DF4D5FF33FF9}"/>
          </ac:spMkLst>
        </pc:spChg>
        <pc:spChg chg="add del mod">
          <ac:chgData name="Kitazawa Masakiyo" userId="2bf3742da7ad8ecb" providerId="LiveId" clId="{9832DFD1-2CD4-43A4-9847-629EA016FCC1}" dt="2022-10-18T02:08:40.867" v="248" actId="478"/>
          <ac:spMkLst>
            <pc:docMk/>
            <pc:sldMk cId="3675266306" sldId="569"/>
            <ac:spMk id="37" creationId="{A1E12835-ED16-4A8B-9A93-AD832FFFADA5}"/>
          </ac:spMkLst>
        </pc:spChg>
        <pc:spChg chg="add del mod">
          <ac:chgData name="Kitazawa Masakiyo" userId="2bf3742da7ad8ecb" providerId="LiveId" clId="{9832DFD1-2CD4-43A4-9847-629EA016FCC1}" dt="2022-10-18T02:08:31.493" v="245" actId="478"/>
          <ac:spMkLst>
            <pc:docMk/>
            <pc:sldMk cId="3675266306" sldId="569"/>
            <ac:spMk id="38" creationId="{2E742F20-33DE-448A-BC6F-D21579E4EF6A}"/>
          </ac:spMkLst>
        </pc:spChg>
        <pc:spChg chg="add del mod">
          <ac:chgData name="Kitazawa Masakiyo" userId="2bf3742da7ad8ecb" providerId="LiveId" clId="{9832DFD1-2CD4-43A4-9847-629EA016FCC1}" dt="2022-10-18T02:08:48.023" v="254" actId="478"/>
          <ac:spMkLst>
            <pc:docMk/>
            <pc:sldMk cId="3675266306" sldId="569"/>
            <ac:spMk id="39" creationId="{D52F017C-35E8-4BEB-81B3-58680B44F4A7}"/>
          </ac:spMkLst>
        </pc:spChg>
        <pc:spChg chg="add del mod">
          <ac:chgData name="Kitazawa Masakiyo" userId="2bf3742da7ad8ecb" providerId="LiveId" clId="{9832DFD1-2CD4-43A4-9847-629EA016FCC1}" dt="2022-10-18T02:08:46.651" v="253" actId="478"/>
          <ac:spMkLst>
            <pc:docMk/>
            <pc:sldMk cId="3675266306" sldId="569"/>
            <ac:spMk id="40" creationId="{F4368D20-FD56-471D-BF01-418356305C14}"/>
          </ac:spMkLst>
        </pc:spChg>
        <pc:spChg chg="add del mod">
          <ac:chgData name="Kitazawa Masakiyo" userId="2bf3742da7ad8ecb" providerId="LiveId" clId="{9832DFD1-2CD4-43A4-9847-629EA016FCC1}" dt="2022-10-18T02:08:58.682" v="255" actId="478"/>
          <ac:spMkLst>
            <pc:docMk/>
            <pc:sldMk cId="3675266306" sldId="569"/>
            <ac:spMk id="41" creationId="{08B6A8E8-4C79-4B68-8596-5B016BB87B9D}"/>
          </ac:spMkLst>
        </pc:spChg>
        <pc:spChg chg="add del mod">
          <ac:chgData name="Kitazawa Masakiyo" userId="2bf3742da7ad8ecb" providerId="LiveId" clId="{9832DFD1-2CD4-43A4-9847-629EA016FCC1}" dt="2022-10-18T02:08:44.601" v="252" actId="478"/>
          <ac:spMkLst>
            <pc:docMk/>
            <pc:sldMk cId="3675266306" sldId="569"/>
            <ac:spMk id="42" creationId="{74F4290A-BBF5-4CC5-B5C0-FF363A4CB2A3}"/>
          </ac:spMkLst>
        </pc:spChg>
        <pc:spChg chg="add del mod">
          <ac:chgData name="Kitazawa Masakiyo" userId="2bf3742da7ad8ecb" providerId="LiveId" clId="{9832DFD1-2CD4-43A4-9847-629EA016FCC1}" dt="2022-10-18T02:08:42.380" v="250" actId="478"/>
          <ac:spMkLst>
            <pc:docMk/>
            <pc:sldMk cId="3675266306" sldId="569"/>
            <ac:spMk id="48" creationId="{3C978E57-B3B1-4E86-BA16-2B1D0FB11A02}"/>
          </ac:spMkLst>
        </pc:spChg>
        <pc:spChg chg="add mod">
          <ac:chgData name="Kitazawa Masakiyo" userId="2bf3742da7ad8ecb" providerId="LiveId" clId="{9832DFD1-2CD4-43A4-9847-629EA016FCC1}" dt="2022-10-18T02:08:36.692" v="246" actId="164"/>
          <ac:spMkLst>
            <pc:docMk/>
            <pc:sldMk cId="3675266306" sldId="569"/>
            <ac:spMk id="51" creationId="{8F87E274-6B9A-442D-A733-D6489B9C6BBC}"/>
          </ac:spMkLst>
        </pc:spChg>
        <pc:spChg chg="add mod">
          <ac:chgData name="Kitazawa Masakiyo" userId="2bf3742da7ad8ecb" providerId="LiveId" clId="{9832DFD1-2CD4-43A4-9847-629EA016FCC1}" dt="2022-10-18T02:08:36.692" v="246" actId="164"/>
          <ac:spMkLst>
            <pc:docMk/>
            <pc:sldMk cId="3675266306" sldId="569"/>
            <ac:spMk id="52" creationId="{5B1A3D5F-1748-4BEA-BB0F-8AD7FCDF4FF0}"/>
          </ac:spMkLst>
        </pc:spChg>
        <pc:grpChg chg="ord">
          <ac:chgData name="Kitazawa Masakiyo" userId="2bf3742da7ad8ecb" providerId="LiveId" clId="{9832DFD1-2CD4-43A4-9847-629EA016FCC1}" dt="2022-10-18T12:58:50.498" v="5553" actId="166"/>
          <ac:grpSpMkLst>
            <pc:docMk/>
            <pc:sldMk cId="3675266306" sldId="569"/>
            <ac:grpSpMk id="3" creationId="{3BFE8B08-0CD5-41A8-8669-30204B6A533B}"/>
          </ac:grpSpMkLst>
        </pc:grpChg>
        <pc:grpChg chg="add mod">
          <ac:chgData name="Kitazawa Masakiyo" userId="2bf3742da7ad8ecb" providerId="LiveId" clId="{9832DFD1-2CD4-43A4-9847-629EA016FCC1}" dt="2022-10-18T02:08:36.692" v="246" actId="164"/>
          <ac:grpSpMkLst>
            <pc:docMk/>
            <pc:sldMk cId="3675266306" sldId="569"/>
            <ac:grpSpMk id="7" creationId="{0D51FA0B-47AE-4E1C-895B-7DAC7F4CF1B0}"/>
          </ac:grpSpMkLst>
        </pc:grpChg>
        <pc:grpChg chg="del">
          <ac:chgData name="Kitazawa Masakiyo" userId="2bf3742da7ad8ecb" providerId="LiveId" clId="{9832DFD1-2CD4-43A4-9847-629EA016FCC1}" dt="2022-10-18T02:06:59.255" v="239" actId="478"/>
          <ac:grpSpMkLst>
            <pc:docMk/>
            <pc:sldMk cId="3675266306" sldId="569"/>
            <ac:grpSpMk id="27" creationId="{D56095D4-D1AA-46D2-8FEA-E8C4BAFF754C}"/>
          </ac:grpSpMkLst>
        </pc:grpChg>
        <pc:grpChg chg="del">
          <ac:chgData name="Kitazawa Masakiyo" userId="2bf3742da7ad8ecb" providerId="LiveId" clId="{9832DFD1-2CD4-43A4-9847-629EA016FCC1}" dt="2022-10-18T02:07:00.320" v="240" actId="478"/>
          <ac:grpSpMkLst>
            <pc:docMk/>
            <pc:sldMk cId="3675266306" sldId="569"/>
            <ac:grpSpMk id="30" creationId="{BF979EDF-22E6-4DBE-B7AD-61705716FFA4}"/>
          </ac:grpSpMkLst>
        </pc:grpChg>
      </pc:sldChg>
      <pc:sldChg chg="delSp del mod">
        <pc:chgData name="Kitazawa Masakiyo" userId="2bf3742da7ad8ecb" providerId="LiveId" clId="{9832DFD1-2CD4-43A4-9847-629EA016FCC1}" dt="2022-10-18T02:12:47.547" v="275" actId="2696"/>
        <pc:sldMkLst>
          <pc:docMk/>
          <pc:sldMk cId="3231512991" sldId="570"/>
        </pc:sldMkLst>
        <pc:spChg chg="del">
          <ac:chgData name="Kitazawa Masakiyo" userId="2bf3742da7ad8ecb" providerId="LiveId" clId="{9832DFD1-2CD4-43A4-9847-629EA016FCC1}" dt="2022-10-18T02:10:24.896" v="259" actId="21"/>
          <ac:spMkLst>
            <pc:docMk/>
            <pc:sldMk cId="3231512991" sldId="570"/>
            <ac:spMk id="51" creationId="{8F87E274-6B9A-442D-A733-D6489B9C6BBC}"/>
          </ac:spMkLst>
        </pc:spChg>
        <pc:spChg chg="del">
          <ac:chgData name="Kitazawa Masakiyo" userId="2bf3742da7ad8ecb" providerId="LiveId" clId="{9832DFD1-2CD4-43A4-9847-629EA016FCC1}" dt="2022-10-18T02:10:23.826" v="258" actId="21"/>
          <ac:spMkLst>
            <pc:docMk/>
            <pc:sldMk cId="3231512991" sldId="570"/>
            <ac:spMk id="52" creationId="{5B1A3D5F-1748-4BEA-BB0F-8AD7FCDF4FF0}"/>
          </ac:spMkLst>
        </pc:spChg>
      </pc:sldChg>
      <pc:sldChg chg="addSp delSp modSp mod delAnim modAnim">
        <pc:chgData name="Kitazawa Masakiyo" userId="2bf3742da7ad8ecb" providerId="LiveId" clId="{9832DFD1-2CD4-43A4-9847-629EA016FCC1}" dt="2022-10-18T12:58:59.457" v="5554" actId="166"/>
        <pc:sldMkLst>
          <pc:docMk/>
          <pc:sldMk cId="3723913878" sldId="571"/>
        </pc:sldMkLst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29" creationId="{53EA7FB4-5AD2-40F4-84D1-2339BC2FE9F9}"/>
          </ac:spMkLst>
        </pc:spChg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30" creationId="{8A3F6C7B-1248-4164-82EC-8EB21550F221}"/>
          </ac:spMkLst>
        </pc:spChg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31" creationId="{F9D6BBF2-5222-4D17-8F89-FA2640FE0344}"/>
          </ac:spMkLst>
        </pc:spChg>
        <pc:spChg chg="add mod">
          <ac:chgData name="Kitazawa Masakiyo" userId="2bf3742da7ad8ecb" providerId="LiveId" clId="{9832DFD1-2CD4-43A4-9847-629EA016FCC1}" dt="2022-10-18T02:12:38.571" v="274" actId="14861"/>
          <ac:spMkLst>
            <pc:docMk/>
            <pc:sldMk cId="3723913878" sldId="571"/>
            <ac:spMk id="32" creationId="{CE54A54F-D975-44C9-B417-09C48BD8FCBE}"/>
          </ac:spMkLst>
        </pc:spChg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35" creationId="{3FF20764-94D8-48AF-B7B7-394BB582C298}"/>
          </ac:spMkLst>
        </pc:spChg>
        <pc:spChg chg="add mod">
          <ac:chgData name="Kitazawa Masakiyo" userId="2bf3742da7ad8ecb" providerId="LiveId" clId="{9832DFD1-2CD4-43A4-9847-629EA016FCC1}" dt="2022-10-18T02:12:15.157" v="271" actId="14838"/>
          <ac:spMkLst>
            <pc:docMk/>
            <pc:sldMk cId="3723913878" sldId="571"/>
            <ac:spMk id="36" creationId="{C5484E66-7A3D-421B-8184-631217C3243D}"/>
          </ac:spMkLst>
        </pc:spChg>
        <pc:spChg chg="add mod">
          <ac:chgData name="Kitazawa Masakiyo" userId="2bf3742da7ad8ecb" providerId="LiveId" clId="{9832DFD1-2CD4-43A4-9847-629EA016FCC1}" dt="2022-10-18T02:12:15.157" v="271" actId="14838"/>
          <ac:spMkLst>
            <pc:docMk/>
            <pc:sldMk cId="3723913878" sldId="571"/>
            <ac:spMk id="37" creationId="{D05B92E7-152F-4A8A-8281-02248362201D}"/>
          </ac:spMkLst>
        </pc:spChg>
        <pc:spChg chg="add mod">
          <ac:chgData name="Kitazawa Masakiyo" userId="2bf3742da7ad8ecb" providerId="LiveId" clId="{9832DFD1-2CD4-43A4-9847-629EA016FCC1}" dt="2022-10-18T02:12:15.157" v="271" actId="14838"/>
          <ac:spMkLst>
            <pc:docMk/>
            <pc:sldMk cId="3723913878" sldId="571"/>
            <ac:spMk id="38" creationId="{18ADA60D-9B2F-462D-812C-E4659503605D}"/>
          </ac:spMkLst>
        </pc:spChg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39" creationId="{74BC6B87-4336-4779-93AC-F90EE0B5289E}"/>
          </ac:spMkLst>
        </pc:spChg>
        <pc:grpChg chg="ord">
          <ac:chgData name="Kitazawa Masakiyo" userId="2bf3742da7ad8ecb" providerId="LiveId" clId="{9832DFD1-2CD4-43A4-9847-629EA016FCC1}" dt="2022-10-18T12:58:59.457" v="5554" actId="166"/>
          <ac:grpSpMkLst>
            <pc:docMk/>
            <pc:sldMk cId="3723913878" sldId="571"/>
            <ac:grpSpMk id="3" creationId="{3BFE8B08-0CD5-41A8-8669-30204B6A533B}"/>
          </ac:grpSpMkLst>
        </pc:grpChg>
        <pc:picChg chg="add mod">
          <ac:chgData name="Kitazawa Masakiyo" userId="2bf3742da7ad8ecb" providerId="LiveId" clId="{9832DFD1-2CD4-43A4-9847-629EA016FCC1}" dt="2022-10-18T02:13:09.330" v="279" actId="1076"/>
          <ac:picMkLst>
            <pc:docMk/>
            <pc:sldMk cId="3723913878" sldId="571"/>
            <ac:picMk id="40" creationId="{FF197BF0-6615-4D24-97C0-874E43230C70}"/>
          </ac:picMkLst>
        </pc:picChg>
        <pc:picChg chg="add del mod">
          <ac:chgData name="Kitazawa Masakiyo" userId="2bf3742da7ad8ecb" providerId="LiveId" clId="{9832DFD1-2CD4-43A4-9847-629EA016FCC1}" dt="2022-10-18T10:26:35.112" v="3250" actId="21"/>
          <ac:picMkLst>
            <pc:docMk/>
            <pc:sldMk cId="3723913878" sldId="571"/>
            <ac:picMk id="41" creationId="{01E6A1A6-DA96-492B-873F-BB2548776BDB}"/>
          </ac:picMkLst>
        </pc:picChg>
      </pc:sldChg>
      <pc:sldChg chg="addSp delSp modSp mod ord modAnim">
        <pc:chgData name="Kitazawa Masakiyo" userId="2bf3742da7ad8ecb" providerId="LiveId" clId="{9832DFD1-2CD4-43A4-9847-629EA016FCC1}" dt="2022-10-19T04:32:33.700" v="6869" actId="14100"/>
        <pc:sldMkLst>
          <pc:docMk/>
          <pc:sldMk cId="256998418" sldId="572"/>
        </pc:sldMkLst>
        <pc:spChg chg="mod">
          <ac:chgData name="Kitazawa Masakiyo" userId="2bf3742da7ad8ecb" providerId="LiveId" clId="{9832DFD1-2CD4-43A4-9847-629EA016FCC1}" dt="2022-10-18T03:05:44.032" v="490" actId="20577"/>
          <ac:spMkLst>
            <pc:docMk/>
            <pc:sldMk cId="256998418" sldId="572"/>
            <ac:spMk id="2" creationId="{A836448A-86F6-4584-872C-21F11576C2BF}"/>
          </ac:spMkLst>
        </pc:spChg>
        <pc:spChg chg="del mod">
          <ac:chgData name="Kitazawa Masakiyo" userId="2bf3742da7ad8ecb" providerId="LiveId" clId="{9832DFD1-2CD4-43A4-9847-629EA016FCC1}" dt="2022-10-18T03:07:12.748" v="504" actId="478"/>
          <ac:spMkLst>
            <pc:docMk/>
            <pc:sldMk cId="256998418" sldId="572"/>
            <ac:spMk id="11" creationId="{06FE8E3E-76A8-443F-9E02-52AAA29F75FD}"/>
          </ac:spMkLst>
        </pc:spChg>
        <pc:spChg chg="mod">
          <ac:chgData name="Kitazawa Masakiyo" userId="2bf3742da7ad8ecb" providerId="LiveId" clId="{9832DFD1-2CD4-43A4-9847-629EA016FCC1}" dt="2022-10-18T06:33:04.366" v="677" actId="1076"/>
          <ac:spMkLst>
            <pc:docMk/>
            <pc:sldMk cId="256998418" sldId="572"/>
            <ac:spMk id="17" creationId="{2D29F4DF-1643-470B-B9CF-56B887F91CA1}"/>
          </ac:spMkLst>
        </pc:spChg>
        <pc:spChg chg="mod">
          <ac:chgData name="Kitazawa Masakiyo" userId="2bf3742da7ad8ecb" providerId="LiveId" clId="{9832DFD1-2CD4-43A4-9847-629EA016FCC1}" dt="2022-10-18T06:29:50.702" v="611" actId="1076"/>
          <ac:spMkLst>
            <pc:docMk/>
            <pc:sldMk cId="256998418" sldId="572"/>
            <ac:spMk id="19" creationId="{F331B16B-0B5B-4C49-BAEC-3CFB0911D3BB}"/>
          </ac:spMkLst>
        </pc:spChg>
        <pc:spChg chg="del">
          <ac:chgData name="Kitazawa Masakiyo" userId="2bf3742da7ad8ecb" providerId="LiveId" clId="{9832DFD1-2CD4-43A4-9847-629EA016FCC1}" dt="2022-10-18T03:15:54.583" v="508" actId="478"/>
          <ac:spMkLst>
            <pc:docMk/>
            <pc:sldMk cId="256998418" sldId="572"/>
            <ac:spMk id="20" creationId="{45753C71-D203-4BF3-B815-FA02FD50F9B0}"/>
          </ac:spMkLst>
        </pc:spChg>
        <pc:spChg chg="add del mod">
          <ac:chgData name="Kitazawa Masakiyo" userId="2bf3742da7ad8ecb" providerId="LiveId" clId="{9832DFD1-2CD4-43A4-9847-629EA016FCC1}" dt="2022-10-18T06:29:17.651" v="606" actId="478"/>
          <ac:spMkLst>
            <pc:docMk/>
            <pc:sldMk cId="256998418" sldId="572"/>
            <ac:spMk id="24" creationId="{69A98F56-A24D-460D-8230-AEF90B137D7F}"/>
          </ac:spMkLst>
        </pc:spChg>
        <pc:spChg chg="add del mod">
          <ac:chgData name="Kitazawa Masakiyo" userId="2bf3742da7ad8ecb" providerId="LiveId" clId="{9832DFD1-2CD4-43A4-9847-629EA016FCC1}" dt="2022-10-18T03:02:22.297" v="437" actId="478"/>
          <ac:spMkLst>
            <pc:docMk/>
            <pc:sldMk cId="256998418" sldId="572"/>
            <ac:spMk id="25" creationId="{16D5020C-BDA7-4385-A571-C4F1CF798EB3}"/>
          </ac:spMkLst>
        </pc:spChg>
        <pc:spChg chg="add del mod">
          <ac:chgData name="Kitazawa Masakiyo" userId="2bf3742da7ad8ecb" providerId="LiveId" clId="{9832DFD1-2CD4-43A4-9847-629EA016FCC1}" dt="2022-10-18T06:29:17.651" v="606" actId="478"/>
          <ac:spMkLst>
            <pc:docMk/>
            <pc:sldMk cId="256998418" sldId="572"/>
            <ac:spMk id="26" creationId="{FC5EB55D-2044-4BBA-A0BB-507140147702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29" creationId="{9C00697F-7FF5-4E7F-89F1-EFCF7494583D}"/>
          </ac:spMkLst>
        </pc:spChg>
        <pc:spChg chg="add del mod">
          <ac:chgData name="Kitazawa Masakiyo" userId="2bf3742da7ad8ecb" providerId="LiveId" clId="{9832DFD1-2CD4-43A4-9847-629EA016FCC1}" dt="2022-10-18T03:29:02.155" v="520" actId="478"/>
          <ac:spMkLst>
            <pc:docMk/>
            <pc:sldMk cId="256998418" sldId="572"/>
            <ac:spMk id="31" creationId="{976FCF9C-B3A6-47BF-A470-E7D6DA2A2CFD}"/>
          </ac:spMkLst>
        </pc:spChg>
        <pc:spChg chg="add del mod">
          <ac:chgData name="Kitazawa Masakiyo" userId="2bf3742da7ad8ecb" providerId="LiveId" clId="{9832DFD1-2CD4-43A4-9847-629EA016FCC1}" dt="2022-10-18T03:29:02.155" v="520" actId="478"/>
          <ac:spMkLst>
            <pc:docMk/>
            <pc:sldMk cId="256998418" sldId="572"/>
            <ac:spMk id="32" creationId="{100DB034-2CF2-4688-A8A2-1D8BDD6B7471}"/>
          </ac:spMkLst>
        </pc:spChg>
        <pc:spChg chg="add del mod">
          <ac:chgData name="Kitazawa Masakiyo" userId="2bf3742da7ad8ecb" providerId="LiveId" clId="{9832DFD1-2CD4-43A4-9847-629EA016FCC1}" dt="2022-10-18T03:29:02.155" v="520" actId="478"/>
          <ac:spMkLst>
            <pc:docMk/>
            <pc:sldMk cId="256998418" sldId="572"/>
            <ac:spMk id="33" creationId="{5FD48BFA-0EBF-4FD0-BD8D-E321408624D0}"/>
          </ac:spMkLst>
        </pc:spChg>
        <pc:spChg chg="add del mod">
          <ac:chgData name="Kitazawa Masakiyo" userId="2bf3742da7ad8ecb" providerId="LiveId" clId="{9832DFD1-2CD4-43A4-9847-629EA016FCC1}" dt="2022-10-18T03:29:02.155" v="520" actId="478"/>
          <ac:spMkLst>
            <pc:docMk/>
            <pc:sldMk cId="256998418" sldId="572"/>
            <ac:spMk id="34" creationId="{6597066C-B3F6-46A0-8B9A-F4E6CE1E5166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5" creationId="{E299C9D8-984B-495B-BB87-196240838B61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6" creationId="{A74C1BF6-B1ED-4170-A4DA-79F6AAAA425B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7" creationId="{1C7DE08A-62CE-4D2D-A0C1-7AD055920560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8" creationId="{1DC0F7E4-1AC1-4F09-AE9D-F7ED126C236E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9" creationId="{C4D82455-DD4B-44B9-A8AE-AF975264099E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40" creationId="{38C81A63-5664-4459-83B7-45325193B6C4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41" creationId="{B6E18496-FF8A-493E-8BFA-E58CEB70B2B9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53" creationId="{576BE650-B639-438A-A7A3-6D3B2B827A45}"/>
          </ac:spMkLst>
        </pc:spChg>
        <pc:spChg chg="del">
          <ac:chgData name="Kitazawa Masakiyo" userId="2bf3742da7ad8ecb" providerId="LiveId" clId="{9832DFD1-2CD4-43A4-9847-629EA016FCC1}" dt="2022-10-18T06:27:15.550" v="598" actId="21"/>
          <ac:spMkLst>
            <pc:docMk/>
            <pc:sldMk cId="256998418" sldId="572"/>
            <ac:spMk id="55" creationId="{AE57B51E-B88B-4EBA-A1DE-1701DA3C0710}"/>
          </ac:spMkLst>
        </pc:spChg>
        <pc:spChg chg="add mod or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57" creationId="{86105839-8459-4D75-9F4D-7F75E775B70D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58" creationId="{A2A5EBF4-3609-44C9-B502-2F9608CBC3E0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0" creationId="{4E2C74EC-283F-4357-B232-0DB238F54075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1" creationId="{FCB714F5-1DCF-433F-8A04-293952D78688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2" creationId="{37DDF0D3-FEF5-423C-8550-E550C72EEE06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3" creationId="{F0943B20-C5C3-4425-8067-E74D92EC57FB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4" creationId="{47F544FC-813B-4738-8DE0-18FC00A9C9BB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5" creationId="{381D9987-B9C8-4166-A118-655D6DA07522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6" creationId="{99992799-FFE2-4A51-811B-16079299B59F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7" creationId="{2072AE37-431A-4835-91AB-C15C17360727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9" creationId="{21EDDCBF-914F-4E92-9552-9029538D5640}"/>
          </ac:spMkLst>
        </pc:spChg>
        <pc:spChg chg="add mod">
          <ac:chgData name="Kitazawa Masakiyo" userId="2bf3742da7ad8ecb" providerId="LiveId" clId="{9832DFD1-2CD4-43A4-9847-629EA016FCC1}" dt="2022-10-19T04:32:33.700" v="6869" actId="14100"/>
          <ac:spMkLst>
            <pc:docMk/>
            <pc:sldMk cId="256998418" sldId="572"/>
            <ac:spMk id="73" creationId="{9BB908D4-D27F-49C3-9435-7ED0EC41A755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5" creationId="{232760E4-EB4B-4935-AF58-0BE959BDADD7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6" creationId="{655765A7-E065-44CB-BC75-50DC3C1A62AD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7" creationId="{38DFC798-A89E-4404-905C-2E54B6069AEB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8" creationId="{E838E9C0-F4E5-4E81-838F-8FE702E93464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9" creationId="{EAF09BAE-3ECC-415C-A1C1-3CB3D2843D29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80" creationId="{31B4C8B5-55DE-40A7-8E5E-91390FEB8473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81" creationId="{43E951DB-4EA6-44A9-B10F-3A9B4DDD4C00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82" creationId="{6DD5C2C2-F929-444A-B089-411D115F490E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84" creationId="{6D1C3A5D-C170-4416-BC04-E199EA488D36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88" creationId="{80D03ED4-3B20-4E81-B36E-823FC2AC5DE0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0" creationId="{9CE8F2AE-03E2-45C6-8C66-5DB636037974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1" creationId="{CEBBAD69-E0DA-4DAF-A2D8-0F15C89CDC7A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2" creationId="{0DFA8911-53A9-441B-B0B7-E8D784348836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3" creationId="{6572E365-9E5D-4065-A06B-91DF1F782D11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4" creationId="{B4EB5713-A09B-4791-A9AE-C4092A1B3A52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5" creationId="{52B261E5-27B5-47AD-BB24-0F450DB59169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6" creationId="{D0DB1175-4FA6-47E4-ACA9-F8D0E306F74D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7" creationId="{D0C93981-FAA4-4257-9AB7-ECFE50497229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9" creationId="{2955FB85-8BD5-41DC-933E-1D56014D2970}"/>
          </ac:spMkLst>
        </pc:spChg>
        <pc:spChg chg="add mod">
          <ac:chgData name="Kitazawa Masakiyo" userId="2bf3742da7ad8ecb" providerId="LiveId" clId="{9832DFD1-2CD4-43A4-9847-629EA016FCC1}" dt="2022-10-18T12:43:13.132" v="5144" actId="113"/>
          <ac:spMkLst>
            <pc:docMk/>
            <pc:sldMk cId="256998418" sldId="572"/>
            <ac:spMk id="103" creationId="{7DBA38E7-78FB-4CD0-806B-DFE1DF21D4F9}"/>
          </ac:spMkLst>
        </pc:spChg>
        <pc:spChg chg="add mod ord">
          <ac:chgData name="Kitazawa Masakiyo" userId="2bf3742da7ad8ecb" providerId="LiveId" clId="{9832DFD1-2CD4-43A4-9847-629EA016FCC1}" dt="2022-10-18T12:42:05.027" v="5143" actId="14100"/>
          <ac:spMkLst>
            <pc:docMk/>
            <pc:sldMk cId="256998418" sldId="572"/>
            <ac:spMk id="104" creationId="{8084129B-8E46-429F-BA05-AE8472F60865}"/>
          </ac:spMkLst>
        </pc:spChg>
        <pc:spChg chg="add mod">
          <ac:chgData name="Kitazawa Masakiyo" userId="2bf3742da7ad8ecb" providerId="LiveId" clId="{9832DFD1-2CD4-43A4-9847-629EA016FCC1}" dt="2022-10-18T12:41:59.314" v="5142" actId="1036"/>
          <ac:spMkLst>
            <pc:docMk/>
            <pc:sldMk cId="256998418" sldId="572"/>
            <ac:spMk id="105" creationId="{227A7244-D4F3-43A8-BB67-0ACC1461D46D}"/>
          </ac:spMkLst>
        </pc:spChg>
        <pc:spChg chg="add mod">
          <ac:chgData name="Kitazawa Masakiyo" userId="2bf3742da7ad8ecb" providerId="LiveId" clId="{9832DFD1-2CD4-43A4-9847-629EA016FCC1}" dt="2022-10-18T12:43:28.338" v="5155" actId="1036"/>
          <ac:spMkLst>
            <pc:docMk/>
            <pc:sldMk cId="256998418" sldId="572"/>
            <ac:spMk id="106" creationId="{89C2620B-36D1-4284-A2A3-B7F36471EBE9}"/>
          </ac:spMkLst>
        </pc:spChg>
        <pc:grpChg chg="add mod">
          <ac:chgData name="Kitazawa Masakiyo" userId="2bf3742da7ad8ecb" providerId="LiveId" clId="{9832DFD1-2CD4-43A4-9847-629EA016FCC1}" dt="2022-10-18T10:27:17.222" v="3253" actId="164"/>
          <ac:grpSpMkLst>
            <pc:docMk/>
            <pc:sldMk cId="256998418" sldId="572"/>
            <ac:grpSpMk id="110" creationId="{AF412781-BF39-4A04-BB4E-2F3F358BDEF8}"/>
          </ac:grpSpMkLst>
        </pc:grpChg>
        <pc:grpChg chg="add mod">
          <ac:chgData name="Kitazawa Masakiyo" userId="2bf3742da7ad8ecb" providerId="LiveId" clId="{9832DFD1-2CD4-43A4-9847-629EA016FCC1}" dt="2022-10-18T10:27:25.762" v="3254" actId="164"/>
          <ac:grpSpMkLst>
            <pc:docMk/>
            <pc:sldMk cId="256998418" sldId="572"/>
            <ac:grpSpMk id="111" creationId="{D9499FE4-2952-40A8-9B16-F9E42E256315}"/>
          </ac:grpSpMkLst>
        </pc:grpChg>
        <pc:grpChg chg="add mod">
          <ac:chgData name="Kitazawa Masakiyo" userId="2bf3742da7ad8ecb" providerId="LiveId" clId="{9832DFD1-2CD4-43A4-9847-629EA016FCC1}" dt="2022-10-18T10:27:31.297" v="3255" actId="164"/>
          <ac:grpSpMkLst>
            <pc:docMk/>
            <pc:sldMk cId="256998418" sldId="572"/>
            <ac:grpSpMk id="112" creationId="{A981D515-EEE9-466A-ADD4-E29456F6BD69}"/>
          </ac:grpSpMkLst>
        </pc:grpChg>
        <pc:grpChg chg="add mod">
          <ac:chgData name="Kitazawa Masakiyo" userId="2bf3742da7ad8ecb" providerId="LiveId" clId="{9832DFD1-2CD4-43A4-9847-629EA016FCC1}" dt="2022-10-18T10:27:36.709" v="3256" actId="164"/>
          <ac:grpSpMkLst>
            <pc:docMk/>
            <pc:sldMk cId="256998418" sldId="572"/>
            <ac:grpSpMk id="113" creationId="{AD0FD612-AEBE-4B7E-AD37-56C4575399B7}"/>
          </ac:grpSpMkLst>
        </pc:grpChg>
        <pc:picChg chg="add del mod">
          <ac:chgData name="Kitazawa Masakiyo" userId="2bf3742da7ad8ecb" providerId="LiveId" clId="{9832DFD1-2CD4-43A4-9847-629EA016FCC1}" dt="2022-10-18T03:00:45.564" v="434"/>
          <ac:picMkLst>
            <pc:docMk/>
            <pc:sldMk cId="256998418" sldId="572"/>
            <ac:picMk id="5" creationId="{7027CA7A-37D3-4DF7-BD20-D44AB2C0C5A1}"/>
          </ac:picMkLst>
        </pc:picChg>
        <pc:picChg chg="add mod">
          <ac:chgData name="Kitazawa Masakiyo" userId="2bf3742da7ad8ecb" providerId="LiveId" clId="{9832DFD1-2CD4-43A4-9847-629EA016FCC1}" dt="2022-10-18T12:43:21.191" v="5145" actId="1076"/>
          <ac:picMkLst>
            <pc:docMk/>
            <pc:sldMk cId="256998418" sldId="572"/>
            <ac:picMk id="7" creationId="{B42C268E-3691-4242-B2CB-2C6B83F32BD1}"/>
          </ac:picMkLst>
        </pc:picChg>
        <pc:picChg chg="add del mod">
          <ac:chgData name="Kitazawa Masakiyo" userId="2bf3742da7ad8ecb" providerId="LiveId" clId="{9832DFD1-2CD4-43A4-9847-629EA016FCC1}" dt="2022-10-18T03:07:05.694" v="503"/>
          <ac:picMkLst>
            <pc:docMk/>
            <pc:sldMk cId="256998418" sldId="572"/>
            <ac:picMk id="9" creationId="{B53D4EC6-27D1-4508-BA08-4B9FDEAFC6CF}"/>
          </ac:picMkLst>
        </pc:picChg>
        <pc:picChg chg="del">
          <ac:chgData name="Kitazawa Masakiyo" userId="2bf3742da7ad8ecb" providerId="LiveId" clId="{9832DFD1-2CD4-43A4-9847-629EA016FCC1}" dt="2022-10-18T03:07:13.495" v="505" actId="478"/>
          <ac:picMkLst>
            <pc:docMk/>
            <pc:sldMk cId="256998418" sldId="572"/>
            <ac:picMk id="10" creationId="{CDFD9113-DA28-495C-9598-D5E45AC8C073}"/>
          </ac:picMkLst>
        </pc:picChg>
        <pc:picChg chg="mod">
          <ac:chgData name="Kitazawa Masakiyo" userId="2bf3742da7ad8ecb" providerId="LiveId" clId="{9832DFD1-2CD4-43A4-9847-629EA016FCC1}" dt="2022-10-18T10:27:38.585" v="3257" actId="1076"/>
          <ac:picMkLst>
            <pc:docMk/>
            <pc:sldMk cId="256998418" sldId="572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06:33:04.366" v="677" actId="1076"/>
          <ac:picMkLst>
            <pc:docMk/>
            <pc:sldMk cId="256998418" sldId="572"/>
            <ac:picMk id="15" creationId="{6B1DAB73-16EC-4A1B-B8AC-B8555ED65775}"/>
          </ac:picMkLst>
        </pc:picChg>
        <pc:picChg chg="add del mod">
          <ac:chgData name="Kitazawa Masakiyo" userId="2bf3742da7ad8ecb" providerId="LiveId" clId="{9832DFD1-2CD4-43A4-9847-629EA016FCC1}" dt="2022-10-18T06:29:17.651" v="606" actId="478"/>
          <ac:picMkLst>
            <pc:docMk/>
            <pc:sldMk cId="256998418" sldId="572"/>
            <ac:picMk id="23" creationId="{3BCEBFED-8B50-46B5-9C9F-C69EA607F6FB}"/>
          </ac:picMkLst>
        </pc:picChg>
        <pc:picChg chg="add del mod">
          <ac:chgData name="Kitazawa Masakiyo" userId="2bf3742da7ad8ecb" providerId="LiveId" clId="{9832DFD1-2CD4-43A4-9847-629EA016FCC1}" dt="2022-10-18T06:29:17.651" v="606" actId="478"/>
          <ac:picMkLst>
            <pc:docMk/>
            <pc:sldMk cId="256998418" sldId="572"/>
            <ac:picMk id="27" creationId="{F8D817B1-0FF4-4463-AE06-676DDBB779AE}"/>
          </ac:picMkLst>
        </pc:picChg>
        <pc:picChg chg="add mod">
          <ac:chgData name="Kitazawa Masakiyo" userId="2bf3742da7ad8ecb" providerId="LiveId" clId="{9832DFD1-2CD4-43A4-9847-629EA016FCC1}" dt="2022-10-18T06:29:50.702" v="611" actId="1076"/>
          <ac:picMkLst>
            <pc:docMk/>
            <pc:sldMk cId="256998418" sldId="572"/>
            <ac:picMk id="28" creationId="{1B328BA9-73F7-4B2C-934B-FDD96A13006D}"/>
          </ac:picMkLst>
        </pc:picChg>
        <pc:picChg chg="add mod">
          <ac:chgData name="Kitazawa Masakiyo" userId="2bf3742da7ad8ecb" providerId="LiveId" clId="{9832DFD1-2CD4-43A4-9847-629EA016FCC1}" dt="2022-10-18T10:27:17.222" v="3253" actId="164"/>
          <ac:picMkLst>
            <pc:docMk/>
            <pc:sldMk cId="256998418" sldId="572"/>
            <ac:picMk id="46" creationId="{25851B34-59D4-40EF-8E72-6CB7C7B264F8}"/>
          </ac:picMkLst>
        </pc:picChg>
        <pc:picChg chg="add del mod">
          <ac:chgData name="Kitazawa Masakiyo" userId="2bf3742da7ad8ecb" providerId="LiveId" clId="{9832DFD1-2CD4-43A4-9847-629EA016FCC1}" dt="2022-10-18T06:11:59.016" v="565"/>
          <ac:picMkLst>
            <pc:docMk/>
            <pc:sldMk cId="256998418" sldId="572"/>
            <ac:picMk id="48" creationId="{2DEC2616-4578-4176-9799-E3815DA055B0}"/>
          </ac:picMkLst>
        </pc:picChg>
        <pc:picChg chg="add del mod">
          <ac:chgData name="Kitazawa Masakiyo" userId="2bf3742da7ad8ecb" providerId="LiveId" clId="{9832DFD1-2CD4-43A4-9847-629EA016FCC1}" dt="2022-10-18T06:26:26.549" v="577"/>
          <ac:picMkLst>
            <pc:docMk/>
            <pc:sldMk cId="256998418" sldId="572"/>
            <ac:picMk id="50" creationId="{B9D39B76-9711-4DB2-A972-302EE6E2E4B6}"/>
          </ac:picMkLst>
        </pc:picChg>
        <pc:picChg chg="add del mod">
          <ac:chgData name="Kitazawa Masakiyo" userId="2bf3742da7ad8ecb" providerId="LiveId" clId="{9832DFD1-2CD4-43A4-9847-629EA016FCC1}" dt="2022-10-18T06:26:40.921" v="595"/>
          <ac:picMkLst>
            <pc:docMk/>
            <pc:sldMk cId="256998418" sldId="572"/>
            <ac:picMk id="52" creationId="{887AD86F-057C-4F07-83F3-21071EE60D02}"/>
          </ac:picMkLst>
        </pc:picChg>
        <pc:picChg chg="add mod">
          <ac:chgData name="Kitazawa Masakiyo" userId="2bf3742da7ad8ecb" providerId="LiveId" clId="{9832DFD1-2CD4-43A4-9847-629EA016FCC1}" dt="2022-10-18T10:27:17.222" v="3253" actId="164"/>
          <ac:picMkLst>
            <pc:docMk/>
            <pc:sldMk cId="256998418" sldId="572"/>
            <ac:picMk id="56" creationId="{2EA916AE-E6A0-4356-B2FF-AA3B5184573F}"/>
          </ac:picMkLst>
        </pc:picChg>
        <pc:picChg chg="add del mod">
          <ac:chgData name="Kitazawa Masakiyo" userId="2bf3742da7ad8ecb" providerId="LiveId" clId="{9832DFD1-2CD4-43A4-9847-629EA016FCC1}" dt="2022-10-18T06:30:31.231" v="627"/>
          <ac:picMkLst>
            <pc:docMk/>
            <pc:sldMk cId="256998418" sldId="572"/>
            <ac:picMk id="68" creationId="{AA96FC6B-8BC8-413A-A235-F5CB0C4492A3}"/>
          </ac:picMkLst>
        </pc:picChg>
        <pc:picChg chg="add mod">
          <ac:chgData name="Kitazawa Masakiyo" userId="2bf3742da7ad8ecb" providerId="LiveId" clId="{9832DFD1-2CD4-43A4-9847-629EA016FCC1}" dt="2022-10-18T10:27:25.762" v="3254" actId="164"/>
          <ac:picMkLst>
            <pc:docMk/>
            <pc:sldMk cId="256998418" sldId="572"/>
            <ac:picMk id="70" creationId="{AAA428E5-2932-400C-BF5E-C4E074E3419C}"/>
          </ac:picMkLst>
        </pc:picChg>
        <pc:picChg chg="add mod">
          <ac:chgData name="Kitazawa Masakiyo" userId="2bf3742da7ad8ecb" providerId="LiveId" clId="{9832DFD1-2CD4-43A4-9847-629EA016FCC1}" dt="2022-10-18T10:27:25.762" v="3254" actId="164"/>
          <ac:picMkLst>
            <pc:docMk/>
            <pc:sldMk cId="256998418" sldId="572"/>
            <ac:picMk id="72" creationId="{DB158707-3822-4427-BA57-8625DBA20DCB}"/>
          </ac:picMkLst>
        </pc:picChg>
        <pc:picChg chg="add del mod">
          <ac:chgData name="Kitazawa Masakiyo" userId="2bf3742da7ad8ecb" providerId="LiveId" clId="{9832DFD1-2CD4-43A4-9847-629EA016FCC1}" dt="2022-10-18T06:31:38.198" v="646"/>
          <ac:picMkLst>
            <pc:docMk/>
            <pc:sldMk cId="256998418" sldId="572"/>
            <ac:picMk id="83" creationId="{45C66383-626D-4C64-8C55-91F2BC447380}"/>
          </ac:picMkLst>
        </pc:picChg>
        <pc:picChg chg="add mod">
          <ac:chgData name="Kitazawa Masakiyo" userId="2bf3742da7ad8ecb" providerId="LiveId" clId="{9832DFD1-2CD4-43A4-9847-629EA016FCC1}" dt="2022-10-18T10:27:36.709" v="3256" actId="164"/>
          <ac:picMkLst>
            <pc:docMk/>
            <pc:sldMk cId="256998418" sldId="572"/>
            <ac:picMk id="85" creationId="{46CD234E-4321-4D41-A3A6-F9B48B29F0EA}"/>
          </ac:picMkLst>
        </pc:picChg>
        <pc:picChg chg="add mod">
          <ac:chgData name="Kitazawa Masakiyo" userId="2bf3742da7ad8ecb" providerId="LiveId" clId="{9832DFD1-2CD4-43A4-9847-629EA016FCC1}" dt="2022-10-18T10:27:36.709" v="3256" actId="164"/>
          <ac:picMkLst>
            <pc:docMk/>
            <pc:sldMk cId="256998418" sldId="572"/>
            <ac:picMk id="87" creationId="{A7441F13-3AEB-4DC1-82C0-65DBB4D96375}"/>
          </ac:picMkLst>
        </pc:picChg>
        <pc:picChg chg="add del mod">
          <ac:chgData name="Kitazawa Masakiyo" userId="2bf3742da7ad8ecb" providerId="LiveId" clId="{9832DFD1-2CD4-43A4-9847-629EA016FCC1}" dt="2022-10-18T06:32:20.279" v="663"/>
          <ac:picMkLst>
            <pc:docMk/>
            <pc:sldMk cId="256998418" sldId="572"/>
            <ac:picMk id="98" creationId="{49090FF8-290C-42E2-ADE8-400BDC15C951}"/>
          </ac:picMkLst>
        </pc:picChg>
        <pc:picChg chg="add mod">
          <ac:chgData name="Kitazawa Masakiyo" userId="2bf3742da7ad8ecb" providerId="LiveId" clId="{9832DFD1-2CD4-43A4-9847-629EA016FCC1}" dt="2022-10-18T10:27:31.297" v="3255" actId="164"/>
          <ac:picMkLst>
            <pc:docMk/>
            <pc:sldMk cId="256998418" sldId="572"/>
            <ac:picMk id="100" creationId="{7239D2D3-EAC8-4B6D-8E72-3639B78EB116}"/>
          </ac:picMkLst>
        </pc:picChg>
        <pc:picChg chg="add mod">
          <ac:chgData name="Kitazawa Masakiyo" userId="2bf3742da7ad8ecb" providerId="LiveId" clId="{9832DFD1-2CD4-43A4-9847-629EA016FCC1}" dt="2022-10-18T10:27:31.297" v="3255" actId="164"/>
          <ac:picMkLst>
            <pc:docMk/>
            <pc:sldMk cId="256998418" sldId="572"/>
            <ac:picMk id="102" creationId="{7D8B6F57-9AC6-40DC-892D-A066138E4868}"/>
          </ac:picMkLst>
        </pc:picChg>
        <pc:picChg chg="add del mod">
          <ac:chgData name="Kitazawa Masakiyo" userId="2bf3742da7ad8ecb" providerId="LiveId" clId="{9832DFD1-2CD4-43A4-9847-629EA016FCC1}" dt="2022-10-18T12:43:43.227" v="5167"/>
          <ac:picMkLst>
            <pc:docMk/>
            <pc:sldMk cId="256998418" sldId="572"/>
            <ac:picMk id="107" creationId="{0AF743BE-B113-40A9-8E7A-D6E5AEFA471B}"/>
          </ac:picMkLst>
        </pc:picChg>
        <pc:picChg chg="add del mod">
          <ac:chgData name="Kitazawa Masakiyo" userId="2bf3742da7ad8ecb" providerId="LiveId" clId="{9832DFD1-2CD4-43A4-9847-629EA016FCC1}" dt="2022-10-18T07:23:39.390" v="1257"/>
          <ac:picMkLst>
            <pc:docMk/>
            <pc:sldMk cId="256998418" sldId="572"/>
            <ac:picMk id="109" creationId="{45EA0650-0AD8-462F-8E39-F410C6BFE872}"/>
          </ac:picMkLst>
        </pc:picChg>
        <pc:picChg chg="add del mod">
          <ac:chgData name="Kitazawa Masakiyo" userId="2bf3742da7ad8ecb" providerId="LiveId" clId="{9832DFD1-2CD4-43A4-9847-629EA016FCC1}" dt="2022-10-18T13:04:50.969" v="5592"/>
          <ac:picMkLst>
            <pc:docMk/>
            <pc:sldMk cId="256998418" sldId="572"/>
            <ac:picMk id="115" creationId="{2EB98EA7-12EA-4766-B2E4-F1CF14208758}"/>
          </ac:picMkLst>
        </pc:picChg>
        <pc:picChg chg="add mod">
          <ac:chgData name="Kitazawa Masakiyo" userId="2bf3742da7ad8ecb" providerId="LiveId" clId="{9832DFD1-2CD4-43A4-9847-629EA016FCC1}" dt="2022-10-18T12:43:43.227" v="5165"/>
          <ac:picMkLst>
            <pc:docMk/>
            <pc:sldMk cId="256998418" sldId="572"/>
            <ac:picMk id="117" creationId="{47C09AD7-E884-4542-AA54-C51770881C77}"/>
          </ac:picMkLst>
        </pc:picChg>
        <pc:picChg chg="add mod">
          <ac:chgData name="Kitazawa Masakiyo" userId="2bf3742da7ad8ecb" providerId="LiveId" clId="{9832DFD1-2CD4-43A4-9847-629EA016FCC1}" dt="2022-10-18T13:04:50.969" v="5590"/>
          <ac:picMkLst>
            <pc:docMk/>
            <pc:sldMk cId="256998418" sldId="572"/>
            <ac:picMk id="119" creationId="{95575F48-AA30-4BCC-92F8-1CEED4736B12}"/>
          </ac:picMkLst>
        </pc:picChg>
        <pc:cxnChg chg="mod">
          <ac:chgData name="Kitazawa Masakiyo" userId="2bf3742da7ad8ecb" providerId="LiveId" clId="{9832DFD1-2CD4-43A4-9847-629EA016FCC1}" dt="2022-10-18T06:33:04.366" v="677" actId="1076"/>
          <ac:cxnSpMkLst>
            <pc:docMk/>
            <pc:sldMk cId="256998418" sldId="572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06:33:04.366" v="677" actId="1076"/>
          <ac:cxnSpMkLst>
            <pc:docMk/>
            <pc:sldMk cId="256998418" sldId="572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06:33:04.366" v="677" actId="1076"/>
          <ac:cxnSpMkLst>
            <pc:docMk/>
            <pc:sldMk cId="256998418" sldId="572"/>
            <ac:cxnSpMk id="16" creationId="{94ADFCCC-E3AD-4C0B-B863-EA28441D3328}"/>
          </ac:cxnSpMkLst>
        </pc:cxnChg>
        <pc:cxnChg chg="add del mod">
          <ac:chgData name="Kitazawa Masakiyo" userId="2bf3742da7ad8ecb" providerId="LiveId" clId="{9832DFD1-2CD4-43A4-9847-629EA016FCC1}" dt="2022-10-18T06:29:17.651" v="606" actId="478"/>
          <ac:cxnSpMkLst>
            <pc:docMk/>
            <pc:sldMk cId="256998418" sldId="572"/>
            <ac:cxnSpMk id="21" creationId="{B97EFC42-9FC5-4A50-9858-CE16F36C68DF}"/>
          </ac:cxnSpMkLst>
        </pc:cxnChg>
        <pc:cxnChg chg="add del mod">
          <ac:chgData name="Kitazawa Masakiyo" userId="2bf3742da7ad8ecb" providerId="LiveId" clId="{9832DFD1-2CD4-43A4-9847-629EA016FCC1}" dt="2022-10-18T06:29:17.651" v="606" actId="478"/>
          <ac:cxnSpMkLst>
            <pc:docMk/>
            <pc:sldMk cId="256998418" sldId="572"/>
            <ac:cxnSpMk id="22" creationId="{48409696-195F-4DFC-A285-85794F0236EF}"/>
          </ac:cxnSpMkLst>
        </pc:cxnChg>
        <pc:cxnChg chg="add mod ord">
          <ac:chgData name="Kitazawa Masakiyo" userId="2bf3742da7ad8ecb" providerId="LiveId" clId="{9832DFD1-2CD4-43A4-9847-629EA016FCC1}" dt="2022-10-18T10:27:17.222" v="3253" actId="164"/>
          <ac:cxnSpMkLst>
            <pc:docMk/>
            <pc:sldMk cId="256998418" sldId="572"/>
            <ac:cxnSpMk id="42" creationId="{19A62492-1561-474F-A6AB-3550B42D19B8}"/>
          </ac:cxnSpMkLst>
        </pc:cxnChg>
        <pc:cxnChg chg="add mod">
          <ac:chgData name="Kitazawa Masakiyo" userId="2bf3742da7ad8ecb" providerId="LiveId" clId="{9832DFD1-2CD4-43A4-9847-629EA016FCC1}" dt="2022-10-18T10:27:25.762" v="3254" actId="164"/>
          <ac:cxnSpMkLst>
            <pc:docMk/>
            <pc:sldMk cId="256998418" sldId="572"/>
            <ac:cxnSpMk id="59" creationId="{F59C8381-3A8B-410E-A7F8-3FB78AEC0847}"/>
          </ac:cxnSpMkLst>
        </pc:cxnChg>
        <pc:cxnChg chg="add mod">
          <ac:chgData name="Kitazawa Masakiyo" userId="2bf3742da7ad8ecb" providerId="LiveId" clId="{9832DFD1-2CD4-43A4-9847-629EA016FCC1}" dt="2022-10-18T10:27:36.709" v="3256" actId="164"/>
          <ac:cxnSpMkLst>
            <pc:docMk/>
            <pc:sldMk cId="256998418" sldId="572"/>
            <ac:cxnSpMk id="74" creationId="{1FDFE23D-4F4E-4808-9274-ADAF3B4D4BAF}"/>
          </ac:cxnSpMkLst>
        </pc:cxnChg>
        <pc:cxnChg chg="add mod">
          <ac:chgData name="Kitazawa Masakiyo" userId="2bf3742da7ad8ecb" providerId="LiveId" clId="{9832DFD1-2CD4-43A4-9847-629EA016FCC1}" dt="2022-10-18T10:27:31.297" v="3255" actId="164"/>
          <ac:cxnSpMkLst>
            <pc:docMk/>
            <pc:sldMk cId="256998418" sldId="572"/>
            <ac:cxnSpMk id="89" creationId="{E81145DA-CE67-4A3C-AE71-D2F5B42D3682}"/>
          </ac:cxnSpMkLst>
        </pc:cxnChg>
      </pc:sldChg>
      <pc:sldChg chg="addSp delSp modSp mod ord">
        <pc:chgData name="Kitazawa Masakiyo" userId="2bf3742da7ad8ecb" providerId="LiveId" clId="{9832DFD1-2CD4-43A4-9847-629EA016FCC1}" dt="2022-10-19T03:49:55.287" v="6831" actId="1076"/>
        <pc:sldMkLst>
          <pc:docMk/>
          <pc:sldMk cId="556398086" sldId="573"/>
        </pc:sldMkLst>
        <pc:spChg chg="mod">
          <ac:chgData name="Kitazawa Masakiyo" userId="2bf3742da7ad8ecb" providerId="LiveId" clId="{9832DFD1-2CD4-43A4-9847-629EA016FCC1}" dt="2022-10-18T06:35:38.648" v="762" actId="20577"/>
          <ac:spMkLst>
            <pc:docMk/>
            <pc:sldMk cId="556398086" sldId="573"/>
            <ac:spMk id="2" creationId="{A836448A-86F6-4584-872C-21F11576C2BF}"/>
          </ac:spMkLst>
        </pc:spChg>
        <pc:spChg chg="add mod">
          <ac:chgData name="Kitazawa Masakiyo" userId="2bf3742da7ad8ecb" providerId="LiveId" clId="{9832DFD1-2CD4-43A4-9847-629EA016FCC1}" dt="2022-10-18T07:50:35.875" v="1675" actId="1076"/>
          <ac:spMkLst>
            <pc:docMk/>
            <pc:sldMk cId="556398086" sldId="573"/>
            <ac:spMk id="11" creationId="{7BA96FF9-D324-460B-8692-64CB1E9CE499}"/>
          </ac:spMkLst>
        </pc:spChg>
        <pc:spChg chg="mod">
          <ac:chgData name="Kitazawa Masakiyo" userId="2bf3742da7ad8ecb" providerId="LiveId" clId="{9832DFD1-2CD4-43A4-9847-629EA016FCC1}" dt="2022-10-18T07:31:03.100" v="1332" actId="1076"/>
          <ac:spMkLst>
            <pc:docMk/>
            <pc:sldMk cId="556398086" sldId="573"/>
            <ac:spMk id="17" creationId="{2D29F4DF-1643-470B-B9CF-56B887F91CA1}"/>
          </ac:spMkLst>
        </pc:spChg>
        <pc:spChg chg="del">
          <ac:chgData name="Kitazawa Masakiyo" userId="2bf3742da7ad8ecb" providerId="LiveId" clId="{9832DFD1-2CD4-43A4-9847-629EA016FCC1}" dt="2022-10-18T06:35:54.634" v="766" actId="478"/>
          <ac:spMkLst>
            <pc:docMk/>
            <pc:sldMk cId="556398086" sldId="573"/>
            <ac:spMk id="19" creationId="{F331B16B-0B5B-4C49-BAEC-3CFB0911D3BB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29" creationId="{9C00697F-7FF5-4E7F-89F1-EFCF7494583D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5" creationId="{E299C9D8-984B-495B-BB87-196240838B61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6" creationId="{A74C1BF6-B1ED-4170-A4DA-79F6AAAA425B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7" creationId="{1C7DE08A-62CE-4D2D-A0C1-7AD055920560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8" creationId="{1DC0F7E4-1AC1-4F09-AE9D-F7ED126C236E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9" creationId="{C4D82455-DD4B-44B9-A8AE-AF975264099E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40" creationId="{38C81A63-5664-4459-83B7-45325193B6C4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41" creationId="{B6E18496-FF8A-493E-8BFA-E58CEB70B2B9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53" creationId="{576BE650-B639-438A-A7A3-6D3B2B827A45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57" creationId="{86105839-8459-4D75-9F4D-7F75E775B70D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58" creationId="{A2A5EBF4-3609-44C9-B502-2F9608CBC3E0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0" creationId="{4E2C74EC-283F-4357-B232-0DB238F54075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1" creationId="{FCB714F5-1DCF-433F-8A04-293952D78688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2" creationId="{37DDF0D3-FEF5-423C-8550-E550C72EEE06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3" creationId="{F0943B20-C5C3-4425-8067-E74D92EC57FB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4" creationId="{47F544FC-813B-4738-8DE0-18FC00A9C9BB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5" creationId="{381D9987-B9C8-4166-A118-655D6DA07522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6" creationId="{99992799-FFE2-4A51-811B-16079299B59F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7" creationId="{2072AE37-431A-4835-91AB-C15C17360727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9" creationId="{21EDDCBF-914F-4E92-9552-9029538D5640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3" creationId="{9BB908D4-D27F-49C3-9435-7ED0EC41A755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5" creationId="{232760E4-EB4B-4935-AF58-0BE959BDADD7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6" creationId="{655765A7-E065-44CB-BC75-50DC3C1A62AD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7" creationId="{38DFC798-A89E-4404-905C-2E54B6069AEB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8" creationId="{E838E9C0-F4E5-4E81-838F-8FE702E93464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9" creationId="{EAF09BAE-3ECC-415C-A1C1-3CB3D2843D29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80" creationId="{31B4C8B5-55DE-40A7-8E5E-91390FEB8473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81" creationId="{43E951DB-4EA6-44A9-B10F-3A9B4DDD4C00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82" creationId="{6DD5C2C2-F929-444A-B089-411D115F490E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84" creationId="{6D1C3A5D-C170-4416-BC04-E199EA488D36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88" creationId="{80D03ED4-3B20-4E81-B36E-823FC2AC5DE0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0" creationId="{9CE8F2AE-03E2-45C6-8C66-5DB636037974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1" creationId="{CEBBAD69-E0DA-4DAF-A2D8-0F15C89CDC7A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2" creationId="{0DFA8911-53A9-441B-B0B7-E8D784348836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3" creationId="{6572E365-9E5D-4065-A06B-91DF1F782D11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4" creationId="{B4EB5713-A09B-4791-A9AE-C4092A1B3A52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5" creationId="{52B261E5-27B5-47AD-BB24-0F450DB59169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6" creationId="{D0DB1175-4FA6-47E4-ACA9-F8D0E306F74D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7" creationId="{D0C93981-FAA4-4257-9AB7-ECFE50497229}"/>
          </ac:spMkLst>
        </pc:spChg>
        <pc:spChg chg="add mod">
          <ac:chgData name="Kitazawa Masakiyo" userId="2bf3742da7ad8ecb" providerId="LiveId" clId="{9832DFD1-2CD4-43A4-9847-629EA016FCC1}" dt="2022-10-18T13:04:35.471" v="5580" actId="1035"/>
          <ac:spMkLst>
            <pc:docMk/>
            <pc:sldMk cId="556398086" sldId="573"/>
            <ac:spMk id="98" creationId="{80B96FE5-C3E0-4E19-970A-58DDF4652B83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9" creationId="{2955FB85-8BD5-41DC-933E-1D56014D2970}"/>
          </ac:spMkLst>
        </pc:spChg>
        <pc:spChg chg="add del mod">
          <ac:chgData name="Kitazawa Masakiyo" userId="2bf3742da7ad8ecb" providerId="LiveId" clId="{9832DFD1-2CD4-43A4-9847-629EA016FCC1}" dt="2022-10-18T06:36:29.756" v="772" actId="478"/>
          <ac:spMkLst>
            <pc:docMk/>
            <pc:sldMk cId="556398086" sldId="573"/>
            <ac:spMk id="101" creationId="{55EF238E-1427-4B6A-BD04-E67C977DFA1C}"/>
          </ac:spMkLst>
        </pc:spChg>
        <pc:spChg chg="del">
          <ac:chgData name="Kitazawa Masakiyo" userId="2bf3742da7ad8ecb" providerId="LiveId" clId="{9832DFD1-2CD4-43A4-9847-629EA016FCC1}" dt="2022-10-18T06:36:06.999" v="769" actId="21"/>
          <ac:spMkLst>
            <pc:docMk/>
            <pc:sldMk cId="556398086" sldId="573"/>
            <ac:spMk id="103" creationId="{7DBA38E7-78FB-4CD0-806B-DFE1DF21D4F9}"/>
          </ac:spMkLst>
        </pc:spChg>
        <pc:spChg chg="del">
          <ac:chgData name="Kitazawa Masakiyo" userId="2bf3742da7ad8ecb" providerId="LiveId" clId="{9832DFD1-2CD4-43A4-9847-629EA016FCC1}" dt="2022-10-18T06:36:06.999" v="769" actId="21"/>
          <ac:spMkLst>
            <pc:docMk/>
            <pc:sldMk cId="556398086" sldId="573"/>
            <ac:spMk id="104" creationId="{8084129B-8E46-429F-BA05-AE8472F60865}"/>
          </ac:spMkLst>
        </pc:spChg>
        <pc:spChg chg="del">
          <ac:chgData name="Kitazawa Masakiyo" userId="2bf3742da7ad8ecb" providerId="LiveId" clId="{9832DFD1-2CD4-43A4-9847-629EA016FCC1}" dt="2022-10-18T06:36:06.999" v="769" actId="21"/>
          <ac:spMkLst>
            <pc:docMk/>
            <pc:sldMk cId="556398086" sldId="573"/>
            <ac:spMk id="105" creationId="{227A7244-D4F3-43A8-BB67-0ACC1461D46D}"/>
          </ac:spMkLst>
        </pc:spChg>
        <pc:spChg chg="del">
          <ac:chgData name="Kitazawa Masakiyo" userId="2bf3742da7ad8ecb" providerId="LiveId" clId="{9832DFD1-2CD4-43A4-9847-629EA016FCC1}" dt="2022-10-18T06:36:06.999" v="769" actId="21"/>
          <ac:spMkLst>
            <pc:docMk/>
            <pc:sldMk cId="556398086" sldId="573"/>
            <ac:spMk id="106" creationId="{89C2620B-36D1-4284-A2A3-B7F36471EBE9}"/>
          </ac:spMkLst>
        </pc:spChg>
        <pc:spChg chg="add mod">
          <ac:chgData name="Kitazawa Masakiyo" userId="2bf3742da7ad8ecb" providerId="LiveId" clId="{9832DFD1-2CD4-43A4-9847-629EA016FCC1}" dt="2022-10-18T13:04:35.471" v="5580" actId="1035"/>
          <ac:spMkLst>
            <pc:docMk/>
            <pc:sldMk cId="556398086" sldId="573"/>
            <ac:spMk id="107" creationId="{93A28F2F-1E78-4262-ADD2-04E4FA90813A}"/>
          </ac:spMkLst>
        </pc:spChg>
        <pc:spChg chg="add mod">
          <ac:chgData name="Kitazawa Masakiyo" userId="2bf3742da7ad8ecb" providerId="LiveId" clId="{9832DFD1-2CD4-43A4-9847-629EA016FCC1}" dt="2022-10-18T07:50:32.378" v="1674" actId="1076"/>
          <ac:spMkLst>
            <pc:docMk/>
            <pc:sldMk cId="556398086" sldId="573"/>
            <ac:spMk id="113" creationId="{0C7BC5BB-0F8C-49B2-BFC6-6B2D9AD05BC5}"/>
          </ac:spMkLst>
        </pc:spChg>
        <pc:spChg chg="add mod">
          <ac:chgData name="Kitazawa Masakiyo" userId="2bf3742da7ad8ecb" providerId="LiveId" clId="{9832DFD1-2CD4-43A4-9847-629EA016FCC1}" dt="2022-10-18T13:04:35.471" v="5580" actId="1035"/>
          <ac:spMkLst>
            <pc:docMk/>
            <pc:sldMk cId="556398086" sldId="573"/>
            <ac:spMk id="118" creationId="{013D2B72-0D53-439B-9587-CB805AD3CD30}"/>
          </ac:spMkLst>
        </pc:spChg>
        <pc:spChg chg="add mod">
          <ac:chgData name="Kitazawa Masakiyo" userId="2bf3742da7ad8ecb" providerId="LiveId" clId="{9832DFD1-2CD4-43A4-9847-629EA016FCC1}" dt="2022-10-18T13:04:35.471" v="5580" actId="1035"/>
          <ac:spMkLst>
            <pc:docMk/>
            <pc:sldMk cId="556398086" sldId="573"/>
            <ac:spMk id="119" creationId="{E3733BE9-566A-4EF2-9FA2-9D56A84A632C}"/>
          </ac:spMkLst>
        </pc:spChg>
        <pc:spChg chg="add mod">
          <ac:chgData name="Kitazawa Masakiyo" userId="2bf3742da7ad8ecb" providerId="LiveId" clId="{9832DFD1-2CD4-43A4-9847-629EA016FCC1}" dt="2022-10-18T12:44:16.662" v="5176" actId="1036"/>
          <ac:spMkLst>
            <pc:docMk/>
            <pc:sldMk cId="556398086" sldId="573"/>
            <ac:spMk id="146" creationId="{7A412583-3514-4D57-8AB9-1FBA330B80A7}"/>
          </ac:spMkLst>
        </pc:spChg>
        <pc:picChg chg="mod">
          <ac:chgData name="Kitazawa Masakiyo" userId="2bf3742da7ad8ecb" providerId="LiveId" clId="{9832DFD1-2CD4-43A4-9847-629EA016FCC1}" dt="2022-10-18T07:31:03.100" v="1332" actId="1076"/>
          <ac:picMkLst>
            <pc:docMk/>
            <pc:sldMk cId="556398086" sldId="573"/>
            <ac:picMk id="7" creationId="{B42C268E-3691-4242-B2CB-2C6B83F32BD1}"/>
          </ac:picMkLst>
        </pc:picChg>
        <pc:picChg chg="mod">
          <ac:chgData name="Kitazawa Masakiyo" userId="2bf3742da7ad8ecb" providerId="LiveId" clId="{9832DFD1-2CD4-43A4-9847-629EA016FCC1}" dt="2022-10-18T07:31:03.100" v="1332" actId="1076"/>
          <ac:picMkLst>
            <pc:docMk/>
            <pc:sldMk cId="556398086" sldId="573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07:31:03.100" v="1332" actId="1076"/>
          <ac:picMkLst>
            <pc:docMk/>
            <pc:sldMk cId="556398086" sldId="573"/>
            <ac:picMk id="15" creationId="{6B1DAB73-16EC-4A1B-B8AC-B8555ED65775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20" creationId="{52ECEC74-246B-4DBF-B891-9F3FDF9BE833}"/>
          </ac:picMkLst>
        </pc:picChg>
        <pc:picChg chg="add del mod">
          <ac:chgData name="Kitazawa Masakiyo" userId="2bf3742da7ad8ecb" providerId="LiveId" clId="{9832DFD1-2CD4-43A4-9847-629EA016FCC1}" dt="2022-10-18T06:39:58.724" v="861"/>
          <ac:picMkLst>
            <pc:docMk/>
            <pc:sldMk cId="556398086" sldId="573"/>
            <ac:picMk id="22" creationId="{0DD0460E-8094-4023-BF35-FB1FDADB82BD}"/>
          </ac:picMkLst>
        </pc:picChg>
        <pc:picChg chg="add del mod">
          <ac:chgData name="Kitazawa Masakiyo" userId="2bf3742da7ad8ecb" providerId="LiveId" clId="{9832DFD1-2CD4-43A4-9847-629EA016FCC1}" dt="2022-10-18T06:40:08.991" v="873"/>
          <ac:picMkLst>
            <pc:docMk/>
            <pc:sldMk cId="556398086" sldId="573"/>
            <ac:picMk id="24" creationId="{03989580-3FBB-4885-8F3B-00852CF9C14A}"/>
          </ac:picMkLst>
        </pc:picChg>
        <pc:picChg chg="add del mod">
          <ac:chgData name="Kitazawa Masakiyo" userId="2bf3742da7ad8ecb" providerId="LiveId" clId="{9832DFD1-2CD4-43A4-9847-629EA016FCC1}" dt="2022-10-18T06:40:28.803" v="885"/>
          <ac:picMkLst>
            <pc:docMk/>
            <pc:sldMk cId="556398086" sldId="573"/>
            <ac:picMk id="26" creationId="{9FAB99D6-6BD4-4AD1-8AC0-66B7BB5711C4}"/>
          </ac:picMkLst>
        </pc:picChg>
        <pc:picChg chg="del">
          <ac:chgData name="Kitazawa Masakiyo" userId="2bf3742da7ad8ecb" providerId="LiveId" clId="{9832DFD1-2CD4-43A4-9847-629EA016FCC1}" dt="2022-10-18T06:35:54.634" v="766" actId="478"/>
          <ac:picMkLst>
            <pc:docMk/>
            <pc:sldMk cId="556398086" sldId="573"/>
            <ac:picMk id="28" creationId="{1B328BA9-73F7-4B2C-934B-FDD96A13006D}"/>
          </ac:picMkLst>
        </pc:picChg>
        <pc:picChg chg="add del mod">
          <ac:chgData name="Kitazawa Masakiyo" userId="2bf3742da7ad8ecb" providerId="LiveId" clId="{9832DFD1-2CD4-43A4-9847-629EA016FCC1}" dt="2022-10-18T06:43:23.224" v="949"/>
          <ac:picMkLst>
            <pc:docMk/>
            <pc:sldMk cId="556398086" sldId="573"/>
            <ac:picMk id="30" creationId="{E6ADB313-3688-49A9-9E1A-A92CEAC2A549}"/>
          </ac:picMkLst>
        </pc:picChg>
        <pc:picChg chg="add del mod">
          <ac:chgData name="Kitazawa Masakiyo" userId="2bf3742da7ad8ecb" providerId="LiveId" clId="{9832DFD1-2CD4-43A4-9847-629EA016FCC1}" dt="2022-10-18T06:42:29.235" v="912"/>
          <ac:picMkLst>
            <pc:docMk/>
            <pc:sldMk cId="556398086" sldId="573"/>
            <ac:picMk id="32" creationId="{12879A80-C8C6-4B8C-B866-9F18925316A0}"/>
          </ac:picMkLst>
        </pc:picChg>
        <pc:picChg chg="add del mod">
          <ac:chgData name="Kitazawa Masakiyo" userId="2bf3742da7ad8ecb" providerId="LiveId" clId="{9832DFD1-2CD4-43A4-9847-629EA016FCC1}" dt="2022-10-18T06:42:50.594" v="924"/>
          <ac:picMkLst>
            <pc:docMk/>
            <pc:sldMk cId="556398086" sldId="573"/>
            <ac:picMk id="34" creationId="{B1B5AA7E-49D1-45E9-9541-215891F34DE1}"/>
          </ac:picMkLst>
        </pc:picChg>
        <pc:picChg chg="add del mod">
          <ac:chgData name="Kitazawa Masakiyo" userId="2bf3742da7ad8ecb" providerId="LiveId" clId="{9832DFD1-2CD4-43A4-9847-629EA016FCC1}" dt="2022-10-18T06:43:08.064" v="937"/>
          <ac:picMkLst>
            <pc:docMk/>
            <pc:sldMk cId="556398086" sldId="573"/>
            <ac:picMk id="44" creationId="{DE05ADF9-44C1-424F-A151-985822C365DF}"/>
          </ac:picMkLst>
        </pc:picChg>
        <pc:picChg chg="del">
          <ac:chgData name="Kitazawa Masakiyo" userId="2bf3742da7ad8ecb" providerId="LiveId" clId="{9832DFD1-2CD4-43A4-9847-629EA016FCC1}" dt="2022-10-18T06:35:44.233" v="763" actId="478"/>
          <ac:picMkLst>
            <pc:docMk/>
            <pc:sldMk cId="556398086" sldId="573"/>
            <ac:picMk id="46" creationId="{25851B34-59D4-40EF-8E72-6CB7C7B264F8}"/>
          </ac:picMkLst>
        </pc:picChg>
        <pc:picChg chg="add del mod">
          <ac:chgData name="Kitazawa Masakiyo" userId="2bf3742da7ad8ecb" providerId="LiveId" clId="{9832DFD1-2CD4-43A4-9847-629EA016FCC1}" dt="2022-10-18T07:48:14.469" v="1642"/>
          <ac:picMkLst>
            <pc:docMk/>
            <pc:sldMk cId="556398086" sldId="573"/>
            <ac:picMk id="47" creationId="{B795DFD4-D83D-422B-9CEE-18012E1F2060}"/>
          </ac:picMkLst>
        </pc:picChg>
        <pc:picChg chg="add del mod">
          <ac:chgData name="Kitazawa Masakiyo" userId="2bf3742da7ad8ecb" providerId="LiveId" clId="{9832DFD1-2CD4-43A4-9847-629EA016FCC1}" dt="2022-10-18T06:43:31.807" v="961"/>
          <ac:picMkLst>
            <pc:docMk/>
            <pc:sldMk cId="556398086" sldId="573"/>
            <ac:picMk id="49" creationId="{1B02C748-9390-4156-84F5-A0B155B959B5}"/>
          </ac:picMkLst>
        </pc:picChg>
        <pc:picChg chg="add del mod">
          <ac:chgData name="Kitazawa Masakiyo" userId="2bf3742da7ad8ecb" providerId="LiveId" clId="{9832DFD1-2CD4-43A4-9847-629EA016FCC1}" dt="2022-10-18T07:47:53.906" v="1629"/>
          <ac:picMkLst>
            <pc:docMk/>
            <pc:sldMk cId="556398086" sldId="573"/>
            <ac:picMk id="51" creationId="{29B092B0-2FAD-43FE-A5F2-F7B69AC45D59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54" creationId="{CEE6E747-D7ED-47F2-81B5-23942B86B22D}"/>
          </ac:picMkLst>
        </pc:picChg>
        <pc:picChg chg="del">
          <ac:chgData name="Kitazawa Masakiyo" userId="2bf3742da7ad8ecb" providerId="LiveId" clId="{9832DFD1-2CD4-43A4-9847-629EA016FCC1}" dt="2022-10-18T06:35:44.233" v="763" actId="478"/>
          <ac:picMkLst>
            <pc:docMk/>
            <pc:sldMk cId="556398086" sldId="573"/>
            <ac:picMk id="56" creationId="{2EA916AE-E6A0-4356-B2FF-AA3B5184573F}"/>
          </ac:picMkLst>
        </pc:picChg>
        <pc:picChg chg="add del mod">
          <ac:chgData name="Kitazawa Masakiyo" userId="2bf3742da7ad8ecb" providerId="LiveId" clId="{9832DFD1-2CD4-43A4-9847-629EA016FCC1}" dt="2022-10-18T07:33:07.363" v="1378"/>
          <ac:picMkLst>
            <pc:docMk/>
            <pc:sldMk cId="556398086" sldId="573"/>
            <ac:picMk id="68" creationId="{7BD9CE0C-7FA1-4968-A235-CCE8D146EE78}"/>
          </ac:picMkLst>
        </pc:picChg>
        <pc:picChg chg="del">
          <ac:chgData name="Kitazawa Masakiyo" userId="2bf3742da7ad8ecb" providerId="LiveId" clId="{9832DFD1-2CD4-43A4-9847-629EA016FCC1}" dt="2022-10-18T06:35:47.959" v="764" actId="478"/>
          <ac:picMkLst>
            <pc:docMk/>
            <pc:sldMk cId="556398086" sldId="573"/>
            <ac:picMk id="70" creationId="{AAA428E5-2932-400C-BF5E-C4E074E3419C}"/>
          </ac:picMkLst>
        </pc:picChg>
        <pc:picChg chg="del">
          <ac:chgData name="Kitazawa Masakiyo" userId="2bf3742da7ad8ecb" providerId="LiveId" clId="{9832DFD1-2CD4-43A4-9847-629EA016FCC1}" dt="2022-10-18T06:35:47.959" v="764" actId="478"/>
          <ac:picMkLst>
            <pc:docMk/>
            <pc:sldMk cId="556398086" sldId="573"/>
            <ac:picMk id="72" creationId="{DB158707-3822-4427-BA57-8625DBA20DCB}"/>
          </ac:picMkLst>
        </pc:picChg>
        <pc:picChg chg="del">
          <ac:chgData name="Kitazawa Masakiyo" userId="2bf3742da7ad8ecb" providerId="LiveId" clId="{9832DFD1-2CD4-43A4-9847-629EA016FCC1}" dt="2022-10-18T06:35:44.233" v="763" actId="478"/>
          <ac:picMkLst>
            <pc:docMk/>
            <pc:sldMk cId="556398086" sldId="573"/>
            <ac:picMk id="85" creationId="{46CD234E-4321-4D41-A3A6-F9B48B29F0EA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86" creationId="{FE695BD4-C9FB-44B7-8896-D4742B1A4568}"/>
          </ac:picMkLst>
        </pc:picChg>
        <pc:picChg chg="del">
          <ac:chgData name="Kitazawa Masakiyo" userId="2bf3742da7ad8ecb" providerId="LiveId" clId="{9832DFD1-2CD4-43A4-9847-629EA016FCC1}" dt="2022-10-18T06:35:44.233" v="763" actId="478"/>
          <ac:picMkLst>
            <pc:docMk/>
            <pc:sldMk cId="556398086" sldId="573"/>
            <ac:picMk id="87" creationId="{A7441F13-3AEB-4DC1-82C0-65DBB4D96375}"/>
          </ac:picMkLst>
        </pc:picChg>
        <pc:picChg chg="del">
          <ac:chgData name="Kitazawa Masakiyo" userId="2bf3742da7ad8ecb" providerId="LiveId" clId="{9832DFD1-2CD4-43A4-9847-629EA016FCC1}" dt="2022-10-18T06:35:50.548" v="765" actId="478"/>
          <ac:picMkLst>
            <pc:docMk/>
            <pc:sldMk cId="556398086" sldId="573"/>
            <ac:picMk id="100" creationId="{7239D2D3-EAC8-4B6D-8E72-3639B78EB116}"/>
          </ac:picMkLst>
        </pc:picChg>
        <pc:picChg chg="del">
          <ac:chgData name="Kitazawa Masakiyo" userId="2bf3742da7ad8ecb" providerId="LiveId" clId="{9832DFD1-2CD4-43A4-9847-629EA016FCC1}" dt="2022-10-18T06:35:50.548" v="765" actId="478"/>
          <ac:picMkLst>
            <pc:docMk/>
            <pc:sldMk cId="556398086" sldId="573"/>
            <ac:picMk id="102" creationId="{7D8B6F57-9AC6-40DC-892D-A066138E4868}"/>
          </ac:picMkLst>
        </pc:picChg>
        <pc:picChg chg="add del mod">
          <ac:chgData name="Kitazawa Masakiyo" userId="2bf3742da7ad8ecb" providerId="LiveId" clId="{9832DFD1-2CD4-43A4-9847-629EA016FCC1}" dt="2022-10-18T06:37:47.015" v="828"/>
          <ac:picMkLst>
            <pc:docMk/>
            <pc:sldMk cId="556398086" sldId="573"/>
            <ac:picMk id="108" creationId="{1DCB2791-0579-4B12-80F6-4C7CE5AF9B69}"/>
          </ac:picMkLst>
        </pc:picChg>
        <pc:picChg chg="add mod">
          <ac:chgData name="Kitazawa Masakiyo" userId="2bf3742da7ad8ecb" providerId="LiveId" clId="{9832DFD1-2CD4-43A4-9847-629EA016FCC1}" dt="2022-10-19T03:49:55.287" v="6831" actId="1076"/>
          <ac:picMkLst>
            <pc:docMk/>
            <pc:sldMk cId="556398086" sldId="573"/>
            <ac:picMk id="111" creationId="{A0A3C1A9-FD37-4254-B290-AD500D626585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12" creationId="{0A97521E-0DC2-4CD8-A92B-386300FC6977}"/>
          </ac:picMkLst>
        </pc:picChg>
        <pc:picChg chg="add del mod">
          <ac:chgData name="Kitazawa Masakiyo" userId="2bf3742da7ad8ecb" providerId="LiveId" clId="{9832DFD1-2CD4-43A4-9847-629EA016FCC1}" dt="2022-10-18T06:41:40.963" v="900"/>
          <ac:picMkLst>
            <pc:docMk/>
            <pc:sldMk cId="556398086" sldId="573"/>
            <ac:picMk id="114" creationId="{B344572A-0A7A-41EC-BE17-1A2C93E78C23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17" creationId="{E6B193B1-1C8F-4D88-8BB5-0069DDC27DE4}"/>
          </ac:picMkLst>
        </pc:picChg>
        <pc:picChg chg="add del mod">
          <ac:chgData name="Kitazawa Masakiyo" userId="2bf3742da7ad8ecb" providerId="LiveId" clId="{9832DFD1-2CD4-43A4-9847-629EA016FCC1}" dt="2022-10-18T07:33:18.337" v="1390"/>
          <ac:picMkLst>
            <pc:docMk/>
            <pc:sldMk cId="556398086" sldId="573"/>
            <ac:picMk id="122" creationId="{A6827291-E208-400E-9716-FDB3149926D9}"/>
          </ac:picMkLst>
        </pc:picChg>
        <pc:picChg chg="add mod">
          <ac:chgData name="Kitazawa Masakiyo" userId="2bf3742da7ad8ecb" providerId="LiveId" clId="{9832DFD1-2CD4-43A4-9847-629EA016FCC1}" dt="2022-10-19T03:49:52.304" v="6830" actId="1076"/>
          <ac:picMkLst>
            <pc:docMk/>
            <pc:sldMk cId="556398086" sldId="573"/>
            <ac:picMk id="123" creationId="{F49B7BB7-2B42-45E7-9946-CEA155BDC53D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24" creationId="{889EDD17-7A41-4A95-A19A-AFB4C2BDC2D5}"/>
          </ac:picMkLst>
        </pc:picChg>
        <pc:picChg chg="add del mod">
          <ac:chgData name="Kitazawa Masakiyo" userId="2bf3742da7ad8ecb" providerId="LiveId" clId="{9832DFD1-2CD4-43A4-9847-629EA016FCC1}" dt="2022-10-18T07:32:57.809" v="1366"/>
          <ac:picMkLst>
            <pc:docMk/>
            <pc:sldMk cId="556398086" sldId="573"/>
            <ac:picMk id="125" creationId="{67318272-2D09-49E1-843C-4DF7AD9C8220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27" creationId="{C5BC1561-CF37-443C-95CB-E6154073E016}"/>
          </ac:picMkLst>
        </pc:picChg>
        <pc:picChg chg="add del mod">
          <ac:chgData name="Kitazawa Masakiyo" userId="2bf3742da7ad8ecb" providerId="LiveId" clId="{9832DFD1-2CD4-43A4-9847-629EA016FCC1}" dt="2022-10-18T07:33:25.102" v="1402"/>
          <ac:picMkLst>
            <pc:docMk/>
            <pc:sldMk cId="556398086" sldId="573"/>
            <ac:picMk id="129" creationId="{BADB1F6F-40C8-48DE-9A30-B751CB1AB435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31" creationId="{3A670801-F61A-4847-A02D-C5F97146FF36}"/>
          </ac:picMkLst>
        </pc:picChg>
        <pc:picChg chg="add del mod">
          <ac:chgData name="Kitazawa Masakiyo" userId="2bf3742da7ad8ecb" providerId="LiveId" clId="{9832DFD1-2CD4-43A4-9847-629EA016FCC1}" dt="2022-10-18T07:47:44.083" v="1617"/>
          <ac:picMkLst>
            <pc:docMk/>
            <pc:sldMk cId="556398086" sldId="573"/>
            <ac:picMk id="139" creationId="{F3BE4C93-258D-48BE-802F-DF3EECD7E076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41" creationId="{45B239F6-F068-4664-AC87-7DD6B3684EE0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43" creationId="{2B927004-5C27-469D-BC38-5C61DC0DB315}"/>
          </ac:picMkLst>
        </pc:picChg>
        <pc:picChg chg="add mod">
          <ac:chgData name="Kitazawa Masakiyo" userId="2bf3742da7ad8ecb" providerId="LiveId" clId="{9832DFD1-2CD4-43A4-9847-629EA016FCC1}" dt="2022-10-18T13:00:46.158" v="5555" actId="1076"/>
          <ac:picMkLst>
            <pc:docMk/>
            <pc:sldMk cId="556398086" sldId="573"/>
            <ac:picMk id="145" creationId="{B2B2C312-FC63-47F3-8BDB-B1D21B6D2D2F}"/>
          </ac:picMkLst>
        </pc:picChg>
        <pc:cxnChg chg="mod">
          <ac:chgData name="Kitazawa Masakiyo" userId="2bf3742da7ad8ecb" providerId="LiveId" clId="{9832DFD1-2CD4-43A4-9847-629EA016FCC1}" dt="2022-10-18T07:31:03.100" v="1332" actId="1076"/>
          <ac:cxnSpMkLst>
            <pc:docMk/>
            <pc:sldMk cId="556398086" sldId="573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07:31:03.100" v="1332" actId="1076"/>
          <ac:cxnSpMkLst>
            <pc:docMk/>
            <pc:sldMk cId="556398086" sldId="573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07:31:03.100" v="1332" actId="1076"/>
          <ac:cxnSpMkLst>
            <pc:docMk/>
            <pc:sldMk cId="556398086" sldId="573"/>
            <ac:cxnSpMk id="16" creationId="{94ADFCCC-E3AD-4C0B-B863-EA28441D3328}"/>
          </ac:cxnSpMkLst>
        </pc:cxnChg>
        <pc:cxnChg chg="del">
          <ac:chgData name="Kitazawa Masakiyo" userId="2bf3742da7ad8ecb" providerId="LiveId" clId="{9832DFD1-2CD4-43A4-9847-629EA016FCC1}" dt="2022-10-18T06:35:44.233" v="763" actId="478"/>
          <ac:cxnSpMkLst>
            <pc:docMk/>
            <pc:sldMk cId="556398086" sldId="573"/>
            <ac:cxnSpMk id="42" creationId="{19A62492-1561-474F-A6AB-3550B42D19B8}"/>
          </ac:cxnSpMkLst>
        </pc:cxnChg>
        <pc:cxnChg chg="del">
          <ac:chgData name="Kitazawa Masakiyo" userId="2bf3742da7ad8ecb" providerId="LiveId" clId="{9832DFD1-2CD4-43A4-9847-629EA016FCC1}" dt="2022-10-18T06:35:47.959" v="764" actId="478"/>
          <ac:cxnSpMkLst>
            <pc:docMk/>
            <pc:sldMk cId="556398086" sldId="573"/>
            <ac:cxnSpMk id="59" creationId="{F59C8381-3A8B-410E-A7F8-3FB78AEC0847}"/>
          </ac:cxnSpMkLst>
        </pc:cxnChg>
        <pc:cxnChg chg="add del mod">
          <ac:chgData name="Kitazawa Masakiyo" userId="2bf3742da7ad8ecb" providerId="LiveId" clId="{9832DFD1-2CD4-43A4-9847-629EA016FCC1}" dt="2022-10-18T07:45:41.126" v="1571" actId="478"/>
          <ac:cxnSpMkLst>
            <pc:docMk/>
            <pc:sldMk cId="556398086" sldId="573"/>
            <ac:cxnSpMk id="71" creationId="{F5FAE9C7-373A-4D2D-992E-4C6C28229B61}"/>
          </ac:cxnSpMkLst>
        </pc:cxnChg>
        <pc:cxnChg chg="del">
          <ac:chgData name="Kitazawa Masakiyo" userId="2bf3742da7ad8ecb" providerId="LiveId" clId="{9832DFD1-2CD4-43A4-9847-629EA016FCC1}" dt="2022-10-18T06:35:44.233" v="763" actId="478"/>
          <ac:cxnSpMkLst>
            <pc:docMk/>
            <pc:sldMk cId="556398086" sldId="573"/>
            <ac:cxnSpMk id="74" creationId="{1FDFE23D-4F4E-4808-9274-ADAF3B4D4BAF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83" creationId="{F5C9F746-19BF-4380-AA81-EC681B6ABB09}"/>
          </ac:cxnSpMkLst>
        </pc:cxnChg>
        <pc:cxnChg chg="del">
          <ac:chgData name="Kitazawa Masakiyo" userId="2bf3742da7ad8ecb" providerId="LiveId" clId="{9832DFD1-2CD4-43A4-9847-629EA016FCC1}" dt="2022-10-18T06:35:50.548" v="765" actId="478"/>
          <ac:cxnSpMkLst>
            <pc:docMk/>
            <pc:sldMk cId="556398086" sldId="573"/>
            <ac:cxnSpMk id="89" creationId="{E81145DA-CE67-4A3C-AE71-D2F5B42D3682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09" creationId="{457ECF0E-A71D-4164-B606-F2785E1D6FB7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10" creationId="{2FFF646F-DA07-4CA3-BB4D-6AAEEE9B5151}"/>
          </ac:cxnSpMkLst>
        </pc:cxnChg>
        <pc:cxnChg chg="add mod or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15" creationId="{C1DA7493-98D1-4099-B008-0F8DFA407FE8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16" creationId="{EC585202-AA90-4CE3-8B76-A758626E1BD6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20" creationId="{E1455373-F5BE-4BC2-BEDF-6200434B8C58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21" creationId="{8C2EAB6C-F99A-4CAE-BF02-9DC14AFC14AC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35" creationId="{5D077291-AC26-4B6A-AF03-C301BCA08886}"/>
          </ac:cxnSpMkLst>
        </pc:cxnChg>
        <pc:cxnChg chg="add del mod">
          <ac:chgData name="Kitazawa Masakiyo" userId="2bf3742da7ad8ecb" providerId="LiveId" clId="{9832DFD1-2CD4-43A4-9847-629EA016FCC1}" dt="2022-10-18T07:45:38.600" v="1570" actId="478"/>
          <ac:cxnSpMkLst>
            <pc:docMk/>
            <pc:sldMk cId="556398086" sldId="573"/>
            <ac:cxnSpMk id="136" creationId="{0DB399B5-D7FC-4F88-A6AF-5F93622BA616}"/>
          </ac:cxnSpMkLst>
        </pc:cxnChg>
      </pc:sldChg>
      <pc:sldChg chg="addSp delSp modSp mod">
        <pc:chgData name="Kitazawa Masakiyo" userId="2bf3742da7ad8ecb" providerId="LiveId" clId="{9832DFD1-2CD4-43A4-9847-629EA016FCC1}" dt="2022-10-18T09:08:03.386" v="2845" actId="1076"/>
        <pc:sldMkLst>
          <pc:docMk/>
          <pc:sldMk cId="3416382307" sldId="574"/>
        </pc:sldMkLst>
        <pc:spChg chg="mod">
          <ac:chgData name="Kitazawa Masakiyo" userId="2bf3742da7ad8ecb" providerId="LiveId" clId="{9832DFD1-2CD4-43A4-9847-629EA016FCC1}" dt="2022-10-18T07:37:03.176" v="1560" actId="20577"/>
          <ac:spMkLst>
            <pc:docMk/>
            <pc:sldMk cId="3416382307" sldId="574"/>
            <ac:spMk id="2" creationId="{2A94806B-9E28-4877-B6D1-0A457B5B68E9}"/>
          </ac:spMkLst>
        </pc:spChg>
        <pc:spChg chg="add mod">
          <ac:chgData name="Kitazawa Masakiyo" userId="2bf3742da7ad8ecb" providerId="LiveId" clId="{9832DFD1-2CD4-43A4-9847-629EA016FCC1}" dt="2022-10-18T09:08:03.386" v="2845" actId="1076"/>
          <ac:spMkLst>
            <pc:docMk/>
            <pc:sldMk cId="3416382307" sldId="574"/>
            <ac:spMk id="3" creationId="{F5A3930E-3136-46B9-B2F1-442365587A73}"/>
          </ac:spMkLst>
        </pc:spChg>
        <pc:spChg chg="del">
          <ac:chgData name="Kitazawa Masakiyo" userId="2bf3742da7ad8ecb" providerId="LiveId" clId="{9832DFD1-2CD4-43A4-9847-629EA016FCC1}" dt="2022-10-18T07:36:44.417" v="1555" actId="21"/>
          <ac:spMkLst>
            <pc:docMk/>
            <pc:sldMk cId="3416382307" sldId="574"/>
            <ac:spMk id="7" creationId="{FCACAF01-1CAF-4C5E-840B-8CAD3033FFBC}"/>
          </ac:spMkLst>
        </pc:spChg>
      </pc:sldChg>
      <pc:sldChg chg="addSp delSp modSp new mod ord">
        <pc:chgData name="Kitazawa Masakiyo" userId="2bf3742da7ad8ecb" providerId="LiveId" clId="{9832DFD1-2CD4-43A4-9847-629EA016FCC1}" dt="2022-10-18T13:26:52.288" v="6225" actId="166"/>
        <pc:sldMkLst>
          <pc:docMk/>
          <pc:sldMk cId="2895859607" sldId="575"/>
        </pc:sldMkLst>
        <pc:spChg chg="mod">
          <ac:chgData name="Kitazawa Masakiyo" userId="2bf3742da7ad8ecb" providerId="LiveId" clId="{9832DFD1-2CD4-43A4-9847-629EA016FCC1}" dt="2022-10-18T08:13:32.649" v="1770" actId="20577"/>
          <ac:spMkLst>
            <pc:docMk/>
            <pc:sldMk cId="2895859607" sldId="575"/>
            <ac:spMk id="2" creationId="{E1CA4704-AC42-4CE7-B396-4E0E94370DB1}"/>
          </ac:spMkLst>
        </pc:spChg>
        <pc:spChg chg="del">
          <ac:chgData name="Kitazawa Masakiyo" userId="2bf3742da7ad8ecb" providerId="LiveId" clId="{9832DFD1-2CD4-43A4-9847-629EA016FCC1}" dt="2022-10-18T08:13:35.829" v="1771" actId="478"/>
          <ac:spMkLst>
            <pc:docMk/>
            <pc:sldMk cId="2895859607" sldId="575"/>
            <ac:spMk id="3" creationId="{63CC0F85-5370-47BD-A0AE-45669B10CB79}"/>
          </ac:spMkLst>
        </pc:spChg>
        <pc:spChg chg="add mod">
          <ac:chgData name="Kitazawa Masakiyo" userId="2bf3742da7ad8ecb" providerId="LiveId" clId="{9832DFD1-2CD4-43A4-9847-629EA016FCC1}" dt="2022-10-18T08:23:40.047" v="1912" actId="1035"/>
          <ac:spMkLst>
            <pc:docMk/>
            <pc:sldMk cId="2895859607" sldId="575"/>
            <ac:spMk id="6" creationId="{9000B593-F3E1-45B4-814D-7A673F7AAD49}"/>
          </ac:spMkLst>
        </pc:spChg>
        <pc:spChg chg="add mod">
          <ac:chgData name="Kitazawa Masakiyo" userId="2bf3742da7ad8ecb" providerId="LiveId" clId="{9832DFD1-2CD4-43A4-9847-629EA016FCC1}" dt="2022-10-18T08:23:40.047" v="1912" actId="1035"/>
          <ac:spMkLst>
            <pc:docMk/>
            <pc:sldMk cId="2895859607" sldId="575"/>
            <ac:spMk id="7" creationId="{467B6B76-6B0F-497E-A12A-FE95F1247256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0" creationId="{52882A06-8BBC-4964-AD5C-01C0134E08C4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1" creationId="{8056F244-A8F5-422E-B32E-7543AB2336AE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2" creationId="{470FA705-F8DB-4930-BD05-CD8F4D562C93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3" creationId="{0D56E12A-8BA8-48CD-A82D-22B1ED622671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4" creationId="{B10419F0-627D-4240-83BF-F919F15B3572}"/>
          </ac:spMkLst>
        </pc:spChg>
        <pc:spChg chg="add mod">
          <ac:chgData name="Kitazawa Masakiyo" userId="2bf3742da7ad8ecb" providerId="LiveId" clId="{9832DFD1-2CD4-43A4-9847-629EA016FCC1}" dt="2022-10-18T08:32:24.527" v="2154" actId="14100"/>
          <ac:spMkLst>
            <pc:docMk/>
            <pc:sldMk cId="2895859607" sldId="575"/>
            <ac:spMk id="41" creationId="{453EFC08-DA4B-4BF3-B7DB-A8A178DBF108}"/>
          </ac:spMkLst>
        </pc:spChg>
        <pc:spChg chg="add mod ord">
          <ac:chgData name="Kitazawa Masakiyo" userId="2bf3742da7ad8ecb" providerId="LiveId" clId="{9832DFD1-2CD4-43A4-9847-629EA016FCC1}" dt="2022-10-18T08:31:35.951" v="2142" actId="14100"/>
          <ac:spMkLst>
            <pc:docMk/>
            <pc:sldMk cId="2895859607" sldId="575"/>
            <ac:spMk id="42" creationId="{76A21FBA-5D7C-4535-9CB0-17745411F4BF}"/>
          </ac:spMkLst>
        </pc:spChg>
        <pc:spChg chg="add mod ord">
          <ac:chgData name="Kitazawa Masakiyo" userId="2bf3742da7ad8ecb" providerId="LiveId" clId="{9832DFD1-2CD4-43A4-9847-629EA016FCC1}" dt="2022-10-18T08:32:10.313" v="2144" actId="14100"/>
          <ac:spMkLst>
            <pc:docMk/>
            <pc:sldMk cId="2895859607" sldId="575"/>
            <ac:spMk id="43" creationId="{09E2B33B-D155-4283-ABCD-1872E5E994DB}"/>
          </ac:spMkLst>
        </pc:spChg>
        <pc:spChg chg="add mod">
          <ac:chgData name="Kitazawa Masakiyo" userId="2bf3742da7ad8ecb" providerId="LiveId" clId="{9832DFD1-2CD4-43A4-9847-629EA016FCC1}" dt="2022-10-18T08:31:20.911" v="2139" actId="1036"/>
          <ac:spMkLst>
            <pc:docMk/>
            <pc:sldMk cId="2895859607" sldId="575"/>
            <ac:spMk id="46" creationId="{6B641C2E-DCC9-4D51-A5C8-D9FA8AC7231F}"/>
          </ac:spMkLst>
        </pc:spChg>
        <pc:spChg chg="add mod">
          <ac:chgData name="Kitazawa Masakiyo" userId="2bf3742da7ad8ecb" providerId="LiveId" clId="{9832DFD1-2CD4-43A4-9847-629EA016FCC1}" dt="2022-10-18T08:31:17.160" v="2127" actId="14100"/>
          <ac:spMkLst>
            <pc:docMk/>
            <pc:sldMk cId="2895859607" sldId="575"/>
            <ac:spMk id="49" creationId="{13982E60-7548-493A-A8D6-608C20E49F0C}"/>
          </ac:spMkLst>
        </pc:spChg>
        <pc:spChg chg="add mod">
          <ac:chgData name="Kitazawa Masakiyo" userId="2bf3742da7ad8ecb" providerId="LiveId" clId="{9832DFD1-2CD4-43A4-9847-629EA016FCC1}" dt="2022-10-18T13:26:21.524" v="6218" actId="207"/>
          <ac:spMkLst>
            <pc:docMk/>
            <pc:sldMk cId="2895859607" sldId="575"/>
            <ac:spMk id="50" creationId="{7E464DAF-3269-4BD1-BF16-8C723DD0383D}"/>
          </ac:spMkLst>
        </pc:spChg>
        <pc:spChg chg="add mod">
          <ac:chgData name="Kitazawa Masakiyo" userId="2bf3742da7ad8ecb" providerId="LiveId" clId="{9832DFD1-2CD4-43A4-9847-629EA016FCC1}" dt="2022-10-18T13:26:31.985" v="6221" actId="14100"/>
          <ac:spMkLst>
            <pc:docMk/>
            <pc:sldMk cId="2895859607" sldId="575"/>
            <ac:spMk id="51" creationId="{30A4957B-8892-421A-A4A9-B467A4066427}"/>
          </ac:spMkLst>
        </pc:spChg>
        <pc:spChg chg="add mod">
          <ac:chgData name="Kitazawa Masakiyo" userId="2bf3742da7ad8ecb" providerId="LiveId" clId="{9832DFD1-2CD4-43A4-9847-629EA016FCC1}" dt="2022-10-18T13:26:44.690" v="6224" actId="14100"/>
          <ac:spMkLst>
            <pc:docMk/>
            <pc:sldMk cId="2895859607" sldId="575"/>
            <ac:spMk id="52" creationId="{171EE651-1559-4138-93FA-32FD195AC33A}"/>
          </ac:spMkLst>
        </pc:spChg>
        <pc:picChg chg="add mod">
          <ac:chgData name="Kitazawa Masakiyo" userId="2bf3742da7ad8ecb" providerId="LiveId" clId="{9832DFD1-2CD4-43A4-9847-629EA016FCC1}" dt="2022-10-18T08:23:40.047" v="1912" actId="1035"/>
          <ac:picMkLst>
            <pc:docMk/>
            <pc:sldMk cId="2895859607" sldId="575"/>
            <ac:picMk id="5" creationId="{EDAD4C6D-3476-42D5-894C-83CD38A43175}"/>
          </ac:picMkLst>
        </pc:picChg>
        <pc:picChg chg="add del mod">
          <ac:chgData name="Kitazawa Masakiyo" userId="2bf3742da7ad8ecb" providerId="LiveId" clId="{9832DFD1-2CD4-43A4-9847-629EA016FCC1}" dt="2022-10-18T08:16:48.173" v="1812"/>
          <ac:picMkLst>
            <pc:docMk/>
            <pc:sldMk cId="2895859607" sldId="575"/>
            <ac:picMk id="8" creationId="{28DFBA8F-908F-4DDD-9C99-0117BDE30616}"/>
          </ac:picMkLst>
        </pc:picChg>
        <pc:picChg chg="add mod ord">
          <ac:chgData name="Kitazawa Masakiyo" userId="2bf3742da7ad8ecb" providerId="LiveId" clId="{9832DFD1-2CD4-43A4-9847-629EA016FCC1}" dt="2022-10-18T13:26:52.288" v="6225" actId="166"/>
          <ac:picMkLst>
            <pc:docMk/>
            <pc:sldMk cId="2895859607" sldId="575"/>
            <ac:picMk id="10" creationId="{32DEF27F-AB10-491D-B5F8-F85446247F33}"/>
          </ac:picMkLst>
        </pc:picChg>
        <pc:picChg chg="add del mod">
          <ac:chgData name="Kitazawa Masakiyo" userId="2bf3742da7ad8ecb" providerId="LiveId" clId="{9832DFD1-2CD4-43A4-9847-629EA016FCC1}" dt="2022-10-18T08:18:11.637" v="1827"/>
          <ac:picMkLst>
            <pc:docMk/>
            <pc:sldMk cId="2895859607" sldId="575"/>
            <ac:picMk id="11" creationId="{7F224355-809F-4F55-8EAC-622CBB28177A}"/>
          </ac:picMkLst>
        </pc:picChg>
        <pc:picChg chg="add del mod">
          <ac:chgData name="Kitazawa Masakiyo" userId="2bf3742da7ad8ecb" providerId="LiveId" clId="{9832DFD1-2CD4-43A4-9847-629EA016FCC1}" dt="2022-10-18T08:18:24.803" v="1839"/>
          <ac:picMkLst>
            <pc:docMk/>
            <pc:sldMk cId="2895859607" sldId="575"/>
            <ac:picMk id="13" creationId="{F6300068-D78E-4901-9D08-89F357973254}"/>
          </ac:picMkLst>
        </pc:picChg>
        <pc:picChg chg="add mod ord">
          <ac:chgData name="Kitazawa Masakiyo" userId="2bf3742da7ad8ecb" providerId="LiveId" clId="{9832DFD1-2CD4-43A4-9847-629EA016FCC1}" dt="2022-10-18T13:26:52.288" v="6225" actId="166"/>
          <ac:picMkLst>
            <pc:docMk/>
            <pc:sldMk cId="2895859607" sldId="575"/>
            <ac:picMk id="15" creationId="{139E517B-3A36-41F5-BCD5-EFC868CC5DB7}"/>
          </ac:picMkLst>
        </pc:picChg>
        <pc:picChg chg="add mod">
          <ac:chgData name="Kitazawa Masakiyo" userId="2bf3742da7ad8ecb" providerId="LiveId" clId="{9832DFD1-2CD4-43A4-9847-629EA016FCC1}" dt="2022-10-18T08:32:19.022" v="2153" actId="1038"/>
          <ac:picMkLst>
            <pc:docMk/>
            <pc:sldMk cId="2895859607" sldId="575"/>
            <ac:picMk id="17" creationId="{C46D49E0-B967-4B37-A341-4425E2ACAFC9}"/>
          </ac:picMkLst>
        </pc:picChg>
        <pc:picChg chg="add del mod">
          <ac:chgData name="Kitazawa Masakiyo" userId="2bf3742da7ad8ecb" providerId="LiveId" clId="{9832DFD1-2CD4-43A4-9847-629EA016FCC1}" dt="2022-10-18T08:20:07.690" v="1866"/>
          <ac:picMkLst>
            <pc:docMk/>
            <pc:sldMk cId="2895859607" sldId="575"/>
            <ac:picMk id="19" creationId="{A2867279-83D8-4F24-9885-91A09D85EEDC}"/>
          </ac:picMkLst>
        </pc:picChg>
        <pc:picChg chg="add mod">
          <ac:chgData name="Kitazawa Masakiyo" userId="2bf3742da7ad8ecb" providerId="LiveId" clId="{9832DFD1-2CD4-43A4-9847-629EA016FCC1}" dt="2022-10-18T08:31:20.911" v="2139" actId="1036"/>
          <ac:picMkLst>
            <pc:docMk/>
            <pc:sldMk cId="2895859607" sldId="575"/>
            <ac:picMk id="21" creationId="{71CC1B5D-7ACF-40B5-BB8A-9353C3E0ABF8}"/>
          </ac:picMkLst>
        </pc:picChg>
        <pc:picChg chg="add mod">
          <ac:chgData name="Kitazawa Masakiyo" userId="2bf3742da7ad8ecb" providerId="LiveId" clId="{9832DFD1-2CD4-43A4-9847-629EA016FCC1}" dt="2022-10-18T08:31:58.490" v="2143" actId="1076"/>
          <ac:picMkLst>
            <pc:docMk/>
            <pc:sldMk cId="2895859607" sldId="575"/>
            <ac:picMk id="23" creationId="{E6544D7E-627E-4362-89CD-1E082AB795DE}"/>
          </ac:picMkLst>
        </pc:picChg>
        <pc:picChg chg="add mod">
          <ac:chgData name="Kitazawa Masakiyo" userId="2bf3742da7ad8ecb" providerId="LiveId" clId="{9832DFD1-2CD4-43A4-9847-629EA016FCC1}" dt="2022-10-18T08:31:58.490" v="2143" actId="1076"/>
          <ac:picMkLst>
            <pc:docMk/>
            <pc:sldMk cId="2895859607" sldId="575"/>
            <ac:picMk id="28" creationId="{2838BEED-C5EA-4BB2-B90C-FBA74777421E}"/>
          </ac:picMkLst>
        </pc:picChg>
        <pc:picChg chg="add mod">
          <ac:chgData name="Kitazawa Masakiyo" userId="2bf3742da7ad8ecb" providerId="LiveId" clId="{9832DFD1-2CD4-43A4-9847-629EA016FCC1}" dt="2022-10-18T08:31:58.490" v="2143" actId="1076"/>
          <ac:picMkLst>
            <pc:docMk/>
            <pc:sldMk cId="2895859607" sldId="575"/>
            <ac:picMk id="29" creationId="{4BEF40F0-460D-4A36-93F4-86269873E9F8}"/>
          </ac:picMkLst>
        </pc:picChg>
        <pc:picChg chg="add mod">
          <ac:chgData name="Kitazawa Masakiyo" userId="2bf3742da7ad8ecb" providerId="LiveId" clId="{9832DFD1-2CD4-43A4-9847-629EA016FCC1}" dt="2022-10-18T08:31:58.490" v="2143" actId="1076"/>
          <ac:picMkLst>
            <pc:docMk/>
            <pc:sldMk cId="2895859607" sldId="575"/>
            <ac:picMk id="36" creationId="{DC673FA8-6178-4AE1-AC7B-4C232AA75E19}"/>
          </ac:picMkLst>
        </pc:picChg>
        <pc:picChg chg="add del mod">
          <ac:chgData name="Kitazawa Masakiyo" userId="2bf3742da7ad8ecb" providerId="LiveId" clId="{9832DFD1-2CD4-43A4-9847-629EA016FCC1}" dt="2022-10-18T08:22:28.893" v="1893"/>
          <ac:picMkLst>
            <pc:docMk/>
            <pc:sldMk cId="2895859607" sldId="575"/>
            <ac:picMk id="38" creationId="{19E76CBE-E947-4409-972A-61A397C187D3}"/>
          </ac:picMkLst>
        </pc:picChg>
        <pc:picChg chg="add mod">
          <ac:chgData name="Kitazawa Masakiyo" userId="2bf3742da7ad8ecb" providerId="LiveId" clId="{9832DFD1-2CD4-43A4-9847-629EA016FCC1}" dt="2022-10-18T08:22:36.528" v="1894" actId="1076"/>
          <ac:picMkLst>
            <pc:docMk/>
            <pc:sldMk cId="2895859607" sldId="575"/>
            <ac:picMk id="40" creationId="{CB90088F-FCED-472F-94AF-EC3E1A442204}"/>
          </ac:picMkLst>
        </pc:picChg>
        <pc:picChg chg="add del mod">
          <ac:chgData name="Kitazawa Masakiyo" userId="2bf3742da7ad8ecb" providerId="LiveId" clId="{9832DFD1-2CD4-43A4-9847-629EA016FCC1}" dt="2022-10-18T08:25:46.470" v="1967"/>
          <ac:picMkLst>
            <pc:docMk/>
            <pc:sldMk cId="2895859607" sldId="575"/>
            <ac:picMk id="45" creationId="{78C76C58-2F2C-47C6-A050-BCBBCD59654D}"/>
          </ac:picMkLst>
        </pc:picChg>
        <pc:picChg chg="add mod">
          <ac:chgData name="Kitazawa Masakiyo" userId="2bf3742da7ad8ecb" providerId="LiveId" clId="{9832DFD1-2CD4-43A4-9847-629EA016FCC1}" dt="2022-10-18T08:31:20.911" v="2139" actId="1036"/>
          <ac:picMkLst>
            <pc:docMk/>
            <pc:sldMk cId="2895859607" sldId="575"/>
            <ac:picMk id="48" creationId="{0390C234-A54D-4058-BFD7-FC7A5A40B38B}"/>
          </ac:picMkLst>
        </pc:pic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2" creationId="{9CE3278A-0483-4A38-9D33-4E9C8DF36450}"/>
          </ac:cxnSpMkLst>
        </pc:cxn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4" creationId="{D763CD01-6027-4811-92FF-47E2D5378672}"/>
          </ac:cxnSpMkLst>
        </pc:cxn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5" creationId="{E34FE4A7-A021-4A4E-95E0-AAA4758F2C64}"/>
          </ac:cxnSpMkLst>
        </pc:cxn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6" creationId="{81B3F15B-36D9-40D1-A51A-73B10E446D0E}"/>
          </ac:cxnSpMkLst>
        </pc:cxn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7" creationId="{96F278F0-C61F-4E7D-921C-18D617656754}"/>
          </ac:cxnSpMkLst>
        </pc:cxnChg>
      </pc:sldChg>
      <pc:sldChg chg="addSp delSp modSp mod">
        <pc:chgData name="Kitazawa Masakiyo" userId="2bf3742da7ad8ecb" providerId="LiveId" clId="{9832DFD1-2CD4-43A4-9847-629EA016FCC1}" dt="2022-10-18T15:50:12.788" v="6627"/>
        <pc:sldMkLst>
          <pc:docMk/>
          <pc:sldMk cId="2287180474" sldId="576"/>
        </pc:sldMkLst>
        <pc:picChg chg="add mod">
          <ac:chgData name="Kitazawa Masakiyo" userId="2bf3742da7ad8ecb" providerId="LiveId" clId="{9832DFD1-2CD4-43A4-9847-629EA016FCC1}" dt="2022-10-18T15:50:05.638" v="6613"/>
          <ac:picMkLst>
            <pc:docMk/>
            <pc:sldMk cId="2287180474" sldId="576"/>
            <ac:picMk id="5" creationId="{1124AEE3-5A42-4767-A1F8-E440D3E799F0}"/>
          </ac:picMkLst>
        </pc:picChg>
        <pc:picChg chg="add mod">
          <ac:chgData name="Kitazawa Masakiyo" userId="2bf3742da7ad8ecb" providerId="LiveId" clId="{9832DFD1-2CD4-43A4-9847-629EA016FCC1}" dt="2022-10-18T15:50:12.788" v="6625"/>
          <ac:picMkLst>
            <pc:docMk/>
            <pc:sldMk cId="2287180474" sldId="576"/>
            <ac:picMk id="8" creationId="{5F0FCE38-2DB5-4307-B10F-EE7BACC1547B}"/>
          </ac:picMkLst>
        </pc:picChg>
        <pc:picChg chg="del">
          <ac:chgData name="Kitazawa Masakiyo" userId="2bf3742da7ad8ecb" providerId="LiveId" clId="{9832DFD1-2CD4-43A4-9847-629EA016FCC1}" dt="2022-10-18T15:50:05.638" v="6615"/>
          <ac:picMkLst>
            <pc:docMk/>
            <pc:sldMk cId="2287180474" sldId="576"/>
            <ac:picMk id="18" creationId="{0EF3819B-2FD7-4750-B549-09A7BEA048DA}"/>
          </ac:picMkLst>
        </pc:picChg>
        <pc:picChg chg="del">
          <ac:chgData name="Kitazawa Masakiyo" userId="2bf3742da7ad8ecb" providerId="LiveId" clId="{9832DFD1-2CD4-43A4-9847-629EA016FCC1}" dt="2022-10-18T15:50:12.788" v="6627"/>
          <ac:picMkLst>
            <pc:docMk/>
            <pc:sldMk cId="2287180474" sldId="576"/>
            <ac:picMk id="67" creationId="{B87224AD-3F83-44E6-9D84-45EBE094FCDE}"/>
          </ac:picMkLst>
        </pc:picChg>
      </pc:sldChg>
      <pc:sldChg chg="addSp delSp modSp new mod">
        <pc:chgData name="Kitazawa Masakiyo" userId="2bf3742da7ad8ecb" providerId="LiveId" clId="{9832DFD1-2CD4-43A4-9847-629EA016FCC1}" dt="2022-10-18T15:52:16.065" v="6653" actId="1076"/>
        <pc:sldMkLst>
          <pc:docMk/>
          <pc:sldMk cId="3266389562" sldId="577"/>
        </pc:sldMkLst>
        <pc:spChg chg="mod">
          <ac:chgData name="Kitazawa Masakiyo" userId="2bf3742da7ad8ecb" providerId="LiveId" clId="{9832DFD1-2CD4-43A4-9847-629EA016FCC1}" dt="2022-10-18T09:56:10.174" v="3124" actId="20577"/>
          <ac:spMkLst>
            <pc:docMk/>
            <pc:sldMk cId="3266389562" sldId="577"/>
            <ac:spMk id="2" creationId="{23A8C763-BBB2-4C6C-8B09-4CB603C57FBE}"/>
          </ac:spMkLst>
        </pc:spChg>
        <pc:spChg chg="del">
          <ac:chgData name="Kitazawa Masakiyo" userId="2bf3742da7ad8ecb" providerId="LiveId" clId="{9832DFD1-2CD4-43A4-9847-629EA016FCC1}" dt="2022-10-18T08:35:31.866" v="2221" actId="478"/>
          <ac:spMkLst>
            <pc:docMk/>
            <pc:sldMk cId="3266389562" sldId="577"/>
            <ac:spMk id="3" creationId="{0B1BC208-0A80-4DA6-8405-9707B8D30948}"/>
          </ac:spMkLst>
        </pc:spChg>
        <pc:spChg chg="add del mod">
          <ac:chgData name="Kitazawa Masakiyo" userId="2bf3742da7ad8ecb" providerId="LiveId" clId="{9832DFD1-2CD4-43A4-9847-629EA016FCC1}" dt="2022-10-18T09:25:08.059" v="2903"/>
          <ac:spMkLst>
            <pc:docMk/>
            <pc:sldMk cId="3266389562" sldId="577"/>
            <ac:spMk id="12" creationId="{5EF572FE-1648-4D7F-9A9F-360D7F91467F}"/>
          </ac:spMkLst>
        </pc:spChg>
        <pc:spChg chg="add mod">
          <ac:chgData name="Kitazawa Masakiyo" userId="2bf3742da7ad8ecb" providerId="LiveId" clId="{9832DFD1-2CD4-43A4-9847-629EA016FCC1}" dt="2022-10-18T09:56:32.545" v="3129" actId="5793"/>
          <ac:spMkLst>
            <pc:docMk/>
            <pc:sldMk cId="3266389562" sldId="577"/>
            <ac:spMk id="19" creationId="{635CB50A-BEA3-4D68-9ADD-199EF8F8D7EA}"/>
          </ac:spMkLst>
        </pc:spChg>
        <pc:spChg chg="add del mod">
          <ac:chgData name="Kitazawa Masakiyo" userId="2bf3742da7ad8ecb" providerId="LiveId" clId="{9832DFD1-2CD4-43A4-9847-629EA016FCC1}" dt="2022-10-18T10:33:59.687" v="3355" actId="21"/>
          <ac:spMkLst>
            <pc:docMk/>
            <pc:sldMk cId="3266389562" sldId="577"/>
            <ac:spMk id="36" creationId="{F7C2BF29-20BA-4DBB-B41F-4E1CD6E91F41}"/>
          </ac:spMkLst>
        </pc:spChg>
        <pc:spChg chg="add mod">
          <ac:chgData name="Kitazawa Masakiyo" userId="2bf3742da7ad8ecb" providerId="LiveId" clId="{9832DFD1-2CD4-43A4-9847-629EA016FCC1}" dt="2022-10-18T10:33:14.374" v="3347"/>
          <ac:spMkLst>
            <pc:docMk/>
            <pc:sldMk cId="3266389562" sldId="577"/>
            <ac:spMk id="39" creationId="{98DAB84A-8B28-41A0-B545-D116F6C39B0F}"/>
          </ac:spMkLst>
        </pc:spChg>
        <pc:spChg chg="add mod ord">
          <ac:chgData name="Kitazawa Masakiyo" userId="2bf3742da7ad8ecb" providerId="LiveId" clId="{9832DFD1-2CD4-43A4-9847-629EA016FCC1}" dt="2022-10-18T10:32:58.768" v="3345" actId="14100"/>
          <ac:spMkLst>
            <pc:docMk/>
            <pc:sldMk cId="3266389562" sldId="577"/>
            <ac:spMk id="40" creationId="{B22D17D6-8EF2-4ED2-A7FF-04BE848E788D}"/>
          </ac:spMkLst>
        </pc:spChg>
        <pc:spChg chg="add mod">
          <ac:chgData name="Kitazawa Masakiyo" userId="2bf3742da7ad8ecb" providerId="LiveId" clId="{9832DFD1-2CD4-43A4-9847-629EA016FCC1}" dt="2022-10-18T10:32:44.975" v="3343" actId="1076"/>
          <ac:spMkLst>
            <pc:docMk/>
            <pc:sldMk cId="3266389562" sldId="577"/>
            <ac:spMk id="41" creationId="{27D151C3-7D3D-4A08-8EAA-95E05CDBD171}"/>
          </ac:spMkLst>
        </pc:spChg>
        <pc:spChg chg="add del mod ord">
          <ac:chgData name="Kitazawa Masakiyo" userId="2bf3742da7ad8ecb" providerId="LiveId" clId="{9832DFD1-2CD4-43A4-9847-629EA016FCC1}" dt="2022-10-18T10:34:01.224" v="3356" actId="21"/>
          <ac:spMkLst>
            <pc:docMk/>
            <pc:sldMk cId="3266389562" sldId="577"/>
            <ac:spMk id="42" creationId="{1EB3934F-D3BA-42D1-9695-C01D5B8F4B28}"/>
          </ac:spMkLst>
        </pc:spChg>
        <pc:spChg chg="add mod">
          <ac:chgData name="Kitazawa Masakiyo" userId="2bf3742da7ad8ecb" providerId="LiveId" clId="{9832DFD1-2CD4-43A4-9847-629EA016FCC1}" dt="2022-10-18T10:34:36.177" v="3364" actId="1076"/>
          <ac:spMkLst>
            <pc:docMk/>
            <pc:sldMk cId="3266389562" sldId="577"/>
            <ac:spMk id="43" creationId="{D86AC4E6-0E7F-4454-98DB-987DB251787F}"/>
          </ac:spMkLst>
        </pc:spChg>
        <pc:spChg chg="mod">
          <ac:chgData name="Kitazawa Masakiyo" userId="2bf3742da7ad8ecb" providerId="LiveId" clId="{9832DFD1-2CD4-43A4-9847-629EA016FCC1}" dt="2022-10-18T10:35:27.808" v="3373" actId="14100"/>
          <ac:spMkLst>
            <pc:docMk/>
            <pc:sldMk cId="3266389562" sldId="577"/>
            <ac:spMk id="46" creationId="{0293D60B-2964-4247-965A-8A8A72D3E859}"/>
          </ac:spMkLst>
        </pc:spChg>
        <pc:spChg chg="add mod">
          <ac:chgData name="Kitazawa Masakiyo" userId="2bf3742da7ad8ecb" providerId="LiveId" clId="{9832DFD1-2CD4-43A4-9847-629EA016FCC1}" dt="2022-10-18T15:52:16.065" v="6653" actId="1076"/>
          <ac:spMkLst>
            <pc:docMk/>
            <pc:sldMk cId="3266389562" sldId="577"/>
            <ac:spMk id="47" creationId="{B655E590-7E3F-4FAF-A49B-17A8012B5FFE}"/>
          </ac:spMkLst>
        </pc:spChg>
        <pc:grpChg chg="add mod">
          <ac:chgData name="Kitazawa Masakiyo" userId="2bf3742da7ad8ecb" providerId="LiveId" clId="{9832DFD1-2CD4-43A4-9847-629EA016FCC1}" dt="2022-10-18T10:35:08.089" v="3369" actId="14100"/>
          <ac:grpSpMkLst>
            <pc:docMk/>
            <pc:sldMk cId="3266389562" sldId="577"/>
            <ac:grpSpMk id="44" creationId="{3696B930-CD5E-46C3-ABA2-464623D1BC8F}"/>
          </ac:grpSpMkLst>
        </pc:grpChg>
        <pc:picChg chg="add del mod">
          <ac:chgData name="Kitazawa Masakiyo" userId="2bf3742da7ad8ecb" providerId="LiveId" clId="{9832DFD1-2CD4-43A4-9847-629EA016FCC1}" dt="2022-10-18T08:38:52.803" v="2235"/>
          <ac:picMkLst>
            <pc:docMk/>
            <pc:sldMk cId="3266389562" sldId="577"/>
            <ac:picMk id="5" creationId="{0FA0BC44-2771-4945-9E6D-21161453DA54}"/>
          </ac:picMkLst>
        </pc:picChg>
        <pc:picChg chg="add del mod">
          <ac:chgData name="Kitazawa Masakiyo" userId="2bf3742da7ad8ecb" providerId="LiveId" clId="{9832DFD1-2CD4-43A4-9847-629EA016FCC1}" dt="2022-10-18T08:39:05.930" v="2247"/>
          <ac:picMkLst>
            <pc:docMk/>
            <pc:sldMk cId="3266389562" sldId="577"/>
            <ac:picMk id="7" creationId="{7CE01E01-1E09-468D-A044-FC2695070017}"/>
          </ac:picMkLst>
        </pc:picChg>
        <pc:picChg chg="add del mod">
          <ac:chgData name="Kitazawa Masakiyo" userId="2bf3742da7ad8ecb" providerId="LiveId" clId="{9832DFD1-2CD4-43A4-9847-629EA016FCC1}" dt="2022-10-18T09:24:39.861" v="2899"/>
          <ac:picMkLst>
            <pc:docMk/>
            <pc:sldMk cId="3266389562" sldId="577"/>
            <ac:picMk id="9" creationId="{7CF37527-F304-4DE7-8EAC-F2DE26B1D636}"/>
          </ac:picMkLst>
        </pc:picChg>
        <pc:picChg chg="add del mod">
          <ac:chgData name="Kitazawa Masakiyo" userId="2bf3742da7ad8ecb" providerId="LiveId" clId="{9832DFD1-2CD4-43A4-9847-629EA016FCC1}" dt="2022-10-18T09:46:33.250" v="2979"/>
          <ac:picMkLst>
            <pc:docMk/>
            <pc:sldMk cId="3266389562" sldId="577"/>
            <ac:picMk id="11" creationId="{C9EBD698-551B-4538-B02B-DC4F2314B5BE}"/>
          </ac:picMkLst>
        </pc:picChg>
        <pc:picChg chg="add del mod">
          <ac:chgData name="Kitazawa Masakiyo" userId="2bf3742da7ad8ecb" providerId="LiveId" clId="{9832DFD1-2CD4-43A4-9847-629EA016FCC1}" dt="2022-10-18T09:26:09.728" v="2922"/>
          <ac:picMkLst>
            <pc:docMk/>
            <pc:sldMk cId="3266389562" sldId="577"/>
            <ac:picMk id="14" creationId="{87E9534B-48E5-482D-BBB1-84543E00334A}"/>
          </ac:picMkLst>
        </pc:picChg>
        <pc:picChg chg="add mod">
          <ac:chgData name="Kitazawa Masakiyo" userId="2bf3742da7ad8ecb" providerId="LiveId" clId="{9832DFD1-2CD4-43A4-9847-629EA016FCC1}" dt="2022-10-18T10:33:05.370" v="3346" actId="1076"/>
          <ac:picMkLst>
            <pc:docMk/>
            <pc:sldMk cId="3266389562" sldId="577"/>
            <ac:picMk id="16" creationId="{B5EE8DD3-4DF2-41FB-B155-CD0DA285E148}"/>
          </ac:picMkLst>
        </pc:picChg>
        <pc:picChg chg="add del mod">
          <ac:chgData name="Kitazawa Masakiyo" userId="2bf3742da7ad8ecb" providerId="LiveId" clId="{9832DFD1-2CD4-43A4-9847-629EA016FCC1}" dt="2022-10-18T09:52:43.933" v="3068"/>
          <ac:picMkLst>
            <pc:docMk/>
            <pc:sldMk cId="3266389562" sldId="577"/>
            <ac:picMk id="18" creationId="{62756669-4502-43E4-961D-93D651120E38}"/>
          </ac:picMkLst>
        </pc:picChg>
        <pc:picChg chg="add mod">
          <ac:chgData name="Kitazawa Masakiyo" userId="2bf3742da7ad8ecb" providerId="LiveId" clId="{9832DFD1-2CD4-43A4-9847-629EA016FCC1}" dt="2022-10-18T10:31:08.089" v="3332" actId="1076"/>
          <ac:picMkLst>
            <pc:docMk/>
            <pc:sldMk cId="3266389562" sldId="577"/>
            <ac:picMk id="21" creationId="{72BC5EB6-202A-41FA-AA8E-C3453413475F}"/>
          </ac:picMkLst>
        </pc:picChg>
        <pc:picChg chg="add del mod">
          <ac:chgData name="Kitazawa Masakiyo" userId="2bf3742da7ad8ecb" providerId="LiveId" clId="{9832DFD1-2CD4-43A4-9847-629EA016FCC1}" dt="2022-10-18T09:54:01.581" v="3096"/>
          <ac:picMkLst>
            <pc:docMk/>
            <pc:sldMk cId="3266389562" sldId="577"/>
            <ac:picMk id="23" creationId="{9C405311-3D54-41FC-8EC6-63ADC0F79F7C}"/>
          </ac:picMkLst>
        </pc:picChg>
        <pc:picChg chg="add del mod">
          <ac:chgData name="Kitazawa Masakiyo" userId="2bf3742da7ad8ecb" providerId="LiveId" clId="{9832DFD1-2CD4-43A4-9847-629EA016FCC1}" dt="2022-10-18T09:55:38.495" v="3119"/>
          <ac:picMkLst>
            <pc:docMk/>
            <pc:sldMk cId="3266389562" sldId="577"/>
            <ac:picMk id="25" creationId="{F868ABFD-3E08-4B8A-802B-F73E0C8A3F8D}"/>
          </ac:picMkLst>
        </pc:picChg>
        <pc:picChg chg="add del mod">
          <ac:chgData name="Kitazawa Masakiyo" userId="2bf3742da7ad8ecb" providerId="LiveId" clId="{9832DFD1-2CD4-43A4-9847-629EA016FCC1}" dt="2022-10-18T09:51:59.308" v="3053" actId="21"/>
          <ac:picMkLst>
            <pc:docMk/>
            <pc:sldMk cId="3266389562" sldId="577"/>
            <ac:picMk id="26" creationId="{8F18134C-63AD-4BE4-B1F9-6073064A907F}"/>
          </ac:picMkLst>
        </pc:picChg>
        <pc:picChg chg="add del mod">
          <ac:chgData name="Kitazawa Masakiyo" userId="2bf3742da7ad8ecb" providerId="LiveId" clId="{9832DFD1-2CD4-43A4-9847-629EA016FCC1}" dt="2022-10-18T09:53:10.265" v="3082"/>
          <ac:picMkLst>
            <pc:docMk/>
            <pc:sldMk cId="3266389562" sldId="577"/>
            <ac:picMk id="27" creationId="{E5011F87-72DE-4A1A-B7C9-3DF62CA3822C}"/>
          </ac:picMkLst>
        </pc:picChg>
        <pc:picChg chg="add mod">
          <ac:chgData name="Kitazawa Masakiyo" userId="2bf3742da7ad8ecb" providerId="LiveId" clId="{9832DFD1-2CD4-43A4-9847-629EA016FCC1}" dt="2022-10-18T10:33:05.370" v="3346" actId="1076"/>
          <ac:picMkLst>
            <pc:docMk/>
            <pc:sldMk cId="3266389562" sldId="577"/>
            <ac:picMk id="29" creationId="{53CEE179-043F-4D22-80CE-C7CEFFA02CBE}"/>
          </ac:picMkLst>
        </pc:picChg>
        <pc:picChg chg="add del mod">
          <ac:chgData name="Kitazawa Masakiyo" userId="2bf3742da7ad8ecb" providerId="LiveId" clId="{9832DFD1-2CD4-43A4-9847-629EA016FCC1}" dt="2022-10-18T10:30:27.645" v="3283"/>
          <ac:picMkLst>
            <pc:docMk/>
            <pc:sldMk cId="3266389562" sldId="577"/>
            <ac:picMk id="31" creationId="{43E97AA7-2E7D-493C-94C6-6AF01082688B}"/>
          </ac:picMkLst>
        </pc:picChg>
        <pc:picChg chg="add mod">
          <ac:chgData name="Kitazawa Masakiyo" userId="2bf3742da7ad8ecb" providerId="LiveId" clId="{9832DFD1-2CD4-43A4-9847-629EA016FCC1}" dt="2022-10-18T10:34:06.008" v="3357" actId="1076"/>
          <ac:picMkLst>
            <pc:docMk/>
            <pc:sldMk cId="3266389562" sldId="577"/>
            <ac:picMk id="33" creationId="{3D914C69-D2F4-4E69-A739-E6842CC71EE2}"/>
          </ac:picMkLst>
        </pc:picChg>
        <pc:picChg chg="add mod">
          <ac:chgData name="Kitazawa Masakiyo" userId="2bf3742da7ad8ecb" providerId="LiveId" clId="{9832DFD1-2CD4-43A4-9847-629EA016FCC1}" dt="2022-10-18T10:34:11.632" v="3358" actId="1076"/>
          <ac:picMkLst>
            <pc:docMk/>
            <pc:sldMk cId="3266389562" sldId="577"/>
            <ac:picMk id="35" creationId="{98988F48-C3DA-47E1-BB08-E5738FC7BF43}"/>
          </ac:picMkLst>
        </pc:picChg>
        <pc:picChg chg="add mod">
          <ac:chgData name="Kitazawa Masakiyo" userId="2bf3742da7ad8ecb" providerId="LiveId" clId="{9832DFD1-2CD4-43A4-9847-629EA016FCC1}" dt="2022-10-18T10:30:34.432" v="3284" actId="14100"/>
          <ac:picMkLst>
            <pc:docMk/>
            <pc:sldMk cId="3266389562" sldId="577"/>
            <ac:picMk id="38" creationId="{85E1DCCB-D761-499A-BC95-B7B04A0C9F4C}"/>
          </ac:picMkLst>
        </pc:picChg>
        <pc:picChg chg="mod">
          <ac:chgData name="Kitazawa Masakiyo" userId="2bf3742da7ad8ecb" providerId="LiveId" clId="{9832DFD1-2CD4-43A4-9847-629EA016FCC1}" dt="2022-10-18T10:35:18.657" v="3370" actId="14100"/>
          <ac:picMkLst>
            <pc:docMk/>
            <pc:sldMk cId="3266389562" sldId="577"/>
            <ac:picMk id="45" creationId="{AA9B7FFF-350A-473B-88EC-54368AA4A5A0}"/>
          </ac:picMkLst>
        </pc:picChg>
      </pc:sldChg>
      <pc:sldChg chg="delSp mod delAnim">
        <pc:chgData name="Kitazawa Masakiyo" userId="2bf3742da7ad8ecb" providerId="LiveId" clId="{9832DFD1-2CD4-43A4-9847-629EA016FCC1}" dt="2022-10-18T08:42:44.841" v="2270" actId="478"/>
        <pc:sldMkLst>
          <pc:docMk/>
          <pc:sldMk cId="1190409938" sldId="578"/>
        </pc:sldMkLst>
        <pc:grpChg chg="del">
          <ac:chgData name="Kitazawa Masakiyo" userId="2bf3742da7ad8ecb" providerId="LiveId" clId="{9832DFD1-2CD4-43A4-9847-629EA016FCC1}" dt="2022-10-18T08:42:40.500" v="2269" actId="478"/>
          <ac:grpSpMkLst>
            <pc:docMk/>
            <pc:sldMk cId="1190409938" sldId="578"/>
            <ac:grpSpMk id="7" creationId="{0D51FA0B-47AE-4E1C-895B-7DAC7F4CF1B0}"/>
          </ac:grpSpMkLst>
        </pc:grpChg>
        <pc:picChg chg="del">
          <ac:chgData name="Kitazawa Masakiyo" userId="2bf3742da7ad8ecb" providerId="LiveId" clId="{9832DFD1-2CD4-43A4-9847-629EA016FCC1}" dt="2022-10-18T08:42:44.841" v="2270" actId="478"/>
          <ac:picMkLst>
            <pc:docMk/>
            <pc:sldMk cId="1190409938" sldId="578"/>
            <ac:picMk id="40" creationId="{FF197BF0-6615-4D24-97C0-874E43230C70}"/>
          </ac:picMkLst>
        </pc:picChg>
      </pc:sldChg>
      <pc:sldChg chg="addSp delSp modSp new mod">
        <pc:chgData name="Kitazawa Masakiyo" userId="2bf3742da7ad8ecb" providerId="LiveId" clId="{9832DFD1-2CD4-43A4-9847-629EA016FCC1}" dt="2022-10-18T13:38:24.957" v="6511" actId="20577"/>
        <pc:sldMkLst>
          <pc:docMk/>
          <pc:sldMk cId="3002887144" sldId="579"/>
        </pc:sldMkLst>
        <pc:spChg chg="mod">
          <ac:chgData name="Kitazawa Masakiyo" userId="2bf3742da7ad8ecb" providerId="LiveId" clId="{9832DFD1-2CD4-43A4-9847-629EA016FCC1}" dt="2022-10-18T08:48:51.818" v="2284" actId="20577"/>
          <ac:spMkLst>
            <pc:docMk/>
            <pc:sldMk cId="3002887144" sldId="579"/>
            <ac:spMk id="2" creationId="{30C150E5-1821-4FB5-864E-65D13F319525}"/>
          </ac:spMkLst>
        </pc:spChg>
        <pc:spChg chg="del">
          <ac:chgData name="Kitazawa Masakiyo" userId="2bf3742da7ad8ecb" providerId="LiveId" clId="{9832DFD1-2CD4-43A4-9847-629EA016FCC1}" dt="2022-10-18T08:48:55.927" v="2285" actId="478"/>
          <ac:spMkLst>
            <pc:docMk/>
            <pc:sldMk cId="3002887144" sldId="579"/>
            <ac:spMk id="3" creationId="{F068DF0B-24A1-46E4-B05D-49A3EA317A28}"/>
          </ac:spMkLst>
        </pc:spChg>
        <pc:spChg chg="add mod">
          <ac:chgData name="Kitazawa Masakiyo" userId="2bf3742da7ad8ecb" providerId="LiveId" clId="{9832DFD1-2CD4-43A4-9847-629EA016FCC1}" dt="2022-10-18T13:37:15.674" v="6474" actId="1036"/>
          <ac:spMkLst>
            <pc:docMk/>
            <pc:sldMk cId="3002887144" sldId="579"/>
            <ac:spMk id="5" creationId="{57E686DC-94D2-4778-A0B8-5F385D0FE6BD}"/>
          </ac:spMkLst>
        </pc:spChg>
        <pc:spChg chg="add mod">
          <ac:chgData name="Kitazawa Masakiyo" userId="2bf3742da7ad8ecb" providerId="LiveId" clId="{9832DFD1-2CD4-43A4-9847-629EA016FCC1}" dt="2022-10-18T13:38:24.957" v="6511" actId="20577"/>
          <ac:spMkLst>
            <pc:docMk/>
            <pc:sldMk cId="3002887144" sldId="579"/>
            <ac:spMk id="7" creationId="{1F7B74CE-4DCD-4DEA-9026-ED7A76C87EE1}"/>
          </ac:spMkLst>
        </pc:spChg>
        <pc:spChg chg="add mod ord">
          <ac:chgData name="Kitazawa Masakiyo" userId="2bf3742da7ad8ecb" providerId="LiveId" clId="{9832DFD1-2CD4-43A4-9847-629EA016FCC1}" dt="2022-10-18T13:37:15.674" v="6474" actId="1036"/>
          <ac:spMkLst>
            <pc:docMk/>
            <pc:sldMk cId="3002887144" sldId="579"/>
            <ac:spMk id="8" creationId="{2A9D4D86-4A11-4B35-8FE4-266DD96FC888}"/>
          </ac:spMkLst>
        </pc:spChg>
        <pc:spChg chg="add mod">
          <ac:chgData name="Kitazawa Masakiyo" userId="2bf3742da7ad8ecb" providerId="LiveId" clId="{9832DFD1-2CD4-43A4-9847-629EA016FCC1}" dt="2022-10-18T13:37:40.843" v="6493" actId="1076"/>
          <ac:spMkLst>
            <pc:docMk/>
            <pc:sldMk cId="3002887144" sldId="579"/>
            <ac:spMk id="9" creationId="{A9A2BBB7-EF78-4E1C-BC2B-F1B5C18A9C1E}"/>
          </ac:spMkLst>
        </pc:spChg>
        <pc:picChg chg="add del">
          <ac:chgData name="Kitazawa Masakiyo" userId="2bf3742da7ad8ecb" providerId="LiveId" clId="{9832DFD1-2CD4-43A4-9847-629EA016FCC1}" dt="2022-10-18T08:54:27.862" v="2673"/>
          <ac:picMkLst>
            <pc:docMk/>
            <pc:sldMk cId="3002887144" sldId="579"/>
            <ac:picMk id="6" creationId="{BB9427FA-693C-42E3-B039-6224D793A7AB}"/>
          </ac:picMkLst>
        </pc:picChg>
      </pc:sldChg>
      <pc:sldChg chg="addSp delSp modSp mod">
        <pc:chgData name="Kitazawa Masakiyo" userId="2bf3742da7ad8ecb" providerId="LiveId" clId="{9832DFD1-2CD4-43A4-9847-629EA016FCC1}" dt="2022-10-18T15:56:55.878" v="6742" actId="20577"/>
        <pc:sldMkLst>
          <pc:docMk/>
          <pc:sldMk cId="4087099895" sldId="580"/>
        </pc:sldMkLst>
        <pc:spChg chg="mod">
          <ac:chgData name="Kitazawa Masakiyo" userId="2bf3742da7ad8ecb" providerId="LiveId" clId="{9832DFD1-2CD4-43A4-9847-629EA016FCC1}" dt="2022-10-18T09:56:18.550" v="3126" actId="20577"/>
          <ac:spMkLst>
            <pc:docMk/>
            <pc:sldMk cId="4087099895" sldId="580"/>
            <ac:spMk id="2" creationId="{23A8C763-BBB2-4C6C-8B09-4CB603C57FBE}"/>
          </ac:spMkLst>
        </pc:spChg>
        <pc:spChg chg="add del mod">
          <ac:chgData name="Kitazawa Masakiyo" userId="2bf3742da7ad8ecb" providerId="LiveId" clId="{9832DFD1-2CD4-43A4-9847-629EA016FCC1}" dt="2022-10-18T10:35:56.221" v="3376" actId="478"/>
          <ac:spMkLst>
            <pc:docMk/>
            <pc:sldMk cId="4087099895" sldId="580"/>
            <ac:spMk id="6" creationId="{ED1D3911-BDC1-4708-9F7D-AA2B836BC3A9}"/>
          </ac:spMkLst>
        </pc:spChg>
        <pc:spChg chg="add mod">
          <ac:chgData name="Kitazawa Masakiyo" userId="2bf3742da7ad8ecb" providerId="LiveId" clId="{9832DFD1-2CD4-43A4-9847-629EA016FCC1}" dt="2022-10-18T10:34:51.293" v="3365" actId="164"/>
          <ac:spMkLst>
            <pc:docMk/>
            <pc:sldMk cId="4087099895" sldId="580"/>
            <ac:spMk id="7" creationId="{3D158C2E-50CF-4A42-B7B3-4838885D5178}"/>
          </ac:spMkLst>
        </pc:spChg>
        <pc:spChg chg="add mod">
          <ac:chgData name="Kitazawa Masakiyo" userId="2bf3742da7ad8ecb" providerId="LiveId" clId="{9832DFD1-2CD4-43A4-9847-629EA016FCC1}" dt="2022-10-18T10:39:16.415" v="3521" actId="20577"/>
          <ac:spMkLst>
            <pc:docMk/>
            <pc:sldMk cId="4087099895" sldId="580"/>
            <ac:spMk id="9" creationId="{7616E838-C0DE-46F7-B0C1-8CE99C1CCDCA}"/>
          </ac:spMkLst>
        </pc:spChg>
        <pc:spChg chg="add mod">
          <ac:chgData name="Kitazawa Masakiyo" userId="2bf3742da7ad8ecb" providerId="LiveId" clId="{9832DFD1-2CD4-43A4-9847-629EA016FCC1}" dt="2022-10-18T10:39:48.288" v="3585" actId="20577"/>
          <ac:spMkLst>
            <pc:docMk/>
            <pc:sldMk cId="4087099895" sldId="580"/>
            <ac:spMk id="10" creationId="{A9979AB8-AFA6-4BF3-B6CD-7C2991FF8F00}"/>
          </ac:spMkLst>
        </pc:spChg>
        <pc:spChg chg="add del mod">
          <ac:chgData name="Kitazawa Masakiyo" userId="2bf3742da7ad8ecb" providerId="LiveId" clId="{9832DFD1-2CD4-43A4-9847-629EA016FCC1}" dt="2022-10-18T10:37:39.788" v="3464" actId="21"/>
          <ac:spMkLst>
            <pc:docMk/>
            <pc:sldMk cId="4087099895" sldId="580"/>
            <ac:spMk id="13" creationId="{F18A60FB-711B-45F5-A0CF-88B4E75478E1}"/>
          </ac:spMkLst>
        </pc:spChg>
        <pc:spChg chg="add mod">
          <ac:chgData name="Kitazawa Masakiyo" userId="2bf3742da7ad8ecb" providerId="LiveId" clId="{9832DFD1-2CD4-43A4-9847-629EA016FCC1}" dt="2022-10-18T15:56:55.878" v="6742" actId="20577"/>
          <ac:spMkLst>
            <pc:docMk/>
            <pc:sldMk cId="4087099895" sldId="580"/>
            <ac:spMk id="14" creationId="{7623CBF3-4EDE-4EEC-98C2-745CB3F493E9}"/>
          </ac:spMkLst>
        </pc:spChg>
        <pc:spChg chg="del">
          <ac:chgData name="Kitazawa Masakiyo" userId="2bf3742da7ad8ecb" providerId="LiveId" clId="{9832DFD1-2CD4-43A4-9847-629EA016FCC1}" dt="2022-10-18T09:56:22.987" v="3127" actId="478"/>
          <ac:spMkLst>
            <pc:docMk/>
            <pc:sldMk cId="4087099895" sldId="580"/>
            <ac:spMk id="19" creationId="{635CB50A-BEA3-4D68-9ADD-199EF8F8D7EA}"/>
          </ac:spMkLst>
        </pc:spChg>
        <pc:spChg chg="add mod">
          <ac:chgData name="Kitazawa Masakiyo" userId="2bf3742da7ad8ecb" providerId="LiveId" clId="{9832DFD1-2CD4-43A4-9847-629EA016FCC1}" dt="2022-10-18T10:38:03.919" v="3471" actId="1076"/>
          <ac:spMkLst>
            <pc:docMk/>
            <pc:sldMk cId="4087099895" sldId="580"/>
            <ac:spMk id="22" creationId="{58A5B365-4421-403D-8F35-EFEC39A0B459}"/>
          </ac:spMkLst>
        </pc:spChg>
        <pc:spChg chg="add mod">
          <ac:chgData name="Kitazawa Masakiyo" userId="2bf3742da7ad8ecb" providerId="LiveId" clId="{9832DFD1-2CD4-43A4-9847-629EA016FCC1}" dt="2022-10-18T10:40:46.721" v="3687" actId="6549"/>
          <ac:spMkLst>
            <pc:docMk/>
            <pc:sldMk cId="4087099895" sldId="580"/>
            <ac:spMk id="23" creationId="{34FED0B5-5F9D-4621-969B-E7915B3BB62C}"/>
          </ac:spMkLst>
        </pc:spChg>
        <pc:spChg chg="add mod">
          <ac:chgData name="Kitazawa Masakiyo" userId="2bf3742da7ad8ecb" providerId="LiveId" clId="{9832DFD1-2CD4-43A4-9847-629EA016FCC1}" dt="2022-10-18T15:54:08.359" v="6658" actId="20577"/>
          <ac:spMkLst>
            <pc:docMk/>
            <pc:sldMk cId="4087099895" sldId="580"/>
            <ac:spMk id="28" creationId="{B8D0D1AA-8163-447C-9F36-85625B15EEC0}"/>
          </ac:spMkLst>
        </pc:spChg>
        <pc:spChg chg="add mod">
          <ac:chgData name="Kitazawa Masakiyo" userId="2bf3742da7ad8ecb" providerId="LiveId" clId="{9832DFD1-2CD4-43A4-9847-629EA016FCC1}" dt="2022-10-18T13:39:42.361" v="6523" actId="1076"/>
          <ac:spMkLst>
            <pc:docMk/>
            <pc:sldMk cId="4087099895" sldId="580"/>
            <ac:spMk id="36" creationId="{C721A17E-6FF4-4ED1-BEA0-9E9F8ABAB26D}"/>
          </ac:spMkLst>
        </pc:spChg>
        <pc:spChg chg="add mod">
          <ac:chgData name="Kitazawa Masakiyo" userId="2bf3742da7ad8ecb" providerId="LiveId" clId="{9832DFD1-2CD4-43A4-9847-629EA016FCC1}" dt="2022-10-18T13:39:42.361" v="6523" actId="1076"/>
          <ac:spMkLst>
            <pc:docMk/>
            <pc:sldMk cId="4087099895" sldId="580"/>
            <ac:spMk id="37" creationId="{730550F2-708E-4DDA-BA6C-BD4600B48268}"/>
          </ac:spMkLst>
        </pc:spChg>
        <pc:grpChg chg="add del mod">
          <ac:chgData name="Kitazawa Masakiyo" userId="2bf3742da7ad8ecb" providerId="LiveId" clId="{9832DFD1-2CD4-43A4-9847-629EA016FCC1}" dt="2022-10-18T10:35:56.221" v="3376" actId="478"/>
          <ac:grpSpMkLst>
            <pc:docMk/>
            <pc:sldMk cId="4087099895" sldId="580"/>
            <ac:grpSpMk id="8" creationId="{5BE54B93-0385-4673-AA98-2C9E16C5F368}"/>
          </ac:grpSpMkLst>
        </pc:grpChg>
        <pc:picChg chg="add mod">
          <ac:chgData name="Kitazawa Masakiyo" userId="2bf3742da7ad8ecb" providerId="LiveId" clId="{9832DFD1-2CD4-43A4-9847-629EA016FCC1}" dt="2022-10-18T10:34:51.293" v="3365" actId="164"/>
          <ac:picMkLst>
            <pc:docMk/>
            <pc:sldMk cId="4087099895" sldId="580"/>
            <ac:picMk id="5" creationId="{ECFC344D-34CA-4DD9-BCDA-534103E0542A}"/>
          </ac:picMkLst>
        </pc:picChg>
        <pc:picChg chg="add del mod">
          <ac:chgData name="Kitazawa Masakiyo" userId="2bf3742da7ad8ecb" providerId="LiveId" clId="{9832DFD1-2CD4-43A4-9847-629EA016FCC1}" dt="2022-10-18T11:59:27.774" v="3689" actId="478"/>
          <ac:picMkLst>
            <pc:docMk/>
            <pc:sldMk cId="4087099895" sldId="580"/>
            <ac:picMk id="12" creationId="{525DC85C-A24C-42E4-9587-E67F3C6A33C0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16" creationId="{B5EE8DD3-4DF2-41FB-B155-CD0DA285E148}"/>
          </ac:picMkLst>
        </pc:picChg>
        <pc:picChg chg="add mod">
          <ac:chgData name="Kitazawa Masakiyo" userId="2bf3742da7ad8ecb" providerId="LiveId" clId="{9832DFD1-2CD4-43A4-9847-629EA016FCC1}" dt="2022-10-18T13:40:07.256" v="6544" actId="1076"/>
          <ac:picMkLst>
            <pc:docMk/>
            <pc:sldMk cId="4087099895" sldId="580"/>
            <ac:picMk id="17" creationId="{B00D23AA-FB58-49C7-9A8A-A8E8DF31A885}"/>
          </ac:picMkLst>
        </pc:picChg>
        <pc:picChg chg="add del mod">
          <ac:chgData name="Kitazawa Masakiyo" userId="2bf3742da7ad8ecb" providerId="LiveId" clId="{9832DFD1-2CD4-43A4-9847-629EA016FCC1}" dt="2022-10-18T12:05:50.252" v="3713"/>
          <ac:picMkLst>
            <pc:docMk/>
            <pc:sldMk cId="4087099895" sldId="580"/>
            <ac:picMk id="20" creationId="{CD8872EC-7C23-44F8-A916-4C91B654DBCD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21" creationId="{72BC5EB6-202A-41FA-AA8E-C3453413475F}"/>
          </ac:picMkLst>
        </pc:picChg>
        <pc:picChg chg="add del mod">
          <ac:chgData name="Kitazawa Masakiyo" userId="2bf3742da7ad8ecb" providerId="LiveId" clId="{9832DFD1-2CD4-43A4-9847-629EA016FCC1}" dt="2022-10-18T12:06:30.494" v="3725"/>
          <ac:picMkLst>
            <pc:docMk/>
            <pc:sldMk cId="4087099895" sldId="580"/>
            <ac:picMk id="25" creationId="{8E51B4DD-B54B-4389-89A1-9908B3FA8C30}"/>
          </ac:picMkLst>
        </pc:picChg>
        <pc:picChg chg="add mod">
          <ac:chgData name="Kitazawa Masakiyo" userId="2bf3742da7ad8ecb" providerId="LiveId" clId="{9832DFD1-2CD4-43A4-9847-629EA016FCC1}" dt="2022-10-18T12:06:36.476" v="3726" actId="1076"/>
          <ac:picMkLst>
            <pc:docMk/>
            <pc:sldMk cId="4087099895" sldId="580"/>
            <ac:picMk id="27" creationId="{74E86C63-207B-4C4F-9CB3-5BEA5A6B7AAB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29" creationId="{53CEE179-043F-4D22-80CE-C7CEFFA02CBE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31" creationId="{43E97AA7-2E7D-493C-94C6-6AF01082688B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33" creationId="{3D914C69-D2F4-4E69-A739-E6842CC71EE2}"/>
          </ac:picMkLst>
        </pc:picChg>
        <pc:picChg chg="add mod">
          <ac:chgData name="Kitazawa Masakiyo" userId="2bf3742da7ad8ecb" providerId="LiveId" clId="{9832DFD1-2CD4-43A4-9847-629EA016FCC1}" dt="2022-10-18T13:41:46.976" v="6550" actId="1076"/>
          <ac:picMkLst>
            <pc:docMk/>
            <pc:sldMk cId="4087099895" sldId="580"/>
            <ac:picMk id="34" creationId="{AFB63A05-7C76-47FE-958E-F25C1135F0BD}"/>
          </ac:picMkLst>
        </pc:picChg>
        <pc:picChg chg="del mod">
          <ac:chgData name="Kitazawa Masakiyo" userId="2bf3742da7ad8ecb" providerId="LiveId" clId="{9832DFD1-2CD4-43A4-9847-629EA016FCC1}" dt="2022-10-18T10:35:56.221" v="3376" actId="478"/>
          <ac:picMkLst>
            <pc:docMk/>
            <pc:sldMk cId="4087099895" sldId="580"/>
            <ac:picMk id="35" creationId="{98988F48-C3DA-47E1-BB08-E5738FC7BF43}"/>
          </ac:picMkLst>
        </pc:picChg>
        <pc:picChg chg="add mod">
          <ac:chgData name="Kitazawa Masakiyo" userId="2bf3742da7ad8ecb" providerId="LiveId" clId="{9832DFD1-2CD4-43A4-9847-629EA016FCC1}" dt="2022-10-18T13:41:49.499" v="6551" actId="1076"/>
          <ac:picMkLst>
            <pc:docMk/>
            <pc:sldMk cId="4087099895" sldId="580"/>
            <ac:picMk id="38" creationId="{0CF1B418-C338-49CA-B441-A733841F4DE4}"/>
          </ac:picMkLst>
        </pc:picChg>
      </pc:sldChg>
      <pc:sldChg chg="delSp modSp new del mod">
        <pc:chgData name="Kitazawa Masakiyo" userId="2bf3742da7ad8ecb" providerId="LiveId" clId="{9832DFD1-2CD4-43A4-9847-629EA016FCC1}" dt="2022-10-18T12:00:05.497" v="3694" actId="2696"/>
        <pc:sldMkLst>
          <pc:docMk/>
          <pc:sldMk cId="1479234791" sldId="581"/>
        </pc:sldMkLst>
        <pc:spChg chg="mod">
          <ac:chgData name="Kitazawa Masakiyo" userId="2bf3742da7ad8ecb" providerId="LiveId" clId="{9832DFD1-2CD4-43A4-9847-629EA016FCC1}" dt="2022-10-18T10:25:47.272" v="3246" actId="20577"/>
          <ac:spMkLst>
            <pc:docMk/>
            <pc:sldMk cId="1479234791" sldId="581"/>
            <ac:spMk id="2" creationId="{65A58136-AF6F-462A-AE00-8574B11A9A08}"/>
          </ac:spMkLst>
        </pc:spChg>
        <pc:spChg chg="del">
          <ac:chgData name="Kitazawa Masakiyo" userId="2bf3742da7ad8ecb" providerId="LiveId" clId="{9832DFD1-2CD4-43A4-9847-629EA016FCC1}" dt="2022-10-18T10:25:50.413" v="3247" actId="478"/>
          <ac:spMkLst>
            <pc:docMk/>
            <pc:sldMk cId="1479234791" sldId="581"/>
            <ac:spMk id="3" creationId="{49BC6748-EDC4-4FA2-A838-2F43645B7DDE}"/>
          </ac:spMkLst>
        </pc:spChg>
      </pc:sldChg>
      <pc:sldChg chg="addSp delSp modSp mod">
        <pc:chgData name="Kitazawa Masakiyo" userId="2bf3742da7ad8ecb" providerId="LiveId" clId="{9832DFD1-2CD4-43A4-9847-629EA016FCC1}" dt="2022-10-18T12:15:09.044" v="4013" actId="1076"/>
        <pc:sldMkLst>
          <pc:docMk/>
          <pc:sldMk cId="3166623989" sldId="581"/>
        </pc:sldMkLst>
        <pc:spChg chg="add mod">
          <ac:chgData name="Kitazawa Masakiyo" userId="2bf3742da7ad8ecb" providerId="LiveId" clId="{9832DFD1-2CD4-43A4-9847-629EA016FCC1}" dt="2022-10-18T12:15:09.044" v="4013" actId="1076"/>
          <ac:spMkLst>
            <pc:docMk/>
            <pc:sldMk cId="3166623989" sldId="581"/>
            <ac:spMk id="3" creationId="{6B9AB053-B0A4-43AB-8A5F-1C16AFEB61D5}"/>
          </ac:spMkLst>
        </pc:spChg>
        <pc:spChg chg="add mod">
          <ac:chgData name="Kitazawa Masakiyo" userId="2bf3742da7ad8ecb" providerId="LiveId" clId="{9832DFD1-2CD4-43A4-9847-629EA016FCC1}" dt="2022-10-18T12:14:37.828" v="4004" actId="1076"/>
          <ac:spMkLst>
            <pc:docMk/>
            <pc:sldMk cId="3166623989" sldId="581"/>
            <ac:spMk id="10" creationId="{C5E64A54-876C-4937-96F4-AD5C65E2BB61}"/>
          </ac:spMkLst>
        </pc:spChg>
        <pc:spChg chg="del">
          <ac:chgData name="Kitazawa Masakiyo" userId="2bf3742da7ad8ecb" providerId="LiveId" clId="{9832DFD1-2CD4-43A4-9847-629EA016FCC1}" dt="2022-10-18T12:12:06.167" v="3918" actId="478"/>
          <ac:spMkLst>
            <pc:docMk/>
            <pc:sldMk cId="3166623989" sldId="581"/>
            <ac:spMk id="15" creationId="{5E05A449-4A04-4B86-8CC5-888EBEA1F7AC}"/>
          </ac:spMkLst>
        </pc:spChg>
        <pc:spChg chg="del">
          <ac:chgData name="Kitazawa Masakiyo" userId="2bf3742da7ad8ecb" providerId="LiveId" clId="{9832DFD1-2CD4-43A4-9847-629EA016FCC1}" dt="2022-10-18T12:12:06.167" v="3918" actId="478"/>
          <ac:spMkLst>
            <pc:docMk/>
            <pc:sldMk cId="3166623989" sldId="581"/>
            <ac:spMk id="16" creationId="{424151BF-D01F-4B20-A9CF-DA98943880E3}"/>
          </ac:spMkLst>
        </pc:spChg>
        <pc:spChg chg="add mod ord">
          <ac:chgData name="Kitazawa Masakiyo" userId="2bf3742da7ad8ecb" providerId="LiveId" clId="{9832DFD1-2CD4-43A4-9847-629EA016FCC1}" dt="2022-10-18T12:15:01.621" v="4010" actId="1076"/>
          <ac:spMkLst>
            <pc:docMk/>
            <pc:sldMk cId="3166623989" sldId="581"/>
            <ac:spMk id="21" creationId="{6855B9BD-FBD8-44E2-ABD0-9E78C96ACF4C}"/>
          </ac:spMkLst>
        </pc:spChg>
        <pc:picChg chg="add mod">
          <ac:chgData name="Kitazawa Masakiyo" userId="2bf3742da7ad8ecb" providerId="LiveId" clId="{9832DFD1-2CD4-43A4-9847-629EA016FCC1}" dt="2022-10-18T12:13:57.652" v="3965" actId="1076"/>
          <ac:picMkLst>
            <pc:docMk/>
            <pc:sldMk cId="3166623989" sldId="581"/>
            <ac:picMk id="7" creationId="{E8760DB3-EB3F-46C7-AC25-1D09229E46BE}"/>
          </ac:picMkLst>
        </pc:picChg>
        <pc:picChg chg="del">
          <ac:chgData name="Kitazawa Masakiyo" userId="2bf3742da7ad8ecb" providerId="LiveId" clId="{9832DFD1-2CD4-43A4-9847-629EA016FCC1}" dt="2022-10-18T12:12:06.167" v="3918" actId="478"/>
          <ac:picMkLst>
            <pc:docMk/>
            <pc:sldMk cId="3166623989" sldId="581"/>
            <ac:picMk id="20" creationId="{772FF7C1-4B59-4F41-AEE8-281AF0525A25}"/>
          </ac:picMkLst>
        </pc:picChg>
        <pc:picChg chg="del">
          <ac:chgData name="Kitazawa Masakiyo" userId="2bf3742da7ad8ecb" providerId="LiveId" clId="{9832DFD1-2CD4-43A4-9847-629EA016FCC1}" dt="2022-10-18T12:12:06.167" v="3918" actId="478"/>
          <ac:picMkLst>
            <pc:docMk/>
            <pc:sldMk cId="3166623989" sldId="581"/>
            <ac:picMk id="26" creationId="{13FC3075-9E92-4738-9B26-F0B53397C5BB}"/>
          </ac:picMkLst>
        </pc:picChg>
        <pc:picChg chg="del">
          <ac:chgData name="Kitazawa Masakiyo" userId="2bf3742da7ad8ecb" providerId="LiveId" clId="{9832DFD1-2CD4-43A4-9847-629EA016FCC1}" dt="2022-10-18T12:12:06.167" v="3918" actId="478"/>
          <ac:picMkLst>
            <pc:docMk/>
            <pc:sldMk cId="3166623989" sldId="581"/>
            <ac:picMk id="28" creationId="{6B675041-5B46-4343-B34C-C3C08CEF0008}"/>
          </ac:picMkLst>
        </pc:picChg>
        <pc:picChg chg="del">
          <ac:chgData name="Kitazawa Masakiyo" userId="2bf3742da7ad8ecb" providerId="LiveId" clId="{9832DFD1-2CD4-43A4-9847-629EA016FCC1}" dt="2022-10-18T12:12:06.167" v="3918" actId="478"/>
          <ac:picMkLst>
            <pc:docMk/>
            <pc:sldMk cId="3166623989" sldId="581"/>
            <ac:picMk id="37" creationId="{C8D2CB81-2ECE-46D4-A9D0-AE9F87A86590}"/>
          </ac:picMkLst>
        </pc:picChg>
        <pc:cxnChg chg="del">
          <ac:chgData name="Kitazawa Masakiyo" userId="2bf3742da7ad8ecb" providerId="LiveId" clId="{9832DFD1-2CD4-43A4-9847-629EA016FCC1}" dt="2022-10-18T12:12:06.167" v="3918" actId="478"/>
          <ac:cxnSpMkLst>
            <pc:docMk/>
            <pc:sldMk cId="3166623989" sldId="581"/>
            <ac:cxnSpMk id="32" creationId="{CF635FFC-B92D-4B7F-A788-4C4258601C3F}"/>
          </ac:cxnSpMkLst>
        </pc:cxnChg>
        <pc:cxnChg chg="del">
          <ac:chgData name="Kitazawa Masakiyo" userId="2bf3742da7ad8ecb" providerId="LiveId" clId="{9832DFD1-2CD4-43A4-9847-629EA016FCC1}" dt="2022-10-18T12:12:06.167" v="3918" actId="478"/>
          <ac:cxnSpMkLst>
            <pc:docMk/>
            <pc:sldMk cId="3166623989" sldId="581"/>
            <ac:cxnSpMk id="33" creationId="{8F64F256-DCDE-4190-87D0-3185B08667DE}"/>
          </ac:cxnSpMkLst>
        </pc:cxnChg>
      </pc:sldChg>
      <pc:sldChg chg="addSp delSp modSp new mod modAnim">
        <pc:chgData name="Kitazawa Masakiyo" userId="2bf3742da7ad8ecb" providerId="LiveId" clId="{9832DFD1-2CD4-43A4-9847-629EA016FCC1}" dt="2022-10-18T15:59:38.376" v="6822" actId="1076"/>
        <pc:sldMkLst>
          <pc:docMk/>
          <pc:sldMk cId="3281100412" sldId="582"/>
        </pc:sldMkLst>
        <pc:spChg chg="mod">
          <ac:chgData name="Kitazawa Masakiyo" userId="2bf3742da7ad8ecb" providerId="LiveId" clId="{9832DFD1-2CD4-43A4-9847-629EA016FCC1}" dt="2022-10-18T12:18:59.489" v="4273" actId="20577"/>
          <ac:spMkLst>
            <pc:docMk/>
            <pc:sldMk cId="3281100412" sldId="582"/>
            <ac:spMk id="2" creationId="{6F8344D9-2351-46CC-ABBB-02C12DDA6BF1}"/>
          </ac:spMkLst>
        </pc:spChg>
        <pc:spChg chg="add mod">
          <ac:chgData name="Kitazawa Masakiyo" userId="2bf3742da7ad8ecb" providerId="LiveId" clId="{9832DFD1-2CD4-43A4-9847-629EA016FCC1}" dt="2022-10-18T15:59:27.505" v="6820" actId="1076"/>
          <ac:spMkLst>
            <pc:docMk/>
            <pc:sldMk cId="3281100412" sldId="582"/>
            <ac:spMk id="3" creationId="{151CA7E0-C2DF-4CDA-9389-2096EA50A327}"/>
          </ac:spMkLst>
        </pc:spChg>
        <pc:spChg chg="del">
          <ac:chgData name="Kitazawa Masakiyo" userId="2bf3742da7ad8ecb" providerId="LiveId" clId="{9832DFD1-2CD4-43A4-9847-629EA016FCC1}" dt="2022-10-18T12:19:02.811" v="4274" actId="21"/>
          <ac:spMkLst>
            <pc:docMk/>
            <pc:sldMk cId="3281100412" sldId="582"/>
            <ac:spMk id="3" creationId="{F040C0F0-3E53-433E-ABBF-E36B23D18DF5}"/>
          </ac:spMkLst>
        </pc:spChg>
        <pc:spChg chg="add mod">
          <ac:chgData name="Kitazawa Masakiyo" userId="2bf3742da7ad8ecb" providerId="LiveId" clId="{9832DFD1-2CD4-43A4-9847-629EA016FCC1}" dt="2022-10-18T12:19:25.188" v="4299" actId="1076"/>
          <ac:spMkLst>
            <pc:docMk/>
            <pc:sldMk cId="3281100412" sldId="582"/>
            <ac:spMk id="5" creationId="{F5583FDF-EF54-46B2-8EB4-FA6B35626753}"/>
          </ac:spMkLst>
        </pc:spChg>
        <pc:spChg chg="add mod">
          <ac:chgData name="Kitazawa Masakiyo" userId="2bf3742da7ad8ecb" providerId="LiveId" clId="{9832DFD1-2CD4-43A4-9847-629EA016FCC1}" dt="2022-10-18T15:58:51.616" v="6803" actId="20577"/>
          <ac:spMkLst>
            <pc:docMk/>
            <pc:sldMk cId="3281100412" sldId="582"/>
            <ac:spMk id="6" creationId="{FA8A9435-BDFE-4D7E-B792-6B3BEB003EB7}"/>
          </ac:spMkLst>
        </pc:spChg>
        <pc:spChg chg="add mod">
          <ac:chgData name="Kitazawa Masakiyo" userId="2bf3742da7ad8ecb" providerId="LiveId" clId="{9832DFD1-2CD4-43A4-9847-629EA016FCC1}" dt="2022-10-18T12:23:13.699" v="4433" actId="14100"/>
          <ac:spMkLst>
            <pc:docMk/>
            <pc:sldMk cId="3281100412" sldId="582"/>
            <ac:spMk id="8" creationId="{2510C136-5E2F-486A-BE72-2D517D0C986D}"/>
          </ac:spMkLst>
        </pc:spChg>
        <pc:spChg chg="add mod">
          <ac:chgData name="Kitazawa Masakiyo" userId="2bf3742da7ad8ecb" providerId="LiveId" clId="{9832DFD1-2CD4-43A4-9847-629EA016FCC1}" dt="2022-10-18T12:25:56.611" v="4502" actId="1076"/>
          <ac:spMkLst>
            <pc:docMk/>
            <pc:sldMk cId="3281100412" sldId="582"/>
            <ac:spMk id="9" creationId="{50D6DA10-A559-4CC4-9CBE-7D84C316ABB2}"/>
          </ac:spMkLst>
        </pc:spChg>
        <pc:spChg chg="add mod">
          <ac:chgData name="Kitazawa Masakiyo" userId="2bf3742da7ad8ecb" providerId="LiveId" clId="{9832DFD1-2CD4-43A4-9847-629EA016FCC1}" dt="2022-10-18T12:27:26.708" v="4519" actId="1076"/>
          <ac:spMkLst>
            <pc:docMk/>
            <pc:sldMk cId="3281100412" sldId="582"/>
            <ac:spMk id="10" creationId="{6C146ABB-29F9-4AF2-B0A9-113F7DED4388}"/>
          </ac:spMkLst>
        </pc:spChg>
        <pc:spChg chg="add mod">
          <ac:chgData name="Kitazawa Masakiyo" userId="2bf3742da7ad8ecb" providerId="LiveId" clId="{9832DFD1-2CD4-43A4-9847-629EA016FCC1}" dt="2022-10-18T12:24:09.883" v="4474" actId="1076"/>
          <ac:spMkLst>
            <pc:docMk/>
            <pc:sldMk cId="3281100412" sldId="582"/>
            <ac:spMk id="13" creationId="{CF959FAA-8BD8-495A-9FCC-AFA1700F6016}"/>
          </ac:spMkLst>
        </pc:spChg>
        <pc:spChg chg="add mod">
          <ac:chgData name="Kitazawa Masakiyo" userId="2bf3742da7ad8ecb" providerId="LiveId" clId="{9832DFD1-2CD4-43A4-9847-629EA016FCC1}" dt="2022-10-18T12:24:54.860" v="4480" actId="207"/>
          <ac:spMkLst>
            <pc:docMk/>
            <pc:sldMk cId="3281100412" sldId="582"/>
            <ac:spMk id="14" creationId="{B264CB7F-621E-44F6-849D-F90BE397B533}"/>
          </ac:spMkLst>
        </pc:spChg>
        <pc:spChg chg="add mod">
          <ac:chgData name="Kitazawa Masakiyo" userId="2bf3742da7ad8ecb" providerId="LiveId" clId="{9832DFD1-2CD4-43A4-9847-629EA016FCC1}" dt="2022-10-18T12:24:45.695" v="4479" actId="207"/>
          <ac:spMkLst>
            <pc:docMk/>
            <pc:sldMk cId="3281100412" sldId="582"/>
            <ac:spMk id="15" creationId="{245919DB-FFF8-4307-983D-91E5D39F6CD5}"/>
          </ac:spMkLst>
        </pc:spChg>
        <pc:spChg chg="add mod">
          <ac:chgData name="Kitazawa Masakiyo" userId="2bf3742da7ad8ecb" providerId="LiveId" clId="{9832DFD1-2CD4-43A4-9847-629EA016FCC1}" dt="2022-10-18T12:25:47.609" v="4501" actId="1076"/>
          <ac:spMkLst>
            <pc:docMk/>
            <pc:sldMk cId="3281100412" sldId="582"/>
            <ac:spMk id="16" creationId="{508E1EAA-7D7B-4A2F-972E-DEED31DA4A1B}"/>
          </ac:spMkLst>
        </pc:spChg>
        <pc:spChg chg="add del mod">
          <ac:chgData name="Kitazawa Masakiyo" userId="2bf3742da7ad8ecb" providerId="LiveId" clId="{9832DFD1-2CD4-43A4-9847-629EA016FCC1}" dt="2022-10-18T12:26:04.135" v="4503" actId="21"/>
          <ac:spMkLst>
            <pc:docMk/>
            <pc:sldMk cId="3281100412" sldId="582"/>
            <ac:spMk id="18" creationId="{CA199BCB-897F-44EC-A272-A0DB6409636E}"/>
          </ac:spMkLst>
        </pc:spChg>
        <pc:spChg chg="add mod">
          <ac:chgData name="Kitazawa Masakiyo" userId="2bf3742da7ad8ecb" providerId="LiveId" clId="{9832DFD1-2CD4-43A4-9847-629EA016FCC1}" dt="2022-10-18T12:26:33.841" v="4511" actId="14100"/>
          <ac:spMkLst>
            <pc:docMk/>
            <pc:sldMk cId="3281100412" sldId="582"/>
            <ac:spMk id="19" creationId="{63269E78-64D6-4E86-907F-16CA914E9C1B}"/>
          </ac:spMkLst>
        </pc:spChg>
        <pc:spChg chg="add mod">
          <ac:chgData name="Kitazawa Masakiyo" userId="2bf3742da7ad8ecb" providerId="LiveId" clId="{9832DFD1-2CD4-43A4-9847-629EA016FCC1}" dt="2022-10-18T12:26:26.915" v="4510" actId="1036"/>
          <ac:spMkLst>
            <pc:docMk/>
            <pc:sldMk cId="3281100412" sldId="582"/>
            <ac:spMk id="20" creationId="{7C4FEAF1-3258-4BAA-8CEE-03AE60BDCC50}"/>
          </ac:spMkLst>
        </pc:spChg>
        <pc:spChg chg="add mod">
          <ac:chgData name="Kitazawa Masakiyo" userId="2bf3742da7ad8ecb" providerId="LiveId" clId="{9832DFD1-2CD4-43A4-9847-629EA016FCC1}" dt="2022-10-18T12:35:15.121" v="4697" actId="164"/>
          <ac:spMkLst>
            <pc:docMk/>
            <pc:sldMk cId="3281100412" sldId="582"/>
            <ac:spMk id="22" creationId="{204C9BC9-2EA2-47F9-8345-BAE881F29F8F}"/>
          </ac:spMkLst>
        </pc:spChg>
        <pc:spChg chg="add mod">
          <ac:chgData name="Kitazawa Masakiyo" userId="2bf3742da7ad8ecb" providerId="LiveId" clId="{9832DFD1-2CD4-43A4-9847-629EA016FCC1}" dt="2022-10-18T12:35:15.121" v="4697" actId="164"/>
          <ac:spMkLst>
            <pc:docMk/>
            <pc:sldMk cId="3281100412" sldId="582"/>
            <ac:spMk id="23" creationId="{E4960D03-A14D-464E-9EE4-4EBC94F1A49E}"/>
          </ac:spMkLst>
        </pc:spChg>
        <pc:spChg chg="add mod">
          <ac:chgData name="Kitazawa Masakiyo" userId="2bf3742da7ad8ecb" providerId="LiveId" clId="{9832DFD1-2CD4-43A4-9847-629EA016FCC1}" dt="2022-10-18T15:59:38.376" v="6822" actId="1076"/>
          <ac:spMkLst>
            <pc:docMk/>
            <pc:sldMk cId="3281100412" sldId="582"/>
            <ac:spMk id="25" creationId="{C9A959FA-FC4D-4901-81C5-562B8976A6AC}"/>
          </ac:spMkLst>
        </pc:spChg>
        <pc:grpChg chg="add mod">
          <ac:chgData name="Kitazawa Masakiyo" userId="2bf3742da7ad8ecb" providerId="LiveId" clId="{9832DFD1-2CD4-43A4-9847-629EA016FCC1}" dt="2022-10-18T12:35:15.121" v="4697" actId="164"/>
          <ac:grpSpMkLst>
            <pc:docMk/>
            <pc:sldMk cId="3281100412" sldId="582"/>
            <ac:grpSpMk id="24" creationId="{701AA2D8-FCF4-4998-93C9-AE1584E260F7}"/>
          </ac:grpSpMkLst>
        </pc:grpChg>
        <pc:picChg chg="add mod">
          <ac:chgData name="Kitazawa Masakiyo" userId="2bf3742da7ad8ecb" providerId="LiveId" clId="{9832DFD1-2CD4-43A4-9847-629EA016FCC1}" dt="2022-10-18T12:22:24.803" v="4404" actId="1076"/>
          <ac:picMkLst>
            <pc:docMk/>
            <pc:sldMk cId="3281100412" sldId="582"/>
            <ac:picMk id="7" creationId="{CC08552E-E319-42EA-9909-6ADCC06FC79E}"/>
          </ac:picMkLst>
        </pc:picChg>
        <pc:picChg chg="add del mod">
          <ac:chgData name="Kitazawa Masakiyo" userId="2bf3742da7ad8ecb" providerId="LiveId" clId="{9832DFD1-2CD4-43A4-9847-629EA016FCC1}" dt="2022-10-18T12:23:31.964" v="4441" actId="21"/>
          <ac:picMkLst>
            <pc:docMk/>
            <pc:sldMk cId="3281100412" sldId="582"/>
            <ac:picMk id="12" creationId="{6C6BF5A1-461B-47F6-B776-122A65CF742D}"/>
          </ac:picMkLst>
        </pc:picChg>
        <pc:picChg chg="add mod">
          <ac:chgData name="Kitazawa Masakiyo" userId="2bf3742da7ad8ecb" providerId="LiveId" clId="{9832DFD1-2CD4-43A4-9847-629EA016FCC1}" dt="2022-10-18T12:25:42.113" v="4500" actId="1076"/>
          <ac:picMkLst>
            <pc:docMk/>
            <pc:sldMk cId="3281100412" sldId="582"/>
            <ac:picMk id="17" creationId="{BC1D9B4F-D30F-4DFB-95B0-4C868D2DB61B}"/>
          </ac:picMkLst>
        </pc:picChg>
        <pc:picChg chg="add mod">
          <ac:chgData name="Kitazawa Masakiyo" userId="2bf3742da7ad8ecb" providerId="LiveId" clId="{9832DFD1-2CD4-43A4-9847-629EA016FCC1}" dt="2022-10-18T12:35:15.121" v="4697" actId="164"/>
          <ac:picMkLst>
            <pc:docMk/>
            <pc:sldMk cId="3281100412" sldId="582"/>
            <ac:picMk id="21" creationId="{041299A5-091A-46D1-A620-9088C01CE2B4}"/>
          </ac:picMkLst>
        </pc:picChg>
      </pc:sldChg>
      <pc:sldChg chg="addSp delSp modSp new mod delAnim modAnim">
        <pc:chgData name="Kitazawa Masakiyo" userId="2bf3742da7ad8ecb" providerId="LiveId" clId="{9832DFD1-2CD4-43A4-9847-629EA016FCC1}" dt="2022-10-18T16:01:43.217" v="6823" actId="113"/>
        <pc:sldMkLst>
          <pc:docMk/>
          <pc:sldMk cId="580083101" sldId="583"/>
        </pc:sldMkLst>
        <pc:spChg chg="mod">
          <ac:chgData name="Kitazawa Masakiyo" userId="2bf3742da7ad8ecb" providerId="LiveId" clId="{9832DFD1-2CD4-43A4-9847-629EA016FCC1}" dt="2022-10-18T12:31:20.145" v="4572" actId="14100"/>
          <ac:spMkLst>
            <pc:docMk/>
            <pc:sldMk cId="580083101" sldId="583"/>
            <ac:spMk id="2" creationId="{2B57A77A-FEEE-494A-80F9-4FE34C29EE34}"/>
          </ac:spMkLst>
        </pc:spChg>
        <pc:spChg chg="del">
          <ac:chgData name="Kitazawa Masakiyo" userId="2bf3742da7ad8ecb" providerId="LiveId" clId="{9832DFD1-2CD4-43A4-9847-629EA016FCC1}" dt="2022-10-18T12:27:46.388" v="4521" actId="21"/>
          <ac:spMkLst>
            <pc:docMk/>
            <pc:sldMk cId="580083101" sldId="583"/>
            <ac:spMk id="3" creationId="{C08B38A8-5D55-4D24-A702-AC8ECC434996}"/>
          </ac:spMkLst>
        </pc:spChg>
        <pc:spChg chg="del mod topLvl">
          <ac:chgData name="Kitazawa Masakiyo" userId="2bf3742da7ad8ecb" providerId="LiveId" clId="{9832DFD1-2CD4-43A4-9847-629EA016FCC1}" dt="2022-10-18T12:30:59.359" v="4548" actId="478"/>
          <ac:spMkLst>
            <pc:docMk/>
            <pc:sldMk cId="580083101" sldId="583"/>
            <ac:spMk id="9" creationId="{AE9E87AC-7BCE-4B25-BDA5-C6783CCA604F}"/>
          </ac:spMkLst>
        </pc:spChg>
        <pc:spChg chg="del mod topLvl">
          <ac:chgData name="Kitazawa Masakiyo" userId="2bf3742da7ad8ecb" providerId="LiveId" clId="{9832DFD1-2CD4-43A4-9847-629EA016FCC1}" dt="2022-10-18T12:32:29.171" v="4620" actId="478"/>
          <ac:spMkLst>
            <pc:docMk/>
            <pc:sldMk cId="580083101" sldId="583"/>
            <ac:spMk id="11" creationId="{393A8CDF-EA6E-4935-8889-6452A1A195D9}"/>
          </ac:spMkLst>
        </pc:spChg>
        <pc:spChg chg="del mod topLvl">
          <ac:chgData name="Kitazawa Masakiyo" userId="2bf3742da7ad8ecb" providerId="LiveId" clId="{9832DFD1-2CD4-43A4-9847-629EA016FCC1}" dt="2022-10-18T12:32:29.171" v="4620" actId="478"/>
          <ac:spMkLst>
            <pc:docMk/>
            <pc:sldMk cId="580083101" sldId="583"/>
            <ac:spMk id="12" creationId="{474129CE-3AF0-4288-B1D2-C63B949F8DA1}"/>
          </ac:spMkLst>
        </pc:spChg>
        <pc:spChg chg="del mod topLvl">
          <ac:chgData name="Kitazawa Masakiyo" userId="2bf3742da7ad8ecb" providerId="LiveId" clId="{9832DFD1-2CD4-43A4-9847-629EA016FCC1}" dt="2022-10-18T12:32:29.171" v="4620" actId="478"/>
          <ac:spMkLst>
            <pc:docMk/>
            <pc:sldMk cId="580083101" sldId="583"/>
            <ac:spMk id="13" creationId="{987EAA1F-6602-449D-82CB-E50165028B6B}"/>
          </ac:spMkLst>
        </pc:spChg>
        <pc:spChg chg="del mod topLvl">
          <ac:chgData name="Kitazawa Masakiyo" userId="2bf3742da7ad8ecb" providerId="LiveId" clId="{9832DFD1-2CD4-43A4-9847-629EA016FCC1}" dt="2022-10-18T12:30:50.284" v="4546" actId="478"/>
          <ac:spMkLst>
            <pc:docMk/>
            <pc:sldMk cId="580083101" sldId="583"/>
            <ac:spMk id="14" creationId="{17B4F8DF-8D9A-4944-BF6C-3F5B952E1CFF}"/>
          </ac:spMkLst>
        </pc:spChg>
        <pc:spChg chg="del mod topLvl">
          <ac:chgData name="Kitazawa Masakiyo" userId="2bf3742da7ad8ecb" providerId="LiveId" clId="{9832DFD1-2CD4-43A4-9847-629EA016FCC1}" dt="2022-10-18T12:32:29.171" v="4620" actId="478"/>
          <ac:spMkLst>
            <pc:docMk/>
            <pc:sldMk cId="580083101" sldId="583"/>
            <ac:spMk id="15" creationId="{E613040D-2B13-4186-BF7A-58EE341CF59C}"/>
          </ac:spMkLst>
        </pc:spChg>
        <pc:spChg chg="del mod topLvl">
          <ac:chgData name="Kitazawa Masakiyo" userId="2bf3742da7ad8ecb" providerId="LiveId" clId="{9832DFD1-2CD4-43A4-9847-629EA016FCC1}" dt="2022-10-18T12:30:55.903" v="4547" actId="478"/>
          <ac:spMkLst>
            <pc:docMk/>
            <pc:sldMk cId="580083101" sldId="583"/>
            <ac:spMk id="16" creationId="{002FEDF6-6981-4C2D-8E7D-DA2A8540BFB1}"/>
          </ac:spMkLst>
        </pc:spChg>
        <pc:spChg chg="add del mod">
          <ac:chgData name="Kitazawa Masakiyo" userId="2bf3742da7ad8ecb" providerId="LiveId" clId="{9832DFD1-2CD4-43A4-9847-629EA016FCC1}" dt="2022-10-18T12:30:30.941" v="4541" actId="478"/>
          <ac:spMkLst>
            <pc:docMk/>
            <pc:sldMk cId="580083101" sldId="583"/>
            <ac:spMk id="17" creationId="{8E24546B-4B27-49D7-8FCE-3DAA521D8A98}"/>
          </ac:spMkLst>
        </pc:spChg>
        <pc:spChg chg="add del mod">
          <ac:chgData name="Kitazawa Masakiyo" userId="2bf3742da7ad8ecb" providerId="LiveId" clId="{9832DFD1-2CD4-43A4-9847-629EA016FCC1}" dt="2022-10-18T12:30:30.941" v="4541" actId="478"/>
          <ac:spMkLst>
            <pc:docMk/>
            <pc:sldMk cId="580083101" sldId="583"/>
            <ac:spMk id="18" creationId="{5EAE9FEF-5657-412C-9C11-F1BD6FF45878}"/>
          </ac:spMkLst>
        </pc:spChg>
        <pc:spChg chg="add del mod">
          <ac:chgData name="Kitazawa Masakiyo" userId="2bf3742da7ad8ecb" providerId="LiveId" clId="{9832DFD1-2CD4-43A4-9847-629EA016FCC1}" dt="2022-10-18T12:30:46.262" v="4545" actId="478"/>
          <ac:spMkLst>
            <pc:docMk/>
            <pc:sldMk cId="580083101" sldId="583"/>
            <ac:spMk id="19" creationId="{D23D6037-EC96-41AA-8DFB-0F9A6077346A}"/>
          </ac:spMkLst>
        </pc:spChg>
        <pc:spChg chg="add del mod">
          <ac:chgData name="Kitazawa Masakiyo" userId="2bf3742da7ad8ecb" providerId="LiveId" clId="{9832DFD1-2CD4-43A4-9847-629EA016FCC1}" dt="2022-10-18T12:30:43.328" v="4544" actId="478"/>
          <ac:spMkLst>
            <pc:docMk/>
            <pc:sldMk cId="580083101" sldId="583"/>
            <ac:spMk id="20" creationId="{ECADD2DF-A05F-4E90-BF0F-815A2FBB670C}"/>
          </ac:spMkLst>
        </pc:spChg>
        <pc:spChg chg="add mod">
          <ac:chgData name="Kitazawa Masakiyo" userId="2bf3742da7ad8ecb" providerId="LiveId" clId="{9832DFD1-2CD4-43A4-9847-629EA016FCC1}" dt="2022-10-18T12:33:18.548" v="4675" actId="1076"/>
          <ac:spMkLst>
            <pc:docMk/>
            <pc:sldMk cId="580083101" sldId="583"/>
            <ac:spMk id="30" creationId="{834E0F16-C5A9-4AD0-98BF-756ED5AC178A}"/>
          </ac:spMkLst>
        </pc:spChg>
        <pc:spChg chg="add mod">
          <ac:chgData name="Kitazawa Masakiyo" userId="2bf3742da7ad8ecb" providerId="LiveId" clId="{9832DFD1-2CD4-43A4-9847-629EA016FCC1}" dt="2022-10-18T12:56:36.822" v="5521" actId="1076"/>
          <ac:spMkLst>
            <pc:docMk/>
            <pc:sldMk cId="580083101" sldId="583"/>
            <ac:spMk id="31" creationId="{0794D0AB-0E39-4389-A91C-AB4B163F6119}"/>
          </ac:spMkLst>
        </pc:spChg>
        <pc:spChg chg="add mod">
          <ac:chgData name="Kitazawa Masakiyo" userId="2bf3742da7ad8ecb" providerId="LiveId" clId="{9832DFD1-2CD4-43A4-9847-629EA016FCC1}" dt="2022-10-18T16:01:43.217" v="6823" actId="113"/>
          <ac:spMkLst>
            <pc:docMk/>
            <pc:sldMk cId="580083101" sldId="583"/>
            <ac:spMk id="32" creationId="{BCBFDBDA-E5E8-4B62-A352-BA9DE86F7B64}"/>
          </ac:spMkLst>
        </pc:spChg>
        <pc:spChg chg="add mod">
          <ac:chgData name="Kitazawa Masakiyo" userId="2bf3742da7ad8ecb" providerId="LiveId" clId="{9832DFD1-2CD4-43A4-9847-629EA016FCC1}" dt="2022-10-18T12:56:51.281" v="5533" actId="1076"/>
          <ac:spMkLst>
            <pc:docMk/>
            <pc:sldMk cId="580083101" sldId="583"/>
            <ac:spMk id="33" creationId="{757965DA-9A66-496B-9D57-19E155F83FF1}"/>
          </ac:spMkLst>
        </pc:spChg>
        <pc:spChg chg="add mod">
          <ac:chgData name="Kitazawa Masakiyo" userId="2bf3742da7ad8ecb" providerId="LiveId" clId="{9832DFD1-2CD4-43A4-9847-629EA016FCC1}" dt="2022-10-18T12:57:09.984" v="5549" actId="1076"/>
          <ac:spMkLst>
            <pc:docMk/>
            <pc:sldMk cId="580083101" sldId="583"/>
            <ac:spMk id="34" creationId="{BC34DF71-4ED0-4F14-95A3-F36AA915266E}"/>
          </ac:spMkLst>
        </pc:spChg>
        <pc:grpChg chg="add del mod">
          <ac:chgData name="Kitazawa Masakiyo" userId="2bf3742da7ad8ecb" providerId="LiveId" clId="{9832DFD1-2CD4-43A4-9847-629EA016FCC1}" dt="2022-10-18T12:30:25.129" v="4538" actId="165"/>
          <ac:grpSpMkLst>
            <pc:docMk/>
            <pc:sldMk cId="580083101" sldId="583"/>
            <ac:grpSpMk id="7" creationId="{2E1D2D80-70B0-48A0-AD7B-E5CAC5518C40}"/>
          </ac:grpSpMkLst>
        </pc:grpChg>
        <pc:picChg chg="add mod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5" creationId="{6609BB20-AFEB-422A-A7BB-42D454B6A6A3}"/>
          </ac:picMkLst>
        </pc:picChg>
        <pc:picChg chg="add mod">
          <ac:chgData name="Kitazawa Masakiyo" userId="2bf3742da7ad8ecb" providerId="LiveId" clId="{9832DFD1-2CD4-43A4-9847-629EA016FCC1}" dt="2022-10-18T12:57:36.102" v="5551" actId="1076"/>
          <ac:picMkLst>
            <pc:docMk/>
            <pc:sldMk cId="580083101" sldId="583"/>
            <ac:picMk id="6" creationId="{BD5708D6-B953-4086-89D6-7F4162F04BAB}"/>
          </ac:picMkLst>
        </pc:picChg>
        <pc:picChg chg="mod topLvl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8" creationId="{C77EE8F1-A983-41DE-A101-1062CE54B9DA}"/>
          </ac:picMkLst>
        </pc:picChg>
        <pc:picChg chg="mod topLvl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10" creationId="{B65CE6C3-71E1-47D2-BE77-FC3D21C7B038}"/>
          </ac:picMkLst>
        </pc:picChg>
        <pc:picChg chg="add del mod">
          <ac:chgData name="Kitazawa Masakiyo" userId="2bf3742da7ad8ecb" providerId="LiveId" clId="{9832DFD1-2CD4-43A4-9847-629EA016FCC1}" dt="2022-10-18T12:31:51.391" v="4592"/>
          <ac:picMkLst>
            <pc:docMk/>
            <pc:sldMk cId="580083101" sldId="583"/>
            <ac:picMk id="22" creationId="{80EFB836-0E4E-4EE6-8142-D94CC957CAAB}"/>
          </ac:picMkLst>
        </pc:picChg>
        <pc:picChg chg="add del mod">
          <ac:chgData name="Kitazawa Masakiyo" userId="2bf3742da7ad8ecb" providerId="LiveId" clId="{9832DFD1-2CD4-43A4-9847-629EA016FCC1}" dt="2022-10-18T12:32:05.423" v="4604"/>
          <ac:picMkLst>
            <pc:docMk/>
            <pc:sldMk cId="580083101" sldId="583"/>
            <ac:picMk id="24" creationId="{6C5A88CC-AF9B-4360-840B-B0E6A9B631F8}"/>
          </ac:picMkLst>
        </pc:picChg>
        <pc:picChg chg="add mod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26" creationId="{B8C7460E-E8E6-4A2B-90F8-4783E712AD7E}"/>
          </ac:picMkLst>
        </pc:picChg>
        <pc:picChg chg="add del mod">
          <ac:chgData name="Kitazawa Masakiyo" userId="2bf3742da7ad8ecb" providerId="LiveId" clId="{9832DFD1-2CD4-43A4-9847-629EA016FCC1}" dt="2022-10-18T12:32:24.444" v="4619"/>
          <ac:picMkLst>
            <pc:docMk/>
            <pc:sldMk cId="580083101" sldId="583"/>
            <ac:picMk id="27" creationId="{86E6AEAF-AA66-4279-92B0-991439C5070A}"/>
          </ac:picMkLst>
        </pc:picChg>
        <pc:picChg chg="add mod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29" creationId="{28671408-CAA9-4906-8369-2D0723665CE4}"/>
          </ac:picMkLst>
        </pc:picChg>
      </pc:sldChg>
      <pc:sldChg chg="addSp delSp modSp mod">
        <pc:chgData name="Kitazawa Masakiyo" userId="2bf3742da7ad8ecb" providerId="LiveId" clId="{9832DFD1-2CD4-43A4-9847-629EA016FCC1}" dt="2022-10-18T13:24:01.284" v="6178" actId="20577"/>
        <pc:sldMkLst>
          <pc:docMk/>
          <pc:sldMk cId="2074083939" sldId="584"/>
        </pc:sldMkLst>
        <pc:spChg chg="mod">
          <ac:chgData name="Kitazawa Masakiyo" userId="2bf3742da7ad8ecb" providerId="LiveId" clId="{9832DFD1-2CD4-43A4-9847-629EA016FCC1}" dt="2022-10-18T13:16:44.211" v="5908" actId="20577"/>
          <ac:spMkLst>
            <pc:docMk/>
            <pc:sldMk cId="2074083939" sldId="584"/>
            <ac:spMk id="2" creationId="{A836448A-86F6-4584-872C-21F11576C2BF}"/>
          </ac:spMkLst>
        </pc:spChg>
        <pc:spChg chg="add mod">
          <ac:chgData name="Kitazawa Masakiyo" userId="2bf3742da7ad8ecb" providerId="LiveId" clId="{9832DFD1-2CD4-43A4-9847-629EA016FCC1}" dt="2022-10-18T13:23:16.511" v="6152" actId="20577"/>
          <ac:spMkLst>
            <pc:docMk/>
            <pc:sldMk cId="2074083939" sldId="584"/>
            <ac:spMk id="10" creationId="{3595AC69-ADF5-4CAE-A8C7-54D48100F221}"/>
          </ac:spMkLst>
        </pc:spChg>
        <pc:spChg chg="mo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11" creationId="{7BA96FF9-D324-460B-8692-64CB1E9CE499}"/>
          </ac:spMkLst>
        </pc:spChg>
        <pc:spChg chg="mo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17" creationId="{2D29F4DF-1643-470B-B9CF-56B887F91CA1}"/>
          </ac:spMkLst>
        </pc:spChg>
        <pc:spChg chg="add mod">
          <ac:chgData name="Kitazawa Masakiyo" userId="2bf3742da7ad8ecb" providerId="LiveId" clId="{9832DFD1-2CD4-43A4-9847-629EA016FCC1}" dt="2022-10-18T13:24:01.284" v="6178" actId="20577"/>
          <ac:spMkLst>
            <pc:docMk/>
            <pc:sldMk cId="2074083939" sldId="584"/>
            <ac:spMk id="18" creationId="{C22CDF3E-2A71-4B98-8B94-4AC0262E8E14}"/>
          </ac:spMkLst>
        </pc:spChg>
        <pc:spChg chg="add mod or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39" creationId="{CA7305AD-FE25-49D8-A9B2-574A943662F6}"/>
          </ac:spMkLst>
        </pc:spChg>
        <pc:spChg chg="add mod or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40" creationId="{ECF74AA9-1B3D-4345-BD01-90DC41BD37BF}"/>
          </ac:spMkLst>
        </pc:spChg>
        <pc:spChg chg="add mod">
          <ac:chgData name="Kitazawa Masakiyo" userId="2bf3742da7ad8ecb" providerId="LiveId" clId="{9832DFD1-2CD4-43A4-9847-629EA016FCC1}" dt="2022-10-18T13:21:07.215" v="5973" actId="164"/>
          <ac:spMkLst>
            <pc:docMk/>
            <pc:sldMk cId="2074083939" sldId="584"/>
            <ac:spMk id="46" creationId="{6899D43D-4A40-489D-B355-BAFD1E30D53D}"/>
          </ac:spMkLst>
        </pc:spChg>
        <pc:spChg chg="add mod ord">
          <ac:chgData name="Kitazawa Masakiyo" userId="2bf3742da7ad8ecb" providerId="LiveId" clId="{9832DFD1-2CD4-43A4-9847-629EA016FCC1}" dt="2022-10-18T13:21:07.215" v="5973" actId="164"/>
          <ac:spMkLst>
            <pc:docMk/>
            <pc:sldMk cId="2074083939" sldId="584"/>
            <ac:spMk id="47" creationId="{5D309FD8-DDF0-47AC-8513-18C7C8E468A5}"/>
          </ac:spMkLst>
        </pc:spChg>
        <pc:spChg chg="add mo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51" creationId="{9312EA77-180B-4155-AEE8-4843AF5B3F68}"/>
          </ac:spMkLst>
        </pc:spChg>
        <pc:spChg chg="del">
          <ac:chgData name="Kitazawa Masakiyo" userId="2bf3742da7ad8ecb" providerId="LiveId" clId="{9832DFD1-2CD4-43A4-9847-629EA016FCC1}" dt="2022-10-18T12:47:58.174" v="5216" actId="478"/>
          <ac:spMkLst>
            <pc:docMk/>
            <pc:sldMk cId="2074083939" sldId="584"/>
            <ac:spMk id="98" creationId="{80B96FE5-C3E0-4E19-970A-58DDF4652B83}"/>
          </ac:spMkLst>
        </pc:spChg>
        <pc:spChg chg="del">
          <ac:chgData name="Kitazawa Masakiyo" userId="2bf3742da7ad8ecb" providerId="LiveId" clId="{9832DFD1-2CD4-43A4-9847-629EA016FCC1}" dt="2022-10-18T12:47:58.174" v="5216" actId="478"/>
          <ac:spMkLst>
            <pc:docMk/>
            <pc:sldMk cId="2074083939" sldId="584"/>
            <ac:spMk id="107" creationId="{93A28F2F-1E78-4262-ADD2-04E4FA90813A}"/>
          </ac:spMkLst>
        </pc:spChg>
        <pc:spChg chg="mo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113" creationId="{0C7BC5BB-0F8C-49B2-BFC6-6B2D9AD05BC5}"/>
          </ac:spMkLst>
        </pc:spChg>
        <pc:spChg chg="mod">
          <ac:chgData name="Kitazawa Masakiyo" userId="2bf3742da7ad8ecb" providerId="LiveId" clId="{9832DFD1-2CD4-43A4-9847-629EA016FCC1}" dt="2022-10-18T13:21:07.215" v="5973" actId="164"/>
          <ac:spMkLst>
            <pc:docMk/>
            <pc:sldMk cId="2074083939" sldId="584"/>
            <ac:spMk id="118" creationId="{013D2B72-0D53-439B-9587-CB805AD3CD30}"/>
          </ac:spMkLst>
        </pc:spChg>
        <pc:spChg chg="del">
          <ac:chgData name="Kitazawa Masakiyo" userId="2bf3742da7ad8ecb" providerId="LiveId" clId="{9832DFD1-2CD4-43A4-9847-629EA016FCC1}" dt="2022-10-18T13:18:50.117" v="5943" actId="478"/>
          <ac:spMkLst>
            <pc:docMk/>
            <pc:sldMk cId="2074083939" sldId="584"/>
            <ac:spMk id="119" creationId="{E3733BE9-566A-4EF2-9FA2-9D56A84A632C}"/>
          </ac:spMkLst>
        </pc:spChg>
        <pc:spChg chg="del">
          <ac:chgData name="Kitazawa Masakiyo" userId="2bf3742da7ad8ecb" providerId="LiveId" clId="{9832DFD1-2CD4-43A4-9847-629EA016FCC1}" dt="2022-10-18T13:19:09.810" v="5944" actId="478"/>
          <ac:spMkLst>
            <pc:docMk/>
            <pc:sldMk cId="2074083939" sldId="584"/>
            <ac:spMk id="146" creationId="{7A412583-3514-4D57-8AB9-1FBA330B80A7}"/>
          </ac:spMkLst>
        </pc:spChg>
        <pc:grpChg chg="add mod">
          <ac:chgData name="Kitazawa Masakiyo" userId="2bf3742da7ad8ecb" providerId="LiveId" clId="{9832DFD1-2CD4-43A4-9847-629EA016FCC1}" dt="2022-10-18T13:22:47.160" v="6068" actId="1076"/>
          <ac:grpSpMkLst>
            <pc:docMk/>
            <pc:sldMk cId="2074083939" sldId="584"/>
            <ac:grpSpMk id="9" creationId="{337D045C-476C-4ACD-AC65-492073F129B6}"/>
          </ac:grpSpMkLst>
        </pc:grpChg>
        <pc:picChg chg="add mod">
          <ac:chgData name="Kitazawa Masakiyo" userId="2bf3742da7ad8ecb" providerId="LiveId" clId="{9832DFD1-2CD4-43A4-9847-629EA016FCC1}" dt="2022-10-18T13:22:47.160" v="6068" actId="1076"/>
          <ac:picMkLst>
            <pc:docMk/>
            <pc:sldMk cId="2074083939" sldId="584"/>
            <ac:picMk id="5" creationId="{96D8DFF0-3A0E-495C-9725-E9A00E65E8C6}"/>
          </ac:picMkLst>
        </pc:picChg>
        <pc:picChg chg="del">
          <ac:chgData name="Kitazawa Masakiyo" userId="2bf3742da7ad8ecb" providerId="LiveId" clId="{9832DFD1-2CD4-43A4-9847-629EA016FCC1}" dt="2022-10-18T13:19:12.335" v="5945" actId="478"/>
          <ac:picMkLst>
            <pc:docMk/>
            <pc:sldMk cId="2074083939" sldId="584"/>
            <ac:picMk id="7" creationId="{B42C268E-3691-4242-B2CB-2C6B83F32BD1}"/>
          </ac:picMkLst>
        </pc:picChg>
        <pc:picChg chg="add mod">
          <ac:chgData name="Kitazawa Masakiyo" userId="2bf3742da7ad8ecb" providerId="LiveId" clId="{9832DFD1-2CD4-43A4-9847-629EA016FCC1}" dt="2022-10-18T13:22:47.160" v="6068" actId="1076"/>
          <ac:picMkLst>
            <pc:docMk/>
            <pc:sldMk cId="2074083939" sldId="584"/>
            <ac:picMk id="8" creationId="{70C5E69F-252D-41A3-84CF-2D6468E148BE}"/>
          </ac:picMkLst>
        </pc:picChg>
        <pc:picChg chg="mod">
          <ac:chgData name="Kitazawa Masakiyo" userId="2bf3742da7ad8ecb" providerId="LiveId" clId="{9832DFD1-2CD4-43A4-9847-629EA016FCC1}" dt="2022-10-18T13:22:47.160" v="6068" actId="1076"/>
          <ac:picMkLst>
            <pc:docMk/>
            <pc:sldMk cId="2074083939" sldId="584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13:22:47.160" v="6068" actId="1076"/>
          <ac:picMkLst>
            <pc:docMk/>
            <pc:sldMk cId="2074083939" sldId="584"/>
            <ac:picMk id="15" creationId="{6B1DAB73-16EC-4A1B-B8AC-B8555ED65775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20" creationId="{52ECEC74-246B-4DBF-B891-9F3FDF9BE833}"/>
          </ac:picMkLst>
        </pc:picChg>
        <pc:picChg chg="add del mod">
          <ac:chgData name="Kitazawa Masakiyo" userId="2bf3742da7ad8ecb" providerId="LiveId" clId="{9832DFD1-2CD4-43A4-9847-629EA016FCC1}" dt="2022-10-18T13:18:44.325" v="5942"/>
          <ac:picMkLst>
            <pc:docMk/>
            <pc:sldMk cId="2074083939" sldId="584"/>
            <ac:picMk id="43" creationId="{AE4D82DD-92E7-4017-A3F5-6D0CBCDBE89B}"/>
          </ac:picMkLst>
        </pc:picChg>
        <pc:picChg chg="add 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48" creationId="{1534B64D-C2BC-4796-AF87-A0AD7E83F4A6}"/>
          </ac:picMkLst>
        </pc:picChg>
        <pc:picChg chg="add 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49" creationId="{B2AB1172-30D0-45A2-8F21-6E083DAC397A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54" creationId="{CEE6E747-D7ED-47F2-81B5-23942B86B22D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86" creationId="{FE695BD4-C9FB-44B7-8896-D4742B1A4568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111" creationId="{A0A3C1A9-FD37-4254-B290-AD500D626585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112" creationId="{0A97521E-0DC2-4CD8-A92B-386300FC6977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117" creationId="{E6B193B1-1C8F-4D88-8BB5-0069DDC27DE4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123" creationId="{F49B7BB7-2B42-45E7-9946-CEA155BDC53D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124" creationId="{889EDD17-7A41-4A95-A19A-AFB4C2BDC2D5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127" creationId="{C5BC1561-CF37-443C-95CB-E6154073E016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131" creationId="{3A670801-F61A-4847-A02D-C5F97146FF36}"/>
          </ac:picMkLst>
        </pc:picChg>
        <pc:picChg chg="del">
          <ac:chgData name="Kitazawa Masakiyo" userId="2bf3742da7ad8ecb" providerId="LiveId" clId="{9832DFD1-2CD4-43A4-9847-629EA016FCC1}" dt="2022-10-18T13:19:09.810" v="5944" actId="478"/>
          <ac:picMkLst>
            <pc:docMk/>
            <pc:sldMk cId="2074083939" sldId="584"/>
            <ac:picMk id="141" creationId="{45B239F6-F068-4664-AC87-7DD6B3684EE0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143" creationId="{2B927004-5C27-469D-BC38-5C61DC0DB315}"/>
          </ac:picMkLst>
        </pc:picChg>
        <pc:picChg chg="del">
          <ac:chgData name="Kitazawa Masakiyo" userId="2bf3742da7ad8ecb" providerId="LiveId" clId="{9832DFD1-2CD4-43A4-9847-629EA016FCC1}" dt="2022-10-18T13:19:09.810" v="5944" actId="478"/>
          <ac:picMkLst>
            <pc:docMk/>
            <pc:sldMk cId="2074083939" sldId="584"/>
            <ac:picMk id="145" creationId="{B2B2C312-FC63-47F3-8BDB-B1D21B6D2D2F}"/>
          </ac:picMkLst>
        </pc:picChg>
        <pc:cxnChg chg="mod">
          <ac:chgData name="Kitazawa Masakiyo" userId="2bf3742da7ad8ecb" providerId="LiveId" clId="{9832DFD1-2CD4-43A4-9847-629EA016FCC1}" dt="2022-10-18T13:22:47.160" v="6068" actId="1076"/>
          <ac:cxnSpMkLst>
            <pc:docMk/>
            <pc:sldMk cId="2074083939" sldId="584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13:22:47.160" v="6068" actId="1076"/>
          <ac:cxnSpMkLst>
            <pc:docMk/>
            <pc:sldMk cId="2074083939" sldId="584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13:22:47.160" v="6068" actId="1076"/>
          <ac:cxnSpMkLst>
            <pc:docMk/>
            <pc:sldMk cId="2074083939" sldId="584"/>
            <ac:cxnSpMk id="16" creationId="{94ADFCCC-E3AD-4C0B-B863-EA28441D3328}"/>
          </ac:cxnSpMkLst>
        </pc:cxnChg>
        <pc:cxnChg chg="del">
          <ac:chgData name="Kitazawa Masakiyo" userId="2bf3742da7ad8ecb" providerId="LiveId" clId="{9832DFD1-2CD4-43A4-9847-629EA016FCC1}" dt="2022-10-18T12:47:58.174" v="5216" actId="478"/>
          <ac:cxnSpMkLst>
            <pc:docMk/>
            <pc:sldMk cId="2074083939" sldId="584"/>
            <ac:cxnSpMk id="83" creationId="{F5C9F746-19BF-4380-AA81-EC681B6ABB09}"/>
          </ac:cxnSpMkLst>
        </pc:cxnChg>
        <pc:cxnChg chg="del">
          <ac:chgData name="Kitazawa Masakiyo" userId="2bf3742da7ad8ecb" providerId="LiveId" clId="{9832DFD1-2CD4-43A4-9847-629EA016FCC1}" dt="2022-10-18T12:47:58.174" v="5216" actId="478"/>
          <ac:cxnSpMkLst>
            <pc:docMk/>
            <pc:sldMk cId="2074083939" sldId="584"/>
            <ac:cxnSpMk id="109" creationId="{457ECF0E-A71D-4164-B606-F2785E1D6FB7}"/>
          </ac:cxnSpMkLst>
        </pc:cxnChg>
        <pc:cxnChg chg="del">
          <ac:chgData name="Kitazawa Masakiyo" userId="2bf3742da7ad8ecb" providerId="LiveId" clId="{9832DFD1-2CD4-43A4-9847-629EA016FCC1}" dt="2022-10-18T12:47:58.174" v="5216" actId="478"/>
          <ac:cxnSpMkLst>
            <pc:docMk/>
            <pc:sldMk cId="2074083939" sldId="584"/>
            <ac:cxnSpMk id="110" creationId="{2FFF646F-DA07-4CA3-BB4D-6AAEEE9B5151}"/>
          </ac:cxnSpMkLst>
        </pc:cxnChg>
        <pc:cxnChg chg="mod">
          <ac:chgData name="Kitazawa Masakiyo" userId="2bf3742da7ad8ecb" providerId="LiveId" clId="{9832DFD1-2CD4-43A4-9847-629EA016FCC1}" dt="2022-10-18T13:21:07.215" v="5973" actId="164"/>
          <ac:cxnSpMkLst>
            <pc:docMk/>
            <pc:sldMk cId="2074083939" sldId="584"/>
            <ac:cxnSpMk id="115" creationId="{C1DA7493-98D1-4099-B008-0F8DFA407FE8}"/>
          </ac:cxnSpMkLst>
        </pc:cxnChg>
        <pc:cxnChg chg="mod">
          <ac:chgData name="Kitazawa Masakiyo" userId="2bf3742da7ad8ecb" providerId="LiveId" clId="{9832DFD1-2CD4-43A4-9847-629EA016FCC1}" dt="2022-10-18T13:21:07.215" v="5973" actId="164"/>
          <ac:cxnSpMkLst>
            <pc:docMk/>
            <pc:sldMk cId="2074083939" sldId="584"/>
            <ac:cxnSpMk id="116" creationId="{EC585202-AA90-4CE3-8B76-A758626E1BD6}"/>
          </ac:cxnSpMkLst>
        </pc:cxnChg>
        <pc:cxnChg chg="mod">
          <ac:chgData name="Kitazawa Masakiyo" userId="2bf3742da7ad8ecb" providerId="LiveId" clId="{9832DFD1-2CD4-43A4-9847-629EA016FCC1}" dt="2022-10-18T13:21:07.215" v="5973" actId="164"/>
          <ac:cxnSpMkLst>
            <pc:docMk/>
            <pc:sldMk cId="2074083939" sldId="584"/>
            <ac:cxnSpMk id="120" creationId="{E1455373-F5BE-4BC2-BEDF-6200434B8C58}"/>
          </ac:cxnSpMkLst>
        </pc:cxnChg>
        <pc:cxnChg chg="mod">
          <ac:chgData name="Kitazawa Masakiyo" userId="2bf3742da7ad8ecb" providerId="LiveId" clId="{9832DFD1-2CD4-43A4-9847-629EA016FCC1}" dt="2022-10-18T13:21:07.215" v="5973" actId="164"/>
          <ac:cxnSpMkLst>
            <pc:docMk/>
            <pc:sldMk cId="2074083939" sldId="584"/>
            <ac:cxnSpMk id="121" creationId="{8C2EAB6C-F99A-4CAE-BF02-9DC14AFC14AC}"/>
          </ac:cxnSpMkLst>
        </pc:cxnChg>
        <pc:cxnChg chg="del">
          <ac:chgData name="Kitazawa Masakiyo" userId="2bf3742da7ad8ecb" providerId="LiveId" clId="{9832DFD1-2CD4-43A4-9847-629EA016FCC1}" dt="2022-10-18T12:47:58.174" v="5216" actId="478"/>
          <ac:cxnSpMkLst>
            <pc:docMk/>
            <pc:sldMk cId="2074083939" sldId="584"/>
            <ac:cxnSpMk id="135" creationId="{5D077291-AC26-4B6A-AF03-C301BCA08886}"/>
          </ac:cxnSpMkLst>
        </pc:cxnChg>
      </pc:sldChg>
      <pc:sldChg chg="addSp delSp modSp new mod">
        <pc:chgData name="Kitazawa Masakiyo" userId="2bf3742da7ad8ecb" providerId="LiveId" clId="{9832DFD1-2CD4-43A4-9847-629EA016FCC1}" dt="2022-10-18T12:55:30.102" v="5515" actId="14100"/>
        <pc:sldMkLst>
          <pc:docMk/>
          <pc:sldMk cId="1043553587" sldId="585"/>
        </pc:sldMkLst>
        <pc:spChg chg="mod">
          <ac:chgData name="Kitazawa Masakiyo" userId="2bf3742da7ad8ecb" providerId="LiveId" clId="{9832DFD1-2CD4-43A4-9847-629EA016FCC1}" dt="2022-10-18T12:50:06.162" v="5275" actId="20577"/>
          <ac:spMkLst>
            <pc:docMk/>
            <pc:sldMk cId="1043553587" sldId="585"/>
            <ac:spMk id="2" creationId="{039CEA82-DE0E-49BD-97C3-9FFF9E9820AA}"/>
          </ac:spMkLst>
        </pc:spChg>
        <pc:spChg chg="del">
          <ac:chgData name="Kitazawa Masakiyo" userId="2bf3742da7ad8ecb" providerId="LiveId" clId="{9832DFD1-2CD4-43A4-9847-629EA016FCC1}" dt="2022-10-18T12:50:08.804" v="5276" actId="478"/>
          <ac:spMkLst>
            <pc:docMk/>
            <pc:sldMk cId="1043553587" sldId="585"/>
            <ac:spMk id="3" creationId="{F51E92CF-FE64-43C7-A31B-7AE8FF5DBF86}"/>
          </ac:spMkLst>
        </pc:spChg>
        <pc:spChg chg="add mod">
          <ac:chgData name="Kitazawa Masakiyo" userId="2bf3742da7ad8ecb" providerId="LiveId" clId="{9832DFD1-2CD4-43A4-9847-629EA016FCC1}" dt="2022-10-18T12:51:21.754" v="5283" actId="1076"/>
          <ac:spMkLst>
            <pc:docMk/>
            <pc:sldMk cId="1043553587" sldId="585"/>
            <ac:spMk id="11" creationId="{655191DF-9F8E-4AA0-86E9-B8871861497B}"/>
          </ac:spMkLst>
        </pc:spChg>
        <pc:spChg chg="add mod">
          <ac:chgData name="Kitazawa Masakiyo" userId="2bf3742da7ad8ecb" providerId="LiveId" clId="{9832DFD1-2CD4-43A4-9847-629EA016FCC1}" dt="2022-10-18T12:55:30.102" v="5515" actId="14100"/>
          <ac:spMkLst>
            <pc:docMk/>
            <pc:sldMk cId="1043553587" sldId="585"/>
            <ac:spMk id="12" creationId="{D54E9461-3F3D-4091-A951-F754A290C468}"/>
          </ac:spMkLst>
        </pc:spChg>
        <pc:spChg chg="add mod">
          <ac:chgData name="Kitazawa Masakiyo" userId="2bf3742da7ad8ecb" providerId="LiveId" clId="{9832DFD1-2CD4-43A4-9847-629EA016FCC1}" dt="2022-10-18T12:51:21.754" v="5283" actId="1076"/>
          <ac:spMkLst>
            <pc:docMk/>
            <pc:sldMk cId="1043553587" sldId="585"/>
            <ac:spMk id="13" creationId="{0200CDEE-F307-4357-8E3D-BE72C7FCF44D}"/>
          </ac:spMkLst>
        </pc:spChg>
        <pc:spChg chg="add mod">
          <ac:chgData name="Kitazawa Masakiyo" userId="2bf3742da7ad8ecb" providerId="LiveId" clId="{9832DFD1-2CD4-43A4-9847-629EA016FCC1}" dt="2022-10-18T12:52:44.610" v="5341" actId="692"/>
          <ac:spMkLst>
            <pc:docMk/>
            <pc:sldMk cId="1043553587" sldId="585"/>
            <ac:spMk id="14" creationId="{73E2EAE9-331D-4535-9CE7-A6AA2637125E}"/>
          </ac:spMkLst>
        </pc:spChg>
        <pc:spChg chg="add mod">
          <ac:chgData name="Kitazawa Masakiyo" userId="2bf3742da7ad8ecb" providerId="LiveId" clId="{9832DFD1-2CD4-43A4-9847-629EA016FCC1}" dt="2022-10-18T12:55:22.767" v="5513" actId="1076"/>
          <ac:spMkLst>
            <pc:docMk/>
            <pc:sldMk cId="1043553587" sldId="585"/>
            <ac:spMk id="15" creationId="{E9EF5437-A3ED-4DB0-9913-22DE0A9A1A6C}"/>
          </ac:spMkLst>
        </pc:spChg>
        <pc:picChg chg="add mod">
          <ac:chgData name="Kitazawa Masakiyo" userId="2bf3742da7ad8ecb" providerId="LiveId" clId="{9832DFD1-2CD4-43A4-9847-629EA016FCC1}" dt="2022-10-18T12:51:14.231" v="5282" actId="1076"/>
          <ac:picMkLst>
            <pc:docMk/>
            <pc:sldMk cId="1043553587" sldId="585"/>
            <ac:picMk id="6" creationId="{E44EC43C-6689-495E-B795-38DA629E0856}"/>
          </ac:picMkLst>
        </pc:picChg>
        <pc:picChg chg="add mod">
          <ac:chgData name="Kitazawa Masakiyo" userId="2bf3742da7ad8ecb" providerId="LiveId" clId="{9832DFD1-2CD4-43A4-9847-629EA016FCC1}" dt="2022-10-18T12:51:21.754" v="5283" actId="1076"/>
          <ac:picMkLst>
            <pc:docMk/>
            <pc:sldMk cId="1043553587" sldId="585"/>
            <ac:picMk id="9" creationId="{9B2C8368-3A7B-4004-81E5-53DF85E527E3}"/>
          </ac:picMkLst>
        </pc:picChg>
        <pc:picChg chg="add mod">
          <ac:chgData name="Kitazawa Masakiyo" userId="2bf3742da7ad8ecb" providerId="LiveId" clId="{9832DFD1-2CD4-43A4-9847-629EA016FCC1}" dt="2022-10-18T12:51:21.754" v="5283" actId="1076"/>
          <ac:picMkLst>
            <pc:docMk/>
            <pc:sldMk cId="1043553587" sldId="585"/>
            <ac:picMk id="10" creationId="{C4BDB9E6-A7AF-4706-AE94-40388AA83C33}"/>
          </ac:picMkLst>
        </pc:picChg>
        <pc:cxnChg chg="add mod">
          <ac:chgData name="Kitazawa Masakiyo" userId="2bf3742da7ad8ecb" providerId="LiveId" clId="{9832DFD1-2CD4-43A4-9847-629EA016FCC1}" dt="2022-10-18T12:51:21.754" v="5283" actId="1076"/>
          <ac:cxnSpMkLst>
            <pc:docMk/>
            <pc:sldMk cId="1043553587" sldId="585"/>
            <ac:cxnSpMk id="7" creationId="{AE57E2FB-FA90-421B-854C-03B416717856}"/>
          </ac:cxnSpMkLst>
        </pc:cxnChg>
        <pc:cxnChg chg="add mod">
          <ac:chgData name="Kitazawa Masakiyo" userId="2bf3742da7ad8ecb" providerId="LiveId" clId="{9832DFD1-2CD4-43A4-9847-629EA016FCC1}" dt="2022-10-18T12:51:21.754" v="5283" actId="1076"/>
          <ac:cxnSpMkLst>
            <pc:docMk/>
            <pc:sldMk cId="1043553587" sldId="585"/>
            <ac:cxnSpMk id="8" creationId="{E6B72D79-EB37-4EBF-8597-2E6E5C3789A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F8D4-EBA7-4A56-A373-BEFE02A8E3C4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2743-8808-47BC-9728-2E293F382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87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1866-ADE8-4CC7-BFC4-912292AEAB32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2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FD1F-0FF7-4055-9E2C-ECD0C58E36DF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7AC9-54FC-4EC4-89A0-4B5021478B52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94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96DD-EAE0-484A-B636-59958C5F3F56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41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4521-D54E-4CB4-A6C6-281DD2C61D0E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5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153-2E6E-465A-ADF9-08FE95F66C9A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8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54B2-93FB-451C-901F-09640E870709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93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3FD2-FB49-4D15-9A32-34784F910FDB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6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5DF2-237D-493A-B3DB-82B38F4CDE91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3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E8604-8223-47B1-A246-0AC3409233F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185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0F522-C520-4692-BEF0-59E35A267F2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22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F49B-1A77-43F4-B695-93569E1617EC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68720"/>
            <a:ext cx="1534160" cy="589280"/>
          </a:xfrm>
        </p:spPr>
        <p:txBody>
          <a:bodyPr/>
          <a:lstStyle>
            <a:lvl1pPr algn="l">
              <a:defRPr sz="6000">
                <a:gradFill flip="none" rotWithShape="1">
                  <a:gsLst>
                    <a:gs pos="100000">
                      <a:schemeClr val="tx1">
                        <a:alpha val="30000"/>
                      </a:schemeClr>
                    </a:gs>
                    <a:gs pos="0">
                      <a:schemeClr val="tx1">
                        <a:alpha val="40000"/>
                      </a:schemeClr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fld id="{2EF2F49B-2D2B-4CC7-A2AF-312F666331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62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68D2-4E85-450C-83EF-30EC4D9600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7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7526C-834F-468F-B4D6-D25635D697E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0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6E63-9414-4530-BB0B-60C5ADE4BCD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0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D0E81-CDF9-463A-862A-9B08A337856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329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4A9DA-CBE9-4795-8D4D-F56080BF1C2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4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E85B-EC8B-4F86-A135-CA0636A0790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55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D2E37-B1EF-4EA5-89C5-753A67B8167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4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8D1A4-750D-4386-B3CD-7D3237C9BE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65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8C3A5-5ED0-4EEC-8472-09DE5DA1F92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8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19CFD-4643-4214-A3E3-EAEBC77BC27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6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77B-DFCA-4FB5-8395-7C8A0D7F786D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073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9D27-9CCC-4EA6-BF5B-3F1AE400A2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93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2A9C3-4F7C-4385-8BE6-9AC342FA9FA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398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BEAF1-5A82-4B22-A877-819F37FC8C5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30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C033-EAA5-432D-B057-049C47B635B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45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1E82-B8A6-4858-990A-AEF19E6F6F9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88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BA95-FFCA-49D2-9B9B-BE023C76403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0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70B2F-7D8B-4CF1-B0CB-BEEE1868713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97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1EA44-EA30-4616-B710-10A24F28F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55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97267-7354-402D-B4CF-3960A234F1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29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C7ED-8D22-41EC-AC81-E5ADA15889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4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23B-E050-4178-BD57-AEC738053A7C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08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A3EE-B4C3-4E89-AD3A-9B0A81C311F3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6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CC3D-3F14-48FC-982F-ED90A0294756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38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27FB-4625-4ACC-AFCE-812EE5DA9F5E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51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CD8-307B-454A-9406-D5ECB4A6E1BE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69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D8BF-1CF7-43C3-8264-332D41B309EF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16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2438FE4-33E5-4EFA-BC3A-F8E9B84D2AE9}" type="datetime1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5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116516-0953-49DF-990B-2A966FC336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4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84A7C-0891-4551-9D51-A9B4DD4253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2022/12/1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59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3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10" Type="http://schemas.openxmlformats.org/officeDocument/2006/relationships/image" Target="../media/image101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emf"/><Relationship Id="rId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60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113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emf"/><Relationship Id="rId7" Type="http://schemas.openxmlformats.org/officeDocument/2006/relationships/image" Target="../media/image6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114.png"/><Relationship Id="rId4" Type="http://schemas.openxmlformats.org/officeDocument/2006/relationships/image" Target="../media/image840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emf"/><Relationship Id="rId7" Type="http://schemas.openxmlformats.org/officeDocument/2006/relationships/image" Target="../media/image122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75.emf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28.png"/><Relationship Id="rId7" Type="http://schemas.openxmlformats.org/officeDocument/2006/relationships/image" Target="../media/image8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emf"/><Relationship Id="rId7" Type="http://schemas.openxmlformats.org/officeDocument/2006/relationships/image" Target="../media/image84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800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emf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1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7.emf"/><Relationship Id="rId7" Type="http://schemas.openxmlformats.org/officeDocument/2006/relationships/image" Target="../media/image92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102.png"/><Relationship Id="rId5" Type="http://schemas.openxmlformats.org/officeDocument/2006/relationships/image" Target="../media/image90.png"/><Relationship Id="rId10" Type="http://schemas.openxmlformats.org/officeDocument/2006/relationships/image" Target="../media/image99.png"/><Relationship Id="rId4" Type="http://schemas.openxmlformats.org/officeDocument/2006/relationships/image" Target="../media/image88.emf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1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.png"/><Relationship Id="rId7" Type="http://schemas.openxmlformats.org/officeDocument/2006/relationships/image" Target="../media/image116.png"/><Relationship Id="rId12" Type="http://schemas.openxmlformats.org/officeDocument/2006/relationships/image" Target="../media/image1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120.png"/><Relationship Id="rId5" Type="http://schemas.openxmlformats.org/officeDocument/2006/relationships/image" Target="../media/image16.png"/><Relationship Id="rId10" Type="http://schemas.openxmlformats.org/officeDocument/2006/relationships/image" Target="../media/image119.png"/><Relationship Id="rId4" Type="http://schemas.openxmlformats.org/officeDocument/2006/relationships/image" Target="../media/image115.png"/><Relationship Id="rId9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3" Type="http://schemas.openxmlformats.org/officeDocument/2006/relationships/image" Target="../media/image56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1020.png"/><Relationship Id="rId5" Type="http://schemas.openxmlformats.org/officeDocument/2006/relationships/image" Target="../media/image126.png"/><Relationship Id="rId10" Type="http://schemas.openxmlformats.org/officeDocument/2006/relationships/image" Target="../media/image101.png"/><Relationship Id="rId4" Type="http://schemas.openxmlformats.org/officeDocument/2006/relationships/image" Target="../media/image125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1.png"/><Relationship Id="rId18" Type="http://schemas.openxmlformats.org/officeDocument/2006/relationships/image" Target="../media/image28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17" Type="http://schemas.openxmlformats.org/officeDocument/2006/relationships/image" Target="../media/image27.png"/><Relationship Id="rId2" Type="http://schemas.openxmlformats.org/officeDocument/2006/relationships/image" Target="../media/image20.png"/><Relationship Id="rId16" Type="http://schemas.openxmlformats.org/officeDocument/2006/relationships/image" Target="../media/image2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19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561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78.png"/><Relationship Id="rId12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emf"/><Relationship Id="rId7" Type="http://schemas.openxmlformats.org/officeDocument/2006/relationships/image" Target="../media/image89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800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FAC1D46-92AE-497D-960F-EF0C081659A9}"/>
              </a:ext>
            </a:extLst>
          </p:cNvPr>
          <p:cNvGrpSpPr/>
          <p:nvPr/>
        </p:nvGrpSpPr>
        <p:grpSpPr>
          <a:xfrm>
            <a:off x="97536" y="-115824"/>
            <a:ext cx="4364736" cy="7656576"/>
            <a:chOff x="567787" y="372744"/>
            <a:chExt cx="2626518" cy="6100271"/>
          </a:xfrm>
          <a:scene3d>
            <a:camera prst="perspectiveHeroicExtremeRightFacing">
              <a:rot lat="500687" lon="19229529" rev="131121"/>
            </a:camera>
            <a:lightRig rig="freezing" dir="t"/>
          </a:scene3d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BFD18F3-9B36-49D2-AC96-FA02E58F2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787" y="2549615"/>
              <a:ext cx="2626518" cy="1915169"/>
            </a:xfrm>
            <a:prstGeom prst="rect">
              <a:avLst/>
            </a:prstGeom>
            <a:sp3d prstMaterial="translucentPowder"/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145249E-2542-46F2-8F12-C5ABF9605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787" y="372744"/>
              <a:ext cx="2626517" cy="2124703"/>
            </a:xfrm>
            <a:prstGeom prst="rect">
              <a:avLst/>
            </a:prstGeom>
            <a:effectLst/>
            <a:sp3d prstMaterial="translucentPowder"/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BED83A3-6BCC-43AF-B95C-50D8B6241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787" y="4516952"/>
              <a:ext cx="2626517" cy="1956063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81637" y="776670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48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Lattice study of the</a:t>
            </a:r>
            <a:br>
              <a:rPr lang="en-US" altLang="ja-JP" sz="54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</a:br>
            <a:r>
              <a:rPr lang="en-US" altLang="ja-JP" sz="66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 Critical point</a:t>
            </a:r>
            <a:br>
              <a:rPr lang="en-US" altLang="ja-JP" sz="66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</a:br>
            <a:r>
              <a:rPr lang="en-US" altLang="ja-JP" sz="66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 in heavy-quark QCD</a:t>
            </a:r>
            <a:endParaRPr kumimoji="1" lang="ja-JP" altLang="en-US" sz="4000" b="1" dirty="0">
              <a:effectLst>
                <a:glow rad="101600">
                  <a:srgbClr val="124860"/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81637" y="3804530"/>
            <a:ext cx="6858000" cy="61852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ja-JP" sz="3200" b="1" dirty="0"/>
              <a:t>Masakiyo Kitazawa</a:t>
            </a:r>
          </a:p>
          <a:p>
            <a:pPr>
              <a:lnSpc>
                <a:spcPct val="80000"/>
              </a:lnSpc>
            </a:pPr>
            <a:r>
              <a:rPr lang="en-US" altLang="ja-JP" dirty="0"/>
              <a:t>(YITP, Kyoto)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71218" y="42246"/>
            <a:ext cx="5955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+mj-lt"/>
              </a:rPr>
              <a:t>CPOD2022 (Critical Point and Onset of Deconfinement), Dec. 1, 2022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7B57A6-06B9-40DD-B567-12227508478A}"/>
              </a:ext>
            </a:extLst>
          </p:cNvPr>
          <p:cNvSpPr txBox="1"/>
          <p:nvPr/>
        </p:nvSpPr>
        <p:spPr>
          <a:xfrm>
            <a:off x="1871218" y="4586021"/>
            <a:ext cx="6868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/>
              <a:t>with </a:t>
            </a:r>
            <a:r>
              <a:rPr kumimoji="1" lang="en-US" altLang="ja-JP" sz="2000" dirty="0"/>
              <a:t>R. </a:t>
            </a:r>
            <a:r>
              <a:rPr kumimoji="1" lang="en-US" altLang="ja-JP" sz="2000" dirty="0" err="1"/>
              <a:t>Ashikawa</a:t>
            </a:r>
            <a:r>
              <a:rPr kumimoji="1" lang="en-US" altLang="ja-JP" sz="2000" dirty="0"/>
              <a:t>, S. </a:t>
            </a:r>
            <a:r>
              <a:rPr kumimoji="1" lang="en-US" altLang="ja-JP" sz="2000" dirty="0" err="1"/>
              <a:t>Ejiri</a:t>
            </a:r>
            <a:r>
              <a:rPr kumimoji="1" lang="en-US" altLang="ja-JP" sz="2000" dirty="0"/>
              <a:t>, K. </a:t>
            </a:r>
            <a:r>
              <a:rPr kumimoji="1" lang="en-US" altLang="ja-JP" sz="2000" dirty="0" err="1"/>
              <a:t>Kanaya</a:t>
            </a:r>
            <a:r>
              <a:rPr kumimoji="1" lang="en-US" altLang="ja-JP" sz="2000" dirty="0"/>
              <a:t>, H. Suzuki, N. Wakabayashi</a:t>
            </a:r>
            <a:endParaRPr kumimoji="1" lang="ja-JP" altLang="en-US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E5C014-A3DF-421A-B4F1-3A3007779999}"/>
              </a:ext>
            </a:extLst>
          </p:cNvPr>
          <p:cNvSpPr txBox="1"/>
          <p:nvPr/>
        </p:nvSpPr>
        <p:spPr>
          <a:xfrm>
            <a:off x="3866123" y="5088342"/>
            <a:ext cx="4873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err="1"/>
              <a:t>Ashikawa</a:t>
            </a:r>
            <a:r>
              <a:rPr kumimoji="1" lang="en-US" altLang="ja-JP" sz="1600" dirty="0"/>
              <a:t>+, in preparation</a:t>
            </a:r>
          </a:p>
          <a:p>
            <a:pPr algn="r"/>
            <a:r>
              <a:rPr kumimoji="1" lang="en-US" altLang="ja-JP" sz="1600" dirty="0"/>
              <a:t>Wakabayashi+, PTEP 2022, 033B05 (2022) [2112.06340]</a:t>
            </a:r>
          </a:p>
          <a:p>
            <a:pPr algn="r"/>
            <a:r>
              <a:rPr kumimoji="1" lang="en-US" altLang="ja-JP" sz="1600" dirty="0" err="1"/>
              <a:t>Kiyohara</a:t>
            </a:r>
            <a:r>
              <a:rPr lang="en-US" altLang="ja-JP" sz="1600" dirty="0"/>
              <a:t>+</a:t>
            </a:r>
            <a:r>
              <a:rPr kumimoji="1" lang="en-US" altLang="ja-JP" sz="1600" dirty="0"/>
              <a:t>, Phys. Rev. D104, 114509 (2021) [2108.00118]</a:t>
            </a:r>
          </a:p>
          <a:p>
            <a:pPr algn="r"/>
            <a:r>
              <a:rPr kumimoji="1" lang="en-US" altLang="ja-JP" sz="1600" dirty="0" err="1"/>
              <a:t>Shirogane</a:t>
            </a:r>
            <a:r>
              <a:rPr kumimoji="1" lang="en-US" altLang="ja-JP" sz="1600" dirty="0"/>
              <a:t>+, PTEP 2021, 013B08 (2021) [2011.10292]</a:t>
            </a:r>
          </a:p>
          <a:p>
            <a:pPr algn="r"/>
            <a:r>
              <a:rPr kumimoji="1" lang="en-US" altLang="ja-JP" sz="1600" dirty="0" err="1"/>
              <a:t>Ejiri</a:t>
            </a:r>
            <a:r>
              <a:rPr kumimoji="1" lang="en-US" altLang="ja-JP" sz="1600" dirty="0"/>
              <a:t>+, Phys. Rev. D101, 054505 (2020) [1912.10500]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1006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27">
            <a:extLst>
              <a:ext uri="{FF2B5EF4-FFF2-40B4-BE49-F238E27FC236}">
                <a16:creationId xmlns:a16="http://schemas.microsoft.com/office/drawing/2014/main" id="{2A9D4D86-4A11-4B35-8FE4-266DD96FC888}"/>
              </a:ext>
            </a:extLst>
          </p:cNvPr>
          <p:cNvSpPr/>
          <p:nvPr/>
        </p:nvSpPr>
        <p:spPr>
          <a:xfrm>
            <a:off x="848106" y="1917060"/>
            <a:ext cx="7456040" cy="1137999"/>
          </a:xfrm>
          <a:prstGeom prst="roundRect">
            <a:avLst>
              <a:gd name="adj" fmla="val 17931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0C150E5-1821-4FB5-864E-65D13F31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Strategy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CAB6B0-5D1A-4043-B2EF-A0671E4C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7E686DC-94D2-4778-A0B8-5F385D0FE6BD}"/>
                  </a:ext>
                </a:extLst>
              </p:cNvPr>
              <p:cNvSpPr txBox="1"/>
              <p:nvPr/>
            </p:nvSpPr>
            <p:spPr>
              <a:xfrm>
                <a:off x="1038020" y="2009007"/>
                <a:ext cx="706796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Numerical simulations on </a:t>
                </a:r>
                <a:r>
                  <a:rPr kumimoji="1" lang="en-US" altLang="ja-JP" sz="2800" dirty="0">
                    <a:solidFill>
                      <a:srgbClr val="FFFF00"/>
                    </a:solidFill>
                  </a:rPr>
                  <a:t>large spatial volume </a:t>
                </a:r>
              </a:p>
              <a:p>
                <a:pPr algn="ctr"/>
                <a:r>
                  <a:rPr kumimoji="1" lang="en-US" altLang="ja-JP" sz="2800" dirty="0"/>
                  <a:t>up to 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kumimoji="1" lang="en-US" altLang="ja-JP" sz="28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7E686DC-94D2-4778-A0B8-5F385D0FE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20" y="2009007"/>
                <a:ext cx="7067961" cy="954107"/>
              </a:xfrm>
              <a:prstGeom prst="rect">
                <a:avLst/>
              </a:prstGeom>
              <a:blipFill>
                <a:blip r:embed="rId2"/>
                <a:stretch>
                  <a:fillRect l="-1293" t="-6410" r="-1207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F7B74CE-4DCD-4DEA-9026-ED7A76C87EE1}"/>
                  </a:ext>
                </a:extLst>
              </p:cNvPr>
              <p:cNvSpPr txBox="1"/>
              <p:nvPr/>
            </p:nvSpPr>
            <p:spPr>
              <a:xfrm>
                <a:off x="811996" y="3147006"/>
                <a:ext cx="7369646" cy="1659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/>
                  <a:t>To realize it: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CP in the heavy-quark region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Simulations on coarse lattices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𝑎𝑇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=4→6</m:t>
                    </m:r>
                  </m:oMath>
                </a14:m>
                <a:r>
                  <a:rPr lang="en-US" altLang="ja-JP" sz="2400" dirty="0"/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Hopping parameter (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~1/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 expansion (HPE)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F7B74CE-4DCD-4DEA-9026-ED7A76C87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96" y="3147006"/>
                <a:ext cx="7369646" cy="1659750"/>
              </a:xfrm>
              <a:prstGeom prst="rect">
                <a:avLst/>
              </a:prstGeom>
              <a:blipFill>
                <a:blip r:embed="rId3"/>
                <a:stretch>
                  <a:fillRect l="-1654" t="-3297" b="-58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A2BBB7-EF78-4E1C-BC2B-F1B5C18A9C1E}"/>
              </a:ext>
            </a:extLst>
          </p:cNvPr>
          <p:cNvSpPr txBox="1"/>
          <p:nvPr/>
        </p:nvSpPr>
        <p:spPr>
          <a:xfrm>
            <a:off x="3953095" y="1279901"/>
            <a:ext cx="5076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Kiyohara</a:t>
            </a:r>
            <a:r>
              <a:rPr lang="en-US" altLang="ja-JP" sz="2000" dirty="0"/>
              <a:t>+, PRD104 (2021); </a:t>
            </a:r>
            <a:r>
              <a:rPr kumimoji="1" lang="en-US" altLang="ja-JP" sz="2000" dirty="0" err="1"/>
              <a:t>Ashikawa</a:t>
            </a:r>
            <a:r>
              <a:rPr kumimoji="1" lang="en-US" altLang="ja-JP" sz="2000" dirty="0"/>
              <a:t>+, in prep.</a:t>
            </a:r>
            <a:endParaRPr kumimoji="1" lang="ja-JP" altLang="en-US" sz="2000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3F4EDEA-B962-4B9A-A757-E8C301A1FBBE}"/>
              </a:ext>
            </a:extLst>
          </p:cNvPr>
          <p:cNvGrpSpPr/>
          <p:nvPr/>
        </p:nvGrpSpPr>
        <p:grpSpPr>
          <a:xfrm>
            <a:off x="5633979" y="5378013"/>
            <a:ext cx="3384367" cy="1347331"/>
            <a:chOff x="1955728" y="2943653"/>
            <a:chExt cx="3384367" cy="1347331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2A90A04-C1BB-4354-B52D-E8E250F49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5728" y="2943653"/>
              <a:ext cx="3384367" cy="13473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C3489477-17AF-4FD1-97F8-58F853E7FCC2}"/>
                    </a:ext>
                  </a:extLst>
                </p:cNvPr>
                <p:cNvSpPr/>
                <p:nvPr/>
              </p:nvSpPr>
              <p:spPr>
                <a:xfrm>
                  <a:off x="3962400" y="3381181"/>
                  <a:ext cx="1219200" cy="3291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ja-JP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0293D60B-2964-4247-965A-8A8A72D3E8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381181"/>
                  <a:ext cx="1219200" cy="329184"/>
                </a:xfrm>
                <a:prstGeom prst="rect">
                  <a:avLst/>
                </a:prstGeom>
                <a:blipFill>
                  <a:blip r:embed="rId10"/>
                  <a:stretch>
                    <a:fillRect b="-3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n\det M(\kappa) = -\sum_{n=1}^\infty \frac1{n} {\rm tr} [B^n] \kappa^n&#10;\end{align*}&lt;/body&gt;&#10;  &lt;fcolor&gt;FFFFFFFF&lt;/fcolor&gt;&#10;  &lt;bcolor&gt;FFFFFFFF&lt;/bcolor&gt;&#10;  &lt;transparent&gt;True&lt;/transparent&gt;&#10;  &lt;resolution&gt;1800&lt;/resolution&gt;&#10;  &lt;imageh&gt;680&lt;/imageh&gt;&#10;  &lt;imagew&gt;3356&lt;/imagew&gt;&#10;  &lt;scale&gt;50&lt;/scale&gt;&#10;  &lt;cursor&gt;80&lt;/cursor&gt;&#10;&lt;/TeXTeX&gt;">
            <a:extLst>
              <a:ext uri="{FF2B5EF4-FFF2-40B4-BE49-F238E27FC236}">
                <a16:creationId xmlns:a16="http://schemas.microsoft.com/office/drawing/2014/main" id="{4B9761F7-9379-4337-8647-156BCE3432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40" y="5043688"/>
            <a:ext cx="3551767" cy="7196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E5154DD-EC35-47CA-AC82-CD4BFA049835}"/>
                  </a:ext>
                </a:extLst>
              </p:cNvPr>
              <p:cNvSpPr txBox="1"/>
              <p:nvPr/>
            </p:nvSpPr>
            <p:spPr>
              <a:xfrm>
                <a:off x="1704032" y="5894347"/>
                <a:ext cx="38483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i="0" dirty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kumimoji="1" lang="en-US" altLang="ja-JP" sz="2400" dirty="0"/>
                  <a:t>is given by the closed trajectories</a:t>
                </a:r>
                <a:r>
                  <a:rPr lang="en-US" altLang="ja-JP" sz="2400" dirty="0"/>
                  <a:t> of length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E5154DD-EC35-47CA-AC82-CD4BFA049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032" y="5894347"/>
                <a:ext cx="3848354" cy="830997"/>
              </a:xfrm>
              <a:prstGeom prst="rect">
                <a:avLst/>
              </a:prstGeom>
              <a:blipFill>
                <a:blip r:embed="rId12"/>
                <a:stretch>
                  <a:fillRect l="-2536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\sim \frac1{2m_q a}&#10;\end{align*}&lt;/body&gt;&#10;  &lt;fcolor&gt;FFFFFFFF&lt;/fcolor&gt;&#10;  &lt;bcolor&gt;FFFFFFFF&lt;/bcolor&gt;&#10;  &lt;transparent&gt;True&lt;/transparent&gt;&#10;  &lt;resolution&gt;1800&lt;/resolution&gt;&#10;  &lt;imageh&gt;574&lt;/imageh&gt;&#10;  &lt;imagew&gt;1077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34EC79D8-7AE6-4D57-8B40-A839EB9990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11" y="4792666"/>
            <a:ext cx="1005840" cy="536074"/>
          </a:xfrm>
          <a:prstGeom prst="rect">
            <a:avLst/>
          </a:prstGeom>
        </p:spPr>
      </p:pic>
      <p:sp>
        <p:nvSpPr>
          <p:cNvPr id="16" name="下矢印 269">
            <a:extLst>
              <a:ext uri="{FF2B5EF4-FFF2-40B4-BE49-F238E27FC236}">
                <a16:creationId xmlns:a16="http://schemas.microsoft.com/office/drawing/2014/main" id="{4E86A006-DAA8-4149-83F8-44F74CFE2E28}"/>
              </a:ext>
            </a:extLst>
          </p:cNvPr>
          <p:cNvSpPr/>
          <p:nvPr/>
        </p:nvSpPr>
        <p:spPr>
          <a:xfrm rot="16200000">
            <a:off x="5076972" y="6167784"/>
            <a:ext cx="291168" cy="659661"/>
          </a:xfrm>
          <a:prstGeom prst="downArrow">
            <a:avLst>
              <a:gd name="adj1" fmla="val 50000"/>
              <a:gd name="adj2" fmla="val 75124"/>
            </a:avLst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88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A8C763-BBB2-4C6C-8B09-4CB603C5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Hopping Parameter Expansion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3F3EC9-C715-4CAF-A89D-B8FFCE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16E838-C0DE-46F7-B0C1-8CE99C1CCDCA}"/>
              </a:ext>
            </a:extLst>
          </p:cNvPr>
          <p:cNvSpPr txBox="1"/>
          <p:nvPr/>
        </p:nvSpPr>
        <p:spPr>
          <a:xfrm>
            <a:off x="279222" y="1372643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Monte Carlo Simulation @ LO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979AB8-AFA6-4BF3-B6CD-7C2991FF8F00}"/>
              </a:ext>
            </a:extLst>
          </p:cNvPr>
          <p:cNvSpPr txBox="1"/>
          <p:nvPr/>
        </p:nvSpPr>
        <p:spPr>
          <a:xfrm>
            <a:off x="628651" y="1950720"/>
            <a:ext cx="497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heat bath &amp; over relaxation with modified </a:t>
            </a:r>
            <a:r>
              <a:rPr lang="en-US" altLang="ja-JP" sz="2400" dirty="0"/>
              <a:t>staple</a:t>
            </a:r>
            <a:endParaRPr kumimoji="1" lang="ja-JP" altLang="en-US" sz="2400" dirty="0"/>
          </a:p>
        </p:txBody>
      </p:sp>
      <p:sp>
        <p:nvSpPr>
          <p:cNvPr id="22" name="下矢印 269">
            <a:extLst>
              <a:ext uri="{FF2B5EF4-FFF2-40B4-BE49-F238E27FC236}">
                <a16:creationId xmlns:a16="http://schemas.microsoft.com/office/drawing/2014/main" id="{58A5B365-4421-403D-8F35-EFEC39A0B459}"/>
              </a:ext>
            </a:extLst>
          </p:cNvPr>
          <p:cNvSpPr/>
          <p:nvPr/>
        </p:nvSpPr>
        <p:spPr>
          <a:xfrm rot="16200000">
            <a:off x="949912" y="2762927"/>
            <a:ext cx="333355" cy="412491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23CBF3-4EDE-4EEC-98C2-745CB3F493E9}"/>
              </a:ext>
            </a:extLst>
          </p:cNvPr>
          <p:cNvSpPr txBox="1"/>
          <p:nvPr/>
        </p:nvSpPr>
        <p:spPr>
          <a:xfrm>
            <a:off x="1371600" y="2738339"/>
            <a:ext cx="364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Numerical cost is almost the same as the pure YM!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4FED0B5-5F9D-4621-969B-E7915B3BB62C}"/>
              </a:ext>
            </a:extLst>
          </p:cNvPr>
          <p:cNvSpPr txBox="1"/>
          <p:nvPr/>
        </p:nvSpPr>
        <p:spPr>
          <a:xfrm>
            <a:off x="279222" y="3814674"/>
            <a:ext cx="3848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NLO by </a:t>
            </a:r>
            <a:r>
              <a:rPr lang="en-US" altLang="ja-JP" sz="2800" b="1" dirty="0"/>
              <a:t>Reweighting</a:t>
            </a:r>
            <a:endParaRPr kumimoji="1" lang="ja-JP" altLang="en-US" sz="2800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00D23AA-FB58-49C7-9A8A-A8E8DF31A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806" y="2054491"/>
            <a:ext cx="3275016" cy="1528464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_{\rm NLO} = \frac{ \langle \hat{O}  e^{-S_{\rm NLO}} \rangle_{\rm LO}}{\langle e^{-S_{\rm NLO} }\rangle_{\rm LO} }&#10;\end{align*}&lt;/body&gt;&#10;  &lt;fcolor&gt;FFFFFFFF&lt;/fcolor&gt;&#10;  &lt;bcolor&gt;FFFFFFFF&lt;/bcolor&gt;&#10;  &lt;transparent&gt;True&lt;/transparent&gt;&#10;  &lt;resolution&gt;1800&lt;/resolution&gt;&#10;  &lt;imageh&gt;638&lt;/imageh&gt;&#10;  &lt;imagew&gt;2623&lt;/imagew&gt;&#10;  &lt;scale&gt;50&lt;/scale&gt;&#10;  &lt;cursor&gt;137&lt;/cursor&gt;&#10;&lt;/TeXTeX&gt;">
            <a:extLst>
              <a:ext uri="{FF2B5EF4-FFF2-40B4-BE49-F238E27FC236}">
                <a16:creationId xmlns:a16="http://schemas.microsoft.com/office/drawing/2014/main" id="{74E86C63-207B-4C4F-9CB3-5BEA5A6B7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89" y="4511847"/>
            <a:ext cx="2776008" cy="675217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D0D1AA-8163-447C-9F36-85625B15EEC0}"/>
              </a:ext>
            </a:extLst>
          </p:cNvPr>
          <p:cNvSpPr txBox="1"/>
          <p:nvPr/>
        </p:nvSpPr>
        <p:spPr>
          <a:xfrm>
            <a:off x="628650" y="5361017"/>
            <a:ext cx="50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Overlapping problem is well suppressed due to the LO confs.</a:t>
            </a:r>
            <a:endParaRPr kumimoji="1" lang="ja-JP" altLang="en-US" sz="2400" dirty="0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AFB63A05-7C76-47FE-958E-F25C1135F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806" y="4225772"/>
            <a:ext cx="3275016" cy="2427907"/>
          </a:xfrm>
          <a:prstGeom prst="rect">
            <a:avLst/>
          </a:prstGeom>
        </p:spPr>
      </p:pic>
      <p:sp>
        <p:nvSpPr>
          <p:cNvPr id="36" name="下矢印 269">
            <a:extLst>
              <a:ext uri="{FF2B5EF4-FFF2-40B4-BE49-F238E27FC236}">
                <a16:creationId xmlns:a16="http://schemas.microsoft.com/office/drawing/2014/main" id="{C721A17E-6FF4-4ED1-BEA0-9E9F8ABAB26D}"/>
              </a:ext>
            </a:extLst>
          </p:cNvPr>
          <p:cNvSpPr/>
          <p:nvPr/>
        </p:nvSpPr>
        <p:spPr>
          <a:xfrm rot="16200000">
            <a:off x="932368" y="6222160"/>
            <a:ext cx="333355" cy="412491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30550F2-708E-4DDA-BA6C-BD4600B48268}"/>
              </a:ext>
            </a:extLst>
          </p:cNvPr>
          <p:cNvSpPr txBox="1"/>
          <p:nvPr/>
        </p:nvSpPr>
        <p:spPr>
          <a:xfrm>
            <a:off x="1339089" y="6192014"/>
            <a:ext cx="42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Realize high statistical analysis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lambda = 64 N_c N_f\kappa^4&#10;\end{align*}&lt;/body&gt;&#10;  &lt;fcolor&gt;FFFFFFFF&lt;/fcolor&gt;&#10;  &lt;bcolor&gt;FFFFFFFF&lt;/bcolor&gt;&#10;  &lt;transparent&gt;True&lt;/transparent&gt;&#10;  &lt;resolution&gt;1800&lt;/resolution&gt;&#10;  &lt;imageh&gt;291&lt;/imageh&gt;&#10;  &lt;imagew&gt;1579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0CF1B418-C338-49CA-B441-A733841F4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61" y="3839289"/>
            <a:ext cx="1671108" cy="3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9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F1AB4F0-7D80-6164-4897-7A42B5FCA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7" y="4358323"/>
            <a:ext cx="2974494" cy="2205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24FCAE3-8A03-42AE-BF39-1E43B17EA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Numerical Simulation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24FCAE3-8A03-42AE-BF39-1E43B17EA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9194EE-ED0C-4A8A-B494-20DBE0B3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/>
              <p:nvPr/>
            </p:nvSpPr>
            <p:spPr>
              <a:xfrm>
                <a:off x="417140" y="1372310"/>
                <a:ext cx="5703244" cy="271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Coarse lattice: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B</a:t>
                </a:r>
                <a:r>
                  <a:rPr kumimoji="1" lang="en-US" altLang="ja-JP" sz="2400" dirty="0"/>
                  <a:t>ut </a:t>
                </a:r>
                <a:r>
                  <a:rPr kumimoji="1" lang="en-US" altLang="ja-JP" sz="2400" b="1" dirty="0">
                    <a:solidFill>
                      <a:srgbClr val="FFFF00"/>
                    </a:solidFill>
                  </a:rPr>
                  <a:t>large spatial volume</a:t>
                </a:r>
                <a:r>
                  <a:rPr kumimoji="1" lang="en-US" altLang="ja-JP" sz="2400" dirty="0"/>
                  <a:t>:</a:t>
                </a:r>
              </a:p>
              <a:p>
                <a:r>
                  <a:rPr kumimoji="1" lang="en-US" altLang="ja-JP" sz="2400" dirty="0"/>
                  <a:t>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/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≤12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Hopping-param. (~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24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sz="2400" dirty="0"/>
                  <a:t>) expansion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Monte-</a:t>
                </a:r>
                <a:r>
                  <a:rPr lang="en-US" altLang="ja-JP" sz="2400" dirty="0" err="1"/>
                  <a:t>Calro</a:t>
                </a:r>
                <a:r>
                  <a:rPr lang="en-US" altLang="ja-JP" sz="2400" dirty="0"/>
                  <a:t> with LO action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High statistical analysis (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ja-JP" sz="2400" dirty="0"/>
                  <a:t> meas.)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0" y="1372310"/>
                <a:ext cx="5703244" cy="2710357"/>
              </a:xfrm>
              <a:prstGeom prst="rect">
                <a:avLst/>
              </a:prstGeom>
              <a:blipFill>
                <a:blip r:embed="rId4"/>
                <a:stretch>
                  <a:fillRect l="-1389" t="-1798" b="-42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49948925-ECE5-4C3E-8CFC-9FD1BA9D1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873" y="2271173"/>
            <a:ext cx="3078866" cy="404535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200960-4CEE-437D-B255-2A2F1AA1B575}"/>
              </a:ext>
            </a:extLst>
          </p:cNvPr>
          <p:cNvSpPr txBox="1"/>
          <p:nvPr/>
        </p:nvSpPr>
        <p:spPr>
          <a:xfrm>
            <a:off x="6040073" y="1833666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Simulation params.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D6ADB0-2B5B-4CC8-933E-FC6E668C9514}"/>
              </a:ext>
            </a:extLst>
          </p:cNvPr>
          <p:cNvSpPr txBox="1"/>
          <p:nvPr/>
        </p:nvSpPr>
        <p:spPr>
          <a:xfrm>
            <a:off x="5601283" y="1166190"/>
            <a:ext cx="3535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/>
              <a:t>Kiyohara</a:t>
            </a:r>
            <a:r>
              <a:rPr lang="en-US" altLang="ja-JP" sz="1800" dirty="0"/>
              <a:t>+, PRD104 (2021) 114509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40A2D0C-C62D-40C2-B815-20CDF83A6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861" y="4358323"/>
            <a:ext cx="2335422" cy="2205037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mbda = 64 N_c N_f\kappa^4&#10;\end{align*}&lt;/body&gt;&#10;  &lt;fcolor&gt;FFFFFFFF&lt;/fcolor&gt;&#10;  &lt;bcolor&gt;FFFFFFFF&lt;/bcolor&gt;&#10;  &lt;transparent&gt;True&lt;/transparent&gt;&#10;  &lt;resolution&gt;1800&lt;/resolution&gt;&#10;  &lt;imageh&gt;291&lt;/imageh&gt;&#10;  &lt;imagew&gt;1579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CE0F12BE-9C2D-4EB9-8EC4-224F54EF6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75" y="6424534"/>
            <a:ext cx="1671108" cy="3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EA82-DE0E-49BD-97C3-9FFF9E98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Transition Line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FAF5F1-E6FC-48E8-AB5E-49C0CB3C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4EC43C-6689-495E-B795-38DA629E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560" y="4174364"/>
            <a:ext cx="6374892" cy="2491159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E57E2FB-FA90-421B-854C-03B416717856}"/>
              </a:ext>
            </a:extLst>
          </p:cNvPr>
          <p:cNvCxnSpPr>
            <a:cxnSpLocks/>
          </p:cNvCxnSpPr>
          <p:nvPr/>
        </p:nvCxnSpPr>
        <p:spPr>
          <a:xfrm>
            <a:off x="557572" y="3382470"/>
            <a:ext cx="255079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6B72D79-EB37-4EBF-8597-2E6E5C3789A2}"/>
              </a:ext>
            </a:extLst>
          </p:cNvPr>
          <p:cNvCxnSpPr>
            <a:cxnSpLocks/>
          </p:cNvCxnSpPr>
          <p:nvPr/>
        </p:nvCxnSpPr>
        <p:spPr>
          <a:xfrm flipV="1">
            <a:off x="709972" y="1297766"/>
            <a:ext cx="0" cy="2237104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9B2C8368-3A7B-4004-81E5-53DF85E5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4" y="1403505"/>
            <a:ext cx="178858" cy="17885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/m_q&#10;\end{align*}&lt;/body&gt;&#10;  &lt;fcolor&gt;FFFFFFFF&lt;/fcolor&gt;&#10;  &lt;bcolor&gt;FFFFFFFF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C4BDB9E6-A7AF-4706-AE94-40388AA83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75" y="3534870"/>
            <a:ext cx="564092" cy="274108"/>
          </a:xfrm>
          <a:prstGeom prst="rect">
            <a:avLst/>
          </a:prstGeom>
        </p:spPr>
      </p:pic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55191DF-9F8E-4AA0-86E9-B8871861497B}"/>
              </a:ext>
            </a:extLst>
          </p:cNvPr>
          <p:cNvSpPr/>
          <p:nvPr/>
        </p:nvSpPr>
        <p:spPr>
          <a:xfrm flipH="1">
            <a:off x="709972" y="1825239"/>
            <a:ext cx="1285928" cy="510769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D54E9461-3F3D-4091-A951-F754A290C468}"/>
              </a:ext>
            </a:extLst>
          </p:cNvPr>
          <p:cNvSpPr/>
          <p:nvPr/>
        </p:nvSpPr>
        <p:spPr>
          <a:xfrm>
            <a:off x="2341995" y="1590214"/>
            <a:ext cx="1214472" cy="784043"/>
          </a:xfrm>
          <a:prstGeom prst="wedgeRoundRectCallout">
            <a:avLst>
              <a:gd name="adj1" fmla="val -65981"/>
              <a:gd name="adj2" fmla="val 39535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200CDEE-F307-4357-8E3D-BE72C7FCF44D}"/>
              </a:ext>
            </a:extLst>
          </p:cNvPr>
          <p:cNvSpPr txBox="1"/>
          <p:nvPr/>
        </p:nvSpPr>
        <p:spPr>
          <a:xfrm rot="1236307">
            <a:off x="1111846" y="1621143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3E2EAE9-331D-4535-9CE7-A6AA2637125E}"/>
              </a:ext>
            </a:extLst>
          </p:cNvPr>
          <p:cNvSpPr/>
          <p:nvPr/>
        </p:nvSpPr>
        <p:spPr>
          <a:xfrm>
            <a:off x="862373" y="1841310"/>
            <a:ext cx="1740617" cy="1099911"/>
          </a:xfrm>
          <a:custGeom>
            <a:avLst/>
            <a:gdLst>
              <a:gd name="connsiteX0" fmla="*/ 0 w 1786128"/>
              <a:gd name="connsiteY0" fmla="*/ 0 h 1011936"/>
              <a:gd name="connsiteX1" fmla="*/ 731520 w 1786128"/>
              <a:gd name="connsiteY1" fmla="*/ 213360 h 1011936"/>
              <a:gd name="connsiteX2" fmla="*/ 1274064 w 1786128"/>
              <a:gd name="connsiteY2" fmla="*/ 518160 h 1011936"/>
              <a:gd name="connsiteX3" fmla="*/ 1786128 w 1786128"/>
              <a:gd name="connsiteY3" fmla="*/ 1011936 h 10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128" h="1011936">
                <a:moveTo>
                  <a:pt x="0" y="0"/>
                </a:moveTo>
                <a:cubicBezTo>
                  <a:pt x="259588" y="63500"/>
                  <a:pt x="519176" y="127000"/>
                  <a:pt x="731520" y="213360"/>
                </a:cubicBezTo>
                <a:cubicBezTo>
                  <a:pt x="943864" y="299720"/>
                  <a:pt x="1098296" y="385064"/>
                  <a:pt x="1274064" y="518160"/>
                </a:cubicBezTo>
                <a:cubicBezTo>
                  <a:pt x="1449832" y="651256"/>
                  <a:pt x="1617980" y="831596"/>
                  <a:pt x="1786128" y="1011936"/>
                </a:cubicBezTo>
              </a:path>
            </a:pathLst>
          </a:custGeom>
          <a:noFill/>
          <a:ln w="88900"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9EF5437-A3ED-4DB0-9913-22DE0A9A1A6C}"/>
                  </a:ext>
                </a:extLst>
              </p:cNvPr>
              <p:cNvSpPr txBox="1"/>
              <p:nvPr/>
            </p:nvSpPr>
            <p:spPr>
              <a:xfrm>
                <a:off x="4237336" y="1783690"/>
                <a:ext cx="4607352" cy="1641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/>
                  <a:t>Definitions of </a:t>
                </a:r>
                <a:r>
                  <a:rPr kumimoji="1" lang="en-US" altLang="ja-JP" sz="2800" b="1" dirty="0"/>
                  <a:t>transition line</a:t>
                </a:r>
                <a:endParaRPr lang="en-US" altLang="ja-JP" sz="2800" b="1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Maximum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Zero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Minimum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9EF5437-A3ED-4DB0-9913-22DE0A9A1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336" y="1783690"/>
                <a:ext cx="4607352" cy="1641603"/>
              </a:xfrm>
              <a:prstGeom prst="rect">
                <a:avLst/>
              </a:prstGeom>
              <a:blipFill>
                <a:blip r:embed="rId5"/>
                <a:stretch>
                  <a:fillRect l="-2646" t="-3717" b="-78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86119A0-0D2B-49C0-B2AC-6AD81EFB0659}"/>
              </a:ext>
            </a:extLst>
          </p:cNvPr>
          <p:cNvCxnSpPr>
            <a:cxnSpLocks/>
          </p:cNvCxnSpPr>
          <p:nvPr/>
        </p:nvCxnSpPr>
        <p:spPr>
          <a:xfrm>
            <a:off x="1563881" y="2026296"/>
            <a:ext cx="855899" cy="603061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A209F1C0-9927-4A37-9671-0907BAE439C5}"/>
              </a:ext>
            </a:extLst>
          </p:cNvPr>
          <p:cNvCxnSpPr>
            <a:cxnSpLocks/>
          </p:cNvCxnSpPr>
          <p:nvPr/>
        </p:nvCxnSpPr>
        <p:spPr>
          <a:xfrm flipV="1">
            <a:off x="1778263" y="2036812"/>
            <a:ext cx="436268" cy="567680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0392858-545D-49D7-B292-A6AA2067D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65" y="2673417"/>
            <a:ext cx="80433" cy="166158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1CFBE2F-144F-48C1-B68B-BDCB0A0F44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48" y="1851604"/>
            <a:ext cx="130175" cy="18520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13829FA-2929-4B06-8D78-AA3A3476E60A}"/>
              </a:ext>
            </a:extLst>
          </p:cNvPr>
          <p:cNvCxnSpPr/>
          <p:nvPr/>
        </p:nvCxnSpPr>
        <p:spPr>
          <a:xfrm flipV="1">
            <a:off x="1206924" y="449897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477B98C-BEAF-4968-AF12-387CBEF73EEE}"/>
              </a:ext>
            </a:extLst>
          </p:cNvPr>
          <p:cNvCxnSpPr>
            <a:cxnSpLocks/>
          </p:cNvCxnSpPr>
          <p:nvPr/>
        </p:nvCxnSpPr>
        <p:spPr>
          <a:xfrm>
            <a:off x="152316" y="560393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5FB49DA-C4EF-439D-BFC0-8D91B3D2B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74" y="4516145"/>
            <a:ext cx="80433" cy="16615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F6FDF0D-95CF-4C2C-99DB-3993418982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12" y="5742265"/>
            <a:ext cx="130175" cy="185208"/>
          </a:xfrm>
          <a:prstGeom prst="rect">
            <a:avLst/>
          </a:prstGeom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E96E130-2FC4-40A1-B544-DD868C095325}"/>
              </a:ext>
            </a:extLst>
          </p:cNvPr>
          <p:cNvCxnSpPr/>
          <p:nvPr/>
        </p:nvCxnSpPr>
        <p:spPr>
          <a:xfrm flipV="1">
            <a:off x="1206924" y="560393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159F7B3-F3CC-4D62-9865-EC55586CC3CC}"/>
              </a:ext>
            </a:extLst>
          </p:cNvPr>
          <p:cNvSpPr txBox="1"/>
          <p:nvPr/>
        </p:nvSpPr>
        <p:spPr>
          <a:xfrm>
            <a:off x="381217" y="391864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D86CBAE-5403-4CC9-B323-302F5850D7C8}"/>
              </a:ext>
            </a:extLst>
          </p:cNvPr>
          <p:cNvSpPr/>
          <p:nvPr/>
        </p:nvSpPr>
        <p:spPr>
          <a:xfrm rot="16200000">
            <a:off x="102179" y="557464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5EF9FA91-B764-492D-853E-4F3E741E3AFC}"/>
              </a:ext>
            </a:extLst>
          </p:cNvPr>
          <p:cNvSpPr>
            <a:spLocks noChangeAspect="1"/>
          </p:cNvSpPr>
          <p:nvPr/>
        </p:nvSpPr>
        <p:spPr>
          <a:xfrm>
            <a:off x="1158514" y="500751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B2BC2371-99A7-458F-A00B-047F3B721C84}"/>
              </a:ext>
            </a:extLst>
          </p:cNvPr>
          <p:cNvSpPr>
            <a:spLocks noChangeAspect="1"/>
          </p:cNvSpPr>
          <p:nvPr/>
        </p:nvSpPr>
        <p:spPr>
          <a:xfrm>
            <a:off x="1149117" y="6071468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69">
            <a:extLst>
              <a:ext uri="{FF2B5EF4-FFF2-40B4-BE49-F238E27FC236}">
                <a16:creationId xmlns:a16="http://schemas.microsoft.com/office/drawing/2014/main" id="{43DCFA66-C99C-4947-8125-A03A8901B1EE}"/>
              </a:ext>
            </a:extLst>
          </p:cNvPr>
          <p:cNvSpPr/>
          <p:nvPr/>
        </p:nvSpPr>
        <p:spPr>
          <a:xfrm>
            <a:off x="4942669" y="3476256"/>
            <a:ext cx="952038" cy="461665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8D4DBDC-FB21-4572-B038-2CA962324B5C}"/>
              </a:ext>
            </a:extLst>
          </p:cNvPr>
          <p:cNvSpPr/>
          <p:nvPr/>
        </p:nvSpPr>
        <p:spPr>
          <a:xfrm>
            <a:off x="4237336" y="2993136"/>
            <a:ext cx="2584078" cy="389331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55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7">
            <a:extLst>
              <a:ext uri="{FF2B5EF4-FFF2-40B4-BE49-F238E27FC236}">
                <a16:creationId xmlns:a16="http://schemas.microsoft.com/office/drawing/2014/main" id="{6855B9BD-FBD8-44E2-ABD0-9E78C96ACF4C}"/>
              </a:ext>
            </a:extLst>
          </p:cNvPr>
          <p:cNvSpPr/>
          <p:nvPr/>
        </p:nvSpPr>
        <p:spPr>
          <a:xfrm>
            <a:off x="2234182" y="4239773"/>
            <a:ext cx="4675632" cy="1981279"/>
          </a:xfrm>
          <a:prstGeom prst="roundRect">
            <a:avLst>
              <a:gd name="adj" fmla="val 10967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BC641C0-EB79-4F9E-869B-2E8EC906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Binder-Cumulant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0E07A6-7B02-40E8-AA2C-5B777085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70826C-9A1A-4297-8E56-703F4BFA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015" y="1295612"/>
            <a:ext cx="3801388" cy="27718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B542EDD-7228-43D9-9809-B67B33D1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9" y="1295612"/>
            <a:ext cx="3682594" cy="27718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370872-FF60-44D1-B2AF-C99DB4E6F93A}"/>
              </a:ext>
            </a:extLst>
          </p:cNvPr>
          <p:cNvSpPr/>
          <p:nvPr/>
        </p:nvSpPr>
        <p:spPr>
          <a:xfrm>
            <a:off x="2331674" y="2403231"/>
            <a:ext cx="419915" cy="31804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35E11C-2D52-46CA-A955-174D545BA167}"/>
              </a:ext>
            </a:extLst>
          </p:cNvPr>
          <p:cNvCxnSpPr>
            <a:cxnSpLocks/>
          </p:cNvCxnSpPr>
          <p:nvPr/>
        </p:nvCxnSpPr>
        <p:spPr>
          <a:xfrm flipV="1">
            <a:off x="2316280" y="1416860"/>
            <a:ext cx="3054111" cy="986371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B36365-636C-4598-BE64-ECB5FF3C06A3}"/>
              </a:ext>
            </a:extLst>
          </p:cNvPr>
          <p:cNvCxnSpPr>
            <a:cxnSpLocks/>
          </p:cNvCxnSpPr>
          <p:nvPr/>
        </p:nvCxnSpPr>
        <p:spPr>
          <a:xfrm>
            <a:off x="2337281" y="2709278"/>
            <a:ext cx="3033110" cy="926112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9AB053-B0A4-43AB-8A5F-1C16AFEB61D5}"/>
              </a:ext>
            </a:extLst>
          </p:cNvPr>
          <p:cNvSpPr txBox="1"/>
          <p:nvPr/>
        </p:nvSpPr>
        <p:spPr>
          <a:xfrm>
            <a:off x="3446529" y="4475591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/>
              <a:t>Fitting function</a:t>
            </a:r>
            <a:endParaRPr kumimoji="1" lang="ja-JP" altLang="en-US" sz="2400" b="1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B_4(\lambda,LT) = b_4 + c(\lambda-\lambda_c) (LT)^{1/\nu}&#10;\end{align*}&lt;/body&gt;&#10;  &lt;fcolor&gt;FFFFFFFF&lt;/fcolor&gt;&#10;  &lt;bcolor&gt;FFFFFFFF&lt;/bcolor&gt;&#10;  &lt;transparent&gt;True&lt;/transparent&gt;&#10;  &lt;resolution&gt;1800&lt;/resolution&gt;&#10;  &lt;imageh&gt;297&lt;/imageh&gt;&#10;  &lt;imagew&gt;3791&lt;/imagew&gt;&#10;  &lt;scale&gt;50&lt;/scale&gt;&#10;  &lt;cursor&gt;67&lt;/cursor&gt;&#10;&lt;/TeXTeX&gt;">
            <a:extLst>
              <a:ext uri="{FF2B5EF4-FFF2-40B4-BE49-F238E27FC236}">
                <a16:creationId xmlns:a16="http://schemas.microsoft.com/office/drawing/2014/main" id="{E8760DB3-EB3F-46C7-AC25-1D09229E4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28" y="5009470"/>
            <a:ext cx="4012142" cy="314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5E64A54-876C-4937-96F4-AD5C65E2BB61}"/>
                  </a:ext>
                </a:extLst>
              </p:cNvPr>
              <p:cNvSpPr txBox="1"/>
              <p:nvPr/>
            </p:nvSpPr>
            <p:spPr>
              <a:xfrm>
                <a:off x="3316751" y="5441140"/>
                <a:ext cx="25104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params: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5E64A54-876C-4937-96F4-AD5C65E2B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751" y="5441140"/>
                <a:ext cx="2510495" cy="461665"/>
              </a:xfrm>
              <a:prstGeom prst="rect">
                <a:avLst/>
              </a:prstGeom>
              <a:blipFill>
                <a:blip r:embed="rId5"/>
                <a:stretch>
                  <a:fillRect l="-3641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mbda= 64N_f N_c \kappa^4&#10;\end{align*}&lt;/body&gt;&#10;  &lt;fcolor&gt;FFFFFFFF&lt;/fcolor&gt;&#10;  &lt;bcolor&gt;FFFFFFFF&lt;/bcolor&gt;&#10;  &lt;transparent&gt;True&lt;/transparent&gt;&#10;  &lt;resolution&gt;1800&lt;/resolution&gt;&#10;  &lt;imageh&gt;291&lt;/imageh&gt;&#10;  &lt;imagew&gt;1579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8BDE2522-F971-4337-8AF1-D2B1200FF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0" y="4360416"/>
            <a:ext cx="1671108" cy="3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2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C641C0-EB79-4F9E-869B-2E8EC906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Binder-Cumulant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0E07A6-7B02-40E8-AA2C-5B777085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70826C-9A1A-4297-8E56-703F4BFA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015" y="1295612"/>
            <a:ext cx="3801388" cy="27718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B542EDD-7228-43D9-9809-B67B33D1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9" y="1295612"/>
            <a:ext cx="3682594" cy="27718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370872-FF60-44D1-B2AF-C99DB4E6F93A}"/>
              </a:ext>
            </a:extLst>
          </p:cNvPr>
          <p:cNvSpPr/>
          <p:nvPr/>
        </p:nvSpPr>
        <p:spPr>
          <a:xfrm>
            <a:off x="2331674" y="2403231"/>
            <a:ext cx="419915" cy="31804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35E11C-2D52-46CA-A955-174D545BA167}"/>
              </a:ext>
            </a:extLst>
          </p:cNvPr>
          <p:cNvCxnSpPr>
            <a:cxnSpLocks/>
          </p:cNvCxnSpPr>
          <p:nvPr/>
        </p:nvCxnSpPr>
        <p:spPr>
          <a:xfrm flipV="1">
            <a:off x="2316280" y="1416860"/>
            <a:ext cx="3054111" cy="986371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B36365-636C-4598-BE64-ECB5FF3C06A3}"/>
              </a:ext>
            </a:extLst>
          </p:cNvPr>
          <p:cNvCxnSpPr>
            <a:cxnSpLocks/>
          </p:cNvCxnSpPr>
          <p:nvPr/>
        </p:nvCxnSpPr>
        <p:spPr>
          <a:xfrm>
            <a:off x="2337281" y="2709278"/>
            <a:ext cx="3033110" cy="926112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/>
              <p:nvPr/>
            </p:nvSpPr>
            <p:spPr>
              <a:xfrm>
                <a:off x="1333851" y="5809994"/>
                <a:ext cx="71814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sz="2400" dirty="0"/>
                  <a:t> are consistent with Z2 universality class only when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≥9</m:t>
                    </m:r>
                  </m:oMath>
                </a14:m>
                <a:r>
                  <a:rPr kumimoji="1" lang="en-US" altLang="ja-JP" sz="2400" dirty="0"/>
                  <a:t> data are used for the analysis.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51" y="5809994"/>
                <a:ext cx="7181499" cy="830997"/>
              </a:xfrm>
              <a:prstGeom prst="rect">
                <a:avLst/>
              </a:prstGeom>
              <a:blipFill>
                <a:blip r:embed="rId4"/>
                <a:stretch>
                  <a:fillRect l="-118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/>
              <p:nvPr/>
            </p:nvSpPr>
            <p:spPr>
              <a:xfrm>
                <a:off x="1721378" y="4330238"/>
                <a:ext cx="11702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≥9</m:t>
                      </m:r>
                    </m:oMath>
                  </m:oMathPara>
                </a14:m>
                <a:endParaRPr lang="en-US" altLang="ja-JP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≥8</m:t>
                      </m:r>
                    </m:oMath>
                  </m:oMathPara>
                </a14:m>
                <a:endParaRPr lang="en-US" altLang="ja-JP" sz="2400" dirty="0"/>
              </a:p>
              <a:p>
                <a:pPr algn="ctr"/>
                <a:r>
                  <a:rPr lang="en-US" altLang="ja-JP" sz="2400" dirty="0"/>
                  <a:t>Z2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78" y="4330238"/>
                <a:ext cx="1170257" cy="1200329"/>
              </a:xfrm>
              <a:prstGeom prst="rect">
                <a:avLst/>
              </a:prstGeom>
              <a:blipFill>
                <a:blip r:embed="rId5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B_4=1.630(24)(2),~\nu=0.614(48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772FF7C1-4B59-4F41-AEE8-281AF0525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4442765"/>
            <a:ext cx="4149725" cy="264583"/>
          </a:xfrm>
          <a:prstGeom prst="rect">
            <a:avLst/>
          </a:prstGeom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F635FFC-B92D-4B7F-A788-4C4258601C3F}"/>
              </a:ext>
            </a:extLst>
          </p:cNvPr>
          <p:cNvCxnSpPr/>
          <p:nvPr/>
        </p:nvCxnSpPr>
        <p:spPr>
          <a:xfrm>
            <a:off x="1644242" y="4330238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F64F256-DCDE-4190-87D0-3185B08667DE}"/>
              </a:ext>
            </a:extLst>
          </p:cNvPr>
          <p:cNvCxnSpPr/>
          <p:nvPr/>
        </p:nvCxnSpPr>
        <p:spPr>
          <a:xfrm>
            <a:off x="1644241" y="5547731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B_4=1.643(15)(2),~\nu=0.614(29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C8D2CB81-2ECE-46D4-A9D0-AE9F87A865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4804097"/>
            <a:ext cx="4149725" cy="264583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nu=0.630&#10;\end{align*}&lt;/body&gt;&#10;  &lt;fcolor&gt;FFFFFFFF&lt;/fcolor&gt;&#10;  &lt;bcolor&gt;FFFFFFFF&lt;/bcolor&gt;&#10;  &lt;transparent&gt;True&lt;/transparent&gt;&#10;  &lt;resolution&gt;1800&lt;/resolution&gt;&#10;  &lt;imageh&gt;167&lt;/imageh&gt;&#10;  &lt;imagew&gt;1016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FFFB43AA-0880-4548-8038-B47C80F617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99" y="5180592"/>
            <a:ext cx="1075267" cy="176741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B_4=1.604&#10;\end{align*}&lt;/body&gt;&#10;  &lt;fcolor&gt;FFFFFFFF&lt;/fcolor&gt;&#10;  &lt;bcolor&gt;FFFFFFFF&lt;/bcolor&gt;&#10;  &lt;transparent&gt;True&lt;/transparent&gt;&#10;  &lt;resolution&gt;1800&lt;/resolution&gt;&#10;  &lt;imageh&gt;208&lt;/imageh&gt;&#10;  &lt;imagew&gt;1185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A670078C-DB2B-43DF-8B53-96CFB0CCC0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5197947"/>
            <a:ext cx="1254125" cy="2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7">
            <a:extLst>
              <a:ext uri="{FF2B5EF4-FFF2-40B4-BE49-F238E27FC236}">
                <a16:creationId xmlns:a16="http://schemas.microsoft.com/office/drawing/2014/main" id="{FFE1A4D2-4069-4F88-A4AB-F5C0EC202B82}"/>
              </a:ext>
            </a:extLst>
          </p:cNvPr>
          <p:cNvSpPr/>
          <p:nvPr/>
        </p:nvSpPr>
        <p:spPr>
          <a:xfrm>
            <a:off x="3050068" y="5023445"/>
            <a:ext cx="5635779" cy="1527173"/>
          </a:xfrm>
          <a:prstGeom prst="roundRect">
            <a:avLst>
              <a:gd name="adj" fmla="val 13530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7" name="角丸四角形 27">
            <a:extLst>
              <a:ext uri="{FF2B5EF4-FFF2-40B4-BE49-F238E27FC236}">
                <a16:creationId xmlns:a16="http://schemas.microsoft.com/office/drawing/2014/main" id="{3E13E4D9-EE98-4B24-8B0D-5AFB6A85F06E}"/>
              </a:ext>
            </a:extLst>
          </p:cNvPr>
          <p:cNvSpPr/>
          <p:nvPr/>
        </p:nvSpPr>
        <p:spPr>
          <a:xfrm>
            <a:off x="1249680" y="1200912"/>
            <a:ext cx="6470035" cy="713232"/>
          </a:xfrm>
          <a:prstGeom prst="roundRect">
            <a:avLst>
              <a:gd name="adj" fmla="val 13530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4675DC0-0F9C-4F05-9D00-601D262E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Scaling of Distribution Function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58CBCF-1186-451F-86DD-48E68CE0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641859-3C1D-404A-B4C2-06E4E138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386" y="2198764"/>
            <a:ext cx="3347275" cy="262632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51A80A7-7ECB-414E-BB99-C8B37FEF6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38" y="2198765"/>
            <a:ext cx="3303700" cy="262632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4629B3-7C3C-4F52-838A-F12D172B16C4}"/>
              </a:ext>
            </a:extLst>
          </p:cNvPr>
          <p:cNvSpPr txBox="1"/>
          <p:nvPr/>
        </p:nvSpPr>
        <p:spPr>
          <a:xfrm>
            <a:off x="1424285" y="1287062"/>
            <a:ext cx="300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Effective Potential:</a:t>
            </a:r>
            <a:endParaRPr kumimoji="1" lang="ja-JP" altLang="en-US" sz="28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V(\Omega_{\rm R})=-\log P(\Omega_{\rm R})&#10;\end{align*}&lt;/body&gt;&#10;  &lt;fcolor&gt;FFFFFFFF&lt;/fcolor&gt;&#10;  &lt;bcolor&gt;FFFFFFFF&lt;/bcolor&gt;&#10;  &lt;transparent&gt;True&lt;/transparent&gt;&#10;  &lt;resolution&gt;1800&lt;/resolution&gt;&#10;  &lt;imageh&gt;250&lt;/imageh&gt;&#10;  &lt;imagew&gt;2349&lt;/imagew&gt;&#10;  &lt;scale&gt;50&lt;/scale&gt;&#10;  &lt;cursor&gt;56&lt;/cursor&gt;&#10;&lt;/TeXTeX&gt;">
            <a:extLst>
              <a:ext uri="{FF2B5EF4-FFF2-40B4-BE49-F238E27FC236}">
                <a16:creationId xmlns:a16="http://schemas.microsoft.com/office/drawing/2014/main" id="{4FC0B74A-7715-467D-BB3E-BC6DC6881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39" y="1430464"/>
            <a:ext cx="2973229" cy="31643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BBBBAA7-6800-4D53-BB2A-F76644830E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47" t="7882" r="2692" b="54411"/>
          <a:stretch/>
        </p:blipFill>
        <p:spPr>
          <a:xfrm>
            <a:off x="7462068" y="2031521"/>
            <a:ext cx="1635628" cy="1771670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93C05BE-8092-4EBF-8738-FABC2D3977D6}"/>
              </a:ext>
            </a:extLst>
          </p:cNvPr>
          <p:cNvSpPr/>
          <p:nvPr/>
        </p:nvSpPr>
        <p:spPr>
          <a:xfrm>
            <a:off x="1030157" y="4047743"/>
            <a:ext cx="2019912" cy="30788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D4DB47A-516D-4D2E-BAF7-9B4703C0C65A}"/>
              </a:ext>
            </a:extLst>
          </p:cNvPr>
          <p:cNvCxnSpPr>
            <a:cxnSpLocks/>
          </p:cNvCxnSpPr>
          <p:nvPr/>
        </p:nvCxnSpPr>
        <p:spPr>
          <a:xfrm flipV="1">
            <a:off x="3050069" y="2222033"/>
            <a:ext cx="655317" cy="1814052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700386A-E2AA-4F98-B4E2-A96C8E68E98C}"/>
              </a:ext>
            </a:extLst>
          </p:cNvPr>
          <p:cNvCxnSpPr>
            <a:cxnSpLocks/>
          </p:cNvCxnSpPr>
          <p:nvPr/>
        </p:nvCxnSpPr>
        <p:spPr>
          <a:xfrm>
            <a:off x="3050069" y="4384558"/>
            <a:ext cx="655317" cy="440529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2050600-8A8C-4B9B-A6B2-0D22E3C00D56}"/>
                  </a:ext>
                </a:extLst>
              </p:cNvPr>
              <p:cNvSpPr txBox="1"/>
              <p:nvPr/>
            </p:nvSpPr>
            <p:spPr>
              <a:xfrm>
                <a:off x="3138225" y="5175689"/>
                <a:ext cx="52025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-FSS is well applied near the peaks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Scaling violation around the edges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2050600-8A8C-4B9B-A6B2-0D22E3C00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225" y="5175689"/>
                <a:ext cx="5202578" cy="830997"/>
              </a:xfrm>
              <a:prstGeom prst="rect">
                <a:avLst/>
              </a:prstGeom>
              <a:blipFill>
                <a:blip r:embed="rId6"/>
                <a:stretch>
                  <a:fillRect l="-1641" t="-5882" r="-703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897A522-2C11-412B-8977-844F4FAA1981}"/>
                  </a:ext>
                </a:extLst>
              </p:cNvPr>
              <p:cNvSpPr txBox="1"/>
              <p:nvPr/>
            </p:nvSpPr>
            <p:spPr>
              <a:xfrm>
                <a:off x="4683125" y="5922846"/>
                <a:ext cx="38672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lead to s</a:t>
                </a:r>
                <a:r>
                  <a:rPr kumimoji="1" lang="en-US" altLang="ja-JP" sz="2400" b="0" dirty="0"/>
                  <a:t>caling violation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897A522-2C11-412B-8977-844F4FAA1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25" y="5922846"/>
                <a:ext cx="3867277" cy="461665"/>
              </a:xfrm>
              <a:prstGeom prst="rect">
                <a:avLst/>
              </a:prstGeom>
              <a:blipFill>
                <a:blip r:embed="rId7"/>
                <a:stretch>
                  <a:fillRect l="-2362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矢印 57">
            <a:extLst>
              <a:ext uri="{FF2B5EF4-FFF2-40B4-BE49-F238E27FC236}">
                <a16:creationId xmlns:a16="http://schemas.microsoft.com/office/drawing/2014/main" id="{1B20055C-C48C-4E28-B362-EEEFDF8179A9}"/>
              </a:ext>
            </a:extLst>
          </p:cNvPr>
          <p:cNvSpPr/>
          <p:nvPr/>
        </p:nvSpPr>
        <p:spPr>
          <a:xfrm>
            <a:off x="4243687" y="5933349"/>
            <a:ext cx="490304" cy="451162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3B99D5-3547-4BBA-888B-13A647979981}"/>
              </a:ext>
            </a:extLst>
          </p:cNvPr>
          <p:cNvSpPr txBox="1"/>
          <p:nvPr/>
        </p:nvSpPr>
        <p:spPr>
          <a:xfrm>
            <a:off x="7594127" y="4017848"/>
            <a:ext cx="1297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Result at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mbda=\lambda_c&#10;\end{align*}&lt;/body&gt;&#10;  &lt;fcolor&gt;FFFFFFFF&lt;/fcolor&gt;&#10;  &lt;bcolor&gt;FFFFFFFF&lt;/bcolor&gt;&#10;  &lt;transparent&gt;True&lt;/transparent&gt;&#10;  &lt;resolution&gt;1800&lt;/resolution&gt;&#10;  &lt;imageh&gt;212&lt;/imageh&gt;&#10;  &lt;imagew&gt;693&lt;/imagew&gt;&#10;  &lt;scale&gt;50&lt;/scale&gt;&#10;  &lt;cursor&gt;33&lt;/cursor&gt;&#10;&lt;/TeXTeX&gt;">
            <a:extLst>
              <a:ext uri="{FF2B5EF4-FFF2-40B4-BE49-F238E27FC236}">
                <a16:creationId xmlns:a16="http://schemas.microsoft.com/office/drawing/2014/main" id="{7FF47C04-07F9-486C-8AAA-95F3DD930B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78" y="4469172"/>
            <a:ext cx="733425" cy="22436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C04A061-19C9-40EF-8F01-35009C38B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69" b="17441"/>
          <a:stretch/>
        </p:blipFill>
        <p:spPr>
          <a:xfrm>
            <a:off x="0" y="1085345"/>
            <a:ext cx="2666919" cy="50252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5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FEE16CE-7DAB-6790-EF8A-C23E9C8CC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216" y="4785354"/>
            <a:ext cx="2621626" cy="1911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C9C00370-384A-0E09-8A40-11788AF1FB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Numerical Simulation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C9C00370-384A-0E09-8A40-11788AF1F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4F438F-2B5A-6339-8F14-72CB9F3C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A6D19A8-CE43-AF22-BF9E-7468E9DA4B98}"/>
              </a:ext>
            </a:extLst>
          </p:cNvPr>
          <p:cNvSpPr txBox="1"/>
          <p:nvPr/>
        </p:nvSpPr>
        <p:spPr>
          <a:xfrm>
            <a:off x="6378407" y="1116845"/>
            <a:ext cx="267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Ashikawa</a:t>
            </a:r>
            <a:r>
              <a:rPr kumimoji="1" lang="en-US" altLang="ja-JP" sz="2400" dirty="0"/>
              <a:t>+, in prep.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a = \frac1{N_t T}&#10;\end{align*}&lt;/body&gt;&#10;  &lt;fcolor&gt;FFFFFFFF&lt;/fcolor&gt;&#10;  &lt;bcolor&gt;FFFFFFFF&lt;/bcolor&gt;&#10;  &lt;transparent&gt;True&lt;/transparent&gt;&#10;  &lt;resolution&gt;1800&lt;/resolution&gt;&#10;  &lt;imageh&gt;541&lt;/imageh&gt;&#10;  &lt;imagew&gt;952&lt;/imagew&gt;&#10;  &lt;scale&gt;50&lt;/scale&gt;&#10;  &lt;cursor&gt;33&lt;/cursor&gt;&#10;&lt;/TeXTeX&gt;">
            <a:extLst>
              <a:ext uri="{FF2B5EF4-FFF2-40B4-BE49-F238E27FC236}">
                <a16:creationId xmlns:a16="http://schemas.microsoft.com/office/drawing/2014/main" id="{D8377359-006F-7C90-2A28-D1AD36FEB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09" y="2856442"/>
            <a:ext cx="1007533" cy="57255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N_t=4&#10;\end{align*}&lt;/body&gt;&#10;  &lt;fcolor&gt;FFFFFFFF&lt;/fcolor&gt;&#10;  &lt;bcolor&gt;FFFFFFFF&lt;/bcolor&gt;&#10;  &lt;transparent&gt;True&lt;/transparent&gt;&#10;  &lt;resolution&gt;1800&lt;/resolution&gt;&#10;  &lt;imageh&gt;209&lt;/imageh&gt;&#10;  &lt;imagew&gt;728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E9F5951F-8AC5-03D9-267C-1CBA94695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13" y="4396849"/>
            <a:ext cx="1096431" cy="314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953C35F-4CD2-24C1-FB59-6A67E1D09EF4}"/>
                  </a:ext>
                </a:extLst>
              </p:cNvPr>
              <p:cNvSpPr txBox="1"/>
              <p:nvPr/>
            </p:nvSpPr>
            <p:spPr>
              <a:xfrm>
                <a:off x="628651" y="4652385"/>
                <a:ext cx="44493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altLang="ja-JP" sz="2400" dirty="0"/>
                  <a:t>, d</a:t>
                </a:r>
                <a:r>
                  <a:rPr kumimoji="1" lang="en-US" altLang="ja-JP" sz="2400" dirty="0"/>
                  <a:t>eviation from the finite-size scaling is more significant with the same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953C35F-4CD2-24C1-FB59-6A67E1D0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4652385"/>
                <a:ext cx="4449318" cy="1200329"/>
              </a:xfrm>
              <a:prstGeom prst="rect">
                <a:avLst/>
              </a:prstGeom>
              <a:blipFill>
                <a:blip r:embed="rId6"/>
                <a:stretch>
                  <a:fillRect l="-1781" t="-4061" r="-1370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BE738AED-FEC0-499E-BCE2-4D36190D4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42" y="1719082"/>
            <a:ext cx="2759654" cy="20313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C87E1F8-6B0E-4CF9-B2FD-A90068EB3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3" y="1693757"/>
            <a:ext cx="3827765" cy="279899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AAC2A45-0E2B-48BC-B678-43BEC20B5D4B}"/>
              </a:ext>
            </a:extLst>
          </p:cNvPr>
          <p:cNvSpPr/>
          <p:nvPr/>
        </p:nvSpPr>
        <p:spPr>
          <a:xfrm>
            <a:off x="1967716" y="3084600"/>
            <a:ext cx="386942" cy="28374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F581FFD-C525-47E2-9577-859F9B1D2A52}"/>
              </a:ext>
            </a:extLst>
          </p:cNvPr>
          <p:cNvCxnSpPr>
            <a:cxnSpLocks/>
          </p:cNvCxnSpPr>
          <p:nvPr/>
        </p:nvCxnSpPr>
        <p:spPr>
          <a:xfrm flipV="1">
            <a:off x="1967716" y="1719083"/>
            <a:ext cx="2797226" cy="1374171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1265C66-D95D-407C-8709-2E5DA725F872}"/>
              </a:ext>
            </a:extLst>
          </p:cNvPr>
          <p:cNvCxnSpPr>
            <a:cxnSpLocks/>
          </p:cNvCxnSpPr>
          <p:nvPr/>
        </p:nvCxnSpPr>
        <p:spPr>
          <a:xfrm>
            <a:off x="2354658" y="3368348"/>
            <a:ext cx="2410284" cy="360917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7BE257-0F64-738D-D7AF-A36CB14166B7}"/>
              </a:ext>
            </a:extLst>
          </p:cNvPr>
          <p:cNvSpPr txBox="1"/>
          <p:nvPr/>
        </p:nvSpPr>
        <p:spPr>
          <a:xfrm rot="21150415">
            <a:off x="1447635" y="1953929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preliminary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下矢印 269">
            <a:extLst>
              <a:ext uri="{FF2B5EF4-FFF2-40B4-BE49-F238E27FC236}">
                <a16:creationId xmlns:a16="http://schemas.microsoft.com/office/drawing/2014/main" id="{BE6AE788-533C-4BE9-A750-7FE621EF85C8}"/>
              </a:ext>
            </a:extLst>
          </p:cNvPr>
          <p:cNvSpPr/>
          <p:nvPr/>
        </p:nvSpPr>
        <p:spPr>
          <a:xfrm rot="2603564">
            <a:off x="5566962" y="3923241"/>
            <a:ext cx="1234602" cy="698961"/>
          </a:xfrm>
          <a:prstGeom prst="left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10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7">
            <a:extLst>
              <a:ext uri="{FF2B5EF4-FFF2-40B4-BE49-F238E27FC236}">
                <a16:creationId xmlns:a16="http://schemas.microsoft.com/office/drawing/2014/main" id="{2C588A58-AA68-4F51-B02C-1E20CC8D218C}"/>
              </a:ext>
            </a:extLst>
          </p:cNvPr>
          <p:cNvSpPr/>
          <p:nvPr/>
        </p:nvSpPr>
        <p:spPr>
          <a:xfrm>
            <a:off x="435401" y="4736187"/>
            <a:ext cx="5886151" cy="1477245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4DAFC72-CC80-444F-B698-3835D58D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Lattice Studies of Binder-Cumulant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37492D-9D35-4B2B-ACFD-DA02ADA2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EEE4FF-8D6D-4238-A303-E880DCF0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985" y="2047514"/>
            <a:ext cx="3278738" cy="241772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174FBC-10B4-4D46-A37B-A02F3E5F60B2}"/>
              </a:ext>
            </a:extLst>
          </p:cNvPr>
          <p:cNvSpPr txBox="1"/>
          <p:nvPr/>
        </p:nvSpPr>
        <p:spPr>
          <a:xfrm>
            <a:off x="274029" y="1158409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L</a:t>
            </a:r>
            <a:r>
              <a:rPr kumimoji="1" lang="en-US" altLang="ja-JP" sz="2800" b="1" dirty="0"/>
              <a:t>ight-quark region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FEFB0A-9721-4E5E-BCE7-1DFD852CA9F9}"/>
              </a:ext>
            </a:extLst>
          </p:cNvPr>
          <p:cNvSpPr txBox="1"/>
          <p:nvPr/>
        </p:nvSpPr>
        <p:spPr>
          <a:xfrm>
            <a:off x="4572000" y="1158409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Heavy-quark region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FA1028-2035-45A0-B6B7-625DC26CC1BB}"/>
              </a:ext>
            </a:extLst>
          </p:cNvPr>
          <p:cNvSpPr txBox="1"/>
          <p:nvPr/>
        </p:nvSpPr>
        <p:spPr>
          <a:xfrm>
            <a:off x="5051606" y="1626142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Cuteri</a:t>
            </a:r>
            <a:r>
              <a:rPr kumimoji="1" lang="en-US" altLang="ja-JP" dirty="0"/>
              <a:t> , </a:t>
            </a:r>
            <a:r>
              <a:rPr kumimoji="1" lang="en-US" altLang="ja-JP" dirty="0" err="1"/>
              <a:t>Philipsen</a:t>
            </a:r>
            <a:r>
              <a:rPr kumimoji="1" lang="en-US" altLang="ja-JP" dirty="0"/>
              <a:t> , Schön, </a:t>
            </a:r>
            <a:r>
              <a:rPr kumimoji="1" lang="en-US" altLang="ja-JP" dirty="0" err="1"/>
              <a:t>Sciarra</a:t>
            </a:r>
            <a:r>
              <a:rPr kumimoji="1" lang="en-US" altLang="ja-JP" dirty="0"/>
              <a:t>, ’21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2792D8-F292-4CF9-8800-A0C25BBB290B}"/>
              </a:ext>
            </a:extLst>
          </p:cNvPr>
          <p:cNvSpPr txBox="1"/>
          <p:nvPr/>
        </p:nvSpPr>
        <p:spPr>
          <a:xfrm>
            <a:off x="578465" y="1623953"/>
            <a:ext cx="416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Kuramashi</a:t>
            </a:r>
            <a:r>
              <a:rPr kumimoji="1" lang="en-US" altLang="ja-JP" dirty="0"/>
              <a:t>, Nakamura, Ohno, Takeda, ’20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378EE61-FD2E-43F4-B582-516B26FFE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76" y="2047514"/>
            <a:ext cx="3589667" cy="2417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/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&lt;2.7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/>
              <p:nvPr/>
            </p:nvSpPr>
            <p:spPr>
              <a:xfrm>
                <a:off x="5365003" y="3773360"/>
                <a:ext cx="277172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≤6 (10)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003" y="3773360"/>
                <a:ext cx="2771720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F45482-E2E9-4045-AA80-424B820C1990}"/>
              </a:ext>
            </a:extLst>
          </p:cNvPr>
          <p:cNvSpPr txBox="1"/>
          <p:nvPr/>
        </p:nvSpPr>
        <p:spPr>
          <a:xfrm>
            <a:off x="578465" y="4830929"/>
            <a:ext cx="560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Statistically-significant deviation of the crossing point from the 3d-Ising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BBC9503-F9BA-43C8-B47D-2E643625FC57}"/>
                  </a:ext>
                </a:extLst>
              </p:cNvPr>
              <p:cNvSpPr txBox="1"/>
              <p:nvPr/>
            </p:nvSpPr>
            <p:spPr>
              <a:xfrm>
                <a:off x="1929128" y="5665689"/>
                <a:ext cx="3735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may not be large enough?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BBC9503-F9BA-43C8-B47D-2E643625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8" y="5665689"/>
                <a:ext cx="3735446" cy="461665"/>
              </a:xfrm>
              <a:prstGeom prst="rect">
                <a:avLst/>
              </a:prstGeom>
              <a:blipFill>
                <a:blip r:embed="rId7"/>
                <a:stretch>
                  <a:fillRect l="-326" t="-10526" r="-1794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角丸四角形 5">
            <a:extLst>
              <a:ext uri="{FF2B5EF4-FFF2-40B4-BE49-F238E27FC236}">
                <a16:creationId xmlns:a16="http://schemas.microsoft.com/office/drawing/2014/main" id="{E19E1E6C-D5F8-4DC1-8F44-041F82E7921E}"/>
              </a:ext>
            </a:extLst>
          </p:cNvPr>
          <p:cNvSpPr/>
          <p:nvPr/>
        </p:nvSpPr>
        <p:spPr>
          <a:xfrm>
            <a:off x="3271126" y="3045153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8E31B0B-EA4D-40E2-93A4-E9BBF52195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7" y="3158017"/>
            <a:ext cx="851958" cy="223309"/>
          </a:xfrm>
          <a:prstGeom prst="rect">
            <a:avLst/>
          </a:prstGeom>
        </p:spPr>
      </p:pic>
      <p:sp>
        <p:nvSpPr>
          <p:cNvPr id="21" name="角丸四角形 5">
            <a:extLst>
              <a:ext uri="{FF2B5EF4-FFF2-40B4-BE49-F238E27FC236}">
                <a16:creationId xmlns:a16="http://schemas.microsoft.com/office/drawing/2014/main" id="{8B4F4C6C-35EB-4CC6-85E0-F0A897BD9617}"/>
              </a:ext>
            </a:extLst>
          </p:cNvPr>
          <p:cNvSpPr/>
          <p:nvPr/>
        </p:nvSpPr>
        <p:spPr>
          <a:xfrm>
            <a:off x="7653952" y="3197246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DCB363B-DC0B-41F2-99AA-849591FED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73" y="3310110"/>
            <a:ext cx="851958" cy="223309"/>
          </a:xfrm>
          <a:prstGeom prst="rect">
            <a:avLst/>
          </a:prstGeom>
        </p:spPr>
      </p:pic>
      <p:sp>
        <p:nvSpPr>
          <p:cNvPr id="24" name="下矢印 269">
            <a:extLst>
              <a:ext uri="{FF2B5EF4-FFF2-40B4-BE49-F238E27FC236}">
                <a16:creationId xmlns:a16="http://schemas.microsoft.com/office/drawing/2014/main" id="{F5C123DA-57DA-44E9-88FC-21753E5B0676}"/>
              </a:ext>
            </a:extLst>
          </p:cNvPr>
          <p:cNvSpPr/>
          <p:nvPr/>
        </p:nvSpPr>
        <p:spPr>
          <a:xfrm rot="16200000">
            <a:off x="1490803" y="5692155"/>
            <a:ext cx="430888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6A4218C-604E-4F16-880D-A83A4664D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9630" y="4613445"/>
            <a:ext cx="2222449" cy="21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7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344D9-2351-46CC-ABBB-02C12DDA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Convergence of HPE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50D756-FF89-45CC-B935-9F4B95A0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583FDF-EF54-46B2-8EB4-FA6B35626753}"/>
              </a:ext>
            </a:extLst>
          </p:cNvPr>
          <p:cNvSpPr txBox="1"/>
          <p:nvPr/>
        </p:nvSpPr>
        <p:spPr>
          <a:xfrm>
            <a:off x="6766560" y="1048512"/>
            <a:ext cx="224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Wakabayashi+ (’22)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8A9435-BDFE-4D7E-B792-6B3BEB003EB7}"/>
              </a:ext>
            </a:extLst>
          </p:cNvPr>
          <p:cNvSpPr txBox="1"/>
          <p:nvPr/>
        </p:nvSpPr>
        <p:spPr>
          <a:xfrm>
            <a:off x="2181761" y="1528852"/>
            <a:ext cx="4780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HPE for free lattice </a:t>
            </a:r>
            <a:r>
              <a:rPr lang="en-US" altLang="ja-JP" sz="2800" b="1" dirty="0"/>
              <a:t>field (U=1)</a:t>
            </a:r>
            <a:endParaRPr kumimoji="1" lang="ja-JP" altLang="en-US" sz="28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C08552E-E319-42EA-9909-6ADCC06FC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5" y="2789003"/>
            <a:ext cx="4008768" cy="28332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510C136-5E2F-486A-BE72-2D517D0C986D}"/>
              </a:ext>
            </a:extLst>
          </p:cNvPr>
          <p:cNvSpPr/>
          <p:nvPr/>
        </p:nvSpPr>
        <p:spPr>
          <a:xfrm>
            <a:off x="2744545" y="2842759"/>
            <a:ext cx="77903" cy="232055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D6DA10-A559-4CC4-9CBE-7D84C316ABB2}"/>
              </a:ext>
            </a:extLst>
          </p:cNvPr>
          <p:cNvSpPr txBox="1"/>
          <p:nvPr/>
        </p:nvSpPr>
        <p:spPr>
          <a:xfrm>
            <a:off x="1220753" y="2338693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/>
              <a:t>Wilson-loop-type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C146ABB-29F9-4AF2-B0A9-113F7DED4388}"/>
                  </a:ext>
                </a:extLst>
              </p:cNvPr>
              <p:cNvSpPr txBox="1"/>
              <p:nvPr/>
            </p:nvSpPr>
            <p:spPr>
              <a:xfrm>
                <a:off x="1534160" y="5940514"/>
                <a:ext cx="3807261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=0.0602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kumimoji="1" lang="en-US" altLang="ja-JP" sz="1600" b="0" dirty="0"/>
                  <a:t>Kiyohara+,’21</a:t>
                </a:r>
              </a:p>
              <a:p>
                <a:pPr algn="l"/>
                <a:endParaRPr lang="en-US" altLang="ja-JP" sz="90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=0.0877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lang="en-US" altLang="ja-JP" sz="1600" dirty="0"/>
                  <a:t>Cuteri+, ’21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C146ABB-29F9-4AF2-B0A9-113F7DED4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60" y="5940514"/>
                <a:ext cx="3807261" cy="784830"/>
              </a:xfrm>
              <a:prstGeom prst="rect">
                <a:avLst/>
              </a:prstGeom>
              <a:blipFill>
                <a:blip r:embed="rId3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F959FAA-8BD8-495A-9FCC-AFA1700F6016}"/>
                  </a:ext>
                </a:extLst>
              </p:cNvPr>
              <p:cNvSpPr txBox="1"/>
              <p:nvPr/>
            </p:nvSpPr>
            <p:spPr>
              <a:xfrm rot="16200000">
                <a:off x="2408205" y="4112294"/>
                <a:ext cx="1134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F959FAA-8BD8-495A-9FCC-AFA1700F6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408205" y="4112294"/>
                <a:ext cx="1134348" cy="461665"/>
              </a:xfrm>
              <a:prstGeom prst="rect">
                <a:avLst/>
              </a:prstGeom>
              <a:blipFill>
                <a:blip r:embed="rId4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264CB7F-621E-44F6-849D-F90BE397B533}"/>
              </a:ext>
            </a:extLst>
          </p:cNvPr>
          <p:cNvSpPr/>
          <p:nvPr/>
        </p:nvSpPr>
        <p:spPr>
          <a:xfrm>
            <a:off x="3411271" y="2842759"/>
            <a:ext cx="77903" cy="232055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45919DB-FFF8-4307-983D-91E5D39F6CD5}"/>
                  </a:ext>
                </a:extLst>
              </p:cNvPr>
              <p:cNvSpPr txBox="1"/>
              <p:nvPr/>
            </p:nvSpPr>
            <p:spPr>
              <a:xfrm rot="16200000">
                <a:off x="3074930" y="4112294"/>
                <a:ext cx="1134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45919DB-FFF8-4307-983D-91E5D39F6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74930" y="4112294"/>
                <a:ext cx="1134349" cy="461665"/>
              </a:xfrm>
              <a:prstGeom prst="rect">
                <a:avLst/>
              </a:prstGeom>
              <a:blipFill>
                <a:blip r:embed="rId5"/>
                <a:stretch>
                  <a:fillRect r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8E1EAA-7D7B-4A2F-972E-DEED31DA4A1B}"/>
              </a:ext>
            </a:extLst>
          </p:cNvPr>
          <p:cNvSpPr txBox="1"/>
          <p:nvPr/>
        </p:nvSpPr>
        <p:spPr>
          <a:xfrm>
            <a:off x="5393562" y="2344148"/>
            <a:ext cx="278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/>
              <a:t>Polyakov</a:t>
            </a:r>
            <a:r>
              <a:rPr kumimoji="1" lang="en-US" altLang="ja-JP" sz="2400" b="1" dirty="0"/>
              <a:t>-loop-type</a:t>
            </a:r>
            <a:endParaRPr kumimoji="1" lang="ja-JP" altLang="en-US" sz="2400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C1D9B4F-D30F-4DFB-95B0-4C868D2DB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744" y="2774790"/>
            <a:ext cx="3807261" cy="284741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269E78-64D6-4E86-907F-16CA914E9C1B}"/>
              </a:ext>
            </a:extLst>
          </p:cNvPr>
          <p:cNvSpPr/>
          <p:nvPr/>
        </p:nvSpPr>
        <p:spPr>
          <a:xfrm>
            <a:off x="7054418" y="2962656"/>
            <a:ext cx="83998" cy="222574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C4FEAF1-3258-4BAA-8CEE-03AE60BDCC50}"/>
                  </a:ext>
                </a:extLst>
              </p:cNvPr>
              <p:cNvSpPr txBox="1"/>
              <p:nvPr/>
            </p:nvSpPr>
            <p:spPr>
              <a:xfrm rot="16200000">
                <a:off x="6718078" y="4137385"/>
                <a:ext cx="1134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C4FEAF1-3258-4BAA-8CEE-03AE60BD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718078" y="4137385"/>
                <a:ext cx="1134348" cy="461665"/>
              </a:xfrm>
              <a:prstGeom prst="rect">
                <a:avLst/>
              </a:prstGeom>
              <a:blipFill>
                <a:blip r:embed="rId7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01AA2D8-FCF4-4998-93C9-AE1584E260F7}"/>
              </a:ext>
            </a:extLst>
          </p:cNvPr>
          <p:cNvGrpSpPr/>
          <p:nvPr/>
        </p:nvGrpSpPr>
        <p:grpSpPr>
          <a:xfrm>
            <a:off x="4883744" y="2774790"/>
            <a:ext cx="3807261" cy="2847413"/>
            <a:chOff x="4883744" y="2366358"/>
            <a:chExt cx="3807261" cy="2847413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041299A5-091A-46D1-A620-9088C01C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83744" y="2366358"/>
              <a:ext cx="3807261" cy="2847413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204C9BC9-2EA2-47F9-8345-BAE881F29F8F}"/>
                </a:ext>
              </a:extLst>
            </p:cNvPr>
            <p:cNvSpPr/>
            <p:nvPr/>
          </p:nvSpPr>
          <p:spPr>
            <a:xfrm>
              <a:off x="7690030" y="2554224"/>
              <a:ext cx="83998" cy="222574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E4960D03-A14D-464E-9EE4-4EBC94F1A49E}"/>
                    </a:ext>
                  </a:extLst>
                </p:cNvPr>
                <p:cNvSpPr txBox="1"/>
                <p:nvPr/>
              </p:nvSpPr>
              <p:spPr>
                <a:xfrm rot="16200000">
                  <a:off x="7353689" y="3728953"/>
                  <a:ext cx="11343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E4960D03-A14D-464E-9EE4-4EBC94F1A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353689" y="3728953"/>
                  <a:ext cx="1134349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13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4A13999-26B6-44A0-AEEC-BFBC5913EF88}"/>
                  </a:ext>
                </a:extLst>
              </p:cNvPr>
              <p:cNvSpPr txBox="1"/>
              <p:nvPr/>
            </p:nvSpPr>
            <p:spPr>
              <a:xfrm>
                <a:off x="5937504" y="6004560"/>
                <a:ext cx="30291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NLO of HPE is reliable </a:t>
                </a:r>
              </a:p>
              <a:p>
                <a:r>
                  <a:rPr lang="en-US" altLang="ja-JP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4A13999-26B6-44A0-AEEC-BFBC5913E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504" y="6004560"/>
                <a:ext cx="3029163" cy="830997"/>
              </a:xfrm>
              <a:prstGeom prst="rect">
                <a:avLst/>
              </a:prstGeom>
              <a:blipFill>
                <a:blip r:embed="rId10"/>
                <a:stretch>
                  <a:fillRect l="-3018" t="-5882" r="-201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D2DAA9-4F84-49F3-A14A-F46154158849}"/>
              </a:ext>
            </a:extLst>
          </p:cNvPr>
          <p:cNvSpPr txBox="1"/>
          <p:nvPr/>
        </p:nvSpPr>
        <p:spPr>
          <a:xfrm>
            <a:off x="2610564" y="1913664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=The worst convergence case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811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D1800-23E2-4CEE-B19E-37074B9F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Critical Points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5FD516-FB4D-4CB0-848D-F7AAEF35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F19A73-A3DD-4812-98CD-E474051053D8}"/>
              </a:ext>
            </a:extLst>
          </p:cNvPr>
          <p:cNvSpPr txBox="1"/>
          <p:nvPr/>
        </p:nvSpPr>
        <p:spPr>
          <a:xfrm>
            <a:off x="475047" y="1403409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Water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E7C942-2BEC-49FE-AE00-D599A97BD7AA}"/>
              </a:ext>
            </a:extLst>
          </p:cNvPr>
          <p:cNvSpPr txBox="1"/>
          <p:nvPr/>
        </p:nvSpPr>
        <p:spPr>
          <a:xfrm>
            <a:off x="5132144" y="1404220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err="1"/>
              <a:t>Ising</a:t>
            </a:r>
            <a:r>
              <a:rPr kumimoji="1" lang="en-US" altLang="ja-JP" sz="2800" b="1" dirty="0"/>
              <a:t> Model</a:t>
            </a:r>
            <a:endParaRPr kumimoji="1" lang="ja-JP" altLang="en-US" sz="2800" b="1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BD1FEE1-4382-4EAC-9A0E-2C7A3519DFF4}"/>
              </a:ext>
            </a:extLst>
          </p:cNvPr>
          <p:cNvCxnSpPr/>
          <p:nvPr/>
        </p:nvCxnSpPr>
        <p:spPr>
          <a:xfrm flipV="1">
            <a:off x="1377790" y="2170850"/>
            <a:ext cx="0" cy="230118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D57A5EE-CEEA-4F00-9EE3-F613B4420BC3}"/>
              </a:ext>
            </a:extLst>
          </p:cNvPr>
          <p:cNvCxnSpPr>
            <a:cxnSpLocks/>
          </p:cNvCxnSpPr>
          <p:nvPr/>
        </p:nvCxnSpPr>
        <p:spPr>
          <a:xfrm>
            <a:off x="1237582" y="4278936"/>
            <a:ext cx="224942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76DA0CF-F086-42B0-A3B3-9D054E7157C4}"/>
              </a:ext>
            </a:extLst>
          </p:cNvPr>
          <p:cNvCxnSpPr/>
          <p:nvPr/>
        </p:nvCxnSpPr>
        <p:spPr>
          <a:xfrm>
            <a:off x="2164174" y="2170850"/>
            <a:ext cx="0" cy="2108086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7D81B0D-231D-4C8F-9F50-0E0ED9565E32}"/>
              </a:ext>
            </a:extLst>
          </p:cNvPr>
          <p:cNvCxnSpPr>
            <a:cxnSpLocks/>
          </p:cNvCxnSpPr>
          <p:nvPr/>
        </p:nvCxnSpPr>
        <p:spPr>
          <a:xfrm>
            <a:off x="1377790" y="3614472"/>
            <a:ext cx="786384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19808DE-851D-4B0E-981F-F5A4231489BA}"/>
              </a:ext>
            </a:extLst>
          </p:cNvPr>
          <p:cNvCxnSpPr>
            <a:cxnSpLocks/>
          </p:cNvCxnSpPr>
          <p:nvPr/>
        </p:nvCxnSpPr>
        <p:spPr>
          <a:xfrm>
            <a:off x="1377790" y="2962200"/>
            <a:ext cx="786384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6619AC7-F488-4C66-B841-CF949CF18282}"/>
              </a:ext>
            </a:extLst>
          </p:cNvPr>
          <p:cNvSpPr/>
          <p:nvPr/>
        </p:nvSpPr>
        <p:spPr>
          <a:xfrm>
            <a:off x="1938622" y="2423270"/>
            <a:ext cx="975360" cy="100584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85344" y="741680"/>
                  <a:pt x="231648" y="554736"/>
                </a:cubicBezTo>
                <a:cubicBezTo>
                  <a:pt x="377952" y="367792"/>
                  <a:pt x="585216" y="226568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1F81399D-2F6B-4076-9BF1-787F343DCFAB}"/>
              </a:ext>
            </a:extLst>
          </p:cNvPr>
          <p:cNvSpPr/>
          <p:nvPr/>
        </p:nvSpPr>
        <p:spPr>
          <a:xfrm>
            <a:off x="1941548" y="3447619"/>
            <a:ext cx="1505712" cy="371856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1115568"/>
              <a:gd name="connsiteY0" fmla="*/ 871728 h 871728"/>
              <a:gd name="connsiteX1" fmla="*/ 371856 w 1115568"/>
              <a:gd name="connsiteY1" fmla="*/ 554736 h 871728"/>
              <a:gd name="connsiteX2" fmla="*/ 1115568 w 1115568"/>
              <a:gd name="connsiteY2" fmla="*/ 0 h 871728"/>
              <a:gd name="connsiteX0" fmla="*/ 0 w 1499616"/>
              <a:gd name="connsiteY0" fmla="*/ 336949 h 828971"/>
              <a:gd name="connsiteX1" fmla="*/ 371856 w 1499616"/>
              <a:gd name="connsiteY1" fmla="*/ 19957 h 828971"/>
              <a:gd name="connsiteX2" fmla="*/ 1499616 w 1499616"/>
              <a:gd name="connsiteY2" fmla="*/ 800245 h 828971"/>
              <a:gd name="connsiteX0" fmla="*/ 0 w 1499616"/>
              <a:gd name="connsiteY0" fmla="*/ 39442 h 547417"/>
              <a:gd name="connsiteX1" fmla="*/ 371856 w 1499616"/>
              <a:gd name="connsiteY1" fmla="*/ 197938 h 547417"/>
              <a:gd name="connsiteX2" fmla="*/ 1499616 w 1499616"/>
              <a:gd name="connsiteY2" fmla="*/ 502738 h 547417"/>
              <a:gd name="connsiteX0" fmla="*/ 0 w 1499616"/>
              <a:gd name="connsiteY0" fmla="*/ 39442 h 564724"/>
              <a:gd name="connsiteX1" fmla="*/ 371856 w 1499616"/>
              <a:gd name="connsiteY1" fmla="*/ 197938 h 564724"/>
              <a:gd name="connsiteX2" fmla="*/ 1499616 w 1499616"/>
              <a:gd name="connsiteY2" fmla="*/ 502738 h 564724"/>
              <a:gd name="connsiteX0" fmla="*/ 0 w 1499616"/>
              <a:gd name="connsiteY0" fmla="*/ 0 h 463296"/>
              <a:gd name="connsiteX1" fmla="*/ 1499616 w 1499616"/>
              <a:gd name="connsiteY1" fmla="*/ 463296 h 463296"/>
              <a:gd name="connsiteX0" fmla="*/ 0 w 1499616"/>
              <a:gd name="connsiteY0" fmla="*/ 0 h 384048"/>
              <a:gd name="connsiteX1" fmla="*/ 1499616 w 1499616"/>
              <a:gd name="connsiteY1" fmla="*/ 384048 h 384048"/>
              <a:gd name="connsiteX0" fmla="*/ 0 w 1499616"/>
              <a:gd name="connsiteY0" fmla="*/ 0 h 384048"/>
              <a:gd name="connsiteX1" fmla="*/ 438912 w 1499616"/>
              <a:gd name="connsiteY1" fmla="*/ 118304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505712"/>
              <a:gd name="connsiteY0" fmla="*/ 0 h 371856"/>
              <a:gd name="connsiteX1" fmla="*/ 408432 w 1505712"/>
              <a:gd name="connsiteY1" fmla="*/ 209744 h 371856"/>
              <a:gd name="connsiteX2" fmla="*/ 1505712 w 1505712"/>
              <a:gd name="connsiteY2" fmla="*/ 371856 h 371856"/>
              <a:gd name="connsiteX0" fmla="*/ 0 w 1505712"/>
              <a:gd name="connsiteY0" fmla="*/ 0 h 371856"/>
              <a:gd name="connsiteX1" fmla="*/ 408432 w 1505712"/>
              <a:gd name="connsiteY1" fmla="*/ 209744 h 371856"/>
              <a:gd name="connsiteX2" fmla="*/ 1505712 w 1505712"/>
              <a:gd name="connsiteY2" fmla="*/ 371856 h 3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5712" h="371856">
                <a:moveTo>
                  <a:pt x="0" y="0"/>
                </a:moveTo>
                <a:cubicBezTo>
                  <a:pt x="128016" y="73979"/>
                  <a:pt x="157480" y="147768"/>
                  <a:pt x="408432" y="209744"/>
                </a:cubicBezTo>
                <a:cubicBezTo>
                  <a:pt x="659384" y="271720"/>
                  <a:pt x="1072896" y="329184"/>
                  <a:pt x="1505712" y="371856"/>
                </a:cubicBezTo>
              </a:path>
            </a:pathLst>
          </a:cu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DF1D605B-32EC-4B59-A045-41FD1DA8D4D7}"/>
              </a:ext>
            </a:extLst>
          </p:cNvPr>
          <p:cNvSpPr/>
          <p:nvPr/>
        </p:nvSpPr>
        <p:spPr>
          <a:xfrm>
            <a:off x="1515188" y="3429111"/>
            <a:ext cx="440136" cy="45946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85344" y="741680"/>
                  <a:pt x="231648" y="554736"/>
                </a:cubicBezTo>
                <a:cubicBezTo>
                  <a:pt x="377952" y="367792"/>
                  <a:pt x="585216" y="226568"/>
                  <a:pt x="975360" y="0"/>
                </a:cubicBezTo>
              </a:path>
            </a:pathLst>
          </a:cu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2A04CE2-C201-4A4E-9BBB-461D8E66A917}"/>
              </a:ext>
            </a:extLst>
          </p:cNvPr>
          <p:cNvSpPr txBox="1"/>
          <p:nvPr/>
        </p:nvSpPr>
        <p:spPr>
          <a:xfrm>
            <a:off x="2542281" y="319363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liquid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F23D1D-71D2-40D1-BF2A-D2DA3B1C2C49}"/>
              </a:ext>
            </a:extLst>
          </p:cNvPr>
          <p:cNvSpPr txBox="1"/>
          <p:nvPr/>
        </p:nvSpPr>
        <p:spPr>
          <a:xfrm>
            <a:off x="1911817" y="37676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solid</a:t>
            </a:r>
            <a:endParaRPr kumimoji="1" lang="ja-JP" altLang="en-US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3D71E75-41AE-40EE-BD15-3E20C84FBE5E}"/>
              </a:ext>
            </a:extLst>
          </p:cNvPr>
          <p:cNvSpPr txBox="1"/>
          <p:nvPr/>
        </p:nvSpPr>
        <p:spPr>
          <a:xfrm>
            <a:off x="1879066" y="220773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rgbClr val="10445C"/>
                  </a:glow>
                </a:effectLst>
              </a:rPr>
              <a:t>gas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E75EF66-80EC-4FDB-8E72-17C0A74278E7}"/>
              </a:ext>
            </a:extLst>
          </p:cNvPr>
          <p:cNvSpPr txBox="1"/>
          <p:nvPr/>
        </p:nvSpPr>
        <p:spPr>
          <a:xfrm rot="16200000">
            <a:off x="306482" y="2675687"/>
            <a:ext cx="1566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Temperature</a:t>
            </a:r>
            <a:endParaRPr kumimoji="1" lang="ja-JP" altLang="en-US" sz="2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88DB8D3-7063-4927-909E-20817750D397}"/>
              </a:ext>
            </a:extLst>
          </p:cNvPr>
          <p:cNvSpPr txBox="1"/>
          <p:nvPr/>
        </p:nvSpPr>
        <p:spPr>
          <a:xfrm>
            <a:off x="2502955" y="427198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pressure</a:t>
            </a:r>
            <a:endParaRPr kumimoji="1" lang="ja-JP" altLang="en-US" sz="2000" dirty="0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1{\rm atm}&#10;\end{align*}&lt;/body&gt;&#10;  &lt;fcolor&gt;FFFFFFFF&lt;/fcolor&gt;&#10;  &lt;bcolor&gt;FFFFFFFF&lt;/bcolor&gt;&#10;  &lt;transparent&gt;True&lt;/transparent&gt;&#10;  &lt;resolution&gt;1800&lt;/resolution&gt;&#10;  &lt;imageh&gt;166&lt;/imageh&gt;&#10;  &lt;imagew&gt;52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C85836DD-1AD0-4BFE-9402-5A48A473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91" y="4354400"/>
            <a:ext cx="421811" cy="133372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100{}^\circ\mathrm{C}&#10;\end{align*}&lt;/body&gt;&#10;  &lt;fcolor&gt;FFFFFFFF&lt;/fcolor&gt;&#10;  &lt;bcolor&gt;FFFFFFFF&lt;/bcolor&gt;&#10;  &lt;transparent&gt;True&lt;/transparent&gt;&#10;  &lt;resolution&gt;1800&lt;/resolution&gt;&#10;  &lt;imageh&gt;187&lt;/imageh&gt;&#10;  &lt;imagew&gt;630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9F8EFE26-A87F-4AE6-9011-974F5BC6B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00" y="2752830"/>
            <a:ext cx="506173" cy="150244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0{}^\circ\mathrm{C}&#10;\end{align*}&lt;/body&gt;&#10;  &lt;fcolor&gt;FFFFFFFF&lt;/fcolor&gt;&#10;  &lt;bcolor&gt;FFFFFFFF&lt;/bcolor&gt;&#10;  &lt;transparent&gt;True&lt;/transparent&gt;&#10;  &lt;resolution&gt;1800&lt;/resolution&gt;&#10;  &lt;imageh&gt;187&lt;/imageh&gt;&#10;  &lt;imagew&gt;394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86977E0D-8CA4-43B4-9D76-DA022F104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61" y="3404943"/>
            <a:ext cx="316559" cy="150244"/>
          </a:xfrm>
          <a:prstGeom prst="rect">
            <a:avLst/>
          </a:prstGeom>
        </p:spPr>
      </p:pic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C1F2C7D4-2BEF-4666-A2F2-3D4A893498E7}"/>
              </a:ext>
            </a:extLst>
          </p:cNvPr>
          <p:cNvSpPr/>
          <p:nvPr/>
        </p:nvSpPr>
        <p:spPr>
          <a:xfrm>
            <a:off x="3272127" y="2178131"/>
            <a:ext cx="1214472" cy="784043"/>
          </a:xfrm>
          <a:prstGeom prst="wedgeRoundRectCallout">
            <a:avLst>
              <a:gd name="adj1" fmla="val -68907"/>
              <a:gd name="adj2" fmla="val -19379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02A667E1-4B3A-49A6-8306-501D0B5547AF}"/>
              </a:ext>
            </a:extLst>
          </p:cNvPr>
          <p:cNvCxnSpPr/>
          <p:nvPr/>
        </p:nvCxnSpPr>
        <p:spPr>
          <a:xfrm flipV="1">
            <a:off x="6663022" y="2174229"/>
            <a:ext cx="0" cy="230118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42FD2F2C-6592-4D02-8986-9705B3B0187C}"/>
              </a:ext>
            </a:extLst>
          </p:cNvPr>
          <p:cNvCxnSpPr>
            <a:cxnSpLocks/>
          </p:cNvCxnSpPr>
          <p:nvPr/>
        </p:nvCxnSpPr>
        <p:spPr>
          <a:xfrm>
            <a:off x="5608414" y="3279192"/>
            <a:ext cx="224942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723F63B-9080-4F71-86B8-B7EB4C195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72" y="2191403"/>
            <a:ext cx="80433" cy="166158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CAD8B29-E494-4644-A154-81AE260C7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10" y="3417523"/>
            <a:ext cx="130175" cy="185208"/>
          </a:xfrm>
          <a:prstGeom prst="rect">
            <a:avLst/>
          </a:prstGeom>
        </p:spPr>
      </p:pic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2689800-162D-424C-A4DA-77C9FF9802D2}"/>
              </a:ext>
            </a:extLst>
          </p:cNvPr>
          <p:cNvCxnSpPr/>
          <p:nvPr/>
        </p:nvCxnSpPr>
        <p:spPr>
          <a:xfrm flipV="1">
            <a:off x="6663022" y="3279192"/>
            <a:ext cx="0" cy="1196223"/>
          </a:xfrm>
          <a:prstGeom prst="line">
            <a:avLst/>
          </a:prstGeom>
          <a:ln w="381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5C9EA1A-685F-4B6A-825B-F130C016DE74}"/>
              </a:ext>
            </a:extLst>
          </p:cNvPr>
          <p:cNvSpPr txBox="1"/>
          <p:nvPr/>
        </p:nvSpPr>
        <p:spPr>
          <a:xfrm rot="19259428">
            <a:off x="2223970" y="2592048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77B336E-9566-4F31-AFA1-404E6229D757}"/>
              </a:ext>
            </a:extLst>
          </p:cNvPr>
          <p:cNvSpPr txBox="1"/>
          <p:nvPr/>
        </p:nvSpPr>
        <p:spPr>
          <a:xfrm rot="16200000">
            <a:off x="6458475" y="3600507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5" name="吹き出し: 角を丸めた四角形 54">
            <a:extLst>
              <a:ext uri="{FF2B5EF4-FFF2-40B4-BE49-F238E27FC236}">
                <a16:creationId xmlns:a16="http://schemas.microsoft.com/office/drawing/2014/main" id="{8F8A1863-7C71-41C1-A94B-AB1BD66DB5FA}"/>
              </a:ext>
            </a:extLst>
          </p:cNvPr>
          <p:cNvSpPr/>
          <p:nvPr/>
        </p:nvSpPr>
        <p:spPr>
          <a:xfrm>
            <a:off x="5181247" y="3425074"/>
            <a:ext cx="1214472" cy="784043"/>
          </a:xfrm>
          <a:prstGeom prst="wedgeRoundRectCallout">
            <a:avLst>
              <a:gd name="adj1" fmla="val 63105"/>
              <a:gd name="adj2" fmla="val -54367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00E9DC-F577-4E4A-BE02-951E5BA0AA80}"/>
              </a:ext>
            </a:extLst>
          </p:cNvPr>
          <p:cNvGrpSpPr/>
          <p:nvPr/>
        </p:nvGrpSpPr>
        <p:grpSpPr>
          <a:xfrm>
            <a:off x="1131513" y="5703442"/>
            <a:ext cx="7175042" cy="1005418"/>
            <a:chOff x="881471" y="5081165"/>
            <a:chExt cx="7175042" cy="1005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EA73231-4D09-4062-BAB7-76CFFA870EDF}"/>
                    </a:ext>
                  </a:extLst>
                </p:cNvPr>
                <p:cNvSpPr txBox="1"/>
                <p:nvPr/>
              </p:nvSpPr>
              <p:spPr>
                <a:xfrm>
                  <a:off x="881471" y="5081165"/>
                  <a:ext cx="7175042" cy="510778"/>
                </a:xfrm>
                <a:prstGeom prst="roundRect">
                  <a:avLst/>
                </a:prstGeom>
                <a:noFill/>
                <a:ln w="19050">
                  <a:solidFill>
                    <a:srgbClr val="FFFF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342900" indent="-342900" algn="ctr">
                    <a:buFont typeface="Wingdings" panose="05000000000000000000" pitchFamily="2" charset="2"/>
                    <a:buChar char="p"/>
                  </a:pPr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These CPs belong to the same </a:t>
                  </a:r>
                  <a:r>
                    <a:rPr lang="en-US" altLang="ja-JP" sz="2400" dirty="0">
                      <a:solidFill>
                        <a:srgbClr val="FFFF00"/>
                      </a:solidFill>
                    </a:rPr>
                    <a:t>u</a:t>
                  </a:r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niversality class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).</a:t>
                  </a:r>
                  <a:endParaRPr kumimoji="1" lang="ja-JP" altLang="en-US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EA73231-4D09-4062-BAB7-76CFFA870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471" y="5081165"/>
                  <a:ext cx="7175042" cy="510778"/>
                </a:xfrm>
                <a:prstGeom prst="roundRect">
                  <a:avLst/>
                </a:prstGeom>
                <a:blipFill>
                  <a:blip r:embed="rId7"/>
                  <a:stretch>
                    <a:fillRect l="-593" t="-3488" r="-508" b="-19767"/>
                  </a:stretch>
                </a:blipFill>
                <a:ln w="19050"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DC2DB15-CBBC-4B67-B984-3DB8BE44A705}"/>
                </a:ext>
              </a:extLst>
            </p:cNvPr>
            <p:cNvSpPr txBox="1"/>
            <p:nvPr/>
          </p:nvSpPr>
          <p:spPr>
            <a:xfrm>
              <a:off x="1724614" y="5624918"/>
              <a:ext cx="4180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Common</a:t>
              </a:r>
              <a:r>
                <a:rPr kumimoji="1" lang="en-US" altLang="ja-JP" sz="2400" dirty="0"/>
                <a:t> critical exponents. E</a:t>
              </a:r>
              <a:r>
                <a:rPr lang="en-US" altLang="ja-JP" sz="2400" dirty="0"/>
                <a:t>x.</a:t>
              </a:r>
              <a:endParaRPr kumimoji="1" lang="ja-JP" altLang="en-US" sz="2400" dirty="0"/>
            </a:p>
          </p:txBody>
        </p:sp>
        <p:sp>
          <p:nvSpPr>
            <p:cNvPr id="56" name="下矢印 13">
              <a:extLst>
                <a:ext uri="{FF2B5EF4-FFF2-40B4-BE49-F238E27FC236}">
                  <a16:creationId xmlns:a16="http://schemas.microsoft.com/office/drawing/2014/main" id="{2D2054F8-0EF8-4ED4-8D63-F14D295464BA}"/>
                </a:ext>
              </a:extLst>
            </p:cNvPr>
            <p:cNvSpPr/>
            <p:nvPr/>
          </p:nvSpPr>
          <p:spPr>
            <a:xfrm rot="16200000">
              <a:off x="1264187" y="5576111"/>
              <a:ext cx="363448" cy="557407"/>
            </a:xfrm>
            <a:prstGeom prst="downArrow">
              <a:avLst/>
            </a:prstGeom>
            <a:gradFill rotWithShape="1">
              <a:gsLst>
                <a:gs pos="0">
                  <a:srgbClr val="F4DE3A">
                    <a:satMod val="103000"/>
                    <a:lumMod val="102000"/>
                    <a:tint val="94000"/>
                  </a:srgbClr>
                </a:gs>
                <a:gs pos="50000">
                  <a:srgbClr val="F4DE3A">
                    <a:satMod val="110000"/>
                    <a:lumMod val="100000"/>
                    <a:shade val="100000"/>
                  </a:srgbClr>
                </a:gs>
                <a:gs pos="100000">
                  <a:srgbClr val="F4DE3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4DE3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C \sim (T-T_c)^{-\alpha}&#10;\end{align*}&lt;/body&gt;&#10;  &lt;fcolor&gt;FFFFFFFF&lt;/fcolor&gt;&#10;  &lt;bcolor&gt;FFFFFFFF&lt;/bcolor&gt;&#10;  &lt;transparent&gt;True&lt;/transparent&gt;&#10;  &lt;resolution&gt;1800&lt;/resolution&gt;&#10;  &lt;imageh&gt;250&lt;/imageh&gt;&#10;  &lt;imagew&gt;1712&lt;/imagew&gt;&#10;  &lt;scale&gt;50&lt;/scale&gt;&#10;  &lt;cursor&gt;40&lt;/cursor&gt;&#10;&lt;/TeXTeX&gt;">
              <a:extLst>
                <a:ext uri="{FF2B5EF4-FFF2-40B4-BE49-F238E27FC236}">
                  <a16:creationId xmlns:a16="http://schemas.microsoft.com/office/drawing/2014/main" id="{92BE8C43-917B-4EF2-9CB5-0AA9B043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416" y="5747402"/>
              <a:ext cx="1811867" cy="264583"/>
            </a:xfrm>
            <a:prstGeom prst="rect">
              <a:avLst/>
            </a:prstGeom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8B02B2-307E-1F80-778C-305F3C8A2FB7}"/>
              </a:ext>
            </a:extLst>
          </p:cNvPr>
          <p:cNvSpPr txBox="1"/>
          <p:nvPr/>
        </p:nvSpPr>
        <p:spPr>
          <a:xfrm>
            <a:off x="1173758" y="4832527"/>
            <a:ext cx="5915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CP: Second-order transition point.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Singularities in thermodynamic quantities.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7">
            <a:extLst>
              <a:ext uri="{FF2B5EF4-FFF2-40B4-BE49-F238E27FC236}">
                <a16:creationId xmlns:a16="http://schemas.microsoft.com/office/drawing/2014/main" id="{9204CD27-3736-4747-822F-EBA14E9C070C}"/>
              </a:ext>
            </a:extLst>
          </p:cNvPr>
          <p:cNvSpPr/>
          <p:nvPr/>
        </p:nvSpPr>
        <p:spPr>
          <a:xfrm>
            <a:off x="500550" y="1544836"/>
            <a:ext cx="5361895" cy="1154620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1EF57-D248-439D-9F12-44CB399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Effective Inclusion of </a:t>
            </a:r>
            <a:br>
              <a:rPr kumimoji="1" lang="en-US" altLang="ja-JP" dirty="0"/>
            </a:br>
            <a:r>
              <a:rPr kumimoji="1" lang="en-US" altLang="ja-JP" dirty="0"/>
              <a:t>Higher-order Terms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66AAF6-F37A-4AC0-A2BC-A58F8383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1C7849-F431-43C5-ABDB-31F36281C5A8}"/>
              </a:ext>
            </a:extLst>
          </p:cNvPr>
          <p:cNvSpPr txBox="1"/>
          <p:nvPr/>
        </p:nvSpPr>
        <p:spPr>
          <a:xfrm>
            <a:off x="6902745" y="1213104"/>
            <a:ext cx="2241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Ejiri</a:t>
            </a:r>
            <a:r>
              <a:rPr kumimoji="1" lang="en-US" altLang="ja-JP" sz="2000" dirty="0"/>
              <a:t>+ (’20)</a:t>
            </a:r>
          </a:p>
          <a:p>
            <a:r>
              <a:rPr kumimoji="1" lang="en-US" altLang="ja-JP" sz="2000" dirty="0"/>
              <a:t>Wakabayashi+ (’22)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ADDC828-4A6C-4886-8B89-A0707E388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84" y="3105813"/>
            <a:ext cx="2037144" cy="184037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D7DAD2C-0F9F-4020-B444-26A6846879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2"/>
          <a:stretch/>
        </p:blipFill>
        <p:spPr>
          <a:xfrm>
            <a:off x="3181498" y="3103432"/>
            <a:ext cx="2037144" cy="184037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A34C1E7-A1EA-44C7-9AC6-80124F3323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24"/>
          <a:stretch/>
        </p:blipFill>
        <p:spPr>
          <a:xfrm>
            <a:off x="5479656" y="3104788"/>
            <a:ext cx="2083443" cy="1839020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n \det M(\kappa) = \sum_n W(n) \kappa^n + \sum_n L(n) \kappa^n&#10;\end{align*}&lt;/body&gt;&#10;  &lt;fcolor&gt;FFFFFFFF&lt;/fcolor&gt;&#10;  &lt;bcolor&gt;FFFFFFFF&lt;/bcolor&gt;&#10;  &lt;transparent&gt;True&lt;/transparent&gt;&#10;  &lt;resolution&gt;1800&lt;/resolution&gt;&#10;  &lt;imageh&gt;524&lt;/imageh&gt;&#10;  &lt;imagew&gt;4337&lt;/imagew&gt;&#10;  &lt;scale&gt;50&lt;/scale&gt;&#10;  &lt;cursor&gt;80&lt;/cursor&gt;&#10;&lt;/TeXTeX&gt;">
            <a:extLst>
              <a:ext uri="{FF2B5EF4-FFF2-40B4-BE49-F238E27FC236}">
                <a16:creationId xmlns:a16="http://schemas.microsoft.com/office/drawing/2014/main" id="{AA34AEA5-BF97-4632-BD6D-398F7AB25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5" y="1696406"/>
            <a:ext cx="4589992" cy="5545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FDF8B6D-C9B2-4918-B037-2774403AE168}"/>
                  </a:ext>
                </a:extLst>
              </p:cNvPr>
              <p:cNvSpPr txBox="1"/>
              <p:nvPr/>
            </p:nvSpPr>
            <p:spPr>
              <a:xfrm>
                <a:off x="2602992" y="5527440"/>
                <a:ext cx="618291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are strongly correlated with each other.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Higher order terms: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incorporated by determining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FDF8B6D-C9B2-4918-B037-2774403AE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992" y="5527440"/>
                <a:ext cx="6182911" cy="1200329"/>
              </a:xfrm>
              <a:prstGeom prst="rect">
                <a:avLst/>
              </a:prstGeom>
              <a:blipFill>
                <a:blip r:embed="rId6"/>
                <a:stretch>
                  <a:fillRect l="-1282" t="-4061" r="-592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32^3\times 6&#10;\end{align*}&lt;/body&gt;&#10;  &lt;fcolor&gt;FFFFFFFF&lt;/fcolor&gt;&#10;  &lt;bcolor&gt;FFFFFFFF&lt;/bcolor&gt;&#10;  &lt;transparent&gt;True&lt;/transparent&gt;&#10;  &lt;resolution&gt;1800&lt;/resolution&gt;&#10;  &lt;imageh&gt;220&lt;/imageh&gt;&#10;  &lt;imagew&gt;769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858D1C2C-51AE-49C3-A0FA-03DC48BA71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27" y="2696555"/>
            <a:ext cx="813858" cy="23283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6B64D7-67D5-49E5-8343-13C930C75D85}"/>
              </a:ext>
            </a:extLst>
          </p:cNvPr>
          <p:cNvSpPr txBox="1"/>
          <p:nvPr/>
        </p:nvSpPr>
        <p:spPr>
          <a:xfrm>
            <a:off x="2253613" y="2250973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Wilson-loop</a:t>
            </a:r>
            <a:endParaRPr kumimoji="1" lang="ja-JP" altLang="en-US" sz="2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D39ABE-A24D-4DF7-AD49-DFD9A86F4175}"/>
              </a:ext>
            </a:extLst>
          </p:cNvPr>
          <p:cNvSpPr txBox="1"/>
          <p:nvPr/>
        </p:nvSpPr>
        <p:spPr>
          <a:xfrm>
            <a:off x="3859656" y="2246391"/>
            <a:ext cx="1691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Polyakov-loop</a:t>
            </a:r>
            <a:endParaRPr kumimoji="1" lang="ja-JP" altLang="en-US" sz="2000" dirty="0"/>
          </a:p>
        </p:txBody>
      </p:sp>
      <p:sp>
        <p:nvSpPr>
          <p:cNvPr id="14" name="下矢印 269">
            <a:extLst>
              <a:ext uri="{FF2B5EF4-FFF2-40B4-BE49-F238E27FC236}">
                <a16:creationId xmlns:a16="http://schemas.microsoft.com/office/drawing/2014/main" id="{D394C46D-77DE-4C7A-BEBA-0FD57F091624}"/>
              </a:ext>
            </a:extLst>
          </p:cNvPr>
          <p:cNvSpPr/>
          <p:nvPr/>
        </p:nvSpPr>
        <p:spPr>
          <a:xfrm rot="10800000">
            <a:off x="2910510" y="2099000"/>
            <a:ext cx="233099" cy="233158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下矢印 269">
            <a:extLst>
              <a:ext uri="{FF2B5EF4-FFF2-40B4-BE49-F238E27FC236}">
                <a16:creationId xmlns:a16="http://schemas.microsoft.com/office/drawing/2014/main" id="{E9985C15-F219-472B-808B-861D9964C166}"/>
              </a:ext>
            </a:extLst>
          </p:cNvPr>
          <p:cNvSpPr/>
          <p:nvPr/>
        </p:nvSpPr>
        <p:spPr>
          <a:xfrm rot="10800000">
            <a:off x="4520622" y="2074683"/>
            <a:ext cx="233099" cy="233158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L(8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0E3785F0-A032-438D-8DDC-3B45DF9E2C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76" y="3465674"/>
            <a:ext cx="481542" cy="264583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L(12)&#10;\end{align*}&lt;/body&gt;&#10;  &lt;fcolor&gt;FF000000&lt;/fcolor&gt;&#10;  &lt;bcolor&gt;FFFFFFFF&lt;/bcolor&gt;&#10;  &lt;transparent&gt;True&lt;/transparent&gt;&#10;  &lt;resolution&gt;1800&lt;/resolution&gt;&#10;  &lt;imageh&gt;250&lt;/imageh&gt;&#10;  &lt;imagew&gt;579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09841DA8-38DB-4F39-B004-4596B3D045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75" y="3461889"/>
            <a:ext cx="612775" cy="264583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L(16)&#10;\end{align*}&lt;/body&gt;&#10;  &lt;fcolor&gt;FF000000&lt;/fcolor&gt;&#10;  &lt;bcolor&gt;FFFFFFFF&lt;/bcolor&gt;&#10;  &lt;transparent&gt;True&lt;/transparent&gt;&#10;  &lt;resolution&gt;1800&lt;/resolution&gt;&#10;  &lt;imageh&gt;250&lt;/imageh&gt;&#10;  &lt;imagew&gt;579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E0E6D5C-7333-4B80-949D-8375EDA01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04" y="3461889"/>
            <a:ext cx="612775" cy="26458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{\rm Re} \Omega = L(6)&#10;\end{align*}&lt;/body&gt;&#10;  &lt;fcolor&gt;FFFFFFFF&lt;/fcolor&gt;&#10;  &lt;bcolor&gt;FFFFFFFF&lt;/bcolor&gt;&#10;  &lt;transparent&gt;True&lt;/transparent&gt;&#10;  &lt;resolution&gt;1800&lt;/resolution&gt;&#10;  &lt;imageh&gt;250&lt;/imageh&gt;&#10;  &lt;imagew&gt;1261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EF33E06E-72D0-4340-9C17-C352C5BAE7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91" y="5037681"/>
            <a:ext cx="1334558" cy="2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28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/>
              <p:cNvSpPr/>
              <p:nvPr/>
            </p:nvSpPr>
            <p:spPr>
              <a:xfrm>
                <a:off x="485013" y="1153347"/>
                <a:ext cx="8173974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CP in the light- &amp; heavy-quark QCD can be investigated by the lattice QCD simulations.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The hopping-parameter expansion allows us to study the CP in the heavy-quark region quite efficiently.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Our method: </a:t>
                </a:r>
                <a:r>
                  <a:rPr lang="en-US" altLang="ja-JP" sz="2400" dirty="0" err="1"/>
                  <a:t>Monte-Carlo@LO</a:t>
                </a:r>
                <a:r>
                  <a:rPr lang="en-US" altLang="ja-JP" sz="2400" dirty="0"/>
                  <a:t> + NLO by Reweighting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Good convergence at the NLO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=4, 6</m:t>
                    </m:r>
                  </m:oMath>
                </a14:m>
                <a:r>
                  <a:rPr lang="en-US" altLang="ja-JP" sz="24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Effective method will extend the applicability of the HPE further.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Confirmation of Z(2) scaling behavior.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But, large spatial volume is necessary.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Precise determination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ja-JP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</p:txBody>
          </p:sp>
        </mc:Choice>
        <mc:Fallback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3" y="1153347"/>
                <a:ext cx="8173974" cy="4893647"/>
              </a:xfrm>
              <a:prstGeom prst="rect">
                <a:avLst/>
              </a:prstGeom>
              <a:blipFill>
                <a:blip r:embed="rId2"/>
                <a:stretch>
                  <a:fillRect l="-1045" t="-996" r="-17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CC7ACFED-111B-40A4-995F-A4C68F536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671" y="4225334"/>
            <a:ext cx="2802359" cy="2043386"/>
          </a:xfrm>
          <a:prstGeom prst="rect">
            <a:avLst/>
          </a:prstGeom>
        </p:spPr>
      </p:pic>
      <p:sp>
        <p:nvSpPr>
          <p:cNvPr id="6" name="下矢印 269">
            <a:extLst>
              <a:ext uri="{FF2B5EF4-FFF2-40B4-BE49-F238E27FC236}">
                <a16:creationId xmlns:a16="http://schemas.microsoft.com/office/drawing/2014/main" id="{2688512E-252D-412F-9EDC-6548E35E79B5}"/>
              </a:ext>
            </a:extLst>
          </p:cNvPr>
          <p:cNvSpPr/>
          <p:nvPr/>
        </p:nvSpPr>
        <p:spPr>
          <a:xfrm>
            <a:off x="2503058" y="5663833"/>
            <a:ext cx="850061" cy="416037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B5191B2-3294-48C9-90B8-CA8A969A3596}"/>
                  </a:ext>
                </a:extLst>
              </p:cNvPr>
              <p:cNvSpPr txBox="1"/>
              <p:nvPr/>
            </p:nvSpPr>
            <p:spPr>
              <a:xfrm>
                <a:off x="1465636" y="6177903"/>
                <a:ext cx="29249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Future</a:t>
                </a:r>
                <a:r>
                  <a:rPr kumimoji="1" lang="en-US" altLang="ja-JP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=8, 10, ⋯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B5191B2-3294-48C9-90B8-CA8A969A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36" y="6177903"/>
                <a:ext cx="2924903" cy="461665"/>
              </a:xfrm>
              <a:prstGeom prst="rect">
                <a:avLst/>
              </a:prstGeom>
              <a:blipFill>
                <a:blip r:embed="rId4"/>
                <a:stretch>
                  <a:fillRect l="-3125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661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7A77A-FEEE-494A-80F9-4FE34C29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Violation of FSS &amp; Remnant of Z(3)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08EBCE-9BD5-4D36-9547-3607C8E6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609BB20-AFEB-422A-A7BB-42D454B6A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032" y="4273305"/>
            <a:ext cx="2892756" cy="192172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D5708D6-B953-4086-89D6-7F4162F0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891" y="4346448"/>
            <a:ext cx="2808766" cy="156985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77EE8F1-A983-41DE-A101-1062CE54B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032" y="1904524"/>
            <a:ext cx="2892756" cy="212353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65CE6C3-71E1-47D2-BE77-FC3D21C7B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639" y="1904524"/>
            <a:ext cx="2809018" cy="2111859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LT=10&#10;\end{align*}&lt;/body&gt;&#10;  &lt;fcolor&gt;FF000000&lt;/fcolor&gt;&#10;  &lt;bcolor&gt;FFFFFFFF&lt;/bcolor&gt;&#10;  &lt;transparent&gt;True&lt;/transparent&gt;&#10;  &lt;resolution&gt;1800&lt;/resolution&gt;&#10;  &lt;imageh&gt;173&lt;/imageh&gt;&#10;  &lt;imagew&gt;911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B8C7460E-E8E6-4A2B-90F8-4783E712AD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33" y="3337530"/>
            <a:ext cx="964142" cy="183092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LT=6&#10;\end{align*}&lt;/body&gt;&#10;  &lt;fcolor&gt;FF000000&lt;/fcolor&gt;&#10;  &lt;bcolor&gt;FFFFFFFF&lt;/bcolor&gt;&#10;  &lt;transparent&gt;True&lt;/transparent&gt;&#10;  &lt;resolution&gt;1800&lt;/resolution&gt;&#10;  &lt;imageh&gt;173&lt;/imageh&gt;&#10;  &lt;imagew&gt;787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28671408-CAA9-4906-8369-2D0723665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25" y="3328536"/>
            <a:ext cx="832909" cy="183092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34E0F16-C5A9-4AD0-98BF-756ED5AC178A}"/>
              </a:ext>
            </a:extLst>
          </p:cNvPr>
          <p:cNvSpPr txBox="1"/>
          <p:nvPr/>
        </p:nvSpPr>
        <p:spPr>
          <a:xfrm>
            <a:off x="549969" y="1168562"/>
            <a:ext cx="693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Probability Distribution of Polyakov loop</a:t>
            </a:r>
            <a:endParaRPr kumimoji="1" lang="ja-JP" altLang="en-US" sz="2800" b="1" dirty="0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794D0AB-0E39-4389-A91C-AB4B163F6119}"/>
              </a:ext>
            </a:extLst>
          </p:cNvPr>
          <p:cNvSpPr/>
          <p:nvPr/>
        </p:nvSpPr>
        <p:spPr>
          <a:xfrm>
            <a:off x="5266731" y="2917039"/>
            <a:ext cx="562050" cy="95392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CBFDBDA-E5E8-4B62-A352-BA9DE86F7B64}"/>
              </a:ext>
            </a:extLst>
          </p:cNvPr>
          <p:cNvSpPr txBox="1"/>
          <p:nvPr/>
        </p:nvSpPr>
        <p:spPr>
          <a:xfrm>
            <a:off x="5084327" y="2455374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bump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57965DA-9A66-496B-9D57-19E155F83FF1}"/>
              </a:ext>
            </a:extLst>
          </p:cNvPr>
          <p:cNvSpPr txBox="1"/>
          <p:nvPr/>
        </p:nvSpPr>
        <p:spPr>
          <a:xfrm rot="16200000">
            <a:off x="697260" y="2662464"/>
            <a:ext cx="1336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Real Part</a:t>
            </a:r>
            <a:endParaRPr kumimoji="1" lang="ja-JP" altLang="en-US" sz="2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C34DF71-4ED0-4F14-95A3-F36AA915266E}"/>
              </a:ext>
            </a:extLst>
          </p:cNvPr>
          <p:cNvSpPr txBox="1"/>
          <p:nvPr/>
        </p:nvSpPr>
        <p:spPr>
          <a:xfrm rot="16200000">
            <a:off x="320748" y="4949315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Complex Plane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00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675DC0-0F9C-4F05-9D00-601D262E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Scaling of Gap of Peaks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58CBCF-1186-451F-86DD-48E68CE0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2E5078-9E02-4645-AB46-A71C6DBF7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138" y="3805533"/>
            <a:ext cx="3898343" cy="290323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935800A-067B-4984-B638-49DF00CFE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0" y="1709743"/>
            <a:ext cx="3292485" cy="26634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C150477-120C-4C61-9B78-8C7A20D20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863" y="1709743"/>
            <a:ext cx="2653429" cy="191581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D099F13-3489-4554-A0D0-25C249627B9C}"/>
              </a:ext>
            </a:extLst>
          </p:cNvPr>
          <p:cNvSpPr txBox="1"/>
          <p:nvPr/>
        </p:nvSpPr>
        <p:spPr>
          <a:xfrm>
            <a:off x="4155709" y="1285028"/>
            <a:ext cx="1977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Peak Position</a:t>
            </a:r>
            <a:endParaRPr kumimoji="1" lang="ja-JP" altLang="en-US" sz="2400" b="1" dirty="0"/>
          </a:p>
        </p:txBody>
      </p:sp>
      <p:sp>
        <p:nvSpPr>
          <p:cNvPr id="14" name="右矢印 57">
            <a:extLst>
              <a:ext uri="{FF2B5EF4-FFF2-40B4-BE49-F238E27FC236}">
                <a16:creationId xmlns:a16="http://schemas.microsoft.com/office/drawing/2014/main" id="{D8268D14-1E39-4F4B-810E-2CCF5E2DD3D9}"/>
              </a:ext>
            </a:extLst>
          </p:cNvPr>
          <p:cNvSpPr/>
          <p:nvPr/>
        </p:nvSpPr>
        <p:spPr>
          <a:xfrm rot="2675052">
            <a:off x="6860937" y="2931846"/>
            <a:ext cx="991887" cy="799384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5" name="右矢印 57">
            <a:extLst>
              <a:ext uri="{FF2B5EF4-FFF2-40B4-BE49-F238E27FC236}">
                <a16:creationId xmlns:a16="http://schemas.microsoft.com/office/drawing/2014/main" id="{FFC1A57C-E5E6-4526-B2E0-7F4DD6B5C77D}"/>
              </a:ext>
            </a:extLst>
          </p:cNvPr>
          <p:cNvSpPr/>
          <p:nvPr/>
        </p:nvSpPr>
        <p:spPr>
          <a:xfrm>
            <a:off x="3589209" y="1917354"/>
            <a:ext cx="543880" cy="1087973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5C6123-6C09-43DE-91B0-0EC1EF8E1B84}"/>
              </a:ext>
            </a:extLst>
          </p:cNvPr>
          <p:cNvSpPr txBox="1"/>
          <p:nvPr/>
        </p:nvSpPr>
        <p:spPr>
          <a:xfrm>
            <a:off x="6400586" y="3810274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G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ap with scaling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角丸四角形 27">
            <a:extLst>
              <a:ext uri="{FF2B5EF4-FFF2-40B4-BE49-F238E27FC236}">
                <a16:creationId xmlns:a16="http://schemas.microsoft.com/office/drawing/2014/main" id="{F5B1A925-8DD9-4F1F-895B-E98FDCD00950}"/>
              </a:ext>
            </a:extLst>
          </p:cNvPr>
          <p:cNvSpPr/>
          <p:nvPr/>
        </p:nvSpPr>
        <p:spPr>
          <a:xfrm>
            <a:off x="840779" y="5554851"/>
            <a:ext cx="3395084" cy="1034254"/>
          </a:xfrm>
          <a:prstGeom prst="roundRect">
            <a:avLst>
              <a:gd name="adj" fmla="val 13530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0734A27-D07C-4529-931C-27FE98A1C7C9}"/>
                  </a:ext>
                </a:extLst>
              </p:cNvPr>
              <p:cNvSpPr txBox="1"/>
              <p:nvPr/>
            </p:nvSpPr>
            <p:spPr>
              <a:xfrm>
                <a:off x="950877" y="5631499"/>
                <a:ext cx="33950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ja-JP" altLang="en-US" sz="2400" dirty="0">
                    <a:solidFill>
                      <a:srgbClr val="FFFF00"/>
                    </a:solidFill>
                  </a:rPr>
                  <a:t> </a:t>
                </a:r>
                <a:r>
                  <a:rPr kumimoji="1" lang="en-US" altLang="ja-JP" sz="2400" dirty="0">
                    <a:solidFill>
                      <a:srgbClr val="FFFF00"/>
                    </a:solidFill>
                  </a:rPr>
                  <a:t>dep. of the gap agrees well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rgbClr val="FFFF00"/>
                    </a:solidFill>
                  </a:rPr>
                  <a:t>-FSS.</a:t>
                </a:r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0734A27-D07C-4529-931C-27FE98A1C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77" y="5631499"/>
                <a:ext cx="3395084" cy="830997"/>
              </a:xfrm>
              <a:prstGeom prst="rect">
                <a:avLst/>
              </a:prstGeom>
              <a:blipFill>
                <a:blip r:embed="rId5"/>
                <a:stretch>
                  <a:fillRect l="-2873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399CB1-3F90-4027-A7BF-143DC924C831}"/>
              </a:ext>
            </a:extLst>
          </p:cNvPr>
          <p:cNvSpPr txBox="1"/>
          <p:nvPr/>
        </p:nvSpPr>
        <p:spPr>
          <a:xfrm>
            <a:off x="122889" y="1248078"/>
            <a:ext cx="374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Polyakov-loop Distribution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724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1619924" y="2136884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565316" y="3241847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74" y="2154058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12" y="3380178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1619924" y="3241847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29F4DF-1643-470B-B9CF-56B887F91CA1}"/>
              </a:ext>
            </a:extLst>
          </p:cNvPr>
          <p:cNvSpPr txBox="1"/>
          <p:nvPr/>
        </p:nvSpPr>
        <p:spPr>
          <a:xfrm rot="16200000">
            <a:off x="1415377" y="3563162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Mapping b/w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&amp; QCD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(t,h) = F(b^{y_t}t,b^{y_h}h)&#10;\end{align*}&lt;/body&gt;&#10;  &lt;fcolor&gt;FFFFFFFF&lt;/fcolor&gt;&#10;  &lt;bcolor&gt;FFFFFFFF&lt;/bcolor&gt;&#10;  &lt;transparent&gt;True&lt;/transparent&gt;&#10;  &lt;resolution&gt;1800&lt;/resolution&gt;&#10;  &lt;imageh&gt;250&lt;/imageh&gt;&#10;  &lt;imagew&gt;2403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B42C268E-3691-4242-B2CB-2C6B83F32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" y="5022888"/>
            <a:ext cx="2543175" cy="264583"/>
          </a:xfrm>
          <a:prstGeom prst="rect">
            <a:avLst/>
          </a:prstGeom>
        </p:spPr>
      </p:pic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F5C9F746-19BF-4380-AA81-EC681B6ABB09}"/>
              </a:ext>
            </a:extLst>
          </p:cNvPr>
          <p:cNvCxnSpPr>
            <a:cxnSpLocks/>
          </p:cNvCxnSpPr>
          <p:nvPr/>
        </p:nvCxnSpPr>
        <p:spPr>
          <a:xfrm flipV="1">
            <a:off x="6607956" y="2422639"/>
            <a:ext cx="0" cy="1709631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E695BD4-C9FB-44B7-8896-D4742B1A4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60" y="2465246"/>
            <a:ext cx="178858" cy="178858"/>
          </a:xfrm>
          <a:prstGeom prst="rect">
            <a:avLst/>
          </a:prstGeom>
        </p:spPr>
      </p:pic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80B96FE5-C3E0-4E19-970A-58DDF4652B83}"/>
              </a:ext>
            </a:extLst>
          </p:cNvPr>
          <p:cNvSpPr/>
          <p:nvPr/>
        </p:nvSpPr>
        <p:spPr>
          <a:xfrm flipH="1">
            <a:off x="6622589" y="2802766"/>
            <a:ext cx="974641" cy="371954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93A28F2F-1E78-4262-ADD2-04E4FA90813A}"/>
              </a:ext>
            </a:extLst>
          </p:cNvPr>
          <p:cNvSpPr txBox="1"/>
          <p:nvPr/>
        </p:nvSpPr>
        <p:spPr>
          <a:xfrm rot="1236307">
            <a:off x="6668641" y="2871172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457ECF0E-A71D-4164-B606-F2785E1D6FB7}"/>
              </a:ext>
            </a:extLst>
          </p:cNvPr>
          <p:cNvCxnSpPr>
            <a:cxnSpLocks/>
          </p:cNvCxnSpPr>
          <p:nvPr/>
        </p:nvCxnSpPr>
        <p:spPr>
          <a:xfrm>
            <a:off x="7157164" y="2878207"/>
            <a:ext cx="880315" cy="568599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2FFF646F-DA07-4CA3-BB4D-6AAEEE9B5151}"/>
              </a:ext>
            </a:extLst>
          </p:cNvPr>
          <p:cNvCxnSpPr>
            <a:cxnSpLocks/>
          </p:cNvCxnSpPr>
          <p:nvPr/>
        </p:nvCxnSpPr>
        <p:spPr>
          <a:xfrm flipV="1">
            <a:off x="7395962" y="2866453"/>
            <a:ext cx="436268" cy="567680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A96FF9-D324-460B-8692-64CB1E9CE499}"/>
              </a:ext>
            </a:extLst>
          </p:cNvPr>
          <p:cNvSpPr txBox="1"/>
          <p:nvPr/>
        </p:nvSpPr>
        <p:spPr>
          <a:xfrm>
            <a:off x="376374" y="1399456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err="1"/>
              <a:t>Ising</a:t>
            </a:r>
            <a:r>
              <a:rPr kumimoji="1" lang="en-US" altLang="ja-JP" sz="2800" b="1" dirty="0"/>
              <a:t> Model</a:t>
            </a:r>
            <a:endParaRPr kumimoji="1" lang="ja-JP" altLang="en-US" sz="2800" b="1" dirty="0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1/m_q&#10;\end{align*}&lt;/body&gt;&#10;  &lt;fcolor&gt;FFFFFFFF&lt;/fcolor&gt;&#10;  &lt;bcolor&gt;FFFFFFFF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52ECEC74-246B-4DBF-B891-9F3FDF9BE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304" y="3565500"/>
            <a:ext cx="564092" cy="274108"/>
          </a:xfrm>
          <a:prstGeom prst="rect">
            <a:avLst/>
          </a:prstGeom>
        </p:spPr>
      </p:pic>
      <p:pic>
        <p:nvPicPr>
          <p:cNvPr id="11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0A3C1A9-FD37-4254-B290-AD500D626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64" y="3503058"/>
            <a:ext cx="80433" cy="166158"/>
          </a:xfrm>
          <a:prstGeom prst="rect">
            <a:avLst/>
          </a:prstGeom>
        </p:spPr>
      </p:pic>
      <p:pic>
        <p:nvPicPr>
          <p:cNvPr id="112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A97521E-0DC2-4CD8-A92B-386300FC6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1" y="2878207"/>
            <a:ext cx="130175" cy="185208"/>
          </a:xfrm>
          <a:prstGeom prst="rect">
            <a:avLst/>
          </a:prstGeom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0C7BC5BB-0F8C-49B2-BFC6-6B2D9AD05BC5}"/>
              </a:ext>
            </a:extLst>
          </p:cNvPr>
          <p:cNvSpPr txBox="1"/>
          <p:nvPr/>
        </p:nvSpPr>
        <p:spPr>
          <a:xfrm>
            <a:off x="3409939" y="1398649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QCD</a:t>
            </a:r>
            <a:endParaRPr kumimoji="1" lang="ja-JP" altLang="en-US" sz="2800" b="1" dirty="0"/>
          </a:p>
        </p:txBody>
      </p:sp>
      <p:cxnSp>
        <p:nvCxnSpPr>
          <p:cNvPr id="116" name="直線矢印コネクタ 115">
            <a:extLst>
              <a:ext uri="{FF2B5EF4-FFF2-40B4-BE49-F238E27FC236}">
                <a16:creationId xmlns:a16="http://schemas.microsoft.com/office/drawing/2014/main" id="{EC585202-AA90-4CE3-8B76-A758626E1BD6}"/>
              </a:ext>
            </a:extLst>
          </p:cNvPr>
          <p:cNvCxnSpPr>
            <a:cxnSpLocks/>
          </p:cNvCxnSpPr>
          <p:nvPr/>
        </p:nvCxnSpPr>
        <p:spPr>
          <a:xfrm flipV="1">
            <a:off x="3891532" y="2422639"/>
            <a:ext cx="0" cy="1718232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6B193B1-1C8F-4D88-8BB5-0069DDC27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74" y="2443803"/>
            <a:ext cx="178858" cy="178858"/>
          </a:xfrm>
          <a:prstGeom prst="rect">
            <a:avLst/>
          </a:prstGeom>
        </p:spPr>
      </p:pic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013D2B72-0D53-439B-9587-CB805AD3CD30}"/>
              </a:ext>
            </a:extLst>
          </p:cNvPr>
          <p:cNvSpPr/>
          <p:nvPr/>
        </p:nvSpPr>
        <p:spPr>
          <a:xfrm rot="5400000">
            <a:off x="4623251" y="3350549"/>
            <a:ext cx="730859" cy="522127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E3733BE9-566A-4EF2-9FA2-9D56A84A632C}"/>
              </a:ext>
            </a:extLst>
          </p:cNvPr>
          <p:cNvSpPr txBox="1"/>
          <p:nvPr/>
        </p:nvSpPr>
        <p:spPr>
          <a:xfrm rot="3226523">
            <a:off x="4852674" y="3245438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E1455373-F5BE-4BC2-BEDF-6200434B8C58}"/>
              </a:ext>
            </a:extLst>
          </p:cNvPr>
          <p:cNvCxnSpPr>
            <a:cxnSpLocks/>
          </p:cNvCxnSpPr>
          <p:nvPr/>
        </p:nvCxnSpPr>
        <p:spPr>
          <a:xfrm flipH="1" flipV="1">
            <a:off x="4385904" y="2952197"/>
            <a:ext cx="733155" cy="606177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>
            <a:extLst>
              <a:ext uri="{FF2B5EF4-FFF2-40B4-BE49-F238E27FC236}">
                <a16:creationId xmlns:a16="http://schemas.microsoft.com/office/drawing/2014/main" id="{8C2EAB6C-F99A-4CAE-BF02-9DC14AFC14AC}"/>
              </a:ext>
            </a:extLst>
          </p:cNvPr>
          <p:cNvCxnSpPr>
            <a:cxnSpLocks/>
          </p:cNvCxnSpPr>
          <p:nvPr/>
        </p:nvCxnSpPr>
        <p:spPr>
          <a:xfrm flipV="1">
            <a:off x="4527694" y="2929546"/>
            <a:ext cx="436268" cy="567680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49B7BB7-2B42-45E7-9946-CEA155BDC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85" y="2834590"/>
            <a:ext cx="80433" cy="166158"/>
          </a:xfrm>
          <a:prstGeom prst="rect">
            <a:avLst/>
          </a:prstGeom>
        </p:spPr>
      </p:pic>
      <p:pic>
        <p:nvPicPr>
          <p:cNvPr id="124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89EDD17-7A41-4A95-A19A-AFB4C2BDC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21" y="2869779"/>
            <a:ext cx="130175" cy="185208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T-\mu_q&#10;\end{align*}&lt;/body&gt;&#10;  &lt;fcolor&gt;FFFFFFFF&lt;/fcolor&gt;&#10;  &lt;bcolor&gt;FFFFFFFF&lt;/bcolor&gt;&#10;  &lt;transparent&gt;True&lt;/transparent&gt;&#10;  &lt;resolution&gt;1800&lt;/resolution&gt;&#10;  &lt;imageh&gt;241&lt;/imageh&gt;&#10;  &lt;imagew&gt;715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EE6E747-D7ED-47F2-81B5-23942B86B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50" y="2204742"/>
            <a:ext cx="756708" cy="255058"/>
          </a:xfrm>
          <a:prstGeom prst="rect">
            <a:avLst/>
          </a:prstGeom>
        </p:spPr>
      </p:pic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T-1/m_q&#10;\end{align*}&lt;/body&gt;&#10;  &lt;fcolor&gt;FFFFFFFF&lt;/fcolor&gt;&#10;  &lt;bcolor&gt;FFFFFFFF&lt;/bcolor&gt;&#10;  &lt;transparent&gt;True&lt;/transparent&gt;&#10;  &lt;resolution&gt;1800&lt;/resolution&gt;&#10;  &lt;imageh&gt;259&lt;/imageh&gt;&#10;  &lt;imagew&gt;103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C5BC1561-CF37-443C-95CB-E6154073E0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07" y="2176067"/>
            <a:ext cx="1094317" cy="274108"/>
          </a:xfrm>
          <a:prstGeom prst="rect">
            <a:avLst/>
          </a:prstGeom>
        </p:spPr>
      </p:pic>
      <p:pic>
        <p:nvPicPr>
          <p:cNvPr id="131" name="TexTeXPicture" descr="&lt;?xml version=&quot;1.0&quot; encoding=&quot;utf-16&quot;?&gt;&#10;&lt;TeXTeX&gt;&#10;  &lt;preamble&gt;\documentclass{jarticle}&#10;\usepackage{amsmath}&#10;\pagestyle{empty}&lt;/preamble&gt;&#10;  &lt;body&gt;\begin{align*} &#10;\mu_q&#10;\end{align*}&lt;/body&gt;&#10;  &lt;fcolor&gt;FFFFFFFF&lt;/fcolor&gt;&#10;  &lt;bcolor&gt;FFFFFFFF&lt;/bcolor&gt;&#10;  &lt;transparent&gt;True&lt;/transparent&gt;&#10;  &lt;resolution&gt;1800&lt;/resolution&gt;&#10;  &lt;imageh&gt;181&lt;/imageh&gt;&#10;  &lt;imagew&gt;229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3A670801-F61A-4847-A02D-C5F97146FF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6" y="3669417"/>
            <a:ext cx="242358" cy="191558"/>
          </a:xfrm>
          <a:prstGeom prst="rect">
            <a:avLst/>
          </a:prstGeom>
        </p:spPr>
      </p:pic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5D077291-AC26-4B6A-AF03-C301BCA08886}"/>
              </a:ext>
            </a:extLst>
          </p:cNvPr>
          <p:cNvCxnSpPr>
            <a:cxnSpLocks/>
          </p:cNvCxnSpPr>
          <p:nvPr/>
        </p:nvCxnSpPr>
        <p:spPr>
          <a:xfrm>
            <a:off x="6455556" y="3979870"/>
            <a:ext cx="2093011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\begin{pmatrix}&#10;t \\ h&#10;\end{pmatrix}&#10;= M&#10;\begin{pmatrix}&#10;T \\ \mu_q&#10;\end{pmatrix}&#10;\end{align*}&lt;/body&gt;&#10;  &lt;fcolor&gt;FFFFFFFF&lt;/fcolor&gt;&#10;  &lt;bcolor&gt;FFFFFFFF&lt;/bcolor&gt;&#10;  &lt;transparent&gt;True&lt;/transparent&gt;&#10;  &lt;resolution&gt;1800&lt;/resolution&gt;&#10;  &lt;imageh&gt;746&lt;/imageh&gt;&#10;  &lt;imagew&gt;1715&lt;/imagew&gt;&#10;  &lt;scale&gt;50&lt;/scale&gt;&#10;  &lt;cursor&gt;81&lt;/cursor&gt;&#10;&lt;/TeXTeX&gt;">
            <a:extLst>
              <a:ext uri="{FF2B5EF4-FFF2-40B4-BE49-F238E27FC236}">
                <a16:creationId xmlns:a16="http://schemas.microsoft.com/office/drawing/2014/main" id="{45B239F6-F068-4664-AC87-7DD6B3684E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24" y="4435023"/>
            <a:ext cx="1496527" cy="650968"/>
          </a:xfrm>
          <a:prstGeom prst="rect">
            <a:avLst/>
          </a:prstGeom>
        </p:spPr>
      </p:pic>
      <p:pic>
        <p:nvPicPr>
          <p:cNvPr id="143" name="TexTeXPicture" descr="&lt;?xml version=&quot;1.0&quot; encoding=&quot;utf-16&quot;?&gt;&#10;&lt;TeXTeX&gt;&#10;  &lt;preamble&gt;\documentclass{jarticle}&#10;\usepackage{amsmath}&#10;\pagestyle{empty}&lt;/preamble&gt;&#10;  &lt;body&gt;\begin{align*} &#10;\begin{pmatrix}&#10;t \\ h&#10;\end{pmatrix}&#10;= M&#10;\begin{pmatrix}&#10;T \\ m_q^{-1}&#10;\end{pmatrix}&#10;\end{align*}&lt;/body&gt;&#10;  &lt;fcolor&gt;FFFFFFFF&lt;/fcolor&gt;&#10;  &lt;bcolor&gt;FFFFFFFF&lt;/bcolor&gt;&#10;  &lt;transparent&gt;True&lt;/transparent&gt;&#10;  &lt;resolution&gt;1800&lt;/resolution&gt;&#10;  &lt;imageh&gt;746&lt;/imageh&gt;&#10;  &lt;imagew&gt;1941&lt;/imagew&gt;&#10;  &lt;scale&gt;50&lt;/scale&gt;&#10;  &lt;cursor&gt;86&lt;/cursor&gt;&#10;&lt;/TeXTeX&gt;">
            <a:extLst>
              <a:ext uri="{FF2B5EF4-FFF2-40B4-BE49-F238E27FC236}">
                <a16:creationId xmlns:a16="http://schemas.microsoft.com/office/drawing/2014/main" id="{2B927004-5C27-469D-BC38-5C61DC0DB3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37" y="4435022"/>
            <a:ext cx="1680168" cy="645753"/>
          </a:xfrm>
          <a:prstGeom prst="rect">
            <a:avLst/>
          </a:prstGeom>
        </p:spPr>
      </p:pic>
      <p:pic>
        <p:nvPicPr>
          <p:cNvPr id="145" name="TexTeXPicture" descr="&lt;?xml version=&quot;1.0&quot; encoding=&quot;utf-16&quot;?&gt;&#10;&lt;TeXTeX&gt;&#10;  &lt;preamble&gt;\documentclass{jarticle}&#10;\usepackage{amsmath}&#10;\pagestyle{empty}&lt;/preamble&gt;&#10;  &lt;body&gt;\begin{align*} &#10;F_{\rm QCD}(T,\mu_q) = F_{\rm Ising}(M(T,\mu_q))&#10;\end{align*}&lt;/body&gt;&#10;  &lt;fcolor&gt;FFFFFFFF&lt;/fcolor&gt;&#10;  &lt;bcolor&gt;FFFFFFFF&lt;/bcolor&gt;&#10;  &lt;transparent&gt;True&lt;/transparent&gt;&#10;  &lt;resolution&gt;1800&lt;/resolution&gt;&#10;  &lt;imageh&gt;261&lt;/imageh&gt;&#10;  &lt;imagew&gt;3432&lt;/imagew&gt;&#10;  &lt;scale&gt;50&lt;/scale&gt;&#10;  &lt;cursor&gt;60&lt;/cursor&gt;&#10;&lt;/TeXTeX&gt;">
            <a:extLst>
              <a:ext uri="{FF2B5EF4-FFF2-40B4-BE49-F238E27FC236}">
                <a16:creationId xmlns:a16="http://schemas.microsoft.com/office/drawing/2014/main" id="{B2B2C312-FC63-47F3-8BDB-B1D21B6D2D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43" y="6174178"/>
            <a:ext cx="3632200" cy="276225"/>
          </a:xfrm>
          <a:prstGeom prst="rect">
            <a:avLst/>
          </a:prstGeom>
        </p:spPr>
      </p:pic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7A412583-3514-4D57-8AB9-1FBA330B80A7}"/>
              </a:ext>
            </a:extLst>
          </p:cNvPr>
          <p:cNvSpPr txBox="1"/>
          <p:nvPr/>
        </p:nvSpPr>
        <p:spPr>
          <a:xfrm>
            <a:off x="3798195" y="5600321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/>
              <a:t>Singular part:</a:t>
            </a:r>
            <a:endParaRPr kumimoji="1" lang="ja-JP" altLang="en-US" sz="2400" b="1" dirty="0"/>
          </a:p>
        </p:txBody>
      </p: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C1DA7493-98D1-4099-B008-0F8DFA407FE8}"/>
              </a:ext>
            </a:extLst>
          </p:cNvPr>
          <p:cNvCxnSpPr>
            <a:cxnSpLocks/>
          </p:cNvCxnSpPr>
          <p:nvPr/>
        </p:nvCxnSpPr>
        <p:spPr>
          <a:xfrm>
            <a:off x="3739132" y="3988471"/>
            <a:ext cx="2093011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98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角丸四角形 27">
            <a:extLst>
              <a:ext uri="{FF2B5EF4-FFF2-40B4-BE49-F238E27FC236}">
                <a16:creationId xmlns:a16="http://schemas.microsoft.com/office/drawing/2014/main" id="{B22D17D6-8EF2-4ED2-A7FF-04BE848E788D}"/>
              </a:ext>
            </a:extLst>
          </p:cNvPr>
          <p:cNvSpPr/>
          <p:nvPr/>
        </p:nvSpPr>
        <p:spPr>
          <a:xfrm>
            <a:off x="341377" y="1367457"/>
            <a:ext cx="8101584" cy="2375487"/>
          </a:xfrm>
          <a:prstGeom prst="roundRect">
            <a:avLst>
              <a:gd name="adj" fmla="val 10967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3A8C763-BBB2-4C6C-8B09-4CB603C5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Hopping Parameter Expansion 1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3F3EC9-C715-4CAF-A89D-B8FFCE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S_q = \sum_{x,y} \bar\psi_x M_{xy} \psi_y&#10;\end{align*}&lt;/body&gt;&#10;  &lt;fcolor&gt;FFFFFFFF&lt;/fcolor&gt;&#10;  &lt;bcolor&gt;FFFFFFFF&lt;/bcolor&gt;&#10;  &lt;transparent&gt;True&lt;/transparent&gt;&#10;  &lt;resolution&gt;1800&lt;/resolution&gt;&#10;  &lt;imageh&gt;558&lt;/imageh&gt;&#10;  &lt;imagew&gt;2003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B5EE8DD3-4DF2-41FB-B155-CD0DA285E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" y="2102471"/>
            <a:ext cx="2119842" cy="59054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5CB50A-BEA3-4D68-9ADD-199EF8F8D7EA}"/>
              </a:ext>
            </a:extLst>
          </p:cNvPr>
          <p:cNvSpPr txBox="1"/>
          <p:nvPr/>
        </p:nvSpPr>
        <p:spPr>
          <a:xfrm>
            <a:off x="521195" y="1380059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Wilson fermion </a:t>
            </a:r>
            <a:endParaRPr kumimoji="1" lang="ja-JP" altLang="en-US" sz="2800" b="1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kappa \sim \frac1{2m_q a}&#10;\end{align*}&lt;/body&gt;&#10;  &lt;fcolor&gt;FFFFFFFF&lt;/fcolor&gt;&#10;  &lt;bcolor&gt;FFFFFFFF&lt;/bcolor&gt;&#10;  &lt;transparent&gt;True&lt;/transparent&gt;&#10;  &lt;resolution&gt;1800&lt;/resolution&gt;&#10;  &lt;imageh&gt;574&lt;/imageh&gt;&#10;  &lt;imagew&gt;1077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72BC5EB6-202A-41FA-AA8E-C34534134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57" y="2031365"/>
            <a:ext cx="1005840" cy="536074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M_{xy} = \delta_{xy} - \kappa B_{xy}&#10;\end{align*}&lt;/body&gt;&#10;  &lt;fcolor&gt;FFFFFFFF&lt;/fcolor&gt;&#10;  &lt;bcolor&gt;FFFFFFFF&lt;/bcolor&gt;&#10;  &lt;transparent&gt;True&lt;/transparent&gt;&#10;  &lt;resolution&gt;1800&lt;/resolution&gt;&#10;  &lt;imageh&gt;251&lt;/imageh&gt;&#10;  &lt;imagew&gt;1988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53CEE179-043F-4D22-80CE-C7CEFFA02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" y="2826270"/>
            <a:ext cx="2103967" cy="26564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 = \frac1Z \int {\cal D}U_\mu {\cal O} e^{-S_g + \ln\det M(\kappa)}&#10;\end{align*}&lt;/body&gt;&#10;  &lt;fcolor&gt;FFFFFFFF&lt;/fcolor&gt;&#10;  &lt;bcolor&gt;FFFFFFFF&lt;/bcolor&gt;&#10;  &lt;transparent&gt;True&lt;/transparent&gt;&#10;  &lt;resolution&gt;1800&lt;/resolution&gt;&#10;  &lt;imageh&gt;553&lt;/imageh&gt;&#10;  &lt;imagew&gt;3615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3D914C69-D2F4-4E69-A739-E6842CC71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24309"/>
            <a:ext cx="4440379" cy="679261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ln\det M(\kappa) = -\sum_{n=1}^\infty \frac1{n} {\rm tr} [B^n] \kappa^n&#10;\end{align*}&lt;/body&gt;&#10;  &lt;fcolor&gt;FFFFFFFF&lt;/fcolor&gt;&#10;  &lt;bcolor&gt;FFFFFFFF&lt;/bcolor&gt;&#10;  &lt;transparent&gt;True&lt;/transparent&gt;&#10;  &lt;resolution&gt;1800&lt;/resolution&gt;&#10;  &lt;imageh&gt;680&lt;/imageh&gt;&#10;  &lt;imagew&gt;3356&lt;/imagew&gt;&#10;  &lt;scale&gt;50&lt;/scale&gt;&#10;  &lt;cursor&gt;80&lt;/cursor&gt;&#10;&lt;/TeXTeX&gt;">
            <a:extLst>
              <a:ext uri="{FF2B5EF4-FFF2-40B4-BE49-F238E27FC236}">
                <a16:creationId xmlns:a16="http://schemas.microsoft.com/office/drawing/2014/main" id="{98988F48-C3DA-47E1-BB08-E5738FC7B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06" y="4625101"/>
            <a:ext cx="3551767" cy="71966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B_{xy} = \sum_{\mu=1}^4 \Big[ (1-\gamma_\mu ) U_{x,\mu} \delta_{y,x+\hat\mu} + (1+\gamma_\mu) U_{y,\mu}^\dagger \delta_{y,x-\hat\mu} \Big]&#10;\end{align*}&lt;/body&gt;&#10;  &lt;fcolor&gt;FFFFFFFF&lt;/fcolor&gt;&#10;  &lt;bcolor&gt;FFFFFFFF&lt;/bcolor&gt;&#10;  &lt;transparent&gt;True&lt;/transparent&gt;&#10;  &lt;resolution&gt;1800&lt;/resolution&gt;&#10;  &lt;imageh&gt;753&lt;/imageh&gt;&#10;  &lt;imagew&gt;5715&lt;/imagew&gt;&#10;  &lt;scale&gt;50&lt;/scale&gt;&#10;  &lt;cursor&gt;88&lt;/cursor&gt;&#10;&lt;/TeXTeX&gt;">
            <a:extLst>
              <a:ext uri="{FF2B5EF4-FFF2-40B4-BE49-F238E27FC236}">
                <a16:creationId xmlns:a16="http://schemas.microsoft.com/office/drawing/2014/main" id="{85E1DCCB-D761-499A-BC95-B7B04A0C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06" y="2618551"/>
            <a:ext cx="4440379" cy="585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8DAB84A-8B28-41A0-B545-D116F6C39B0F}"/>
                  </a:ext>
                </a:extLst>
              </p:cNvPr>
              <p:cNvSpPr txBox="1"/>
              <p:nvPr/>
            </p:nvSpPr>
            <p:spPr>
              <a:xfrm>
                <a:off x="4107160" y="3208000"/>
                <a:ext cx="3904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nonzero only for neighboring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8DAB84A-8B28-41A0-B545-D116F6C39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60" y="3208000"/>
                <a:ext cx="3904017" cy="400110"/>
              </a:xfrm>
              <a:prstGeom prst="rect">
                <a:avLst/>
              </a:prstGeom>
              <a:blipFill>
                <a:blip r:embed="rId8"/>
                <a:stretch>
                  <a:fillRect l="-1719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下矢印 269">
            <a:extLst>
              <a:ext uri="{FF2B5EF4-FFF2-40B4-BE49-F238E27FC236}">
                <a16:creationId xmlns:a16="http://schemas.microsoft.com/office/drawing/2014/main" id="{27D151C3-7D3D-4A08-8EAA-95E05CDBD171}"/>
              </a:ext>
            </a:extLst>
          </p:cNvPr>
          <p:cNvSpPr/>
          <p:nvPr/>
        </p:nvSpPr>
        <p:spPr>
          <a:xfrm rot="16200000">
            <a:off x="3805818" y="3171934"/>
            <a:ext cx="265748" cy="336936"/>
          </a:xfrm>
          <a:prstGeom prst="ben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3" name="下矢印 269">
            <a:extLst>
              <a:ext uri="{FF2B5EF4-FFF2-40B4-BE49-F238E27FC236}">
                <a16:creationId xmlns:a16="http://schemas.microsoft.com/office/drawing/2014/main" id="{D86AC4E6-0E7F-4454-98DB-987DB251787F}"/>
              </a:ext>
            </a:extLst>
          </p:cNvPr>
          <p:cNvSpPr/>
          <p:nvPr/>
        </p:nvSpPr>
        <p:spPr>
          <a:xfrm rot="10800000">
            <a:off x="4087328" y="4509656"/>
            <a:ext cx="464469" cy="230890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696B930-CD5E-46C3-ABA2-464623D1BC8F}"/>
              </a:ext>
            </a:extLst>
          </p:cNvPr>
          <p:cNvGrpSpPr/>
          <p:nvPr/>
        </p:nvGrpSpPr>
        <p:grpSpPr>
          <a:xfrm>
            <a:off x="4973248" y="5460213"/>
            <a:ext cx="3384367" cy="1347331"/>
            <a:chOff x="1955728" y="2943653"/>
            <a:chExt cx="3384367" cy="1347331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AA9B7FFF-350A-473B-88EC-54368AA4A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55728" y="2943653"/>
              <a:ext cx="3384367" cy="13473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0293D60B-2964-4247-965A-8A8A72D3E859}"/>
                    </a:ext>
                  </a:extLst>
                </p:cNvPr>
                <p:cNvSpPr/>
                <p:nvPr/>
              </p:nvSpPr>
              <p:spPr>
                <a:xfrm>
                  <a:off x="3962400" y="3381181"/>
                  <a:ext cx="1219200" cy="3291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ja-JP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0293D60B-2964-4247-965A-8A8A72D3E8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381181"/>
                  <a:ext cx="1219200" cy="329184"/>
                </a:xfrm>
                <a:prstGeom prst="rect">
                  <a:avLst/>
                </a:prstGeom>
                <a:blipFill>
                  <a:blip r:embed="rId10"/>
                  <a:stretch>
                    <a:fillRect b="-3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655E590-7E3F-4FAF-A49B-17A8012B5FFE}"/>
                  </a:ext>
                </a:extLst>
              </p:cNvPr>
              <p:cNvSpPr txBox="1"/>
              <p:nvPr/>
            </p:nvSpPr>
            <p:spPr>
              <a:xfrm>
                <a:off x="1979422" y="5533713"/>
                <a:ext cx="34015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i="0" dirty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kumimoji="1" lang="en-US" altLang="ja-JP" sz="2400" dirty="0"/>
                  <a:t>is given by the closed trajectories</a:t>
                </a:r>
                <a:r>
                  <a:rPr lang="en-US" altLang="ja-JP" sz="2400" dirty="0"/>
                  <a:t> of length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655E590-7E3F-4FAF-A49B-17A8012B5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422" y="5533713"/>
                <a:ext cx="3401568" cy="1200329"/>
              </a:xfrm>
              <a:prstGeom prst="rect">
                <a:avLst/>
              </a:prstGeom>
              <a:blipFill>
                <a:blip r:embed="rId11"/>
                <a:stretch>
                  <a:fillRect l="-2867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38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D2D3B3A3-5D1B-40E8-AAFC-771143D6ABD4}"/>
              </a:ext>
            </a:extLst>
          </p:cNvPr>
          <p:cNvSpPr/>
          <p:nvPr/>
        </p:nvSpPr>
        <p:spPr>
          <a:xfrm>
            <a:off x="4068305" y="3191896"/>
            <a:ext cx="1214472" cy="784043"/>
          </a:xfrm>
          <a:prstGeom prst="wedgeRoundRectCallout">
            <a:avLst>
              <a:gd name="adj1" fmla="val -70249"/>
              <a:gd name="adj2" fmla="val 48109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55DA5D-6EBE-4661-9C5C-7E974595128C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64405043-1A22-2149-9CAB-D0840F6F5D96}"/>
                  </a:ext>
                </a:extLst>
              </p:cNvPr>
              <p:cNvSpPr/>
              <p:nvPr/>
            </p:nvSpPr>
            <p:spPr>
              <a:xfrm>
                <a:off x="5160730" y="3746542"/>
                <a:ext cx="649129" cy="469846"/>
              </a:xfrm>
              <a:prstGeom prst="roundRect">
                <a:avLst/>
              </a:prstGeom>
              <a:solidFill>
                <a:srgbClr val="20575F">
                  <a:alpha val="70000"/>
                </a:srgbClr>
              </a:solidFill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64405043-1A22-2149-9CAB-D0840F6F5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730" y="3746542"/>
                <a:ext cx="649129" cy="4698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D2D3B3A3-5D1B-40E8-AAFC-771143D6ABD4}"/>
              </a:ext>
            </a:extLst>
          </p:cNvPr>
          <p:cNvSpPr/>
          <p:nvPr/>
        </p:nvSpPr>
        <p:spPr>
          <a:xfrm>
            <a:off x="4068305" y="3191896"/>
            <a:ext cx="1214472" cy="784043"/>
          </a:xfrm>
          <a:prstGeom prst="wedgeRoundRectCallout">
            <a:avLst>
              <a:gd name="adj1" fmla="val -70249"/>
              <a:gd name="adj2" fmla="val 48109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B12A6D-B9FD-474A-B410-9F25B7DD35FA}"/>
              </a:ext>
            </a:extLst>
          </p:cNvPr>
          <p:cNvSpPr/>
          <p:nvPr/>
        </p:nvSpPr>
        <p:spPr>
          <a:xfrm>
            <a:off x="4604342" y="5416757"/>
            <a:ext cx="204327" cy="356384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7CCF065-1D0D-4A19-8A3E-61BE7C751A96}"/>
              </a:ext>
            </a:extLst>
          </p:cNvPr>
          <p:cNvSpPr/>
          <p:nvPr/>
        </p:nvSpPr>
        <p:spPr>
          <a:xfrm>
            <a:off x="4635019" y="537232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19B17319-CD12-4BA8-9B51-EF0731AAA5EB}"/>
              </a:ext>
            </a:extLst>
          </p:cNvPr>
          <p:cNvSpPr/>
          <p:nvPr/>
        </p:nvSpPr>
        <p:spPr>
          <a:xfrm>
            <a:off x="4706505" y="4242699"/>
            <a:ext cx="1976411" cy="784043"/>
          </a:xfrm>
          <a:prstGeom prst="wedgeRoundRectCallout">
            <a:avLst>
              <a:gd name="adj1" fmla="val -42660"/>
              <a:gd name="adj2" fmla="val 89838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Another CP?</a:t>
            </a:r>
          </a:p>
          <a:p>
            <a:pPr algn="r"/>
            <a:r>
              <a:rPr kumimoji="1" lang="en-US" altLang="ja-JP" dirty="0">
                <a:solidFill>
                  <a:srgbClr val="FFFF00"/>
                </a:solidFill>
              </a:rPr>
              <a:t>MK+ (2002)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5172E09-EC7F-4667-AE9C-5866D4BAFF33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5A5892-2112-4F94-9D03-DA42B11142F7}"/>
              </a:ext>
            </a:extLst>
          </p:cNvPr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657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DA09DA1-CB25-49BB-879D-4763473541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Varying Quark Masses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DA09DA1-CB25-49BB-879D-476347354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A02803-E85C-4A1B-AE89-0F4F23B2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602A24-22C4-47FE-BFE5-3EA154FE4809}"/>
              </a:ext>
            </a:extLst>
          </p:cNvPr>
          <p:cNvSpPr txBox="1"/>
          <p:nvPr/>
        </p:nvSpPr>
        <p:spPr>
          <a:xfrm>
            <a:off x="427839" y="1298056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Columbia plot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/>
              <p:nvPr/>
            </p:nvSpPr>
            <p:spPr>
              <a:xfrm>
                <a:off x="767080" y="1753321"/>
                <a:ext cx="3838743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= or</a:t>
                </a:r>
                <a:r>
                  <a:rPr kumimoji="1" lang="en-US" altLang="ja-JP" sz="2400" dirty="0"/>
                  <a:t>der of phase tr. </a:t>
                </a:r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" y="1753321"/>
                <a:ext cx="3838743" cy="490199"/>
              </a:xfrm>
              <a:prstGeom prst="rect">
                <a:avLst/>
              </a:prstGeom>
              <a:blipFill>
                <a:blip r:embed="rId4"/>
                <a:stretch>
                  <a:fillRect l="-2540" t="-8750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407667-EE3B-4C62-8EE5-81FD6286E934}"/>
              </a:ext>
            </a:extLst>
          </p:cNvPr>
          <p:cNvSpPr txBox="1"/>
          <p:nvPr/>
        </p:nvSpPr>
        <p:spPr>
          <a:xfrm>
            <a:off x="4855759" y="1298056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Example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6ACE865-8616-4E1F-BDB9-926D400DE4B0}"/>
                  </a:ext>
                </a:extLst>
              </p:cNvPr>
              <p:cNvSpPr txBox="1"/>
              <p:nvPr/>
            </p:nvSpPr>
            <p:spPr>
              <a:xfrm>
                <a:off x="5348377" y="1748361"/>
                <a:ext cx="3166973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Phase diagram </a:t>
                </a:r>
              </a:p>
              <a:p>
                <a:r>
                  <a:rPr kumimoji="1" lang="en-US" altLang="ja-JP" sz="2400" dirty="0"/>
                  <a:t>in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plane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6ACE865-8616-4E1F-BDB9-926D400DE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377" y="1748361"/>
                <a:ext cx="3166973" cy="859531"/>
              </a:xfrm>
              <a:prstGeom prst="rect">
                <a:avLst/>
              </a:prstGeom>
              <a:blipFill>
                <a:blip r:embed="rId7"/>
                <a:stretch>
                  <a:fillRect l="-2885" t="-5674" b="-127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角丸四角形 165">
            <a:extLst>
              <a:ext uri="{FF2B5EF4-FFF2-40B4-BE49-F238E27FC236}">
                <a16:creationId xmlns:a16="http://schemas.microsoft.com/office/drawing/2014/main" id="{DD276764-B658-498A-AE5A-82AE0C23310D}"/>
              </a:ext>
            </a:extLst>
          </p:cNvPr>
          <p:cNvSpPr/>
          <p:nvPr/>
        </p:nvSpPr>
        <p:spPr>
          <a:xfrm>
            <a:off x="839023" y="6169631"/>
            <a:ext cx="7609932" cy="611268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8FBD244-1031-43B2-AC04-5382E12C142B}"/>
                  </a:ext>
                </a:extLst>
              </p:cNvPr>
              <p:cNvSpPr txBox="1"/>
              <p:nvPr/>
            </p:nvSpPr>
            <p:spPr>
              <a:xfrm>
                <a:off x="1017468" y="6224728"/>
                <a:ext cx="760993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Various orders of phase transition with a variation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8FBD244-1031-43B2-AC04-5382E12C1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68" y="6224728"/>
                <a:ext cx="7609933" cy="490199"/>
              </a:xfrm>
              <a:prstGeom prst="rect">
                <a:avLst/>
              </a:prstGeom>
              <a:blipFill>
                <a:blip r:embed="rId8"/>
                <a:stretch>
                  <a:fillRect l="-1282" t="-864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D35983F-6F36-47EE-8E33-EA46859A80F8}"/>
              </a:ext>
            </a:extLst>
          </p:cNvPr>
          <p:cNvCxnSpPr/>
          <p:nvPr/>
        </p:nvCxnSpPr>
        <p:spPr>
          <a:xfrm>
            <a:off x="6270313" y="3226679"/>
            <a:ext cx="0" cy="188953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0B78D62-ABF9-4D97-8B36-5A45645B18C2}"/>
              </a:ext>
            </a:extLst>
          </p:cNvPr>
          <p:cNvCxnSpPr>
            <a:cxnSpLocks/>
          </p:cNvCxnSpPr>
          <p:nvPr/>
        </p:nvCxnSpPr>
        <p:spPr>
          <a:xfrm>
            <a:off x="5339988" y="5116215"/>
            <a:ext cx="267015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A4C9BB1-3EAF-4548-8EBD-F2F0C9C49025}"/>
              </a:ext>
            </a:extLst>
          </p:cNvPr>
          <p:cNvCxnSpPr>
            <a:cxnSpLocks/>
          </p:cNvCxnSpPr>
          <p:nvPr/>
        </p:nvCxnSpPr>
        <p:spPr>
          <a:xfrm flipV="1">
            <a:off x="5492388" y="3031511"/>
            <a:ext cx="0" cy="2237104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0C3545F-BE57-4D6C-9316-681FE4CA1C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30" y="3137250"/>
            <a:ext cx="178858" cy="178858"/>
          </a:xfrm>
          <a:prstGeom prst="rect">
            <a:avLst/>
          </a:prstGeom>
        </p:spPr>
      </p:pic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501060C-237F-4869-8E1E-6B37EC25058C}"/>
              </a:ext>
            </a:extLst>
          </p:cNvPr>
          <p:cNvSpPr/>
          <p:nvPr/>
        </p:nvSpPr>
        <p:spPr>
          <a:xfrm flipH="1" flipV="1">
            <a:off x="5492384" y="4254415"/>
            <a:ext cx="451213" cy="13361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572269-1E27-457C-84A3-B8F2A1F7EE45}"/>
              </a:ext>
            </a:extLst>
          </p:cNvPr>
          <p:cNvSpPr txBox="1"/>
          <p:nvPr/>
        </p:nvSpPr>
        <p:spPr>
          <a:xfrm rot="20591834">
            <a:off x="5408400" y="4245982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m_q&#10;\end{align*}&lt;/body&gt;&#10;  &lt;fcolor&gt;FFFFFFFF&lt;/fcolor&gt;&#10;  &lt;bcolor&gt;FFFFFFFF&lt;/bcolor&gt;&#10;  &lt;transparent&gt;True&lt;/transparent&gt;&#10;  &lt;resolution&gt;1800&lt;/resolution&gt;&#10;  &lt;imageh&gt;181&lt;/imageh&gt;&#10;  &lt;imagew&gt;299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9DECA31E-88DC-46E0-9EE5-100E0FFE25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39" y="5251667"/>
            <a:ext cx="316442" cy="191558"/>
          </a:xfrm>
          <a:prstGeom prst="rect">
            <a:avLst/>
          </a:prstGeom>
        </p:spPr>
      </p:pic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6CEFA3C-07A6-447D-8936-9E1A859F5983}"/>
              </a:ext>
            </a:extLst>
          </p:cNvPr>
          <p:cNvSpPr/>
          <p:nvPr/>
        </p:nvSpPr>
        <p:spPr>
          <a:xfrm>
            <a:off x="7038408" y="3761347"/>
            <a:ext cx="554737" cy="208344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E424B3E-2DE9-4120-A025-CD883EBB1685}"/>
              </a:ext>
            </a:extLst>
          </p:cNvPr>
          <p:cNvCxnSpPr/>
          <p:nvPr/>
        </p:nvCxnSpPr>
        <p:spPr>
          <a:xfrm>
            <a:off x="7593145" y="3226679"/>
            <a:ext cx="0" cy="1889536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m_q=\infty&#10;\end{align*}&lt;/body&gt;&#10;  &lt;fcolor&gt;FFFFFFFF&lt;/fcolor&gt;&#10;  &lt;bcolor&gt;FFFFFFFF&lt;/bcolor&gt;&#10;  &lt;transparent&gt;True&lt;/transparent&gt;&#10;  &lt;resolution&gt;1800&lt;/resolution&gt;&#10;  &lt;imageh&gt;181&lt;/imageh&gt;&#10;  &lt;imagew&gt;888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94D02DDE-690C-486C-9349-3B57460FF7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1675" y="4284677"/>
            <a:ext cx="939799" cy="191558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8551F02-C440-4390-9E6B-63ACB1B4906A}"/>
              </a:ext>
            </a:extLst>
          </p:cNvPr>
          <p:cNvSpPr txBox="1"/>
          <p:nvPr/>
        </p:nvSpPr>
        <p:spPr>
          <a:xfrm rot="20263672">
            <a:off x="6851866" y="3410480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18EBE0C-33DA-40BA-9820-83D43837DA52}"/>
              </a:ext>
            </a:extLst>
          </p:cNvPr>
          <p:cNvSpPr/>
          <p:nvPr/>
        </p:nvSpPr>
        <p:spPr>
          <a:xfrm>
            <a:off x="5557941" y="3007181"/>
            <a:ext cx="1214472" cy="1027087"/>
          </a:xfrm>
          <a:custGeom>
            <a:avLst/>
            <a:gdLst>
              <a:gd name="connsiteX0" fmla="*/ 130676 w 1214472"/>
              <a:gd name="connsiteY0" fmla="*/ 0 h 1027087"/>
              <a:gd name="connsiteX1" fmla="*/ 708442 w 1214472"/>
              <a:gd name="connsiteY1" fmla="*/ 0 h 1027087"/>
              <a:gd name="connsiteX2" fmla="*/ 1012060 w 1214472"/>
              <a:gd name="connsiteY2" fmla="*/ 0 h 1027087"/>
              <a:gd name="connsiteX3" fmla="*/ 1083796 w 1214472"/>
              <a:gd name="connsiteY3" fmla="*/ 0 h 1027087"/>
              <a:gd name="connsiteX4" fmla="*/ 1214472 w 1214472"/>
              <a:gd name="connsiteY4" fmla="*/ 130676 h 1027087"/>
              <a:gd name="connsiteX5" fmla="*/ 1214472 w 1214472"/>
              <a:gd name="connsiteY5" fmla="*/ 457358 h 1027087"/>
              <a:gd name="connsiteX6" fmla="*/ 1214472 w 1214472"/>
              <a:gd name="connsiteY6" fmla="*/ 653367 h 1027087"/>
              <a:gd name="connsiteX7" fmla="*/ 1083796 w 1214472"/>
              <a:gd name="connsiteY7" fmla="*/ 784043 h 1027087"/>
              <a:gd name="connsiteX8" fmla="*/ 1012060 w 1214472"/>
              <a:gd name="connsiteY8" fmla="*/ 784043 h 1027087"/>
              <a:gd name="connsiteX9" fmla="*/ 1207999 w 1214472"/>
              <a:gd name="connsiteY9" fmla="*/ 884879 h 1027087"/>
              <a:gd name="connsiteX10" fmla="*/ 708442 w 1214472"/>
              <a:gd name="connsiteY10" fmla="*/ 784043 h 1027087"/>
              <a:gd name="connsiteX11" fmla="*/ 461935 w 1214472"/>
              <a:gd name="connsiteY11" fmla="*/ 784043 h 1027087"/>
              <a:gd name="connsiteX12" fmla="*/ 440364 w 1214472"/>
              <a:gd name="connsiteY12" fmla="*/ 1027087 h 1027087"/>
              <a:gd name="connsiteX13" fmla="*/ 249704 w 1214472"/>
              <a:gd name="connsiteY13" fmla="*/ 784043 h 1027087"/>
              <a:gd name="connsiteX14" fmla="*/ 130676 w 1214472"/>
              <a:gd name="connsiteY14" fmla="*/ 784043 h 1027087"/>
              <a:gd name="connsiteX15" fmla="*/ 0 w 1214472"/>
              <a:gd name="connsiteY15" fmla="*/ 653367 h 1027087"/>
              <a:gd name="connsiteX16" fmla="*/ 0 w 1214472"/>
              <a:gd name="connsiteY16" fmla="*/ 457358 h 1027087"/>
              <a:gd name="connsiteX17" fmla="*/ 0 w 1214472"/>
              <a:gd name="connsiteY17" fmla="*/ 130676 h 1027087"/>
              <a:gd name="connsiteX18" fmla="*/ 130676 w 1214472"/>
              <a:gd name="connsiteY18" fmla="*/ 0 h 102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4472" h="1027087">
                <a:moveTo>
                  <a:pt x="130676" y="0"/>
                </a:moveTo>
                <a:lnTo>
                  <a:pt x="708442" y="0"/>
                </a:lnTo>
                <a:lnTo>
                  <a:pt x="1012060" y="0"/>
                </a:lnTo>
                <a:lnTo>
                  <a:pt x="1083796" y="0"/>
                </a:lnTo>
                <a:cubicBezTo>
                  <a:pt x="1155966" y="0"/>
                  <a:pt x="1214472" y="58506"/>
                  <a:pt x="1214472" y="130676"/>
                </a:cubicBezTo>
                <a:lnTo>
                  <a:pt x="1214472" y="457358"/>
                </a:lnTo>
                <a:lnTo>
                  <a:pt x="1214472" y="653367"/>
                </a:lnTo>
                <a:cubicBezTo>
                  <a:pt x="1214472" y="725537"/>
                  <a:pt x="1155966" y="784043"/>
                  <a:pt x="1083796" y="784043"/>
                </a:cubicBezTo>
                <a:lnTo>
                  <a:pt x="1012060" y="784043"/>
                </a:lnTo>
                <a:lnTo>
                  <a:pt x="1207999" y="884879"/>
                </a:lnTo>
                <a:lnTo>
                  <a:pt x="708442" y="784043"/>
                </a:lnTo>
                <a:lnTo>
                  <a:pt x="461935" y="784043"/>
                </a:lnTo>
                <a:lnTo>
                  <a:pt x="440364" y="1027087"/>
                </a:lnTo>
                <a:lnTo>
                  <a:pt x="249704" y="784043"/>
                </a:lnTo>
                <a:lnTo>
                  <a:pt x="130676" y="784043"/>
                </a:lnTo>
                <a:cubicBezTo>
                  <a:pt x="58506" y="784043"/>
                  <a:pt x="0" y="725537"/>
                  <a:pt x="0" y="653367"/>
                </a:cubicBezTo>
                <a:lnTo>
                  <a:pt x="0" y="457358"/>
                </a:lnTo>
                <a:lnTo>
                  <a:pt x="0" y="130676"/>
                </a:lnTo>
                <a:cubicBezTo>
                  <a:pt x="0" y="58506"/>
                  <a:pt x="58506" y="0"/>
                  <a:pt x="130676" y="0"/>
                </a:cubicBez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7A68247-1A3B-4BA4-8FB1-7E01B3A2E70F}"/>
              </a:ext>
            </a:extLst>
          </p:cNvPr>
          <p:cNvSpPr txBox="1"/>
          <p:nvPr/>
        </p:nvSpPr>
        <p:spPr>
          <a:xfrm>
            <a:off x="5555420" y="2985979"/>
            <a:ext cx="1214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Critical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Point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N_f=3&#10;\end{align*}&lt;/body&gt;&#10;  &lt;fcolor&gt;FFFFFFFF&lt;/fcolor&gt;&#10;  &lt;bcolor&gt;FFFFFFFF&lt;/bcolor&gt;&#10;  &lt;transparent&gt;True&lt;/transparent&gt;&#10;  &lt;resolution&gt;1800&lt;/resolution&gt;&#10;  &lt;imageh&gt;243&lt;/imageh&gt;&#10;  &lt;imagew&gt;76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B68298FA-187C-4E11-9183-34AD142690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2662997"/>
            <a:ext cx="810683" cy="2571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im m_q^{\rm phys}&#10;\end{align*}&lt;/body&gt;&#10;  &lt;fcolor&gt;FFFFFFFF&lt;/fcolor&gt;&#10;  &lt;bcolor&gt;FFFFFFFF&lt;/bcolor&gt;&#10;  &lt;transparent&gt;True&lt;/transparent&gt;&#10;  &lt;resolution&gt;1800&lt;/resolution&gt;&#10;  &lt;imageh&gt;320&lt;/imageh&gt;&#10;  &lt;imagew&gt;857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B4EF5CFA-C616-49E7-95A8-C15E64B2D4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36" y="5171312"/>
            <a:ext cx="906992" cy="33866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1A0E048-7CEB-44BC-911B-6393DEFAB2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63" y="5200177"/>
            <a:ext cx="110067" cy="176742"/>
          </a:xfrm>
          <a:prstGeom prst="rect">
            <a:avLst/>
          </a:prstGeom>
        </p:spPr>
      </p:pic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41FFD55B-E71E-4302-BD24-32E0B90970C0}"/>
              </a:ext>
            </a:extLst>
          </p:cNvPr>
          <p:cNvGrpSpPr/>
          <p:nvPr/>
        </p:nvGrpSpPr>
        <p:grpSpPr>
          <a:xfrm>
            <a:off x="745713" y="1807103"/>
            <a:ext cx="3737484" cy="3906107"/>
            <a:chOff x="502832" y="1705811"/>
            <a:chExt cx="3737484" cy="3906107"/>
          </a:xfrm>
        </p:grpSpPr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37C029DB-13FE-4D3E-A052-3101ADC7800D}"/>
                </a:ext>
              </a:extLst>
            </p:cNvPr>
            <p:cNvSpPr/>
            <p:nvPr/>
          </p:nvSpPr>
          <p:spPr>
            <a:xfrm>
              <a:off x="502832" y="2298617"/>
              <a:ext cx="3480039" cy="331330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部分円 46">
              <a:extLst>
                <a:ext uri="{FF2B5EF4-FFF2-40B4-BE49-F238E27FC236}">
                  <a16:creationId xmlns:a16="http://schemas.microsoft.com/office/drawing/2014/main" id="{F33F9179-1678-4830-B976-290FA824D359}"/>
                </a:ext>
              </a:extLst>
            </p:cNvPr>
            <p:cNvSpPr/>
            <p:nvPr/>
          </p:nvSpPr>
          <p:spPr>
            <a:xfrm>
              <a:off x="3186030" y="1705811"/>
              <a:ext cx="1054286" cy="1508455"/>
            </a:xfrm>
            <a:prstGeom prst="pie">
              <a:avLst>
                <a:gd name="adj1" fmla="val 5375464"/>
                <a:gd name="adj2" fmla="val 10772040"/>
              </a:avLst>
            </a:prstGeom>
            <a:solidFill>
              <a:srgbClr val="E3D8C4"/>
            </a:solidFill>
            <a:ln w="25400">
              <a:solidFill>
                <a:srgbClr val="958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A97320AE-E5A4-40FA-A7D6-03925500E6A9}"/>
                </a:ext>
              </a:extLst>
            </p:cNvPr>
            <p:cNvSpPr/>
            <p:nvPr/>
          </p:nvSpPr>
          <p:spPr>
            <a:xfrm>
              <a:off x="1018349" y="3779285"/>
              <a:ext cx="197643" cy="711324"/>
            </a:xfrm>
            <a:custGeom>
              <a:avLst/>
              <a:gdLst>
                <a:gd name="connsiteX0" fmla="*/ 18321 w 285087"/>
                <a:gd name="connsiteY0" fmla="*/ 64293 h 720491"/>
                <a:gd name="connsiteX1" fmla="*/ 27846 w 285087"/>
                <a:gd name="connsiteY1" fmla="*/ 666750 h 720491"/>
                <a:gd name="connsiteX2" fmla="*/ 282640 w 285087"/>
                <a:gd name="connsiteY2" fmla="*/ 657225 h 720491"/>
                <a:gd name="connsiteX3" fmla="*/ 154052 w 285087"/>
                <a:gd name="connsiteY3" fmla="*/ 366712 h 720491"/>
                <a:gd name="connsiteX4" fmla="*/ 108808 w 285087"/>
                <a:gd name="connsiteY4" fmla="*/ 0 h 720491"/>
                <a:gd name="connsiteX0" fmla="*/ 6704 w 273470"/>
                <a:gd name="connsiteY0" fmla="*/ 64293 h 741170"/>
                <a:gd name="connsiteX1" fmla="*/ 16229 w 273470"/>
                <a:gd name="connsiteY1" fmla="*/ 666750 h 741170"/>
                <a:gd name="connsiteX2" fmla="*/ 271023 w 273470"/>
                <a:gd name="connsiteY2" fmla="*/ 657225 h 741170"/>
                <a:gd name="connsiteX3" fmla="*/ 142435 w 273470"/>
                <a:gd name="connsiteY3" fmla="*/ 366712 h 741170"/>
                <a:gd name="connsiteX4" fmla="*/ 97191 w 273470"/>
                <a:gd name="connsiteY4" fmla="*/ 0 h 741170"/>
                <a:gd name="connsiteX0" fmla="*/ 0 w 266766"/>
                <a:gd name="connsiteY0" fmla="*/ 64293 h 741170"/>
                <a:gd name="connsiteX1" fmla="*/ 9525 w 266766"/>
                <a:gd name="connsiteY1" fmla="*/ 666750 h 741170"/>
                <a:gd name="connsiteX2" fmla="*/ 264319 w 266766"/>
                <a:gd name="connsiteY2" fmla="*/ 657225 h 741170"/>
                <a:gd name="connsiteX3" fmla="*/ 135731 w 266766"/>
                <a:gd name="connsiteY3" fmla="*/ 366712 h 741170"/>
                <a:gd name="connsiteX4" fmla="*/ 90487 w 266766"/>
                <a:gd name="connsiteY4" fmla="*/ 0 h 741170"/>
                <a:gd name="connsiteX0" fmla="*/ 0 w 269572"/>
                <a:gd name="connsiteY0" fmla="*/ 64293 h 755741"/>
                <a:gd name="connsiteX1" fmla="*/ 9525 w 269572"/>
                <a:gd name="connsiteY1" fmla="*/ 666750 h 755741"/>
                <a:gd name="connsiteX2" fmla="*/ 264319 w 269572"/>
                <a:gd name="connsiteY2" fmla="*/ 657225 h 755741"/>
                <a:gd name="connsiteX3" fmla="*/ 135731 w 269572"/>
                <a:gd name="connsiteY3" fmla="*/ 366712 h 755741"/>
                <a:gd name="connsiteX4" fmla="*/ 90487 w 269572"/>
                <a:gd name="connsiteY4" fmla="*/ 0 h 75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572" h="755741">
                  <a:moveTo>
                    <a:pt x="0" y="64293"/>
                  </a:moveTo>
                  <a:cubicBezTo>
                    <a:pt x="8930" y="270887"/>
                    <a:pt x="3572" y="520551"/>
                    <a:pt x="9525" y="666750"/>
                  </a:cubicBezTo>
                  <a:cubicBezTo>
                    <a:pt x="15478" y="812949"/>
                    <a:pt x="312341" y="756762"/>
                    <a:pt x="264319" y="657225"/>
                  </a:cubicBezTo>
                  <a:cubicBezTo>
                    <a:pt x="216297" y="557688"/>
                    <a:pt x="164703" y="476250"/>
                    <a:pt x="135731" y="366712"/>
                  </a:cubicBezTo>
                  <a:cubicBezTo>
                    <a:pt x="106759" y="257174"/>
                    <a:pt x="98623" y="128587"/>
                    <a:pt x="90487" y="0"/>
                  </a:cubicBezTo>
                </a:path>
              </a:pathLst>
            </a:custGeom>
            <a:gradFill>
              <a:gsLst>
                <a:gs pos="0">
                  <a:srgbClr val="E3D8C4">
                    <a:alpha val="0"/>
                  </a:srgbClr>
                </a:gs>
                <a:gs pos="75000">
                  <a:srgbClr val="E3D8C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F5AED6EC-4D9A-4D56-9340-DA9306D462FD}"/>
                </a:ext>
              </a:extLst>
            </p:cNvPr>
            <p:cNvSpPr/>
            <p:nvPr/>
          </p:nvSpPr>
          <p:spPr>
            <a:xfrm>
              <a:off x="1016794" y="4349843"/>
              <a:ext cx="885825" cy="813091"/>
            </a:xfrm>
            <a:custGeom>
              <a:avLst/>
              <a:gdLst>
                <a:gd name="connsiteX0" fmla="*/ 432816 w 432816"/>
                <a:gd name="connsiteY0" fmla="*/ 646176 h 646176"/>
                <a:gd name="connsiteX1" fmla="*/ 128016 w 432816"/>
                <a:gd name="connsiteY1" fmla="*/ 353568 h 646176"/>
                <a:gd name="connsiteX2" fmla="*/ 0 w 432816"/>
                <a:gd name="connsiteY2" fmla="*/ 0 h 646176"/>
                <a:gd name="connsiteX0" fmla="*/ 432816 w 442305"/>
                <a:gd name="connsiteY0" fmla="*/ 646176 h 646176"/>
                <a:gd name="connsiteX1" fmla="*/ 420624 w 442305"/>
                <a:gd name="connsiteY1" fmla="*/ 542544 h 646176"/>
                <a:gd name="connsiteX2" fmla="*/ 128016 w 442305"/>
                <a:gd name="connsiteY2" fmla="*/ 353568 h 646176"/>
                <a:gd name="connsiteX3" fmla="*/ 0 w 442305"/>
                <a:gd name="connsiteY3" fmla="*/ 0 h 646176"/>
                <a:gd name="connsiteX0" fmla="*/ 363 w 612679"/>
                <a:gd name="connsiteY0" fmla="*/ 627888 h 627888"/>
                <a:gd name="connsiteX1" fmla="*/ 609963 w 612679"/>
                <a:gd name="connsiteY1" fmla="*/ 542544 h 627888"/>
                <a:gd name="connsiteX2" fmla="*/ 317355 w 612679"/>
                <a:gd name="connsiteY2" fmla="*/ 353568 h 627888"/>
                <a:gd name="connsiteX3" fmla="*/ 189339 w 612679"/>
                <a:gd name="connsiteY3" fmla="*/ 0 h 627888"/>
                <a:gd name="connsiteX0" fmla="*/ 28054 w 640987"/>
                <a:gd name="connsiteY0" fmla="*/ 627888 h 627888"/>
                <a:gd name="connsiteX1" fmla="*/ 46343 w 640987"/>
                <a:gd name="connsiteY1" fmla="*/ 274320 h 627888"/>
                <a:gd name="connsiteX2" fmla="*/ 637654 w 640987"/>
                <a:gd name="connsiteY2" fmla="*/ 542544 h 627888"/>
                <a:gd name="connsiteX3" fmla="*/ 345046 w 640987"/>
                <a:gd name="connsiteY3" fmla="*/ 353568 h 627888"/>
                <a:gd name="connsiteX4" fmla="*/ 217030 w 640987"/>
                <a:gd name="connsiteY4" fmla="*/ 0 h 627888"/>
                <a:gd name="connsiteX0" fmla="*/ 0 w 612933"/>
                <a:gd name="connsiteY0" fmla="*/ 627888 h 633221"/>
                <a:gd name="connsiteX1" fmla="*/ 134113 w 612933"/>
                <a:gd name="connsiteY1" fmla="*/ 627888 h 633221"/>
                <a:gd name="connsiteX2" fmla="*/ 609600 w 612933"/>
                <a:gd name="connsiteY2" fmla="*/ 542544 h 633221"/>
                <a:gd name="connsiteX3" fmla="*/ 316992 w 612933"/>
                <a:gd name="connsiteY3" fmla="*/ 353568 h 633221"/>
                <a:gd name="connsiteX4" fmla="*/ 188976 w 612933"/>
                <a:gd name="connsiteY4" fmla="*/ 0 h 633221"/>
                <a:gd name="connsiteX0" fmla="*/ 0 w 631221"/>
                <a:gd name="connsiteY0" fmla="*/ 24384 h 628127"/>
                <a:gd name="connsiteX1" fmla="*/ 152401 w 631221"/>
                <a:gd name="connsiteY1" fmla="*/ 627888 h 628127"/>
                <a:gd name="connsiteX2" fmla="*/ 627888 w 631221"/>
                <a:gd name="connsiteY2" fmla="*/ 542544 h 628127"/>
                <a:gd name="connsiteX3" fmla="*/ 335280 w 631221"/>
                <a:gd name="connsiteY3" fmla="*/ 353568 h 628127"/>
                <a:gd name="connsiteX4" fmla="*/ 207264 w 631221"/>
                <a:gd name="connsiteY4" fmla="*/ 0 h 628127"/>
                <a:gd name="connsiteX0" fmla="*/ 38094 w 669315"/>
                <a:gd name="connsiteY0" fmla="*/ 24384 h 659072"/>
                <a:gd name="connsiteX1" fmla="*/ 42858 w 669315"/>
                <a:gd name="connsiteY1" fmla="*/ 658844 h 659072"/>
                <a:gd name="connsiteX2" fmla="*/ 665982 w 669315"/>
                <a:gd name="connsiteY2" fmla="*/ 542544 h 659072"/>
                <a:gd name="connsiteX3" fmla="*/ 373374 w 669315"/>
                <a:gd name="connsiteY3" fmla="*/ 353568 h 659072"/>
                <a:gd name="connsiteX4" fmla="*/ 245358 w 669315"/>
                <a:gd name="connsiteY4" fmla="*/ 0 h 659072"/>
                <a:gd name="connsiteX0" fmla="*/ 0 w 631221"/>
                <a:gd name="connsiteY0" fmla="*/ 24384 h 658844"/>
                <a:gd name="connsiteX1" fmla="*/ 4764 w 631221"/>
                <a:gd name="connsiteY1" fmla="*/ 658844 h 658844"/>
                <a:gd name="connsiteX2" fmla="*/ 627888 w 631221"/>
                <a:gd name="connsiteY2" fmla="*/ 542544 h 658844"/>
                <a:gd name="connsiteX3" fmla="*/ 335280 w 631221"/>
                <a:gd name="connsiteY3" fmla="*/ 353568 h 658844"/>
                <a:gd name="connsiteX4" fmla="*/ 207264 w 631221"/>
                <a:gd name="connsiteY4" fmla="*/ 0 h 658844"/>
                <a:gd name="connsiteX0" fmla="*/ 28804 w 626688"/>
                <a:gd name="connsiteY0" fmla="*/ 24384 h 658844"/>
                <a:gd name="connsiteX1" fmla="*/ 231 w 626688"/>
                <a:gd name="connsiteY1" fmla="*/ 658844 h 658844"/>
                <a:gd name="connsiteX2" fmla="*/ 623355 w 626688"/>
                <a:gd name="connsiteY2" fmla="*/ 542544 h 658844"/>
                <a:gd name="connsiteX3" fmla="*/ 330747 w 626688"/>
                <a:gd name="connsiteY3" fmla="*/ 353568 h 658844"/>
                <a:gd name="connsiteX4" fmla="*/ 202731 w 626688"/>
                <a:gd name="connsiteY4" fmla="*/ 0 h 658844"/>
                <a:gd name="connsiteX0" fmla="*/ 0 w 635984"/>
                <a:gd name="connsiteY0" fmla="*/ 22003 h 658844"/>
                <a:gd name="connsiteX1" fmla="*/ 9527 w 635984"/>
                <a:gd name="connsiteY1" fmla="*/ 658844 h 658844"/>
                <a:gd name="connsiteX2" fmla="*/ 632651 w 635984"/>
                <a:gd name="connsiteY2" fmla="*/ 542544 h 658844"/>
                <a:gd name="connsiteX3" fmla="*/ 340043 w 635984"/>
                <a:gd name="connsiteY3" fmla="*/ 353568 h 658844"/>
                <a:gd name="connsiteX4" fmla="*/ 212027 w 635984"/>
                <a:gd name="connsiteY4" fmla="*/ 0 h 658844"/>
                <a:gd name="connsiteX0" fmla="*/ 0 w 668990"/>
                <a:gd name="connsiteY0" fmla="*/ 22003 h 668792"/>
                <a:gd name="connsiteX1" fmla="*/ 9527 w 668990"/>
                <a:gd name="connsiteY1" fmla="*/ 658844 h 668792"/>
                <a:gd name="connsiteX2" fmla="*/ 665988 w 668990"/>
                <a:gd name="connsiteY2" fmla="*/ 652081 h 668792"/>
                <a:gd name="connsiteX3" fmla="*/ 340043 w 668990"/>
                <a:gd name="connsiteY3" fmla="*/ 353568 h 668792"/>
                <a:gd name="connsiteX4" fmla="*/ 212027 w 668990"/>
                <a:gd name="connsiteY4" fmla="*/ 0 h 668792"/>
                <a:gd name="connsiteX0" fmla="*/ 0 w 668990"/>
                <a:gd name="connsiteY0" fmla="*/ 22003 h 658844"/>
                <a:gd name="connsiteX1" fmla="*/ 9527 w 668990"/>
                <a:gd name="connsiteY1" fmla="*/ 658844 h 658844"/>
                <a:gd name="connsiteX2" fmla="*/ 665988 w 668990"/>
                <a:gd name="connsiteY2" fmla="*/ 652081 h 658844"/>
                <a:gd name="connsiteX3" fmla="*/ 340043 w 668990"/>
                <a:gd name="connsiteY3" fmla="*/ 353568 h 658844"/>
                <a:gd name="connsiteX4" fmla="*/ 212027 w 668990"/>
                <a:gd name="connsiteY4" fmla="*/ 0 h 658844"/>
                <a:gd name="connsiteX0" fmla="*/ 0 w 668990"/>
                <a:gd name="connsiteY0" fmla="*/ 22003 h 658844"/>
                <a:gd name="connsiteX1" fmla="*/ 9527 w 668990"/>
                <a:gd name="connsiteY1" fmla="*/ 658844 h 658844"/>
                <a:gd name="connsiteX2" fmla="*/ 665988 w 668990"/>
                <a:gd name="connsiteY2" fmla="*/ 652081 h 658844"/>
                <a:gd name="connsiteX3" fmla="*/ 340043 w 668990"/>
                <a:gd name="connsiteY3" fmla="*/ 353568 h 658844"/>
                <a:gd name="connsiteX4" fmla="*/ 212027 w 668990"/>
                <a:gd name="connsiteY4" fmla="*/ 0 h 658844"/>
                <a:gd name="connsiteX0" fmla="*/ 0 w 665988"/>
                <a:gd name="connsiteY0" fmla="*/ 22003 h 658844"/>
                <a:gd name="connsiteX1" fmla="*/ 9527 w 665988"/>
                <a:gd name="connsiteY1" fmla="*/ 658844 h 658844"/>
                <a:gd name="connsiteX2" fmla="*/ 665988 w 665988"/>
                <a:gd name="connsiteY2" fmla="*/ 652081 h 658844"/>
                <a:gd name="connsiteX3" fmla="*/ 340043 w 665988"/>
                <a:gd name="connsiteY3" fmla="*/ 353568 h 658844"/>
                <a:gd name="connsiteX4" fmla="*/ 212027 w 665988"/>
                <a:gd name="connsiteY4" fmla="*/ 0 h 658844"/>
                <a:gd name="connsiteX0" fmla="*/ 0 w 658845"/>
                <a:gd name="connsiteY0" fmla="*/ 22003 h 658844"/>
                <a:gd name="connsiteX1" fmla="*/ 2384 w 658845"/>
                <a:gd name="connsiteY1" fmla="*/ 658844 h 658844"/>
                <a:gd name="connsiteX2" fmla="*/ 658845 w 658845"/>
                <a:gd name="connsiteY2" fmla="*/ 652081 h 658844"/>
                <a:gd name="connsiteX3" fmla="*/ 332900 w 658845"/>
                <a:gd name="connsiteY3" fmla="*/ 353568 h 658844"/>
                <a:gd name="connsiteX4" fmla="*/ 204884 w 658845"/>
                <a:gd name="connsiteY4" fmla="*/ 0 h 658844"/>
                <a:gd name="connsiteX0" fmla="*/ 0 w 658845"/>
                <a:gd name="connsiteY0" fmla="*/ 18347 h 655188"/>
                <a:gd name="connsiteX1" fmla="*/ 2384 w 658845"/>
                <a:gd name="connsiteY1" fmla="*/ 655188 h 655188"/>
                <a:gd name="connsiteX2" fmla="*/ 658845 w 658845"/>
                <a:gd name="connsiteY2" fmla="*/ 648425 h 655188"/>
                <a:gd name="connsiteX3" fmla="*/ 332900 w 658845"/>
                <a:gd name="connsiteY3" fmla="*/ 349912 h 655188"/>
                <a:gd name="connsiteX4" fmla="*/ 142848 w 658845"/>
                <a:gd name="connsiteY4" fmla="*/ 0 h 655188"/>
                <a:gd name="connsiteX0" fmla="*/ 0 w 658845"/>
                <a:gd name="connsiteY0" fmla="*/ 18347 h 655188"/>
                <a:gd name="connsiteX1" fmla="*/ 2384 w 658845"/>
                <a:gd name="connsiteY1" fmla="*/ 655188 h 655188"/>
                <a:gd name="connsiteX2" fmla="*/ 658845 w 658845"/>
                <a:gd name="connsiteY2" fmla="*/ 648425 h 655188"/>
                <a:gd name="connsiteX3" fmla="*/ 302768 w 658845"/>
                <a:gd name="connsiteY3" fmla="*/ 329807 h 655188"/>
                <a:gd name="connsiteX4" fmla="*/ 142848 w 658845"/>
                <a:gd name="connsiteY4" fmla="*/ 0 h 655188"/>
                <a:gd name="connsiteX0" fmla="*/ 0 w 658845"/>
                <a:gd name="connsiteY0" fmla="*/ 40 h 636881"/>
                <a:gd name="connsiteX1" fmla="*/ 2384 w 658845"/>
                <a:gd name="connsiteY1" fmla="*/ 636881 h 636881"/>
                <a:gd name="connsiteX2" fmla="*/ 658845 w 658845"/>
                <a:gd name="connsiteY2" fmla="*/ 630118 h 636881"/>
                <a:gd name="connsiteX3" fmla="*/ 302768 w 658845"/>
                <a:gd name="connsiteY3" fmla="*/ 311500 h 636881"/>
                <a:gd name="connsiteX4" fmla="*/ 125124 w 658845"/>
                <a:gd name="connsiteY4" fmla="*/ 7282 h 636881"/>
                <a:gd name="connsiteX0" fmla="*/ 0 w 658845"/>
                <a:gd name="connsiteY0" fmla="*/ 40 h 636881"/>
                <a:gd name="connsiteX1" fmla="*/ 2384 w 658845"/>
                <a:gd name="connsiteY1" fmla="*/ 636881 h 636881"/>
                <a:gd name="connsiteX2" fmla="*/ 658845 w 658845"/>
                <a:gd name="connsiteY2" fmla="*/ 630118 h 636881"/>
                <a:gd name="connsiteX3" fmla="*/ 302768 w 658845"/>
                <a:gd name="connsiteY3" fmla="*/ 311500 h 636881"/>
                <a:gd name="connsiteX4" fmla="*/ 125124 w 658845"/>
                <a:gd name="connsiteY4" fmla="*/ 7282 h 636881"/>
                <a:gd name="connsiteX0" fmla="*/ 0 w 658845"/>
                <a:gd name="connsiteY0" fmla="*/ 40 h 636881"/>
                <a:gd name="connsiteX1" fmla="*/ 2384 w 658845"/>
                <a:gd name="connsiteY1" fmla="*/ 636881 h 636881"/>
                <a:gd name="connsiteX2" fmla="*/ 658845 w 658845"/>
                <a:gd name="connsiteY2" fmla="*/ 630118 h 636881"/>
                <a:gd name="connsiteX3" fmla="*/ 281498 w 658845"/>
                <a:gd name="connsiteY3" fmla="*/ 300533 h 636881"/>
                <a:gd name="connsiteX4" fmla="*/ 125124 w 658845"/>
                <a:gd name="connsiteY4" fmla="*/ 7282 h 636881"/>
                <a:gd name="connsiteX0" fmla="*/ 45222 w 704067"/>
                <a:gd name="connsiteY0" fmla="*/ 2774 h 639615"/>
                <a:gd name="connsiteX1" fmla="*/ 50038 w 704067"/>
                <a:gd name="connsiteY1" fmla="*/ 69044 h 639615"/>
                <a:gd name="connsiteX2" fmla="*/ 47606 w 704067"/>
                <a:gd name="connsiteY2" fmla="*/ 639615 h 639615"/>
                <a:gd name="connsiteX3" fmla="*/ 704067 w 704067"/>
                <a:gd name="connsiteY3" fmla="*/ 632852 h 639615"/>
                <a:gd name="connsiteX4" fmla="*/ 326720 w 704067"/>
                <a:gd name="connsiteY4" fmla="*/ 303267 h 639615"/>
                <a:gd name="connsiteX5" fmla="*/ 170346 w 704067"/>
                <a:gd name="connsiteY5" fmla="*/ 10016 h 639615"/>
                <a:gd name="connsiteX0" fmla="*/ 50038 w 704067"/>
                <a:gd name="connsiteY0" fmla="*/ 59028 h 629599"/>
                <a:gd name="connsiteX1" fmla="*/ 47606 w 704067"/>
                <a:gd name="connsiteY1" fmla="*/ 629599 h 629599"/>
                <a:gd name="connsiteX2" fmla="*/ 704067 w 704067"/>
                <a:gd name="connsiteY2" fmla="*/ 622836 h 629599"/>
                <a:gd name="connsiteX3" fmla="*/ 326720 w 704067"/>
                <a:gd name="connsiteY3" fmla="*/ 293251 h 629599"/>
                <a:gd name="connsiteX4" fmla="*/ 170346 w 704067"/>
                <a:gd name="connsiteY4" fmla="*/ 0 h 629599"/>
                <a:gd name="connsiteX0" fmla="*/ 3052 w 657081"/>
                <a:gd name="connsiteY0" fmla="*/ 59028 h 629599"/>
                <a:gd name="connsiteX1" fmla="*/ 620 w 657081"/>
                <a:gd name="connsiteY1" fmla="*/ 629599 h 629599"/>
                <a:gd name="connsiteX2" fmla="*/ 657081 w 657081"/>
                <a:gd name="connsiteY2" fmla="*/ 622836 h 629599"/>
                <a:gd name="connsiteX3" fmla="*/ 279734 w 657081"/>
                <a:gd name="connsiteY3" fmla="*/ 293251 h 629599"/>
                <a:gd name="connsiteX4" fmla="*/ 123360 w 657081"/>
                <a:gd name="connsiteY4" fmla="*/ 0 h 629599"/>
                <a:gd name="connsiteX0" fmla="*/ 3052 w 657081"/>
                <a:gd name="connsiteY0" fmla="*/ 59028 h 629599"/>
                <a:gd name="connsiteX1" fmla="*/ 620 w 657081"/>
                <a:gd name="connsiteY1" fmla="*/ 629599 h 629599"/>
                <a:gd name="connsiteX2" fmla="*/ 657081 w 657081"/>
                <a:gd name="connsiteY2" fmla="*/ 622836 h 629599"/>
                <a:gd name="connsiteX3" fmla="*/ 279734 w 657081"/>
                <a:gd name="connsiteY3" fmla="*/ 293251 h 629599"/>
                <a:gd name="connsiteX4" fmla="*/ 123360 w 657081"/>
                <a:gd name="connsiteY4" fmla="*/ 0 h 629599"/>
                <a:gd name="connsiteX0" fmla="*/ 0 w 659347"/>
                <a:gd name="connsiteY0" fmla="*/ 59028 h 629599"/>
                <a:gd name="connsiteX1" fmla="*/ 2886 w 659347"/>
                <a:gd name="connsiteY1" fmla="*/ 629599 h 629599"/>
                <a:gd name="connsiteX2" fmla="*/ 659347 w 659347"/>
                <a:gd name="connsiteY2" fmla="*/ 622836 h 629599"/>
                <a:gd name="connsiteX3" fmla="*/ 282000 w 659347"/>
                <a:gd name="connsiteY3" fmla="*/ 293251 h 629599"/>
                <a:gd name="connsiteX4" fmla="*/ 125626 w 659347"/>
                <a:gd name="connsiteY4" fmla="*/ 0 h 629599"/>
                <a:gd name="connsiteX0" fmla="*/ 0 w 659347"/>
                <a:gd name="connsiteY0" fmla="*/ 59028 h 624115"/>
                <a:gd name="connsiteX1" fmla="*/ 2886 w 659347"/>
                <a:gd name="connsiteY1" fmla="*/ 624115 h 624115"/>
                <a:gd name="connsiteX2" fmla="*/ 659347 w 659347"/>
                <a:gd name="connsiteY2" fmla="*/ 622836 h 624115"/>
                <a:gd name="connsiteX3" fmla="*/ 282000 w 659347"/>
                <a:gd name="connsiteY3" fmla="*/ 293251 h 624115"/>
                <a:gd name="connsiteX4" fmla="*/ 125626 w 659347"/>
                <a:gd name="connsiteY4" fmla="*/ 0 h 624115"/>
                <a:gd name="connsiteX0" fmla="*/ 0 w 659347"/>
                <a:gd name="connsiteY0" fmla="*/ 59028 h 624672"/>
                <a:gd name="connsiteX1" fmla="*/ 2886 w 659347"/>
                <a:gd name="connsiteY1" fmla="*/ 624115 h 624672"/>
                <a:gd name="connsiteX2" fmla="*/ 659347 w 659347"/>
                <a:gd name="connsiteY2" fmla="*/ 622836 h 624672"/>
                <a:gd name="connsiteX3" fmla="*/ 282000 w 659347"/>
                <a:gd name="connsiteY3" fmla="*/ 293251 h 624672"/>
                <a:gd name="connsiteX4" fmla="*/ 125626 w 659347"/>
                <a:gd name="connsiteY4" fmla="*/ 0 h 624672"/>
                <a:gd name="connsiteX0" fmla="*/ 0 w 659347"/>
                <a:gd name="connsiteY0" fmla="*/ 59028 h 624115"/>
                <a:gd name="connsiteX1" fmla="*/ 2886 w 659347"/>
                <a:gd name="connsiteY1" fmla="*/ 624115 h 624115"/>
                <a:gd name="connsiteX2" fmla="*/ 659347 w 659347"/>
                <a:gd name="connsiteY2" fmla="*/ 622836 h 624115"/>
                <a:gd name="connsiteX3" fmla="*/ 282000 w 659347"/>
                <a:gd name="connsiteY3" fmla="*/ 293251 h 624115"/>
                <a:gd name="connsiteX4" fmla="*/ 125626 w 659347"/>
                <a:gd name="connsiteY4" fmla="*/ 0 h 624115"/>
                <a:gd name="connsiteX0" fmla="*/ 0 w 659347"/>
                <a:gd name="connsiteY0" fmla="*/ 59028 h 624115"/>
                <a:gd name="connsiteX1" fmla="*/ 2886 w 659347"/>
                <a:gd name="connsiteY1" fmla="*/ 624115 h 624115"/>
                <a:gd name="connsiteX2" fmla="*/ 659347 w 659347"/>
                <a:gd name="connsiteY2" fmla="*/ 622836 h 624115"/>
                <a:gd name="connsiteX3" fmla="*/ 282000 w 659347"/>
                <a:gd name="connsiteY3" fmla="*/ 293251 h 624115"/>
                <a:gd name="connsiteX4" fmla="*/ 125626 w 659347"/>
                <a:gd name="connsiteY4" fmla="*/ 0 h 62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347" h="624115">
                  <a:moveTo>
                    <a:pt x="0" y="59028"/>
                  </a:moveTo>
                  <a:cubicBezTo>
                    <a:pt x="397" y="165168"/>
                    <a:pt x="523" y="464346"/>
                    <a:pt x="2886" y="624115"/>
                  </a:cubicBezTo>
                  <a:cubicBezTo>
                    <a:pt x="115120" y="620857"/>
                    <a:pt x="541809" y="625930"/>
                    <a:pt x="659347" y="622836"/>
                  </a:cubicBezTo>
                  <a:cubicBezTo>
                    <a:pt x="522092" y="520283"/>
                    <a:pt x="335848" y="384691"/>
                    <a:pt x="282000" y="293251"/>
                  </a:cubicBezTo>
                  <a:cubicBezTo>
                    <a:pt x="209864" y="185555"/>
                    <a:pt x="167746" y="124764"/>
                    <a:pt x="125626" y="0"/>
                  </a:cubicBezTo>
                </a:path>
              </a:pathLst>
            </a:custGeom>
            <a:solidFill>
              <a:srgbClr val="E3D8C4"/>
            </a:solidFill>
            <a:ln w="25400">
              <a:solidFill>
                <a:srgbClr val="958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8EDCA79D-F793-439B-B311-7197DE4DF332}"/>
                </a:ext>
              </a:extLst>
            </p:cNvPr>
            <p:cNvSpPr/>
            <p:nvPr/>
          </p:nvSpPr>
          <p:spPr>
            <a:xfrm>
              <a:off x="1017468" y="2462677"/>
              <a:ext cx="2700000" cy="2700000"/>
            </a:xfrm>
            <a:prstGeom prst="rect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1E78A467-14D2-46B6-9FBA-6C9C3DB23B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0244" y="4131587"/>
              <a:ext cx="67708" cy="225399"/>
            </a:xfrm>
            <a:prstGeom prst="line">
              <a:avLst/>
            </a:prstGeom>
            <a:ln w="25400">
              <a:gradFill>
                <a:gsLst>
                  <a:gs pos="0">
                    <a:srgbClr val="958875"/>
                  </a:gs>
                  <a:gs pos="100000">
                    <a:srgbClr val="958875">
                      <a:alpha val="24000"/>
                    </a:srgbClr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7865E4C5-F9AA-4CC8-B8A7-8804BFB2A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468" y="2462677"/>
              <a:ext cx="2700000" cy="27000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161A6058-028C-4211-8AEA-7573D88A8F20}"/>
                </a:ext>
              </a:extLst>
            </p:cNvPr>
            <p:cNvSpPr txBox="1"/>
            <p:nvPr/>
          </p:nvSpPr>
          <p:spPr>
            <a:xfrm>
              <a:off x="804679" y="2477156"/>
              <a:ext cx="554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chemeClr val="bg1">
                      <a:lumMod val="65000"/>
                      <a:lumOff val="35000"/>
                      <a:alpha val="60000"/>
                    </a:schemeClr>
                  </a:solidFill>
                  <a:latin typeface="OCRB" panose="020B0609020202020204" pitchFamily="49" charset="0"/>
                </a:rPr>
                <a:t>?</a:t>
              </a:r>
              <a:endParaRPr kumimoji="1" lang="ja-JP" altLang="en-US" sz="4800" b="1" dirty="0">
                <a:solidFill>
                  <a:schemeClr val="bg1">
                    <a:lumMod val="65000"/>
                    <a:lumOff val="35000"/>
                    <a:alpha val="60000"/>
                  </a:schemeClr>
                </a:solidFill>
                <a:latin typeface="OCRB" panose="020B0609020202020204" pitchFamily="49" charset="0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A81E9AFE-9C12-4A8A-9B8D-5BB5FC88B1D2}"/>
                </a:ext>
              </a:extLst>
            </p:cNvPr>
            <p:cNvSpPr txBox="1"/>
            <p:nvPr/>
          </p:nvSpPr>
          <p:spPr>
            <a:xfrm>
              <a:off x="804542" y="3391008"/>
              <a:ext cx="554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chemeClr val="bg1">
                      <a:lumMod val="65000"/>
                      <a:lumOff val="35000"/>
                      <a:alpha val="60000"/>
                    </a:schemeClr>
                  </a:solidFill>
                  <a:latin typeface="OCRB" panose="020B0609020202020204" pitchFamily="49" charset="0"/>
                </a:rPr>
                <a:t>?</a:t>
              </a:r>
              <a:endParaRPr kumimoji="1" lang="ja-JP" altLang="en-US" sz="4800" b="1" dirty="0">
                <a:solidFill>
                  <a:schemeClr val="bg1">
                    <a:lumMod val="65000"/>
                    <a:lumOff val="35000"/>
                    <a:alpha val="60000"/>
                  </a:schemeClr>
                </a:solidFill>
                <a:latin typeface="OCRB" panose="020B0609020202020204" pitchFamily="49" charset="0"/>
              </a:endParaRPr>
            </a:p>
          </p:txBody>
        </p:sp>
        <p:sp>
          <p:nvSpPr>
            <p:cNvPr id="55" name="星: 5 pt 54">
              <a:extLst>
                <a:ext uri="{FF2B5EF4-FFF2-40B4-BE49-F238E27FC236}">
                  <a16:creationId xmlns:a16="http://schemas.microsoft.com/office/drawing/2014/main" id="{A02F5C9C-BD39-47D8-AC23-800E9C3BA7C1}"/>
                </a:ext>
              </a:extLst>
            </p:cNvPr>
            <p:cNvSpPr/>
            <p:nvPr/>
          </p:nvSpPr>
          <p:spPr>
            <a:xfrm>
              <a:off x="1307193" y="3345562"/>
              <a:ext cx="180000" cy="180000"/>
            </a:xfrm>
            <a:prstGeom prst="star5">
              <a:avLst/>
            </a:prstGeom>
            <a:solidFill>
              <a:srgbClr val="8E0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78C12AC3-C697-40DF-8CB1-88E09849A21E}"/>
                </a:ext>
              </a:extLst>
            </p:cNvPr>
            <p:cNvSpPr txBox="1"/>
            <p:nvPr/>
          </p:nvSpPr>
          <p:spPr>
            <a:xfrm>
              <a:off x="1464977" y="3096796"/>
              <a:ext cx="1213794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kumimoji="1" lang="en-US" altLang="ja-JP" sz="2400" dirty="0">
                  <a:solidFill>
                    <a:srgbClr val="8E0E03"/>
                  </a:solidFill>
                </a:rPr>
                <a:t>physical</a:t>
              </a:r>
            </a:p>
            <a:p>
              <a:pPr>
                <a:lnSpc>
                  <a:spcPct val="80000"/>
                </a:lnSpc>
              </a:pPr>
              <a:r>
                <a:rPr lang="en-US" altLang="ja-JP" sz="2400" dirty="0">
                  <a:solidFill>
                    <a:srgbClr val="8E0E03"/>
                  </a:solidFill>
                </a:rPr>
                <a:t>point</a:t>
              </a:r>
              <a:endParaRPr kumimoji="1" lang="ja-JP" altLang="en-US" sz="2400" dirty="0">
                <a:solidFill>
                  <a:srgbClr val="8E0E03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D353CCDD-5054-41BE-98AD-B976AF7F04F6}"/>
                    </a:ext>
                  </a:extLst>
                </p:cNvPr>
                <p:cNvSpPr txBox="1"/>
                <p:nvPr/>
              </p:nvSpPr>
              <p:spPr>
                <a:xfrm>
                  <a:off x="986186" y="472139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400" i="1" dirty="0" smtClean="0">
                          <a:solidFill>
                            <a:srgbClr val="95887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kumimoji="1" lang="en-US" altLang="ja-JP" sz="2400" dirty="0">
                      <a:solidFill>
                        <a:srgbClr val="958875"/>
                      </a:solidFill>
                    </a:rPr>
                    <a:t>st</a:t>
                  </a:r>
                  <a:endParaRPr kumimoji="1" lang="ja-JP" altLang="en-US" sz="2400" dirty="0">
                    <a:solidFill>
                      <a:srgbClr val="958875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D353CCDD-5054-41BE-98AD-B976AF7F04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186" y="4721399"/>
                  <a:ext cx="587020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3125" t="-10526" r="-14583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BF5CADBA-D9C7-4A0B-A515-B3FA765C3E72}"/>
                    </a:ext>
                  </a:extLst>
                </p:cNvPr>
                <p:cNvSpPr txBox="1"/>
                <p:nvPr/>
              </p:nvSpPr>
              <p:spPr>
                <a:xfrm>
                  <a:off x="3163755" y="2482581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400" i="1" dirty="0" smtClean="0">
                          <a:solidFill>
                            <a:srgbClr val="95887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kumimoji="1" lang="en-US" altLang="ja-JP" sz="2400" dirty="0">
                      <a:solidFill>
                        <a:srgbClr val="958875"/>
                      </a:solidFill>
                    </a:rPr>
                    <a:t>st</a:t>
                  </a:r>
                  <a:endParaRPr kumimoji="1" lang="ja-JP" altLang="en-US" sz="2400" dirty="0">
                    <a:solidFill>
                      <a:srgbClr val="958875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BF5CADBA-D9C7-4A0B-A515-B3FA765C3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755" y="2482581"/>
                  <a:ext cx="587020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3125" t="-10526" r="-14583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9149E8C7-081B-4185-BE60-B7D18ABC5E9B}"/>
                </a:ext>
              </a:extLst>
            </p:cNvPr>
            <p:cNvSpPr txBox="1"/>
            <p:nvPr/>
          </p:nvSpPr>
          <p:spPr>
            <a:xfrm>
              <a:off x="2001447" y="4199574"/>
              <a:ext cx="1398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958875"/>
                  </a:solidFill>
                </a:rPr>
                <a:t>crossover</a:t>
              </a:r>
              <a:endParaRPr kumimoji="1" lang="ja-JP" altLang="en-US" sz="2400" dirty="0">
                <a:solidFill>
                  <a:srgbClr val="95887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536551C1-C09D-41BF-9502-4DEA5429704C}"/>
                    </a:ext>
                  </a:extLst>
                </p:cNvPr>
                <p:cNvSpPr txBox="1"/>
                <p:nvPr/>
              </p:nvSpPr>
              <p:spPr>
                <a:xfrm>
                  <a:off x="1082022" y="5155832"/>
                  <a:ext cx="2519216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dirty="0">
                      <a:solidFill>
                        <a:schemeClr val="bg1"/>
                      </a:solidFill>
                    </a:rPr>
                    <a:t>light-</a:t>
                  </a:r>
                  <a:r>
                    <a:rPr kumimoji="1" lang="en-US" altLang="ja-JP" sz="2000" dirty="0">
                      <a:solidFill>
                        <a:schemeClr val="bg1"/>
                      </a:solidFill>
                    </a:rPr>
                    <a:t>quark mass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endParaRPr kumimoji="1"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536551C1-C09D-41BF-9502-4DEA54297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022" y="5155832"/>
                  <a:ext cx="2519216" cy="413511"/>
                </a:xfrm>
                <a:prstGeom prst="rect">
                  <a:avLst/>
                </a:prstGeom>
                <a:blipFill>
                  <a:blip r:embed="rId17"/>
                  <a:stretch>
                    <a:fillRect l="-2415" t="-5882" b="-235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AE1DBA53-5D1F-4689-9889-23D22708FF2D}"/>
                    </a:ext>
                  </a:extLst>
                </p:cNvPr>
                <p:cNvSpPr txBox="1"/>
                <p:nvPr/>
              </p:nvSpPr>
              <p:spPr>
                <a:xfrm>
                  <a:off x="729560" y="5068560"/>
                  <a:ext cx="3786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AE1DBA53-5D1F-4689-9889-23D22708FF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60" y="5068560"/>
                  <a:ext cx="378630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25CF1BB9-9EE0-422F-9EA5-C31B3EFC0D44}"/>
                    </a:ext>
                  </a:extLst>
                </p:cNvPr>
                <p:cNvSpPr txBox="1"/>
                <p:nvPr/>
              </p:nvSpPr>
              <p:spPr>
                <a:xfrm>
                  <a:off x="663200" y="2234214"/>
                  <a:ext cx="4539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kumimoji="1" lang="en-US" altLang="ja-JP" sz="2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25CF1BB9-9EE0-422F-9EA5-C31B3EFC0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200" y="2234214"/>
                  <a:ext cx="453970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F5136E93-5FD2-475D-8E52-197CA7D26DC5}"/>
                    </a:ext>
                  </a:extLst>
                </p:cNvPr>
                <p:cNvSpPr txBox="1"/>
                <p:nvPr/>
              </p:nvSpPr>
              <p:spPr>
                <a:xfrm rot="16200000">
                  <a:off x="-575624" y="3672176"/>
                  <a:ext cx="26485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dirty="0">
                      <a:solidFill>
                        <a:schemeClr val="bg1"/>
                      </a:solidFill>
                    </a:rPr>
                    <a:t>strange-</a:t>
                  </a:r>
                  <a:r>
                    <a:rPr kumimoji="1" lang="en-US" altLang="ja-JP" sz="2000" dirty="0">
                      <a:solidFill>
                        <a:schemeClr val="bg1"/>
                      </a:solidFill>
                    </a:rPr>
                    <a:t>quark mass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endParaRPr kumimoji="1"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F5136E93-5FD2-475D-8E52-197CA7D26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575624" y="3672176"/>
                  <a:ext cx="2648546" cy="400110"/>
                </a:xfrm>
                <a:prstGeom prst="rect">
                  <a:avLst/>
                </a:prstGeom>
                <a:blipFill>
                  <a:blip r:embed="rId20"/>
                  <a:stretch>
                    <a:fillRect l="-9231" r="-27692" b="-253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9D38E50D-3580-4EBF-B1F3-014BD04D21B5}"/>
                    </a:ext>
                  </a:extLst>
                </p:cNvPr>
                <p:cNvSpPr txBox="1"/>
                <p:nvPr/>
              </p:nvSpPr>
              <p:spPr>
                <a:xfrm>
                  <a:off x="3550732" y="5097043"/>
                  <a:ext cx="4539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kumimoji="1" lang="en-US" altLang="ja-JP" sz="2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9D38E50D-3580-4EBF-B1F3-014BD04D2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0732" y="5097043"/>
                  <a:ext cx="453970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C7E7343A-8BDB-41FF-BEA8-72D629B95A6F}"/>
              </a:ext>
            </a:extLst>
          </p:cNvPr>
          <p:cNvSpPr/>
          <p:nvPr/>
        </p:nvSpPr>
        <p:spPr>
          <a:xfrm>
            <a:off x="3063043" y="3479618"/>
            <a:ext cx="1755835" cy="612648"/>
          </a:xfrm>
          <a:prstGeom prst="wedgeRoundRectCallout">
            <a:avLst>
              <a:gd name="adj1" fmla="val -21124"/>
              <a:gd name="adj2" fmla="val -104663"/>
              <a:gd name="adj3" fmla="val 16667"/>
            </a:avLst>
          </a:prstGeom>
          <a:solidFill>
            <a:srgbClr val="BF2805">
              <a:alpha val="76000"/>
            </a:srgbClr>
          </a:solidFill>
          <a:ln w="25400">
            <a:solidFill>
              <a:srgbClr val="8E0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This study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7460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角丸四角形 27">
            <a:extLst>
              <a:ext uri="{FF2B5EF4-FFF2-40B4-BE49-F238E27FC236}">
                <a16:creationId xmlns:a16="http://schemas.microsoft.com/office/drawing/2014/main" id="{C6F8C8C8-AEA2-48A4-95FA-F154B439F88E}"/>
              </a:ext>
            </a:extLst>
          </p:cNvPr>
          <p:cNvSpPr/>
          <p:nvPr/>
        </p:nvSpPr>
        <p:spPr>
          <a:xfrm>
            <a:off x="4968697" y="1684763"/>
            <a:ext cx="3632759" cy="3214642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DF1F5D4F-1899-40C3-A06E-CB4DA32C4FE9}"/>
              </a:ext>
            </a:extLst>
          </p:cNvPr>
          <p:cNvSpPr/>
          <p:nvPr/>
        </p:nvSpPr>
        <p:spPr>
          <a:xfrm flipH="1">
            <a:off x="2105392" y="1714690"/>
            <a:ext cx="2015921" cy="1760629"/>
          </a:xfrm>
          <a:prstGeom prst="wedgeRoundRectCallout">
            <a:avLst>
              <a:gd name="adj1" fmla="val 84577"/>
              <a:gd name="adj2" fmla="val 27383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1277028" y="2519875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222420" y="3624838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78" y="2537049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16" y="3763169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1277028" y="3624838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753C71-D203-4BF3-B815-FA02FD50F9B0}"/>
              </a:ext>
            </a:extLst>
          </p:cNvPr>
          <p:cNvSpPr txBox="1"/>
          <p:nvPr/>
        </p:nvSpPr>
        <p:spPr>
          <a:xfrm>
            <a:off x="451321" y="1939553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B78AB44-F704-4DA0-BF13-367C48B647F4}"/>
              </a:ext>
            </a:extLst>
          </p:cNvPr>
          <p:cNvSpPr/>
          <p:nvPr/>
        </p:nvSpPr>
        <p:spPr>
          <a:xfrm rot="16200000">
            <a:off x="172283" y="3595551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511F376F-DF1E-4DB1-B574-145C4604A8BD}"/>
              </a:ext>
            </a:extLst>
          </p:cNvPr>
          <p:cNvSpPr/>
          <p:nvPr/>
        </p:nvSpPr>
        <p:spPr>
          <a:xfrm>
            <a:off x="2124413" y="4086506"/>
            <a:ext cx="2015922" cy="1760619"/>
          </a:xfrm>
          <a:prstGeom prst="wedgeRoundRectCallout">
            <a:avLst>
              <a:gd name="adj1" fmla="val -84861"/>
              <a:gd name="adj2" fmla="val -43487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836448A-86F6-4584-872C-21F11576C2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Binder Cumulant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836448A-86F6-4584-872C-21F11576C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B7B5C87-D175-46A6-B493-9EF58822E0BE}"/>
              </a:ext>
            </a:extLst>
          </p:cNvPr>
          <p:cNvCxnSpPr>
            <a:cxnSpLocks/>
          </p:cNvCxnSpPr>
          <p:nvPr/>
        </p:nvCxnSpPr>
        <p:spPr>
          <a:xfrm>
            <a:off x="2542321" y="5297520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1DB318E-C5C0-488B-947F-9B0DF31E6C66}"/>
              </a:ext>
            </a:extLst>
          </p:cNvPr>
          <p:cNvCxnSpPr>
            <a:cxnSpLocks/>
          </p:cNvCxnSpPr>
          <p:nvPr/>
        </p:nvCxnSpPr>
        <p:spPr>
          <a:xfrm flipV="1">
            <a:off x="3102169" y="4449787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23E54C8-9FB1-407F-A8C8-8D4206DDA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2" y="4978208"/>
            <a:ext cx="263525" cy="17991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40B609E-A3E5-4EC2-94B9-CB3D3C616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90" y="4294082"/>
            <a:ext cx="660400" cy="264583"/>
          </a:xfrm>
          <a:prstGeom prst="rect">
            <a:avLst/>
          </a:prstGeom>
        </p:spPr>
      </p:pic>
      <p:sp>
        <p:nvSpPr>
          <p:cNvPr id="41" name="楕円 40">
            <a:extLst>
              <a:ext uri="{FF2B5EF4-FFF2-40B4-BE49-F238E27FC236}">
                <a16:creationId xmlns:a16="http://schemas.microsoft.com/office/drawing/2014/main" id="{BA25EF99-72ED-4094-B393-23781C86671E}"/>
              </a:ext>
            </a:extLst>
          </p:cNvPr>
          <p:cNvSpPr>
            <a:spLocks noChangeAspect="1"/>
          </p:cNvSpPr>
          <p:nvPr/>
        </p:nvSpPr>
        <p:spPr>
          <a:xfrm>
            <a:off x="1228618" y="302842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BF0F43DE-FE6D-4B16-A43D-A02360A11C2F}"/>
              </a:ext>
            </a:extLst>
          </p:cNvPr>
          <p:cNvSpPr>
            <a:spLocks noChangeAspect="1"/>
          </p:cNvSpPr>
          <p:nvPr/>
        </p:nvSpPr>
        <p:spPr>
          <a:xfrm>
            <a:off x="1219221" y="4092372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59DA3F7-031B-453A-A219-AB7B36F3D1BF}"/>
              </a:ext>
            </a:extLst>
          </p:cNvPr>
          <p:cNvCxnSpPr>
            <a:cxnSpLocks/>
          </p:cNvCxnSpPr>
          <p:nvPr/>
        </p:nvCxnSpPr>
        <p:spPr>
          <a:xfrm>
            <a:off x="2535446" y="2912811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4ED0CCC-8708-401D-987A-2204D32BFC63}"/>
              </a:ext>
            </a:extLst>
          </p:cNvPr>
          <p:cNvCxnSpPr>
            <a:cxnSpLocks/>
          </p:cNvCxnSpPr>
          <p:nvPr/>
        </p:nvCxnSpPr>
        <p:spPr>
          <a:xfrm flipV="1">
            <a:off x="3095294" y="2065078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664C7D5-1454-4DE4-94D1-86483BA69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97" y="2593499"/>
            <a:ext cx="263525" cy="179917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0CF2457-D11B-4FCC-9171-E45922C87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15" y="1909373"/>
            <a:ext cx="660400" cy="26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/>
              <p:nvPr/>
            </p:nvSpPr>
            <p:spPr>
              <a:xfrm>
                <a:off x="1412169" y="6154680"/>
                <a:ext cx="7268080" cy="548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changes discontinuously at the CP.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69" y="6154680"/>
                <a:ext cx="7268080" cy="548996"/>
              </a:xfrm>
              <a:prstGeom prst="rect">
                <a:avLst/>
              </a:prstGeom>
              <a:blipFill>
                <a:blip r:embed="rId7"/>
                <a:stretch>
                  <a:fillRect t="-8889" r="-671" b="-2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041CA915-2667-4CAA-8F2E-8ED4A86D00DF}"/>
              </a:ext>
            </a:extLst>
          </p:cNvPr>
          <p:cNvSpPr/>
          <p:nvPr/>
        </p:nvSpPr>
        <p:spPr>
          <a:xfrm flipV="1">
            <a:off x="2642047" y="2317094"/>
            <a:ext cx="923026" cy="617309"/>
          </a:xfrm>
          <a:custGeom>
            <a:avLst/>
            <a:gdLst>
              <a:gd name="connsiteX0" fmla="*/ 0 w 923026"/>
              <a:gd name="connsiteY0" fmla="*/ 34506 h 743031"/>
              <a:gd name="connsiteX1" fmla="*/ 146649 w 923026"/>
              <a:gd name="connsiteY1" fmla="*/ 595223 h 743031"/>
              <a:gd name="connsiteX2" fmla="*/ 457200 w 923026"/>
              <a:gd name="connsiteY2" fmla="*/ 741872 h 743031"/>
              <a:gd name="connsiteX3" fmla="*/ 741871 w 923026"/>
              <a:gd name="connsiteY3" fmla="*/ 621102 h 743031"/>
              <a:gd name="connsiteX4" fmla="*/ 923026 w 923026"/>
              <a:gd name="connsiteY4" fmla="*/ 0 h 74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026" h="743031">
                <a:moveTo>
                  <a:pt x="0" y="34506"/>
                </a:moveTo>
                <a:cubicBezTo>
                  <a:pt x="35224" y="255917"/>
                  <a:pt x="70449" y="477329"/>
                  <a:pt x="146649" y="595223"/>
                </a:cubicBezTo>
                <a:cubicBezTo>
                  <a:pt x="222849" y="713117"/>
                  <a:pt x="357996" y="737559"/>
                  <a:pt x="457200" y="741872"/>
                </a:cubicBezTo>
                <a:cubicBezTo>
                  <a:pt x="556404" y="746185"/>
                  <a:pt x="664233" y="744747"/>
                  <a:pt x="741871" y="621102"/>
                </a:cubicBezTo>
                <a:cubicBezTo>
                  <a:pt x="819509" y="497457"/>
                  <a:pt x="871267" y="248728"/>
                  <a:pt x="923026" y="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4537439-FE89-492E-9854-0076027A86CF}"/>
              </a:ext>
            </a:extLst>
          </p:cNvPr>
          <p:cNvCxnSpPr/>
          <p:nvPr/>
        </p:nvCxnSpPr>
        <p:spPr>
          <a:xfrm flipV="1">
            <a:off x="2785987" y="4654699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4FEF89D-6313-476A-A125-FB74A404C46C}"/>
              </a:ext>
            </a:extLst>
          </p:cNvPr>
          <p:cNvCxnSpPr/>
          <p:nvPr/>
        </p:nvCxnSpPr>
        <p:spPr>
          <a:xfrm flipV="1">
            <a:off x="3421467" y="4654699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5E872BC-348C-41E5-BB30-38870EFD7A29}"/>
              </a:ext>
            </a:extLst>
          </p:cNvPr>
          <p:cNvCxnSpPr>
            <a:cxnSpLocks/>
          </p:cNvCxnSpPr>
          <p:nvPr/>
        </p:nvCxnSpPr>
        <p:spPr>
          <a:xfrm>
            <a:off x="5413038" y="4467593"/>
            <a:ext cx="2895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D7E6824-09C2-4088-A6EB-955253CF1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86" y="4143473"/>
            <a:ext cx="80433" cy="166158"/>
          </a:xfrm>
          <a:prstGeom prst="rect">
            <a:avLst/>
          </a:prstGeom>
        </p:spPr>
      </p:pic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0ACDA62-6A0B-4BFD-942B-60B1A85ACB13}"/>
              </a:ext>
            </a:extLst>
          </p:cNvPr>
          <p:cNvCxnSpPr>
            <a:cxnSpLocks/>
          </p:cNvCxnSpPr>
          <p:nvPr/>
        </p:nvCxnSpPr>
        <p:spPr>
          <a:xfrm flipV="1">
            <a:off x="6850379" y="2974333"/>
            <a:ext cx="0" cy="149326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A2B86EE-FFD5-4CDE-BEDA-A73702CAD1A5}"/>
              </a:ext>
            </a:extLst>
          </p:cNvPr>
          <p:cNvCxnSpPr>
            <a:cxnSpLocks/>
          </p:cNvCxnSpPr>
          <p:nvPr/>
        </p:nvCxnSpPr>
        <p:spPr>
          <a:xfrm>
            <a:off x="5510574" y="4109607"/>
            <a:ext cx="1339806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D9C6164-2DCD-44D2-BC5C-F35A3F61F4CA}"/>
              </a:ext>
            </a:extLst>
          </p:cNvPr>
          <p:cNvCxnSpPr>
            <a:cxnSpLocks/>
          </p:cNvCxnSpPr>
          <p:nvPr/>
        </p:nvCxnSpPr>
        <p:spPr>
          <a:xfrm>
            <a:off x="6854785" y="3398848"/>
            <a:ext cx="0" cy="713859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1E35FE8-DD9E-4385-805B-EB2B0C742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2" y="4019119"/>
            <a:ext cx="85725" cy="173567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F09D30F-B5FA-4E9B-B426-797F8F4C07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36" y="3350812"/>
            <a:ext cx="110067" cy="176742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B5D1487-144B-4AED-B5C0-CC841EB0EBBD}"/>
              </a:ext>
            </a:extLst>
          </p:cNvPr>
          <p:cNvSpPr txBox="1"/>
          <p:nvPr/>
        </p:nvSpPr>
        <p:spPr>
          <a:xfrm>
            <a:off x="5159793" y="1781659"/>
            <a:ext cx="2785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Binder Cumulant</a:t>
            </a:r>
            <a:endParaRPr kumimoji="1" lang="ja-JP" altLang="en-US" sz="28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kappa=0&#10;\end{align*}&lt;/body&gt;&#10;  &lt;fcolor&gt;FFFFFFFF&lt;/fcolor&gt;&#10;  &lt;bcolor&gt;FFFFFFFF&lt;/bcolor&gt;&#10;  &lt;transparent&gt;True&lt;/transparent&gt;&#10;  &lt;resolution&gt;1800&lt;/resolution&gt;&#10;  &lt;imageh&gt;167&lt;/imageh&gt;&#10;  &lt;imagew&gt;577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1A11DE10-AFE9-4FE0-86DC-4739858A96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65" y="3143514"/>
            <a:ext cx="610658" cy="17674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kappa=-2&#10;\end{align*}&lt;/body&gt;&#10;  &lt;fcolor&gt;FFFFFFFF&lt;/fcolor&gt;&#10;  &lt;bcolor&gt;FFFFFFFF&lt;/bcolor&gt;&#10;  &lt;transparent&gt;True&lt;/transparent&gt;&#10;  &lt;resolution&gt;1800&lt;/resolution&gt;&#10;  &lt;imageh&gt;166&lt;/imageh&gt;&#10;  &lt;imagew&gt;769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AE87F4B4-F2A1-41CA-B188-427F54C6C1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45" y="5555797"/>
            <a:ext cx="813858" cy="175684"/>
          </a:xfrm>
          <a:prstGeom prst="rect">
            <a:avLst/>
          </a:prstGeom>
        </p:spPr>
      </p:pic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990BF346-D47F-4DBA-9B12-26FDEEDF12F9}"/>
              </a:ext>
            </a:extLst>
          </p:cNvPr>
          <p:cNvCxnSpPr>
            <a:cxnSpLocks/>
          </p:cNvCxnSpPr>
          <p:nvPr/>
        </p:nvCxnSpPr>
        <p:spPr>
          <a:xfrm>
            <a:off x="6850379" y="3392122"/>
            <a:ext cx="1339806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985AF9-FC57-4FCB-BC1D-CDE5C14DE50F}"/>
              </a:ext>
            </a:extLst>
          </p:cNvPr>
          <p:cNvSpPr txBox="1"/>
          <p:nvPr/>
        </p:nvSpPr>
        <p:spPr>
          <a:xfrm>
            <a:off x="5257724" y="5306514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Kurtosis:</a:t>
            </a:r>
            <a:endParaRPr kumimoji="1" lang="ja-JP" altLang="en-US" sz="2400" dirty="0"/>
          </a:p>
        </p:txBody>
      </p:sp>
      <p:sp>
        <p:nvSpPr>
          <p:cNvPr id="72" name="右矢印 57">
            <a:extLst>
              <a:ext uri="{FF2B5EF4-FFF2-40B4-BE49-F238E27FC236}">
                <a16:creationId xmlns:a16="http://schemas.microsoft.com/office/drawing/2014/main" id="{46BD5DD8-AA2A-4E0F-9E6F-56C0D76298D4}"/>
              </a:ext>
            </a:extLst>
          </p:cNvPr>
          <p:cNvSpPr/>
          <p:nvPr/>
        </p:nvSpPr>
        <p:spPr>
          <a:xfrm>
            <a:off x="4326231" y="2545744"/>
            <a:ext cx="559239" cy="1217425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M^4 \rangle_c}{\langle M^2 \rangle^2_c} +3&#10;= \kappa+3&#10;\end{align*}&lt;/body&gt;&#10;  &lt;fcolor&gt;FFFFFFFF&lt;/fcolor&gt;&#10;  &lt;bcolor&gt;FFFFFFFF&lt;/bcolor&gt;&#10;  &lt;transparent&gt;True&lt;/transparent&gt;&#10;  &lt;resolution&gt;1800&lt;/resolution&gt;&#10;  &lt;imageh&gt;608&lt;/imageh&gt;&#10;  &lt;imagew&gt;2693&lt;/imagew&gt;&#10;  &lt;scale&gt;50&lt;/scale&gt;&#10;  &lt;cursor&gt;78&lt;/cursor&gt;&#10;&lt;/TeXTeX&gt;">
            <a:extLst>
              <a:ext uri="{FF2B5EF4-FFF2-40B4-BE49-F238E27FC236}">
                <a16:creationId xmlns:a16="http://schemas.microsoft.com/office/drawing/2014/main" id="{A9357476-A1F7-4558-8654-366A5B6821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61" y="2267070"/>
            <a:ext cx="2850091" cy="64346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N^4 \rangle_c }{\langle N^2 \rangle_c^2} &#10;\end{align*}&lt;/body&gt;&#10;  &lt;fcolor&gt;FFFFFFFF&lt;/fcolor&gt;&#10;  &lt;bcolor&gt;FFFFFFFF&lt;/bcolor&gt;&#10;  &lt;transparent&gt;True&lt;/transparent&gt;&#10;  &lt;resolution&gt;1800&lt;/resolution&gt;&#10;  &lt;imageh&gt;608&lt;/imageh&gt;&#10;  &lt;imagew&gt;1138&lt;/imagew&gt;&#10;  &lt;scale&gt;50&lt;/scale&gt;&#10;  &lt;cursor&gt;82&lt;/cursor&gt;&#10;&lt;/TeXTeX&gt;">
            <a:extLst>
              <a:ext uri="{FF2B5EF4-FFF2-40B4-BE49-F238E27FC236}">
                <a16:creationId xmlns:a16="http://schemas.microsoft.com/office/drawing/2014/main" id="{052C106E-7F52-49E3-96BA-3231E7C29F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40" y="5213668"/>
            <a:ext cx="1300734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1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角丸四角形 27">
            <a:extLst>
              <a:ext uri="{FF2B5EF4-FFF2-40B4-BE49-F238E27FC236}">
                <a16:creationId xmlns:a16="http://schemas.microsoft.com/office/drawing/2014/main" id="{CE732F1F-E2D7-42E3-983E-545E75AFA02B}"/>
              </a:ext>
            </a:extLst>
          </p:cNvPr>
          <p:cNvSpPr/>
          <p:nvPr/>
        </p:nvSpPr>
        <p:spPr>
          <a:xfrm>
            <a:off x="960517" y="5432886"/>
            <a:ext cx="7343728" cy="1070888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59F2-F8C4-48A5-9788-B9C8CFA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Finite-Volume Effects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138E2-4FF3-4FA2-9946-E4C208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7B4B93A-C6E3-4E6F-A25A-A7B814465FD8}"/>
              </a:ext>
            </a:extLst>
          </p:cNvPr>
          <p:cNvCxnSpPr/>
          <p:nvPr/>
        </p:nvCxnSpPr>
        <p:spPr>
          <a:xfrm flipV="1">
            <a:off x="7566264" y="203854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B033DE-A45E-4006-8C6D-652668CC6F30}"/>
              </a:ext>
            </a:extLst>
          </p:cNvPr>
          <p:cNvCxnSpPr>
            <a:cxnSpLocks/>
          </p:cNvCxnSpPr>
          <p:nvPr/>
        </p:nvCxnSpPr>
        <p:spPr>
          <a:xfrm>
            <a:off x="6511656" y="314350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C398EE-1E07-4EDD-B5FB-662D4056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4" y="2055715"/>
            <a:ext cx="80433" cy="16615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929E76C-A007-46AF-8F65-4EA7869D2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52" y="3281835"/>
            <a:ext cx="130175" cy="18520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3AE2F3-F2C2-4557-90BB-61335A58B98D}"/>
              </a:ext>
            </a:extLst>
          </p:cNvPr>
          <p:cNvCxnSpPr/>
          <p:nvPr/>
        </p:nvCxnSpPr>
        <p:spPr>
          <a:xfrm flipV="1">
            <a:off x="7566264" y="314350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648B7-38C3-470C-AEE4-9936E0CBA3FA}"/>
              </a:ext>
            </a:extLst>
          </p:cNvPr>
          <p:cNvSpPr txBox="1"/>
          <p:nvPr/>
        </p:nvSpPr>
        <p:spPr>
          <a:xfrm>
            <a:off x="6740557" y="14582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C5618-400C-4E76-90F7-994123E36995}"/>
              </a:ext>
            </a:extLst>
          </p:cNvPr>
          <p:cNvSpPr/>
          <p:nvPr/>
        </p:nvSpPr>
        <p:spPr>
          <a:xfrm rot="16200000">
            <a:off x="6461519" y="311421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2E6C25-C63A-4465-952F-3B225C354014}"/>
              </a:ext>
            </a:extLst>
          </p:cNvPr>
          <p:cNvCxnSpPr>
            <a:cxnSpLocks/>
          </p:cNvCxnSpPr>
          <p:nvPr/>
        </p:nvCxnSpPr>
        <p:spPr>
          <a:xfrm>
            <a:off x="767080" y="4135579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1538E9F-B43D-4E3F-8DE9-92FFEE5AB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5" y="3777593"/>
            <a:ext cx="80433" cy="16615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121D9F-4172-4F09-B00A-B10BA49A05CB}"/>
              </a:ext>
            </a:extLst>
          </p:cNvPr>
          <p:cNvCxnSpPr>
            <a:cxnSpLocks/>
          </p:cNvCxnSpPr>
          <p:nvPr/>
        </p:nvCxnSpPr>
        <p:spPr>
          <a:xfrm flipV="1">
            <a:off x="2727738" y="2121559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B5D82E-E4B5-49BE-9A94-B96D0BB0BCDD}"/>
              </a:ext>
            </a:extLst>
          </p:cNvPr>
          <p:cNvCxnSpPr>
            <a:cxnSpLocks/>
          </p:cNvCxnSpPr>
          <p:nvPr/>
        </p:nvCxnSpPr>
        <p:spPr>
          <a:xfrm>
            <a:off x="767080" y="3592385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0418BE-0B3D-44DC-A10F-D1794BF8D731}"/>
              </a:ext>
            </a:extLst>
          </p:cNvPr>
          <p:cNvCxnSpPr>
            <a:cxnSpLocks/>
          </p:cNvCxnSpPr>
          <p:nvPr/>
        </p:nvCxnSpPr>
        <p:spPr>
          <a:xfrm flipV="1">
            <a:off x="2727739" y="2531808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22798A-A15B-4DF0-B3B4-95D3366A1D50}"/>
              </a:ext>
            </a:extLst>
          </p:cNvPr>
          <p:cNvCxnSpPr>
            <a:cxnSpLocks/>
          </p:cNvCxnSpPr>
          <p:nvPr/>
        </p:nvCxnSpPr>
        <p:spPr>
          <a:xfrm>
            <a:off x="2718926" y="2531808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32763F5-98BB-44B6-861D-2A90BD6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1" y="3492923"/>
            <a:ext cx="85725" cy="1735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AD83ED-5293-46F8-87B6-39252B5E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2476349"/>
            <a:ext cx="110067" cy="176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/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/>
              <p:nvPr/>
            </p:nvSpPr>
            <p:spPr>
              <a:xfrm>
                <a:off x="1076716" y="5536005"/>
                <a:ext cx="701647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Discontinuity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the CP is smeared on 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obtained </a:t>
                </a:r>
                <a:r>
                  <a:rPr lang="en-US" altLang="ja-JP" sz="2400" dirty="0"/>
                  <a:t>at</a:t>
                </a:r>
                <a:r>
                  <a:rPr kumimoji="1" lang="en-US" altLang="ja-JP" sz="2400" dirty="0"/>
                  <a:t> various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have crossing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16" y="5536005"/>
                <a:ext cx="7016473" cy="830997"/>
              </a:xfrm>
              <a:prstGeom prst="rect">
                <a:avLst/>
              </a:prstGeom>
              <a:blipFill>
                <a:blip r:embed="rId9"/>
                <a:stretch>
                  <a:fillRect l="-1216" t="-5882" r="-348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0D302A6-7F83-48C9-BE54-67412B0395FE}"/>
              </a:ext>
            </a:extLst>
          </p:cNvPr>
          <p:cNvSpPr txBox="1"/>
          <p:nvPr/>
        </p:nvSpPr>
        <p:spPr>
          <a:xfrm>
            <a:off x="642617" y="126037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Binder Cumulant</a:t>
            </a:r>
            <a:endParaRPr kumimoji="1" lang="ja-JP" altLang="en-US" sz="24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+3&#10;\end{align*}&lt;/body&gt;&#10;  &lt;fcolor&gt;FFFFFFFF&lt;/fcolor&gt;&#10;  &lt;bcolor&gt;FFFFFFFF&lt;/bcolor&gt;&#10;  &lt;transparent&gt;True&lt;/transparent&gt;&#10;  &lt;resolution&gt;1800&lt;/resolution&gt;&#10;  &lt;imageh&gt;608&lt;/imageh&gt;&#10;  &lt;imagew&gt;1747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C6C4A17E-E6ED-4BAA-8323-3564702C35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" y="1689584"/>
            <a:ext cx="1848908" cy="6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8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角丸四角形 27">
            <a:extLst>
              <a:ext uri="{FF2B5EF4-FFF2-40B4-BE49-F238E27FC236}">
                <a16:creationId xmlns:a16="http://schemas.microsoft.com/office/drawing/2014/main" id="{CE732F1F-E2D7-42E3-983E-545E75AFA02B}"/>
              </a:ext>
            </a:extLst>
          </p:cNvPr>
          <p:cNvSpPr/>
          <p:nvPr/>
        </p:nvSpPr>
        <p:spPr>
          <a:xfrm>
            <a:off x="960517" y="5432886"/>
            <a:ext cx="7343728" cy="1070888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59F2-F8C4-48A5-9788-B9C8CFA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Finite-Volume Effects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138E2-4FF3-4FA2-9946-E4C208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7B4B93A-C6E3-4E6F-A25A-A7B814465FD8}"/>
              </a:ext>
            </a:extLst>
          </p:cNvPr>
          <p:cNvCxnSpPr/>
          <p:nvPr/>
        </p:nvCxnSpPr>
        <p:spPr>
          <a:xfrm flipV="1">
            <a:off x="7566264" y="203854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B033DE-A45E-4006-8C6D-652668CC6F30}"/>
              </a:ext>
            </a:extLst>
          </p:cNvPr>
          <p:cNvCxnSpPr>
            <a:cxnSpLocks/>
          </p:cNvCxnSpPr>
          <p:nvPr/>
        </p:nvCxnSpPr>
        <p:spPr>
          <a:xfrm>
            <a:off x="6511656" y="314350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C398EE-1E07-4EDD-B5FB-662D4056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4" y="2055715"/>
            <a:ext cx="80433" cy="16615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929E76C-A007-46AF-8F65-4EA7869D2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52" y="3281835"/>
            <a:ext cx="130175" cy="18520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3AE2F3-F2C2-4557-90BB-61335A58B98D}"/>
              </a:ext>
            </a:extLst>
          </p:cNvPr>
          <p:cNvCxnSpPr/>
          <p:nvPr/>
        </p:nvCxnSpPr>
        <p:spPr>
          <a:xfrm flipV="1">
            <a:off x="7566264" y="314350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648B7-38C3-470C-AEE4-9936E0CBA3FA}"/>
              </a:ext>
            </a:extLst>
          </p:cNvPr>
          <p:cNvSpPr txBox="1"/>
          <p:nvPr/>
        </p:nvSpPr>
        <p:spPr>
          <a:xfrm>
            <a:off x="6740557" y="14582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C5618-400C-4E76-90F7-994123E36995}"/>
              </a:ext>
            </a:extLst>
          </p:cNvPr>
          <p:cNvSpPr/>
          <p:nvPr/>
        </p:nvSpPr>
        <p:spPr>
          <a:xfrm rot="16200000">
            <a:off x="6461519" y="311421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2E6C25-C63A-4465-952F-3B225C354014}"/>
              </a:ext>
            </a:extLst>
          </p:cNvPr>
          <p:cNvCxnSpPr>
            <a:cxnSpLocks/>
          </p:cNvCxnSpPr>
          <p:nvPr/>
        </p:nvCxnSpPr>
        <p:spPr>
          <a:xfrm>
            <a:off x="767080" y="4135579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1538E9F-B43D-4E3F-8DE9-92FFEE5AB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5" y="3777593"/>
            <a:ext cx="80433" cy="16615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121D9F-4172-4F09-B00A-B10BA49A05CB}"/>
              </a:ext>
            </a:extLst>
          </p:cNvPr>
          <p:cNvCxnSpPr>
            <a:cxnSpLocks/>
          </p:cNvCxnSpPr>
          <p:nvPr/>
        </p:nvCxnSpPr>
        <p:spPr>
          <a:xfrm flipV="1">
            <a:off x="2727738" y="2121559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B5D82E-E4B5-49BE-9A94-B96D0BB0BCDD}"/>
              </a:ext>
            </a:extLst>
          </p:cNvPr>
          <p:cNvCxnSpPr>
            <a:cxnSpLocks/>
          </p:cNvCxnSpPr>
          <p:nvPr/>
        </p:nvCxnSpPr>
        <p:spPr>
          <a:xfrm>
            <a:off x="767080" y="3592385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0418BE-0B3D-44DC-A10F-D1794BF8D731}"/>
              </a:ext>
            </a:extLst>
          </p:cNvPr>
          <p:cNvCxnSpPr>
            <a:cxnSpLocks/>
          </p:cNvCxnSpPr>
          <p:nvPr/>
        </p:nvCxnSpPr>
        <p:spPr>
          <a:xfrm flipV="1">
            <a:off x="2727739" y="2531808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22798A-A15B-4DF0-B3B4-95D3366A1D50}"/>
              </a:ext>
            </a:extLst>
          </p:cNvPr>
          <p:cNvCxnSpPr>
            <a:cxnSpLocks/>
          </p:cNvCxnSpPr>
          <p:nvPr/>
        </p:nvCxnSpPr>
        <p:spPr>
          <a:xfrm>
            <a:off x="2718926" y="2531808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32763F5-98BB-44B6-861D-2A90BD6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1" y="3492923"/>
            <a:ext cx="85725" cy="1735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AD83ED-5293-46F8-87B6-39252B5E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2476349"/>
            <a:ext cx="110067" cy="176742"/>
          </a:xfrm>
          <a:prstGeom prst="rect">
            <a:avLst/>
          </a:prstGeom>
        </p:spPr>
      </p:pic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310CCA3-D688-498B-A26F-A502A16D8A61}"/>
              </a:ext>
            </a:extLst>
          </p:cNvPr>
          <p:cNvSpPr/>
          <p:nvPr/>
        </p:nvSpPr>
        <p:spPr>
          <a:xfrm>
            <a:off x="802257" y="2551253"/>
            <a:ext cx="3907766" cy="1042995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42995">
                <a:moveTo>
                  <a:pt x="0" y="1011455"/>
                </a:moveTo>
                <a:cubicBezTo>
                  <a:pt x="677173" y="1045242"/>
                  <a:pt x="1352909" y="1070402"/>
                  <a:pt x="1673524" y="985576"/>
                </a:cubicBezTo>
                <a:cubicBezTo>
                  <a:pt x="1994139" y="900750"/>
                  <a:pt x="1902125" y="646271"/>
                  <a:pt x="1923691" y="502497"/>
                </a:cubicBezTo>
                <a:cubicBezTo>
                  <a:pt x="1945257" y="358723"/>
                  <a:pt x="1916502" y="204886"/>
                  <a:pt x="2061713" y="122935"/>
                </a:cubicBezTo>
                <a:cubicBezTo>
                  <a:pt x="2206924" y="40984"/>
                  <a:pt x="2487283" y="29482"/>
                  <a:pt x="2794958" y="10791"/>
                </a:cubicBezTo>
                <a:cubicBezTo>
                  <a:pt x="3102634" y="-7900"/>
                  <a:pt x="3505200" y="1445"/>
                  <a:pt x="3907766" y="10791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D98624E-D6CA-4B87-A43C-E25F50B1CB1E}"/>
              </a:ext>
            </a:extLst>
          </p:cNvPr>
          <p:cNvSpPr/>
          <p:nvPr/>
        </p:nvSpPr>
        <p:spPr>
          <a:xfrm>
            <a:off x="798952" y="2564658"/>
            <a:ext cx="3907766" cy="1027279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27505"/>
              <a:gd name="connsiteX1" fmla="*/ 1587260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242868 w 3907766"/>
              <a:gd name="connsiteY3" fmla="*/ 148814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03356 h 1019406"/>
              <a:gd name="connsiteX1" fmla="*/ 1449238 w 3907766"/>
              <a:gd name="connsiteY1" fmla="*/ 934345 h 1019406"/>
              <a:gd name="connsiteX2" fmla="*/ 1923691 w 3907766"/>
              <a:gd name="connsiteY2" fmla="*/ 494398 h 1019406"/>
              <a:gd name="connsiteX3" fmla="*/ 2242868 w 3907766"/>
              <a:gd name="connsiteY3" fmla="*/ 140715 h 1019406"/>
              <a:gd name="connsiteX4" fmla="*/ 2803584 w 3907766"/>
              <a:gd name="connsiteY4" fmla="*/ 28572 h 1019406"/>
              <a:gd name="connsiteX5" fmla="*/ 3907766 w 3907766"/>
              <a:gd name="connsiteY5" fmla="*/ 2692 h 1019406"/>
              <a:gd name="connsiteX0" fmla="*/ 0 w 3907766"/>
              <a:gd name="connsiteY0" fmla="*/ 1003356 h 1027279"/>
              <a:gd name="connsiteX1" fmla="*/ 1328468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27279">
                <a:moveTo>
                  <a:pt x="0" y="1003356"/>
                </a:moveTo>
                <a:cubicBezTo>
                  <a:pt x="677173" y="1037143"/>
                  <a:pt x="1076864" y="1045050"/>
                  <a:pt x="1397479" y="960224"/>
                </a:cubicBezTo>
                <a:cubicBezTo>
                  <a:pt x="1718094" y="875398"/>
                  <a:pt x="1808672" y="648236"/>
                  <a:pt x="1923691" y="494398"/>
                </a:cubicBezTo>
                <a:cubicBezTo>
                  <a:pt x="2038710" y="340560"/>
                  <a:pt x="2096219" y="218353"/>
                  <a:pt x="2242868" y="140715"/>
                </a:cubicBezTo>
                <a:cubicBezTo>
                  <a:pt x="2389517" y="63077"/>
                  <a:pt x="2495909" y="47263"/>
                  <a:pt x="2803584" y="28572"/>
                </a:cubicBezTo>
                <a:cubicBezTo>
                  <a:pt x="3111260" y="9881"/>
                  <a:pt x="3505200" y="-6654"/>
                  <a:pt x="3907766" y="2692"/>
                </a:cubicBezTo>
              </a:path>
            </a:pathLst>
          </a:custGeom>
          <a:noFill/>
          <a:ln w="254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/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矢印: 下 46">
            <a:extLst>
              <a:ext uri="{FF2B5EF4-FFF2-40B4-BE49-F238E27FC236}">
                <a16:creationId xmlns:a16="http://schemas.microsoft.com/office/drawing/2014/main" id="{485EC1A6-3D18-40D0-9C25-D17484A5051E}"/>
              </a:ext>
            </a:extLst>
          </p:cNvPr>
          <p:cNvSpPr/>
          <p:nvPr/>
        </p:nvSpPr>
        <p:spPr>
          <a:xfrm>
            <a:off x="3011284" y="2401563"/>
            <a:ext cx="456010" cy="627490"/>
          </a:xfrm>
          <a:prstGeom prst="downArrow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/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ym typeface="Wingdings" panose="05000000000000000000" pitchFamily="2" charset="2"/>
                  </a:rPr>
                  <a:t>smaller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blipFill>
                <a:blip r:embed="rId8"/>
                <a:stretch>
                  <a:fillRect l="-663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/>
              <p:nvPr/>
            </p:nvSpPr>
            <p:spPr>
              <a:xfrm>
                <a:off x="1076716" y="5536005"/>
                <a:ext cx="701647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Discontinuity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the CP is smeared on 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obtained </a:t>
                </a:r>
                <a:r>
                  <a:rPr lang="en-US" altLang="ja-JP" sz="2400" dirty="0"/>
                  <a:t>at</a:t>
                </a:r>
                <a:r>
                  <a:rPr kumimoji="1" lang="en-US" altLang="ja-JP" sz="2400" dirty="0"/>
                  <a:t> various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have crossing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16" y="5536005"/>
                <a:ext cx="7016473" cy="830997"/>
              </a:xfrm>
              <a:prstGeom prst="rect">
                <a:avLst/>
              </a:prstGeom>
              <a:blipFill>
                <a:blip r:embed="rId9"/>
                <a:stretch>
                  <a:fillRect l="-1216" t="-5882" r="-348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0D302A6-7F83-48C9-BE54-67412B0395FE}"/>
              </a:ext>
            </a:extLst>
          </p:cNvPr>
          <p:cNvSpPr txBox="1"/>
          <p:nvPr/>
        </p:nvSpPr>
        <p:spPr>
          <a:xfrm>
            <a:off x="642617" y="126037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Binder Cumulant</a:t>
            </a:r>
            <a:endParaRPr kumimoji="1" lang="ja-JP" altLang="en-US" sz="24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+3&#10;\end{align*}&lt;/body&gt;&#10;  &lt;fcolor&gt;FFFFFFFF&lt;/fcolor&gt;&#10;  &lt;bcolor&gt;FFFFFFFF&lt;/bcolor&gt;&#10;  &lt;transparent&gt;True&lt;/transparent&gt;&#10;  &lt;resolution&gt;1800&lt;/resolution&gt;&#10;  &lt;imageh&gt;608&lt;/imageh&gt;&#10;  &lt;imagew&gt;1747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C6C4A17E-E6ED-4BAA-8323-3564702C35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" y="1689584"/>
            <a:ext cx="1848908" cy="643467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A2465600-5C3E-4A3A-AAD1-F9DB38D29D1C}"/>
              </a:ext>
            </a:extLst>
          </p:cNvPr>
          <p:cNvGrpSpPr/>
          <p:nvPr/>
        </p:nvGrpSpPr>
        <p:grpSpPr>
          <a:xfrm>
            <a:off x="2593186" y="3920912"/>
            <a:ext cx="4149761" cy="1375199"/>
            <a:chOff x="2593186" y="3920912"/>
            <a:chExt cx="4149761" cy="1375199"/>
          </a:xfrm>
        </p:grpSpPr>
        <p:sp>
          <p:nvSpPr>
            <p:cNvPr id="39" name="吹き出し: 角を丸めた四角形 38">
              <a:extLst>
                <a:ext uri="{FF2B5EF4-FFF2-40B4-BE49-F238E27FC236}">
                  <a16:creationId xmlns:a16="http://schemas.microsoft.com/office/drawing/2014/main" id="{6DE6F6DD-E03B-40FD-85B2-2E460ADF374A}"/>
                </a:ext>
              </a:extLst>
            </p:cNvPr>
            <p:cNvSpPr/>
            <p:nvPr/>
          </p:nvSpPr>
          <p:spPr>
            <a:xfrm>
              <a:off x="2593186" y="3920912"/>
              <a:ext cx="4149761" cy="1375199"/>
            </a:xfrm>
            <a:prstGeom prst="wedgeRoundRectCallout">
              <a:avLst>
                <a:gd name="adj1" fmla="val -43140"/>
                <a:gd name="adj2" fmla="val -103847"/>
                <a:gd name="adj3" fmla="val 16667"/>
              </a:avLst>
            </a:prstGeom>
            <a:solidFill>
              <a:srgbClr val="20575F">
                <a:alpha val="70000"/>
              </a:srgbClr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B_4(t,0,L^{-1}) = b_4 + ctL^{y_t} + \cdots&#10;\end{align*}&lt;/body&gt;&#10;  &lt;fcolor&gt;FFFFFFFF&lt;/fcolor&gt;&#10;  &lt;bcolor&gt;FFFFFFFF&lt;/bcolor&gt;&#10;  &lt;transparent&gt;True&lt;/transparent&gt;&#10;  &lt;resolution&gt;1800&lt;/resolution&gt;&#10;  &lt;imageh&gt;280&lt;/imageh&gt;&#10;  &lt;imagew&gt;3349&lt;/imagew&gt;&#10;  &lt;scale&gt;50&lt;/scale&gt;&#10;  &lt;cursor&gt;58&lt;/cursor&gt;&#10;&lt;/TeXTeX&gt;">
              <a:extLst>
                <a:ext uri="{FF2B5EF4-FFF2-40B4-BE49-F238E27FC236}">
                  <a16:creationId xmlns:a16="http://schemas.microsoft.com/office/drawing/2014/main" id="{E195F447-A46E-4539-8A3E-3AFC4C011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141" y="4142133"/>
              <a:ext cx="3862465" cy="322929"/>
            </a:xfrm>
            <a:prstGeom prst="rect">
              <a:avLst/>
            </a:prstGeom>
          </p:spPr>
        </p:pic>
        <p:pic>
          <p:nvPicPr>
  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b_4=1.604 &#10;\end{align*}&lt;/body&gt;&#10;  &lt;fcolor&gt;FFFFFFFF&lt;/fcolor&gt;&#10;  &lt;bcolor&gt;FFFFFFFF&lt;/bcolor&gt;&#10;  &lt;transparent&gt;True&lt;/transparent&gt;&#10;  &lt;resolution&gt;1800&lt;/resolution&gt;&#10;  &lt;imageh&gt;211&lt;/imageh&gt;&#10;  &lt;imagew&gt;1101&lt;/imagew&gt;&#10;  &lt;scale&gt;50&lt;/scale&gt;&#10;  &lt;cursor&gt;16&lt;/cursor&gt;&#10;&lt;/TeXTeX&gt;">
              <a:extLst>
                <a:ext uri="{FF2B5EF4-FFF2-40B4-BE49-F238E27FC236}">
                  <a16:creationId xmlns:a16="http://schemas.microsoft.com/office/drawing/2014/main" id="{2FCB46E3-17BE-4716-90FE-239901DA0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518" y="4632573"/>
              <a:ext cx="1165225" cy="223308"/>
            </a:xfrm>
            <a:prstGeom prst="rect">
              <a:avLst/>
            </a:prstGeom>
          </p:spPr>
        </p:pic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nu=1/y_t=0.630&#10;\end{align*}&lt;/body&gt;&#10;  &lt;fcolor&gt;FFFFFFFF&lt;/fcolor&gt;&#10;  &lt;bcolor&gt;FFFFFFFF&lt;/bcolor&gt;&#10;  &lt;transparent&gt;True&lt;/transparent&gt;&#10;  &lt;resolution&gt;1800&lt;/resolution&gt;&#10;  &lt;imageh&gt;249&lt;/imageh&gt;&#10;  &lt;imagew&gt;1807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2E671838-6D2F-43FE-B6CB-2B8454D3A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577" y="4907279"/>
              <a:ext cx="1912408" cy="263525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B8C7CF8-9FFF-4C09-B11E-4183A4FCE735}"/>
                </a:ext>
              </a:extLst>
            </p:cNvPr>
            <p:cNvSpPr txBox="1"/>
            <p:nvPr/>
          </p:nvSpPr>
          <p:spPr>
            <a:xfrm>
              <a:off x="3097896" y="4643476"/>
              <a:ext cx="111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Z(2) CP</a:t>
              </a:r>
              <a:endParaRPr kumimoji="1" lang="ja-JP" altLang="en-US" sz="2400" dirty="0"/>
            </a:p>
          </p:txBody>
        </p:sp>
        <p:sp>
          <p:nvSpPr>
            <p:cNvPr id="27" name="左中かっこ 26">
              <a:extLst>
                <a:ext uri="{FF2B5EF4-FFF2-40B4-BE49-F238E27FC236}">
                  <a16:creationId xmlns:a16="http://schemas.microsoft.com/office/drawing/2014/main" id="{65C94BF6-7814-4060-BDF7-8AAF1101160A}"/>
                </a:ext>
              </a:extLst>
            </p:cNvPr>
            <p:cNvSpPr/>
            <p:nvPr/>
          </p:nvSpPr>
          <p:spPr>
            <a:xfrm>
              <a:off x="4263187" y="4621618"/>
              <a:ext cx="158496" cy="549185"/>
            </a:xfrm>
            <a:prstGeom prst="leftBrace">
              <a:avLst>
                <a:gd name="adj1" fmla="val 39102"/>
                <a:gd name="adj2" fmla="val 50000"/>
              </a:avLst>
            </a:prstGeom>
            <a:ln w="158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2462B8A-DFAB-43AB-8C69-1FE7692B1573}"/>
              </a:ext>
            </a:extLst>
          </p:cNvPr>
          <p:cNvGrpSpPr/>
          <p:nvPr/>
        </p:nvGrpSpPr>
        <p:grpSpPr>
          <a:xfrm>
            <a:off x="518185" y="2617495"/>
            <a:ext cx="2114286" cy="510778"/>
            <a:chOff x="518185" y="2617495"/>
            <a:chExt cx="2114286" cy="510778"/>
          </a:xfrm>
        </p:grpSpPr>
        <p:sp>
          <p:nvSpPr>
            <p:cNvPr id="40" name="下矢印 269">
              <a:extLst>
                <a:ext uri="{FF2B5EF4-FFF2-40B4-BE49-F238E27FC236}">
                  <a16:creationId xmlns:a16="http://schemas.microsoft.com/office/drawing/2014/main" id="{59F560A6-B933-41DD-A2C6-C6802E90B792}"/>
                </a:ext>
              </a:extLst>
            </p:cNvPr>
            <p:cNvSpPr/>
            <p:nvPr/>
          </p:nvSpPr>
          <p:spPr>
            <a:xfrm rot="17207949">
              <a:off x="2283730" y="2714394"/>
              <a:ext cx="251724" cy="445759"/>
            </a:xfrm>
            <a:prstGeom prst="downArrow">
              <a:avLst/>
            </a:prstGeom>
            <a:gradFill rotWithShape="1">
              <a:gsLst>
                <a:gs pos="0">
                  <a:srgbClr val="F4DE3A">
                    <a:satMod val="103000"/>
                    <a:lumMod val="102000"/>
                    <a:tint val="94000"/>
                  </a:srgbClr>
                </a:gs>
                <a:gs pos="50000">
                  <a:srgbClr val="F4DE3A">
                    <a:satMod val="110000"/>
                    <a:lumMod val="100000"/>
                    <a:shade val="100000"/>
                  </a:srgbClr>
                </a:gs>
                <a:gs pos="100000">
                  <a:srgbClr val="F4DE3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4DE3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866B3532-6F78-4072-88A9-9864BD445E83}"/>
                    </a:ext>
                  </a:extLst>
                </p:cNvPr>
                <p:cNvSpPr txBox="1"/>
                <p:nvPr/>
              </p:nvSpPr>
              <p:spPr>
                <a:xfrm>
                  <a:off x="518185" y="2617495"/>
                  <a:ext cx="1734495" cy="510778"/>
                </a:xfrm>
                <a:prstGeom prst="roundRect">
                  <a:avLst/>
                </a:prstGeom>
                <a:solidFill>
                  <a:srgbClr val="104258"/>
                </a:solidFill>
                <a:ln w="28575">
                  <a:solidFill>
                    <a:srgbClr val="FFFF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/>
                    <a:t>1.604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kumimoji="1" lang="ja-JP" altLang="en-US" sz="2400" dirty="0"/>
                </a:p>
              </p:txBody>
            </p:sp>
          </mc:Choice>
          <mc:Fallback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866B3532-6F78-4072-88A9-9864BD445E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85" y="2617495"/>
                  <a:ext cx="1734495" cy="510778"/>
                </a:xfrm>
                <a:prstGeom prst="roundRect">
                  <a:avLst/>
                </a:prstGeom>
                <a:blipFill>
                  <a:blip r:embed="rId14"/>
                  <a:stretch>
                    <a:fillRect l="-3103" t="-2247" b="-16854"/>
                  </a:stretch>
                </a:blipFill>
                <a:ln w="28575"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11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7">
            <a:extLst>
              <a:ext uri="{FF2B5EF4-FFF2-40B4-BE49-F238E27FC236}">
                <a16:creationId xmlns:a16="http://schemas.microsoft.com/office/drawing/2014/main" id="{2C588A58-AA68-4F51-B02C-1E20CC8D218C}"/>
              </a:ext>
            </a:extLst>
          </p:cNvPr>
          <p:cNvSpPr/>
          <p:nvPr/>
        </p:nvSpPr>
        <p:spPr>
          <a:xfrm>
            <a:off x="435401" y="4736187"/>
            <a:ext cx="5886151" cy="1477245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4DAFC72-CC80-444F-B698-3835D58D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Lattice Studies of Binder-Cumulant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37492D-9D35-4B2B-ACFD-DA02ADA2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EEE4FF-8D6D-4238-A303-E880DCF0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985" y="2047514"/>
            <a:ext cx="3278738" cy="241772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174FBC-10B4-4D46-A37B-A02F3E5F60B2}"/>
              </a:ext>
            </a:extLst>
          </p:cNvPr>
          <p:cNvSpPr txBox="1"/>
          <p:nvPr/>
        </p:nvSpPr>
        <p:spPr>
          <a:xfrm>
            <a:off x="274029" y="1158409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L</a:t>
            </a:r>
            <a:r>
              <a:rPr kumimoji="1" lang="en-US" altLang="ja-JP" sz="2800" b="1" dirty="0"/>
              <a:t>ight-quark region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FEFB0A-9721-4E5E-BCE7-1DFD852CA9F9}"/>
              </a:ext>
            </a:extLst>
          </p:cNvPr>
          <p:cNvSpPr txBox="1"/>
          <p:nvPr/>
        </p:nvSpPr>
        <p:spPr>
          <a:xfrm>
            <a:off x="4572000" y="1158409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Heavy-quark region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FA1028-2035-45A0-B6B7-625DC26CC1BB}"/>
              </a:ext>
            </a:extLst>
          </p:cNvPr>
          <p:cNvSpPr txBox="1"/>
          <p:nvPr/>
        </p:nvSpPr>
        <p:spPr>
          <a:xfrm>
            <a:off x="5051606" y="1626142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Cuteri</a:t>
            </a:r>
            <a:r>
              <a:rPr kumimoji="1" lang="en-US" altLang="ja-JP" dirty="0"/>
              <a:t> , </a:t>
            </a:r>
            <a:r>
              <a:rPr kumimoji="1" lang="en-US" altLang="ja-JP" dirty="0" err="1"/>
              <a:t>Philipsen</a:t>
            </a:r>
            <a:r>
              <a:rPr kumimoji="1" lang="en-US" altLang="ja-JP" dirty="0"/>
              <a:t> , Schön, </a:t>
            </a:r>
            <a:r>
              <a:rPr kumimoji="1" lang="en-US" altLang="ja-JP" dirty="0" err="1"/>
              <a:t>Sciarra</a:t>
            </a:r>
            <a:r>
              <a:rPr kumimoji="1" lang="en-US" altLang="ja-JP" dirty="0"/>
              <a:t>, ’21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2792D8-F292-4CF9-8800-A0C25BBB290B}"/>
              </a:ext>
            </a:extLst>
          </p:cNvPr>
          <p:cNvSpPr txBox="1"/>
          <p:nvPr/>
        </p:nvSpPr>
        <p:spPr>
          <a:xfrm>
            <a:off x="578465" y="1623953"/>
            <a:ext cx="416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Kuramashi</a:t>
            </a:r>
            <a:r>
              <a:rPr kumimoji="1" lang="en-US" altLang="ja-JP" dirty="0"/>
              <a:t>, Nakamura, Ohno, Takeda, ’20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378EE61-FD2E-43F4-B582-516B26FFE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76" y="2047514"/>
            <a:ext cx="3589667" cy="2417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/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&lt;2.7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/>
              <p:nvPr/>
            </p:nvSpPr>
            <p:spPr>
              <a:xfrm>
                <a:off x="5365003" y="3773360"/>
                <a:ext cx="277172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≤6 (10)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003" y="3773360"/>
                <a:ext cx="2771720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F45482-E2E9-4045-AA80-424B820C1990}"/>
              </a:ext>
            </a:extLst>
          </p:cNvPr>
          <p:cNvSpPr txBox="1"/>
          <p:nvPr/>
        </p:nvSpPr>
        <p:spPr>
          <a:xfrm>
            <a:off x="578465" y="4830929"/>
            <a:ext cx="560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Statistically-significant deviation of the crossing point from the 3d-Ising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BBC9503-F9BA-43C8-B47D-2E643625FC57}"/>
                  </a:ext>
                </a:extLst>
              </p:cNvPr>
              <p:cNvSpPr txBox="1"/>
              <p:nvPr/>
            </p:nvSpPr>
            <p:spPr>
              <a:xfrm>
                <a:off x="1929128" y="5665689"/>
                <a:ext cx="37208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may not be large enough?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BBC9503-F9BA-43C8-B47D-2E643625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8" y="5665689"/>
                <a:ext cx="3720890" cy="461665"/>
              </a:xfrm>
              <a:prstGeom prst="rect">
                <a:avLst/>
              </a:prstGeom>
              <a:blipFill>
                <a:blip r:embed="rId7"/>
                <a:stretch>
                  <a:fillRect l="-327" t="-10526" r="-212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角丸四角形 5">
            <a:extLst>
              <a:ext uri="{FF2B5EF4-FFF2-40B4-BE49-F238E27FC236}">
                <a16:creationId xmlns:a16="http://schemas.microsoft.com/office/drawing/2014/main" id="{E19E1E6C-D5F8-4DC1-8F44-041F82E7921E}"/>
              </a:ext>
            </a:extLst>
          </p:cNvPr>
          <p:cNvSpPr/>
          <p:nvPr/>
        </p:nvSpPr>
        <p:spPr>
          <a:xfrm>
            <a:off x="3271126" y="3045153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8E31B0B-EA4D-40E2-93A4-E9BBF52195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7" y="3158017"/>
            <a:ext cx="851958" cy="223309"/>
          </a:xfrm>
          <a:prstGeom prst="rect">
            <a:avLst/>
          </a:prstGeom>
        </p:spPr>
      </p:pic>
      <p:sp>
        <p:nvSpPr>
          <p:cNvPr id="21" name="角丸四角形 5">
            <a:extLst>
              <a:ext uri="{FF2B5EF4-FFF2-40B4-BE49-F238E27FC236}">
                <a16:creationId xmlns:a16="http://schemas.microsoft.com/office/drawing/2014/main" id="{8B4F4C6C-35EB-4CC6-85E0-F0A897BD9617}"/>
              </a:ext>
            </a:extLst>
          </p:cNvPr>
          <p:cNvSpPr/>
          <p:nvPr/>
        </p:nvSpPr>
        <p:spPr>
          <a:xfrm>
            <a:off x="7653952" y="3197246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DCB363B-DC0B-41F2-99AA-849591FED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73" y="3310110"/>
            <a:ext cx="851958" cy="223309"/>
          </a:xfrm>
          <a:prstGeom prst="rect">
            <a:avLst/>
          </a:prstGeom>
        </p:spPr>
      </p:pic>
      <p:sp>
        <p:nvSpPr>
          <p:cNvPr id="24" name="下矢印 269">
            <a:extLst>
              <a:ext uri="{FF2B5EF4-FFF2-40B4-BE49-F238E27FC236}">
                <a16:creationId xmlns:a16="http://schemas.microsoft.com/office/drawing/2014/main" id="{F5C123DA-57DA-44E9-88FC-21753E5B0676}"/>
              </a:ext>
            </a:extLst>
          </p:cNvPr>
          <p:cNvSpPr/>
          <p:nvPr/>
        </p:nvSpPr>
        <p:spPr>
          <a:xfrm rot="16200000">
            <a:off x="1490803" y="5692155"/>
            <a:ext cx="430888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6A4218C-604E-4F16-880D-A83A4664D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9630" y="4613445"/>
            <a:ext cx="2222449" cy="21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97109"/>
      </p:ext>
    </p:extLst>
  </p:cSld>
  <p:clrMapOvr>
    <a:masterClrMapping/>
  </p:clrMapOvr>
</p:sld>
</file>

<file path=ppt/theme/theme1.xml><?xml version="1.0" encoding="utf-8"?>
<a:theme xmlns:a="http://schemas.openxmlformats.org/drawingml/2006/main" name="奥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8">
      <a:majorFont>
        <a:latin typeface="Corbel"/>
        <a:ea typeface="小塚ゴシック Pr6N B"/>
        <a:cs typeface=""/>
      </a:majorFont>
      <a:minorFont>
        <a:latin typeface="Corbel"/>
        <a:ea typeface="HGPｺﾞｼｯｸM"/>
        <a:cs typeface="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5875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DCECAC2-9424-4B15-A77B-A3FC13944F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奥行</Template>
  <TotalTime>9243</TotalTime>
  <Words>1121</Words>
  <Application>Microsoft Office PowerPoint</Application>
  <PresentationFormat>画面に合わせる (4:3)</PresentationFormat>
  <Paragraphs>247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25</vt:i4>
      </vt:variant>
    </vt:vector>
  </HeadingPairs>
  <TitlesOfParts>
    <vt:vector size="37" baseType="lpstr">
      <vt:lpstr>游ゴシック</vt:lpstr>
      <vt:lpstr>Arial</vt:lpstr>
      <vt:lpstr>Arial Black</vt:lpstr>
      <vt:lpstr>Calibri</vt:lpstr>
      <vt:lpstr>Calibri Light</vt:lpstr>
      <vt:lpstr>Cambria Math</vt:lpstr>
      <vt:lpstr>Corbel</vt:lpstr>
      <vt:lpstr>OCRB</vt:lpstr>
      <vt:lpstr>Wingdings</vt:lpstr>
      <vt:lpstr>奥行</vt:lpstr>
      <vt:lpstr>10_標準デザイン</vt:lpstr>
      <vt:lpstr>1_標準デザイン</vt:lpstr>
      <vt:lpstr>Lattice study of the  Critical point  in heavy-quark QCD</vt:lpstr>
      <vt:lpstr>Critical Points</vt:lpstr>
      <vt:lpstr>QCD Phase Diagram</vt:lpstr>
      <vt:lpstr>QCD Phase Diagram</vt:lpstr>
      <vt:lpstr>Varying Quark Masses @ μ_q=0</vt:lpstr>
      <vt:lpstr>Binder Cumulant B_4</vt:lpstr>
      <vt:lpstr>Finite-Volume Effects</vt:lpstr>
      <vt:lpstr>Finite-Volume Effects</vt:lpstr>
      <vt:lpstr>Lattice Studies of Binder-Cumulant</vt:lpstr>
      <vt:lpstr>Our Strategy</vt:lpstr>
      <vt:lpstr>Hopping Parameter Expansion</vt:lpstr>
      <vt:lpstr>Numerical Simulation @ N_t=4</vt:lpstr>
      <vt:lpstr>Transition Line</vt:lpstr>
      <vt:lpstr>Binder-Cumulant Analysis</vt:lpstr>
      <vt:lpstr>Binder-Cumulant Analysis</vt:lpstr>
      <vt:lpstr>Scaling of Distribution Function</vt:lpstr>
      <vt:lpstr>Numerical Simulation @ N_t=6</vt:lpstr>
      <vt:lpstr>Lattice Studies of Binder-Cumulant</vt:lpstr>
      <vt:lpstr>Convergence of HPE</vt:lpstr>
      <vt:lpstr>Effective Inclusion of  Higher-order Terms </vt:lpstr>
      <vt:lpstr>Summary</vt:lpstr>
      <vt:lpstr>Violation of FSS &amp; Remnant of Z(3)</vt:lpstr>
      <vt:lpstr>Scaling of Gap of Peaks</vt:lpstr>
      <vt:lpstr>Mapping b/w Ising &amp; QCD</vt:lpstr>
      <vt:lpstr>Hopping Parameter Expansion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J-PARCが行う 重イオン衝突実験</dc:title>
  <dc:creator>Masakiyo Kitazawa</dc:creator>
  <cp:lastModifiedBy>Kitazawa Masakiyo</cp:lastModifiedBy>
  <cp:revision>564</cp:revision>
  <dcterms:created xsi:type="dcterms:W3CDTF">2015-11-23T09:24:11Z</dcterms:created>
  <dcterms:modified xsi:type="dcterms:W3CDTF">2022-12-01T14:51:28Z</dcterms:modified>
</cp:coreProperties>
</file>