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8" r:id="rId4"/>
  </p:sldMasterIdLst>
  <p:notesMasterIdLst>
    <p:notesMasterId r:id="rId80"/>
  </p:notesMasterIdLst>
  <p:sldIdLst>
    <p:sldId id="256" r:id="rId5"/>
    <p:sldId id="421" r:id="rId6"/>
    <p:sldId id="514" r:id="rId7"/>
    <p:sldId id="439" r:id="rId8"/>
    <p:sldId id="440" r:id="rId9"/>
    <p:sldId id="441" r:id="rId10"/>
    <p:sldId id="442" r:id="rId11"/>
    <p:sldId id="443" r:id="rId12"/>
    <p:sldId id="444" r:id="rId13"/>
    <p:sldId id="422" r:id="rId14"/>
    <p:sldId id="515" r:id="rId15"/>
    <p:sldId id="516" r:id="rId16"/>
    <p:sldId id="423" r:id="rId17"/>
    <p:sldId id="268" r:id="rId18"/>
    <p:sldId id="270" r:id="rId19"/>
    <p:sldId id="279" r:id="rId20"/>
    <p:sldId id="345" r:id="rId21"/>
    <p:sldId id="432" r:id="rId22"/>
    <p:sldId id="517" r:id="rId23"/>
    <p:sldId id="417" r:id="rId24"/>
    <p:sldId id="401" r:id="rId25"/>
    <p:sldId id="402" r:id="rId26"/>
    <p:sldId id="406" r:id="rId27"/>
    <p:sldId id="420" r:id="rId28"/>
    <p:sldId id="485" r:id="rId29"/>
    <p:sldId id="484" r:id="rId30"/>
    <p:sldId id="416" r:id="rId31"/>
    <p:sldId id="419" r:id="rId32"/>
    <p:sldId id="405" r:id="rId33"/>
    <p:sldId id="519" r:id="rId34"/>
    <p:sldId id="520" r:id="rId35"/>
    <p:sldId id="521" r:id="rId36"/>
    <p:sldId id="522" r:id="rId37"/>
    <p:sldId id="518" r:id="rId38"/>
    <p:sldId id="523" r:id="rId39"/>
    <p:sldId id="513" r:id="rId40"/>
    <p:sldId id="507" r:id="rId41"/>
    <p:sldId id="524" r:id="rId42"/>
    <p:sldId id="448" r:id="rId43"/>
    <p:sldId id="451" r:id="rId44"/>
    <p:sldId id="452" r:id="rId45"/>
    <p:sldId id="453" r:id="rId46"/>
    <p:sldId id="454" r:id="rId47"/>
    <p:sldId id="456" r:id="rId48"/>
    <p:sldId id="509" r:id="rId49"/>
    <p:sldId id="462" r:id="rId50"/>
    <p:sldId id="463" r:id="rId51"/>
    <p:sldId id="457" r:id="rId52"/>
    <p:sldId id="459" r:id="rId53"/>
    <p:sldId id="460" r:id="rId54"/>
    <p:sldId id="501" r:id="rId55"/>
    <p:sldId id="512" r:id="rId56"/>
    <p:sldId id="506" r:id="rId57"/>
    <p:sldId id="489" r:id="rId58"/>
    <p:sldId id="490" r:id="rId59"/>
    <p:sldId id="488" r:id="rId60"/>
    <p:sldId id="491" r:id="rId61"/>
    <p:sldId id="493" r:id="rId62"/>
    <p:sldId id="492" r:id="rId63"/>
    <p:sldId id="525" r:id="rId64"/>
    <p:sldId id="511" r:id="rId65"/>
    <p:sldId id="528" r:id="rId66"/>
    <p:sldId id="529" r:id="rId67"/>
    <p:sldId id="530" r:id="rId68"/>
    <p:sldId id="481" r:id="rId69"/>
    <p:sldId id="334" r:id="rId70"/>
    <p:sldId id="427" r:id="rId71"/>
    <p:sldId id="428" r:id="rId72"/>
    <p:sldId id="359" r:id="rId73"/>
    <p:sldId id="371" r:id="rId74"/>
    <p:sldId id="429" r:id="rId75"/>
    <p:sldId id="483" r:id="rId76"/>
    <p:sldId id="320" r:id="rId77"/>
    <p:sldId id="418" r:id="rId78"/>
    <p:sldId id="410" r:id="rId7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24963"/>
    <a:srgbClr val="11455D"/>
    <a:srgbClr val="FF5050"/>
    <a:srgbClr val="FFCCFF"/>
    <a:srgbClr val="10445C"/>
    <a:srgbClr val="12465D"/>
    <a:srgbClr val="124760"/>
    <a:srgbClr val="2DC9D7"/>
    <a:srgbClr val="0F4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09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60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tableStyles" Target="tableStyle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notesMaster" Target="notesMasters/notesMaster1.xml"/><Relationship Id="rId85" Type="http://schemas.microsoft.com/office/2016/11/relationships/changesInfo" Target="changesInfos/changesInfo1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61" Type="http://schemas.openxmlformats.org/officeDocument/2006/relationships/slide" Target="slides/slide57.xml"/><Relationship Id="rId8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tazawa Masakiyo" userId="2bf3742da7ad8ecb" providerId="LiveId" clId="{1AD12CDB-DD7F-4BEE-8F03-504B5FA18635}"/>
    <pc:docChg chg="undo custSel addSld delSld modSld sldOrd">
      <pc:chgData name="Kitazawa Masakiyo" userId="2bf3742da7ad8ecb" providerId="LiveId" clId="{1AD12CDB-DD7F-4BEE-8F03-504B5FA18635}" dt="2022-05-24T07:32:43.848" v="1843" actId="20577"/>
      <pc:docMkLst>
        <pc:docMk/>
      </pc:docMkLst>
      <pc:sldChg chg="modSp mod">
        <pc:chgData name="Kitazawa Masakiyo" userId="2bf3742da7ad8ecb" providerId="LiveId" clId="{1AD12CDB-DD7F-4BEE-8F03-504B5FA18635}" dt="2022-05-24T06:16:26.738" v="1707" actId="20577"/>
        <pc:sldMkLst>
          <pc:docMk/>
          <pc:sldMk cId="1851464119" sldId="256"/>
        </pc:sldMkLst>
        <pc:spChg chg="mod">
          <ac:chgData name="Kitazawa Masakiyo" userId="2bf3742da7ad8ecb" providerId="LiveId" clId="{1AD12CDB-DD7F-4BEE-8F03-504B5FA18635}" dt="2022-05-23T13:12:40.117" v="94" actId="1036"/>
          <ac:spMkLst>
            <pc:docMk/>
            <pc:sldMk cId="1851464119" sldId="256"/>
            <ac:spMk id="2" creationId="{00000000-0000-0000-0000-000000000000}"/>
          </ac:spMkLst>
        </pc:spChg>
        <pc:spChg chg="mod">
          <ac:chgData name="Kitazawa Masakiyo" userId="2bf3742da7ad8ecb" providerId="LiveId" clId="{1AD12CDB-DD7F-4BEE-8F03-504B5FA18635}" dt="2022-05-23T13:12:43.978" v="103" actId="1035"/>
          <ac:spMkLst>
            <pc:docMk/>
            <pc:sldMk cId="1851464119" sldId="256"/>
            <ac:spMk id="3" creationId="{00000000-0000-0000-0000-000000000000}"/>
          </ac:spMkLst>
        </pc:spChg>
        <pc:spChg chg="mod">
          <ac:chgData name="Kitazawa Masakiyo" userId="2bf3742da7ad8ecb" providerId="LiveId" clId="{1AD12CDB-DD7F-4BEE-8F03-504B5FA18635}" dt="2022-05-24T06:16:26.738" v="1707" actId="20577"/>
          <ac:spMkLst>
            <pc:docMk/>
            <pc:sldMk cId="1851464119" sldId="256"/>
            <ac:spMk id="4" creationId="{00000000-0000-0000-0000-000000000000}"/>
          </ac:spMkLst>
        </pc:spChg>
        <pc:spChg chg="mod">
          <ac:chgData name="Kitazawa Masakiyo" userId="2bf3742da7ad8ecb" providerId="LiveId" clId="{1AD12CDB-DD7F-4BEE-8F03-504B5FA18635}" dt="2022-05-23T13:12:34.018" v="88" actId="1035"/>
          <ac:spMkLst>
            <pc:docMk/>
            <pc:sldMk cId="1851464119" sldId="256"/>
            <ac:spMk id="6" creationId="{00000000-0000-0000-0000-000000000000}"/>
          </ac:spMkLst>
        </pc:spChg>
      </pc:sldChg>
      <pc:sldChg chg="ord">
        <pc:chgData name="Kitazawa Masakiyo" userId="2bf3742da7ad8ecb" providerId="LiveId" clId="{1AD12CDB-DD7F-4BEE-8F03-504B5FA18635}" dt="2022-05-23T14:24:32.056" v="272"/>
        <pc:sldMkLst>
          <pc:docMk/>
          <pc:sldMk cId="1699985801" sldId="320"/>
        </pc:sldMkLst>
      </pc:sldChg>
      <pc:sldChg chg="delSp modSp mod delAnim">
        <pc:chgData name="Kitazawa Masakiyo" userId="2bf3742da7ad8ecb" providerId="LiveId" clId="{1AD12CDB-DD7F-4BEE-8F03-504B5FA18635}" dt="2022-05-23T14:43:34.698" v="565" actId="20577"/>
        <pc:sldMkLst>
          <pc:docMk/>
          <pc:sldMk cId="2651941482" sldId="421"/>
        </pc:sldMkLst>
        <pc:spChg chg="mod">
          <ac:chgData name="Kitazawa Masakiyo" userId="2bf3742da7ad8ecb" providerId="LiveId" clId="{1AD12CDB-DD7F-4BEE-8F03-504B5FA18635}" dt="2022-05-23T14:43:34.698" v="565" actId="20577"/>
          <ac:spMkLst>
            <pc:docMk/>
            <pc:sldMk cId="2651941482" sldId="421"/>
            <ac:spMk id="3" creationId="{00000000-0000-0000-0000-000000000000}"/>
          </ac:spMkLst>
        </pc:spChg>
        <pc:grpChg chg="del">
          <ac:chgData name="Kitazawa Masakiyo" userId="2bf3742da7ad8ecb" providerId="LiveId" clId="{1AD12CDB-DD7F-4BEE-8F03-504B5FA18635}" dt="2022-05-23T14:20:47.203" v="193" actId="478"/>
          <ac:grpSpMkLst>
            <pc:docMk/>
            <pc:sldMk cId="2651941482" sldId="421"/>
            <ac:grpSpMk id="4" creationId="{00000000-0000-0000-0000-000000000000}"/>
          </ac:grpSpMkLst>
        </pc:grpChg>
        <pc:picChg chg="mod">
          <ac:chgData name="Kitazawa Masakiyo" userId="2bf3742da7ad8ecb" providerId="LiveId" clId="{1AD12CDB-DD7F-4BEE-8F03-504B5FA18635}" dt="2022-05-23T14:42:37.668" v="509" actId="1036"/>
          <ac:picMkLst>
            <pc:docMk/>
            <pc:sldMk cId="2651941482" sldId="421"/>
            <ac:picMk id="10" creationId="{00000000-0000-0000-0000-000000000000}"/>
          </ac:picMkLst>
        </pc:picChg>
      </pc:sldChg>
      <pc:sldChg chg="del">
        <pc:chgData name="Kitazawa Masakiyo" userId="2bf3742da7ad8ecb" providerId="LiveId" clId="{1AD12CDB-DD7F-4BEE-8F03-504B5FA18635}" dt="2022-05-23T14:26:24.991" v="278" actId="2696"/>
        <pc:sldMkLst>
          <pc:docMk/>
          <pc:sldMk cId="939593391" sldId="442"/>
        </pc:sldMkLst>
      </pc:sldChg>
      <pc:sldChg chg="ord">
        <pc:chgData name="Kitazawa Masakiyo" userId="2bf3742da7ad8ecb" providerId="LiveId" clId="{1AD12CDB-DD7F-4BEE-8F03-504B5FA18635}" dt="2022-05-23T14:24:49.775" v="274"/>
        <pc:sldMkLst>
          <pc:docMk/>
          <pc:sldMk cId="1874165601" sldId="443"/>
        </pc:sldMkLst>
      </pc:sldChg>
      <pc:sldChg chg="ord">
        <pc:chgData name="Kitazawa Masakiyo" userId="2bf3742da7ad8ecb" providerId="LiveId" clId="{1AD12CDB-DD7F-4BEE-8F03-504B5FA18635}" dt="2022-05-23T14:24:49.775" v="274"/>
        <pc:sldMkLst>
          <pc:docMk/>
          <pc:sldMk cId="458947801" sldId="444"/>
        </pc:sldMkLst>
      </pc:sldChg>
      <pc:sldChg chg="del">
        <pc:chgData name="Kitazawa Masakiyo" userId="2bf3742da7ad8ecb" providerId="LiveId" clId="{1AD12CDB-DD7F-4BEE-8F03-504B5FA18635}" dt="2022-05-23T14:26:24.991" v="278" actId="2696"/>
        <pc:sldMkLst>
          <pc:docMk/>
          <pc:sldMk cId="1200169567" sldId="445"/>
        </pc:sldMkLst>
      </pc:sldChg>
      <pc:sldChg chg="ord">
        <pc:chgData name="Kitazawa Masakiyo" userId="2bf3742da7ad8ecb" providerId="LiveId" clId="{1AD12CDB-DD7F-4BEE-8F03-504B5FA18635}" dt="2022-05-23T14:25:18.578" v="277"/>
        <pc:sldMkLst>
          <pc:docMk/>
          <pc:sldMk cId="3123775425" sldId="446"/>
        </pc:sldMkLst>
      </pc:sldChg>
      <pc:sldChg chg="ord">
        <pc:chgData name="Kitazawa Masakiyo" userId="2bf3742da7ad8ecb" providerId="LiveId" clId="{1AD12CDB-DD7F-4BEE-8F03-504B5FA18635}" dt="2022-05-23T14:25:18.578" v="277"/>
        <pc:sldMkLst>
          <pc:docMk/>
          <pc:sldMk cId="3740546523" sldId="447"/>
        </pc:sldMkLst>
      </pc:sldChg>
      <pc:sldChg chg="add del">
        <pc:chgData name="Kitazawa Masakiyo" userId="2bf3742da7ad8ecb" providerId="LiveId" clId="{1AD12CDB-DD7F-4BEE-8F03-504B5FA18635}" dt="2022-05-24T07:20:34.053" v="1834" actId="2696"/>
        <pc:sldMkLst>
          <pc:docMk/>
          <pc:sldMk cId="2052097374" sldId="454"/>
        </pc:sldMkLst>
      </pc:sldChg>
      <pc:sldChg chg="delSp del mod">
        <pc:chgData name="Kitazawa Masakiyo" userId="2bf3742da7ad8ecb" providerId="LiveId" clId="{1AD12CDB-DD7F-4BEE-8F03-504B5FA18635}" dt="2022-05-24T07:10:14.606" v="1830" actId="2696"/>
        <pc:sldMkLst>
          <pc:docMk/>
          <pc:sldMk cId="57303747" sldId="455"/>
        </pc:sldMkLst>
        <pc:spChg chg="del">
          <ac:chgData name="Kitazawa Masakiyo" userId="2bf3742da7ad8ecb" providerId="LiveId" clId="{1AD12CDB-DD7F-4BEE-8F03-504B5FA18635}" dt="2022-05-24T07:10:07.710" v="1829" actId="478"/>
          <ac:spMkLst>
            <pc:docMk/>
            <pc:sldMk cId="57303747" sldId="455"/>
            <ac:spMk id="24" creationId="{00000000-0000-0000-0000-000000000000}"/>
          </ac:spMkLst>
        </pc:spChg>
        <pc:spChg chg="del">
          <ac:chgData name="Kitazawa Masakiyo" userId="2bf3742da7ad8ecb" providerId="LiveId" clId="{1AD12CDB-DD7F-4BEE-8F03-504B5FA18635}" dt="2022-05-24T07:10:07.710" v="1829" actId="478"/>
          <ac:spMkLst>
            <pc:docMk/>
            <pc:sldMk cId="57303747" sldId="455"/>
            <ac:spMk id="25" creationId="{00000000-0000-0000-0000-000000000000}"/>
          </ac:spMkLst>
        </pc:spChg>
        <pc:picChg chg="del">
          <ac:chgData name="Kitazawa Masakiyo" userId="2bf3742da7ad8ecb" providerId="LiveId" clId="{1AD12CDB-DD7F-4BEE-8F03-504B5FA18635}" dt="2022-05-24T07:10:07.710" v="1829" actId="478"/>
          <ac:picMkLst>
            <pc:docMk/>
            <pc:sldMk cId="57303747" sldId="455"/>
            <ac:picMk id="23" creationId="{00000000-0000-0000-0000-000000000000}"/>
          </ac:picMkLst>
        </pc:picChg>
        <pc:picChg chg="del">
          <ac:chgData name="Kitazawa Masakiyo" userId="2bf3742da7ad8ecb" providerId="LiveId" clId="{1AD12CDB-DD7F-4BEE-8F03-504B5FA18635}" dt="2022-05-24T07:10:07.710" v="1829" actId="478"/>
          <ac:picMkLst>
            <pc:docMk/>
            <pc:sldMk cId="57303747" sldId="455"/>
            <ac:picMk id="26" creationId="{00000000-0000-0000-0000-000000000000}"/>
          </ac:picMkLst>
        </pc:picChg>
      </pc:sldChg>
      <pc:sldChg chg="delSp mod">
        <pc:chgData name="Kitazawa Masakiyo" userId="2bf3742da7ad8ecb" providerId="LiveId" clId="{1AD12CDB-DD7F-4BEE-8F03-504B5FA18635}" dt="2022-05-24T07:10:24.058" v="1832" actId="478"/>
        <pc:sldMkLst>
          <pc:docMk/>
          <pc:sldMk cId="335045867" sldId="456"/>
        </pc:sldMkLst>
        <pc:spChg chg="del">
          <ac:chgData name="Kitazawa Masakiyo" userId="2bf3742da7ad8ecb" providerId="LiveId" clId="{1AD12CDB-DD7F-4BEE-8F03-504B5FA18635}" dt="2022-05-24T07:10:18.725" v="1831" actId="478"/>
          <ac:spMkLst>
            <pc:docMk/>
            <pc:sldMk cId="335045867" sldId="456"/>
            <ac:spMk id="24" creationId="{00000000-0000-0000-0000-000000000000}"/>
          </ac:spMkLst>
        </pc:spChg>
        <pc:spChg chg="del">
          <ac:chgData name="Kitazawa Masakiyo" userId="2bf3742da7ad8ecb" providerId="LiveId" clId="{1AD12CDB-DD7F-4BEE-8F03-504B5FA18635}" dt="2022-05-24T07:10:24.058" v="1832" actId="478"/>
          <ac:spMkLst>
            <pc:docMk/>
            <pc:sldMk cId="335045867" sldId="456"/>
            <ac:spMk id="25" creationId="{00000000-0000-0000-0000-000000000000}"/>
          </ac:spMkLst>
        </pc:spChg>
        <pc:picChg chg="del">
          <ac:chgData name="Kitazawa Masakiyo" userId="2bf3742da7ad8ecb" providerId="LiveId" clId="{1AD12CDB-DD7F-4BEE-8F03-504B5FA18635}" dt="2022-05-24T07:10:18.725" v="1831" actId="478"/>
          <ac:picMkLst>
            <pc:docMk/>
            <pc:sldMk cId="335045867" sldId="456"/>
            <ac:picMk id="23" creationId="{00000000-0000-0000-0000-000000000000}"/>
          </ac:picMkLst>
        </pc:picChg>
        <pc:picChg chg="del">
          <ac:chgData name="Kitazawa Masakiyo" userId="2bf3742da7ad8ecb" providerId="LiveId" clId="{1AD12CDB-DD7F-4BEE-8F03-504B5FA18635}" dt="2022-05-24T07:10:24.058" v="1832" actId="478"/>
          <ac:picMkLst>
            <pc:docMk/>
            <pc:sldMk cId="335045867" sldId="456"/>
            <ac:picMk id="26" creationId="{00000000-0000-0000-0000-000000000000}"/>
          </ac:picMkLst>
        </pc:picChg>
      </pc:sldChg>
      <pc:sldChg chg="addSp delSp modSp mod">
        <pc:chgData name="Kitazawa Masakiyo" userId="2bf3742da7ad8ecb" providerId="LiveId" clId="{1AD12CDB-DD7F-4BEE-8F03-504B5FA18635}" dt="2022-05-23T14:56:05.396" v="758" actId="1076"/>
        <pc:sldMkLst>
          <pc:docMk/>
          <pc:sldMk cId="644419776" sldId="462"/>
        </pc:sldMkLst>
        <pc:spChg chg="mod">
          <ac:chgData name="Kitazawa Masakiyo" userId="2bf3742da7ad8ecb" providerId="LiveId" clId="{1AD12CDB-DD7F-4BEE-8F03-504B5FA18635}" dt="2022-05-23T14:55:25.792" v="752" actId="1076"/>
          <ac:spMkLst>
            <pc:docMk/>
            <pc:sldMk cId="644419776" sldId="462"/>
            <ac:spMk id="3" creationId="{00000000-0000-0000-0000-000000000000}"/>
          </ac:spMkLst>
        </pc:spChg>
        <pc:spChg chg="mod">
          <ac:chgData name="Kitazawa Masakiyo" userId="2bf3742da7ad8ecb" providerId="LiveId" clId="{1AD12CDB-DD7F-4BEE-8F03-504B5FA18635}" dt="2022-05-23T14:55:34.920" v="753" actId="1076"/>
          <ac:spMkLst>
            <pc:docMk/>
            <pc:sldMk cId="644419776" sldId="462"/>
            <ac:spMk id="6" creationId="{00000000-0000-0000-0000-000000000000}"/>
          </ac:spMkLst>
        </pc:spChg>
        <pc:spChg chg="mod">
          <ac:chgData name="Kitazawa Masakiyo" userId="2bf3742da7ad8ecb" providerId="LiveId" clId="{1AD12CDB-DD7F-4BEE-8F03-504B5FA18635}" dt="2022-05-23T14:55:34.920" v="753" actId="1076"/>
          <ac:spMkLst>
            <pc:docMk/>
            <pc:sldMk cId="644419776" sldId="462"/>
            <ac:spMk id="7" creationId="{00000000-0000-0000-0000-000000000000}"/>
          </ac:spMkLst>
        </pc:spChg>
        <pc:spChg chg="del">
          <ac:chgData name="Kitazawa Masakiyo" userId="2bf3742da7ad8ecb" providerId="LiveId" clId="{1AD12CDB-DD7F-4BEE-8F03-504B5FA18635}" dt="2022-05-23T14:52:38.890" v="698" actId="478"/>
          <ac:spMkLst>
            <pc:docMk/>
            <pc:sldMk cId="644419776" sldId="462"/>
            <ac:spMk id="25" creationId="{00000000-0000-0000-0000-000000000000}"/>
          </ac:spMkLst>
        </pc:spChg>
        <pc:spChg chg="mod">
          <ac:chgData name="Kitazawa Masakiyo" userId="2bf3742da7ad8ecb" providerId="LiveId" clId="{1AD12CDB-DD7F-4BEE-8F03-504B5FA18635}" dt="2022-05-23T14:55:34.920" v="753" actId="1076"/>
          <ac:spMkLst>
            <pc:docMk/>
            <pc:sldMk cId="644419776" sldId="462"/>
            <ac:spMk id="26" creationId="{00000000-0000-0000-0000-000000000000}"/>
          </ac:spMkLst>
        </pc:spChg>
        <pc:spChg chg="del">
          <ac:chgData name="Kitazawa Masakiyo" userId="2bf3742da7ad8ecb" providerId="LiveId" clId="{1AD12CDB-DD7F-4BEE-8F03-504B5FA18635}" dt="2022-05-23T14:52:38.890" v="698" actId="478"/>
          <ac:spMkLst>
            <pc:docMk/>
            <pc:sldMk cId="644419776" sldId="462"/>
            <ac:spMk id="28" creationId="{00000000-0000-0000-0000-000000000000}"/>
          </ac:spMkLst>
        </pc:spChg>
        <pc:spChg chg="mod">
          <ac:chgData name="Kitazawa Masakiyo" userId="2bf3742da7ad8ecb" providerId="LiveId" clId="{1AD12CDB-DD7F-4BEE-8F03-504B5FA18635}" dt="2022-05-23T14:55:14.832" v="748" actId="1076"/>
          <ac:spMkLst>
            <pc:docMk/>
            <pc:sldMk cId="644419776" sldId="462"/>
            <ac:spMk id="30" creationId="{00000000-0000-0000-0000-000000000000}"/>
          </ac:spMkLst>
        </pc:spChg>
        <pc:spChg chg="add mod ord">
          <ac:chgData name="Kitazawa Masakiyo" userId="2bf3742da7ad8ecb" providerId="LiveId" clId="{1AD12CDB-DD7F-4BEE-8F03-504B5FA18635}" dt="2022-05-23T14:55:14.832" v="748" actId="1076"/>
          <ac:spMkLst>
            <pc:docMk/>
            <pc:sldMk cId="644419776" sldId="462"/>
            <ac:spMk id="31" creationId="{1CFE712A-195A-3C88-F37E-1CE11FAC304A}"/>
          </ac:spMkLst>
        </pc:spChg>
        <pc:spChg chg="del">
          <ac:chgData name="Kitazawa Masakiyo" userId="2bf3742da7ad8ecb" providerId="LiveId" clId="{1AD12CDB-DD7F-4BEE-8F03-504B5FA18635}" dt="2022-05-23T14:53:26.241" v="707" actId="478"/>
          <ac:spMkLst>
            <pc:docMk/>
            <pc:sldMk cId="644419776" sldId="462"/>
            <ac:spMk id="33" creationId="{00000000-0000-0000-0000-000000000000}"/>
          </ac:spMkLst>
        </pc:spChg>
        <pc:spChg chg="mod">
          <ac:chgData name="Kitazawa Masakiyo" userId="2bf3742da7ad8ecb" providerId="LiveId" clId="{1AD12CDB-DD7F-4BEE-8F03-504B5FA18635}" dt="2022-05-23T14:55:18.467" v="750" actId="20577"/>
          <ac:spMkLst>
            <pc:docMk/>
            <pc:sldMk cId="644419776" sldId="462"/>
            <ac:spMk id="34" creationId="{00000000-0000-0000-0000-000000000000}"/>
          </ac:spMkLst>
        </pc:spChg>
        <pc:spChg chg="del">
          <ac:chgData name="Kitazawa Masakiyo" userId="2bf3742da7ad8ecb" providerId="LiveId" clId="{1AD12CDB-DD7F-4BEE-8F03-504B5FA18635}" dt="2022-05-23T14:52:38.890" v="698" actId="478"/>
          <ac:spMkLst>
            <pc:docMk/>
            <pc:sldMk cId="644419776" sldId="462"/>
            <ac:spMk id="35" creationId="{00000000-0000-0000-0000-000000000000}"/>
          </ac:spMkLst>
        </pc:spChg>
        <pc:spChg chg="del">
          <ac:chgData name="Kitazawa Masakiyo" userId="2bf3742da7ad8ecb" providerId="LiveId" clId="{1AD12CDB-DD7F-4BEE-8F03-504B5FA18635}" dt="2022-05-23T14:53:09.017" v="701" actId="478"/>
          <ac:spMkLst>
            <pc:docMk/>
            <pc:sldMk cId="644419776" sldId="462"/>
            <ac:spMk id="36" creationId="{00000000-0000-0000-0000-000000000000}"/>
          </ac:spMkLst>
        </pc:spChg>
        <pc:spChg chg="mod">
          <ac:chgData name="Kitazawa Masakiyo" userId="2bf3742da7ad8ecb" providerId="LiveId" clId="{1AD12CDB-DD7F-4BEE-8F03-504B5FA18635}" dt="2022-05-23T14:55:43.899" v="755" actId="1076"/>
          <ac:spMkLst>
            <pc:docMk/>
            <pc:sldMk cId="644419776" sldId="462"/>
            <ac:spMk id="37" creationId="{00000000-0000-0000-0000-000000000000}"/>
          </ac:spMkLst>
        </pc:spChg>
        <pc:spChg chg="mod">
          <ac:chgData name="Kitazawa Masakiyo" userId="2bf3742da7ad8ecb" providerId="LiveId" clId="{1AD12CDB-DD7F-4BEE-8F03-504B5FA18635}" dt="2022-05-23T14:56:05.396" v="758" actId="1076"/>
          <ac:spMkLst>
            <pc:docMk/>
            <pc:sldMk cId="644419776" sldId="462"/>
            <ac:spMk id="38" creationId="{00000000-0000-0000-0000-000000000000}"/>
          </ac:spMkLst>
        </pc:spChg>
        <pc:grpChg chg="del">
          <ac:chgData name="Kitazawa Masakiyo" userId="2bf3742da7ad8ecb" providerId="LiveId" clId="{1AD12CDB-DD7F-4BEE-8F03-504B5FA18635}" dt="2022-05-23T14:52:31.756" v="697" actId="478"/>
          <ac:grpSpMkLst>
            <pc:docMk/>
            <pc:sldMk cId="644419776" sldId="462"/>
            <ac:grpSpMk id="29" creationId="{00000000-0000-0000-0000-000000000000}"/>
          </ac:grpSpMkLst>
        </pc:grpChg>
        <pc:picChg chg="mod">
          <ac:chgData name="Kitazawa Masakiyo" userId="2bf3742da7ad8ecb" providerId="LiveId" clId="{1AD12CDB-DD7F-4BEE-8F03-504B5FA18635}" dt="2022-05-23T14:55:34.920" v="753" actId="1076"/>
          <ac:picMkLst>
            <pc:docMk/>
            <pc:sldMk cId="644419776" sldId="462"/>
            <ac:picMk id="4" creationId="{00000000-0000-0000-0000-000000000000}"/>
          </ac:picMkLst>
        </pc:picChg>
        <pc:picChg chg="mod">
          <ac:chgData name="Kitazawa Masakiyo" userId="2bf3742da7ad8ecb" providerId="LiveId" clId="{1AD12CDB-DD7F-4BEE-8F03-504B5FA18635}" dt="2022-05-23T14:55:34.920" v="753" actId="1076"/>
          <ac:picMkLst>
            <pc:docMk/>
            <pc:sldMk cId="644419776" sldId="462"/>
            <ac:picMk id="5" creationId="{00000000-0000-0000-0000-000000000000}"/>
          </ac:picMkLst>
        </pc:picChg>
        <pc:picChg chg="del">
          <ac:chgData name="Kitazawa Masakiyo" userId="2bf3742da7ad8ecb" providerId="LiveId" clId="{1AD12CDB-DD7F-4BEE-8F03-504B5FA18635}" dt="2022-05-23T14:52:38.890" v="698" actId="478"/>
          <ac:picMkLst>
            <pc:docMk/>
            <pc:sldMk cId="644419776" sldId="462"/>
            <ac:picMk id="10" creationId="{00000000-0000-0000-0000-000000000000}"/>
          </ac:picMkLst>
        </pc:picChg>
        <pc:picChg chg="del">
          <ac:chgData name="Kitazawa Masakiyo" userId="2bf3742da7ad8ecb" providerId="LiveId" clId="{1AD12CDB-DD7F-4BEE-8F03-504B5FA18635}" dt="2022-05-23T14:52:38.890" v="698" actId="478"/>
          <ac:picMkLst>
            <pc:docMk/>
            <pc:sldMk cId="644419776" sldId="462"/>
            <ac:picMk id="27" creationId="{00000000-0000-0000-0000-000000000000}"/>
          </ac:picMkLst>
        </pc:picChg>
        <pc:picChg chg="del">
          <ac:chgData name="Kitazawa Masakiyo" userId="2bf3742da7ad8ecb" providerId="LiveId" clId="{1AD12CDB-DD7F-4BEE-8F03-504B5FA18635}" dt="2022-05-23T14:53:09.017" v="701" actId="478"/>
          <ac:picMkLst>
            <pc:docMk/>
            <pc:sldMk cId="644419776" sldId="462"/>
            <ac:picMk id="32" creationId="{00000000-0000-0000-0000-000000000000}"/>
          </ac:picMkLst>
        </pc:picChg>
        <pc:cxnChg chg="mod">
          <ac:chgData name="Kitazawa Masakiyo" userId="2bf3742da7ad8ecb" providerId="LiveId" clId="{1AD12CDB-DD7F-4BEE-8F03-504B5FA18635}" dt="2022-05-23T14:55:34.920" v="753" actId="1076"/>
          <ac:cxnSpMkLst>
            <pc:docMk/>
            <pc:sldMk cId="644419776" sldId="462"/>
            <ac:cxnSpMk id="9" creationId="{00000000-0000-0000-0000-000000000000}"/>
          </ac:cxnSpMkLst>
        </pc:cxnChg>
      </pc:sldChg>
      <pc:sldChg chg="delSp modSp mod">
        <pc:chgData name="Kitazawa Masakiyo" userId="2bf3742da7ad8ecb" providerId="LiveId" clId="{1AD12CDB-DD7F-4BEE-8F03-504B5FA18635}" dt="2022-05-23T14:27:28.410" v="280" actId="478"/>
        <pc:sldMkLst>
          <pc:docMk/>
          <pc:sldMk cId="81660024" sldId="463"/>
        </pc:sldMkLst>
        <pc:spChg chg="del">
          <ac:chgData name="Kitazawa Masakiyo" userId="2bf3742da7ad8ecb" providerId="LiveId" clId="{1AD12CDB-DD7F-4BEE-8F03-504B5FA18635}" dt="2022-05-23T14:27:25.279" v="279" actId="478"/>
          <ac:spMkLst>
            <pc:docMk/>
            <pc:sldMk cId="81660024" sldId="463"/>
            <ac:spMk id="23" creationId="{00000000-0000-0000-0000-000000000000}"/>
          </ac:spMkLst>
        </pc:spChg>
        <pc:spChg chg="del">
          <ac:chgData name="Kitazawa Masakiyo" userId="2bf3742da7ad8ecb" providerId="LiveId" clId="{1AD12CDB-DD7F-4BEE-8F03-504B5FA18635}" dt="2022-05-23T14:27:28.410" v="280" actId="478"/>
          <ac:spMkLst>
            <pc:docMk/>
            <pc:sldMk cId="81660024" sldId="463"/>
            <ac:spMk id="24" creationId="{00000000-0000-0000-0000-000000000000}"/>
          </ac:spMkLst>
        </pc:spChg>
        <pc:cxnChg chg="mod">
          <ac:chgData name="Kitazawa Masakiyo" userId="2bf3742da7ad8ecb" providerId="LiveId" clId="{1AD12CDB-DD7F-4BEE-8F03-504B5FA18635}" dt="2022-05-23T14:27:28.410" v="280" actId="478"/>
          <ac:cxnSpMkLst>
            <pc:docMk/>
            <pc:sldMk cId="81660024" sldId="463"/>
            <ac:cxnSpMk id="22" creationId="{00000000-0000-0000-0000-000000000000}"/>
          </ac:cxnSpMkLst>
        </pc:cxnChg>
      </pc:sldChg>
      <pc:sldChg chg="addSp delSp modSp mod">
        <pc:chgData name="Kitazawa Masakiyo" userId="2bf3742da7ad8ecb" providerId="LiveId" clId="{1AD12CDB-DD7F-4BEE-8F03-504B5FA18635}" dt="2022-05-24T06:51:58.944" v="1828" actId="20577"/>
        <pc:sldMkLst>
          <pc:docMk/>
          <pc:sldMk cId="3567316603" sldId="481"/>
        </pc:sldMkLst>
        <pc:spChg chg="mod">
          <ac:chgData name="Kitazawa Masakiyo" userId="2bf3742da7ad8ecb" providerId="LiveId" clId="{1AD12CDB-DD7F-4BEE-8F03-504B5FA18635}" dt="2022-05-24T06:51:58.944" v="1828" actId="20577"/>
          <ac:spMkLst>
            <pc:docMk/>
            <pc:sldMk cId="3567316603" sldId="481"/>
            <ac:spMk id="7" creationId="{00000000-0000-0000-0000-000000000000}"/>
          </ac:spMkLst>
        </pc:spChg>
        <pc:spChg chg="mod">
          <ac:chgData name="Kitazawa Masakiyo" userId="2bf3742da7ad8ecb" providerId="LiveId" clId="{1AD12CDB-DD7F-4BEE-8F03-504B5FA18635}" dt="2022-05-23T15:10:25.814" v="1491" actId="1076"/>
          <ac:spMkLst>
            <pc:docMk/>
            <pc:sldMk cId="3567316603" sldId="481"/>
            <ac:spMk id="10" creationId="{00000000-0000-0000-0000-000000000000}"/>
          </ac:spMkLst>
        </pc:spChg>
        <pc:picChg chg="add mod modCrop">
          <ac:chgData name="Kitazawa Masakiyo" userId="2bf3742da7ad8ecb" providerId="LiveId" clId="{1AD12CDB-DD7F-4BEE-8F03-504B5FA18635}" dt="2022-05-23T15:09:26.385" v="1369" actId="1076"/>
          <ac:picMkLst>
            <pc:docMk/>
            <pc:sldMk cId="3567316603" sldId="481"/>
            <ac:picMk id="8" creationId="{80CD139A-BD9E-C1E2-0655-2C9722253B50}"/>
          </ac:picMkLst>
        </pc:picChg>
        <pc:picChg chg="mod">
          <ac:chgData name="Kitazawa Masakiyo" userId="2bf3742da7ad8ecb" providerId="LiveId" clId="{1AD12CDB-DD7F-4BEE-8F03-504B5FA18635}" dt="2022-05-23T15:09:26.385" v="1369" actId="1076"/>
          <ac:picMkLst>
            <pc:docMk/>
            <pc:sldMk cId="3567316603" sldId="481"/>
            <ac:picMk id="9" creationId="{00000000-0000-0000-0000-000000000000}"/>
          </ac:picMkLst>
        </pc:picChg>
        <pc:picChg chg="add mod">
          <ac:chgData name="Kitazawa Masakiyo" userId="2bf3742da7ad8ecb" providerId="LiveId" clId="{1AD12CDB-DD7F-4BEE-8F03-504B5FA18635}" dt="2022-05-23T15:09:26.385" v="1369" actId="1076"/>
          <ac:picMkLst>
            <pc:docMk/>
            <pc:sldMk cId="3567316603" sldId="481"/>
            <ac:picMk id="11" creationId="{50C2DFB0-2115-0F42-4BF1-AB18DD31269D}"/>
          </ac:picMkLst>
        </pc:picChg>
        <pc:picChg chg="del">
          <ac:chgData name="Kitazawa Masakiyo" userId="2bf3742da7ad8ecb" providerId="LiveId" clId="{1AD12CDB-DD7F-4BEE-8F03-504B5FA18635}" dt="2022-05-23T15:07:27.450" v="1348" actId="478"/>
          <ac:picMkLst>
            <pc:docMk/>
            <pc:sldMk cId="3567316603" sldId="481"/>
            <ac:picMk id="15" creationId="{00000000-0000-0000-0000-000000000000}"/>
          </ac:picMkLst>
        </pc:picChg>
      </pc:sldChg>
      <pc:sldChg chg="addSp modSp mod">
        <pc:chgData name="Kitazawa Masakiyo" userId="2bf3742da7ad8ecb" providerId="LiveId" clId="{1AD12CDB-DD7F-4BEE-8F03-504B5FA18635}" dt="2022-05-23T14:59:39.584" v="876" actId="14100"/>
        <pc:sldMkLst>
          <pc:docMk/>
          <pc:sldMk cId="4139718066" sldId="501"/>
        </pc:sldMkLst>
        <pc:spChg chg="add mod">
          <ac:chgData name="Kitazawa Masakiyo" userId="2bf3742da7ad8ecb" providerId="LiveId" clId="{1AD12CDB-DD7F-4BEE-8F03-504B5FA18635}" dt="2022-05-23T14:59:10.296" v="871" actId="1035"/>
          <ac:spMkLst>
            <pc:docMk/>
            <pc:sldMk cId="4139718066" sldId="501"/>
            <ac:spMk id="4" creationId="{892B9F11-4955-DBFC-6492-85FBF0B3E51F}"/>
          </ac:spMkLst>
        </pc:spChg>
        <pc:spChg chg="add mod ord">
          <ac:chgData name="Kitazawa Masakiyo" userId="2bf3742da7ad8ecb" providerId="LiveId" clId="{1AD12CDB-DD7F-4BEE-8F03-504B5FA18635}" dt="2022-05-23T14:59:39.584" v="876" actId="14100"/>
          <ac:spMkLst>
            <pc:docMk/>
            <pc:sldMk cId="4139718066" sldId="501"/>
            <ac:spMk id="11" creationId="{7141A26A-D0E3-6031-2B97-C58278405A42}"/>
          </ac:spMkLst>
        </pc:spChg>
        <pc:picChg chg="mod">
          <ac:chgData name="Kitazawa Masakiyo" userId="2bf3742da7ad8ecb" providerId="LiveId" clId="{1AD12CDB-DD7F-4BEE-8F03-504B5FA18635}" dt="2022-05-23T14:58:51.637" v="865" actId="14100"/>
          <ac:picMkLst>
            <pc:docMk/>
            <pc:sldMk cId="4139718066" sldId="501"/>
            <ac:picMk id="6" creationId="{00000000-0000-0000-0000-000000000000}"/>
          </ac:picMkLst>
        </pc:picChg>
        <pc:picChg chg="mod">
          <ac:chgData name="Kitazawa Masakiyo" userId="2bf3742da7ad8ecb" providerId="LiveId" clId="{1AD12CDB-DD7F-4BEE-8F03-504B5FA18635}" dt="2022-05-23T14:58:59.794" v="867" actId="14100"/>
          <ac:picMkLst>
            <pc:docMk/>
            <pc:sldMk cId="4139718066" sldId="501"/>
            <ac:picMk id="8" creationId="{00000000-0000-0000-0000-000000000000}"/>
          </ac:picMkLst>
        </pc:picChg>
      </pc:sldChg>
      <pc:sldChg chg="del">
        <pc:chgData name="Kitazawa Masakiyo" userId="2bf3742da7ad8ecb" providerId="LiveId" clId="{1AD12CDB-DD7F-4BEE-8F03-504B5FA18635}" dt="2022-05-23T14:24:54.351" v="275" actId="2696"/>
        <pc:sldMkLst>
          <pc:docMk/>
          <pc:sldMk cId="1275683422" sldId="502"/>
        </pc:sldMkLst>
      </pc:sldChg>
      <pc:sldChg chg="delSp modSp mod ord">
        <pc:chgData name="Kitazawa Masakiyo" userId="2bf3742da7ad8ecb" providerId="LiveId" clId="{1AD12CDB-DD7F-4BEE-8F03-504B5FA18635}" dt="2022-05-24T06:34:46.289" v="1732"/>
        <pc:sldMkLst>
          <pc:docMk/>
          <pc:sldMk cId="3244483152" sldId="503"/>
        </pc:sldMkLst>
        <pc:spChg chg="mod">
          <ac:chgData name="Kitazawa Masakiyo" userId="2bf3742da7ad8ecb" providerId="LiveId" clId="{1AD12CDB-DD7F-4BEE-8F03-504B5FA18635}" dt="2022-05-23T14:51:36.793" v="693" actId="20577"/>
          <ac:spMkLst>
            <pc:docMk/>
            <pc:sldMk cId="3244483152" sldId="503"/>
            <ac:spMk id="2" creationId="{00000000-0000-0000-0000-000000000000}"/>
          </ac:spMkLst>
        </pc:spChg>
        <pc:spChg chg="mod">
          <ac:chgData name="Kitazawa Masakiyo" userId="2bf3742da7ad8ecb" providerId="LiveId" clId="{1AD12CDB-DD7F-4BEE-8F03-504B5FA18635}" dt="2022-05-23T14:51:27.277" v="662" actId="20577"/>
          <ac:spMkLst>
            <pc:docMk/>
            <pc:sldMk cId="3244483152" sldId="503"/>
            <ac:spMk id="5" creationId="{00000000-0000-0000-0000-000000000000}"/>
          </ac:spMkLst>
        </pc:spChg>
        <pc:cxnChg chg="del">
          <ac:chgData name="Kitazawa Masakiyo" userId="2bf3742da7ad8ecb" providerId="LiveId" clId="{1AD12CDB-DD7F-4BEE-8F03-504B5FA18635}" dt="2022-05-23T14:51:39.711" v="694" actId="478"/>
          <ac:cxnSpMkLst>
            <pc:docMk/>
            <pc:sldMk cId="3244483152" sldId="503"/>
            <ac:cxnSpMk id="6" creationId="{00000000-0000-0000-0000-000000000000}"/>
          </ac:cxnSpMkLst>
        </pc:cxnChg>
      </pc:sldChg>
      <pc:sldChg chg="modSp mod">
        <pc:chgData name="Kitazawa Masakiyo" userId="2bf3742da7ad8ecb" providerId="LiveId" clId="{1AD12CDB-DD7F-4BEE-8F03-504B5FA18635}" dt="2022-05-23T15:05:44.759" v="1252" actId="20577"/>
        <pc:sldMkLst>
          <pc:docMk/>
          <pc:sldMk cId="2215342365" sldId="504"/>
        </pc:sldMkLst>
        <pc:spChg chg="mod">
          <ac:chgData name="Kitazawa Masakiyo" userId="2bf3742da7ad8ecb" providerId="LiveId" clId="{1AD12CDB-DD7F-4BEE-8F03-504B5FA18635}" dt="2022-05-23T15:05:44.759" v="1252" actId="20577"/>
          <ac:spMkLst>
            <pc:docMk/>
            <pc:sldMk cId="2215342365" sldId="504"/>
            <ac:spMk id="2" creationId="{00000000-0000-0000-0000-000000000000}"/>
          </ac:spMkLst>
        </pc:spChg>
      </pc:sldChg>
      <pc:sldChg chg="del">
        <pc:chgData name="Kitazawa Masakiyo" userId="2bf3742da7ad8ecb" providerId="LiveId" clId="{1AD12CDB-DD7F-4BEE-8F03-504B5FA18635}" dt="2022-05-23T14:20:19.062" v="192" actId="2696"/>
        <pc:sldMkLst>
          <pc:docMk/>
          <pc:sldMk cId="3359948383" sldId="505"/>
        </pc:sldMkLst>
      </pc:sldChg>
      <pc:sldChg chg="addSp delSp modSp new mod ord">
        <pc:chgData name="Kitazawa Masakiyo" userId="2bf3742da7ad8ecb" providerId="LiveId" clId="{1AD12CDB-DD7F-4BEE-8F03-504B5FA18635}" dt="2022-05-24T07:32:43.848" v="1843" actId="20577"/>
        <pc:sldMkLst>
          <pc:docMk/>
          <pc:sldMk cId="1640396076" sldId="507"/>
        </pc:sldMkLst>
        <pc:spChg chg="mod">
          <ac:chgData name="Kitazawa Masakiyo" userId="2bf3742da7ad8ecb" providerId="LiveId" clId="{1AD12CDB-DD7F-4BEE-8F03-504B5FA18635}" dt="2022-05-23T13:13:15.381" v="113" actId="20577"/>
          <ac:spMkLst>
            <pc:docMk/>
            <pc:sldMk cId="1640396076" sldId="507"/>
            <ac:spMk id="2" creationId="{31A02977-191B-C530-AD1F-7C863D48032F}"/>
          </ac:spMkLst>
        </pc:spChg>
        <pc:spChg chg="del">
          <ac:chgData name="Kitazawa Masakiyo" userId="2bf3742da7ad8ecb" providerId="LiveId" clId="{1AD12CDB-DD7F-4BEE-8F03-504B5FA18635}" dt="2022-05-23T13:13:22.382" v="114" actId="478"/>
          <ac:spMkLst>
            <pc:docMk/>
            <pc:sldMk cId="1640396076" sldId="507"/>
            <ac:spMk id="3" creationId="{41DB387D-405B-21E8-0944-EF4FFEB68F94}"/>
          </ac:spMkLst>
        </pc:spChg>
        <pc:spChg chg="add mod">
          <ac:chgData name="Kitazawa Masakiyo" userId="2bf3742da7ad8ecb" providerId="LiveId" clId="{1AD12CDB-DD7F-4BEE-8F03-504B5FA18635}" dt="2022-05-23T14:18:21.075" v="117"/>
          <ac:spMkLst>
            <pc:docMk/>
            <pc:sldMk cId="1640396076" sldId="507"/>
            <ac:spMk id="5" creationId="{FB6CFCEA-229A-271E-A93B-AB9F41D5C07A}"/>
          </ac:spMkLst>
        </pc:spChg>
        <pc:spChg chg="add del mod">
          <ac:chgData name="Kitazawa Masakiyo" userId="2bf3742da7ad8ecb" providerId="LiveId" clId="{1AD12CDB-DD7F-4BEE-8F03-504B5FA18635}" dt="2022-05-23T14:22:46.584" v="257" actId="478"/>
          <ac:spMkLst>
            <pc:docMk/>
            <pc:sldMk cId="1640396076" sldId="507"/>
            <ac:spMk id="6" creationId="{96A371A0-5047-4B85-0AA6-153E3F7A443A}"/>
          </ac:spMkLst>
        </pc:spChg>
        <pc:spChg chg="add mod">
          <ac:chgData name="Kitazawa Masakiyo" userId="2bf3742da7ad8ecb" providerId="LiveId" clId="{1AD12CDB-DD7F-4BEE-8F03-504B5FA18635}" dt="2022-05-24T06:20:59.609" v="1718" actId="20577"/>
          <ac:spMkLst>
            <pc:docMk/>
            <pc:sldMk cId="1640396076" sldId="507"/>
            <ac:spMk id="7" creationId="{E04625EF-9B6A-C522-274C-C4515DD4BA4E}"/>
          </ac:spMkLst>
        </pc:spChg>
        <pc:spChg chg="add mod">
          <ac:chgData name="Kitazawa Masakiyo" userId="2bf3742da7ad8ecb" providerId="LiveId" clId="{1AD12CDB-DD7F-4BEE-8F03-504B5FA18635}" dt="2022-05-24T07:32:43.848" v="1843" actId="20577"/>
          <ac:spMkLst>
            <pc:docMk/>
            <pc:sldMk cId="1640396076" sldId="507"/>
            <ac:spMk id="8" creationId="{AEECB434-6CF1-C2E7-2980-BC4F414711E5}"/>
          </ac:spMkLst>
        </pc:spChg>
        <pc:spChg chg="add mod">
          <ac:chgData name="Kitazawa Masakiyo" userId="2bf3742da7ad8ecb" providerId="LiveId" clId="{1AD12CDB-DD7F-4BEE-8F03-504B5FA18635}" dt="2022-05-23T14:48:32.608" v="622" actId="1035"/>
          <ac:spMkLst>
            <pc:docMk/>
            <pc:sldMk cId="1640396076" sldId="507"/>
            <ac:spMk id="9" creationId="{0DED0ED0-A379-C52D-BC01-0DF40DF89238}"/>
          </ac:spMkLst>
        </pc:spChg>
        <pc:spChg chg="add mod">
          <ac:chgData name="Kitazawa Masakiyo" userId="2bf3742da7ad8ecb" providerId="LiveId" clId="{1AD12CDB-DD7F-4BEE-8F03-504B5FA18635}" dt="2022-05-23T14:48:32.608" v="622" actId="1035"/>
          <ac:spMkLst>
            <pc:docMk/>
            <pc:sldMk cId="1640396076" sldId="507"/>
            <ac:spMk id="11" creationId="{66D20F44-7258-5870-1030-C9861A3685F3}"/>
          </ac:spMkLst>
        </pc:spChg>
        <pc:spChg chg="add mod">
          <ac:chgData name="Kitazawa Masakiyo" userId="2bf3742da7ad8ecb" providerId="LiveId" clId="{1AD12CDB-DD7F-4BEE-8F03-504B5FA18635}" dt="2022-05-23T14:19:10.131" v="120" actId="164"/>
          <ac:spMkLst>
            <pc:docMk/>
            <pc:sldMk cId="1640396076" sldId="507"/>
            <ac:spMk id="13" creationId="{0B7BD963-8123-4509-37A6-E52804C45870}"/>
          </ac:spMkLst>
        </pc:spChg>
        <pc:spChg chg="add mod">
          <ac:chgData name="Kitazawa Masakiyo" userId="2bf3742da7ad8ecb" providerId="LiveId" clId="{1AD12CDB-DD7F-4BEE-8F03-504B5FA18635}" dt="2022-05-23T14:19:10.131" v="120" actId="164"/>
          <ac:spMkLst>
            <pc:docMk/>
            <pc:sldMk cId="1640396076" sldId="507"/>
            <ac:spMk id="14" creationId="{E3BC2D68-770B-5787-52F9-2214B3EF4A11}"/>
          </ac:spMkLst>
        </pc:spChg>
        <pc:spChg chg="add mod">
          <ac:chgData name="Kitazawa Masakiyo" userId="2bf3742da7ad8ecb" providerId="LiveId" clId="{1AD12CDB-DD7F-4BEE-8F03-504B5FA18635}" dt="2022-05-23T14:19:10.131" v="120" actId="164"/>
          <ac:spMkLst>
            <pc:docMk/>
            <pc:sldMk cId="1640396076" sldId="507"/>
            <ac:spMk id="15" creationId="{2D9255DB-1B88-3462-9753-5789A3474B6D}"/>
          </ac:spMkLst>
        </pc:spChg>
        <pc:spChg chg="add mod">
          <ac:chgData name="Kitazawa Masakiyo" userId="2bf3742da7ad8ecb" providerId="LiveId" clId="{1AD12CDB-DD7F-4BEE-8F03-504B5FA18635}" dt="2022-05-23T14:19:10.131" v="120" actId="164"/>
          <ac:spMkLst>
            <pc:docMk/>
            <pc:sldMk cId="1640396076" sldId="507"/>
            <ac:spMk id="16" creationId="{655D8C23-31C8-4446-FB19-A99F4BE4A408}"/>
          </ac:spMkLst>
        </pc:spChg>
        <pc:spChg chg="add mod">
          <ac:chgData name="Kitazawa Masakiyo" userId="2bf3742da7ad8ecb" providerId="LiveId" clId="{1AD12CDB-DD7F-4BEE-8F03-504B5FA18635}" dt="2022-05-23T14:19:10.131" v="120" actId="164"/>
          <ac:spMkLst>
            <pc:docMk/>
            <pc:sldMk cId="1640396076" sldId="507"/>
            <ac:spMk id="17" creationId="{AA3384A0-07C1-613C-FFB0-7DFA4C82C3A0}"/>
          </ac:spMkLst>
        </pc:spChg>
        <pc:spChg chg="add mod">
          <ac:chgData name="Kitazawa Masakiyo" userId="2bf3742da7ad8ecb" providerId="LiveId" clId="{1AD12CDB-DD7F-4BEE-8F03-504B5FA18635}" dt="2022-05-23T14:48:32.608" v="622" actId="1035"/>
          <ac:spMkLst>
            <pc:docMk/>
            <pc:sldMk cId="1640396076" sldId="507"/>
            <ac:spMk id="19" creationId="{F2159B2F-9AA2-3238-F84A-548EDA861062}"/>
          </ac:spMkLst>
        </pc:spChg>
        <pc:spChg chg="add mod">
          <ac:chgData name="Kitazawa Masakiyo" userId="2bf3742da7ad8ecb" providerId="LiveId" clId="{1AD12CDB-DD7F-4BEE-8F03-504B5FA18635}" dt="2022-05-23T14:48:32.608" v="622" actId="1035"/>
          <ac:spMkLst>
            <pc:docMk/>
            <pc:sldMk cId="1640396076" sldId="507"/>
            <ac:spMk id="20" creationId="{25B772FA-4EEF-D375-C977-AAC9D2FD7927}"/>
          </ac:spMkLst>
        </pc:spChg>
        <pc:spChg chg="add mod ord">
          <ac:chgData name="Kitazawa Masakiyo" userId="2bf3742da7ad8ecb" providerId="LiveId" clId="{1AD12CDB-DD7F-4BEE-8F03-504B5FA18635}" dt="2022-05-23T14:19:10.131" v="120" actId="164"/>
          <ac:spMkLst>
            <pc:docMk/>
            <pc:sldMk cId="1640396076" sldId="507"/>
            <ac:spMk id="21" creationId="{A785ECE0-9D29-9FDA-90B2-86C7FA073468}"/>
          </ac:spMkLst>
        </pc:spChg>
        <pc:grpChg chg="add mod">
          <ac:chgData name="Kitazawa Masakiyo" userId="2bf3742da7ad8ecb" providerId="LiveId" clId="{1AD12CDB-DD7F-4BEE-8F03-504B5FA18635}" dt="2022-05-23T14:44:06.317" v="566" actId="1076"/>
          <ac:grpSpMkLst>
            <pc:docMk/>
            <pc:sldMk cId="1640396076" sldId="507"/>
            <ac:grpSpMk id="22" creationId="{79BCB044-D178-3042-31BD-39AD8597FCD7}"/>
          </ac:grpSpMkLst>
        </pc:grpChg>
        <pc:picChg chg="add mod">
          <ac:chgData name="Kitazawa Masakiyo" userId="2bf3742da7ad8ecb" providerId="LiveId" clId="{1AD12CDB-DD7F-4BEE-8F03-504B5FA18635}" dt="2022-05-23T14:48:32.608" v="622" actId="1035"/>
          <ac:picMkLst>
            <pc:docMk/>
            <pc:sldMk cId="1640396076" sldId="507"/>
            <ac:picMk id="10" creationId="{FEDDF1A7-96BA-0E61-95E5-161373DBF492}"/>
          </ac:picMkLst>
        </pc:picChg>
        <pc:picChg chg="add mod">
          <ac:chgData name="Kitazawa Masakiyo" userId="2bf3742da7ad8ecb" providerId="LiveId" clId="{1AD12CDB-DD7F-4BEE-8F03-504B5FA18635}" dt="2022-05-23T14:48:32.608" v="622" actId="1035"/>
          <ac:picMkLst>
            <pc:docMk/>
            <pc:sldMk cId="1640396076" sldId="507"/>
            <ac:picMk id="18" creationId="{D340C6CB-6D40-64F4-5FCB-9F009AE2C6E6}"/>
          </ac:picMkLst>
        </pc:picChg>
        <pc:cxnChg chg="add mod">
          <ac:chgData name="Kitazawa Masakiyo" userId="2bf3742da7ad8ecb" providerId="LiveId" clId="{1AD12CDB-DD7F-4BEE-8F03-504B5FA18635}" dt="2022-05-23T14:19:10.131" v="120" actId="164"/>
          <ac:cxnSpMkLst>
            <pc:docMk/>
            <pc:sldMk cId="1640396076" sldId="507"/>
            <ac:cxnSpMk id="12" creationId="{F9359A03-4CE3-7C36-957E-35F79A9CBD45}"/>
          </ac:cxnSpMkLst>
        </pc:cxnChg>
      </pc:sldChg>
      <pc:sldChg chg="delSp modSp mod">
        <pc:chgData name="Kitazawa Masakiyo" userId="2bf3742da7ad8ecb" providerId="LiveId" clId="{1AD12CDB-DD7F-4BEE-8F03-504B5FA18635}" dt="2022-05-24T06:49:05.839" v="1733" actId="20577"/>
        <pc:sldMkLst>
          <pc:docMk/>
          <pc:sldMk cId="3644211053" sldId="508"/>
        </pc:sldMkLst>
        <pc:spChg chg="mod">
          <ac:chgData name="Kitazawa Masakiyo" userId="2bf3742da7ad8ecb" providerId="LiveId" clId="{1AD12CDB-DD7F-4BEE-8F03-504B5FA18635}" dt="2022-05-24T06:49:05.839" v="1733" actId="20577"/>
          <ac:spMkLst>
            <pc:docMk/>
            <pc:sldMk cId="3644211053" sldId="508"/>
            <ac:spMk id="2" creationId="{00000000-0000-0000-0000-000000000000}"/>
          </ac:spMkLst>
        </pc:spChg>
        <pc:spChg chg="mod">
          <ac:chgData name="Kitazawa Masakiyo" userId="2bf3742da7ad8ecb" providerId="LiveId" clId="{1AD12CDB-DD7F-4BEE-8F03-504B5FA18635}" dt="2022-05-23T14:28:37.603" v="378" actId="20577"/>
          <ac:spMkLst>
            <pc:docMk/>
            <pc:sldMk cId="3644211053" sldId="508"/>
            <ac:spMk id="5" creationId="{00000000-0000-0000-0000-000000000000}"/>
          </ac:spMkLst>
        </pc:spChg>
        <pc:cxnChg chg="del">
          <ac:chgData name="Kitazawa Masakiyo" userId="2bf3742da7ad8ecb" providerId="LiveId" clId="{1AD12CDB-DD7F-4BEE-8F03-504B5FA18635}" dt="2022-05-23T14:28:30.687" v="377" actId="478"/>
          <ac:cxnSpMkLst>
            <pc:docMk/>
            <pc:sldMk cId="3644211053" sldId="508"/>
            <ac:cxnSpMk id="6" creationId="{00000000-0000-0000-0000-000000000000}"/>
          </ac:cxnSpMkLst>
        </pc:cxnChg>
      </pc:sldChg>
      <pc:sldChg chg="addSp delSp modSp mod ord">
        <pc:chgData name="Kitazawa Masakiyo" userId="2bf3742da7ad8ecb" providerId="LiveId" clId="{1AD12CDB-DD7F-4BEE-8F03-504B5FA18635}" dt="2022-05-23T14:52:23.381" v="696"/>
        <pc:sldMkLst>
          <pc:docMk/>
          <pc:sldMk cId="852078921" sldId="509"/>
        </pc:sldMkLst>
        <pc:spChg chg="del">
          <ac:chgData name="Kitazawa Masakiyo" userId="2bf3742da7ad8ecb" providerId="LiveId" clId="{1AD12CDB-DD7F-4BEE-8F03-504B5FA18635}" dt="2022-05-23T14:29:07.530" v="381" actId="478"/>
          <ac:spMkLst>
            <pc:docMk/>
            <pc:sldMk cId="852078921" sldId="509"/>
            <ac:spMk id="3" creationId="{00000000-0000-0000-0000-000000000000}"/>
          </ac:spMkLst>
        </pc:spChg>
        <pc:spChg chg="del">
          <ac:chgData name="Kitazawa Masakiyo" userId="2bf3742da7ad8ecb" providerId="LiveId" clId="{1AD12CDB-DD7F-4BEE-8F03-504B5FA18635}" dt="2022-05-23T14:29:07.530" v="381" actId="478"/>
          <ac:spMkLst>
            <pc:docMk/>
            <pc:sldMk cId="852078921" sldId="509"/>
            <ac:spMk id="6" creationId="{00000000-0000-0000-0000-000000000000}"/>
          </ac:spMkLst>
        </pc:spChg>
        <pc:spChg chg="del">
          <ac:chgData name="Kitazawa Masakiyo" userId="2bf3742da7ad8ecb" providerId="LiveId" clId="{1AD12CDB-DD7F-4BEE-8F03-504B5FA18635}" dt="2022-05-23T14:29:07.530" v="381" actId="478"/>
          <ac:spMkLst>
            <pc:docMk/>
            <pc:sldMk cId="852078921" sldId="509"/>
            <ac:spMk id="7" creationId="{00000000-0000-0000-0000-000000000000}"/>
          </ac:spMkLst>
        </pc:spChg>
        <pc:spChg chg="mod">
          <ac:chgData name="Kitazawa Masakiyo" userId="2bf3742da7ad8ecb" providerId="LiveId" clId="{1AD12CDB-DD7F-4BEE-8F03-504B5FA18635}" dt="2022-05-23T14:29:23.986" v="382" actId="113"/>
          <ac:spMkLst>
            <pc:docMk/>
            <pc:sldMk cId="852078921" sldId="509"/>
            <ac:spMk id="25" creationId="{00000000-0000-0000-0000-000000000000}"/>
          </ac:spMkLst>
        </pc:spChg>
        <pc:spChg chg="del">
          <ac:chgData name="Kitazawa Masakiyo" userId="2bf3742da7ad8ecb" providerId="LiveId" clId="{1AD12CDB-DD7F-4BEE-8F03-504B5FA18635}" dt="2022-05-23T14:29:07.530" v="381" actId="478"/>
          <ac:spMkLst>
            <pc:docMk/>
            <pc:sldMk cId="852078921" sldId="509"/>
            <ac:spMk id="26" creationId="{00000000-0000-0000-0000-000000000000}"/>
          </ac:spMkLst>
        </pc:spChg>
        <pc:spChg chg="mod">
          <ac:chgData name="Kitazawa Masakiyo" userId="2bf3742da7ad8ecb" providerId="LiveId" clId="{1AD12CDB-DD7F-4BEE-8F03-504B5FA18635}" dt="2022-05-23T14:33:39.776" v="455" actId="1076"/>
          <ac:spMkLst>
            <pc:docMk/>
            <pc:sldMk cId="852078921" sldId="509"/>
            <ac:spMk id="30" creationId="{00000000-0000-0000-0000-000000000000}"/>
          </ac:spMkLst>
        </pc:spChg>
        <pc:spChg chg="mod">
          <ac:chgData name="Kitazawa Masakiyo" userId="2bf3742da7ad8ecb" providerId="LiveId" clId="{1AD12CDB-DD7F-4BEE-8F03-504B5FA18635}" dt="2022-05-23T14:33:37.380" v="454" actId="1076"/>
          <ac:spMkLst>
            <pc:docMk/>
            <pc:sldMk cId="852078921" sldId="509"/>
            <ac:spMk id="33" creationId="{00000000-0000-0000-0000-000000000000}"/>
          </ac:spMkLst>
        </pc:spChg>
        <pc:spChg chg="mod">
          <ac:chgData name="Kitazawa Masakiyo" userId="2bf3742da7ad8ecb" providerId="LiveId" clId="{1AD12CDB-DD7F-4BEE-8F03-504B5FA18635}" dt="2022-05-23T14:33:24.318" v="450" actId="1076"/>
          <ac:spMkLst>
            <pc:docMk/>
            <pc:sldMk cId="852078921" sldId="509"/>
            <ac:spMk id="34" creationId="{00000000-0000-0000-0000-000000000000}"/>
          </ac:spMkLst>
        </pc:spChg>
        <pc:spChg chg="mod">
          <ac:chgData name="Kitazawa Masakiyo" userId="2bf3742da7ad8ecb" providerId="LiveId" clId="{1AD12CDB-DD7F-4BEE-8F03-504B5FA18635}" dt="2022-05-23T14:33:29.229" v="451" actId="1076"/>
          <ac:spMkLst>
            <pc:docMk/>
            <pc:sldMk cId="852078921" sldId="509"/>
            <ac:spMk id="36" creationId="{00000000-0000-0000-0000-000000000000}"/>
          </ac:spMkLst>
        </pc:spChg>
        <pc:spChg chg="del">
          <ac:chgData name="Kitazawa Masakiyo" userId="2bf3742da7ad8ecb" providerId="LiveId" clId="{1AD12CDB-DD7F-4BEE-8F03-504B5FA18635}" dt="2022-05-23T14:29:02.569" v="379" actId="478"/>
          <ac:spMkLst>
            <pc:docMk/>
            <pc:sldMk cId="852078921" sldId="509"/>
            <ac:spMk id="37" creationId="{00000000-0000-0000-0000-000000000000}"/>
          </ac:spMkLst>
        </pc:spChg>
        <pc:spChg chg="del">
          <ac:chgData name="Kitazawa Masakiyo" userId="2bf3742da7ad8ecb" providerId="LiveId" clId="{1AD12CDB-DD7F-4BEE-8F03-504B5FA18635}" dt="2022-05-23T14:29:03.994" v="380" actId="478"/>
          <ac:spMkLst>
            <pc:docMk/>
            <pc:sldMk cId="852078921" sldId="509"/>
            <ac:spMk id="38" creationId="{00000000-0000-0000-0000-000000000000}"/>
          </ac:spMkLst>
        </pc:spChg>
        <pc:spChg chg="add mod">
          <ac:chgData name="Kitazawa Masakiyo" userId="2bf3742da7ad8ecb" providerId="LiveId" clId="{1AD12CDB-DD7F-4BEE-8F03-504B5FA18635}" dt="2022-05-23T14:33:53.004" v="458" actId="1076"/>
          <ac:spMkLst>
            <pc:docMk/>
            <pc:sldMk cId="852078921" sldId="509"/>
            <ac:spMk id="40" creationId="{DA4C2A5C-5529-F1BC-796A-D6270D50858B}"/>
          </ac:spMkLst>
        </pc:spChg>
        <pc:grpChg chg="del">
          <ac:chgData name="Kitazawa Masakiyo" userId="2bf3742da7ad8ecb" providerId="LiveId" clId="{1AD12CDB-DD7F-4BEE-8F03-504B5FA18635}" dt="2022-05-23T14:31:59.407" v="429" actId="21"/>
          <ac:grpSpMkLst>
            <pc:docMk/>
            <pc:sldMk cId="852078921" sldId="509"/>
            <ac:grpSpMk id="29" creationId="{00000000-0000-0000-0000-000000000000}"/>
          </ac:grpSpMkLst>
        </pc:grpChg>
        <pc:picChg chg="del">
          <ac:chgData name="Kitazawa Masakiyo" userId="2bf3742da7ad8ecb" providerId="LiveId" clId="{1AD12CDB-DD7F-4BEE-8F03-504B5FA18635}" dt="2022-05-23T14:29:07.530" v="381" actId="478"/>
          <ac:picMkLst>
            <pc:docMk/>
            <pc:sldMk cId="852078921" sldId="509"/>
            <ac:picMk id="4" creationId="{00000000-0000-0000-0000-000000000000}"/>
          </ac:picMkLst>
        </pc:picChg>
        <pc:picChg chg="del">
          <ac:chgData name="Kitazawa Masakiyo" userId="2bf3742da7ad8ecb" providerId="LiveId" clId="{1AD12CDB-DD7F-4BEE-8F03-504B5FA18635}" dt="2022-05-23T14:29:07.530" v="381" actId="478"/>
          <ac:picMkLst>
            <pc:docMk/>
            <pc:sldMk cId="852078921" sldId="509"/>
            <ac:picMk id="5" creationId="{00000000-0000-0000-0000-000000000000}"/>
          </ac:picMkLst>
        </pc:picChg>
        <pc:picChg chg="add del mod">
          <ac:chgData name="Kitazawa Masakiyo" userId="2bf3742da7ad8ecb" providerId="LiveId" clId="{1AD12CDB-DD7F-4BEE-8F03-504B5FA18635}" dt="2022-05-23T14:31:06.164" v="414"/>
          <ac:picMkLst>
            <pc:docMk/>
            <pc:sldMk cId="852078921" sldId="509"/>
            <ac:picMk id="13" creationId="{EE2547EE-10BB-4BBD-6E21-35E4D5A7779D}"/>
          </ac:picMkLst>
        </pc:picChg>
        <pc:picChg chg="add mod">
          <ac:chgData name="Kitazawa Masakiyo" userId="2bf3742da7ad8ecb" providerId="LiveId" clId="{1AD12CDB-DD7F-4BEE-8F03-504B5FA18635}" dt="2022-05-23T14:33:44.532" v="456" actId="1076"/>
          <ac:picMkLst>
            <pc:docMk/>
            <pc:sldMk cId="852078921" sldId="509"/>
            <ac:picMk id="17" creationId="{31A04983-F3E1-D1D8-A643-99B4EB708C7E}"/>
          </ac:picMkLst>
        </pc:picChg>
        <pc:picChg chg="add mod">
          <ac:chgData name="Kitazawa Masakiyo" userId="2bf3742da7ad8ecb" providerId="LiveId" clId="{1AD12CDB-DD7F-4BEE-8F03-504B5FA18635}" dt="2022-05-23T14:35:10.277" v="459" actId="1076"/>
          <ac:picMkLst>
            <pc:docMk/>
            <pc:sldMk cId="852078921" sldId="509"/>
            <ac:picMk id="19" creationId="{5F4DA85A-A796-B1FB-1BF8-F2662EC61975}"/>
          </ac:picMkLst>
        </pc:picChg>
        <pc:picChg chg="mod">
          <ac:chgData name="Kitazawa Masakiyo" userId="2bf3742da7ad8ecb" providerId="LiveId" clId="{1AD12CDB-DD7F-4BEE-8F03-504B5FA18635}" dt="2022-05-23T14:33:29.229" v="451" actId="1076"/>
          <ac:picMkLst>
            <pc:docMk/>
            <pc:sldMk cId="852078921" sldId="509"/>
            <ac:picMk id="32" creationId="{00000000-0000-0000-0000-000000000000}"/>
          </ac:picMkLst>
        </pc:picChg>
        <pc:cxnChg chg="del">
          <ac:chgData name="Kitazawa Masakiyo" userId="2bf3742da7ad8ecb" providerId="LiveId" clId="{1AD12CDB-DD7F-4BEE-8F03-504B5FA18635}" dt="2022-05-23T14:29:07.530" v="381" actId="478"/>
          <ac:cxnSpMkLst>
            <pc:docMk/>
            <pc:sldMk cId="852078921" sldId="509"/>
            <ac:cxnSpMk id="9" creationId="{00000000-0000-0000-0000-000000000000}"/>
          </ac:cxnSpMkLst>
        </pc:cxnChg>
      </pc:sldChg>
      <pc:sldChg chg="new del">
        <pc:chgData name="Kitazawa Masakiyo" userId="2bf3742da7ad8ecb" providerId="LiveId" clId="{1AD12CDB-DD7F-4BEE-8F03-504B5FA18635}" dt="2022-05-23T15:05:11.656" v="1195" actId="2696"/>
        <pc:sldMkLst>
          <pc:docMk/>
          <pc:sldMk cId="2302357635" sldId="510"/>
        </pc:sldMkLst>
      </pc:sldChg>
      <pc:sldChg chg="modSp mod">
        <pc:chgData name="Kitazawa Masakiyo" userId="2bf3742da7ad8ecb" providerId="LiveId" clId="{1AD12CDB-DD7F-4BEE-8F03-504B5FA18635}" dt="2022-05-23T14:40:33.066" v="479" actId="20577"/>
        <pc:sldMkLst>
          <pc:docMk/>
          <pc:sldMk cId="1283657681" sldId="511"/>
        </pc:sldMkLst>
        <pc:spChg chg="mod">
          <ac:chgData name="Kitazawa Masakiyo" userId="2bf3742da7ad8ecb" providerId="LiveId" clId="{1AD12CDB-DD7F-4BEE-8F03-504B5FA18635}" dt="2022-05-23T14:40:33.066" v="479" actId="20577"/>
          <ac:spMkLst>
            <pc:docMk/>
            <pc:sldMk cId="1283657681" sldId="511"/>
            <ac:spMk id="18" creationId="{FFF95FA5-45B6-41AF-9646-F957FE88B7BA}"/>
          </ac:spMkLst>
        </pc:spChg>
      </pc:sldChg>
      <pc:sldChg chg="addSp delSp modSp new mod">
        <pc:chgData name="Kitazawa Masakiyo" userId="2bf3742da7ad8ecb" providerId="LiveId" clId="{1AD12CDB-DD7F-4BEE-8F03-504B5FA18635}" dt="2022-05-24T06:50:48.271" v="1776" actId="1076"/>
        <pc:sldMkLst>
          <pc:docMk/>
          <pc:sldMk cId="1046729779" sldId="512"/>
        </pc:sldMkLst>
        <pc:spChg chg="mod">
          <ac:chgData name="Kitazawa Masakiyo" userId="2bf3742da7ad8ecb" providerId="LiveId" clId="{1AD12CDB-DD7F-4BEE-8F03-504B5FA18635}" dt="2022-05-23T14:59:58.650" v="913" actId="20577"/>
          <ac:spMkLst>
            <pc:docMk/>
            <pc:sldMk cId="1046729779" sldId="512"/>
            <ac:spMk id="2" creationId="{CAB740D8-C019-3103-136B-EE9DEDC5FC45}"/>
          </ac:spMkLst>
        </pc:spChg>
        <pc:spChg chg="del">
          <ac:chgData name="Kitazawa Masakiyo" userId="2bf3742da7ad8ecb" providerId="LiveId" clId="{1AD12CDB-DD7F-4BEE-8F03-504B5FA18635}" dt="2022-05-23T15:00:03.859" v="914" actId="478"/>
          <ac:spMkLst>
            <pc:docMk/>
            <pc:sldMk cId="1046729779" sldId="512"/>
            <ac:spMk id="3" creationId="{7DC765B7-C220-9EF5-041E-014C487B8742}"/>
          </ac:spMkLst>
        </pc:spChg>
        <pc:spChg chg="add mod">
          <ac:chgData name="Kitazawa Masakiyo" userId="2bf3742da7ad8ecb" providerId="LiveId" clId="{1AD12CDB-DD7F-4BEE-8F03-504B5FA18635}" dt="2022-05-24T06:50:27.377" v="1769" actId="404"/>
          <ac:spMkLst>
            <pc:docMk/>
            <pc:sldMk cId="1046729779" sldId="512"/>
            <ac:spMk id="5" creationId="{5BAEAE5A-7330-8E78-2E02-9956299C55BE}"/>
          </ac:spMkLst>
        </pc:spChg>
        <pc:spChg chg="add mod">
          <ac:chgData name="Kitazawa Masakiyo" userId="2bf3742da7ad8ecb" providerId="LiveId" clId="{1AD12CDB-DD7F-4BEE-8F03-504B5FA18635}" dt="2022-05-23T15:02:52.853" v="1110"/>
          <ac:spMkLst>
            <pc:docMk/>
            <pc:sldMk cId="1046729779" sldId="512"/>
            <ac:spMk id="7" creationId="{C0F54004-69B0-0259-460C-CEE38E04F4DC}"/>
          </ac:spMkLst>
        </pc:spChg>
        <pc:spChg chg="add mod">
          <ac:chgData name="Kitazawa Masakiyo" userId="2bf3742da7ad8ecb" providerId="LiveId" clId="{1AD12CDB-DD7F-4BEE-8F03-504B5FA18635}" dt="2022-05-23T15:02:52.853" v="1110"/>
          <ac:spMkLst>
            <pc:docMk/>
            <pc:sldMk cId="1046729779" sldId="512"/>
            <ac:spMk id="8" creationId="{C1E1D59D-15F1-40C5-D097-3001537DE982}"/>
          </ac:spMkLst>
        </pc:spChg>
        <pc:spChg chg="add mod">
          <ac:chgData name="Kitazawa Masakiyo" userId="2bf3742da7ad8ecb" providerId="LiveId" clId="{1AD12CDB-DD7F-4BEE-8F03-504B5FA18635}" dt="2022-05-23T15:04:43.829" v="1194" actId="1037"/>
          <ac:spMkLst>
            <pc:docMk/>
            <pc:sldMk cId="1046729779" sldId="512"/>
            <ac:spMk id="10" creationId="{8BD9907D-1D6C-0A6E-D571-25277714305E}"/>
          </ac:spMkLst>
        </pc:spChg>
        <pc:spChg chg="add mod">
          <ac:chgData name="Kitazawa Masakiyo" userId="2bf3742da7ad8ecb" providerId="LiveId" clId="{1AD12CDB-DD7F-4BEE-8F03-504B5FA18635}" dt="2022-05-23T15:04:43.829" v="1194" actId="1037"/>
          <ac:spMkLst>
            <pc:docMk/>
            <pc:sldMk cId="1046729779" sldId="512"/>
            <ac:spMk id="11" creationId="{0FDE3BB8-6FB6-DA02-4EEE-B23EC43701C2}"/>
          </ac:spMkLst>
        </pc:spChg>
        <pc:spChg chg="add mod">
          <ac:chgData name="Kitazawa Masakiyo" userId="2bf3742da7ad8ecb" providerId="LiveId" clId="{1AD12CDB-DD7F-4BEE-8F03-504B5FA18635}" dt="2022-05-23T15:04:17.180" v="1172" actId="1076"/>
          <ac:spMkLst>
            <pc:docMk/>
            <pc:sldMk cId="1046729779" sldId="512"/>
            <ac:spMk id="12" creationId="{2645B5E9-ADEA-75CD-6DDC-04E0B5ADBE32}"/>
          </ac:spMkLst>
        </pc:spChg>
        <pc:spChg chg="add mod ord">
          <ac:chgData name="Kitazawa Masakiyo" userId="2bf3742da7ad8ecb" providerId="LiveId" clId="{1AD12CDB-DD7F-4BEE-8F03-504B5FA18635}" dt="2022-05-23T15:04:09.424" v="1171" actId="14100"/>
          <ac:spMkLst>
            <pc:docMk/>
            <pc:sldMk cId="1046729779" sldId="512"/>
            <ac:spMk id="13" creationId="{6AB1CE48-B9EC-6613-2B6F-7C9C00CE08A1}"/>
          </ac:spMkLst>
        </pc:spChg>
        <pc:spChg chg="add mod">
          <ac:chgData name="Kitazawa Masakiyo" userId="2bf3742da7ad8ecb" providerId="LiveId" clId="{1AD12CDB-DD7F-4BEE-8F03-504B5FA18635}" dt="2022-05-23T15:04:38.115" v="1175" actId="1076"/>
          <ac:spMkLst>
            <pc:docMk/>
            <pc:sldMk cId="1046729779" sldId="512"/>
            <ac:spMk id="14" creationId="{611F7977-D047-0B2D-8C7B-1F648BAF3622}"/>
          </ac:spMkLst>
        </pc:spChg>
        <pc:spChg chg="add mod ord">
          <ac:chgData name="Kitazawa Masakiyo" userId="2bf3742da7ad8ecb" providerId="LiveId" clId="{1AD12CDB-DD7F-4BEE-8F03-504B5FA18635}" dt="2022-05-23T15:11:47.017" v="1495" actId="1582"/>
          <ac:spMkLst>
            <pc:docMk/>
            <pc:sldMk cId="1046729779" sldId="512"/>
            <ac:spMk id="15" creationId="{BB2073B4-4B4C-E6F5-2FB4-B6B857B9610A}"/>
          </ac:spMkLst>
        </pc:spChg>
        <pc:spChg chg="add mod ord">
          <ac:chgData name="Kitazawa Masakiyo" userId="2bf3742da7ad8ecb" providerId="LiveId" clId="{1AD12CDB-DD7F-4BEE-8F03-504B5FA18635}" dt="2022-05-23T15:11:47.017" v="1495" actId="1582"/>
          <ac:spMkLst>
            <pc:docMk/>
            <pc:sldMk cId="1046729779" sldId="512"/>
            <ac:spMk id="16" creationId="{9FA2A148-F864-199C-1495-C80CD987B9C0}"/>
          </ac:spMkLst>
        </pc:spChg>
        <pc:spChg chg="add mod">
          <ac:chgData name="Kitazawa Masakiyo" userId="2bf3742da7ad8ecb" providerId="LiveId" clId="{1AD12CDB-DD7F-4BEE-8F03-504B5FA18635}" dt="2022-05-23T15:25:22.599" v="1637" actId="207"/>
          <ac:spMkLst>
            <pc:docMk/>
            <pc:sldMk cId="1046729779" sldId="512"/>
            <ac:spMk id="21" creationId="{7C35FDF5-A692-1AAF-E17E-C6B2FDD886A5}"/>
          </ac:spMkLst>
        </pc:spChg>
        <pc:graphicFrameChg chg="add mod">
          <ac:chgData name="Kitazawa Masakiyo" userId="2bf3742da7ad8ecb" providerId="LiveId" clId="{1AD12CDB-DD7F-4BEE-8F03-504B5FA18635}" dt="2022-05-23T15:23:33.180" v="1576" actId="167"/>
          <ac:graphicFrameMkLst>
            <pc:docMk/>
            <pc:sldMk cId="1046729779" sldId="512"/>
            <ac:graphicFrameMk id="17" creationId="{0CC7564E-FA66-21E6-DE7C-D0843398FE2F}"/>
          </ac:graphicFrameMkLst>
        </pc:graphicFrameChg>
        <pc:graphicFrameChg chg="add mod">
          <ac:chgData name="Kitazawa Masakiyo" userId="2bf3742da7ad8ecb" providerId="LiveId" clId="{1AD12CDB-DD7F-4BEE-8F03-504B5FA18635}" dt="2022-05-23T15:18:19.534" v="1527"/>
          <ac:graphicFrameMkLst>
            <pc:docMk/>
            <pc:sldMk cId="1046729779" sldId="512"/>
            <ac:graphicFrameMk id="18" creationId="{0CC7564E-FA66-21E6-DE7C-D0843398FE2F}"/>
          </ac:graphicFrameMkLst>
        </pc:graphicFrameChg>
        <pc:graphicFrameChg chg="add del mod">
          <ac:chgData name="Kitazawa Masakiyo" userId="2bf3742da7ad8ecb" providerId="LiveId" clId="{1AD12CDB-DD7F-4BEE-8F03-504B5FA18635}" dt="2022-05-23T15:19:42.747" v="1540" actId="478"/>
          <ac:graphicFrameMkLst>
            <pc:docMk/>
            <pc:sldMk cId="1046729779" sldId="512"/>
            <ac:graphicFrameMk id="19" creationId="{65B70A67-E4F8-5D2F-F700-835CC7D5E96D}"/>
          </ac:graphicFrameMkLst>
        </pc:graphicFrameChg>
        <pc:graphicFrameChg chg="add mod">
          <ac:chgData name="Kitazawa Masakiyo" userId="2bf3742da7ad8ecb" providerId="LiveId" clId="{1AD12CDB-DD7F-4BEE-8F03-504B5FA18635}" dt="2022-05-23T15:23:33.180" v="1576" actId="167"/>
          <ac:graphicFrameMkLst>
            <pc:docMk/>
            <pc:sldMk cId="1046729779" sldId="512"/>
            <ac:graphicFrameMk id="20" creationId="{0CC7564E-FA66-21E6-DE7C-D0843398FE2F}"/>
          </ac:graphicFrameMkLst>
        </pc:graphicFrameChg>
        <pc:picChg chg="add mod">
          <ac:chgData name="Kitazawa Masakiyo" userId="2bf3742da7ad8ecb" providerId="LiveId" clId="{1AD12CDB-DD7F-4BEE-8F03-504B5FA18635}" dt="2022-05-24T06:50:48.271" v="1776" actId="1076"/>
          <ac:picMkLst>
            <pc:docMk/>
            <pc:sldMk cId="1046729779" sldId="512"/>
            <ac:picMk id="18" creationId="{AFF76511-106E-258A-D117-3A30EE9D7703}"/>
          </ac:picMkLst>
        </pc:picChg>
        <pc:cxnChg chg="add mod">
          <ac:chgData name="Kitazawa Masakiyo" userId="2bf3742da7ad8ecb" providerId="LiveId" clId="{1AD12CDB-DD7F-4BEE-8F03-504B5FA18635}" dt="2022-05-23T15:02:52.853" v="1110"/>
          <ac:cxnSpMkLst>
            <pc:docMk/>
            <pc:sldMk cId="1046729779" sldId="512"/>
            <ac:cxnSpMk id="6" creationId="{C929A14D-1D73-EE8D-6972-10561AB8602F}"/>
          </ac:cxnSpMkLst>
        </pc:cxnChg>
        <pc:cxnChg chg="add mod">
          <ac:chgData name="Kitazawa Masakiyo" userId="2bf3742da7ad8ecb" providerId="LiveId" clId="{1AD12CDB-DD7F-4BEE-8F03-504B5FA18635}" dt="2022-05-23T15:04:43.829" v="1194" actId="1037"/>
          <ac:cxnSpMkLst>
            <pc:docMk/>
            <pc:sldMk cId="1046729779" sldId="512"/>
            <ac:cxnSpMk id="9" creationId="{02E01401-008F-67FA-6537-1D211F78BA24}"/>
          </ac:cxnSpMkLst>
        </pc:cxnChg>
      </pc:sldChg>
      <pc:sldChg chg="delSp modSp mod ord">
        <pc:chgData name="Kitazawa Masakiyo" userId="2bf3742da7ad8ecb" providerId="LiveId" clId="{1AD12CDB-DD7F-4BEE-8F03-504B5FA18635}" dt="2022-05-24T06:20:50.350" v="1714" actId="20577"/>
        <pc:sldMkLst>
          <pc:docMk/>
          <pc:sldMk cId="2330324821" sldId="513"/>
        </pc:sldMkLst>
        <pc:spChg chg="mod">
          <ac:chgData name="Kitazawa Masakiyo" userId="2bf3742da7ad8ecb" providerId="LiveId" clId="{1AD12CDB-DD7F-4BEE-8F03-504B5FA18635}" dt="2022-05-24T06:20:50.350" v="1714" actId="20577"/>
          <ac:spMkLst>
            <pc:docMk/>
            <pc:sldMk cId="2330324821" sldId="513"/>
            <ac:spMk id="7" creationId="{E04625EF-9B6A-C522-274C-C4515DD4BA4E}"/>
          </ac:spMkLst>
        </pc:spChg>
        <pc:spChg chg="del">
          <ac:chgData name="Kitazawa Masakiyo" userId="2bf3742da7ad8ecb" providerId="LiveId" clId="{1AD12CDB-DD7F-4BEE-8F03-504B5FA18635}" dt="2022-05-24T06:17:34.016" v="1708" actId="478"/>
          <ac:spMkLst>
            <pc:docMk/>
            <pc:sldMk cId="2330324821" sldId="513"/>
            <ac:spMk id="8" creationId="{AEECB434-6CF1-C2E7-2980-BC4F414711E5}"/>
          </ac:spMkLst>
        </pc:spChg>
        <pc:spChg chg="del">
          <ac:chgData name="Kitazawa Masakiyo" userId="2bf3742da7ad8ecb" providerId="LiveId" clId="{1AD12CDB-DD7F-4BEE-8F03-504B5FA18635}" dt="2022-05-24T06:17:34.016" v="1708" actId="478"/>
          <ac:spMkLst>
            <pc:docMk/>
            <pc:sldMk cId="2330324821" sldId="513"/>
            <ac:spMk id="9" creationId="{0DED0ED0-A379-C52D-BC01-0DF40DF89238}"/>
          </ac:spMkLst>
        </pc:spChg>
        <pc:spChg chg="del">
          <ac:chgData name="Kitazawa Masakiyo" userId="2bf3742da7ad8ecb" providerId="LiveId" clId="{1AD12CDB-DD7F-4BEE-8F03-504B5FA18635}" dt="2022-05-24T06:17:34.016" v="1708" actId="478"/>
          <ac:spMkLst>
            <pc:docMk/>
            <pc:sldMk cId="2330324821" sldId="513"/>
            <ac:spMk id="11" creationId="{66D20F44-7258-5870-1030-C9861A3685F3}"/>
          </ac:spMkLst>
        </pc:spChg>
        <pc:spChg chg="del">
          <ac:chgData name="Kitazawa Masakiyo" userId="2bf3742da7ad8ecb" providerId="LiveId" clId="{1AD12CDB-DD7F-4BEE-8F03-504B5FA18635}" dt="2022-05-24T06:17:34.016" v="1708" actId="478"/>
          <ac:spMkLst>
            <pc:docMk/>
            <pc:sldMk cId="2330324821" sldId="513"/>
            <ac:spMk id="19" creationId="{F2159B2F-9AA2-3238-F84A-548EDA861062}"/>
          </ac:spMkLst>
        </pc:spChg>
        <pc:spChg chg="del">
          <ac:chgData name="Kitazawa Masakiyo" userId="2bf3742da7ad8ecb" providerId="LiveId" clId="{1AD12CDB-DD7F-4BEE-8F03-504B5FA18635}" dt="2022-05-24T06:17:34.016" v="1708" actId="478"/>
          <ac:spMkLst>
            <pc:docMk/>
            <pc:sldMk cId="2330324821" sldId="513"/>
            <ac:spMk id="20" creationId="{25B772FA-4EEF-D375-C977-AAC9D2FD7927}"/>
          </ac:spMkLst>
        </pc:spChg>
        <pc:picChg chg="del">
          <ac:chgData name="Kitazawa Masakiyo" userId="2bf3742da7ad8ecb" providerId="LiveId" clId="{1AD12CDB-DD7F-4BEE-8F03-504B5FA18635}" dt="2022-05-24T06:17:34.016" v="1708" actId="478"/>
          <ac:picMkLst>
            <pc:docMk/>
            <pc:sldMk cId="2330324821" sldId="513"/>
            <ac:picMk id="10" creationId="{FEDDF1A7-96BA-0E61-95E5-161373DBF492}"/>
          </ac:picMkLst>
        </pc:picChg>
        <pc:picChg chg="del">
          <ac:chgData name="Kitazawa Masakiyo" userId="2bf3742da7ad8ecb" providerId="LiveId" clId="{1AD12CDB-DD7F-4BEE-8F03-504B5FA18635}" dt="2022-05-24T06:17:34.016" v="1708" actId="478"/>
          <ac:picMkLst>
            <pc:docMk/>
            <pc:sldMk cId="2330324821" sldId="513"/>
            <ac:picMk id="18" creationId="{D340C6CB-6D40-64F4-5FCB-9F009AE2C6E6}"/>
          </ac:picMkLst>
        </pc:picChg>
      </pc:sldChg>
    </pc:docChg>
  </pc:docChgLst>
  <pc:docChgLst>
    <pc:chgData name="Kitazawa Masakiyo" userId="2bf3742da7ad8ecb" providerId="LiveId" clId="{D34DB1F4-2228-4866-B21B-DFFC0EBE9496}"/>
    <pc:docChg chg="undo custSel addSld delSld modSld sldOrd">
      <pc:chgData name="Kitazawa Masakiyo" userId="2bf3742da7ad8ecb" providerId="LiveId" clId="{D34DB1F4-2228-4866-B21B-DFFC0EBE9496}" dt="2023-01-10T06:48:35.171" v="6369" actId="113"/>
      <pc:docMkLst>
        <pc:docMk/>
      </pc:docMkLst>
      <pc:sldChg chg="addSp delSp modSp mod">
        <pc:chgData name="Kitazawa Masakiyo" userId="2bf3742da7ad8ecb" providerId="LiveId" clId="{D34DB1F4-2228-4866-B21B-DFFC0EBE9496}" dt="2023-01-10T01:02:09.727" v="660" actId="167"/>
        <pc:sldMkLst>
          <pc:docMk/>
          <pc:sldMk cId="1851464119" sldId="256"/>
        </pc:sldMkLst>
        <pc:spChg chg="mod">
          <ac:chgData name="Kitazawa Masakiyo" userId="2bf3742da7ad8ecb" providerId="LiveId" clId="{D34DB1F4-2228-4866-B21B-DFFC0EBE9496}" dt="2023-01-09T13:55:29.740" v="97" actId="404"/>
          <ac:spMkLst>
            <pc:docMk/>
            <pc:sldMk cId="1851464119" sldId="256"/>
            <ac:spMk id="2" creationId="{00000000-0000-0000-0000-000000000000}"/>
          </ac:spMkLst>
        </pc:spChg>
        <pc:spChg chg="mod">
          <ac:chgData name="Kitazawa Masakiyo" userId="2bf3742da7ad8ecb" providerId="LiveId" clId="{D34DB1F4-2228-4866-B21B-DFFC0EBE9496}" dt="2023-01-09T13:57:45.785" v="313" actId="1035"/>
          <ac:spMkLst>
            <pc:docMk/>
            <pc:sldMk cId="1851464119" sldId="256"/>
            <ac:spMk id="3" creationId="{00000000-0000-0000-0000-000000000000}"/>
          </ac:spMkLst>
        </pc:spChg>
        <pc:spChg chg="mod">
          <ac:chgData name="Kitazawa Masakiyo" userId="2bf3742da7ad8ecb" providerId="LiveId" clId="{D34DB1F4-2228-4866-B21B-DFFC0EBE9496}" dt="2023-01-09T13:57:30.634" v="302" actId="20577"/>
          <ac:spMkLst>
            <pc:docMk/>
            <pc:sldMk cId="1851464119" sldId="256"/>
            <ac:spMk id="4" creationId="{00000000-0000-0000-0000-000000000000}"/>
          </ac:spMkLst>
        </pc:spChg>
        <pc:spChg chg="mod">
          <ac:chgData name="Kitazawa Masakiyo" userId="2bf3742da7ad8ecb" providerId="LiveId" clId="{D34DB1F4-2228-4866-B21B-DFFC0EBE9496}" dt="2023-01-10T00:20:06.052" v="373" actId="6549"/>
          <ac:spMkLst>
            <pc:docMk/>
            <pc:sldMk cId="1851464119" sldId="256"/>
            <ac:spMk id="6" creationId="{00000000-0000-0000-0000-000000000000}"/>
          </ac:spMkLst>
        </pc:spChg>
        <pc:grpChg chg="add mod ord">
          <ac:chgData name="Kitazawa Masakiyo" userId="2bf3742da7ad8ecb" providerId="LiveId" clId="{D34DB1F4-2228-4866-B21B-DFFC0EBE9496}" dt="2023-01-10T01:02:09.727" v="660" actId="167"/>
          <ac:grpSpMkLst>
            <pc:docMk/>
            <pc:sldMk cId="1851464119" sldId="256"/>
            <ac:grpSpMk id="10" creationId="{EC12F87D-CBDA-43E5-A5EE-127F0A376804}"/>
          </ac:grpSpMkLst>
        </pc:grpChg>
        <pc:grpChg chg="del">
          <ac:chgData name="Kitazawa Masakiyo" userId="2bf3742da7ad8ecb" providerId="LiveId" clId="{D34DB1F4-2228-4866-B21B-DFFC0EBE9496}" dt="2023-01-10T01:01:56.199" v="658" actId="21"/>
          <ac:grpSpMkLst>
            <pc:docMk/>
            <pc:sldMk cId="1851464119" sldId="256"/>
            <ac:grpSpMk id="13" creationId="{00000000-0000-0000-0000-000000000000}"/>
          </ac:grpSpMkLst>
        </pc:grpChg>
        <pc:picChg chg="del">
          <ac:chgData name="Kitazawa Masakiyo" userId="2bf3742da7ad8ecb" providerId="LiveId" clId="{D34DB1F4-2228-4866-B21B-DFFC0EBE9496}" dt="2023-01-10T01:01:42.214" v="656"/>
          <ac:picMkLst>
            <pc:docMk/>
            <pc:sldMk cId="1851464119" sldId="256"/>
            <ac:picMk id="5" creationId="{DA380B89-B9FC-4B5E-97B3-A02BF8AD6CF4}"/>
          </ac:picMkLst>
        </pc:picChg>
        <pc:picChg chg="mod">
          <ac:chgData name="Kitazawa Masakiyo" userId="2bf3742da7ad8ecb" providerId="LiveId" clId="{D34DB1F4-2228-4866-B21B-DFFC0EBE9496}" dt="2023-01-10T01:02:06.115" v="659"/>
          <ac:picMkLst>
            <pc:docMk/>
            <pc:sldMk cId="1851464119" sldId="256"/>
            <ac:picMk id="11" creationId="{0D835B62-2976-48FF-A508-306585159081}"/>
          </ac:picMkLst>
        </pc:picChg>
        <pc:picChg chg="mod">
          <ac:chgData name="Kitazawa Masakiyo" userId="2bf3742da7ad8ecb" providerId="LiveId" clId="{D34DB1F4-2228-4866-B21B-DFFC0EBE9496}" dt="2023-01-10T01:02:06.115" v="659"/>
          <ac:picMkLst>
            <pc:docMk/>
            <pc:sldMk cId="1851464119" sldId="256"/>
            <ac:picMk id="12" creationId="{38B008A5-32DE-43B1-BFD3-0E858B5F77CD}"/>
          </ac:picMkLst>
        </pc:picChg>
        <pc:picChg chg="mod">
          <ac:chgData name="Kitazawa Masakiyo" userId="2bf3742da7ad8ecb" providerId="LiveId" clId="{D34DB1F4-2228-4866-B21B-DFFC0EBE9496}" dt="2023-01-10T01:02:06.115" v="659"/>
          <ac:picMkLst>
            <pc:docMk/>
            <pc:sldMk cId="1851464119" sldId="256"/>
            <ac:picMk id="16" creationId="{482B440C-1C9D-41C7-AE70-E8289D361CE7}"/>
          </ac:picMkLst>
        </pc:picChg>
      </pc:sldChg>
      <pc:sldChg chg="del">
        <pc:chgData name="Kitazawa Masakiyo" userId="2bf3742da7ad8ecb" providerId="LiveId" clId="{D34DB1F4-2228-4866-B21B-DFFC0EBE9496}" dt="2023-01-10T05:39:24.593" v="5159" actId="2696"/>
        <pc:sldMkLst>
          <pc:docMk/>
          <pc:sldMk cId="3104044028" sldId="259"/>
        </pc:sldMkLst>
      </pc:sldChg>
      <pc:sldChg chg="del">
        <pc:chgData name="Kitazawa Masakiyo" userId="2bf3742da7ad8ecb" providerId="LiveId" clId="{D34DB1F4-2228-4866-B21B-DFFC0EBE9496}" dt="2023-01-10T05:39:24.593" v="5159" actId="2696"/>
        <pc:sldMkLst>
          <pc:docMk/>
          <pc:sldMk cId="3627102199" sldId="260"/>
        </pc:sldMkLst>
      </pc:sldChg>
      <pc:sldChg chg="del">
        <pc:chgData name="Kitazawa Masakiyo" userId="2bf3742da7ad8ecb" providerId="LiveId" clId="{D34DB1F4-2228-4866-B21B-DFFC0EBE9496}" dt="2023-01-10T05:39:24.593" v="5159" actId="2696"/>
        <pc:sldMkLst>
          <pc:docMk/>
          <pc:sldMk cId="942152218" sldId="261"/>
        </pc:sldMkLst>
      </pc:sldChg>
      <pc:sldChg chg="del">
        <pc:chgData name="Kitazawa Masakiyo" userId="2bf3742da7ad8ecb" providerId="LiveId" clId="{D34DB1F4-2228-4866-B21B-DFFC0EBE9496}" dt="2023-01-10T05:38:58.695" v="5158" actId="2696"/>
        <pc:sldMkLst>
          <pc:docMk/>
          <pc:sldMk cId="2649580977" sldId="262"/>
        </pc:sldMkLst>
      </pc:sldChg>
      <pc:sldChg chg="del">
        <pc:chgData name="Kitazawa Masakiyo" userId="2bf3742da7ad8ecb" providerId="LiveId" clId="{D34DB1F4-2228-4866-B21B-DFFC0EBE9496}" dt="2023-01-10T05:35:29.166" v="4813" actId="2696"/>
        <pc:sldMkLst>
          <pc:docMk/>
          <pc:sldMk cId="1395974744" sldId="263"/>
        </pc:sldMkLst>
      </pc:sldChg>
      <pc:sldChg chg="del">
        <pc:chgData name="Kitazawa Masakiyo" userId="2bf3742da7ad8ecb" providerId="LiveId" clId="{D34DB1F4-2228-4866-B21B-DFFC0EBE9496}" dt="2023-01-10T05:39:24.593" v="5159" actId="2696"/>
        <pc:sldMkLst>
          <pc:docMk/>
          <pc:sldMk cId="143675923" sldId="264"/>
        </pc:sldMkLst>
      </pc:sldChg>
      <pc:sldChg chg="del">
        <pc:chgData name="Kitazawa Masakiyo" userId="2bf3742da7ad8ecb" providerId="LiveId" clId="{D34DB1F4-2228-4866-B21B-DFFC0EBE9496}" dt="2023-01-10T05:39:24.593" v="5159" actId="2696"/>
        <pc:sldMkLst>
          <pc:docMk/>
          <pc:sldMk cId="220138437" sldId="265"/>
        </pc:sldMkLst>
      </pc:sldChg>
      <pc:sldChg chg="ord">
        <pc:chgData name="Kitazawa Masakiyo" userId="2bf3742da7ad8ecb" providerId="LiveId" clId="{D34DB1F4-2228-4866-B21B-DFFC0EBE9496}" dt="2023-01-10T01:54:23.209" v="1352"/>
        <pc:sldMkLst>
          <pc:docMk/>
          <pc:sldMk cId="1633408377" sldId="268"/>
        </pc:sldMkLst>
      </pc:sldChg>
      <pc:sldChg chg="ord">
        <pc:chgData name="Kitazawa Masakiyo" userId="2bf3742da7ad8ecb" providerId="LiveId" clId="{D34DB1F4-2228-4866-B21B-DFFC0EBE9496}" dt="2023-01-10T01:54:23.209" v="1352"/>
        <pc:sldMkLst>
          <pc:docMk/>
          <pc:sldMk cId="4081363426" sldId="270"/>
        </pc:sldMkLst>
      </pc:sldChg>
      <pc:sldChg chg="del">
        <pc:chgData name="Kitazawa Masakiyo" userId="2bf3742da7ad8ecb" providerId="LiveId" clId="{D34DB1F4-2228-4866-B21B-DFFC0EBE9496}" dt="2023-01-10T05:33:55.955" v="4806" actId="2696"/>
        <pc:sldMkLst>
          <pc:docMk/>
          <pc:sldMk cId="2840941751" sldId="273"/>
        </pc:sldMkLst>
      </pc:sldChg>
      <pc:sldChg chg="del">
        <pc:chgData name="Kitazawa Masakiyo" userId="2bf3742da7ad8ecb" providerId="LiveId" clId="{D34DB1F4-2228-4866-B21B-DFFC0EBE9496}" dt="2023-01-10T05:39:24.593" v="5159" actId="2696"/>
        <pc:sldMkLst>
          <pc:docMk/>
          <pc:sldMk cId="3839447953" sldId="274"/>
        </pc:sldMkLst>
      </pc:sldChg>
      <pc:sldChg chg="ord">
        <pc:chgData name="Kitazawa Masakiyo" userId="2bf3742da7ad8ecb" providerId="LiveId" clId="{D34DB1F4-2228-4866-B21B-DFFC0EBE9496}" dt="2023-01-10T01:54:23.209" v="1352"/>
        <pc:sldMkLst>
          <pc:docMk/>
          <pc:sldMk cId="2537226406" sldId="279"/>
        </pc:sldMkLst>
      </pc:sldChg>
      <pc:sldChg chg="ord">
        <pc:chgData name="Kitazawa Masakiyo" userId="2bf3742da7ad8ecb" providerId="LiveId" clId="{D34DB1F4-2228-4866-B21B-DFFC0EBE9496}" dt="2023-01-10T01:54:23.209" v="1352"/>
        <pc:sldMkLst>
          <pc:docMk/>
          <pc:sldMk cId="1274276480" sldId="345"/>
        </pc:sldMkLst>
      </pc:sldChg>
      <pc:sldChg chg="ord">
        <pc:chgData name="Kitazawa Masakiyo" userId="2bf3742da7ad8ecb" providerId="LiveId" clId="{D34DB1F4-2228-4866-B21B-DFFC0EBE9496}" dt="2023-01-10T01:55:05.531" v="1389"/>
        <pc:sldMkLst>
          <pc:docMk/>
          <pc:sldMk cId="4104298930" sldId="401"/>
        </pc:sldMkLst>
      </pc:sldChg>
      <pc:sldChg chg="ord">
        <pc:chgData name="Kitazawa Masakiyo" userId="2bf3742da7ad8ecb" providerId="LiveId" clId="{D34DB1F4-2228-4866-B21B-DFFC0EBE9496}" dt="2023-01-10T01:55:05.531" v="1389"/>
        <pc:sldMkLst>
          <pc:docMk/>
          <pc:sldMk cId="2599668591" sldId="402"/>
        </pc:sldMkLst>
      </pc:sldChg>
      <pc:sldChg chg="ord">
        <pc:chgData name="Kitazawa Masakiyo" userId="2bf3742da7ad8ecb" providerId="LiveId" clId="{D34DB1F4-2228-4866-B21B-DFFC0EBE9496}" dt="2023-01-10T01:55:05.531" v="1389"/>
        <pc:sldMkLst>
          <pc:docMk/>
          <pc:sldMk cId="1653148969" sldId="405"/>
        </pc:sldMkLst>
      </pc:sldChg>
      <pc:sldChg chg="ord">
        <pc:chgData name="Kitazawa Masakiyo" userId="2bf3742da7ad8ecb" providerId="LiveId" clId="{D34DB1F4-2228-4866-B21B-DFFC0EBE9496}" dt="2023-01-10T01:55:05.531" v="1389"/>
        <pc:sldMkLst>
          <pc:docMk/>
          <pc:sldMk cId="83851997" sldId="406"/>
        </pc:sldMkLst>
      </pc:sldChg>
      <pc:sldChg chg="ord">
        <pc:chgData name="Kitazawa Masakiyo" userId="2bf3742da7ad8ecb" providerId="LiveId" clId="{D34DB1F4-2228-4866-B21B-DFFC0EBE9496}" dt="2023-01-10T06:45:16.605" v="6322"/>
        <pc:sldMkLst>
          <pc:docMk/>
          <pc:sldMk cId="2253114813" sldId="410"/>
        </pc:sldMkLst>
      </pc:sldChg>
      <pc:sldChg chg="ord">
        <pc:chgData name="Kitazawa Masakiyo" userId="2bf3742da7ad8ecb" providerId="LiveId" clId="{D34DB1F4-2228-4866-B21B-DFFC0EBE9496}" dt="2023-01-10T01:55:05.531" v="1389"/>
        <pc:sldMkLst>
          <pc:docMk/>
          <pc:sldMk cId="3459667229" sldId="416"/>
        </pc:sldMkLst>
      </pc:sldChg>
      <pc:sldChg chg="ord">
        <pc:chgData name="Kitazawa Masakiyo" userId="2bf3742da7ad8ecb" providerId="LiveId" clId="{D34DB1F4-2228-4866-B21B-DFFC0EBE9496}" dt="2023-01-10T01:55:05.531" v="1389"/>
        <pc:sldMkLst>
          <pc:docMk/>
          <pc:sldMk cId="882341189" sldId="417"/>
        </pc:sldMkLst>
      </pc:sldChg>
      <pc:sldChg chg="ord">
        <pc:chgData name="Kitazawa Masakiyo" userId="2bf3742da7ad8ecb" providerId="LiveId" clId="{D34DB1F4-2228-4866-B21B-DFFC0EBE9496}" dt="2023-01-10T06:45:16.605" v="6322"/>
        <pc:sldMkLst>
          <pc:docMk/>
          <pc:sldMk cId="131507998" sldId="418"/>
        </pc:sldMkLst>
      </pc:sldChg>
      <pc:sldChg chg="ord">
        <pc:chgData name="Kitazawa Masakiyo" userId="2bf3742da7ad8ecb" providerId="LiveId" clId="{D34DB1F4-2228-4866-B21B-DFFC0EBE9496}" dt="2023-01-10T01:55:05.531" v="1389"/>
        <pc:sldMkLst>
          <pc:docMk/>
          <pc:sldMk cId="667435727" sldId="419"/>
        </pc:sldMkLst>
      </pc:sldChg>
      <pc:sldChg chg="ord">
        <pc:chgData name="Kitazawa Masakiyo" userId="2bf3742da7ad8ecb" providerId="LiveId" clId="{D34DB1F4-2228-4866-B21B-DFFC0EBE9496}" dt="2023-01-10T01:55:05.531" v="1389"/>
        <pc:sldMkLst>
          <pc:docMk/>
          <pc:sldMk cId="3176096492" sldId="420"/>
        </pc:sldMkLst>
      </pc:sldChg>
      <pc:sldChg chg="addSp delSp modSp mod ord modAnim">
        <pc:chgData name="Kitazawa Masakiyo" userId="2bf3742da7ad8ecb" providerId="LiveId" clId="{D34DB1F4-2228-4866-B21B-DFFC0EBE9496}" dt="2023-01-10T06:28:31.746" v="6319"/>
        <pc:sldMkLst>
          <pc:docMk/>
          <pc:sldMk cId="2651941482" sldId="421"/>
        </pc:sldMkLst>
        <pc:spChg chg="mod">
          <ac:chgData name="Kitazawa Masakiyo" userId="2bf3742da7ad8ecb" providerId="LiveId" clId="{D34DB1F4-2228-4866-B21B-DFFC0EBE9496}" dt="2023-01-10T06:07:18.338" v="6318" actId="20577"/>
          <ac:spMkLst>
            <pc:docMk/>
            <pc:sldMk cId="2651941482" sldId="421"/>
            <ac:spMk id="3" creationId="{00000000-0000-0000-0000-000000000000}"/>
          </ac:spMkLst>
        </pc:spChg>
        <pc:spChg chg="add del mod">
          <ac:chgData name="Kitazawa Masakiyo" userId="2bf3742da7ad8ecb" providerId="LiveId" clId="{D34DB1F4-2228-4866-B21B-DFFC0EBE9496}" dt="2023-01-10T06:06:52.367" v="6314" actId="478"/>
          <ac:spMkLst>
            <pc:docMk/>
            <pc:sldMk cId="2651941482" sldId="421"/>
            <ac:spMk id="4" creationId="{B6C765BD-C8CD-407B-BF5B-844DE08E9E3C}"/>
          </ac:spMkLst>
        </pc:spChg>
        <pc:grpChg chg="add mod">
          <ac:chgData name="Kitazawa Masakiyo" userId="2bf3742da7ad8ecb" providerId="LiveId" clId="{D34DB1F4-2228-4866-B21B-DFFC0EBE9496}" dt="2023-01-10T06:07:02.582" v="6315" actId="1076"/>
          <ac:grpSpMkLst>
            <pc:docMk/>
            <pc:sldMk cId="2651941482" sldId="421"/>
            <ac:grpSpMk id="7" creationId="{27C97DA3-05E0-4EE6-BE12-280F5004A6D7}"/>
          </ac:grpSpMkLst>
        </pc:grpChg>
        <pc:picChg chg="add mod ord">
          <ac:chgData name="Kitazawa Masakiyo" userId="2bf3742da7ad8ecb" providerId="LiveId" clId="{D34DB1F4-2228-4866-B21B-DFFC0EBE9496}" dt="2023-01-10T06:07:08.947" v="6316" actId="1076"/>
          <ac:picMkLst>
            <pc:docMk/>
            <pc:sldMk cId="2651941482" sldId="421"/>
            <ac:picMk id="6" creationId="{250B79A6-F789-40D8-81D1-9206ECEB63EE}"/>
          </ac:picMkLst>
        </pc:picChg>
        <pc:picChg chg="mod">
          <ac:chgData name="Kitazawa Masakiyo" userId="2bf3742da7ad8ecb" providerId="LiveId" clId="{D34DB1F4-2228-4866-B21B-DFFC0EBE9496}" dt="2023-01-10T06:05:42.601" v="6266"/>
          <ac:picMkLst>
            <pc:docMk/>
            <pc:sldMk cId="2651941482" sldId="421"/>
            <ac:picMk id="8" creationId="{88617A47-9D08-4B09-BB44-2E4C0544C98C}"/>
          </ac:picMkLst>
        </pc:picChg>
        <pc:picChg chg="mod">
          <ac:chgData name="Kitazawa Masakiyo" userId="2bf3742da7ad8ecb" providerId="LiveId" clId="{D34DB1F4-2228-4866-B21B-DFFC0EBE9496}" dt="2023-01-10T06:05:42.601" v="6266"/>
          <ac:picMkLst>
            <pc:docMk/>
            <pc:sldMk cId="2651941482" sldId="421"/>
            <ac:picMk id="9" creationId="{DFE5BC1C-8E54-42FA-AF23-C3729D758D76}"/>
          </ac:picMkLst>
        </pc:picChg>
        <pc:picChg chg="mod">
          <ac:chgData name="Kitazawa Masakiyo" userId="2bf3742da7ad8ecb" providerId="LiveId" clId="{D34DB1F4-2228-4866-B21B-DFFC0EBE9496}" dt="2023-01-10T00:23:39.211" v="485" actId="1035"/>
          <ac:picMkLst>
            <pc:docMk/>
            <pc:sldMk cId="2651941482" sldId="421"/>
            <ac:picMk id="10" creationId="{00000000-0000-0000-0000-000000000000}"/>
          </ac:picMkLst>
        </pc:picChg>
        <pc:picChg chg="add mod">
          <ac:chgData name="Kitazawa Masakiyo" userId="2bf3742da7ad8ecb" providerId="LiveId" clId="{D34DB1F4-2228-4866-B21B-DFFC0EBE9496}" dt="2023-01-10T06:07:08.947" v="6316" actId="1076"/>
          <ac:picMkLst>
            <pc:docMk/>
            <pc:sldMk cId="2651941482" sldId="421"/>
            <ac:picMk id="11" creationId="{77AC7B2E-0BDC-4693-9F41-C8432C69E9EC}"/>
          </ac:picMkLst>
        </pc:picChg>
        <pc:picChg chg="add del mod">
          <ac:chgData name="Kitazawa Masakiyo" userId="2bf3742da7ad8ecb" providerId="LiveId" clId="{D34DB1F4-2228-4866-B21B-DFFC0EBE9496}" dt="2023-01-10T06:06:35.247" v="6311"/>
          <ac:picMkLst>
            <pc:docMk/>
            <pc:sldMk cId="2651941482" sldId="421"/>
            <ac:picMk id="12" creationId="{CCFB1DBB-1E99-4189-B7F6-B3649F5BB9B3}"/>
          </ac:picMkLst>
        </pc:picChg>
      </pc:sldChg>
      <pc:sldChg chg="addSp modSp mod ord modAnim">
        <pc:chgData name="Kitazawa Masakiyo" userId="2bf3742da7ad8ecb" providerId="LiveId" clId="{D34DB1F4-2228-4866-B21B-DFFC0EBE9496}" dt="2023-01-10T02:40:43.104" v="1561"/>
        <pc:sldMkLst>
          <pc:docMk/>
          <pc:sldMk cId="4163931403" sldId="422"/>
        </pc:sldMkLst>
        <pc:spChg chg="add mod">
          <ac:chgData name="Kitazawa Masakiyo" userId="2bf3742da7ad8ecb" providerId="LiveId" clId="{D34DB1F4-2228-4866-B21B-DFFC0EBE9496}" dt="2023-01-10T02:40:38.474" v="1560" actId="164"/>
          <ac:spMkLst>
            <pc:docMk/>
            <pc:sldMk cId="4163931403" sldId="422"/>
            <ac:spMk id="3" creationId="{E92D7931-436B-4282-8A66-0A9FCE849AA1}"/>
          </ac:spMkLst>
        </pc:spChg>
        <pc:spChg chg="add mod">
          <ac:chgData name="Kitazawa Masakiyo" userId="2bf3742da7ad8ecb" providerId="LiveId" clId="{D34DB1F4-2228-4866-B21B-DFFC0EBE9496}" dt="2023-01-10T02:40:38.474" v="1560" actId="164"/>
          <ac:spMkLst>
            <pc:docMk/>
            <pc:sldMk cId="4163931403" sldId="422"/>
            <ac:spMk id="4" creationId="{FD3897BA-D238-4693-8A79-9D7DA763FEB3}"/>
          </ac:spMkLst>
        </pc:spChg>
        <pc:spChg chg="mod">
          <ac:chgData name="Kitazawa Masakiyo" userId="2bf3742da7ad8ecb" providerId="LiveId" clId="{D34DB1F4-2228-4866-B21B-DFFC0EBE9496}" dt="2023-01-10T01:48:54.104" v="1228" actId="164"/>
          <ac:spMkLst>
            <pc:docMk/>
            <pc:sldMk cId="4163931403" sldId="422"/>
            <ac:spMk id="21" creationId="{00000000-0000-0000-0000-000000000000}"/>
          </ac:spMkLst>
        </pc:spChg>
        <pc:spChg chg="mod">
          <ac:chgData name="Kitazawa Masakiyo" userId="2bf3742da7ad8ecb" providerId="LiveId" clId="{D34DB1F4-2228-4866-B21B-DFFC0EBE9496}" dt="2023-01-10T01:49:29.140" v="1243" actId="1076"/>
          <ac:spMkLst>
            <pc:docMk/>
            <pc:sldMk cId="4163931403" sldId="422"/>
            <ac:spMk id="26" creationId="{00000000-0000-0000-0000-000000000000}"/>
          </ac:spMkLst>
        </pc:spChg>
        <pc:spChg chg="mod">
          <ac:chgData name="Kitazawa Masakiyo" userId="2bf3742da7ad8ecb" providerId="LiveId" clId="{D34DB1F4-2228-4866-B21B-DFFC0EBE9496}" dt="2023-01-10T01:48:31.138" v="1218" actId="404"/>
          <ac:spMkLst>
            <pc:docMk/>
            <pc:sldMk cId="4163931403" sldId="422"/>
            <ac:spMk id="27" creationId="{00000000-0000-0000-0000-000000000000}"/>
          </ac:spMkLst>
        </pc:spChg>
        <pc:spChg chg="mod">
          <ac:chgData name="Kitazawa Masakiyo" userId="2bf3742da7ad8ecb" providerId="LiveId" clId="{D34DB1F4-2228-4866-B21B-DFFC0EBE9496}" dt="2023-01-10T01:48:35.948" v="1219" actId="404"/>
          <ac:spMkLst>
            <pc:docMk/>
            <pc:sldMk cId="4163931403" sldId="422"/>
            <ac:spMk id="28" creationId="{00000000-0000-0000-0000-000000000000}"/>
          </ac:spMkLst>
        </pc:spChg>
        <pc:spChg chg="mod">
          <ac:chgData name="Kitazawa Masakiyo" userId="2bf3742da7ad8ecb" providerId="LiveId" clId="{D34DB1F4-2228-4866-B21B-DFFC0EBE9496}" dt="2023-01-10T01:49:48.704" v="1265" actId="1035"/>
          <ac:spMkLst>
            <pc:docMk/>
            <pc:sldMk cId="4163931403" sldId="422"/>
            <ac:spMk id="29" creationId="{00000000-0000-0000-0000-000000000000}"/>
          </ac:spMkLst>
        </pc:spChg>
        <pc:spChg chg="mod">
          <ac:chgData name="Kitazawa Masakiyo" userId="2bf3742da7ad8ecb" providerId="LiveId" clId="{D34DB1F4-2228-4866-B21B-DFFC0EBE9496}" dt="2023-01-10T01:49:48.704" v="1265" actId="1035"/>
          <ac:spMkLst>
            <pc:docMk/>
            <pc:sldMk cId="4163931403" sldId="422"/>
            <ac:spMk id="30" creationId="{00000000-0000-0000-0000-000000000000}"/>
          </ac:spMkLst>
        </pc:spChg>
        <pc:spChg chg="mod">
          <ac:chgData name="Kitazawa Masakiyo" userId="2bf3742da7ad8ecb" providerId="LiveId" clId="{D34DB1F4-2228-4866-B21B-DFFC0EBE9496}" dt="2023-01-10T01:44:31.345" v="961" actId="1076"/>
          <ac:spMkLst>
            <pc:docMk/>
            <pc:sldMk cId="4163931403" sldId="422"/>
            <ac:spMk id="31" creationId="{00000000-0000-0000-0000-000000000000}"/>
          </ac:spMkLst>
        </pc:spChg>
        <pc:spChg chg="add mod ord">
          <ac:chgData name="Kitazawa Masakiyo" userId="2bf3742da7ad8ecb" providerId="LiveId" clId="{D34DB1F4-2228-4866-B21B-DFFC0EBE9496}" dt="2023-01-10T02:40:38.474" v="1560" actId="164"/>
          <ac:spMkLst>
            <pc:docMk/>
            <pc:sldMk cId="4163931403" sldId="422"/>
            <ac:spMk id="34" creationId="{E1F3E2B8-F68F-43BC-BCD4-D3F2DAFB496E}"/>
          </ac:spMkLst>
        </pc:spChg>
        <pc:spChg chg="add mod">
          <ac:chgData name="Kitazawa Masakiyo" userId="2bf3742da7ad8ecb" providerId="LiveId" clId="{D34DB1F4-2228-4866-B21B-DFFC0EBE9496}" dt="2023-01-10T02:40:38.474" v="1560" actId="164"/>
          <ac:spMkLst>
            <pc:docMk/>
            <pc:sldMk cId="4163931403" sldId="422"/>
            <ac:spMk id="35" creationId="{909FE7ED-7F4C-4FD7-9541-46E61889027D}"/>
          </ac:spMkLst>
        </pc:spChg>
        <pc:grpChg chg="add mod">
          <ac:chgData name="Kitazawa Masakiyo" userId="2bf3742da7ad8ecb" providerId="LiveId" clId="{D34DB1F4-2228-4866-B21B-DFFC0EBE9496}" dt="2023-01-10T01:49:36.091" v="1250" actId="1035"/>
          <ac:grpSpMkLst>
            <pc:docMk/>
            <pc:sldMk cId="4163931403" sldId="422"/>
            <ac:grpSpMk id="5" creationId="{0BD23CF6-F92F-4271-AB54-747DDADC7924}"/>
          </ac:grpSpMkLst>
        </pc:grpChg>
        <pc:grpChg chg="add mod">
          <ac:chgData name="Kitazawa Masakiyo" userId="2bf3742da7ad8ecb" providerId="LiveId" clId="{D34DB1F4-2228-4866-B21B-DFFC0EBE9496}" dt="2023-01-10T02:40:38.474" v="1560" actId="164"/>
          <ac:grpSpMkLst>
            <pc:docMk/>
            <pc:sldMk cId="4163931403" sldId="422"/>
            <ac:grpSpMk id="6" creationId="{9BD75114-6D65-417C-B4AD-44A0D8CFC533}"/>
          </ac:grpSpMkLst>
        </pc:grpChg>
        <pc:picChg chg="mod">
          <ac:chgData name="Kitazawa Masakiyo" userId="2bf3742da7ad8ecb" providerId="LiveId" clId="{D34DB1F4-2228-4866-B21B-DFFC0EBE9496}" dt="2023-01-10T01:49:43.368" v="1251" actId="1076"/>
          <ac:picMkLst>
            <pc:docMk/>
            <pc:sldMk cId="4163931403" sldId="422"/>
            <ac:picMk id="18" creationId="{00000000-0000-0000-0000-000000000000}"/>
          </ac:picMkLst>
        </pc:picChg>
        <pc:picChg chg="mod">
          <ac:chgData name="Kitazawa Masakiyo" userId="2bf3742da7ad8ecb" providerId="LiveId" clId="{D34DB1F4-2228-4866-B21B-DFFC0EBE9496}" dt="2023-01-10T01:49:36.091" v="1250" actId="1035"/>
          <ac:picMkLst>
            <pc:docMk/>
            <pc:sldMk cId="4163931403" sldId="422"/>
            <ac:picMk id="19" creationId="{00000000-0000-0000-0000-000000000000}"/>
          </ac:picMkLst>
        </pc:picChg>
        <pc:picChg chg="mod">
          <ac:chgData name="Kitazawa Masakiyo" userId="2bf3742da7ad8ecb" providerId="LiveId" clId="{D34DB1F4-2228-4866-B21B-DFFC0EBE9496}" dt="2023-01-10T01:44:31.345" v="961" actId="1076"/>
          <ac:picMkLst>
            <pc:docMk/>
            <pc:sldMk cId="4163931403" sldId="422"/>
            <ac:picMk id="20" creationId="{00000000-0000-0000-0000-000000000000}"/>
          </ac:picMkLst>
        </pc:picChg>
        <pc:cxnChg chg="mod">
          <ac:chgData name="Kitazawa Masakiyo" userId="2bf3742da7ad8ecb" providerId="LiveId" clId="{D34DB1F4-2228-4866-B21B-DFFC0EBE9496}" dt="2023-01-10T01:48:54.104" v="1228" actId="164"/>
          <ac:cxnSpMkLst>
            <pc:docMk/>
            <pc:sldMk cId="4163931403" sldId="422"/>
            <ac:cxnSpMk id="22" creationId="{00000000-0000-0000-0000-000000000000}"/>
          </ac:cxnSpMkLst>
        </pc:cxnChg>
        <pc:cxnChg chg="mod">
          <ac:chgData name="Kitazawa Masakiyo" userId="2bf3742da7ad8ecb" providerId="LiveId" clId="{D34DB1F4-2228-4866-B21B-DFFC0EBE9496}" dt="2023-01-10T01:48:54.104" v="1228" actId="164"/>
          <ac:cxnSpMkLst>
            <pc:docMk/>
            <pc:sldMk cId="4163931403" sldId="422"/>
            <ac:cxnSpMk id="23" creationId="{00000000-0000-0000-0000-000000000000}"/>
          </ac:cxnSpMkLst>
        </pc:cxnChg>
        <pc:cxnChg chg="mod">
          <ac:chgData name="Kitazawa Masakiyo" userId="2bf3742da7ad8ecb" providerId="LiveId" clId="{D34DB1F4-2228-4866-B21B-DFFC0EBE9496}" dt="2023-01-10T01:48:54.104" v="1228" actId="164"/>
          <ac:cxnSpMkLst>
            <pc:docMk/>
            <pc:sldMk cId="4163931403" sldId="422"/>
            <ac:cxnSpMk id="24" creationId="{00000000-0000-0000-0000-000000000000}"/>
          </ac:cxnSpMkLst>
        </pc:cxnChg>
        <pc:cxnChg chg="mod">
          <ac:chgData name="Kitazawa Masakiyo" userId="2bf3742da7ad8ecb" providerId="LiveId" clId="{D34DB1F4-2228-4866-B21B-DFFC0EBE9496}" dt="2023-01-10T01:48:54.104" v="1228" actId="164"/>
          <ac:cxnSpMkLst>
            <pc:docMk/>
            <pc:sldMk cId="4163931403" sldId="422"/>
            <ac:cxnSpMk id="25" creationId="{00000000-0000-0000-0000-000000000000}"/>
          </ac:cxnSpMkLst>
        </pc:cxnChg>
      </pc:sldChg>
      <pc:sldChg chg="modSp add mod ord">
        <pc:chgData name="Kitazawa Masakiyo" userId="2bf3742da7ad8ecb" providerId="LiveId" clId="{D34DB1F4-2228-4866-B21B-DFFC0EBE9496}" dt="2023-01-10T01:53:40.066" v="1349" actId="114"/>
        <pc:sldMkLst>
          <pc:docMk/>
          <pc:sldMk cId="3923878313" sldId="423"/>
        </pc:sldMkLst>
        <pc:spChg chg="mod">
          <ac:chgData name="Kitazawa Masakiyo" userId="2bf3742da7ad8ecb" providerId="LiveId" clId="{D34DB1F4-2228-4866-B21B-DFFC0EBE9496}" dt="2023-01-10T01:17:36.220" v="808" actId="1035"/>
          <ac:spMkLst>
            <pc:docMk/>
            <pc:sldMk cId="3923878313" sldId="423"/>
            <ac:spMk id="3" creationId="{00000000-0000-0000-0000-000000000000}"/>
          </ac:spMkLst>
        </pc:spChg>
        <pc:spChg chg="mod">
          <ac:chgData name="Kitazawa Masakiyo" userId="2bf3742da7ad8ecb" providerId="LiveId" clId="{D34DB1F4-2228-4866-B21B-DFFC0EBE9496}" dt="2023-01-10T01:53:40.066" v="1349" actId="114"/>
          <ac:spMkLst>
            <pc:docMk/>
            <pc:sldMk cId="3923878313" sldId="423"/>
            <ac:spMk id="5" creationId="{00000000-0000-0000-0000-000000000000}"/>
          </ac:spMkLst>
        </pc:spChg>
      </pc:sldChg>
      <pc:sldChg chg="ord">
        <pc:chgData name="Kitazawa Masakiyo" userId="2bf3742da7ad8ecb" providerId="LiveId" clId="{D34DB1F4-2228-4866-B21B-DFFC0EBE9496}" dt="2023-01-10T01:54:23.209" v="1352"/>
        <pc:sldMkLst>
          <pc:docMk/>
          <pc:sldMk cId="1075767641" sldId="432"/>
        </pc:sldMkLst>
      </pc:sldChg>
      <pc:sldChg chg="modSp mod modAnim">
        <pc:chgData name="Kitazawa Masakiyo" userId="2bf3742da7ad8ecb" providerId="LiveId" clId="{D34DB1F4-2228-4866-B21B-DFFC0EBE9496}" dt="2023-01-10T01:22:29.259" v="855" actId="207"/>
        <pc:sldMkLst>
          <pc:docMk/>
          <pc:sldMk cId="1308878558" sldId="439"/>
        </pc:sldMkLst>
        <pc:spChg chg="mod">
          <ac:chgData name="Kitazawa Masakiyo" userId="2bf3742da7ad8ecb" providerId="LiveId" clId="{D34DB1F4-2228-4866-B21B-DFFC0EBE9496}" dt="2023-01-10T01:22:29.259" v="855" actId="207"/>
          <ac:spMkLst>
            <pc:docMk/>
            <pc:sldMk cId="1308878558" sldId="439"/>
            <ac:spMk id="2" creationId="{00000000-0000-0000-0000-000000000000}"/>
          </ac:spMkLst>
        </pc:spChg>
      </pc:sldChg>
      <pc:sldChg chg="modSp mod">
        <pc:chgData name="Kitazawa Masakiyo" userId="2bf3742da7ad8ecb" providerId="LiveId" clId="{D34DB1F4-2228-4866-B21B-DFFC0EBE9496}" dt="2023-01-10T01:22:17.946" v="854" actId="207"/>
        <pc:sldMkLst>
          <pc:docMk/>
          <pc:sldMk cId="1279857954" sldId="441"/>
        </pc:sldMkLst>
        <pc:spChg chg="mod">
          <ac:chgData name="Kitazawa Masakiyo" userId="2bf3742da7ad8ecb" providerId="LiveId" clId="{D34DB1F4-2228-4866-B21B-DFFC0EBE9496}" dt="2023-01-10T01:22:17.946" v="854" actId="207"/>
          <ac:spMkLst>
            <pc:docMk/>
            <pc:sldMk cId="1279857954" sldId="441"/>
            <ac:spMk id="2" creationId="{00000000-0000-0000-0000-000000000000}"/>
          </ac:spMkLst>
        </pc:spChg>
      </pc:sldChg>
      <pc:sldChg chg="ord">
        <pc:chgData name="Kitazawa Masakiyo" userId="2bf3742da7ad8ecb" providerId="LiveId" clId="{D34DB1F4-2228-4866-B21B-DFFC0EBE9496}" dt="2023-01-09T13:58:23.868" v="317"/>
        <pc:sldMkLst>
          <pc:docMk/>
          <pc:sldMk cId="1874165601" sldId="443"/>
        </pc:sldMkLst>
      </pc:sldChg>
      <pc:sldChg chg="ord">
        <pc:chgData name="Kitazawa Masakiyo" userId="2bf3742da7ad8ecb" providerId="LiveId" clId="{D34DB1F4-2228-4866-B21B-DFFC0EBE9496}" dt="2023-01-10T00:32:09.601" v="515"/>
        <pc:sldMkLst>
          <pc:docMk/>
          <pc:sldMk cId="458947801" sldId="444"/>
        </pc:sldMkLst>
      </pc:sldChg>
      <pc:sldChg chg="del modAnim">
        <pc:chgData name="Kitazawa Masakiyo" userId="2bf3742da7ad8ecb" providerId="LiveId" clId="{D34DB1F4-2228-4866-B21B-DFFC0EBE9496}" dt="2023-01-10T05:00:25.191" v="3724" actId="2696"/>
        <pc:sldMkLst>
          <pc:docMk/>
          <pc:sldMk cId="3123775425" sldId="446"/>
        </pc:sldMkLst>
      </pc:sldChg>
      <pc:sldChg chg="del">
        <pc:chgData name="Kitazawa Masakiyo" userId="2bf3742da7ad8ecb" providerId="LiveId" clId="{D34DB1F4-2228-4866-B21B-DFFC0EBE9496}" dt="2023-01-10T05:00:35.179" v="3725" actId="2696"/>
        <pc:sldMkLst>
          <pc:docMk/>
          <pc:sldMk cId="3740546523" sldId="447"/>
        </pc:sldMkLst>
      </pc:sldChg>
      <pc:sldChg chg="addSp delSp modSp mod">
        <pc:chgData name="Kitazawa Masakiyo" userId="2bf3742da7ad8ecb" providerId="LiveId" clId="{D34DB1F4-2228-4866-B21B-DFFC0EBE9496}" dt="2023-01-10T05:59:40.297" v="6242" actId="6549"/>
        <pc:sldMkLst>
          <pc:docMk/>
          <pc:sldMk cId="3567316603" sldId="481"/>
        </pc:sldMkLst>
        <pc:spChg chg="mod">
          <ac:chgData name="Kitazawa Masakiyo" userId="2bf3742da7ad8ecb" providerId="LiveId" clId="{D34DB1F4-2228-4866-B21B-DFFC0EBE9496}" dt="2023-01-10T05:56:56.508" v="6117" actId="20577"/>
          <ac:spMkLst>
            <pc:docMk/>
            <pc:sldMk cId="3567316603" sldId="481"/>
            <ac:spMk id="7" creationId="{00000000-0000-0000-0000-000000000000}"/>
          </ac:spMkLst>
        </pc:spChg>
        <pc:spChg chg="mod">
          <ac:chgData name="Kitazawa Masakiyo" userId="2bf3742da7ad8ecb" providerId="LiveId" clId="{D34DB1F4-2228-4866-B21B-DFFC0EBE9496}" dt="2023-01-10T05:59:40.297" v="6242" actId="6549"/>
          <ac:spMkLst>
            <pc:docMk/>
            <pc:sldMk cId="3567316603" sldId="481"/>
            <ac:spMk id="10" creationId="{00000000-0000-0000-0000-000000000000}"/>
          </ac:spMkLst>
        </pc:spChg>
        <pc:picChg chg="del mod">
          <ac:chgData name="Kitazawa Masakiyo" userId="2bf3742da7ad8ecb" providerId="LiveId" clId="{D34DB1F4-2228-4866-B21B-DFFC0EBE9496}" dt="2023-01-10T05:57:18.444" v="6175" actId="21"/>
          <ac:picMkLst>
            <pc:docMk/>
            <pc:sldMk cId="3567316603" sldId="481"/>
            <ac:picMk id="8" creationId="{80CD139A-BD9E-C1E2-0655-2C9722253B50}"/>
          </ac:picMkLst>
        </pc:picChg>
        <pc:picChg chg="mod">
          <ac:chgData name="Kitazawa Masakiyo" userId="2bf3742da7ad8ecb" providerId="LiveId" clId="{D34DB1F4-2228-4866-B21B-DFFC0EBE9496}" dt="2023-01-10T05:58:52.891" v="6209" actId="1035"/>
          <ac:picMkLst>
            <pc:docMk/>
            <pc:sldMk cId="3567316603" sldId="481"/>
            <ac:picMk id="9" creationId="{00000000-0000-0000-0000-000000000000}"/>
          </ac:picMkLst>
        </pc:picChg>
        <pc:picChg chg="mod">
          <ac:chgData name="Kitazawa Masakiyo" userId="2bf3742da7ad8ecb" providerId="LiveId" clId="{D34DB1F4-2228-4866-B21B-DFFC0EBE9496}" dt="2023-01-10T05:58:52.891" v="6209" actId="1035"/>
          <ac:picMkLst>
            <pc:docMk/>
            <pc:sldMk cId="3567316603" sldId="481"/>
            <ac:picMk id="11" creationId="{50C2DFB0-2115-0F42-4BF1-AB18DD31269D}"/>
          </ac:picMkLst>
        </pc:picChg>
        <pc:picChg chg="add mod modCrop">
          <ac:chgData name="Kitazawa Masakiyo" userId="2bf3742da7ad8ecb" providerId="LiveId" clId="{D34DB1F4-2228-4866-B21B-DFFC0EBE9496}" dt="2023-01-10T05:58:52.891" v="6209" actId="1035"/>
          <ac:picMkLst>
            <pc:docMk/>
            <pc:sldMk cId="3567316603" sldId="481"/>
            <ac:picMk id="12" creationId="{56970FD2-B02E-4C12-85C3-67B45A3B71A8}"/>
          </ac:picMkLst>
        </pc:picChg>
        <pc:picChg chg="add mod">
          <ac:chgData name="Kitazawa Masakiyo" userId="2bf3742da7ad8ecb" providerId="LiveId" clId="{D34DB1F4-2228-4866-B21B-DFFC0EBE9496}" dt="2023-01-10T05:58:52.891" v="6209" actId="1035"/>
          <ac:picMkLst>
            <pc:docMk/>
            <pc:sldMk cId="3567316603" sldId="481"/>
            <ac:picMk id="13" creationId="{96098DB0-B5CC-4E5C-A9E2-E680426380A7}"/>
          </ac:picMkLst>
        </pc:picChg>
      </pc:sldChg>
      <pc:sldChg chg="ord">
        <pc:chgData name="Kitazawa Masakiyo" userId="2bf3742da7ad8ecb" providerId="LiveId" clId="{D34DB1F4-2228-4866-B21B-DFFC0EBE9496}" dt="2023-01-10T01:55:05.531" v="1389"/>
        <pc:sldMkLst>
          <pc:docMk/>
          <pc:sldMk cId="871152251" sldId="484"/>
        </pc:sldMkLst>
      </pc:sldChg>
      <pc:sldChg chg="ord">
        <pc:chgData name="Kitazawa Masakiyo" userId="2bf3742da7ad8ecb" providerId="LiveId" clId="{D34DB1F4-2228-4866-B21B-DFFC0EBE9496}" dt="2023-01-10T01:55:05.531" v="1389"/>
        <pc:sldMkLst>
          <pc:docMk/>
          <pc:sldMk cId="3935538998" sldId="485"/>
        </pc:sldMkLst>
      </pc:sldChg>
      <pc:sldChg chg="ord">
        <pc:chgData name="Kitazawa Masakiyo" userId="2bf3742da7ad8ecb" providerId="LiveId" clId="{D34DB1F4-2228-4866-B21B-DFFC0EBE9496}" dt="2023-01-10T05:08:35.323" v="3774"/>
        <pc:sldMkLst>
          <pc:docMk/>
          <pc:sldMk cId="1692944868" sldId="488"/>
        </pc:sldMkLst>
      </pc:sldChg>
      <pc:sldChg chg="ord">
        <pc:chgData name="Kitazawa Masakiyo" userId="2bf3742da7ad8ecb" providerId="LiveId" clId="{D34DB1F4-2228-4866-B21B-DFFC0EBE9496}" dt="2023-01-10T05:08:35.323" v="3774"/>
        <pc:sldMkLst>
          <pc:docMk/>
          <pc:sldMk cId="516978210" sldId="489"/>
        </pc:sldMkLst>
      </pc:sldChg>
      <pc:sldChg chg="ord">
        <pc:chgData name="Kitazawa Masakiyo" userId="2bf3742da7ad8ecb" providerId="LiveId" clId="{D34DB1F4-2228-4866-B21B-DFFC0EBE9496}" dt="2023-01-10T05:08:35.323" v="3774"/>
        <pc:sldMkLst>
          <pc:docMk/>
          <pc:sldMk cId="1188867558" sldId="490"/>
        </pc:sldMkLst>
      </pc:sldChg>
      <pc:sldChg chg="ord">
        <pc:chgData name="Kitazawa Masakiyo" userId="2bf3742da7ad8ecb" providerId="LiveId" clId="{D34DB1F4-2228-4866-B21B-DFFC0EBE9496}" dt="2023-01-10T05:08:35.323" v="3774"/>
        <pc:sldMkLst>
          <pc:docMk/>
          <pc:sldMk cId="2013828716" sldId="491"/>
        </pc:sldMkLst>
      </pc:sldChg>
      <pc:sldChg chg="ord">
        <pc:chgData name="Kitazawa Masakiyo" userId="2bf3742da7ad8ecb" providerId="LiveId" clId="{D34DB1F4-2228-4866-B21B-DFFC0EBE9496}" dt="2023-01-10T05:08:35.323" v="3774"/>
        <pc:sldMkLst>
          <pc:docMk/>
          <pc:sldMk cId="4146560874" sldId="492"/>
        </pc:sldMkLst>
      </pc:sldChg>
      <pc:sldChg chg="ord">
        <pc:chgData name="Kitazawa Masakiyo" userId="2bf3742da7ad8ecb" providerId="LiveId" clId="{D34DB1F4-2228-4866-B21B-DFFC0EBE9496}" dt="2023-01-10T05:08:35.323" v="3774"/>
        <pc:sldMkLst>
          <pc:docMk/>
          <pc:sldMk cId="77197217" sldId="493"/>
        </pc:sldMkLst>
      </pc:sldChg>
      <pc:sldChg chg="del">
        <pc:chgData name="Kitazawa Masakiyo" userId="2bf3742da7ad8ecb" providerId="LiveId" clId="{D34DB1F4-2228-4866-B21B-DFFC0EBE9496}" dt="2023-01-10T01:54:10.117" v="1350" actId="2696"/>
        <pc:sldMkLst>
          <pc:docMk/>
          <pc:sldMk cId="3244483152" sldId="503"/>
        </pc:sldMkLst>
      </pc:sldChg>
      <pc:sldChg chg="del">
        <pc:chgData name="Kitazawa Masakiyo" userId="2bf3742da7ad8ecb" providerId="LiveId" clId="{D34DB1F4-2228-4866-B21B-DFFC0EBE9496}" dt="2023-01-10T05:08:40.215" v="3775" actId="2696"/>
        <pc:sldMkLst>
          <pc:docMk/>
          <pc:sldMk cId="2215342365" sldId="504"/>
        </pc:sldMkLst>
      </pc:sldChg>
      <pc:sldChg chg="modSp mod ord">
        <pc:chgData name="Kitazawa Masakiyo" userId="2bf3742da7ad8ecb" providerId="LiveId" clId="{D34DB1F4-2228-4866-B21B-DFFC0EBE9496}" dt="2023-01-10T05:17:04.379" v="4364" actId="20577"/>
        <pc:sldMkLst>
          <pc:docMk/>
          <pc:sldMk cId="3074047924" sldId="506"/>
        </pc:sldMkLst>
        <pc:spChg chg="mod">
          <ac:chgData name="Kitazawa Masakiyo" userId="2bf3742da7ad8ecb" providerId="LiveId" clId="{D34DB1F4-2228-4866-B21B-DFFC0EBE9496}" dt="2023-01-10T05:17:04.379" v="4364" actId="20577"/>
          <ac:spMkLst>
            <pc:docMk/>
            <pc:sldMk cId="3074047924" sldId="506"/>
            <ac:spMk id="2" creationId="{00000000-0000-0000-0000-000000000000}"/>
          </ac:spMkLst>
        </pc:spChg>
      </pc:sldChg>
      <pc:sldChg chg="del">
        <pc:chgData name="Kitazawa Masakiyo" userId="2bf3742da7ad8ecb" providerId="LiveId" clId="{D34DB1F4-2228-4866-B21B-DFFC0EBE9496}" dt="2023-01-10T02:36:31.959" v="1559" actId="2696"/>
        <pc:sldMkLst>
          <pc:docMk/>
          <pc:sldMk cId="3644211053" sldId="508"/>
        </pc:sldMkLst>
      </pc:sldChg>
      <pc:sldChg chg="modSp mod">
        <pc:chgData name="Kitazawa Masakiyo" userId="2bf3742da7ad8ecb" providerId="LiveId" clId="{D34DB1F4-2228-4866-B21B-DFFC0EBE9496}" dt="2023-01-10T05:01:56.818" v="3726" actId="20577"/>
        <pc:sldMkLst>
          <pc:docMk/>
          <pc:sldMk cId="852078921" sldId="509"/>
        </pc:sldMkLst>
        <pc:spChg chg="mod">
          <ac:chgData name="Kitazawa Masakiyo" userId="2bf3742da7ad8ecb" providerId="LiveId" clId="{D34DB1F4-2228-4866-B21B-DFFC0EBE9496}" dt="2023-01-10T05:01:56.818" v="3726" actId="20577"/>
          <ac:spMkLst>
            <pc:docMk/>
            <pc:sldMk cId="852078921" sldId="509"/>
            <ac:spMk id="25" creationId="{00000000-0000-0000-0000-000000000000}"/>
          </ac:spMkLst>
        </pc:spChg>
      </pc:sldChg>
      <pc:sldChg chg="addSp delSp modSp mod modAnim">
        <pc:chgData name="Kitazawa Masakiyo" userId="2bf3742da7ad8ecb" providerId="LiveId" clId="{D34DB1F4-2228-4866-B21B-DFFC0EBE9496}" dt="2023-01-10T05:27:18.142" v="4708"/>
        <pc:sldMkLst>
          <pc:docMk/>
          <pc:sldMk cId="1283657681" sldId="511"/>
        </pc:sldMkLst>
        <pc:spChg chg="mod">
          <ac:chgData name="Kitazawa Masakiyo" userId="2bf3742da7ad8ecb" providerId="LiveId" clId="{D34DB1F4-2228-4866-B21B-DFFC0EBE9496}" dt="2023-01-10T05:22:53.732" v="4399" actId="6549"/>
          <ac:spMkLst>
            <pc:docMk/>
            <pc:sldMk cId="1283657681" sldId="511"/>
            <ac:spMk id="3" creationId="{ECA6A151-09BD-4D14-AFE3-D6FD15C69060}"/>
          </ac:spMkLst>
        </pc:spChg>
        <pc:spChg chg="del">
          <ac:chgData name="Kitazawa Masakiyo" userId="2bf3742da7ad8ecb" providerId="LiveId" clId="{D34DB1F4-2228-4866-B21B-DFFC0EBE9496}" dt="2023-01-10T05:22:57.597" v="4400" actId="478"/>
          <ac:spMkLst>
            <pc:docMk/>
            <pc:sldMk cId="1283657681" sldId="511"/>
            <ac:spMk id="16" creationId="{89FF9C77-3EB4-4A89-AE3D-C5FF17660CA9}"/>
          </ac:spMkLst>
        </pc:spChg>
        <pc:spChg chg="del">
          <ac:chgData name="Kitazawa Masakiyo" userId="2bf3742da7ad8ecb" providerId="LiveId" clId="{D34DB1F4-2228-4866-B21B-DFFC0EBE9496}" dt="2023-01-10T05:22:28.943" v="4365" actId="478"/>
          <ac:spMkLst>
            <pc:docMk/>
            <pc:sldMk cId="1283657681" sldId="511"/>
            <ac:spMk id="18" creationId="{FFF95FA5-45B6-41AF-9646-F957FE88B7BA}"/>
          </ac:spMkLst>
        </pc:spChg>
        <pc:spChg chg="add mod">
          <ac:chgData name="Kitazawa Masakiyo" userId="2bf3742da7ad8ecb" providerId="LiveId" clId="{D34DB1F4-2228-4866-B21B-DFFC0EBE9496}" dt="2023-01-10T05:24:01.525" v="4473" actId="1076"/>
          <ac:spMkLst>
            <pc:docMk/>
            <pc:sldMk cId="1283657681" sldId="511"/>
            <ac:spMk id="20" creationId="{032FE622-B230-43AD-9D25-6F1276026C4A}"/>
          </ac:spMkLst>
        </pc:spChg>
        <pc:spChg chg="add del mod">
          <ac:chgData name="Kitazawa Masakiyo" userId="2bf3742da7ad8ecb" providerId="LiveId" clId="{D34DB1F4-2228-4866-B21B-DFFC0EBE9496}" dt="2023-01-10T05:23:18.189" v="4404"/>
          <ac:spMkLst>
            <pc:docMk/>
            <pc:sldMk cId="1283657681" sldId="511"/>
            <ac:spMk id="22" creationId="{29A5DE48-5EA3-4FF1-9AC7-CB87FF6DD890}"/>
          </ac:spMkLst>
        </pc:spChg>
        <pc:spChg chg="add del mod">
          <ac:chgData name="Kitazawa Masakiyo" userId="2bf3742da7ad8ecb" providerId="LiveId" clId="{D34DB1F4-2228-4866-B21B-DFFC0EBE9496}" dt="2023-01-10T05:23:20.396" v="4406"/>
          <ac:spMkLst>
            <pc:docMk/>
            <pc:sldMk cId="1283657681" sldId="511"/>
            <ac:spMk id="24" creationId="{6EC11995-61E2-4A39-B580-4C031786382C}"/>
          </ac:spMkLst>
        </pc:spChg>
        <pc:spChg chg="add mod">
          <ac:chgData name="Kitazawa Masakiyo" userId="2bf3742da7ad8ecb" providerId="LiveId" clId="{D34DB1F4-2228-4866-B21B-DFFC0EBE9496}" dt="2023-01-10T05:24:01.525" v="4473" actId="1076"/>
          <ac:spMkLst>
            <pc:docMk/>
            <pc:sldMk cId="1283657681" sldId="511"/>
            <ac:spMk id="27" creationId="{1E385FCD-B261-4DCC-8628-E9C7CDC51F73}"/>
          </ac:spMkLst>
        </pc:spChg>
        <pc:spChg chg="add mod">
          <ac:chgData name="Kitazawa Masakiyo" userId="2bf3742da7ad8ecb" providerId="LiveId" clId="{D34DB1F4-2228-4866-B21B-DFFC0EBE9496}" dt="2023-01-10T05:27:15.200" v="4707" actId="164"/>
          <ac:spMkLst>
            <pc:docMk/>
            <pc:sldMk cId="1283657681" sldId="511"/>
            <ac:spMk id="28" creationId="{6795690D-AC7D-4F29-8718-48916B196135}"/>
          </ac:spMkLst>
        </pc:spChg>
        <pc:spChg chg="add mod">
          <ac:chgData name="Kitazawa Masakiyo" userId="2bf3742da7ad8ecb" providerId="LiveId" clId="{D34DB1F4-2228-4866-B21B-DFFC0EBE9496}" dt="2023-01-10T05:27:15.200" v="4707" actId="164"/>
          <ac:spMkLst>
            <pc:docMk/>
            <pc:sldMk cId="1283657681" sldId="511"/>
            <ac:spMk id="29" creationId="{6D5E9DB4-F132-4F82-9E6C-B6C8ED56135A}"/>
          </ac:spMkLst>
        </pc:spChg>
        <pc:spChg chg="add mod">
          <ac:chgData name="Kitazawa Masakiyo" userId="2bf3742da7ad8ecb" providerId="LiveId" clId="{D34DB1F4-2228-4866-B21B-DFFC0EBE9496}" dt="2023-01-10T05:27:15.200" v="4707" actId="164"/>
          <ac:spMkLst>
            <pc:docMk/>
            <pc:sldMk cId="1283657681" sldId="511"/>
            <ac:spMk id="30" creationId="{0318C994-89CC-4E1D-A8BD-A1076CB7823E}"/>
          </ac:spMkLst>
        </pc:spChg>
        <pc:spChg chg="add mod">
          <ac:chgData name="Kitazawa Masakiyo" userId="2bf3742da7ad8ecb" providerId="LiveId" clId="{D34DB1F4-2228-4866-B21B-DFFC0EBE9496}" dt="2023-01-10T05:27:15.200" v="4707" actId="164"/>
          <ac:spMkLst>
            <pc:docMk/>
            <pc:sldMk cId="1283657681" sldId="511"/>
            <ac:spMk id="31" creationId="{8BAD3737-9EA8-476F-94DA-44CFD148C698}"/>
          </ac:spMkLst>
        </pc:spChg>
        <pc:spChg chg="add mod ord">
          <ac:chgData name="Kitazawa Masakiyo" userId="2bf3742da7ad8ecb" providerId="LiveId" clId="{D34DB1F4-2228-4866-B21B-DFFC0EBE9496}" dt="2023-01-10T05:27:15.200" v="4707" actId="164"/>
          <ac:spMkLst>
            <pc:docMk/>
            <pc:sldMk cId="1283657681" sldId="511"/>
            <ac:spMk id="32" creationId="{ECF5A93A-769C-4257-AAB9-27F1BB0B3C55}"/>
          </ac:spMkLst>
        </pc:spChg>
        <pc:grpChg chg="add mod">
          <ac:chgData name="Kitazawa Masakiyo" userId="2bf3742da7ad8ecb" providerId="LiveId" clId="{D34DB1F4-2228-4866-B21B-DFFC0EBE9496}" dt="2023-01-10T05:27:15.200" v="4707" actId="164"/>
          <ac:grpSpMkLst>
            <pc:docMk/>
            <pc:sldMk cId="1283657681" sldId="511"/>
            <ac:grpSpMk id="33" creationId="{80BB857E-253B-4C87-84B3-84E159540539}"/>
          </ac:grpSpMkLst>
        </pc:grpChg>
        <pc:picChg chg="del">
          <ac:chgData name="Kitazawa Masakiyo" userId="2bf3742da7ad8ecb" providerId="LiveId" clId="{D34DB1F4-2228-4866-B21B-DFFC0EBE9496}" dt="2023-01-10T05:22:57.597" v="4400" actId="478"/>
          <ac:picMkLst>
            <pc:docMk/>
            <pc:sldMk cId="1283657681" sldId="511"/>
            <ac:picMk id="8" creationId="{86B0809A-CC81-4347-B3B7-8C36B0F8B952}"/>
          </ac:picMkLst>
        </pc:picChg>
        <pc:picChg chg="add del mod">
          <ac:chgData name="Kitazawa Masakiyo" userId="2bf3742da7ad8ecb" providerId="LiveId" clId="{D34DB1F4-2228-4866-B21B-DFFC0EBE9496}" dt="2023-01-10T05:23:41.020" v="4430"/>
          <ac:picMkLst>
            <pc:docMk/>
            <pc:sldMk cId="1283657681" sldId="511"/>
            <ac:picMk id="9" creationId="{D9F9E51A-011A-4E2D-8BB9-20FBF5A816A7}"/>
          </ac:picMkLst>
        </pc:picChg>
        <pc:picChg chg="del">
          <ac:chgData name="Kitazawa Masakiyo" userId="2bf3742da7ad8ecb" providerId="LiveId" clId="{D34DB1F4-2228-4866-B21B-DFFC0EBE9496}" dt="2023-01-10T05:22:57.597" v="4400" actId="478"/>
          <ac:picMkLst>
            <pc:docMk/>
            <pc:sldMk cId="1283657681" sldId="511"/>
            <ac:picMk id="13" creationId="{755836E0-EF53-468F-8467-FF77D40BA204}"/>
          </ac:picMkLst>
        </pc:picChg>
        <pc:picChg chg="del">
          <ac:chgData name="Kitazawa Masakiyo" userId="2bf3742da7ad8ecb" providerId="LiveId" clId="{D34DB1F4-2228-4866-B21B-DFFC0EBE9496}" dt="2023-01-10T05:22:57.597" v="4400" actId="478"/>
          <ac:picMkLst>
            <pc:docMk/>
            <pc:sldMk cId="1283657681" sldId="511"/>
            <ac:picMk id="17" creationId="{891A3FAF-60CE-4C1A-A00E-52D4498970BA}"/>
          </ac:picMkLst>
        </pc:picChg>
        <pc:picChg chg="add del mod">
          <ac:chgData name="Kitazawa Masakiyo" userId="2bf3742da7ad8ecb" providerId="LiveId" clId="{D34DB1F4-2228-4866-B21B-DFFC0EBE9496}" dt="2023-01-10T05:23:26.127" v="4418"/>
          <ac:picMkLst>
            <pc:docMk/>
            <pc:sldMk cId="1283657681" sldId="511"/>
            <ac:picMk id="19" creationId="{1BEEEBD2-9FDA-4D00-BB0A-6737567923AB}"/>
          </ac:picMkLst>
        </pc:picChg>
        <pc:picChg chg="add del mod">
          <ac:chgData name="Kitazawa Masakiyo" userId="2bf3742da7ad8ecb" providerId="LiveId" clId="{D34DB1F4-2228-4866-B21B-DFFC0EBE9496}" dt="2023-01-10T05:23:18.189" v="4404"/>
          <ac:picMkLst>
            <pc:docMk/>
            <pc:sldMk cId="1283657681" sldId="511"/>
            <ac:picMk id="21" creationId="{F6D7130C-64C8-4B3A-8021-C777D03D61CD}"/>
          </ac:picMkLst>
        </pc:picChg>
        <pc:picChg chg="add del mod">
          <ac:chgData name="Kitazawa Masakiyo" userId="2bf3742da7ad8ecb" providerId="LiveId" clId="{D34DB1F4-2228-4866-B21B-DFFC0EBE9496}" dt="2023-01-10T05:23:20.396" v="4406"/>
          <ac:picMkLst>
            <pc:docMk/>
            <pc:sldMk cId="1283657681" sldId="511"/>
            <ac:picMk id="23" creationId="{C937680D-0DA8-45CD-8CCB-ADDB563F8AD6}"/>
          </ac:picMkLst>
        </pc:picChg>
        <pc:picChg chg="add mod">
          <ac:chgData name="Kitazawa Masakiyo" userId="2bf3742da7ad8ecb" providerId="LiveId" clId="{D34DB1F4-2228-4866-B21B-DFFC0EBE9496}" dt="2023-01-10T05:24:01.525" v="4473" actId="1076"/>
          <ac:picMkLst>
            <pc:docMk/>
            <pc:sldMk cId="1283657681" sldId="511"/>
            <ac:picMk id="26" creationId="{FBC56F06-1FFD-4305-AEED-F359A843440C}"/>
          </ac:picMkLst>
        </pc:picChg>
      </pc:sldChg>
      <pc:sldChg chg="addSp delSp modSp new mod">
        <pc:chgData name="Kitazawa Masakiyo" userId="2bf3742da7ad8ecb" providerId="LiveId" clId="{D34DB1F4-2228-4866-B21B-DFFC0EBE9496}" dt="2023-01-10T01:19:41.986" v="846" actId="1076"/>
        <pc:sldMkLst>
          <pc:docMk/>
          <pc:sldMk cId="1854505619" sldId="514"/>
        </pc:sldMkLst>
        <pc:spChg chg="mod">
          <ac:chgData name="Kitazawa Masakiyo" userId="2bf3742da7ad8ecb" providerId="LiveId" clId="{D34DB1F4-2228-4866-B21B-DFFC0EBE9496}" dt="2023-01-10T00:29:24.226" v="512" actId="20577"/>
          <ac:spMkLst>
            <pc:docMk/>
            <pc:sldMk cId="1854505619" sldId="514"/>
            <ac:spMk id="2" creationId="{0AABE1A0-31FA-45D0-9199-8B2CAFD5B89C}"/>
          </ac:spMkLst>
        </pc:spChg>
        <pc:spChg chg="del">
          <ac:chgData name="Kitazawa Masakiyo" userId="2bf3742da7ad8ecb" providerId="LiveId" clId="{D34DB1F4-2228-4866-B21B-DFFC0EBE9496}" dt="2023-01-10T00:29:27.851" v="513" actId="478"/>
          <ac:spMkLst>
            <pc:docMk/>
            <pc:sldMk cId="1854505619" sldId="514"/>
            <ac:spMk id="3" creationId="{CD069EA2-D7AD-4408-8F63-8E32886647DE}"/>
          </ac:spMkLst>
        </pc:spChg>
        <pc:spChg chg="add mod">
          <ac:chgData name="Kitazawa Masakiyo" userId="2bf3742da7ad8ecb" providerId="LiveId" clId="{D34DB1F4-2228-4866-B21B-DFFC0EBE9496}" dt="2023-01-10T01:19:25.241" v="842" actId="1076"/>
          <ac:spMkLst>
            <pc:docMk/>
            <pc:sldMk cId="1854505619" sldId="514"/>
            <ac:spMk id="5" creationId="{43E59C9F-08DD-46D6-BBFD-E6A7B1D91FBF}"/>
          </ac:spMkLst>
        </pc:spChg>
        <pc:spChg chg="add mod">
          <ac:chgData name="Kitazawa Masakiyo" userId="2bf3742da7ad8ecb" providerId="LiveId" clId="{D34DB1F4-2228-4866-B21B-DFFC0EBE9496}" dt="2023-01-10T01:19:13.845" v="840" actId="404"/>
          <ac:spMkLst>
            <pc:docMk/>
            <pc:sldMk cId="1854505619" sldId="514"/>
            <ac:spMk id="7" creationId="{CC6D7659-69E7-4FF6-BF47-7B5C0915769F}"/>
          </ac:spMkLst>
        </pc:spChg>
        <pc:spChg chg="mod">
          <ac:chgData name="Kitazawa Masakiyo" userId="2bf3742da7ad8ecb" providerId="LiveId" clId="{D34DB1F4-2228-4866-B21B-DFFC0EBE9496}" dt="2023-01-10T01:18:42.703" v="832" actId="6549"/>
          <ac:spMkLst>
            <pc:docMk/>
            <pc:sldMk cId="1854505619" sldId="514"/>
            <ac:spMk id="10" creationId="{4AD6D35F-932A-45B4-BD60-B703C17CF8A4}"/>
          </ac:spMkLst>
        </pc:spChg>
        <pc:spChg chg="mod">
          <ac:chgData name="Kitazawa Masakiyo" userId="2bf3742da7ad8ecb" providerId="LiveId" clId="{D34DB1F4-2228-4866-B21B-DFFC0EBE9496}" dt="2023-01-10T01:18:52.956" v="834" actId="1076"/>
          <ac:spMkLst>
            <pc:docMk/>
            <pc:sldMk cId="1854505619" sldId="514"/>
            <ac:spMk id="12" creationId="{48390848-4BDD-4D2C-BA45-7A332298DA4A}"/>
          </ac:spMkLst>
        </pc:spChg>
        <pc:spChg chg="add mod">
          <ac:chgData name="Kitazawa Masakiyo" userId="2bf3742da7ad8ecb" providerId="LiveId" clId="{D34DB1F4-2228-4866-B21B-DFFC0EBE9496}" dt="2023-01-10T01:19:17.162" v="841" actId="1076"/>
          <ac:spMkLst>
            <pc:docMk/>
            <pc:sldMk cId="1854505619" sldId="514"/>
            <ac:spMk id="13" creationId="{E9B43D5C-15ED-4FE9-B68B-07D048BAC39C}"/>
          </ac:spMkLst>
        </pc:spChg>
        <pc:spChg chg="add mod ord">
          <ac:chgData name="Kitazawa Masakiyo" userId="2bf3742da7ad8ecb" providerId="LiveId" clId="{D34DB1F4-2228-4866-B21B-DFFC0EBE9496}" dt="2023-01-10T00:39:07.242" v="633" actId="1036"/>
          <ac:spMkLst>
            <pc:docMk/>
            <pc:sldMk cId="1854505619" sldId="514"/>
            <ac:spMk id="19" creationId="{80DE9DB8-1E0B-4BFC-8CA9-F6018FA76332}"/>
          </ac:spMkLst>
        </pc:spChg>
        <pc:spChg chg="add del mod">
          <ac:chgData name="Kitazawa Masakiyo" userId="2bf3742da7ad8ecb" providerId="LiveId" clId="{D34DB1F4-2228-4866-B21B-DFFC0EBE9496}" dt="2023-01-10T01:18:27.031" v="816"/>
          <ac:spMkLst>
            <pc:docMk/>
            <pc:sldMk cId="1854505619" sldId="514"/>
            <ac:spMk id="20" creationId="{51AC4895-CBF4-4252-8068-CDE90EEA4375}"/>
          </ac:spMkLst>
        </pc:spChg>
        <pc:spChg chg="add del mod">
          <ac:chgData name="Kitazawa Masakiyo" userId="2bf3742da7ad8ecb" providerId="LiveId" clId="{D34DB1F4-2228-4866-B21B-DFFC0EBE9496}" dt="2023-01-10T01:18:27.031" v="816"/>
          <ac:spMkLst>
            <pc:docMk/>
            <pc:sldMk cId="1854505619" sldId="514"/>
            <ac:spMk id="21" creationId="{2BF661E4-BB16-4D91-92A6-684E1C405BF8}"/>
          </ac:spMkLst>
        </pc:spChg>
        <pc:spChg chg="add del mod">
          <ac:chgData name="Kitazawa Masakiyo" userId="2bf3742da7ad8ecb" providerId="LiveId" clId="{D34DB1F4-2228-4866-B21B-DFFC0EBE9496}" dt="2023-01-10T01:18:27.031" v="816"/>
          <ac:spMkLst>
            <pc:docMk/>
            <pc:sldMk cId="1854505619" sldId="514"/>
            <ac:spMk id="22" creationId="{BCFCF076-1CF4-4F02-9FFA-00B8A21800B0}"/>
          </ac:spMkLst>
        </pc:spChg>
        <pc:spChg chg="add del mod">
          <ac:chgData name="Kitazawa Masakiyo" userId="2bf3742da7ad8ecb" providerId="LiveId" clId="{D34DB1F4-2228-4866-B21B-DFFC0EBE9496}" dt="2023-01-10T01:18:27.031" v="816"/>
          <ac:spMkLst>
            <pc:docMk/>
            <pc:sldMk cId="1854505619" sldId="514"/>
            <ac:spMk id="23" creationId="{2F66534D-41EF-4A23-98B9-4E8C7C007C3B}"/>
          </ac:spMkLst>
        </pc:spChg>
        <pc:spChg chg="add del mod">
          <ac:chgData name="Kitazawa Masakiyo" userId="2bf3742da7ad8ecb" providerId="LiveId" clId="{D34DB1F4-2228-4866-B21B-DFFC0EBE9496}" dt="2023-01-10T01:18:27.031" v="816"/>
          <ac:spMkLst>
            <pc:docMk/>
            <pc:sldMk cId="1854505619" sldId="514"/>
            <ac:spMk id="24" creationId="{7CE3E940-F22D-48AE-BFAF-9E7BED68CF6E}"/>
          </ac:spMkLst>
        </pc:spChg>
        <pc:spChg chg="mod">
          <ac:chgData name="Kitazawa Masakiyo" userId="2bf3742da7ad8ecb" providerId="LiveId" clId="{D34DB1F4-2228-4866-B21B-DFFC0EBE9496}" dt="2023-01-10T01:18:26.367" v="815" actId="1076"/>
          <ac:spMkLst>
            <pc:docMk/>
            <pc:sldMk cId="1854505619" sldId="514"/>
            <ac:spMk id="26" creationId="{544DA57F-B9BD-4E69-927D-276F8B1B3F55}"/>
          </ac:spMkLst>
        </pc:spChg>
        <pc:spChg chg="mod">
          <ac:chgData name="Kitazawa Masakiyo" userId="2bf3742da7ad8ecb" providerId="LiveId" clId="{D34DB1F4-2228-4866-B21B-DFFC0EBE9496}" dt="2023-01-10T01:18:26.367" v="815" actId="1076"/>
          <ac:spMkLst>
            <pc:docMk/>
            <pc:sldMk cId="1854505619" sldId="514"/>
            <ac:spMk id="27" creationId="{380E6E39-E203-45B0-8AE9-D4E89CA1F044}"/>
          </ac:spMkLst>
        </pc:spChg>
        <pc:spChg chg="add mod">
          <ac:chgData name="Kitazawa Masakiyo" userId="2bf3742da7ad8ecb" providerId="LiveId" clId="{D34DB1F4-2228-4866-B21B-DFFC0EBE9496}" dt="2023-01-10T01:19:41.986" v="846" actId="1076"/>
          <ac:spMkLst>
            <pc:docMk/>
            <pc:sldMk cId="1854505619" sldId="514"/>
            <ac:spMk id="30" creationId="{71E0DD35-0943-4504-BBC4-7FB1891E16CC}"/>
          </ac:spMkLst>
        </pc:spChg>
        <pc:spChg chg="add mod">
          <ac:chgData name="Kitazawa Masakiyo" userId="2bf3742da7ad8ecb" providerId="LiveId" clId="{D34DB1F4-2228-4866-B21B-DFFC0EBE9496}" dt="2023-01-10T01:19:41.986" v="846" actId="1076"/>
          <ac:spMkLst>
            <pc:docMk/>
            <pc:sldMk cId="1854505619" sldId="514"/>
            <ac:spMk id="31" creationId="{41ABF6BD-E405-449B-B41E-F4CCE42BC0CC}"/>
          </ac:spMkLst>
        </pc:spChg>
        <pc:spChg chg="add mod">
          <ac:chgData name="Kitazawa Masakiyo" userId="2bf3742da7ad8ecb" providerId="LiveId" clId="{D34DB1F4-2228-4866-B21B-DFFC0EBE9496}" dt="2023-01-10T01:19:41.986" v="846" actId="1076"/>
          <ac:spMkLst>
            <pc:docMk/>
            <pc:sldMk cId="1854505619" sldId="514"/>
            <ac:spMk id="32" creationId="{F79BA3F0-DA65-46A1-8DCA-14241BEB6D8B}"/>
          </ac:spMkLst>
        </pc:spChg>
        <pc:spChg chg="add mod">
          <ac:chgData name="Kitazawa Masakiyo" userId="2bf3742da7ad8ecb" providerId="LiveId" clId="{D34DB1F4-2228-4866-B21B-DFFC0EBE9496}" dt="2023-01-10T01:19:41.986" v="846" actId="1076"/>
          <ac:spMkLst>
            <pc:docMk/>
            <pc:sldMk cId="1854505619" sldId="514"/>
            <ac:spMk id="33" creationId="{292E15A1-F53E-43D0-A0B9-3D70B85E0F32}"/>
          </ac:spMkLst>
        </pc:spChg>
        <pc:spChg chg="add mod">
          <ac:chgData name="Kitazawa Masakiyo" userId="2bf3742da7ad8ecb" providerId="LiveId" clId="{D34DB1F4-2228-4866-B21B-DFFC0EBE9496}" dt="2023-01-10T01:19:41.986" v="846" actId="1076"/>
          <ac:spMkLst>
            <pc:docMk/>
            <pc:sldMk cId="1854505619" sldId="514"/>
            <ac:spMk id="34" creationId="{D3902907-EE01-457D-BBEB-7CD921B44822}"/>
          </ac:spMkLst>
        </pc:spChg>
        <pc:spChg chg="mod">
          <ac:chgData name="Kitazawa Masakiyo" userId="2bf3742da7ad8ecb" providerId="LiveId" clId="{D34DB1F4-2228-4866-B21B-DFFC0EBE9496}" dt="2023-01-10T01:19:41.986" v="846" actId="1076"/>
          <ac:spMkLst>
            <pc:docMk/>
            <pc:sldMk cId="1854505619" sldId="514"/>
            <ac:spMk id="36" creationId="{82F0F20A-7ACF-450E-A7D4-26117AC4F932}"/>
          </ac:spMkLst>
        </pc:spChg>
        <pc:spChg chg="mod">
          <ac:chgData name="Kitazawa Masakiyo" userId="2bf3742da7ad8ecb" providerId="LiveId" clId="{D34DB1F4-2228-4866-B21B-DFFC0EBE9496}" dt="2023-01-10T01:19:41.986" v="846" actId="1076"/>
          <ac:spMkLst>
            <pc:docMk/>
            <pc:sldMk cId="1854505619" sldId="514"/>
            <ac:spMk id="37" creationId="{47717C50-46EA-494F-A7D4-6B98D9A52E8D}"/>
          </ac:spMkLst>
        </pc:spChg>
        <pc:grpChg chg="add mod">
          <ac:chgData name="Kitazawa Masakiyo" userId="2bf3742da7ad8ecb" providerId="LiveId" clId="{D34DB1F4-2228-4866-B21B-DFFC0EBE9496}" dt="2023-01-10T00:39:01.358" v="618" actId="1076"/>
          <ac:grpSpMkLst>
            <pc:docMk/>
            <pc:sldMk cId="1854505619" sldId="514"/>
            <ac:grpSpMk id="8" creationId="{D42593F3-3A47-4A50-A9CE-557E2AEB197D}"/>
          </ac:grpSpMkLst>
        </pc:grpChg>
        <pc:grpChg chg="mod">
          <ac:chgData name="Kitazawa Masakiyo" userId="2bf3742da7ad8ecb" providerId="LiveId" clId="{D34DB1F4-2228-4866-B21B-DFFC0EBE9496}" dt="2023-01-10T00:33:17.948" v="516"/>
          <ac:grpSpMkLst>
            <pc:docMk/>
            <pc:sldMk cId="1854505619" sldId="514"/>
            <ac:grpSpMk id="9" creationId="{E33A69E4-75B5-4ABA-965C-50CD1334B580}"/>
          </ac:grpSpMkLst>
        </pc:grpChg>
        <pc:grpChg chg="add del mod">
          <ac:chgData name="Kitazawa Masakiyo" userId="2bf3742da7ad8ecb" providerId="LiveId" clId="{D34DB1F4-2228-4866-B21B-DFFC0EBE9496}" dt="2023-01-10T01:18:27.031" v="816"/>
          <ac:grpSpMkLst>
            <pc:docMk/>
            <pc:sldMk cId="1854505619" sldId="514"/>
            <ac:grpSpMk id="25" creationId="{04AC89FD-2A55-410F-B1E6-C4BAAEA2DC33}"/>
          </ac:grpSpMkLst>
        </pc:grpChg>
        <pc:grpChg chg="add mod">
          <ac:chgData name="Kitazawa Masakiyo" userId="2bf3742da7ad8ecb" providerId="LiveId" clId="{D34DB1F4-2228-4866-B21B-DFFC0EBE9496}" dt="2023-01-10T01:19:41.986" v="846" actId="1076"/>
          <ac:grpSpMkLst>
            <pc:docMk/>
            <pc:sldMk cId="1854505619" sldId="514"/>
            <ac:grpSpMk id="35" creationId="{C4CA04B7-76CC-4D44-803D-62FFF4BE73AB}"/>
          </ac:grpSpMkLst>
        </pc:grpChg>
        <pc:picChg chg="add del mod">
          <ac:chgData name="Kitazawa Masakiyo" userId="2bf3742da7ad8ecb" providerId="LiveId" clId="{D34DB1F4-2228-4866-B21B-DFFC0EBE9496}" dt="2023-01-10T01:19:25.241" v="842" actId="1076"/>
          <ac:picMkLst>
            <pc:docMk/>
            <pc:sldMk cId="1854505619" sldId="514"/>
            <ac:picMk id="6" creationId="{9BB96A16-2B41-4BB3-B273-A78A7152D9AE}"/>
          </ac:picMkLst>
        </pc:picChg>
        <pc:picChg chg="mod">
          <ac:chgData name="Kitazawa Masakiyo" userId="2bf3742da7ad8ecb" providerId="LiveId" clId="{D34DB1F4-2228-4866-B21B-DFFC0EBE9496}" dt="2023-01-10T01:18:48.647" v="833" actId="1076"/>
          <ac:picMkLst>
            <pc:docMk/>
            <pc:sldMk cId="1854505619" sldId="514"/>
            <ac:picMk id="11" creationId="{C549E264-93B5-4A00-9561-B6734FF9FFA3}"/>
          </ac:picMkLst>
        </pc:picChg>
        <pc:picChg chg="add mod">
          <ac:chgData name="Kitazawa Masakiyo" userId="2bf3742da7ad8ecb" providerId="LiveId" clId="{D34DB1F4-2228-4866-B21B-DFFC0EBE9496}" dt="2023-01-10T01:19:25.241" v="842" actId="1076"/>
          <ac:picMkLst>
            <pc:docMk/>
            <pc:sldMk cId="1854505619" sldId="514"/>
            <ac:picMk id="14" creationId="{D3037B04-B3E6-45FE-9E40-AB59BFC73DAA}"/>
          </ac:picMkLst>
        </pc:picChg>
        <pc:picChg chg="add del mod">
          <ac:chgData name="Kitazawa Masakiyo" userId="2bf3742da7ad8ecb" providerId="LiveId" clId="{D34DB1F4-2228-4866-B21B-DFFC0EBE9496}" dt="2023-01-10T00:34:54.903" v="534"/>
          <ac:picMkLst>
            <pc:docMk/>
            <pc:sldMk cId="1854505619" sldId="514"/>
            <ac:picMk id="16" creationId="{7C85A5F3-A1BB-4B10-8DD9-47008E2E1543}"/>
          </ac:picMkLst>
        </pc:picChg>
        <pc:picChg chg="add mod">
          <ac:chgData name="Kitazawa Masakiyo" userId="2bf3742da7ad8ecb" providerId="LiveId" clId="{D34DB1F4-2228-4866-B21B-DFFC0EBE9496}" dt="2023-01-10T00:39:07.242" v="633" actId="1036"/>
          <ac:picMkLst>
            <pc:docMk/>
            <pc:sldMk cId="1854505619" sldId="514"/>
            <ac:picMk id="18" creationId="{1E16F159-B223-4653-A260-ECA1C602BB4A}"/>
          </ac:picMkLst>
        </pc:picChg>
        <pc:picChg chg="add del mod">
          <ac:chgData name="Kitazawa Masakiyo" userId="2bf3742da7ad8ecb" providerId="LiveId" clId="{D34DB1F4-2228-4866-B21B-DFFC0EBE9496}" dt="2023-01-10T01:18:27.031" v="816"/>
          <ac:picMkLst>
            <pc:docMk/>
            <pc:sldMk cId="1854505619" sldId="514"/>
            <ac:picMk id="28" creationId="{9D9E6D60-B1AA-40FC-BCA2-DFB86F5F72B1}"/>
          </ac:picMkLst>
        </pc:picChg>
        <pc:picChg chg="add del mod">
          <ac:chgData name="Kitazawa Masakiyo" userId="2bf3742da7ad8ecb" providerId="LiveId" clId="{D34DB1F4-2228-4866-B21B-DFFC0EBE9496}" dt="2023-01-10T01:19:35.178" v="845" actId="478"/>
          <ac:picMkLst>
            <pc:docMk/>
            <pc:sldMk cId="1854505619" sldId="514"/>
            <ac:picMk id="29" creationId="{08BBFE3D-F952-4AFA-9DF2-810434EA5AF3}"/>
          </ac:picMkLst>
        </pc:picChg>
        <pc:picChg chg="add mod">
          <ac:chgData name="Kitazawa Masakiyo" userId="2bf3742da7ad8ecb" providerId="LiveId" clId="{D34DB1F4-2228-4866-B21B-DFFC0EBE9496}" dt="2023-01-10T01:19:41.986" v="846" actId="1076"/>
          <ac:picMkLst>
            <pc:docMk/>
            <pc:sldMk cId="1854505619" sldId="514"/>
            <ac:picMk id="38" creationId="{47B8A41D-B649-4985-B414-2B55302DF573}"/>
          </ac:picMkLst>
        </pc:picChg>
      </pc:sldChg>
      <pc:sldChg chg="delSp modSp new del mod">
        <pc:chgData name="Kitazawa Masakiyo" userId="2bf3742da7ad8ecb" providerId="LiveId" clId="{D34DB1F4-2228-4866-B21B-DFFC0EBE9496}" dt="2023-01-10T01:51:32.760" v="1305" actId="2696"/>
        <pc:sldMkLst>
          <pc:docMk/>
          <pc:sldMk cId="2769687855" sldId="515"/>
        </pc:sldMkLst>
        <pc:spChg chg="mod">
          <ac:chgData name="Kitazawa Masakiyo" userId="2bf3742da7ad8ecb" providerId="LiveId" clId="{D34DB1F4-2228-4866-B21B-DFFC0EBE9496}" dt="2023-01-10T01:41:13.190" v="941" actId="6549"/>
          <ac:spMkLst>
            <pc:docMk/>
            <pc:sldMk cId="2769687855" sldId="515"/>
            <ac:spMk id="2" creationId="{094C4980-B02F-481A-AA95-7BBF9F1D797D}"/>
          </ac:spMkLst>
        </pc:spChg>
        <pc:spChg chg="del">
          <ac:chgData name="Kitazawa Masakiyo" userId="2bf3742da7ad8ecb" providerId="LiveId" clId="{D34DB1F4-2228-4866-B21B-DFFC0EBE9496}" dt="2023-01-10T01:41:21.553" v="942" actId="478"/>
          <ac:spMkLst>
            <pc:docMk/>
            <pc:sldMk cId="2769687855" sldId="515"/>
            <ac:spMk id="3" creationId="{BF7872E9-DC7C-46E4-BF0C-9521BB2E7D48}"/>
          </ac:spMkLst>
        </pc:spChg>
      </pc:sldChg>
      <pc:sldChg chg="modSp mod modAnim">
        <pc:chgData name="Kitazawa Masakiyo" userId="2bf3742da7ad8ecb" providerId="LiveId" clId="{D34DB1F4-2228-4866-B21B-DFFC0EBE9496}" dt="2023-01-10T06:40:47.264" v="6320"/>
        <pc:sldMkLst>
          <pc:docMk/>
          <pc:sldMk cId="4209648986" sldId="515"/>
        </pc:sldMkLst>
        <pc:spChg chg="mod">
          <ac:chgData name="Kitazawa Masakiyo" userId="2bf3742da7ad8ecb" providerId="LiveId" clId="{D34DB1F4-2228-4866-B21B-DFFC0EBE9496}" dt="2023-01-10T01:52:40.098" v="1328" actId="12"/>
          <ac:spMkLst>
            <pc:docMk/>
            <pc:sldMk cId="4209648986" sldId="515"/>
            <ac:spMk id="3" creationId="{00000000-0000-0000-0000-000000000000}"/>
          </ac:spMkLst>
        </pc:spChg>
        <pc:spChg chg="mod">
          <ac:chgData name="Kitazawa Masakiyo" userId="2bf3742da7ad8ecb" providerId="LiveId" clId="{D34DB1F4-2228-4866-B21B-DFFC0EBE9496}" dt="2023-01-10T05:00:05.841" v="3723" actId="20577"/>
          <ac:spMkLst>
            <pc:docMk/>
            <pc:sldMk cId="4209648986" sldId="515"/>
            <ac:spMk id="12" creationId="{00000000-0000-0000-0000-000000000000}"/>
          </ac:spMkLst>
        </pc:spChg>
      </pc:sldChg>
      <pc:sldChg chg="modSp mod">
        <pc:chgData name="Kitazawa Masakiyo" userId="2bf3742da7ad8ecb" providerId="LiveId" clId="{D34DB1F4-2228-4866-B21B-DFFC0EBE9496}" dt="2023-01-10T01:54:45.278" v="1387" actId="14100"/>
        <pc:sldMkLst>
          <pc:docMk/>
          <pc:sldMk cId="1810384052" sldId="517"/>
        </pc:sldMkLst>
        <pc:spChg chg="mod">
          <ac:chgData name="Kitazawa Masakiyo" userId="2bf3742da7ad8ecb" providerId="LiveId" clId="{D34DB1F4-2228-4866-B21B-DFFC0EBE9496}" dt="2023-01-10T01:54:45.278" v="1387" actId="14100"/>
          <ac:spMkLst>
            <pc:docMk/>
            <pc:sldMk cId="1810384052" sldId="517"/>
            <ac:spMk id="3" creationId="{00000000-0000-0000-0000-000000000000}"/>
          </ac:spMkLst>
        </pc:spChg>
      </pc:sldChg>
      <pc:sldChg chg="modSp mod">
        <pc:chgData name="Kitazawa Masakiyo" userId="2bf3742da7ad8ecb" providerId="LiveId" clId="{D34DB1F4-2228-4866-B21B-DFFC0EBE9496}" dt="2023-01-10T02:02:32.056" v="1558" actId="14100"/>
        <pc:sldMkLst>
          <pc:docMk/>
          <pc:sldMk cId="1850704427" sldId="518"/>
        </pc:sldMkLst>
        <pc:spChg chg="mod">
          <ac:chgData name="Kitazawa Masakiyo" userId="2bf3742da7ad8ecb" providerId="LiveId" clId="{D34DB1F4-2228-4866-B21B-DFFC0EBE9496}" dt="2023-01-10T02:02:32.056" v="1558" actId="14100"/>
          <ac:spMkLst>
            <pc:docMk/>
            <pc:sldMk cId="1850704427" sldId="518"/>
            <ac:spMk id="3" creationId="{00000000-0000-0000-0000-000000000000}"/>
          </ac:spMkLst>
        </pc:spChg>
      </pc:sldChg>
      <pc:sldChg chg="addSp delSp modSp new mod modAnim">
        <pc:chgData name="Kitazawa Masakiyo" userId="2bf3742da7ad8ecb" providerId="LiveId" clId="{D34DB1F4-2228-4866-B21B-DFFC0EBE9496}" dt="2023-01-10T04:58:09.344" v="3707"/>
        <pc:sldMkLst>
          <pc:docMk/>
          <pc:sldMk cId="875057013" sldId="519"/>
        </pc:sldMkLst>
        <pc:spChg chg="mod">
          <ac:chgData name="Kitazawa Masakiyo" userId="2bf3742da7ad8ecb" providerId="LiveId" clId="{D34DB1F4-2228-4866-B21B-DFFC0EBE9496}" dt="2023-01-10T01:59:34.805" v="1425" actId="20577"/>
          <ac:spMkLst>
            <pc:docMk/>
            <pc:sldMk cId="875057013" sldId="519"/>
            <ac:spMk id="2" creationId="{EDB16777-9222-4B1C-8105-9B7BF4969503}"/>
          </ac:spMkLst>
        </pc:spChg>
        <pc:spChg chg="del">
          <ac:chgData name="Kitazawa Masakiyo" userId="2bf3742da7ad8ecb" providerId="LiveId" clId="{D34DB1F4-2228-4866-B21B-DFFC0EBE9496}" dt="2023-01-10T01:59:27.625" v="1412" actId="21"/>
          <ac:spMkLst>
            <pc:docMk/>
            <pc:sldMk cId="875057013" sldId="519"/>
            <ac:spMk id="3" creationId="{DFA4855E-2B54-44C4-91D0-153B958C9E21}"/>
          </ac:spMkLst>
        </pc:spChg>
        <pc:spChg chg="add mod">
          <ac:chgData name="Kitazawa Masakiyo" userId="2bf3742da7ad8ecb" providerId="LiveId" clId="{D34DB1F4-2228-4866-B21B-DFFC0EBE9496}" dt="2023-01-10T04:58:07.458" v="3706" actId="164"/>
          <ac:spMkLst>
            <pc:docMk/>
            <pc:sldMk cId="875057013" sldId="519"/>
            <ac:spMk id="5" creationId="{3B8F0EC9-3265-4630-A55E-0FE0626A6636}"/>
          </ac:spMkLst>
        </pc:spChg>
        <pc:spChg chg="add mod">
          <ac:chgData name="Kitazawa Masakiyo" userId="2bf3742da7ad8ecb" providerId="LiveId" clId="{D34DB1F4-2228-4866-B21B-DFFC0EBE9496}" dt="2023-01-10T02:46:53.991" v="1602" actId="1076"/>
          <ac:spMkLst>
            <pc:docMk/>
            <pc:sldMk cId="875057013" sldId="519"/>
            <ac:spMk id="6" creationId="{377EF12E-5D38-45AE-B4FB-1E8D2F54968E}"/>
          </ac:spMkLst>
        </pc:spChg>
        <pc:spChg chg="add mod">
          <ac:chgData name="Kitazawa Masakiyo" userId="2bf3742da7ad8ecb" providerId="LiveId" clId="{D34DB1F4-2228-4866-B21B-DFFC0EBE9496}" dt="2023-01-10T04:58:07.458" v="3706" actId="164"/>
          <ac:spMkLst>
            <pc:docMk/>
            <pc:sldMk cId="875057013" sldId="519"/>
            <ac:spMk id="7" creationId="{3805A3C6-810A-4F79-BB63-8F3CADDB2C65}"/>
          </ac:spMkLst>
        </pc:spChg>
        <pc:spChg chg="add mod">
          <ac:chgData name="Kitazawa Masakiyo" userId="2bf3742da7ad8ecb" providerId="LiveId" clId="{D34DB1F4-2228-4866-B21B-DFFC0EBE9496}" dt="2023-01-10T04:18:01.524" v="2845" actId="6549"/>
          <ac:spMkLst>
            <pc:docMk/>
            <pc:sldMk cId="875057013" sldId="519"/>
            <ac:spMk id="12" creationId="{F8137957-4F02-456D-96F0-1CBAC916F7FA}"/>
          </ac:spMkLst>
        </pc:spChg>
        <pc:spChg chg="add mod">
          <ac:chgData name="Kitazawa Masakiyo" userId="2bf3742da7ad8ecb" providerId="LiveId" clId="{D34DB1F4-2228-4866-B21B-DFFC0EBE9496}" dt="2023-01-10T04:58:07.458" v="3706" actId="164"/>
          <ac:spMkLst>
            <pc:docMk/>
            <pc:sldMk cId="875057013" sldId="519"/>
            <ac:spMk id="40" creationId="{C2A3E753-AC26-47BB-8A8B-E7C28ECFC281}"/>
          </ac:spMkLst>
        </pc:spChg>
        <pc:spChg chg="add mod">
          <ac:chgData name="Kitazawa Masakiyo" userId="2bf3742da7ad8ecb" providerId="LiveId" clId="{D34DB1F4-2228-4866-B21B-DFFC0EBE9496}" dt="2023-01-10T04:58:07.458" v="3706" actId="164"/>
          <ac:spMkLst>
            <pc:docMk/>
            <pc:sldMk cId="875057013" sldId="519"/>
            <ac:spMk id="44" creationId="{830C5AB3-B468-4A2B-9CFB-6C28A0CC4690}"/>
          </ac:spMkLst>
        </pc:spChg>
        <pc:spChg chg="add mod">
          <ac:chgData name="Kitazawa Masakiyo" userId="2bf3742da7ad8ecb" providerId="LiveId" clId="{D34DB1F4-2228-4866-B21B-DFFC0EBE9496}" dt="2023-01-10T03:30:21.996" v="2659" actId="1076"/>
          <ac:spMkLst>
            <pc:docMk/>
            <pc:sldMk cId="875057013" sldId="519"/>
            <ac:spMk id="49" creationId="{E562421B-A30D-49CA-A291-9B7148B0D123}"/>
          </ac:spMkLst>
        </pc:spChg>
        <pc:spChg chg="add mod">
          <ac:chgData name="Kitazawa Masakiyo" userId="2bf3742da7ad8ecb" providerId="LiveId" clId="{D34DB1F4-2228-4866-B21B-DFFC0EBE9496}" dt="2023-01-10T04:56:03.181" v="3658" actId="20578"/>
          <ac:spMkLst>
            <pc:docMk/>
            <pc:sldMk cId="875057013" sldId="519"/>
            <ac:spMk id="52" creationId="{0119F619-3621-422C-A843-5A3F51545270}"/>
          </ac:spMkLst>
        </pc:spChg>
        <pc:spChg chg="add mod">
          <ac:chgData name="Kitazawa Masakiyo" userId="2bf3742da7ad8ecb" providerId="LiveId" clId="{D34DB1F4-2228-4866-B21B-DFFC0EBE9496}" dt="2023-01-10T04:16:08.165" v="2795" actId="1076"/>
          <ac:spMkLst>
            <pc:docMk/>
            <pc:sldMk cId="875057013" sldId="519"/>
            <ac:spMk id="55" creationId="{FBCA6E84-A8D7-4671-BFD6-6FBDFDE6FFEA}"/>
          </ac:spMkLst>
        </pc:spChg>
        <pc:spChg chg="add mod">
          <ac:chgData name="Kitazawa Masakiyo" userId="2bf3742da7ad8ecb" providerId="LiveId" clId="{D34DB1F4-2228-4866-B21B-DFFC0EBE9496}" dt="2023-01-10T04:15:41.630" v="2790" actId="1036"/>
          <ac:spMkLst>
            <pc:docMk/>
            <pc:sldMk cId="875057013" sldId="519"/>
            <ac:spMk id="56" creationId="{6BE26F85-8B4A-40BF-A0F4-DEB29F0B3A27}"/>
          </ac:spMkLst>
        </pc:spChg>
        <pc:spChg chg="add mod">
          <ac:chgData name="Kitazawa Masakiyo" userId="2bf3742da7ad8ecb" providerId="LiveId" clId="{D34DB1F4-2228-4866-B21B-DFFC0EBE9496}" dt="2023-01-10T04:15:41.630" v="2790" actId="1036"/>
          <ac:spMkLst>
            <pc:docMk/>
            <pc:sldMk cId="875057013" sldId="519"/>
            <ac:spMk id="57" creationId="{3C437771-4611-48C6-AB1A-B597C1CDBD22}"/>
          </ac:spMkLst>
        </pc:spChg>
        <pc:spChg chg="add mod">
          <ac:chgData name="Kitazawa Masakiyo" userId="2bf3742da7ad8ecb" providerId="LiveId" clId="{D34DB1F4-2228-4866-B21B-DFFC0EBE9496}" dt="2023-01-10T03:30:33.460" v="2661" actId="1076"/>
          <ac:spMkLst>
            <pc:docMk/>
            <pc:sldMk cId="875057013" sldId="519"/>
            <ac:spMk id="58" creationId="{FF1DDAE3-B7E0-4082-AA2D-A11DB5A7AB88}"/>
          </ac:spMkLst>
        </pc:spChg>
        <pc:spChg chg="add mod ord">
          <ac:chgData name="Kitazawa Masakiyo" userId="2bf3742da7ad8ecb" providerId="LiveId" clId="{D34DB1F4-2228-4866-B21B-DFFC0EBE9496}" dt="2023-01-10T04:16:03.746" v="2794" actId="167"/>
          <ac:spMkLst>
            <pc:docMk/>
            <pc:sldMk cId="875057013" sldId="519"/>
            <ac:spMk id="59" creationId="{00191368-4F28-445C-9711-66CBCE41992C}"/>
          </ac:spMkLst>
        </pc:spChg>
        <pc:spChg chg="add mod">
          <ac:chgData name="Kitazawa Masakiyo" userId="2bf3742da7ad8ecb" providerId="LiveId" clId="{D34DB1F4-2228-4866-B21B-DFFC0EBE9496}" dt="2023-01-10T04:53:29.579" v="3657"/>
          <ac:spMkLst>
            <pc:docMk/>
            <pc:sldMk cId="875057013" sldId="519"/>
            <ac:spMk id="60" creationId="{828D5F3C-EC35-4E8F-A7A9-042BB4729C33}"/>
          </ac:spMkLst>
        </pc:spChg>
        <pc:grpChg chg="add mod">
          <ac:chgData name="Kitazawa Masakiyo" userId="2bf3742da7ad8ecb" providerId="LiveId" clId="{D34DB1F4-2228-4866-B21B-DFFC0EBE9496}" dt="2023-01-10T04:58:07.458" v="3706" actId="164"/>
          <ac:grpSpMkLst>
            <pc:docMk/>
            <pc:sldMk cId="875057013" sldId="519"/>
            <ac:grpSpMk id="61" creationId="{16565DB1-33A1-4324-8236-BCFC4001AC48}"/>
          </ac:grpSpMkLst>
        </pc:grpChg>
        <pc:picChg chg="add del mod">
          <ac:chgData name="Kitazawa Masakiyo" userId="2bf3742da7ad8ecb" providerId="LiveId" clId="{D34DB1F4-2228-4866-B21B-DFFC0EBE9496}" dt="2023-01-10T03:04:30.928" v="1964"/>
          <ac:picMkLst>
            <pc:docMk/>
            <pc:sldMk cId="875057013" sldId="519"/>
            <ac:picMk id="14" creationId="{B833D4AC-E90B-4618-B400-73BE78DDB807}"/>
          </ac:picMkLst>
        </pc:picChg>
        <pc:picChg chg="add mod">
          <ac:chgData name="Kitazawa Masakiyo" userId="2bf3742da7ad8ecb" providerId="LiveId" clId="{D34DB1F4-2228-4866-B21B-DFFC0EBE9496}" dt="2023-01-10T03:30:38.685" v="2663" actId="14100"/>
          <ac:picMkLst>
            <pc:docMk/>
            <pc:sldMk cId="875057013" sldId="519"/>
            <ac:picMk id="16" creationId="{5FCA4AFD-7314-4B00-897A-57C8558A5466}"/>
          </ac:picMkLst>
        </pc:picChg>
        <pc:picChg chg="add mod">
          <ac:chgData name="Kitazawa Masakiyo" userId="2bf3742da7ad8ecb" providerId="LiveId" clId="{D34DB1F4-2228-4866-B21B-DFFC0EBE9496}" dt="2023-01-10T04:58:07.458" v="3706" actId="164"/>
          <ac:picMkLst>
            <pc:docMk/>
            <pc:sldMk cId="875057013" sldId="519"/>
            <ac:picMk id="24" creationId="{7DE74331-85B9-4C28-B069-9F597EA40F72}"/>
          </ac:picMkLst>
        </pc:picChg>
        <pc:picChg chg="add mod">
          <ac:chgData name="Kitazawa Masakiyo" userId="2bf3742da7ad8ecb" providerId="LiveId" clId="{D34DB1F4-2228-4866-B21B-DFFC0EBE9496}" dt="2023-01-10T04:58:07.458" v="3706" actId="164"/>
          <ac:picMkLst>
            <pc:docMk/>
            <pc:sldMk cId="875057013" sldId="519"/>
            <ac:picMk id="25" creationId="{5F2728E0-05CC-42E8-8486-C776B4848A2D}"/>
          </ac:picMkLst>
        </pc:picChg>
        <pc:picChg chg="add del mod">
          <ac:chgData name="Kitazawa Masakiyo" userId="2bf3742da7ad8ecb" providerId="LiveId" clId="{D34DB1F4-2228-4866-B21B-DFFC0EBE9496}" dt="2023-01-10T02:53:26.807" v="1677"/>
          <ac:picMkLst>
            <pc:docMk/>
            <pc:sldMk cId="875057013" sldId="519"/>
            <ac:picMk id="26" creationId="{91B5393E-D7E8-4497-BF8B-18F58EA02F46}"/>
          </ac:picMkLst>
        </pc:picChg>
        <pc:picChg chg="add del mod">
          <ac:chgData name="Kitazawa Masakiyo" userId="2bf3742da7ad8ecb" providerId="LiveId" clId="{D34DB1F4-2228-4866-B21B-DFFC0EBE9496}" dt="2023-01-10T04:58:07.458" v="3706" actId="164"/>
          <ac:picMkLst>
            <pc:docMk/>
            <pc:sldMk cId="875057013" sldId="519"/>
            <ac:picMk id="28" creationId="{437214F3-E5E0-4F97-B693-BDDAABD42681}"/>
          </ac:picMkLst>
        </pc:picChg>
        <pc:picChg chg="add del mod">
          <ac:chgData name="Kitazawa Masakiyo" userId="2bf3742da7ad8ecb" providerId="LiveId" clId="{D34DB1F4-2228-4866-B21B-DFFC0EBE9496}" dt="2023-01-10T02:53:47.557" v="1691"/>
          <ac:picMkLst>
            <pc:docMk/>
            <pc:sldMk cId="875057013" sldId="519"/>
            <ac:picMk id="29" creationId="{31724656-7307-4A37-B68C-9F35BA9F0C04}"/>
          </ac:picMkLst>
        </pc:picChg>
        <pc:picChg chg="add mod">
          <ac:chgData name="Kitazawa Masakiyo" userId="2bf3742da7ad8ecb" providerId="LiveId" clId="{D34DB1F4-2228-4866-B21B-DFFC0EBE9496}" dt="2023-01-10T04:58:07.458" v="3706" actId="164"/>
          <ac:picMkLst>
            <pc:docMk/>
            <pc:sldMk cId="875057013" sldId="519"/>
            <ac:picMk id="31" creationId="{236F590F-27FC-4257-B668-441B65EE4D62}"/>
          </ac:picMkLst>
        </pc:picChg>
        <pc:picChg chg="add del mod">
          <ac:chgData name="Kitazawa Masakiyo" userId="2bf3742da7ad8ecb" providerId="LiveId" clId="{D34DB1F4-2228-4866-B21B-DFFC0EBE9496}" dt="2023-01-10T02:54:29.859" v="1714"/>
          <ac:picMkLst>
            <pc:docMk/>
            <pc:sldMk cId="875057013" sldId="519"/>
            <ac:picMk id="35" creationId="{56C883E8-F4F1-4076-8B47-830CBEAE2137}"/>
          </ac:picMkLst>
        </pc:picChg>
        <pc:picChg chg="add mod">
          <ac:chgData name="Kitazawa Masakiyo" userId="2bf3742da7ad8ecb" providerId="LiveId" clId="{D34DB1F4-2228-4866-B21B-DFFC0EBE9496}" dt="2023-01-10T04:58:07.458" v="3706" actId="164"/>
          <ac:picMkLst>
            <pc:docMk/>
            <pc:sldMk cId="875057013" sldId="519"/>
            <ac:picMk id="37" creationId="{1E1D64E4-A123-4951-9C19-8EC4DB15EED3}"/>
          </ac:picMkLst>
        </pc:picChg>
        <pc:picChg chg="add del mod">
          <ac:chgData name="Kitazawa Masakiyo" userId="2bf3742da7ad8ecb" providerId="LiveId" clId="{D34DB1F4-2228-4866-B21B-DFFC0EBE9496}" dt="2023-01-10T02:55:16.224" v="1732"/>
          <ac:picMkLst>
            <pc:docMk/>
            <pc:sldMk cId="875057013" sldId="519"/>
            <ac:picMk id="39" creationId="{57CCC230-3E39-424B-A818-1DDF36A1363F}"/>
          </ac:picMkLst>
        </pc:picChg>
        <pc:picChg chg="add del mod">
          <ac:chgData name="Kitazawa Masakiyo" userId="2bf3742da7ad8ecb" providerId="LiveId" clId="{D34DB1F4-2228-4866-B21B-DFFC0EBE9496}" dt="2023-01-10T03:04:41.163" v="1977"/>
          <ac:picMkLst>
            <pc:docMk/>
            <pc:sldMk cId="875057013" sldId="519"/>
            <ac:picMk id="46" creationId="{8206CBFC-52DF-4C7A-B7C3-964C00324F03}"/>
          </ac:picMkLst>
        </pc:picChg>
        <pc:picChg chg="add del mod">
          <ac:chgData name="Kitazawa Masakiyo" userId="2bf3742da7ad8ecb" providerId="LiveId" clId="{D34DB1F4-2228-4866-B21B-DFFC0EBE9496}" dt="2023-01-10T03:15:08.499" v="2107"/>
          <ac:picMkLst>
            <pc:docMk/>
            <pc:sldMk cId="875057013" sldId="519"/>
            <ac:picMk id="48" creationId="{18AA101C-03E4-4BB4-B564-802423D91A9D}"/>
          </ac:picMkLst>
        </pc:picChg>
        <pc:picChg chg="add mod">
          <ac:chgData name="Kitazawa Masakiyo" userId="2bf3742da7ad8ecb" providerId="LiveId" clId="{D34DB1F4-2228-4866-B21B-DFFC0EBE9496}" dt="2023-01-10T03:30:30.493" v="2660" actId="14100"/>
          <ac:picMkLst>
            <pc:docMk/>
            <pc:sldMk cId="875057013" sldId="519"/>
            <ac:picMk id="51" creationId="{746D75DD-01A8-44D2-91FB-E08970509705}"/>
          </ac:picMkLst>
        </pc:picChg>
        <pc:picChg chg="add del mod">
          <ac:chgData name="Kitazawa Masakiyo" userId="2bf3742da7ad8ecb" providerId="LiveId" clId="{D34DB1F4-2228-4866-B21B-DFFC0EBE9496}" dt="2023-01-10T03:16:25.115" v="2131" actId="478"/>
          <ac:picMkLst>
            <pc:docMk/>
            <pc:sldMk cId="875057013" sldId="519"/>
            <ac:picMk id="54" creationId="{8E9593A4-2077-47C7-9A34-BF913EBE944F}"/>
          </ac:picMkLst>
        </pc:picChg>
        <pc:cxnChg chg="add mod">
          <ac:chgData name="Kitazawa Masakiyo" userId="2bf3742da7ad8ecb" providerId="LiveId" clId="{D34DB1F4-2228-4866-B21B-DFFC0EBE9496}" dt="2023-01-10T04:58:07.458" v="3706" actId="164"/>
          <ac:cxnSpMkLst>
            <pc:docMk/>
            <pc:sldMk cId="875057013" sldId="519"/>
            <ac:cxnSpMk id="9" creationId="{947B46A9-D6A6-46CC-AD7B-6B6E50EF5551}"/>
          </ac:cxnSpMkLst>
        </pc:cxnChg>
        <pc:cxnChg chg="add mod">
          <ac:chgData name="Kitazawa Masakiyo" userId="2bf3742da7ad8ecb" providerId="LiveId" clId="{D34DB1F4-2228-4866-B21B-DFFC0EBE9496}" dt="2023-01-10T04:58:07.458" v="3706" actId="164"/>
          <ac:cxnSpMkLst>
            <pc:docMk/>
            <pc:sldMk cId="875057013" sldId="519"/>
            <ac:cxnSpMk id="11" creationId="{18ECE269-B4A6-432A-8835-8C2BA116B5D0}"/>
          </ac:cxnSpMkLst>
        </pc:cxnChg>
        <pc:cxnChg chg="add mod">
          <ac:chgData name="Kitazawa Masakiyo" userId="2bf3742da7ad8ecb" providerId="LiveId" clId="{D34DB1F4-2228-4866-B21B-DFFC0EBE9496}" dt="2023-01-10T04:58:07.458" v="3706" actId="164"/>
          <ac:cxnSpMkLst>
            <pc:docMk/>
            <pc:sldMk cId="875057013" sldId="519"/>
            <ac:cxnSpMk id="18" creationId="{13A6CADA-EE07-4539-814F-000F1F4E6AFB}"/>
          </ac:cxnSpMkLst>
        </pc:cxnChg>
        <pc:cxnChg chg="add mod">
          <ac:chgData name="Kitazawa Masakiyo" userId="2bf3742da7ad8ecb" providerId="LiveId" clId="{D34DB1F4-2228-4866-B21B-DFFC0EBE9496}" dt="2023-01-10T04:58:07.458" v="3706" actId="164"/>
          <ac:cxnSpMkLst>
            <pc:docMk/>
            <pc:sldMk cId="875057013" sldId="519"/>
            <ac:cxnSpMk id="19" creationId="{1E808753-9FFE-48D6-9918-5E8A04A9D9F6}"/>
          </ac:cxnSpMkLst>
        </pc:cxnChg>
        <pc:cxnChg chg="add mod">
          <ac:chgData name="Kitazawa Masakiyo" userId="2bf3742da7ad8ecb" providerId="LiveId" clId="{D34DB1F4-2228-4866-B21B-DFFC0EBE9496}" dt="2023-01-10T04:58:07.458" v="3706" actId="164"/>
          <ac:cxnSpMkLst>
            <pc:docMk/>
            <pc:sldMk cId="875057013" sldId="519"/>
            <ac:cxnSpMk id="22" creationId="{421082C2-BCDA-4091-A909-06BEE2305B84}"/>
          </ac:cxnSpMkLst>
        </pc:cxnChg>
        <pc:cxnChg chg="add mod">
          <ac:chgData name="Kitazawa Masakiyo" userId="2bf3742da7ad8ecb" providerId="LiveId" clId="{D34DB1F4-2228-4866-B21B-DFFC0EBE9496}" dt="2023-01-10T04:58:07.458" v="3706" actId="164"/>
          <ac:cxnSpMkLst>
            <pc:docMk/>
            <pc:sldMk cId="875057013" sldId="519"/>
            <ac:cxnSpMk id="42" creationId="{19515953-4BA7-4922-AADC-E043A7DABE82}"/>
          </ac:cxnSpMkLst>
        </pc:cxnChg>
      </pc:sldChg>
      <pc:sldChg chg="addSp delSp modSp new mod">
        <pc:chgData name="Kitazawa Masakiyo" userId="2bf3742da7ad8ecb" providerId="LiveId" clId="{D34DB1F4-2228-4866-B21B-DFFC0EBE9496}" dt="2023-01-10T06:46:13.308" v="6326" actId="113"/>
        <pc:sldMkLst>
          <pc:docMk/>
          <pc:sldMk cId="1402444661" sldId="520"/>
        </pc:sldMkLst>
        <pc:spChg chg="mod">
          <ac:chgData name="Kitazawa Masakiyo" userId="2bf3742da7ad8ecb" providerId="LiveId" clId="{D34DB1F4-2228-4866-B21B-DFFC0EBE9496}" dt="2023-01-10T06:46:13.308" v="6326" actId="113"/>
          <ac:spMkLst>
            <pc:docMk/>
            <pc:sldMk cId="1402444661" sldId="520"/>
            <ac:spMk id="2" creationId="{B83D4FCC-1013-4860-BF10-9F873EC93132}"/>
          </ac:spMkLst>
        </pc:spChg>
        <pc:spChg chg="del">
          <ac:chgData name="Kitazawa Masakiyo" userId="2bf3742da7ad8ecb" providerId="LiveId" clId="{D34DB1F4-2228-4866-B21B-DFFC0EBE9496}" dt="2023-01-10T03:03:19.468" v="1885" actId="21"/>
          <ac:spMkLst>
            <pc:docMk/>
            <pc:sldMk cId="1402444661" sldId="520"/>
            <ac:spMk id="3" creationId="{DDF04842-547E-4005-9274-D06878CB7965}"/>
          </ac:spMkLst>
        </pc:spChg>
        <pc:spChg chg="add mod">
          <ac:chgData name="Kitazawa Masakiyo" userId="2bf3742da7ad8ecb" providerId="LiveId" clId="{D34DB1F4-2228-4866-B21B-DFFC0EBE9496}" dt="2023-01-10T04:38:45.835" v="3212" actId="1076"/>
          <ac:spMkLst>
            <pc:docMk/>
            <pc:sldMk cId="1402444661" sldId="520"/>
            <ac:spMk id="5" creationId="{FD37EEB2-DC08-467A-A892-196FFCA55D81}"/>
          </ac:spMkLst>
        </pc:spChg>
        <pc:spChg chg="add mod">
          <ac:chgData name="Kitazawa Masakiyo" userId="2bf3742da7ad8ecb" providerId="LiveId" clId="{D34DB1F4-2228-4866-B21B-DFFC0EBE9496}" dt="2023-01-10T04:56:57.592" v="3687" actId="1036"/>
          <ac:spMkLst>
            <pc:docMk/>
            <pc:sldMk cId="1402444661" sldId="520"/>
            <ac:spMk id="15" creationId="{9BE598DB-0F03-4746-AD1F-2CC1C03A63EF}"/>
          </ac:spMkLst>
        </pc:spChg>
        <pc:spChg chg="add del mod">
          <ac:chgData name="Kitazawa Masakiyo" userId="2bf3742da7ad8ecb" providerId="LiveId" clId="{D34DB1F4-2228-4866-B21B-DFFC0EBE9496}" dt="2023-01-10T04:35:30.124" v="3140"/>
          <ac:spMkLst>
            <pc:docMk/>
            <pc:sldMk cId="1402444661" sldId="520"/>
            <ac:spMk id="18" creationId="{1745D906-35AA-4E16-ACBA-089D65DB23A8}"/>
          </ac:spMkLst>
        </pc:spChg>
        <pc:spChg chg="add mod">
          <ac:chgData name="Kitazawa Masakiyo" userId="2bf3742da7ad8ecb" providerId="LiveId" clId="{D34DB1F4-2228-4866-B21B-DFFC0EBE9496}" dt="2023-01-10T04:56:57.592" v="3687" actId="1036"/>
          <ac:spMkLst>
            <pc:docMk/>
            <pc:sldMk cId="1402444661" sldId="520"/>
            <ac:spMk id="25" creationId="{85C8B962-51E3-4CEC-B185-207640C9BA9E}"/>
          </ac:spMkLst>
        </pc:spChg>
        <pc:spChg chg="add mod">
          <ac:chgData name="Kitazawa Masakiyo" userId="2bf3742da7ad8ecb" providerId="LiveId" clId="{D34DB1F4-2228-4866-B21B-DFFC0EBE9496}" dt="2023-01-10T03:32:15.237" v="2697" actId="1076"/>
          <ac:spMkLst>
            <pc:docMk/>
            <pc:sldMk cId="1402444661" sldId="520"/>
            <ac:spMk id="26" creationId="{14DE24CF-A6F8-4B94-9E13-77F4A583898F}"/>
          </ac:spMkLst>
        </pc:spChg>
        <pc:spChg chg="add mod">
          <ac:chgData name="Kitazawa Masakiyo" userId="2bf3742da7ad8ecb" providerId="LiveId" clId="{D34DB1F4-2228-4866-B21B-DFFC0EBE9496}" dt="2023-01-10T04:32:26.645" v="3024" actId="1076"/>
          <ac:spMkLst>
            <pc:docMk/>
            <pc:sldMk cId="1402444661" sldId="520"/>
            <ac:spMk id="27" creationId="{F04441DC-1ACF-4B5D-9464-BEAB1C560C7A}"/>
          </ac:spMkLst>
        </pc:spChg>
        <pc:spChg chg="add mod">
          <ac:chgData name="Kitazawa Masakiyo" userId="2bf3742da7ad8ecb" providerId="LiveId" clId="{D34DB1F4-2228-4866-B21B-DFFC0EBE9496}" dt="2023-01-10T04:32:31.353" v="3034" actId="1035"/>
          <ac:spMkLst>
            <pc:docMk/>
            <pc:sldMk cId="1402444661" sldId="520"/>
            <ac:spMk id="28" creationId="{0D52FF5A-31BF-4461-A217-C1FBBC4CA108}"/>
          </ac:spMkLst>
        </pc:spChg>
        <pc:spChg chg="add mod">
          <ac:chgData name="Kitazawa Masakiyo" userId="2bf3742da7ad8ecb" providerId="LiveId" clId="{D34DB1F4-2228-4866-B21B-DFFC0EBE9496}" dt="2023-01-10T04:32:52.227" v="3063" actId="1076"/>
          <ac:spMkLst>
            <pc:docMk/>
            <pc:sldMk cId="1402444661" sldId="520"/>
            <ac:spMk id="47" creationId="{4C485FDD-43F6-4392-AE5B-16EA55B6E0D1}"/>
          </ac:spMkLst>
        </pc:spChg>
        <pc:spChg chg="add mod">
          <ac:chgData name="Kitazawa Masakiyo" userId="2bf3742da7ad8ecb" providerId="LiveId" clId="{D34DB1F4-2228-4866-B21B-DFFC0EBE9496}" dt="2023-01-10T04:33:03.065" v="3067" actId="1076"/>
          <ac:spMkLst>
            <pc:docMk/>
            <pc:sldMk cId="1402444661" sldId="520"/>
            <ac:spMk id="48" creationId="{0B453B95-30FF-458A-83BE-E9C6A4BEEA5A}"/>
          </ac:spMkLst>
        </pc:spChg>
        <pc:spChg chg="add mod">
          <ac:chgData name="Kitazawa Masakiyo" userId="2bf3742da7ad8ecb" providerId="LiveId" clId="{D34DB1F4-2228-4866-B21B-DFFC0EBE9496}" dt="2023-01-10T04:56:57.592" v="3687" actId="1036"/>
          <ac:spMkLst>
            <pc:docMk/>
            <pc:sldMk cId="1402444661" sldId="520"/>
            <ac:spMk id="52" creationId="{CCF3F2DE-88FD-4C74-8A9B-85364B090423}"/>
          </ac:spMkLst>
        </pc:spChg>
        <pc:spChg chg="add mod">
          <ac:chgData name="Kitazawa Masakiyo" userId="2bf3742da7ad8ecb" providerId="LiveId" clId="{D34DB1F4-2228-4866-B21B-DFFC0EBE9496}" dt="2023-01-10T04:56:57.592" v="3687" actId="1036"/>
          <ac:spMkLst>
            <pc:docMk/>
            <pc:sldMk cId="1402444661" sldId="520"/>
            <ac:spMk id="53" creationId="{3422B66E-AFB8-43D7-A940-20E399E6B7E7}"/>
          </ac:spMkLst>
        </pc:spChg>
        <pc:spChg chg="add mod ord">
          <ac:chgData name="Kitazawa Masakiyo" userId="2bf3742da7ad8ecb" providerId="LiveId" clId="{D34DB1F4-2228-4866-B21B-DFFC0EBE9496}" dt="2023-01-10T04:56:57.592" v="3687" actId="1036"/>
          <ac:spMkLst>
            <pc:docMk/>
            <pc:sldMk cId="1402444661" sldId="520"/>
            <ac:spMk id="54" creationId="{5A51C1BF-5137-403E-A693-BED7DAE5344E}"/>
          </ac:spMkLst>
        </pc:spChg>
        <pc:spChg chg="add mod ord">
          <ac:chgData name="Kitazawa Masakiyo" userId="2bf3742da7ad8ecb" providerId="LiveId" clId="{D34DB1F4-2228-4866-B21B-DFFC0EBE9496}" dt="2023-01-10T04:56:57.592" v="3687" actId="1036"/>
          <ac:spMkLst>
            <pc:docMk/>
            <pc:sldMk cId="1402444661" sldId="520"/>
            <ac:spMk id="55" creationId="{FA901993-45B8-4EAD-A3BA-8024F52B7807}"/>
          </ac:spMkLst>
        </pc:spChg>
        <pc:picChg chg="add del mod">
          <ac:chgData name="Kitazawa Masakiyo" userId="2bf3742da7ad8ecb" providerId="LiveId" clId="{D34DB1F4-2228-4866-B21B-DFFC0EBE9496}" dt="2023-01-10T03:21:40.881" v="2317"/>
          <ac:picMkLst>
            <pc:docMk/>
            <pc:sldMk cId="1402444661" sldId="520"/>
            <ac:picMk id="7" creationId="{CE9D5B02-B1FB-455C-92A2-A336438AE1C5}"/>
          </ac:picMkLst>
        </pc:picChg>
        <pc:picChg chg="add del mod">
          <ac:chgData name="Kitazawa Masakiyo" userId="2bf3742da7ad8ecb" providerId="LiveId" clId="{D34DB1F4-2228-4866-B21B-DFFC0EBE9496}" dt="2023-01-10T03:21:51.352" v="2329"/>
          <ac:picMkLst>
            <pc:docMk/>
            <pc:sldMk cId="1402444661" sldId="520"/>
            <ac:picMk id="9" creationId="{03CA0947-9F46-48A5-94C1-43732CEA667F}"/>
          </ac:picMkLst>
        </pc:picChg>
        <pc:picChg chg="add mod">
          <ac:chgData name="Kitazawa Masakiyo" userId="2bf3742da7ad8ecb" providerId="LiveId" clId="{D34DB1F4-2228-4866-B21B-DFFC0EBE9496}" dt="2023-01-10T04:32:26.645" v="3024" actId="1076"/>
          <ac:picMkLst>
            <pc:docMk/>
            <pc:sldMk cId="1402444661" sldId="520"/>
            <ac:picMk id="11" creationId="{D5766C6D-CEC2-4BCB-9189-A62765F4D041}"/>
          </ac:picMkLst>
        </pc:picChg>
        <pc:picChg chg="add del mod">
          <ac:chgData name="Kitazawa Masakiyo" userId="2bf3742da7ad8ecb" providerId="LiveId" clId="{D34DB1F4-2228-4866-B21B-DFFC0EBE9496}" dt="2023-01-10T03:24:01.257" v="2439"/>
          <ac:picMkLst>
            <pc:docMk/>
            <pc:sldMk cId="1402444661" sldId="520"/>
            <ac:picMk id="12" creationId="{D1D1CD6A-68A0-4428-A2FD-6169FD117937}"/>
          </ac:picMkLst>
        </pc:picChg>
        <pc:picChg chg="add mod">
          <ac:chgData name="Kitazawa Masakiyo" userId="2bf3742da7ad8ecb" providerId="LiveId" clId="{D34DB1F4-2228-4866-B21B-DFFC0EBE9496}" dt="2023-01-10T04:32:31.353" v="3034" actId="1035"/>
          <ac:picMkLst>
            <pc:docMk/>
            <pc:sldMk cId="1402444661" sldId="520"/>
            <ac:picMk id="14" creationId="{9E205E99-62C2-4F65-9AAA-7EE8F1F397BD}"/>
          </ac:picMkLst>
        </pc:picChg>
        <pc:picChg chg="add del mod">
          <ac:chgData name="Kitazawa Masakiyo" userId="2bf3742da7ad8ecb" providerId="LiveId" clId="{D34DB1F4-2228-4866-B21B-DFFC0EBE9496}" dt="2023-01-10T03:27:08.891" v="2512"/>
          <ac:picMkLst>
            <pc:docMk/>
            <pc:sldMk cId="1402444661" sldId="520"/>
            <ac:picMk id="17" creationId="{6024FB5E-D4A9-4D87-A9CE-1DC4A381AEAF}"/>
          </ac:picMkLst>
        </pc:picChg>
        <pc:picChg chg="add del mod">
          <ac:chgData name="Kitazawa Masakiyo" userId="2bf3742da7ad8ecb" providerId="LiveId" clId="{D34DB1F4-2228-4866-B21B-DFFC0EBE9496}" dt="2023-01-10T04:25:33.896" v="2974"/>
          <ac:picMkLst>
            <pc:docMk/>
            <pc:sldMk cId="1402444661" sldId="520"/>
            <ac:picMk id="20" creationId="{98A36F5A-6B7A-4AA9-824F-43714DF7EC1D}"/>
          </ac:picMkLst>
        </pc:picChg>
        <pc:picChg chg="add del mod">
          <ac:chgData name="Kitazawa Masakiyo" userId="2bf3742da7ad8ecb" providerId="LiveId" clId="{D34DB1F4-2228-4866-B21B-DFFC0EBE9496}" dt="2023-01-10T03:27:37.343" v="2532"/>
          <ac:picMkLst>
            <pc:docMk/>
            <pc:sldMk cId="1402444661" sldId="520"/>
            <ac:picMk id="22" creationId="{61697C2A-CB88-47A8-9A7B-676136B8DD65}"/>
          </ac:picMkLst>
        </pc:picChg>
        <pc:picChg chg="add mod">
          <ac:chgData name="Kitazawa Masakiyo" userId="2bf3742da7ad8ecb" providerId="LiveId" clId="{D34DB1F4-2228-4866-B21B-DFFC0EBE9496}" dt="2023-01-10T04:56:57.592" v="3687" actId="1036"/>
          <ac:picMkLst>
            <pc:docMk/>
            <pc:sldMk cId="1402444661" sldId="520"/>
            <ac:picMk id="24" creationId="{F33BBE8F-406D-4A80-89BA-573102C4A049}"/>
          </ac:picMkLst>
        </pc:picChg>
        <pc:picChg chg="add del mod">
          <ac:chgData name="Kitazawa Masakiyo" userId="2bf3742da7ad8ecb" providerId="LiveId" clId="{D34DB1F4-2228-4866-B21B-DFFC0EBE9496}" dt="2023-01-10T04:26:45.528" v="3011" actId="21"/>
          <ac:picMkLst>
            <pc:docMk/>
            <pc:sldMk cId="1402444661" sldId="520"/>
            <ac:picMk id="30" creationId="{57E9EF4D-DEF2-4905-8F3C-12BA6B2BE5E5}"/>
          </ac:picMkLst>
        </pc:picChg>
        <pc:picChg chg="add del mod">
          <ac:chgData name="Kitazawa Masakiyo" userId="2bf3742da7ad8ecb" providerId="LiveId" clId="{D34DB1F4-2228-4866-B21B-DFFC0EBE9496}" dt="2023-01-10T04:23:34.775" v="2930" actId="21"/>
          <ac:picMkLst>
            <pc:docMk/>
            <pc:sldMk cId="1402444661" sldId="520"/>
            <ac:picMk id="32" creationId="{E8152CE3-E9C1-4F1C-8B2D-2B5AF4C1AFAE}"/>
          </ac:picMkLst>
        </pc:picChg>
        <pc:picChg chg="add del mod">
          <ac:chgData name="Kitazawa Masakiyo" userId="2bf3742da7ad8ecb" providerId="LiveId" clId="{D34DB1F4-2228-4866-B21B-DFFC0EBE9496}" dt="2023-01-10T04:25:09.428" v="2949"/>
          <ac:picMkLst>
            <pc:docMk/>
            <pc:sldMk cId="1402444661" sldId="520"/>
            <ac:picMk id="34" creationId="{EDE9ABBA-E1C1-485D-A0F8-FC6DF6D6D5EA}"/>
          </ac:picMkLst>
        </pc:picChg>
        <pc:picChg chg="add del mod">
          <ac:chgData name="Kitazawa Masakiyo" userId="2bf3742da7ad8ecb" providerId="LiveId" clId="{D34DB1F4-2228-4866-B21B-DFFC0EBE9496}" dt="2023-01-10T04:25:16.337" v="2961"/>
          <ac:picMkLst>
            <pc:docMk/>
            <pc:sldMk cId="1402444661" sldId="520"/>
            <ac:picMk id="36" creationId="{1E9A523C-8B02-42AA-B619-7FAE3D54980C}"/>
          </ac:picMkLst>
        </pc:picChg>
        <pc:picChg chg="add del mod">
          <ac:chgData name="Kitazawa Masakiyo" userId="2bf3742da7ad8ecb" providerId="LiveId" clId="{D34DB1F4-2228-4866-B21B-DFFC0EBE9496}" dt="2023-01-10T04:26:00.385" v="2986"/>
          <ac:picMkLst>
            <pc:docMk/>
            <pc:sldMk cId="1402444661" sldId="520"/>
            <ac:picMk id="38" creationId="{429798EE-5254-405F-A0AA-2B0C41626F0D}"/>
          </ac:picMkLst>
        </pc:picChg>
        <pc:picChg chg="add mod">
          <ac:chgData name="Kitazawa Masakiyo" userId="2bf3742da7ad8ecb" providerId="LiveId" clId="{D34DB1F4-2228-4866-B21B-DFFC0EBE9496}" dt="2023-01-10T04:56:57.592" v="3687" actId="1036"/>
          <ac:picMkLst>
            <pc:docMk/>
            <pc:sldMk cId="1402444661" sldId="520"/>
            <ac:picMk id="40" creationId="{411A07D4-291C-45C4-B912-F2833A8309C4}"/>
          </ac:picMkLst>
        </pc:picChg>
        <pc:picChg chg="add del mod">
          <ac:chgData name="Kitazawa Masakiyo" userId="2bf3742da7ad8ecb" providerId="LiveId" clId="{D34DB1F4-2228-4866-B21B-DFFC0EBE9496}" dt="2023-01-10T04:26:35.540" v="2998"/>
          <ac:picMkLst>
            <pc:docMk/>
            <pc:sldMk cId="1402444661" sldId="520"/>
            <ac:picMk id="42" creationId="{2AD74B53-711D-4265-B480-6448915E400D}"/>
          </ac:picMkLst>
        </pc:picChg>
        <pc:picChg chg="add del mod">
          <ac:chgData name="Kitazawa Masakiyo" userId="2bf3742da7ad8ecb" providerId="LiveId" clId="{D34DB1F4-2228-4866-B21B-DFFC0EBE9496}" dt="2023-01-10T04:26:42.804" v="3010"/>
          <ac:picMkLst>
            <pc:docMk/>
            <pc:sldMk cId="1402444661" sldId="520"/>
            <ac:picMk id="44" creationId="{69CAD1D9-2CC4-45A8-9411-9EF16489B4E2}"/>
          </ac:picMkLst>
        </pc:picChg>
        <pc:picChg chg="add mod">
          <ac:chgData name="Kitazawa Masakiyo" userId="2bf3742da7ad8ecb" providerId="LiveId" clId="{D34DB1F4-2228-4866-B21B-DFFC0EBE9496}" dt="2023-01-10T04:56:57.592" v="3687" actId="1036"/>
          <ac:picMkLst>
            <pc:docMk/>
            <pc:sldMk cId="1402444661" sldId="520"/>
            <ac:picMk id="46" creationId="{9FF126D1-9A91-4D95-9C88-81A1DA6D63AB}"/>
          </ac:picMkLst>
        </pc:picChg>
        <pc:picChg chg="add del mod">
          <ac:chgData name="Kitazawa Masakiyo" userId="2bf3742da7ad8ecb" providerId="LiveId" clId="{D34DB1F4-2228-4866-B21B-DFFC0EBE9496}" dt="2023-01-10T04:33:35.791" v="3080"/>
          <ac:picMkLst>
            <pc:docMk/>
            <pc:sldMk cId="1402444661" sldId="520"/>
            <ac:picMk id="49" creationId="{380D2E32-09FF-4E87-8170-6FFF6EC3C347}"/>
          </ac:picMkLst>
        </pc:picChg>
        <pc:picChg chg="add mod">
          <ac:chgData name="Kitazawa Masakiyo" userId="2bf3742da7ad8ecb" providerId="LiveId" clId="{D34DB1F4-2228-4866-B21B-DFFC0EBE9496}" dt="2023-01-10T04:56:57.592" v="3687" actId="1036"/>
          <ac:picMkLst>
            <pc:docMk/>
            <pc:sldMk cId="1402444661" sldId="520"/>
            <ac:picMk id="51" creationId="{24D60F2D-404D-4EC8-A3E2-A30513FAF3F6}"/>
          </ac:picMkLst>
        </pc:picChg>
      </pc:sldChg>
      <pc:sldChg chg="addSp delSp modSp new mod">
        <pc:chgData name="Kitazawa Masakiyo" userId="2bf3742da7ad8ecb" providerId="LiveId" clId="{D34DB1F4-2228-4866-B21B-DFFC0EBE9496}" dt="2023-01-10T04:57:32.943" v="3705" actId="14100"/>
        <pc:sldMkLst>
          <pc:docMk/>
          <pc:sldMk cId="912027901" sldId="521"/>
        </pc:sldMkLst>
        <pc:spChg chg="mod">
          <ac:chgData name="Kitazawa Masakiyo" userId="2bf3742da7ad8ecb" providerId="LiveId" clId="{D34DB1F4-2228-4866-B21B-DFFC0EBE9496}" dt="2023-01-10T04:43:24.624" v="3297" actId="20577"/>
          <ac:spMkLst>
            <pc:docMk/>
            <pc:sldMk cId="912027901" sldId="521"/>
            <ac:spMk id="2" creationId="{4BB640DE-66CE-4CEC-A833-7744FD1791AB}"/>
          </ac:spMkLst>
        </pc:spChg>
        <pc:spChg chg="del">
          <ac:chgData name="Kitazawa Masakiyo" userId="2bf3742da7ad8ecb" providerId="LiveId" clId="{D34DB1F4-2228-4866-B21B-DFFC0EBE9496}" dt="2023-01-10T03:33:40.366" v="2711" actId="478"/>
          <ac:spMkLst>
            <pc:docMk/>
            <pc:sldMk cId="912027901" sldId="521"/>
            <ac:spMk id="3" creationId="{464AEE0C-627A-49A7-ACA1-BE5504444BD4}"/>
          </ac:spMkLst>
        </pc:spChg>
        <pc:spChg chg="add mod">
          <ac:chgData name="Kitazawa Masakiyo" userId="2bf3742da7ad8ecb" providerId="LiveId" clId="{D34DB1F4-2228-4866-B21B-DFFC0EBE9496}" dt="2023-01-10T04:39:22.290" v="3229"/>
          <ac:spMkLst>
            <pc:docMk/>
            <pc:sldMk cId="912027901" sldId="521"/>
            <ac:spMk id="5" creationId="{F8201053-5D77-4DC9-81F2-7261094854BE}"/>
          </ac:spMkLst>
        </pc:spChg>
        <pc:spChg chg="add mod">
          <ac:chgData name="Kitazawa Masakiyo" userId="2bf3742da7ad8ecb" providerId="LiveId" clId="{D34DB1F4-2228-4866-B21B-DFFC0EBE9496}" dt="2023-01-10T04:42:59.930" v="3270" actId="1036"/>
          <ac:spMkLst>
            <pc:docMk/>
            <pc:sldMk cId="912027901" sldId="521"/>
            <ac:spMk id="10" creationId="{79F5F381-211F-4D33-9EC6-D004FE1F420F}"/>
          </ac:spMkLst>
        </pc:spChg>
        <pc:spChg chg="add mod">
          <ac:chgData name="Kitazawa Masakiyo" userId="2bf3742da7ad8ecb" providerId="LiveId" clId="{D34DB1F4-2228-4866-B21B-DFFC0EBE9496}" dt="2023-01-10T04:42:59.930" v="3270" actId="1036"/>
          <ac:spMkLst>
            <pc:docMk/>
            <pc:sldMk cId="912027901" sldId="521"/>
            <ac:spMk id="11" creationId="{9C3B2F0E-C4E1-4891-99B9-DBEF584FDAF4}"/>
          </ac:spMkLst>
        </pc:spChg>
        <pc:picChg chg="add del mod">
          <ac:chgData name="Kitazawa Masakiyo" userId="2bf3742da7ad8ecb" providerId="LiveId" clId="{D34DB1F4-2228-4866-B21B-DFFC0EBE9496}" dt="2023-01-10T04:41:11.711" v="3234" actId="478"/>
          <ac:picMkLst>
            <pc:docMk/>
            <pc:sldMk cId="912027901" sldId="521"/>
            <ac:picMk id="7" creationId="{A353FC81-7943-491D-8113-7FE103F9FEDB}"/>
          </ac:picMkLst>
        </pc:picChg>
        <pc:picChg chg="add del mod">
          <ac:chgData name="Kitazawa Masakiyo" userId="2bf3742da7ad8ecb" providerId="LiveId" clId="{D34DB1F4-2228-4866-B21B-DFFC0EBE9496}" dt="2023-01-10T04:41:11.711" v="3234" actId="478"/>
          <ac:picMkLst>
            <pc:docMk/>
            <pc:sldMk cId="912027901" sldId="521"/>
            <ac:picMk id="9" creationId="{38B3F03C-BCFC-4E56-8B86-7EF2163410DF}"/>
          </ac:picMkLst>
        </pc:picChg>
        <pc:picChg chg="add mod modCrop">
          <ac:chgData name="Kitazawa Masakiyo" userId="2bf3742da7ad8ecb" providerId="LiveId" clId="{D34DB1F4-2228-4866-B21B-DFFC0EBE9496}" dt="2023-01-10T04:57:24.045" v="3703" actId="1036"/>
          <ac:picMkLst>
            <pc:docMk/>
            <pc:sldMk cId="912027901" sldId="521"/>
            <ac:picMk id="13" creationId="{FEC2B14A-5D58-4624-A667-35521D4D020E}"/>
          </ac:picMkLst>
        </pc:picChg>
        <pc:picChg chg="add mod">
          <ac:chgData name="Kitazawa Masakiyo" userId="2bf3742da7ad8ecb" providerId="LiveId" clId="{D34DB1F4-2228-4866-B21B-DFFC0EBE9496}" dt="2023-01-10T04:57:29.299" v="3704" actId="14100"/>
          <ac:picMkLst>
            <pc:docMk/>
            <pc:sldMk cId="912027901" sldId="521"/>
            <ac:picMk id="15" creationId="{8F23D523-43CB-4266-9D30-205915015E48}"/>
          </ac:picMkLst>
        </pc:picChg>
        <pc:picChg chg="add mod">
          <ac:chgData name="Kitazawa Masakiyo" userId="2bf3742da7ad8ecb" providerId="LiveId" clId="{D34DB1F4-2228-4866-B21B-DFFC0EBE9496}" dt="2023-01-10T04:57:32.943" v="3705" actId="14100"/>
          <ac:picMkLst>
            <pc:docMk/>
            <pc:sldMk cId="912027901" sldId="521"/>
            <ac:picMk id="17" creationId="{CBD7EAE2-2D68-4D95-A36C-EE3254DBAE32}"/>
          </ac:picMkLst>
        </pc:picChg>
        <pc:picChg chg="add mod modCrop">
          <ac:chgData name="Kitazawa Masakiyo" userId="2bf3742da7ad8ecb" providerId="LiveId" clId="{D34DB1F4-2228-4866-B21B-DFFC0EBE9496}" dt="2023-01-10T04:57:24.045" v="3703" actId="1036"/>
          <ac:picMkLst>
            <pc:docMk/>
            <pc:sldMk cId="912027901" sldId="521"/>
            <ac:picMk id="18" creationId="{C561503D-1647-427C-B33C-47013B858548}"/>
          </ac:picMkLst>
        </pc:picChg>
        <pc:picChg chg="add mod">
          <ac:chgData name="Kitazawa Masakiyo" userId="2bf3742da7ad8ecb" providerId="LiveId" clId="{D34DB1F4-2228-4866-B21B-DFFC0EBE9496}" dt="2023-01-10T04:57:24.045" v="3703" actId="1036"/>
          <ac:picMkLst>
            <pc:docMk/>
            <pc:sldMk cId="912027901" sldId="521"/>
            <ac:picMk id="20" creationId="{E0985AD8-0520-4978-8AB1-239242512356}"/>
          </ac:picMkLst>
        </pc:picChg>
        <pc:picChg chg="add mod">
          <ac:chgData name="Kitazawa Masakiyo" userId="2bf3742da7ad8ecb" providerId="LiveId" clId="{D34DB1F4-2228-4866-B21B-DFFC0EBE9496}" dt="2023-01-10T04:57:24.045" v="3703" actId="1036"/>
          <ac:picMkLst>
            <pc:docMk/>
            <pc:sldMk cId="912027901" sldId="521"/>
            <ac:picMk id="22" creationId="{056349F8-F4C0-4949-B9FE-8D22C5BE06D9}"/>
          </ac:picMkLst>
        </pc:picChg>
      </pc:sldChg>
      <pc:sldChg chg="addSp delSp modSp new mod">
        <pc:chgData name="Kitazawa Masakiyo" userId="2bf3742da7ad8ecb" providerId="LiveId" clId="{D34DB1F4-2228-4866-B21B-DFFC0EBE9496}" dt="2023-01-10T04:53:10.236" v="3656" actId="14100"/>
        <pc:sldMkLst>
          <pc:docMk/>
          <pc:sldMk cId="3613573423" sldId="522"/>
        </pc:sldMkLst>
        <pc:spChg chg="mod">
          <ac:chgData name="Kitazawa Masakiyo" userId="2bf3742da7ad8ecb" providerId="LiveId" clId="{D34DB1F4-2228-4866-B21B-DFFC0EBE9496}" dt="2023-01-10T03:34:05.741" v="2727" actId="20577"/>
          <ac:spMkLst>
            <pc:docMk/>
            <pc:sldMk cId="3613573423" sldId="522"/>
            <ac:spMk id="2" creationId="{5AE0E799-078D-438A-A4D0-5F4AA3701397}"/>
          </ac:spMkLst>
        </pc:spChg>
        <pc:spChg chg="del">
          <ac:chgData name="Kitazawa Masakiyo" userId="2bf3742da7ad8ecb" providerId="LiveId" clId="{D34DB1F4-2228-4866-B21B-DFFC0EBE9496}" dt="2023-01-10T03:33:45.171" v="2713" actId="478"/>
          <ac:spMkLst>
            <pc:docMk/>
            <pc:sldMk cId="3613573423" sldId="522"/>
            <ac:spMk id="3" creationId="{453BE0E9-EE7D-4F83-AD14-BA7481C51C47}"/>
          </ac:spMkLst>
        </pc:spChg>
        <pc:spChg chg="add del mod">
          <ac:chgData name="Kitazawa Masakiyo" userId="2bf3742da7ad8ecb" providerId="LiveId" clId="{D34DB1F4-2228-4866-B21B-DFFC0EBE9496}" dt="2023-01-10T04:47:45.669" v="3364"/>
          <ac:spMkLst>
            <pc:docMk/>
            <pc:sldMk cId="3613573423" sldId="522"/>
            <ac:spMk id="9" creationId="{1EA34E8C-1A56-405D-9293-41BBBC525BA8}"/>
          </ac:spMkLst>
        </pc:spChg>
        <pc:spChg chg="add mod">
          <ac:chgData name="Kitazawa Masakiyo" userId="2bf3742da7ad8ecb" providerId="LiveId" clId="{D34DB1F4-2228-4866-B21B-DFFC0EBE9496}" dt="2023-01-10T04:50:59.858" v="3456" actId="12"/>
          <ac:spMkLst>
            <pc:docMk/>
            <pc:sldMk cId="3613573423" sldId="522"/>
            <ac:spMk id="12" creationId="{7454FDB4-A647-44E3-ADF1-68351D9CDED8}"/>
          </ac:spMkLst>
        </pc:spChg>
        <pc:spChg chg="add mod">
          <ac:chgData name="Kitazawa Masakiyo" userId="2bf3742da7ad8ecb" providerId="LiveId" clId="{D34DB1F4-2228-4866-B21B-DFFC0EBE9496}" dt="2023-01-10T04:50:59.858" v="3456" actId="12"/>
          <ac:spMkLst>
            <pc:docMk/>
            <pc:sldMk cId="3613573423" sldId="522"/>
            <ac:spMk id="13" creationId="{54F30DC8-C3F8-4B61-ADBB-0984D4D2BE74}"/>
          </ac:spMkLst>
        </pc:spChg>
        <pc:spChg chg="add mod">
          <ac:chgData name="Kitazawa Masakiyo" userId="2bf3742da7ad8ecb" providerId="LiveId" clId="{D34DB1F4-2228-4866-B21B-DFFC0EBE9496}" dt="2023-01-10T04:50:59.858" v="3456" actId="12"/>
          <ac:spMkLst>
            <pc:docMk/>
            <pc:sldMk cId="3613573423" sldId="522"/>
            <ac:spMk id="14" creationId="{75C35CC0-12D4-465B-AF54-359169FFA29A}"/>
          </ac:spMkLst>
        </pc:spChg>
        <pc:spChg chg="add mod ord">
          <ac:chgData name="Kitazawa Masakiyo" userId="2bf3742da7ad8ecb" providerId="LiveId" clId="{D34DB1F4-2228-4866-B21B-DFFC0EBE9496}" dt="2023-01-10T04:51:06.402" v="3458" actId="14100"/>
          <ac:spMkLst>
            <pc:docMk/>
            <pc:sldMk cId="3613573423" sldId="522"/>
            <ac:spMk id="24" creationId="{F58026C6-C729-4D47-998C-5D16ABF042E7}"/>
          </ac:spMkLst>
        </pc:spChg>
        <pc:spChg chg="add mod ord">
          <ac:chgData name="Kitazawa Masakiyo" userId="2bf3742da7ad8ecb" providerId="LiveId" clId="{D34DB1F4-2228-4866-B21B-DFFC0EBE9496}" dt="2023-01-10T04:52:59.605" v="3652" actId="166"/>
          <ac:spMkLst>
            <pc:docMk/>
            <pc:sldMk cId="3613573423" sldId="522"/>
            <ac:spMk id="26" creationId="{DEE4B771-6E8B-44CA-9CD3-DE52D86B8ECC}"/>
          </ac:spMkLst>
        </pc:spChg>
        <pc:spChg chg="add mod">
          <ac:chgData name="Kitazawa Masakiyo" userId="2bf3742da7ad8ecb" providerId="LiveId" clId="{D34DB1F4-2228-4866-B21B-DFFC0EBE9496}" dt="2023-01-10T04:53:10.236" v="3656" actId="14100"/>
          <ac:spMkLst>
            <pc:docMk/>
            <pc:sldMk cId="3613573423" sldId="522"/>
            <ac:spMk id="27" creationId="{649FBA83-C5E7-4857-9367-486F3293D5C5}"/>
          </ac:spMkLst>
        </pc:spChg>
        <pc:picChg chg="add del">
          <ac:chgData name="Kitazawa Masakiyo" userId="2bf3742da7ad8ecb" providerId="LiveId" clId="{D34DB1F4-2228-4866-B21B-DFFC0EBE9496}" dt="2023-01-10T04:46:46.821" v="3347" actId="478"/>
          <ac:picMkLst>
            <pc:docMk/>
            <pc:sldMk cId="3613573423" sldId="522"/>
            <ac:picMk id="6" creationId="{60560F5D-D717-4FB9-BDD9-119CB9590C6A}"/>
          </ac:picMkLst>
        </pc:picChg>
        <pc:picChg chg="add mod">
          <ac:chgData name="Kitazawa Masakiyo" userId="2bf3742da7ad8ecb" providerId="LiveId" clId="{D34DB1F4-2228-4866-B21B-DFFC0EBE9496}" dt="2023-01-10T04:47:41.625" v="3361" actId="1076"/>
          <ac:picMkLst>
            <pc:docMk/>
            <pc:sldMk cId="3613573423" sldId="522"/>
            <ac:picMk id="8" creationId="{DEDF0C2B-C46A-4224-8E75-44E33E08B863}"/>
          </ac:picMkLst>
        </pc:picChg>
        <pc:picChg chg="add mod">
          <ac:chgData name="Kitazawa Masakiyo" userId="2bf3742da7ad8ecb" providerId="LiveId" clId="{D34DB1F4-2228-4866-B21B-DFFC0EBE9496}" dt="2023-01-10T04:47:45.149" v="3362" actId="1076"/>
          <ac:picMkLst>
            <pc:docMk/>
            <pc:sldMk cId="3613573423" sldId="522"/>
            <ac:picMk id="11" creationId="{F2441B0C-BDAE-4FB3-BDC5-A36861311AC4}"/>
          </ac:picMkLst>
        </pc:picChg>
        <pc:cxnChg chg="add mod">
          <ac:chgData name="Kitazawa Masakiyo" userId="2bf3742da7ad8ecb" providerId="LiveId" clId="{D34DB1F4-2228-4866-B21B-DFFC0EBE9496}" dt="2023-01-10T04:50:59.858" v="3456" actId="12"/>
          <ac:cxnSpMkLst>
            <pc:docMk/>
            <pc:sldMk cId="3613573423" sldId="522"/>
            <ac:cxnSpMk id="16" creationId="{1F11FCAF-D9B2-4BB0-9832-E23F72EB6B7C}"/>
          </ac:cxnSpMkLst>
        </pc:cxnChg>
        <pc:cxnChg chg="add mod">
          <ac:chgData name="Kitazawa Masakiyo" userId="2bf3742da7ad8ecb" providerId="LiveId" clId="{D34DB1F4-2228-4866-B21B-DFFC0EBE9496}" dt="2023-01-10T04:50:59.858" v="3456" actId="12"/>
          <ac:cxnSpMkLst>
            <pc:docMk/>
            <pc:sldMk cId="3613573423" sldId="522"/>
            <ac:cxnSpMk id="18" creationId="{418A9068-AAD9-40A7-946B-C3E3CFC1AC11}"/>
          </ac:cxnSpMkLst>
        </pc:cxnChg>
        <pc:cxnChg chg="add mod">
          <ac:chgData name="Kitazawa Masakiyo" userId="2bf3742da7ad8ecb" providerId="LiveId" clId="{D34DB1F4-2228-4866-B21B-DFFC0EBE9496}" dt="2023-01-10T04:50:59.858" v="3456" actId="12"/>
          <ac:cxnSpMkLst>
            <pc:docMk/>
            <pc:sldMk cId="3613573423" sldId="522"/>
            <ac:cxnSpMk id="20" creationId="{B4A9C315-1B2B-4A06-9BBC-E3BF871D7527}"/>
          </ac:cxnSpMkLst>
        </pc:cxnChg>
      </pc:sldChg>
      <pc:sldChg chg="modSp mod">
        <pc:chgData name="Kitazawa Masakiyo" userId="2bf3742da7ad8ecb" providerId="LiveId" clId="{D34DB1F4-2228-4866-B21B-DFFC0EBE9496}" dt="2023-01-10T05:07:54.085" v="3772" actId="14100"/>
        <pc:sldMkLst>
          <pc:docMk/>
          <pc:sldMk cId="4085806020" sldId="525"/>
        </pc:sldMkLst>
        <pc:spChg chg="mod">
          <ac:chgData name="Kitazawa Masakiyo" userId="2bf3742da7ad8ecb" providerId="LiveId" clId="{D34DB1F4-2228-4866-B21B-DFFC0EBE9496}" dt="2023-01-10T05:07:54.085" v="3772" actId="14100"/>
          <ac:spMkLst>
            <pc:docMk/>
            <pc:sldMk cId="4085806020" sldId="525"/>
            <ac:spMk id="3" creationId="{00000000-0000-0000-0000-000000000000}"/>
          </ac:spMkLst>
        </pc:spChg>
      </pc:sldChg>
      <pc:sldChg chg="new del">
        <pc:chgData name="Kitazawa Masakiyo" userId="2bf3742da7ad8ecb" providerId="LiveId" clId="{D34DB1F4-2228-4866-B21B-DFFC0EBE9496}" dt="2023-01-10T05:56:18.546" v="6033" actId="2696"/>
        <pc:sldMkLst>
          <pc:docMk/>
          <pc:sldMk cId="2079360273" sldId="526"/>
        </pc:sldMkLst>
      </pc:sldChg>
      <pc:sldChg chg="delSp del mod">
        <pc:chgData name="Kitazawa Masakiyo" userId="2bf3742da7ad8ecb" providerId="LiveId" clId="{D34DB1F4-2228-4866-B21B-DFFC0EBE9496}" dt="2023-01-10T05:56:15.619" v="6032" actId="2696"/>
        <pc:sldMkLst>
          <pc:docMk/>
          <pc:sldMk cId="2128282362" sldId="527"/>
        </pc:sldMkLst>
        <pc:spChg chg="del">
          <ac:chgData name="Kitazawa Masakiyo" userId="2bf3742da7ad8ecb" providerId="LiveId" clId="{D34DB1F4-2228-4866-B21B-DFFC0EBE9496}" dt="2023-01-10T05:53:41.561" v="5839" actId="21"/>
          <ac:spMkLst>
            <pc:docMk/>
            <pc:sldMk cId="2128282362" sldId="527"/>
            <ac:spMk id="21" creationId="{954FEDBE-07FA-4F5C-A83F-E7986D63A0C2}"/>
          </ac:spMkLst>
        </pc:spChg>
        <pc:spChg chg="del">
          <ac:chgData name="Kitazawa Masakiyo" userId="2bf3742da7ad8ecb" providerId="LiveId" clId="{D34DB1F4-2228-4866-B21B-DFFC0EBE9496}" dt="2023-01-10T05:53:41.561" v="5839" actId="21"/>
          <ac:spMkLst>
            <pc:docMk/>
            <pc:sldMk cId="2128282362" sldId="527"/>
            <ac:spMk id="24" creationId="{3E28F461-B47F-4DD1-B6AD-233314D9CE4D}"/>
          </ac:spMkLst>
        </pc:spChg>
        <pc:picChg chg="del">
          <ac:chgData name="Kitazawa Masakiyo" userId="2bf3742da7ad8ecb" providerId="LiveId" clId="{D34DB1F4-2228-4866-B21B-DFFC0EBE9496}" dt="2023-01-10T05:53:41.561" v="5839" actId="21"/>
          <ac:picMkLst>
            <pc:docMk/>
            <pc:sldMk cId="2128282362" sldId="527"/>
            <ac:picMk id="26" creationId="{E41D1B22-61AF-4886-8207-05F3D7102362}"/>
          </ac:picMkLst>
        </pc:picChg>
      </pc:sldChg>
      <pc:sldChg chg="addSp delSp modSp mod delAnim">
        <pc:chgData name="Kitazawa Masakiyo" userId="2bf3742da7ad8ecb" providerId="LiveId" clId="{D34DB1F4-2228-4866-B21B-DFFC0EBE9496}" dt="2023-01-10T06:47:31.150" v="6331" actId="1036"/>
        <pc:sldMkLst>
          <pc:docMk/>
          <pc:sldMk cId="1596154423" sldId="528"/>
        </pc:sldMkLst>
        <pc:spChg chg="mod">
          <ac:chgData name="Kitazawa Masakiyo" userId="2bf3742da7ad8ecb" providerId="LiveId" clId="{D34DB1F4-2228-4866-B21B-DFFC0EBE9496}" dt="2023-01-10T05:31:13.719" v="4764" actId="20577"/>
          <ac:spMkLst>
            <pc:docMk/>
            <pc:sldMk cId="1596154423" sldId="528"/>
            <ac:spMk id="2" creationId="{D3B3A2C2-0567-49AC-B349-566AAED4CA4B}"/>
          </ac:spMkLst>
        </pc:spChg>
        <pc:spChg chg="del">
          <ac:chgData name="Kitazawa Masakiyo" userId="2bf3742da7ad8ecb" providerId="LiveId" clId="{D34DB1F4-2228-4866-B21B-DFFC0EBE9496}" dt="2023-01-10T05:31:18.891" v="4765" actId="478"/>
          <ac:spMkLst>
            <pc:docMk/>
            <pc:sldMk cId="1596154423" sldId="528"/>
            <ac:spMk id="3" creationId="{ECA6A151-09BD-4D14-AFE3-D6FD15C69060}"/>
          </ac:spMkLst>
        </pc:spChg>
        <pc:spChg chg="del">
          <ac:chgData name="Kitazawa Masakiyo" userId="2bf3742da7ad8ecb" providerId="LiveId" clId="{D34DB1F4-2228-4866-B21B-DFFC0EBE9496}" dt="2023-01-10T05:31:18.891" v="4765" actId="478"/>
          <ac:spMkLst>
            <pc:docMk/>
            <pc:sldMk cId="1596154423" sldId="528"/>
            <ac:spMk id="7" creationId="{93F4481F-75FE-4650-9687-5AEE7B466F8C}"/>
          </ac:spMkLst>
        </pc:spChg>
        <pc:spChg chg="del">
          <ac:chgData name="Kitazawa Masakiyo" userId="2bf3742da7ad8ecb" providerId="LiveId" clId="{D34DB1F4-2228-4866-B21B-DFFC0EBE9496}" dt="2023-01-10T05:31:18.891" v="4765" actId="478"/>
          <ac:spMkLst>
            <pc:docMk/>
            <pc:sldMk cId="1596154423" sldId="528"/>
            <ac:spMk id="11" creationId="{08BB0955-6426-4022-AC78-BA9B6C758886}"/>
          </ac:spMkLst>
        </pc:spChg>
        <pc:spChg chg="del">
          <ac:chgData name="Kitazawa Masakiyo" userId="2bf3742da7ad8ecb" providerId="LiveId" clId="{D34DB1F4-2228-4866-B21B-DFFC0EBE9496}" dt="2023-01-10T05:31:18.891" v="4765" actId="478"/>
          <ac:spMkLst>
            <pc:docMk/>
            <pc:sldMk cId="1596154423" sldId="528"/>
            <ac:spMk id="14" creationId="{9F74B800-D181-4962-B6F6-FDB252295107}"/>
          </ac:spMkLst>
        </pc:spChg>
        <pc:spChg chg="del">
          <ac:chgData name="Kitazawa Masakiyo" userId="2bf3742da7ad8ecb" providerId="LiveId" clId="{D34DB1F4-2228-4866-B21B-DFFC0EBE9496}" dt="2023-01-10T05:31:18.891" v="4765" actId="478"/>
          <ac:spMkLst>
            <pc:docMk/>
            <pc:sldMk cId="1596154423" sldId="528"/>
            <ac:spMk id="15" creationId="{3979D1A6-9E5F-47AF-B6EB-114BF93E9C73}"/>
          </ac:spMkLst>
        </pc:spChg>
        <pc:spChg chg="del">
          <ac:chgData name="Kitazawa Masakiyo" userId="2bf3742da7ad8ecb" providerId="LiveId" clId="{D34DB1F4-2228-4866-B21B-DFFC0EBE9496}" dt="2023-01-10T05:31:18.891" v="4765" actId="478"/>
          <ac:spMkLst>
            <pc:docMk/>
            <pc:sldMk cId="1596154423" sldId="528"/>
            <ac:spMk id="20" creationId="{032FE622-B230-43AD-9D25-6F1276026C4A}"/>
          </ac:spMkLst>
        </pc:spChg>
        <pc:spChg chg="add mod">
          <ac:chgData name="Kitazawa Masakiyo" userId="2bf3742da7ad8ecb" providerId="LiveId" clId="{D34DB1F4-2228-4866-B21B-DFFC0EBE9496}" dt="2023-01-10T05:33:52.197" v="4805" actId="1076"/>
          <ac:spMkLst>
            <pc:docMk/>
            <pc:sldMk cId="1596154423" sldId="528"/>
            <ac:spMk id="21" creationId="{AAC87DCC-6CFD-4083-8089-1E31AD219F8B}"/>
          </ac:spMkLst>
        </pc:spChg>
        <pc:spChg chg="add del mod">
          <ac:chgData name="Kitazawa Masakiyo" userId="2bf3742da7ad8ecb" providerId="LiveId" clId="{D34DB1F4-2228-4866-B21B-DFFC0EBE9496}" dt="2023-01-10T05:33:47.358" v="4804" actId="478"/>
          <ac:spMkLst>
            <pc:docMk/>
            <pc:sldMk cId="1596154423" sldId="528"/>
            <ac:spMk id="24" creationId="{B1689AE7-FF03-4E62-8614-612CD607A39B}"/>
          </ac:spMkLst>
        </pc:spChg>
        <pc:spChg chg="add mod">
          <ac:chgData name="Kitazawa Masakiyo" userId="2bf3742da7ad8ecb" providerId="LiveId" clId="{D34DB1F4-2228-4866-B21B-DFFC0EBE9496}" dt="2023-01-10T05:33:26.430" v="4800" actId="207"/>
          <ac:spMkLst>
            <pc:docMk/>
            <pc:sldMk cId="1596154423" sldId="528"/>
            <ac:spMk id="25" creationId="{FAA154F8-2CBE-4E5D-8361-5E8902261DA5}"/>
          </ac:spMkLst>
        </pc:spChg>
        <pc:spChg chg="del">
          <ac:chgData name="Kitazawa Masakiyo" userId="2bf3742da7ad8ecb" providerId="LiveId" clId="{D34DB1F4-2228-4866-B21B-DFFC0EBE9496}" dt="2023-01-10T05:31:18.891" v="4765" actId="478"/>
          <ac:spMkLst>
            <pc:docMk/>
            <pc:sldMk cId="1596154423" sldId="528"/>
            <ac:spMk id="27" creationId="{1E385FCD-B261-4DCC-8628-E9C7CDC51F73}"/>
          </ac:spMkLst>
        </pc:spChg>
        <pc:spChg chg="add mod">
          <ac:chgData name="Kitazawa Masakiyo" userId="2bf3742da7ad8ecb" providerId="LiveId" clId="{D34DB1F4-2228-4866-B21B-DFFC0EBE9496}" dt="2023-01-10T05:33:41.148" v="4802" actId="14100"/>
          <ac:spMkLst>
            <pc:docMk/>
            <pc:sldMk cId="1596154423" sldId="528"/>
            <ac:spMk id="35" creationId="{6E8A951A-7CDC-47C6-84CF-7DD1FE7369FC}"/>
          </ac:spMkLst>
        </pc:spChg>
        <pc:spChg chg="add mod">
          <ac:chgData name="Kitazawa Masakiyo" userId="2bf3742da7ad8ecb" providerId="LiveId" clId="{D34DB1F4-2228-4866-B21B-DFFC0EBE9496}" dt="2023-01-10T05:33:26.430" v="4800" actId="207"/>
          <ac:spMkLst>
            <pc:docMk/>
            <pc:sldMk cId="1596154423" sldId="528"/>
            <ac:spMk id="36" creationId="{4152CA08-A026-44C9-A478-AF5828C91597}"/>
          </ac:spMkLst>
        </pc:spChg>
        <pc:spChg chg="add mod">
          <ac:chgData name="Kitazawa Masakiyo" userId="2bf3742da7ad8ecb" providerId="LiveId" clId="{D34DB1F4-2228-4866-B21B-DFFC0EBE9496}" dt="2023-01-10T05:33:33.496" v="4801" actId="13822"/>
          <ac:spMkLst>
            <pc:docMk/>
            <pc:sldMk cId="1596154423" sldId="528"/>
            <ac:spMk id="37" creationId="{50A5F150-A168-4F2F-A532-C34DDED9BD69}"/>
          </ac:spMkLst>
        </pc:spChg>
        <pc:grpChg chg="del">
          <ac:chgData name="Kitazawa Masakiyo" userId="2bf3742da7ad8ecb" providerId="LiveId" clId="{D34DB1F4-2228-4866-B21B-DFFC0EBE9496}" dt="2023-01-10T05:31:21.847" v="4766" actId="478"/>
          <ac:grpSpMkLst>
            <pc:docMk/>
            <pc:sldMk cId="1596154423" sldId="528"/>
            <ac:grpSpMk id="33" creationId="{80BB857E-253B-4C87-84B3-84E159540539}"/>
          </ac:grpSpMkLst>
        </pc:grpChg>
        <pc:picChg chg="del">
          <ac:chgData name="Kitazawa Masakiyo" userId="2bf3742da7ad8ecb" providerId="LiveId" clId="{D34DB1F4-2228-4866-B21B-DFFC0EBE9496}" dt="2023-01-10T05:31:18.891" v="4765" actId="478"/>
          <ac:picMkLst>
            <pc:docMk/>
            <pc:sldMk cId="1596154423" sldId="528"/>
            <ac:picMk id="5" creationId="{26D3B51E-2FA0-444B-9EE3-7679833E96FA}"/>
          </ac:picMkLst>
        </pc:picChg>
        <pc:picChg chg="add mod">
          <ac:chgData name="Kitazawa Masakiyo" userId="2bf3742da7ad8ecb" providerId="LiveId" clId="{D34DB1F4-2228-4866-B21B-DFFC0EBE9496}" dt="2023-01-10T05:32:55.794" v="4795" actId="1076"/>
          <ac:picMkLst>
            <pc:docMk/>
            <pc:sldMk cId="1596154423" sldId="528"/>
            <ac:picMk id="8" creationId="{BD51AD1E-6C55-4AB7-BBD2-719F451F0E15}"/>
          </ac:picMkLst>
        </pc:picChg>
        <pc:picChg chg="del">
          <ac:chgData name="Kitazawa Masakiyo" userId="2bf3742da7ad8ecb" providerId="LiveId" clId="{D34DB1F4-2228-4866-B21B-DFFC0EBE9496}" dt="2023-01-10T05:31:18.891" v="4765" actId="478"/>
          <ac:picMkLst>
            <pc:docMk/>
            <pc:sldMk cId="1596154423" sldId="528"/>
            <ac:picMk id="10" creationId="{06EFD951-046A-4DE5-9727-8B1F69D417E5}"/>
          </ac:picMkLst>
        </pc:picChg>
        <pc:picChg chg="add mod">
          <ac:chgData name="Kitazawa Masakiyo" userId="2bf3742da7ad8ecb" providerId="LiveId" clId="{D34DB1F4-2228-4866-B21B-DFFC0EBE9496}" dt="2023-01-10T05:32:58.757" v="4796" actId="1076"/>
          <ac:picMkLst>
            <pc:docMk/>
            <pc:sldMk cId="1596154423" sldId="528"/>
            <ac:picMk id="13" creationId="{A54E1225-DE44-4C98-8118-9AC1E67D263E}"/>
          </ac:picMkLst>
        </pc:picChg>
        <pc:picChg chg="add mod modCrop">
          <ac:chgData name="Kitazawa Masakiyo" userId="2bf3742da7ad8ecb" providerId="LiveId" clId="{D34DB1F4-2228-4866-B21B-DFFC0EBE9496}" dt="2023-01-10T06:47:31.150" v="6331" actId="1036"/>
          <ac:picMkLst>
            <pc:docMk/>
            <pc:sldMk cId="1596154423" sldId="528"/>
            <ac:picMk id="16" creationId="{DFF9D421-D452-4186-948F-6FC58CC27BBB}"/>
          </ac:picMkLst>
        </pc:picChg>
        <pc:picChg chg="add del mod">
          <ac:chgData name="Kitazawa Masakiyo" userId="2bf3742da7ad8ecb" providerId="LiveId" clId="{D34DB1F4-2228-4866-B21B-DFFC0EBE9496}" dt="2023-01-10T05:32:24.940" v="4779"/>
          <ac:picMkLst>
            <pc:docMk/>
            <pc:sldMk cId="1596154423" sldId="528"/>
            <ac:picMk id="22" creationId="{CED1D725-F7C2-4FF0-B57A-D4FF222F3A67}"/>
          </ac:picMkLst>
        </pc:picChg>
        <pc:picChg chg="add del mod">
          <ac:chgData name="Kitazawa Masakiyo" userId="2bf3742da7ad8ecb" providerId="LiveId" clId="{D34DB1F4-2228-4866-B21B-DFFC0EBE9496}" dt="2023-01-10T05:32:38.232" v="4791"/>
          <ac:picMkLst>
            <pc:docMk/>
            <pc:sldMk cId="1596154423" sldId="528"/>
            <ac:picMk id="23" creationId="{A00C9059-D1CE-43CD-A4E1-845B7478337E}"/>
          </ac:picMkLst>
        </pc:picChg>
        <pc:picChg chg="del">
          <ac:chgData name="Kitazawa Masakiyo" userId="2bf3742da7ad8ecb" providerId="LiveId" clId="{D34DB1F4-2228-4866-B21B-DFFC0EBE9496}" dt="2023-01-10T05:31:18.891" v="4765" actId="478"/>
          <ac:picMkLst>
            <pc:docMk/>
            <pc:sldMk cId="1596154423" sldId="528"/>
            <ac:picMk id="26" creationId="{FBC56F06-1FFD-4305-AEED-F359A843440C}"/>
          </ac:picMkLst>
        </pc:picChg>
        <pc:picChg chg="add mod">
          <ac:chgData name="Kitazawa Masakiyo" userId="2bf3742da7ad8ecb" providerId="LiveId" clId="{D34DB1F4-2228-4866-B21B-DFFC0EBE9496}" dt="2023-01-10T05:33:52.197" v="4805" actId="1076"/>
          <ac:picMkLst>
            <pc:docMk/>
            <pc:sldMk cId="1596154423" sldId="528"/>
            <ac:picMk id="34" creationId="{0762B255-A94C-4408-AF8F-E78D5A8E6547}"/>
          </ac:picMkLst>
        </pc:picChg>
        <pc:cxnChg chg="del">
          <ac:chgData name="Kitazawa Masakiyo" userId="2bf3742da7ad8ecb" providerId="LiveId" clId="{D34DB1F4-2228-4866-B21B-DFFC0EBE9496}" dt="2023-01-10T05:31:18.891" v="4765" actId="478"/>
          <ac:cxnSpMkLst>
            <pc:docMk/>
            <pc:sldMk cId="1596154423" sldId="528"/>
            <ac:cxnSpMk id="12" creationId="{CA980865-03CA-4759-968A-0615199825A4}"/>
          </ac:cxnSpMkLst>
        </pc:cxnChg>
      </pc:sldChg>
      <pc:sldChg chg="addSp delSp modSp new mod">
        <pc:chgData name="Kitazawa Masakiyo" userId="2bf3742da7ad8ecb" providerId="LiveId" clId="{D34DB1F4-2228-4866-B21B-DFFC0EBE9496}" dt="2023-01-10T06:48:35.171" v="6369" actId="113"/>
        <pc:sldMkLst>
          <pc:docMk/>
          <pc:sldMk cId="2556110070" sldId="529"/>
        </pc:sldMkLst>
        <pc:spChg chg="mod">
          <ac:chgData name="Kitazawa Masakiyo" userId="2bf3742da7ad8ecb" providerId="LiveId" clId="{D34DB1F4-2228-4866-B21B-DFFC0EBE9496}" dt="2023-01-10T05:36:26.792" v="4902" actId="6549"/>
          <ac:spMkLst>
            <pc:docMk/>
            <pc:sldMk cId="2556110070" sldId="529"/>
            <ac:spMk id="2" creationId="{38B6AAC3-461F-42E8-A5D2-0CA97A27F46D}"/>
          </ac:spMkLst>
        </pc:spChg>
        <pc:spChg chg="del">
          <ac:chgData name="Kitazawa Masakiyo" userId="2bf3742da7ad8ecb" providerId="LiveId" clId="{D34DB1F4-2228-4866-B21B-DFFC0EBE9496}" dt="2023-01-10T05:35:48.990" v="4832" actId="478"/>
          <ac:spMkLst>
            <pc:docMk/>
            <pc:sldMk cId="2556110070" sldId="529"/>
            <ac:spMk id="3" creationId="{F5D63224-421B-42D5-BB2B-86DF89E991C9}"/>
          </ac:spMkLst>
        </pc:spChg>
        <pc:spChg chg="add mod">
          <ac:chgData name="Kitazawa Masakiyo" userId="2bf3742da7ad8ecb" providerId="LiveId" clId="{D34DB1F4-2228-4866-B21B-DFFC0EBE9496}" dt="2023-01-10T06:48:35.171" v="6369" actId="113"/>
          <ac:spMkLst>
            <pc:docMk/>
            <pc:sldMk cId="2556110070" sldId="529"/>
            <ac:spMk id="5" creationId="{5A50A137-60FE-440B-A47F-D122A5E52161}"/>
          </ac:spMkLst>
        </pc:spChg>
        <pc:spChg chg="add del mod">
          <ac:chgData name="Kitazawa Masakiyo" userId="2bf3742da7ad8ecb" providerId="LiveId" clId="{D34DB1F4-2228-4866-B21B-DFFC0EBE9496}" dt="2023-01-10T05:41:17.124" v="5291" actId="21"/>
          <ac:spMkLst>
            <pc:docMk/>
            <pc:sldMk cId="2556110070" sldId="529"/>
            <ac:spMk id="11" creationId="{F4AFC102-439B-41EB-A8D3-1D4EFFFD3ABB}"/>
          </ac:spMkLst>
        </pc:spChg>
        <pc:spChg chg="add del mod">
          <ac:chgData name="Kitazawa Masakiyo" userId="2bf3742da7ad8ecb" providerId="LiveId" clId="{D34DB1F4-2228-4866-B21B-DFFC0EBE9496}" dt="2023-01-10T05:41:17.124" v="5291" actId="21"/>
          <ac:spMkLst>
            <pc:docMk/>
            <pc:sldMk cId="2556110070" sldId="529"/>
            <ac:spMk id="23" creationId="{7B6C5FBA-594F-4205-B2F8-0016C6BB19F9}"/>
          </ac:spMkLst>
        </pc:spChg>
        <pc:spChg chg="add del mod">
          <ac:chgData name="Kitazawa Masakiyo" userId="2bf3742da7ad8ecb" providerId="LiveId" clId="{D34DB1F4-2228-4866-B21B-DFFC0EBE9496}" dt="2023-01-10T05:41:17.124" v="5291" actId="21"/>
          <ac:spMkLst>
            <pc:docMk/>
            <pc:sldMk cId="2556110070" sldId="529"/>
            <ac:spMk id="38" creationId="{0FE7ED4F-8D31-4C58-8CBF-AB6FE151A931}"/>
          </ac:spMkLst>
        </pc:spChg>
        <pc:spChg chg="add del mod">
          <ac:chgData name="Kitazawa Masakiyo" userId="2bf3742da7ad8ecb" providerId="LiveId" clId="{D34DB1F4-2228-4866-B21B-DFFC0EBE9496}" dt="2023-01-10T05:41:17.124" v="5291" actId="21"/>
          <ac:spMkLst>
            <pc:docMk/>
            <pc:sldMk cId="2556110070" sldId="529"/>
            <ac:spMk id="39" creationId="{2E798A7C-96AB-4294-9C74-EC7DF5696727}"/>
          </ac:spMkLst>
        </pc:spChg>
        <pc:spChg chg="add del mod">
          <ac:chgData name="Kitazawa Masakiyo" userId="2bf3742da7ad8ecb" providerId="LiveId" clId="{D34DB1F4-2228-4866-B21B-DFFC0EBE9496}" dt="2023-01-10T05:41:17.124" v="5291" actId="21"/>
          <ac:spMkLst>
            <pc:docMk/>
            <pc:sldMk cId="2556110070" sldId="529"/>
            <ac:spMk id="40" creationId="{BFEBC413-8AAF-4D51-80D7-182E26E956E6}"/>
          </ac:spMkLst>
        </pc:spChg>
        <pc:spChg chg="add del mod">
          <ac:chgData name="Kitazawa Masakiyo" userId="2bf3742da7ad8ecb" providerId="LiveId" clId="{D34DB1F4-2228-4866-B21B-DFFC0EBE9496}" dt="2023-01-10T05:41:17.124" v="5291" actId="21"/>
          <ac:spMkLst>
            <pc:docMk/>
            <pc:sldMk cId="2556110070" sldId="529"/>
            <ac:spMk id="41" creationId="{0B3A9240-7544-4550-9DFA-A3DCEF7388A8}"/>
          </ac:spMkLst>
        </pc:spChg>
        <pc:spChg chg="add del mod">
          <ac:chgData name="Kitazawa Masakiyo" userId="2bf3742da7ad8ecb" providerId="LiveId" clId="{D34DB1F4-2228-4866-B21B-DFFC0EBE9496}" dt="2023-01-10T05:41:17.124" v="5291" actId="21"/>
          <ac:spMkLst>
            <pc:docMk/>
            <pc:sldMk cId="2556110070" sldId="529"/>
            <ac:spMk id="42" creationId="{B15CFC34-78C2-4887-BB95-131CD4279D8F}"/>
          </ac:spMkLst>
        </pc:spChg>
        <pc:spChg chg="add mod">
          <ac:chgData name="Kitazawa Masakiyo" userId="2bf3742da7ad8ecb" providerId="LiveId" clId="{D34DB1F4-2228-4866-B21B-DFFC0EBE9496}" dt="2023-01-10T05:48:49.572" v="5748" actId="1076"/>
          <ac:spMkLst>
            <pc:docMk/>
            <pc:sldMk cId="2556110070" sldId="529"/>
            <ac:spMk id="44" creationId="{E02787CB-3188-45FD-B055-B344522BF67C}"/>
          </ac:spMkLst>
        </pc:spChg>
        <pc:spChg chg="add mod">
          <ac:chgData name="Kitazawa Masakiyo" userId="2bf3742da7ad8ecb" providerId="LiveId" clId="{D34DB1F4-2228-4866-B21B-DFFC0EBE9496}" dt="2023-01-10T06:48:10.308" v="6365" actId="1076"/>
          <ac:spMkLst>
            <pc:docMk/>
            <pc:sldMk cId="2556110070" sldId="529"/>
            <ac:spMk id="45" creationId="{D4455527-233A-4BB7-B030-706370DDE4E3}"/>
          </ac:spMkLst>
        </pc:spChg>
        <pc:spChg chg="add mod">
          <ac:chgData name="Kitazawa Masakiyo" userId="2bf3742da7ad8ecb" providerId="LiveId" clId="{D34DB1F4-2228-4866-B21B-DFFC0EBE9496}" dt="2023-01-10T05:48:39.785" v="5746" actId="20577"/>
          <ac:spMkLst>
            <pc:docMk/>
            <pc:sldMk cId="2556110070" sldId="529"/>
            <ac:spMk id="46" creationId="{71D89212-AC99-49CF-B901-05432F72E5E1}"/>
          </ac:spMkLst>
        </pc:spChg>
        <pc:picChg chg="add del mod">
          <ac:chgData name="Kitazawa Masakiyo" userId="2bf3742da7ad8ecb" providerId="LiveId" clId="{D34DB1F4-2228-4866-B21B-DFFC0EBE9496}" dt="2023-01-10T05:41:17.124" v="5291" actId="21"/>
          <ac:picMkLst>
            <pc:docMk/>
            <pc:sldMk cId="2556110070" sldId="529"/>
            <ac:picMk id="6" creationId="{DBAF8B78-BDC1-423B-B429-6E4A1624F241}"/>
          </ac:picMkLst>
        </pc:picChg>
        <pc:picChg chg="add del mod">
          <ac:chgData name="Kitazawa Masakiyo" userId="2bf3742da7ad8ecb" providerId="LiveId" clId="{D34DB1F4-2228-4866-B21B-DFFC0EBE9496}" dt="2023-01-10T05:41:17.124" v="5291" actId="21"/>
          <ac:picMkLst>
            <pc:docMk/>
            <pc:sldMk cId="2556110070" sldId="529"/>
            <ac:picMk id="33" creationId="{919F3301-8C1A-43AD-AE1B-985980E8809D}"/>
          </ac:picMkLst>
        </pc:picChg>
        <pc:picChg chg="add del mod">
          <ac:chgData name="Kitazawa Masakiyo" userId="2bf3742da7ad8ecb" providerId="LiveId" clId="{D34DB1F4-2228-4866-B21B-DFFC0EBE9496}" dt="2023-01-10T05:41:17.124" v="5291" actId="21"/>
          <ac:picMkLst>
            <pc:docMk/>
            <pc:sldMk cId="2556110070" sldId="529"/>
            <ac:picMk id="34" creationId="{8B33F540-8613-42F5-8895-E8C1BF806BB0}"/>
          </ac:picMkLst>
        </pc:picChg>
        <pc:picChg chg="add del mod">
          <ac:chgData name="Kitazawa Masakiyo" userId="2bf3742da7ad8ecb" providerId="LiveId" clId="{D34DB1F4-2228-4866-B21B-DFFC0EBE9496}" dt="2023-01-10T05:41:17.124" v="5291" actId="21"/>
          <ac:picMkLst>
            <pc:docMk/>
            <pc:sldMk cId="2556110070" sldId="529"/>
            <ac:picMk id="35" creationId="{635C7DFA-41B4-472A-8FCC-58ACE3D0E8D6}"/>
          </ac:picMkLst>
        </pc:picChg>
        <pc:picChg chg="add del mod">
          <ac:chgData name="Kitazawa Masakiyo" userId="2bf3742da7ad8ecb" providerId="LiveId" clId="{D34DB1F4-2228-4866-B21B-DFFC0EBE9496}" dt="2023-01-10T05:41:17.124" v="5291" actId="21"/>
          <ac:picMkLst>
            <pc:docMk/>
            <pc:sldMk cId="2556110070" sldId="529"/>
            <ac:picMk id="36" creationId="{E5FB3169-5F34-4010-A1A7-9A3E0FD7D3BC}"/>
          </ac:picMkLst>
        </pc:picChg>
        <pc:picChg chg="add del mod">
          <ac:chgData name="Kitazawa Masakiyo" userId="2bf3742da7ad8ecb" providerId="LiveId" clId="{D34DB1F4-2228-4866-B21B-DFFC0EBE9496}" dt="2023-01-10T05:41:17.124" v="5291" actId="21"/>
          <ac:picMkLst>
            <pc:docMk/>
            <pc:sldMk cId="2556110070" sldId="529"/>
            <ac:picMk id="37" creationId="{C56436DF-3ED8-4C66-9944-043AB9FDDFFA}"/>
          </ac:picMkLst>
        </pc:picChg>
        <pc:picChg chg="add mod">
          <ac:chgData name="Kitazawa Masakiyo" userId="2bf3742da7ad8ecb" providerId="LiveId" clId="{D34DB1F4-2228-4866-B21B-DFFC0EBE9496}" dt="2023-01-10T05:48:52.946" v="5749" actId="1076"/>
          <ac:picMkLst>
            <pc:docMk/>
            <pc:sldMk cId="2556110070" sldId="529"/>
            <ac:picMk id="43" creationId="{7DCBF776-DB6C-4CBA-88BF-EC804355A411}"/>
          </ac:picMkLst>
        </pc:picChg>
        <pc:cxnChg chg="add del mod">
          <ac:chgData name="Kitazawa Masakiyo" userId="2bf3742da7ad8ecb" providerId="LiveId" clId="{D34DB1F4-2228-4866-B21B-DFFC0EBE9496}" dt="2023-01-10T05:41:17.124" v="5291" actId="21"/>
          <ac:cxnSpMkLst>
            <pc:docMk/>
            <pc:sldMk cId="2556110070" sldId="529"/>
            <ac:cxnSpMk id="7" creationId="{4CA25390-EA30-47E9-823D-BAC9ACC220F8}"/>
          </ac:cxnSpMkLst>
        </pc:cxnChg>
        <pc:cxnChg chg="add del mod">
          <ac:chgData name="Kitazawa Masakiyo" userId="2bf3742da7ad8ecb" providerId="LiveId" clId="{D34DB1F4-2228-4866-B21B-DFFC0EBE9496}" dt="2023-01-10T05:41:17.124" v="5291" actId="21"/>
          <ac:cxnSpMkLst>
            <pc:docMk/>
            <pc:sldMk cId="2556110070" sldId="529"/>
            <ac:cxnSpMk id="8" creationId="{D317C605-FC8A-4130-AFF7-F0DA3113A00D}"/>
          </ac:cxnSpMkLst>
        </pc:cxnChg>
        <pc:cxnChg chg="add del mod">
          <ac:chgData name="Kitazawa Masakiyo" userId="2bf3742da7ad8ecb" providerId="LiveId" clId="{D34DB1F4-2228-4866-B21B-DFFC0EBE9496}" dt="2023-01-10T05:41:17.124" v="5291" actId="21"/>
          <ac:cxnSpMkLst>
            <pc:docMk/>
            <pc:sldMk cId="2556110070" sldId="529"/>
            <ac:cxnSpMk id="9" creationId="{B1D1E86F-6297-4F9E-9F3A-876F129B3B4D}"/>
          </ac:cxnSpMkLst>
        </pc:cxnChg>
        <pc:cxnChg chg="add del mod">
          <ac:chgData name="Kitazawa Masakiyo" userId="2bf3742da7ad8ecb" providerId="LiveId" clId="{D34DB1F4-2228-4866-B21B-DFFC0EBE9496}" dt="2023-01-10T05:41:17.124" v="5291" actId="21"/>
          <ac:cxnSpMkLst>
            <pc:docMk/>
            <pc:sldMk cId="2556110070" sldId="529"/>
            <ac:cxnSpMk id="10" creationId="{53258B8D-F10E-4414-AB6D-8E2C2D75C75A}"/>
          </ac:cxnSpMkLst>
        </pc:cxnChg>
        <pc:cxnChg chg="add del mod">
          <ac:chgData name="Kitazawa Masakiyo" userId="2bf3742da7ad8ecb" providerId="LiveId" clId="{D34DB1F4-2228-4866-B21B-DFFC0EBE9496}" dt="2023-01-10T05:41:17.124" v="5291" actId="21"/>
          <ac:cxnSpMkLst>
            <pc:docMk/>
            <pc:sldMk cId="2556110070" sldId="529"/>
            <ac:cxnSpMk id="12" creationId="{0990E86C-7757-41B7-8D7D-A0EEEF63B2D1}"/>
          </ac:cxnSpMkLst>
        </pc:cxnChg>
        <pc:cxnChg chg="add del mod">
          <ac:chgData name="Kitazawa Masakiyo" userId="2bf3742da7ad8ecb" providerId="LiveId" clId="{D34DB1F4-2228-4866-B21B-DFFC0EBE9496}" dt="2023-01-10T05:41:17.124" v="5291" actId="21"/>
          <ac:cxnSpMkLst>
            <pc:docMk/>
            <pc:sldMk cId="2556110070" sldId="529"/>
            <ac:cxnSpMk id="13" creationId="{3B7A5597-87E1-4851-B531-DDA05EEEF9AC}"/>
          </ac:cxnSpMkLst>
        </pc:cxnChg>
        <pc:cxnChg chg="add del mod">
          <ac:chgData name="Kitazawa Masakiyo" userId="2bf3742da7ad8ecb" providerId="LiveId" clId="{D34DB1F4-2228-4866-B21B-DFFC0EBE9496}" dt="2023-01-10T05:41:17.124" v="5291" actId="21"/>
          <ac:cxnSpMkLst>
            <pc:docMk/>
            <pc:sldMk cId="2556110070" sldId="529"/>
            <ac:cxnSpMk id="14" creationId="{C3359B09-E749-4F32-A419-4F4D23EECC22}"/>
          </ac:cxnSpMkLst>
        </pc:cxnChg>
        <pc:cxnChg chg="add del mod">
          <ac:chgData name="Kitazawa Masakiyo" userId="2bf3742da7ad8ecb" providerId="LiveId" clId="{D34DB1F4-2228-4866-B21B-DFFC0EBE9496}" dt="2023-01-10T05:41:17.124" v="5291" actId="21"/>
          <ac:cxnSpMkLst>
            <pc:docMk/>
            <pc:sldMk cId="2556110070" sldId="529"/>
            <ac:cxnSpMk id="15" creationId="{5F9619B3-5928-4CED-95F5-9091A4783F00}"/>
          </ac:cxnSpMkLst>
        </pc:cxnChg>
        <pc:cxnChg chg="add del mod">
          <ac:chgData name="Kitazawa Masakiyo" userId="2bf3742da7ad8ecb" providerId="LiveId" clId="{D34DB1F4-2228-4866-B21B-DFFC0EBE9496}" dt="2023-01-10T05:41:17.124" v="5291" actId="21"/>
          <ac:cxnSpMkLst>
            <pc:docMk/>
            <pc:sldMk cId="2556110070" sldId="529"/>
            <ac:cxnSpMk id="16" creationId="{2B7F9E33-9959-408D-9C24-31B4D827F026}"/>
          </ac:cxnSpMkLst>
        </pc:cxnChg>
        <pc:cxnChg chg="add del mod">
          <ac:chgData name="Kitazawa Masakiyo" userId="2bf3742da7ad8ecb" providerId="LiveId" clId="{D34DB1F4-2228-4866-B21B-DFFC0EBE9496}" dt="2023-01-10T05:41:17.124" v="5291" actId="21"/>
          <ac:cxnSpMkLst>
            <pc:docMk/>
            <pc:sldMk cId="2556110070" sldId="529"/>
            <ac:cxnSpMk id="17" creationId="{1DC0D55D-5325-4BF9-B6CF-416EE397BF92}"/>
          </ac:cxnSpMkLst>
        </pc:cxnChg>
        <pc:cxnChg chg="add del mod">
          <ac:chgData name="Kitazawa Masakiyo" userId="2bf3742da7ad8ecb" providerId="LiveId" clId="{D34DB1F4-2228-4866-B21B-DFFC0EBE9496}" dt="2023-01-10T05:41:17.124" v="5291" actId="21"/>
          <ac:cxnSpMkLst>
            <pc:docMk/>
            <pc:sldMk cId="2556110070" sldId="529"/>
            <ac:cxnSpMk id="18" creationId="{4E916B6D-3F53-4A46-A067-9CECBA0DBAE6}"/>
          </ac:cxnSpMkLst>
        </pc:cxnChg>
        <pc:cxnChg chg="add del mod">
          <ac:chgData name="Kitazawa Masakiyo" userId="2bf3742da7ad8ecb" providerId="LiveId" clId="{D34DB1F4-2228-4866-B21B-DFFC0EBE9496}" dt="2023-01-10T05:41:17.124" v="5291" actId="21"/>
          <ac:cxnSpMkLst>
            <pc:docMk/>
            <pc:sldMk cId="2556110070" sldId="529"/>
            <ac:cxnSpMk id="19" creationId="{26F63773-867C-4031-B819-F273221BEC45}"/>
          </ac:cxnSpMkLst>
        </pc:cxnChg>
        <pc:cxnChg chg="add del mod">
          <ac:chgData name="Kitazawa Masakiyo" userId="2bf3742da7ad8ecb" providerId="LiveId" clId="{D34DB1F4-2228-4866-B21B-DFFC0EBE9496}" dt="2023-01-10T05:41:17.124" v="5291" actId="21"/>
          <ac:cxnSpMkLst>
            <pc:docMk/>
            <pc:sldMk cId="2556110070" sldId="529"/>
            <ac:cxnSpMk id="20" creationId="{79654817-0430-405A-8D7B-C1969C36410E}"/>
          </ac:cxnSpMkLst>
        </pc:cxnChg>
        <pc:cxnChg chg="add del mod">
          <ac:chgData name="Kitazawa Masakiyo" userId="2bf3742da7ad8ecb" providerId="LiveId" clId="{D34DB1F4-2228-4866-B21B-DFFC0EBE9496}" dt="2023-01-10T05:40:37.103" v="5216" actId="478"/>
          <ac:cxnSpMkLst>
            <pc:docMk/>
            <pc:sldMk cId="2556110070" sldId="529"/>
            <ac:cxnSpMk id="21" creationId="{3404D51E-6AF4-4AC6-B121-381DAA9EACFC}"/>
          </ac:cxnSpMkLst>
        </pc:cxnChg>
        <pc:cxnChg chg="add del mod">
          <ac:chgData name="Kitazawa Masakiyo" userId="2bf3742da7ad8ecb" providerId="LiveId" clId="{D34DB1F4-2228-4866-B21B-DFFC0EBE9496}" dt="2023-01-10T05:40:37.103" v="5216" actId="478"/>
          <ac:cxnSpMkLst>
            <pc:docMk/>
            <pc:sldMk cId="2556110070" sldId="529"/>
            <ac:cxnSpMk id="22" creationId="{B4980A1B-BFB9-4FB6-9EAE-DDFCC0911859}"/>
          </ac:cxnSpMkLst>
        </pc:cxnChg>
        <pc:cxnChg chg="add del mod">
          <ac:chgData name="Kitazawa Masakiyo" userId="2bf3742da7ad8ecb" providerId="LiveId" clId="{D34DB1F4-2228-4866-B21B-DFFC0EBE9496}" dt="2023-01-10T05:41:17.124" v="5291" actId="21"/>
          <ac:cxnSpMkLst>
            <pc:docMk/>
            <pc:sldMk cId="2556110070" sldId="529"/>
            <ac:cxnSpMk id="24" creationId="{5329C9BE-9C50-4B42-B203-079C1464CD8A}"/>
          </ac:cxnSpMkLst>
        </pc:cxnChg>
        <pc:cxnChg chg="add del mod">
          <ac:chgData name="Kitazawa Masakiyo" userId="2bf3742da7ad8ecb" providerId="LiveId" clId="{D34DB1F4-2228-4866-B21B-DFFC0EBE9496}" dt="2023-01-10T05:41:17.124" v="5291" actId="21"/>
          <ac:cxnSpMkLst>
            <pc:docMk/>
            <pc:sldMk cId="2556110070" sldId="529"/>
            <ac:cxnSpMk id="25" creationId="{9639060A-70EF-42FD-A193-6612CE672C0E}"/>
          </ac:cxnSpMkLst>
        </pc:cxnChg>
        <pc:cxnChg chg="add del mod">
          <ac:chgData name="Kitazawa Masakiyo" userId="2bf3742da7ad8ecb" providerId="LiveId" clId="{D34DB1F4-2228-4866-B21B-DFFC0EBE9496}" dt="2023-01-10T05:41:17.124" v="5291" actId="21"/>
          <ac:cxnSpMkLst>
            <pc:docMk/>
            <pc:sldMk cId="2556110070" sldId="529"/>
            <ac:cxnSpMk id="26" creationId="{F1FF064D-8097-40BE-B942-A055185EE7F0}"/>
          </ac:cxnSpMkLst>
        </pc:cxnChg>
        <pc:cxnChg chg="add del mod">
          <ac:chgData name="Kitazawa Masakiyo" userId="2bf3742da7ad8ecb" providerId="LiveId" clId="{D34DB1F4-2228-4866-B21B-DFFC0EBE9496}" dt="2023-01-10T05:41:17.124" v="5291" actId="21"/>
          <ac:cxnSpMkLst>
            <pc:docMk/>
            <pc:sldMk cId="2556110070" sldId="529"/>
            <ac:cxnSpMk id="27" creationId="{2C0FE2AF-8CA2-43EB-B37A-74D63DBA632A}"/>
          </ac:cxnSpMkLst>
        </pc:cxnChg>
        <pc:cxnChg chg="add del mod">
          <ac:chgData name="Kitazawa Masakiyo" userId="2bf3742da7ad8ecb" providerId="LiveId" clId="{D34DB1F4-2228-4866-B21B-DFFC0EBE9496}" dt="2023-01-10T05:41:17.124" v="5291" actId="21"/>
          <ac:cxnSpMkLst>
            <pc:docMk/>
            <pc:sldMk cId="2556110070" sldId="529"/>
            <ac:cxnSpMk id="28" creationId="{B47915DF-062F-46C7-8D18-79385BBE71AA}"/>
          </ac:cxnSpMkLst>
        </pc:cxnChg>
        <pc:cxnChg chg="add del mod">
          <ac:chgData name="Kitazawa Masakiyo" userId="2bf3742da7ad8ecb" providerId="LiveId" clId="{D34DB1F4-2228-4866-B21B-DFFC0EBE9496}" dt="2023-01-10T05:41:17.124" v="5291" actId="21"/>
          <ac:cxnSpMkLst>
            <pc:docMk/>
            <pc:sldMk cId="2556110070" sldId="529"/>
            <ac:cxnSpMk id="29" creationId="{4EE5E119-AF1B-4DCD-A5EE-ECE986A99341}"/>
          </ac:cxnSpMkLst>
        </pc:cxnChg>
        <pc:cxnChg chg="add del mod">
          <ac:chgData name="Kitazawa Masakiyo" userId="2bf3742da7ad8ecb" providerId="LiveId" clId="{D34DB1F4-2228-4866-B21B-DFFC0EBE9496}" dt="2023-01-10T05:41:17.124" v="5291" actId="21"/>
          <ac:cxnSpMkLst>
            <pc:docMk/>
            <pc:sldMk cId="2556110070" sldId="529"/>
            <ac:cxnSpMk id="30" creationId="{4D15DCBD-7210-4A15-BF67-4F0DE3B6FA72}"/>
          </ac:cxnSpMkLst>
        </pc:cxnChg>
        <pc:cxnChg chg="add del mod">
          <ac:chgData name="Kitazawa Masakiyo" userId="2bf3742da7ad8ecb" providerId="LiveId" clId="{D34DB1F4-2228-4866-B21B-DFFC0EBE9496}" dt="2023-01-10T05:40:23.914" v="5194" actId="478"/>
          <ac:cxnSpMkLst>
            <pc:docMk/>
            <pc:sldMk cId="2556110070" sldId="529"/>
            <ac:cxnSpMk id="31" creationId="{0584F86C-B6A1-476F-AF5B-DC2BCACEC0B6}"/>
          </ac:cxnSpMkLst>
        </pc:cxnChg>
        <pc:cxnChg chg="add del mod">
          <ac:chgData name="Kitazawa Masakiyo" userId="2bf3742da7ad8ecb" providerId="LiveId" clId="{D34DB1F4-2228-4866-B21B-DFFC0EBE9496}" dt="2023-01-10T05:40:24.984" v="5195" actId="478"/>
          <ac:cxnSpMkLst>
            <pc:docMk/>
            <pc:sldMk cId="2556110070" sldId="529"/>
            <ac:cxnSpMk id="32" creationId="{6AA6E8A5-0D9C-481F-8011-A3E95763763C}"/>
          </ac:cxnSpMkLst>
        </pc:cxnChg>
      </pc:sldChg>
      <pc:sldChg chg="addSp delSp modSp new mod">
        <pc:chgData name="Kitazawa Masakiyo" userId="2bf3742da7ad8ecb" providerId="LiveId" clId="{D34DB1F4-2228-4866-B21B-DFFC0EBE9496}" dt="2023-01-10T05:56:05.293" v="6031" actId="1076"/>
        <pc:sldMkLst>
          <pc:docMk/>
          <pc:sldMk cId="2383843599" sldId="530"/>
        </pc:sldMkLst>
        <pc:spChg chg="mod">
          <ac:chgData name="Kitazawa Masakiyo" userId="2bf3742da7ad8ecb" providerId="LiveId" clId="{D34DB1F4-2228-4866-B21B-DFFC0EBE9496}" dt="2023-01-10T05:43:04.563" v="5333" actId="20577"/>
          <ac:spMkLst>
            <pc:docMk/>
            <pc:sldMk cId="2383843599" sldId="530"/>
            <ac:spMk id="2" creationId="{D5A9BCC2-F3AF-4BE1-93B4-1739E2C88DA2}"/>
          </ac:spMkLst>
        </pc:spChg>
        <pc:spChg chg="del">
          <ac:chgData name="Kitazawa Masakiyo" userId="2bf3742da7ad8ecb" providerId="LiveId" clId="{D34DB1F4-2228-4866-B21B-DFFC0EBE9496}" dt="2023-01-10T05:43:08.221" v="5334" actId="478"/>
          <ac:spMkLst>
            <pc:docMk/>
            <pc:sldMk cId="2383843599" sldId="530"/>
            <ac:spMk id="3" creationId="{4D6C4FDD-ACAE-4B95-A949-913CBC66F3C9}"/>
          </ac:spMkLst>
        </pc:spChg>
        <pc:spChg chg="add mod">
          <ac:chgData name="Kitazawa Masakiyo" userId="2bf3742da7ad8ecb" providerId="LiveId" clId="{D34DB1F4-2228-4866-B21B-DFFC0EBE9496}" dt="2023-01-10T05:53:20.884" v="5838" actId="1076"/>
          <ac:spMkLst>
            <pc:docMk/>
            <pc:sldMk cId="2383843599" sldId="530"/>
            <ac:spMk id="7" creationId="{75DFAE1D-7664-44D2-BCC8-7698A9BD68A8}"/>
          </ac:spMkLst>
        </pc:spChg>
        <pc:spChg chg="add mod ord">
          <ac:chgData name="Kitazawa Masakiyo" userId="2bf3742da7ad8ecb" providerId="LiveId" clId="{D34DB1F4-2228-4866-B21B-DFFC0EBE9496}" dt="2023-01-10T05:53:06.866" v="5825" actId="14100"/>
          <ac:spMkLst>
            <pc:docMk/>
            <pc:sldMk cId="2383843599" sldId="530"/>
            <ac:spMk id="14" creationId="{C071C42B-6AED-43E8-BCEB-DE33153D3A0F}"/>
          </ac:spMkLst>
        </pc:spChg>
        <pc:spChg chg="add del mod">
          <ac:chgData name="Kitazawa Masakiyo" userId="2bf3742da7ad8ecb" providerId="LiveId" clId="{D34DB1F4-2228-4866-B21B-DFFC0EBE9496}" dt="2023-01-10T05:53:57.612" v="5844" actId="478"/>
          <ac:spMkLst>
            <pc:docMk/>
            <pc:sldMk cId="2383843599" sldId="530"/>
            <ac:spMk id="25" creationId="{216CB6CA-F34C-4FFF-8202-B2A3B19375FC}"/>
          </ac:spMkLst>
        </pc:spChg>
        <pc:spChg chg="add mod">
          <ac:chgData name="Kitazawa Masakiyo" userId="2bf3742da7ad8ecb" providerId="LiveId" clId="{D34DB1F4-2228-4866-B21B-DFFC0EBE9496}" dt="2023-01-10T05:56:05.293" v="6031" actId="1076"/>
          <ac:spMkLst>
            <pc:docMk/>
            <pc:sldMk cId="2383843599" sldId="530"/>
            <ac:spMk id="26" creationId="{75F8EE49-80B0-4665-AC7A-9FCAE100C68F}"/>
          </ac:spMkLst>
        </pc:spChg>
        <pc:spChg chg="add mod">
          <ac:chgData name="Kitazawa Masakiyo" userId="2bf3742da7ad8ecb" providerId="LiveId" clId="{D34DB1F4-2228-4866-B21B-DFFC0EBE9496}" dt="2023-01-10T05:55:59.901" v="6030" actId="1038"/>
          <ac:spMkLst>
            <pc:docMk/>
            <pc:sldMk cId="2383843599" sldId="530"/>
            <ac:spMk id="28" creationId="{DDD4C309-6948-4BB2-9D9E-A70A5015D6AE}"/>
          </ac:spMkLst>
        </pc:spChg>
        <pc:picChg chg="add mod">
          <ac:chgData name="Kitazawa Masakiyo" userId="2bf3742da7ad8ecb" providerId="LiveId" clId="{D34DB1F4-2228-4866-B21B-DFFC0EBE9496}" dt="2023-01-10T05:52:53.360" v="5822" actId="1076"/>
          <ac:picMkLst>
            <pc:docMk/>
            <pc:sldMk cId="2383843599" sldId="530"/>
            <ac:picMk id="5" creationId="{56C61655-43D8-4549-B425-019F989AD78F}"/>
          </ac:picMkLst>
        </pc:picChg>
        <pc:picChg chg="add del mod">
          <ac:chgData name="Kitazawa Masakiyo" userId="2bf3742da7ad8ecb" providerId="LiveId" clId="{D34DB1F4-2228-4866-B21B-DFFC0EBE9496}" dt="2023-01-10T05:44:05.580" v="5350"/>
          <ac:picMkLst>
            <pc:docMk/>
            <pc:sldMk cId="2383843599" sldId="530"/>
            <ac:picMk id="6" creationId="{BB493F48-EBEB-4878-B996-ABDDBC071274}"/>
          </ac:picMkLst>
        </pc:picChg>
        <pc:picChg chg="add del mod">
          <ac:chgData name="Kitazawa Masakiyo" userId="2bf3742da7ad8ecb" providerId="LiveId" clId="{D34DB1F4-2228-4866-B21B-DFFC0EBE9496}" dt="2023-01-10T05:52:06.293" v="5790"/>
          <ac:picMkLst>
            <pc:docMk/>
            <pc:sldMk cId="2383843599" sldId="530"/>
            <ac:picMk id="8" creationId="{CDFF305E-0733-4DDF-AB15-3B735DD3E08A}"/>
          </ac:picMkLst>
        </pc:picChg>
        <pc:picChg chg="add mod">
          <ac:chgData name="Kitazawa Masakiyo" userId="2bf3742da7ad8ecb" providerId="LiveId" clId="{D34DB1F4-2228-4866-B21B-DFFC0EBE9496}" dt="2023-01-10T05:52:53.360" v="5822" actId="1076"/>
          <ac:picMkLst>
            <pc:docMk/>
            <pc:sldMk cId="2383843599" sldId="530"/>
            <ac:picMk id="9" creationId="{016BB301-F498-4EBC-96E0-875098342C0B}"/>
          </ac:picMkLst>
        </pc:picChg>
        <pc:picChg chg="add del mod">
          <ac:chgData name="Kitazawa Masakiyo" userId="2bf3742da7ad8ecb" providerId="LiveId" clId="{D34DB1F4-2228-4866-B21B-DFFC0EBE9496}" dt="2023-01-10T05:44:41.295" v="5367"/>
          <ac:picMkLst>
            <pc:docMk/>
            <pc:sldMk cId="2383843599" sldId="530"/>
            <ac:picMk id="11" creationId="{E832233A-B7F5-4D22-9D14-B5B70FFBE3E3}"/>
          </ac:picMkLst>
        </pc:picChg>
        <pc:picChg chg="add del mod">
          <ac:chgData name="Kitazawa Masakiyo" userId="2bf3742da7ad8ecb" providerId="LiveId" clId="{D34DB1F4-2228-4866-B21B-DFFC0EBE9496}" dt="2023-01-10T05:51:36.521" v="5774"/>
          <ac:picMkLst>
            <pc:docMk/>
            <pc:sldMk cId="2383843599" sldId="530"/>
            <ac:picMk id="13" creationId="{27377FA8-925B-4176-8196-9BDF5B9602B2}"/>
          </ac:picMkLst>
        </pc:picChg>
        <pc:picChg chg="add mod">
          <ac:chgData name="Kitazawa Masakiyo" userId="2bf3742da7ad8ecb" providerId="LiveId" clId="{D34DB1F4-2228-4866-B21B-DFFC0EBE9496}" dt="2023-01-10T05:53:00.651" v="5824" actId="14100"/>
          <ac:picMkLst>
            <pc:docMk/>
            <pc:sldMk cId="2383843599" sldId="530"/>
            <ac:picMk id="16" creationId="{1C59A60C-27C9-4F93-A1B7-89530CC35EC7}"/>
          </ac:picMkLst>
        </pc:picChg>
        <pc:picChg chg="add del mod">
          <ac:chgData name="Kitazawa Masakiyo" userId="2bf3742da7ad8ecb" providerId="LiveId" clId="{D34DB1F4-2228-4866-B21B-DFFC0EBE9496}" dt="2023-01-10T05:52:34.698" v="5807"/>
          <ac:picMkLst>
            <pc:docMk/>
            <pc:sldMk cId="2383843599" sldId="530"/>
            <ac:picMk id="18" creationId="{2E5C7278-573D-49EA-91FE-AB0BDE2F3903}"/>
          </ac:picMkLst>
        </pc:picChg>
        <pc:picChg chg="add del mod">
          <ac:chgData name="Kitazawa Masakiyo" userId="2bf3742da7ad8ecb" providerId="LiveId" clId="{D34DB1F4-2228-4866-B21B-DFFC0EBE9496}" dt="2023-01-10T05:52:44.929" v="5820"/>
          <ac:picMkLst>
            <pc:docMk/>
            <pc:sldMk cId="2383843599" sldId="530"/>
            <ac:picMk id="20" creationId="{DBAE620C-0FCE-4084-A45F-4670A575E92F}"/>
          </ac:picMkLst>
        </pc:picChg>
        <pc:picChg chg="add mod">
          <ac:chgData name="Kitazawa Masakiyo" userId="2bf3742da7ad8ecb" providerId="LiveId" clId="{D34DB1F4-2228-4866-B21B-DFFC0EBE9496}" dt="2023-01-10T05:53:13.145" v="5836" actId="1036"/>
          <ac:picMkLst>
            <pc:docMk/>
            <pc:sldMk cId="2383843599" sldId="530"/>
            <ac:picMk id="22" creationId="{A2650318-EA13-4937-A2D4-77229FFBE7CF}"/>
          </ac:picMkLst>
        </pc:picChg>
        <pc:picChg chg="add mod">
          <ac:chgData name="Kitazawa Masakiyo" userId="2bf3742da7ad8ecb" providerId="LiveId" clId="{D34DB1F4-2228-4866-B21B-DFFC0EBE9496}" dt="2023-01-10T05:52:53.360" v="5822" actId="1076"/>
          <ac:picMkLst>
            <pc:docMk/>
            <pc:sldMk cId="2383843599" sldId="530"/>
            <ac:picMk id="24" creationId="{730E1F5F-1779-4ACE-83FA-92A7F264A77B}"/>
          </ac:picMkLst>
        </pc:picChg>
        <pc:picChg chg="add del mod">
          <ac:chgData name="Kitazawa Masakiyo" userId="2bf3742da7ad8ecb" providerId="LiveId" clId="{D34DB1F4-2228-4866-B21B-DFFC0EBE9496}" dt="2023-01-10T05:55:45.003" v="6011"/>
          <ac:picMkLst>
            <pc:docMk/>
            <pc:sldMk cId="2383843599" sldId="530"/>
            <ac:picMk id="27" creationId="{A7C6CBF8-5478-4FF2-B065-CC6650FEDC65}"/>
          </ac:picMkLst>
        </pc:picChg>
        <pc:picChg chg="add mod">
          <ac:chgData name="Kitazawa Masakiyo" userId="2bf3742da7ad8ecb" providerId="LiveId" clId="{D34DB1F4-2228-4866-B21B-DFFC0EBE9496}" dt="2023-01-10T05:55:50.292" v="6013" actId="1076"/>
          <ac:picMkLst>
            <pc:docMk/>
            <pc:sldMk cId="2383843599" sldId="530"/>
            <ac:picMk id="30" creationId="{EA97A242-1DC6-407D-8D02-79F0F20EA7A3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sak\Dropbox\phys_presentation\21\fi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6350" cap="rnd">
              <a:solidFill>
                <a:srgbClr val="FFFF00"/>
              </a:solidFill>
              <a:round/>
            </a:ln>
            <a:effectLst>
              <a:glow rad="38100">
                <a:schemeClr val="accent5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xVal>
            <c:numRef>
              <c:f>Sheet3!$A$1:$A$21</c:f>
              <c:numCache>
                <c:formatCode>General</c:formatCode>
                <c:ptCount val="21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</c:v>
                </c:pt>
                <c:pt idx="7">
                  <c:v>-3</c:v>
                </c:pt>
                <c:pt idx="8">
                  <c:v>-2</c:v>
                </c:pt>
                <c:pt idx="9">
                  <c:v>-1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</c:numCache>
            </c:numRef>
          </c:xVal>
          <c:yVal>
            <c:numRef>
              <c:f>Sheet3!$B$1:$B$21</c:f>
              <c:numCache>
                <c:formatCode>General</c:formatCode>
                <c:ptCount val="21"/>
                <c:pt idx="0">
                  <c:v>-1.22514845490862E-16</c:v>
                </c:pt>
                <c:pt idx="1">
                  <c:v>-0.30901699437494751</c:v>
                </c:pt>
                <c:pt idx="2">
                  <c:v>-0.58778525229247325</c:v>
                </c:pt>
                <c:pt idx="3">
                  <c:v>-0.80901699437494745</c:v>
                </c:pt>
                <c:pt idx="4">
                  <c:v>-0.95105651629515364</c:v>
                </c:pt>
                <c:pt idx="5">
                  <c:v>-1</c:v>
                </c:pt>
                <c:pt idx="6">
                  <c:v>-0.95105651629515353</c:v>
                </c:pt>
                <c:pt idx="7">
                  <c:v>-0.80901699437494745</c:v>
                </c:pt>
                <c:pt idx="8">
                  <c:v>-0.58778525229247314</c:v>
                </c:pt>
                <c:pt idx="9">
                  <c:v>-0.3090169943749474</c:v>
                </c:pt>
                <c:pt idx="10">
                  <c:v>0</c:v>
                </c:pt>
                <c:pt idx="11">
                  <c:v>0.3090169943749474</c:v>
                </c:pt>
                <c:pt idx="12">
                  <c:v>0.58778525229247314</c:v>
                </c:pt>
                <c:pt idx="13">
                  <c:v>0.80901699437494745</c:v>
                </c:pt>
                <c:pt idx="14">
                  <c:v>0.95105651629515353</c:v>
                </c:pt>
                <c:pt idx="15">
                  <c:v>1</c:v>
                </c:pt>
                <c:pt idx="16">
                  <c:v>0.95105651629515364</c:v>
                </c:pt>
                <c:pt idx="17">
                  <c:v>0.80901699437494745</c:v>
                </c:pt>
                <c:pt idx="18">
                  <c:v>0.58778525229247325</c:v>
                </c:pt>
                <c:pt idx="19">
                  <c:v>0.30901699437494751</c:v>
                </c:pt>
                <c:pt idx="20">
                  <c:v>1.22514845490862E-16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872-4149-8B5F-6DC721FF9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4575775"/>
        <c:axId val="534584095"/>
      </c:scatterChart>
      <c:valAx>
        <c:axId val="53457577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34584095"/>
        <c:crosses val="autoZero"/>
        <c:crossBetween val="midCat"/>
      </c:valAx>
      <c:valAx>
        <c:axId val="5345840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3457577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glow rad="63500">
        <a:schemeClr val="accent5">
          <a:satMod val="175000"/>
          <a:alpha val="40000"/>
        </a:schemeClr>
      </a:glow>
    </a:effectLst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6350" cap="rnd">
              <a:solidFill>
                <a:srgbClr val="FFFF00"/>
              </a:solidFill>
              <a:round/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xVal>
            <c:numRef>
              <c:f>Sheet3!$A$1:$A$21</c:f>
              <c:numCache>
                <c:formatCode>General</c:formatCode>
                <c:ptCount val="21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</c:v>
                </c:pt>
                <c:pt idx="7">
                  <c:v>-3</c:v>
                </c:pt>
                <c:pt idx="8">
                  <c:v>-2</c:v>
                </c:pt>
                <c:pt idx="9">
                  <c:v>-1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</c:numCache>
            </c:numRef>
          </c:xVal>
          <c:yVal>
            <c:numRef>
              <c:f>Sheet3!$B$1:$B$21</c:f>
              <c:numCache>
                <c:formatCode>General</c:formatCode>
                <c:ptCount val="21"/>
                <c:pt idx="0">
                  <c:v>1.22514845490862E-16</c:v>
                </c:pt>
                <c:pt idx="1">
                  <c:v>0.30901699437494751</c:v>
                </c:pt>
                <c:pt idx="2">
                  <c:v>0.58778525229247325</c:v>
                </c:pt>
                <c:pt idx="3">
                  <c:v>0.80901699437494745</c:v>
                </c:pt>
                <c:pt idx="4">
                  <c:v>0.95105651629515364</c:v>
                </c:pt>
                <c:pt idx="5">
                  <c:v>1</c:v>
                </c:pt>
                <c:pt idx="6">
                  <c:v>0.95105651629515353</c:v>
                </c:pt>
                <c:pt idx="7">
                  <c:v>0.80901699437494745</c:v>
                </c:pt>
                <c:pt idx="8">
                  <c:v>0.58778525229247314</c:v>
                </c:pt>
                <c:pt idx="9">
                  <c:v>0.3090169943749474</c:v>
                </c:pt>
                <c:pt idx="10">
                  <c:v>0</c:v>
                </c:pt>
                <c:pt idx="11">
                  <c:v>-0.3090169943749474</c:v>
                </c:pt>
                <c:pt idx="12">
                  <c:v>-0.58778525229247314</c:v>
                </c:pt>
                <c:pt idx="13">
                  <c:v>-0.80901699437494745</c:v>
                </c:pt>
                <c:pt idx="14">
                  <c:v>-0.95105651629515353</c:v>
                </c:pt>
                <c:pt idx="15">
                  <c:v>-1</c:v>
                </c:pt>
                <c:pt idx="16">
                  <c:v>-0.95105651629515364</c:v>
                </c:pt>
                <c:pt idx="17">
                  <c:v>-0.80901699437494745</c:v>
                </c:pt>
                <c:pt idx="18">
                  <c:v>-0.58778525229247325</c:v>
                </c:pt>
                <c:pt idx="19">
                  <c:v>-0.30901699437494751</c:v>
                </c:pt>
                <c:pt idx="20">
                  <c:v>-1.22514845490862E-16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7AA-4EA0-8307-D8486282CE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4575775"/>
        <c:axId val="534584095"/>
      </c:scatterChart>
      <c:valAx>
        <c:axId val="53457577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34584095"/>
        <c:crosses val="autoZero"/>
        <c:crossBetween val="midCat"/>
      </c:valAx>
      <c:valAx>
        <c:axId val="5345840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3457577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D9FDC-903F-4F1E-83C2-29AAF86D0162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F11F2-3F8B-4B66-AF29-B4F9CEDB56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77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3906-F51C-4100-8DFA-528C59429999}" type="datetime1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53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27EB-4E94-4315-B233-03C0AAB5CF8F}" type="datetime1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0793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BF01-2A30-445F-AA8B-78DD65ACC8D3}" type="datetime1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840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7FFE9-091B-4A59-8B96-68CBA24736C3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2023/1/10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303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082AB4-7721-462B-829F-73CB6BF7CB5C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2023/1/10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80797"/>
            <a:ext cx="2057400" cy="365125"/>
          </a:xfrm>
        </p:spPr>
        <p:txBody>
          <a:bodyPr/>
          <a:lstStyle>
            <a:lvl1pPr algn="l">
              <a:defRPr sz="6000" b="1">
                <a:solidFill>
                  <a:schemeClr val="tx1">
                    <a:alpha val="50000"/>
                  </a:schemeClr>
                </a:solidFill>
                <a:latin typeface="Arial Black" panose="020B0A04020102020204" pitchFamily="34" charset="0"/>
                <a:ea typeface="+mn-ea"/>
              </a:defRPr>
            </a:lvl1pPr>
          </a:lstStyle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3934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8AF66-8FA8-4BE6-B1DB-86463CDAAC53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2023/1/10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427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D01B1-C391-4068-8772-D193B50E00E1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2023/1/10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55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5B8C9-815F-4736-9CB3-AD963069018A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2023/1/10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784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A28CF-4DC4-40F3-83E4-3D7ECF3E92C0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2023/1/10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947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CE54F-6F97-4485-ADD8-721F1487058E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2023/1/10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319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0257-05D9-4831-8F4F-776905E9B9A1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2023/1/10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91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B66C-31AB-4458-BAD2-0A318E7AB111}" type="datetime1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476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D58F88-E27C-4B17-A3B2-37BBE29B6EB6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2023/1/10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381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9CAA4-D423-49B9-B1A0-429F084CA1DB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2023/1/10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972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226C6-7144-463D-A0A6-6A0AD65D433C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2023/1/10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849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497148-F8DD-47A7-BE9F-9F4AB3412681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2023/1/10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1234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247FEA-3908-4F66-A819-CB744C5861B0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2023/1/10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313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D4C60-0F7B-49A7-A0B3-8F247E8EA60C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2023/1/10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036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3646F-5C49-4AF9-A464-CE3CD4AAE252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2023/1/10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067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2D1106-19ED-41C4-B68C-8083E1611C2F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2023/1/10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989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E6A89-FB9D-4717-B90D-85115333EFD7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2023/1/10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7615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1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151C-5DB6-4FED-9E91-31E6DA829537}" type="datetime1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3452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780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059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978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783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852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366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472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914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423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9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8F9E-1696-44BF-88E9-EDA97287EE4C}" type="datetime1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45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E952-FD5B-43FB-9F96-C5641F37F764}" type="datetime1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68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47EA-4295-445F-919B-82F0E70E409D}" type="datetime1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76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5EB7-042D-4B5B-BA0C-31CDEF4C7C83}" type="datetime1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499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53E9-B347-4AA0-A88B-99967CA3A822}" type="datetime1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61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BD29-B876-4C4D-BDBA-1D4D8BCB2005}" type="datetime1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41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62BA6-98A7-4192-A0E3-76CC9C9C67A9}" type="datetime1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41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10D21A-32F4-4AC6-B268-C3FF3C99F8E2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2023/1/10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086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73529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4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170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1.png"/><Relationship Id="rId7" Type="http://schemas.openxmlformats.org/officeDocument/2006/relationships/image" Target="../media/image6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2.png"/><Relationship Id="rId9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1.png"/><Relationship Id="rId7" Type="http://schemas.openxmlformats.org/officeDocument/2006/relationships/image" Target="../media/image6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emf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emf"/><Relationship Id="rId3" Type="http://schemas.openxmlformats.org/officeDocument/2006/relationships/image" Target="../media/image101.png"/><Relationship Id="rId7" Type="http://schemas.openxmlformats.org/officeDocument/2006/relationships/image" Target="../media/image105.emf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4.emf"/><Relationship Id="rId5" Type="http://schemas.openxmlformats.org/officeDocument/2006/relationships/image" Target="../media/image103.emf"/><Relationship Id="rId4" Type="http://schemas.openxmlformats.org/officeDocument/2006/relationships/image" Target="../media/image102.png"/><Relationship Id="rId9" Type="http://schemas.openxmlformats.org/officeDocument/2006/relationships/image" Target="../media/image10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7.png"/><Relationship Id="rId4" Type="http://schemas.openxmlformats.org/officeDocument/2006/relationships/image" Target="../media/image11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0" Type="http://schemas.openxmlformats.org/officeDocument/2006/relationships/image" Target="../media/image126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7" Type="http://schemas.openxmlformats.org/officeDocument/2006/relationships/image" Target="../media/image132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4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7" Type="http://schemas.openxmlformats.org/officeDocument/2006/relationships/image" Target="../media/image133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16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50.emf"/><Relationship Id="rId7" Type="http://schemas.openxmlformats.org/officeDocument/2006/relationships/image" Target="../media/image154.png"/><Relationship Id="rId2" Type="http://schemas.openxmlformats.org/officeDocument/2006/relationships/image" Target="../media/image14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5.png"/><Relationship Id="rId5" Type="http://schemas.openxmlformats.org/officeDocument/2006/relationships/image" Target="../media/image133.emf"/><Relationship Id="rId4" Type="http://schemas.openxmlformats.org/officeDocument/2006/relationships/image" Target="../media/image15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emf"/><Relationship Id="rId2" Type="http://schemas.openxmlformats.org/officeDocument/2006/relationships/image" Target="../media/image156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5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emf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62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1.png"/><Relationship Id="rId5" Type="http://schemas.openxmlformats.org/officeDocument/2006/relationships/image" Target="../media/image127.png"/><Relationship Id="rId4" Type="http://schemas.openxmlformats.org/officeDocument/2006/relationships/image" Target="../media/image12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emf"/><Relationship Id="rId2" Type="http://schemas.openxmlformats.org/officeDocument/2006/relationships/image" Target="../media/image163.emf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6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7.png"/><Relationship Id="rId5" Type="http://schemas.openxmlformats.org/officeDocument/2006/relationships/image" Target="../media/image105.png"/><Relationship Id="rId4" Type="http://schemas.openxmlformats.org/officeDocument/2006/relationships/image" Target="../media/image166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emf"/><Relationship Id="rId3" Type="http://schemas.openxmlformats.org/officeDocument/2006/relationships/image" Target="../media/image168.emf"/><Relationship Id="rId7" Type="http://schemas.openxmlformats.org/officeDocument/2006/relationships/image" Target="../media/image172.png"/><Relationship Id="rId2" Type="http://schemas.openxmlformats.org/officeDocument/2006/relationships/image" Target="../media/image16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1.png"/><Relationship Id="rId5" Type="http://schemas.openxmlformats.org/officeDocument/2006/relationships/image" Target="../media/image167.png"/><Relationship Id="rId4" Type="http://schemas.openxmlformats.org/officeDocument/2006/relationships/image" Target="../media/image169.emf"/><Relationship Id="rId9" Type="http://schemas.openxmlformats.org/officeDocument/2006/relationships/image" Target="../media/image174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3" Type="http://schemas.openxmlformats.org/officeDocument/2006/relationships/image" Target="../media/image176.png"/><Relationship Id="rId7" Type="http://schemas.openxmlformats.org/officeDocument/2006/relationships/image" Target="../media/image178.png"/><Relationship Id="rId2" Type="http://schemas.openxmlformats.org/officeDocument/2006/relationships/image" Target="../media/image17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8.png"/><Relationship Id="rId4" Type="http://schemas.openxmlformats.org/officeDocument/2006/relationships/image" Target="../media/image17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1.png"/><Relationship Id="rId4" Type="http://schemas.openxmlformats.org/officeDocument/2006/relationships/image" Target="../media/image18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5.png"/><Relationship Id="rId4" Type="http://schemas.openxmlformats.org/officeDocument/2006/relationships/image" Target="../media/image18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8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image" Target="../media/image190.png"/><Relationship Id="rId7" Type="http://schemas.openxmlformats.org/officeDocument/2006/relationships/image" Target="../media/image194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3.png"/><Relationship Id="rId5" Type="http://schemas.openxmlformats.org/officeDocument/2006/relationships/image" Target="../media/image192.emf"/><Relationship Id="rId4" Type="http://schemas.openxmlformats.org/officeDocument/2006/relationships/image" Target="../media/image191.png"/><Relationship Id="rId9" Type="http://schemas.openxmlformats.org/officeDocument/2006/relationships/image" Target="../media/image19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emf"/><Relationship Id="rId4" Type="http://schemas.openxmlformats.org/officeDocument/2006/relationships/image" Target="../media/image189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3" Type="http://schemas.openxmlformats.org/officeDocument/2006/relationships/image" Target="../media/image198.png"/><Relationship Id="rId7" Type="http://schemas.openxmlformats.org/officeDocument/2006/relationships/image" Target="../media/image202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1.png"/><Relationship Id="rId11" Type="http://schemas.openxmlformats.org/officeDocument/2006/relationships/image" Target="../media/image207.png"/><Relationship Id="rId5" Type="http://schemas.openxmlformats.org/officeDocument/2006/relationships/image" Target="../media/image200.png"/><Relationship Id="rId10" Type="http://schemas.openxmlformats.org/officeDocument/2006/relationships/image" Target="../media/image206.png"/><Relationship Id="rId4" Type="http://schemas.openxmlformats.org/officeDocument/2006/relationships/image" Target="../media/image199.png"/><Relationship Id="rId9" Type="http://schemas.openxmlformats.org/officeDocument/2006/relationships/image" Target="../media/image205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emf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214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3.png"/><Relationship Id="rId5" Type="http://schemas.openxmlformats.org/officeDocument/2006/relationships/image" Target="../media/image212.png"/><Relationship Id="rId4" Type="http://schemas.openxmlformats.org/officeDocument/2006/relationships/image" Target="../media/image2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emf"/><Relationship Id="rId2" Type="http://schemas.openxmlformats.org/officeDocument/2006/relationships/image" Target="../media/image215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0.png"/><Relationship Id="rId5" Type="http://schemas.openxmlformats.org/officeDocument/2006/relationships/image" Target="../media/image219.png"/><Relationship Id="rId4" Type="http://schemas.openxmlformats.org/officeDocument/2006/relationships/image" Target="../media/image19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emf"/><Relationship Id="rId2" Type="http://schemas.openxmlformats.org/officeDocument/2006/relationships/image" Target="../media/image215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4.png"/><Relationship Id="rId4" Type="http://schemas.openxmlformats.org/officeDocument/2006/relationships/image" Target="../media/image22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emf"/><Relationship Id="rId2" Type="http://schemas.openxmlformats.org/officeDocument/2006/relationships/image" Target="../media/image22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EC12F87D-CBDA-43E5-A5EE-127F0A376804}"/>
              </a:ext>
            </a:extLst>
          </p:cNvPr>
          <p:cNvGrpSpPr>
            <a:grpSpLocks noChangeAspect="1"/>
          </p:cNvGrpSpPr>
          <p:nvPr/>
        </p:nvGrpSpPr>
        <p:grpSpPr>
          <a:xfrm>
            <a:off x="214008" y="-345342"/>
            <a:ext cx="3083669" cy="6784923"/>
            <a:chOff x="4766553" y="-16333"/>
            <a:chExt cx="3062870" cy="6739158"/>
          </a:xfrm>
          <a:scene3d>
            <a:camera prst="perspectiveHeroicExtremeRightFacing" fov="7200000">
              <a:rot lat="21180000" lon="19800000" rev="300000"/>
            </a:camera>
            <a:lightRig rig="chilly" dir="t"/>
          </a:scene3d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0D835B62-2976-48FF-A508-3065851590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0231"/>
            <a:stretch/>
          </p:blipFill>
          <p:spPr>
            <a:xfrm>
              <a:off x="4766553" y="2316812"/>
              <a:ext cx="3062870" cy="2075168"/>
            </a:xfrm>
            <a:prstGeom prst="rect">
              <a:avLst/>
            </a:prstGeom>
            <a:sp3d prstMaterial="translucentPowder"/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38B008A5-32DE-43B1-BFD3-0E858B5F7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6553" y="4459182"/>
              <a:ext cx="3062870" cy="2263643"/>
            </a:xfrm>
            <a:prstGeom prst="rect">
              <a:avLst/>
            </a:prstGeom>
            <a:sp3d prstMaterial="translucentPowder"/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482B440C-1C9D-41C7-AE70-E8289D361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6553" y="-16333"/>
              <a:ext cx="3062870" cy="2295884"/>
            </a:xfrm>
            <a:prstGeom prst="rect">
              <a:avLst/>
            </a:prstGeom>
            <a:sp3d prstMaterial="translucentPowder"/>
          </p:spPr>
        </p:pic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57350" y="1392582"/>
            <a:ext cx="6858000" cy="1194650"/>
          </a:xfrm>
        </p:spPr>
        <p:txBody>
          <a:bodyPr>
            <a:noAutofit/>
          </a:bodyPr>
          <a:lstStyle/>
          <a:p>
            <a:r>
              <a:rPr lang="en-US" altLang="ja-JP" sz="4000" b="1" dirty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Exploring</a:t>
            </a:r>
            <a:br>
              <a:rPr lang="en-US" altLang="ja-JP" sz="4000" b="1" dirty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</a:br>
            <a:r>
              <a:rPr lang="en-US" altLang="ja-JP" sz="4800" b="1" dirty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 Strongly-Interacting Systems</a:t>
            </a:r>
            <a:br>
              <a:rPr lang="en-US" altLang="ja-JP" sz="4800" b="1" dirty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</a:br>
            <a:r>
              <a:rPr lang="en-US" altLang="ja-JP" sz="4000" b="1" dirty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with </a:t>
            </a:r>
            <a:r>
              <a:rPr lang="en-US" altLang="ja-JP" sz="4800" b="1" dirty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Energy-Momentum Tensor</a:t>
            </a:r>
            <a:endParaRPr kumimoji="1" lang="ja-JP" altLang="en-US" sz="800" dirty="0">
              <a:effectLst>
                <a:glow rad="114300">
                  <a:srgbClr val="1A6382">
                    <a:alpha val="60000"/>
                  </a:srgbClr>
                </a:glow>
                <a:outerShdw blurRad="469900" dist="342900" dir="5400000" sy="-20000" rotWithShape="0">
                  <a:prstClr val="black">
                    <a:alpha val="66000"/>
                  </a:prst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74767" y="4210381"/>
            <a:ext cx="6858000" cy="618523"/>
          </a:xfrm>
        </p:spPr>
        <p:txBody>
          <a:bodyPr>
            <a:noAutofit/>
          </a:bodyPr>
          <a:lstStyle/>
          <a:p>
            <a:r>
              <a:rPr lang="en-US" altLang="ja-JP" sz="3600" b="1" dirty="0"/>
              <a:t>Masakiyo Kitazawa</a:t>
            </a:r>
            <a:endParaRPr kumimoji="1" lang="en-US" altLang="ja-JP" sz="3600" b="1" dirty="0"/>
          </a:p>
          <a:p>
            <a:r>
              <a:rPr lang="en-US" altLang="ja-JP" sz="3200" dirty="0"/>
              <a:t>(YITP)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96932" y="168948"/>
            <a:ext cx="3969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ja-JP" sz="1600" dirty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YITP Colloquium, YITP, Kyoto, 2023/01/10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130062" y="5067707"/>
            <a:ext cx="54086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dirty="0"/>
              <a:t>MK, </a:t>
            </a:r>
            <a:r>
              <a:rPr lang="en-US" altLang="ja-JP" dirty="0" err="1"/>
              <a:t>Mogliacci</a:t>
            </a:r>
            <a:r>
              <a:rPr lang="en-US" altLang="ja-JP" dirty="0"/>
              <a:t>, Kolbe,</a:t>
            </a:r>
            <a:r>
              <a:rPr lang="ja-JP" altLang="en-US" dirty="0"/>
              <a:t> </a:t>
            </a:r>
            <a:r>
              <a:rPr lang="en-US" altLang="ja-JP" dirty="0"/>
              <a:t>Horowitz, PRD</a:t>
            </a:r>
            <a:r>
              <a:rPr lang="en-US" altLang="ja-JP" b="1" dirty="0"/>
              <a:t>99</a:t>
            </a:r>
            <a:r>
              <a:rPr lang="en-US" altLang="ja-JP" dirty="0"/>
              <a:t>, 094507 (2019)</a:t>
            </a:r>
          </a:p>
          <a:p>
            <a:pPr algn="r"/>
            <a:r>
              <a:rPr lang="en-US" altLang="ja-JP" dirty="0" err="1"/>
              <a:t>FlowQCD</a:t>
            </a:r>
            <a:r>
              <a:rPr lang="en-US" altLang="ja-JP" dirty="0"/>
              <a:t>, PLB</a:t>
            </a:r>
            <a:r>
              <a:rPr lang="en-US" altLang="ja-JP" b="1" dirty="0"/>
              <a:t>789</a:t>
            </a:r>
            <a:r>
              <a:rPr lang="en-US" altLang="ja-JP" dirty="0"/>
              <a:t>, 210 (2019)</a:t>
            </a:r>
          </a:p>
          <a:p>
            <a:pPr algn="r"/>
            <a:r>
              <a:rPr lang="en-US" altLang="ja-JP" dirty="0" err="1"/>
              <a:t>Yanagihara</a:t>
            </a:r>
            <a:r>
              <a:rPr lang="en-US" altLang="ja-JP" dirty="0"/>
              <a:t>, MK, PTEP</a:t>
            </a:r>
            <a:r>
              <a:rPr lang="en-US" altLang="ja-JP" b="1" dirty="0"/>
              <a:t>2019</a:t>
            </a:r>
            <a:r>
              <a:rPr lang="en-US" altLang="ja-JP" dirty="0"/>
              <a:t>, 093B02 (2019)</a:t>
            </a:r>
          </a:p>
          <a:p>
            <a:pPr algn="r"/>
            <a:r>
              <a:rPr lang="en-US" altLang="ja-JP" dirty="0" err="1"/>
              <a:t>FlowQCD</a:t>
            </a:r>
            <a:r>
              <a:rPr lang="en-US" altLang="ja-JP" dirty="0"/>
              <a:t>, PRD</a:t>
            </a:r>
            <a:r>
              <a:rPr lang="en-US" altLang="ja-JP" b="1" dirty="0"/>
              <a:t>102</a:t>
            </a:r>
            <a:r>
              <a:rPr lang="en-US" altLang="ja-JP" dirty="0"/>
              <a:t>, 114522 (2020)</a:t>
            </a:r>
          </a:p>
          <a:p>
            <a:pPr algn="r"/>
            <a:r>
              <a:rPr lang="en-US" altLang="ja-JP" dirty="0" err="1"/>
              <a:t>Suenaga</a:t>
            </a:r>
            <a:r>
              <a:rPr lang="en-US" altLang="ja-JP" dirty="0"/>
              <a:t>, MK, 2210.09363</a:t>
            </a:r>
          </a:p>
          <a:p>
            <a:pPr algn="r"/>
            <a:r>
              <a:rPr lang="en-US" altLang="ja-JP" dirty="0"/>
              <a:t>Ito, MK, to appear</a:t>
            </a:r>
          </a:p>
        </p:txBody>
      </p:sp>
    </p:spTree>
    <p:extLst>
      <p:ext uri="{BB962C8B-B14F-4D97-AF65-F5344CB8AC3E}">
        <p14:creationId xmlns:p14="http://schemas.microsoft.com/office/powerpoint/2010/main" val="1851464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乗算記号 18"/>
          <p:cNvSpPr>
            <a:spLocks noChangeAspect="1"/>
          </p:cNvSpPr>
          <p:nvPr/>
        </p:nvSpPr>
        <p:spPr>
          <a:xfrm>
            <a:off x="4741779" y="2301985"/>
            <a:ext cx="3108960" cy="2957844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8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390" y="2881210"/>
            <a:ext cx="1779542" cy="171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F_{\mu\nu}=&#10;\end{align*}&lt;/body&gt;&#10;  &lt;fcolor&gt;FFFFFFFF&lt;/fcolor&gt;&#10;  &lt;bcolor&gt;FFFFFFFF&lt;/bcolor&gt;&#10;  &lt;transparent&gt;True&lt;/transparent&gt;&#10;  &lt;resolution&gt;1800&lt;/resolution&gt;&#10;  &lt;imageh&gt;244&lt;/imageh&gt;&#10;  &lt;imagew&gt;645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573" y="4032759"/>
            <a:ext cx="846735" cy="320315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T_{\mu\nu} = F_{\mu\rho}F_{\nu\rho} - \frac14 \delta_{\mu\nu} FF&#10;\end{align*}&lt;/body&gt;&#10;  &lt;fcolor&gt;FFFFFFFF&lt;/fcolor&gt;&#10;  &lt;bcolor&gt;FFFFFFFF&lt;/bcolor&gt;&#10;  &lt;transparent&gt;True&lt;/transparent&gt;&#10;  &lt;resolution&gt;1800&lt;/resolution&gt;&#10;  &lt;imageh&gt;505&lt;/imageh&gt;&#10;  &lt;imagew&gt;2727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460" y="3032598"/>
            <a:ext cx="3368490" cy="623794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0BD23CF6-F92F-4271-AB54-747DDADC7924}"/>
              </a:ext>
            </a:extLst>
          </p:cNvPr>
          <p:cNvGrpSpPr>
            <a:grpSpLocks noChangeAspect="1"/>
          </p:cNvGrpSpPr>
          <p:nvPr/>
        </p:nvGrpSpPr>
        <p:grpSpPr>
          <a:xfrm>
            <a:off x="6500482" y="3891468"/>
            <a:ext cx="717452" cy="581933"/>
            <a:chOff x="6498193" y="3848847"/>
            <a:chExt cx="848412" cy="688157"/>
          </a:xfrm>
        </p:grpSpPr>
        <p:sp>
          <p:nvSpPr>
            <p:cNvPr id="21" name="正方形/長方形 20"/>
            <p:cNvSpPr/>
            <p:nvPr/>
          </p:nvSpPr>
          <p:spPr>
            <a:xfrm>
              <a:off x="6583034" y="3848847"/>
              <a:ext cx="678730" cy="688157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2" name="直線コネクタ 21"/>
            <p:cNvCxnSpPr/>
            <p:nvPr/>
          </p:nvCxnSpPr>
          <p:spPr>
            <a:xfrm flipH="1">
              <a:off x="7176923" y="4145791"/>
              <a:ext cx="84841" cy="1366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7261764" y="4145791"/>
              <a:ext cx="84841" cy="1366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H="1">
              <a:off x="6587397" y="4145791"/>
              <a:ext cx="84841" cy="1366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6498193" y="4125892"/>
              <a:ext cx="84841" cy="1366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テキスト ボックス 26"/>
          <p:cNvSpPr txBox="1"/>
          <p:nvPr/>
        </p:nvSpPr>
        <p:spPr>
          <a:xfrm>
            <a:off x="1198684" y="1889696"/>
            <a:ext cx="75360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Definition of the operator is nontrivial </a:t>
            </a:r>
          </a:p>
          <a:p>
            <a:r>
              <a:rPr kumimoji="1" lang="en-US" altLang="ja-JP" sz="2400" dirty="0"/>
              <a:t>because of the explicit breaking of translational invariance</a:t>
            </a:r>
            <a:endParaRPr kumimoji="1" lang="ja-JP" altLang="en-US" sz="2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41942" y="1937004"/>
            <a:ext cx="9236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kumimoji="1" lang="en-US" altLang="ja-JP" sz="4800" dirty="0"/>
              <a:t> </a:t>
            </a:r>
            <a:endParaRPr kumimoji="1" lang="ja-JP" altLang="en-US" sz="48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41942" y="4769305"/>
            <a:ext cx="1231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>
              <a:buFont typeface="+mj-ea"/>
              <a:buAutoNum type="circleNumDbPlain" startAt="2"/>
            </a:pPr>
            <a:r>
              <a:rPr kumimoji="1" lang="en-US" altLang="ja-JP" sz="4800" dirty="0"/>
              <a:t> </a:t>
            </a:r>
            <a:endParaRPr kumimoji="1" lang="ja-JP" altLang="en-US" sz="48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198684" y="4707896"/>
            <a:ext cx="56605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Measurement is extremely noisy</a:t>
            </a:r>
          </a:p>
          <a:p>
            <a:r>
              <a:rPr kumimoji="1" lang="en-US" altLang="ja-JP" sz="2400" dirty="0"/>
              <a:t>due to high dimensionality and etc.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119762" y="3129669"/>
            <a:ext cx="540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ex:</a:t>
            </a:r>
            <a:endParaRPr kumimoji="1" lang="ja-JP" altLang="en-US" sz="24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453141" y="170260"/>
            <a:ext cx="48730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/>
              <a:t>: nontrivial observable </a:t>
            </a:r>
          </a:p>
          <a:p>
            <a:r>
              <a:rPr lang="en-US" altLang="ja-JP" sz="4000" dirty="0"/>
              <a:t>   on the lattice</a:t>
            </a:r>
            <a:endParaRPr kumimoji="1" lang="ja-JP" altLang="en-US" sz="4000" dirty="0"/>
          </a:p>
        </p:txBody>
      </p:sp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91" y="374124"/>
            <a:ext cx="1849621" cy="1243270"/>
          </a:xfrm>
          <a:prstGeom prst="rect">
            <a:avLst/>
          </a:prstGeom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</a:effec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10</a:t>
            </a:fld>
            <a:endParaRPr lang="ja-JP" altLang="en-US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9BD75114-6D65-417C-B4AD-44A0D8CFC533}"/>
              </a:ext>
            </a:extLst>
          </p:cNvPr>
          <p:cNvGrpSpPr/>
          <p:nvPr/>
        </p:nvGrpSpPr>
        <p:grpSpPr>
          <a:xfrm>
            <a:off x="2716910" y="5726388"/>
            <a:ext cx="5905412" cy="1048664"/>
            <a:chOff x="2716910" y="5726388"/>
            <a:chExt cx="5905412" cy="1048664"/>
          </a:xfrm>
        </p:grpSpPr>
        <p:sp>
          <p:nvSpPr>
            <p:cNvPr id="34" name="角丸四角形 15">
              <a:extLst>
                <a:ext uri="{FF2B5EF4-FFF2-40B4-BE49-F238E27FC236}">
                  <a16:creationId xmlns:a16="http://schemas.microsoft.com/office/drawing/2014/main" id="{E1F3E2B8-F68F-43BC-BCD4-D3F2DAFB496E}"/>
                </a:ext>
              </a:extLst>
            </p:cNvPr>
            <p:cNvSpPr/>
            <p:nvPr/>
          </p:nvSpPr>
          <p:spPr>
            <a:xfrm>
              <a:off x="3294183" y="5726388"/>
              <a:ext cx="5328139" cy="1048664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E92D7931-436B-4282-8A66-0A9FCE849AA1}"/>
                </a:ext>
              </a:extLst>
            </p:cNvPr>
            <p:cNvSpPr txBox="1"/>
            <p:nvPr/>
          </p:nvSpPr>
          <p:spPr>
            <a:xfrm>
              <a:off x="3460905" y="5760111"/>
              <a:ext cx="47913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/>
                <a:t>Solved by the </a:t>
              </a:r>
              <a:r>
                <a:rPr lang="en-US" altLang="ja-JP" sz="3200" dirty="0" err="1">
                  <a:solidFill>
                    <a:srgbClr val="FFFF00"/>
                  </a:solidFill>
                </a:rPr>
                <a:t>SF</a:t>
              </a:r>
              <a:r>
                <a:rPr lang="en-US" altLang="ja-JP" sz="3200" i="1" dirty="0" err="1">
                  <a:solidFill>
                    <a:srgbClr val="FFFF00"/>
                  </a:solidFill>
                </a:rPr>
                <a:t>t</a:t>
              </a:r>
              <a:r>
                <a:rPr lang="en-US" altLang="ja-JP" sz="3200" dirty="0" err="1">
                  <a:solidFill>
                    <a:srgbClr val="FFFF00"/>
                  </a:solidFill>
                </a:rPr>
                <a:t>X</a:t>
              </a:r>
              <a:r>
                <a:rPr lang="en-US" altLang="ja-JP" sz="3200" dirty="0"/>
                <a:t> method</a:t>
              </a:r>
              <a:endParaRPr kumimoji="1" lang="ja-JP" altLang="en-US" sz="3200" dirty="0"/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FD3897BA-D238-4693-8A79-9D7DA763FEB3}"/>
                </a:ext>
              </a:extLst>
            </p:cNvPr>
            <p:cNvSpPr txBox="1"/>
            <p:nvPr/>
          </p:nvSpPr>
          <p:spPr>
            <a:xfrm>
              <a:off x="5468609" y="6250720"/>
              <a:ext cx="2987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Suzuki (’13); </a:t>
              </a:r>
              <a:r>
                <a:rPr kumimoji="1" lang="en-US" altLang="ja-JP" dirty="0" err="1"/>
                <a:t>FlowQCD</a:t>
              </a:r>
              <a:r>
                <a:rPr kumimoji="1" lang="en-US" altLang="ja-JP" dirty="0"/>
                <a:t>(’14); …</a:t>
              </a:r>
              <a:endParaRPr kumimoji="1" lang="ja-JP" altLang="en-US" dirty="0"/>
            </a:p>
          </p:txBody>
        </p:sp>
        <p:sp>
          <p:nvSpPr>
            <p:cNvPr id="35" name="右矢印 9">
              <a:extLst>
                <a:ext uri="{FF2B5EF4-FFF2-40B4-BE49-F238E27FC236}">
                  <a16:creationId xmlns:a16="http://schemas.microsoft.com/office/drawing/2014/main" id="{909FE7ED-7F4C-4FD7-9541-46E61889027D}"/>
                </a:ext>
              </a:extLst>
            </p:cNvPr>
            <p:cNvSpPr/>
            <p:nvPr/>
          </p:nvSpPr>
          <p:spPr>
            <a:xfrm>
              <a:off x="2716910" y="5885796"/>
              <a:ext cx="697986" cy="711901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393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11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Stress Tensor </a:t>
            </a:r>
            <a:r>
              <a:rPr lang="en-US" altLang="ja-JP" dirty="0"/>
              <a:t>in QQ System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b="50231"/>
          <a:stretch/>
        </p:blipFill>
        <p:spPr>
          <a:xfrm>
            <a:off x="182733" y="1393812"/>
            <a:ext cx="5913120" cy="400628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235041" y="1815278"/>
            <a:ext cx="24705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Lattice simulation</a:t>
            </a:r>
          </a:p>
          <a:p>
            <a:r>
              <a:rPr kumimoji="1" lang="en-US" altLang="ja-JP" sz="2400" dirty="0">
                <a:solidFill>
                  <a:srgbClr val="FFFF00"/>
                </a:solidFill>
              </a:rPr>
              <a:t>SU(3) Yang-Mills</a:t>
            </a:r>
            <a:endParaRPr lang="en-US" altLang="ja-JP" sz="2400" dirty="0">
              <a:solidFill>
                <a:srgbClr val="FFFF00"/>
              </a:solidFill>
            </a:endParaRPr>
          </a:p>
          <a:p>
            <a:r>
              <a:rPr kumimoji="1" lang="en-US" altLang="ja-JP" sz="2400" dirty="0"/>
              <a:t>a=0.029 </a:t>
            </a:r>
            <a:r>
              <a:rPr kumimoji="1" lang="en-US" altLang="ja-JP" sz="2400" dirty="0" err="1"/>
              <a:t>fm</a:t>
            </a:r>
            <a:endParaRPr kumimoji="1" lang="en-US" altLang="ja-JP" sz="2400" dirty="0"/>
          </a:p>
          <a:p>
            <a:r>
              <a:rPr lang="en-US" altLang="ja-JP" sz="2400" dirty="0"/>
              <a:t>R=0.69 </a:t>
            </a:r>
            <a:r>
              <a:rPr lang="en-US" altLang="ja-JP" sz="2400" dirty="0" err="1"/>
              <a:t>fm</a:t>
            </a:r>
            <a:endParaRPr kumimoji="1" lang="en-US" altLang="ja-JP" sz="2400" dirty="0"/>
          </a:p>
          <a:p>
            <a:r>
              <a:rPr lang="en-US" altLang="ja-JP" sz="2400" dirty="0"/>
              <a:t>t/a</a:t>
            </a:r>
            <a:r>
              <a:rPr lang="en-US" altLang="ja-JP" sz="2400" baseline="30000" dirty="0"/>
              <a:t>2</a:t>
            </a:r>
            <a:r>
              <a:rPr lang="en-US" altLang="ja-JP" sz="2400" dirty="0"/>
              <a:t>=2.0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96773" y="1161108"/>
            <a:ext cx="2460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000" dirty="0" err="1"/>
              <a:t>FlowQCD</a:t>
            </a:r>
            <a:r>
              <a:rPr lang="en-US" altLang="ja-JP" sz="2000" dirty="0"/>
              <a:t>, PLB (2019)</a:t>
            </a:r>
            <a:endParaRPr kumimoji="1" lang="ja-JP" altLang="en-US" sz="2000" dirty="0"/>
          </a:p>
        </p:txBody>
      </p:sp>
      <p:sp>
        <p:nvSpPr>
          <p:cNvPr id="16" name="右矢印 15"/>
          <p:cNvSpPr/>
          <p:nvPr/>
        </p:nvSpPr>
        <p:spPr>
          <a:xfrm rot="10800000" flipH="1">
            <a:off x="7621557" y="4125069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右矢印 16"/>
          <p:cNvSpPr/>
          <p:nvPr/>
        </p:nvSpPr>
        <p:spPr>
          <a:xfrm rot="16200000" flipH="1">
            <a:off x="6525279" y="4492754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平行四辺形 17"/>
          <p:cNvSpPr/>
          <p:nvPr/>
        </p:nvSpPr>
        <p:spPr>
          <a:xfrm>
            <a:off x="6274837" y="4231131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rot="5400000" flipH="1" flipV="1">
            <a:off x="6525279" y="389366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平行四辺形 19"/>
          <p:cNvSpPr/>
          <p:nvPr/>
        </p:nvSpPr>
        <p:spPr>
          <a:xfrm rot="16200000" flipH="1">
            <a:off x="7673119" y="4173599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右矢印 20"/>
          <p:cNvSpPr/>
          <p:nvPr/>
        </p:nvSpPr>
        <p:spPr>
          <a:xfrm flipH="1">
            <a:off x="8220649" y="4121277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333763" y="4892018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9999"/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pulling</a:t>
            </a:r>
            <a:endParaRPr kumimoji="1" lang="ja-JP" altLang="en-US" sz="2400" b="1" dirty="0">
              <a:solidFill>
                <a:srgbClr val="FF9999"/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666861" y="4892018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pushing</a:t>
            </a:r>
            <a:endParaRPr kumimoji="1" lang="ja-JP" altLang="en-US" sz="24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25441" y="2543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err="1"/>
              <a:t>ー</a:t>
            </a:r>
            <a:endParaRPr kumimoji="1" lang="ja-JP" altLang="en-US" sz="2800" dirty="0"/>
          </a:p>
        </p:txBody>
      </p:sp>
      <p:sp>
        <p:nvSpPr>
          <p:cNvPr id="24" name="正方形/長方形 23"/>
          <p:cNvSpPr/>
          <p:nvPr/>
        </p:nvSpPr>
        <p:spPr>
          <a:xfrm>
            <a:off x="3535680" y="1388549"/>
            <a:ext cx="87090" cy="4015698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1394663" y="5302609"/>
            <a:ext cx="6444343" cy="1555391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60724" y="6055635"/>
            <a:ext cx="60676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Distortion of field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Propagation of the force as local interaction</a:t>
            </a:r>
          </a:p>
        </p:txBody>
      </p:sp>
      <p:sp>
        <p:nvSpPr>
          <p:cNvPr id="13" name="右矢印 12"/>
          <p:cNvSpPr/>
          <p:nvPr/>
        </p:nvSpPr>
        <p:spPr>
          <a:xfrm>
            <a:off x="785407" y="5492121"/>
            <a:ext cx="764723" cy="120032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50130" y="5273977"/>
            <a:ext cx="46602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Flux-tube formation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Definite physical meaning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09648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en-US" altLang="ja-JP" dirty="0"/>
              <a:t>SU(3) YM vs Maxwell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131759" y="2377445"/>
            <a:ext cx="4379281" cy="316177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6191" t="49767" b="353"/>
          <a:stretch/>
        </p:blipFill>
        <p:spPr>
          <a:xfrm>
            <a:off x="4651508" y="2377445"/>
            <a:ext cx="4379281" cy="316992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974652" y="1484893"/>
            <a:ext cx="269349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SU(3) Yang-Mills</a:t>
            </a:r>
          </a:p>
          <a:p>
            <a:pPr algn="ctr"/>
            <a:r>
              <a:rPr lang="en-US" altLang="ja-JP" sz="2400" dirty="0"/>
              <a:t>(quantum)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96393" y="1489323"/>
            <a:ext cx="148951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Maxwell</a:t>
            </a:r>
          </a:p>
          <a:p>
            <a:pPr algn="ctr"/>
            <a:r>
              <a:rPr lang="en-US" altLang="ja-JP" sz="2400" dirty="0"/>
              <a:t>(classical)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45482" y="5792357"/>
            <a:ext cx="5853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/>
              <a:t>Propagation of the force is clearly different </a:t>
            </a:r>
          </a:p>
          <a:p>
            <a:pPr algn="ctr"/>
            <a:r>
              <a:rPr kumimoji="1" lang="en-US" altLang="ja-JP" sz="2400" dirty="0"/>
              <a:t>in YM and Maxwell theories! </a:t>
            </a:r>
            <a:endParaRPr kumimoji="1"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8806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5953327" y="-413862"/>
            <a:ext cx="3083669" cy="6784923"/>
            <a:chOff x="4766553" y="-16333"/>
            <a:chExt cx="3062870" cy="6739158"/>
          </a:xfrm>
          <a:scene3d>
            <a:camera prst="perspectiveHeroicExtremeRightFacing" fov="7200000">
              <a:rot lat="21179998" lon="600000" rev="21299999"/>
            </a:camera>
            <a:lightRig rig="chilly" dir="t"/>
          </a:scene3d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2"/>
            <a:srcRect b="50231"/>
            <a:stretch/>
          </p:blipFill>
          <p:spPr>
            <a:xfrm>
              <a:off x="4766553" y="2316812"/>
              <a:ext cx="3062870" cy="2075168"/>
            </a:xfrm>
            <a:prstGeom prst="rect">
              <a:avLst/>
            </a:prstGeom>
            <a:sp3d prstMaterial="translucentPowder"/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6553" y="4459182"/>
              <a:ext cx="3062870" cy="2263643"/>
            </a:xfrm>
            <a:prstGeom prst="rect">
              <a:avLst/>
            </a:prstGeom>
            <a:sp3d prstMaterial="translucentPowder"/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6553" y="-16333"/>
              <a:ext cx="3062870" cy="2295884"/>
            </a:xfrm>
            <a:prstGeom prst="rect">
              <a:avLst/>
            </a:prstGeom>
            <a:sp3d prstMaterial="translucentPowder"/>
          </p:spPr>
        </p:pic>
      </p:grpSp>
      <p:sp>
        <p:nvSpPr>
          <p:cNvPr id="3" name="角丸四角形 2"/>
          <p:cNvSpPr/>
          <p:nvPr/>
        </p:nvSpPr>
        <p:spPr>
          <a:xfrm>
            <a:off x="473567" y="1525513"/>
            <a:ext cx="8098972" cy="574766"/>
          </a:xfrm>
          <a:prstGeom prst="roundRect">
            <a:avLst/>
          </a:prstGeom>
          <a:solidFill>
            <a:schemeClr val="tx1">
              <a:alpha val="9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8650" y="1451016"/>
            <a:ext cx="7759336" cy="4201150"/>
          </a:xfrm>
          <a:prstGeom prst="rect">
            <a:avLst/>
          </a:prstGeom>
          <a:noFill/>
          <a:effectLst>
            <a:glow rad="101600">
              <a:srgbClr val="11455D"/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1. </a:t>
            </a:r>
            <a:r>
              <a:rPr kumimoji="1" lang="en-US" altLang="ja-JP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SF</a:t>
            </a:r>
            <a:r>
              <a:rPr kumimoji="1" lang="en-US" altLang="ja-JP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t</a:t>
            </a:r>
            <a:r>
              <a:rPr kumimoji="1" lang="en-US" altLang="ja-JP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X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: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EMT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through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Gradient </a:t>
            </a:r>
            <a:r>
              <a:rPr lang="en-US" altLang="ja-JP" sz="3200" dirty="0"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latin typeface="Corbel" panose="020B0503020204020204"/>
                <a:ea typeface="HGｺﾞｼｯｸM" panose="020B0609000000000000" pitchFamily="49" charset="-128"/>
              </a:rPr>
              <a:t>F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low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124963"/>
                </a:glow>
              </a:effectLst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124963"/>
                </a:glow>
              </a:effectLst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latin typeface="Corbel" panose="020B0503020204020204"/>
                <a:ea typeface="HGｺﾞｼｯｸM" panose="020B0609000000000000" pitchFamily="49" charset="-128"/>
              </a:rPr>
              <a:t>2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.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Casimir Effect &amp; Pressure Anisotropy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MK,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Horowitz, Kolbe, PR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D99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094507 (2019)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dirty="0" err="1"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latin typeface="Corbel" panose="020B0503020204020204"/>
                <a:ea typeface="HGｺﾞｼｯｸM" panose="020B0609000000000000" pitchFamily="49" charset="-128"/>
              </a:rPr>
              <a:t>Suenaga</a:t>
            </a:r>
            <a:r>
              <a:rPr lang="en-US" altLang="ja-JP" sz="1400" dirty="0"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latin typeface="Corbel" panose="020B0503020204020204"/>
                <a:ea typeface="HGｺﾞｼｯｸM" panose="020B0609000000000000" pitchFamily="49" charset="-128"/>
              </a:rPr>
              <a:t>, MK, 2210.09363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124963"/>
                </a:glow>
              </a:effectLst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latin typeface="Corbel" panose="020B0503020204020204"/>
                <a:ea typeface="HGｺﾞｼｯｸM" panose="020B0609000000000000" pitchFamily="49" charset="-128"/>
              </a:rPr>
              <a:t>3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. Static-Quark Systems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124963"/>
                </a:glow>
              </a:effectLst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FlowQCD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PL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B789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210 (2019)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Yanagihara, MK, PTEP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2019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093B02 (2019)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FlowQCD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PRD102, 114522 (2020)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latin typeface="Corbel" panose="020B0503020204020204"/>
                <a:ea typeface="HGｺﾞｼｯｸM" panose="020B0609000000000000" pitchFamily="49" charset="-128"/>
              </a:rPr>
              <a:t>4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. Model Calculations of EMT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124963"/>
                </a:glow>
              </a:effectLst>
              <a:uLnTx/>
              <a:uFillTx/>
              <a:latin typeface="Arial" panose="020B0604020202020204" pitchFamily="34" charset="0"/>
              <a:ea typeface="HGｺﾞｼｯｸM" panose="020B0609000000000000" pitchFamily="49" charset="-128"/>
              <a:cs typeface="Arial" panose="020B0604020202020204" pitchFamily="34" charset="0"/>
            </a:endParaRPr>
          </a:p>
          <a:p>
            <a:pPr algn="r"/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Yanagihara, MK, PTEP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2019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093B02 (2019)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Ito, MK, to appear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124963"/>
                </a:glow>
              </a:effectLst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6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878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Yang-Mills Gradient Flow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322701" y="3940006"/>
            <a:ext cx="5466253" cy="765065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510288" y="4090245"/>
            <a:ext cx="941294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d \sim 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87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16" y="5559376"/>
            <a:ext cx="1095416" cy="312081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&#10;= D_\nu G_{\mu\nu}&#10;= \partial_\nu \partial_\nu A_\mu + \cdots&#10;\end{align*}&lt;/body&gt;&#10;  &lt;fcolor&gt;FFFFFFFF&lt;/fcolor&gt;&#10;  &lt;bcolor&gt;FFFFFFFF&lt;/bcolor&gt;&#10;  &lt;transparent&gt;True&lt;/transparent&gt;&#10;  &lt;resolution&gt;1800&lt;/resolution&gt;&#10;  &lt;imageh&gt;253&lt;/imageh&gt;&#10;  &lt;imagew&gt;3373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41" y="4176144"/>
            <a:ext cx="4880681" cy="366086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5432782" y="4090245"/>
            <a:ext cx="1282231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568429" y="1504604"/>
            <a:ext cx="4617145" cy="141065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6387" y="2857764"/>
            <a:ext cx="1925490" cy="919401"/>
          </a:xfrm>
          <a:prstGeom prst="wedgeRoundRectCallout">
            <a:avLst>
              <a:gd name="adj1" fmla="val 23376"/>
              <a:gd name="adj2" fmla="val -91050"/>
              <a:gd name="adj3" fmla="val 1666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/>
              <a:t>t: “flow time”</a:t>
            </a:r>
          </a:p>
          <a:p>
            <a:r>
              <a:rPr lang="en-US" altLang="ja-JP" sz="2400" dirty="0"/>
              <a:t>dim:[length</a:t>
            </a:r>
            <a:r>
              <a:rPr lang="en-US" altLang="ja-JP" sz="2400" baseline="30000" dirty="0"/>
              <a:t>2</a:t>
            </a:r>
            <a:r>
              <a:rPr lang="en-US" altLang="ja-JP" sz="2400" dirty="0"/>
              <a:t>]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A_\mu(0,x)=A_\mu(x)&#10;\end{align*}&lt;/body&gt;&#10;  &lt;fcolor&gt;FFFFFFFF&lt;/fcolor&gt;&#10;  &lt;bcolor&gt;FFFFFFFF&lt;/bcolor&gt;&#10;  &lt;transparent&gt;True&lt;/transparent&gt;&#10;  &lt;resolution&gt;1800&lt;/resolution&gt;&#10;  &lt;imageh&gt;262&lt;/imageh&gt;&#10;  &lt;imagew&gt;184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44" y="2571181"/>
            <a:ext cx="2420510" cy="34354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332953" y="3103313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leading</a:t>
            </a:r>
            <a:endParaRPr kumimoji="1" lang="ja-JP" altLang="en-US" sz="2400" dirty="0"/>
          </a:p>
        </p:txBody>
      </p:sp>
      <p:sp>
        <p:nvSpPr>
          <p:cNvPr id="13" name="下矢印 12"/>
          <p:cNvSpPr/>
          <p:nvPr/>
        </p:nvSpPr>
        <p:spPr>
          <a:xfrm>
            <a:off x="2894659" y="3019664"/>
            <a:ext cx="1438294" cy="77154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357608" y="5132671"/>
                <a:ext cx="473398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diffusion equation in 4-dim space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diffusion distance</a:t>
                </a:r>
                <a:r>
                  <a:rPr kumimoji="1" lang="ja-JP" altLang="en-US" sz="2400" dirty="0"/>
                  <a:t>　</a:t>
                </a:r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“continuous” cooling/smearing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No UV divergence at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kumimoji="1" lang="ja-JP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08" y="5132671"/>
                <a:ext cx="4733988" cy="1569660"/>
              </a:xfrm>
              <a:prstGeom prst="rect">
                <a:avLst/>
              </a:prstGeom>
              <a:blipFill>
                <a:blip r:embed="rId5"/>
                <a:stretch>
                  <a:fillRect l="-1804" t="-3113" r="-1031" b="-81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/>
          <p:cNvSpPr txBox="1"/>
          <p:nvPr/>
        </p:nvSpPr>
        <p:spPr>
          <a:xfrm>
            <a:off x="5913669" y="1194593"/>
            <a:ext cx="32337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Luscher</a:t>
            </a:r>
            <a:r>
              <a:rPr kumimoji="1" lang="en-US" altLang="ja-JP" sz="2000" dirty="0"/>
              <a:t> 2010</a:t>
            </a:r>
          </a:p>
          <a:p>
            <a:r>
              <a:rPr lang="de-DE" altLang="ja-JP" sz="2000" dirty="0"/>
              <a:t>Narayanan, Neuberger, 2006</a:t>
            </a:r>
          </a:p>
          <a:p>
            <a:r>
              <a:rPr lang="de-DE" altLang="ja-JP" sz="2000" dirty="0"/>
              <a:t>Luscher, Weiss, 2011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5806" y="4823788"/>
            <a:ext cx="3982578" cy="1850075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frac \partial {\partial t}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88&lt;/imageh&gt;&#10;  &lt;imagew&gt;2317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0" y="1702425"/>
            <a:ext cx="4192775" cy="1064027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3408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Small Flow-Time Expansion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89533" y="1095252"/>
            <a:ext cx="223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err="1"/>
              <a:t>Luescher</a:t>
            </a:r>
            <a:r>
              <a:rPr kumimoji="1" lang="en-US" altLang="ja-JP" dirty="0"/>
              <a:t>, Weisz, 2011</a:t>
            </a:r>
          </a:p>
          <a:p>
            <a:pPr algn="r"/>
            <a:r>
              <a:rPr lang="en-US" altLang="ja-JP" dirty="0"/>
              <a:t>Suzuki, 2013</a:t>
            </a:r>
            <a:endParaRPr kumimoji="1" lang="en-US" altLang="ja-JP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8970" b="6605"/>
          <a:stretch/>
        </p:blipFill>
        <p:spPr>
          <a:xfrm>
            <a:off x="791316" y="3529104"/>
            <a:ext cx="1366124" cy="3328896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27" y="5162966"/>
            <a:ext cx="139582" cy="290186"/>
          </a:xfrm>
          <a:prstGeom prst="rect">
            <a:avLst/>
          </a:prstGeom>
        </p:spPr>
      </p:pic>
      <p:sp>
        <p:nvSpPr>
          <p:cNvPr id="9" name="円/楕円 12"/>
          <p:cNvSpPr/>
          <p:nvPr/>
        </p:nvSpPr>
        <p:spPr>
          <a:xfrm>
            <a:off x="1381585" y="4627173"/>
            <a:ext cx="367553" cy="1103456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&#10;\end{align*}&lt;/body&gt;&#10;  &lt;fcolor&gt;FFFFFFFF&lt;/fcolor&gt;&#10;  &lt;bcolor&gt;FFFFFFFF&lt;/bcolor&gt;&#10;  &lt;transparent&gt;True&lt;/transparent&gt;&#10;  &lt;resolution&gt;1800&lt;/resolution&gt;&#10;  &lt;imageh&gt;292&lt;/imageh&gt;&#10;  &lt;imagew&gt;703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04" y="4701361"/>
            <a:ext cx="789702" cy="328013"/>
          </a:xfrm>
          <a:prstGeom prst="rect">
            <a:avLst/>
          </a:prstGeom>
        </p:spPr>
      </p:pic>
      <p:sp>
        <p:nvSpPr>
          <p:cNvPr id="11" name="二等辺三角形 10"/>
          <p:cNvSpPr/>
          <p:nvPr/>
        </p:nvSpPr>
        <p:spPr>
          <a:xfrm rot="5400000">
            <a:off x="1577258" y="4616104"/>
            <a:ext cx="1076334" cy="1098477"/>
          </a:xfrm>
          <a:prstGeom prst="triangle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100000">
                <a:srgbClr val="0070C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>
            <a:stCxn id="9" idx="1"/>
          </p:cNvCxnSpPr>
          <p:nvPr/>
        </p:nvCxnSpPr>
        <p:spPr>
          <a:xfrm>
            <a:off x="1435412" y="4788770"/>
            <a:ext cx="235023" cy="748391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角丸四角形 13"/>
          <p:cNvSpPr/>
          <p:nvPr/>
        </p:nvSpPr>
        <p:spPr>
          <a:xfrm>
            <a:off x="2268071" y="1725301"/>
            <a:ext cx="5235387" cy="145883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269" y="2107896"/>
            <a:ext cx="4658143" cy="876187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781" y="2595866"/>
            <a:ext cx="571470" cy="167735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430202" y="3416797"/>
            <a:ext cx="3218082" cy="919401"/>
          </a:xfrm>
          <a:prstGeom prst="wedgeRoundRectCallout">
            <a:avLst>
              <a:gd name="adj1" fmla="val -22181"/>
              <a:gd name="adj2" fmla="val -109359"/>
              <a:gd name="adj3" fmla="val 1666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err="1"/>
              <a:t>remormalized</a:t>
            </a:r>
            <a:r>
              <a:rPr kumimoji="1" lang="en-US" altLang="ja-JP" sz="2400" dirty="0"/>
              <a:t> operators</a:t>
            </a:r>
          </a:p>
          <a:p>
            <a:pPr algn="ctr"/>
            <a:r>
              <a:rPr lang="en-US" altLang="ja-JP" sz="2400" dirty="0"/>
              <a:t>of original theory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306223" y="3444852"/>
            <a:ext cx="2529773" cy="510778"/>
          </a:xfrm>
          <a:prstGeom prst="wedgeRoundRectCallout">
            <a:avLst>
              <a:gd name="adj1" fmla="val -21542"/>
              <a:gd name="adj2" fmla="val -173292"/>
              <a:gd name="adj3" fmla="val 16667"/>
            </a:avLst>
          </a:prstGeom>
          <a:solidFill>
            <a:schemeClr val="tx2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400" dirty="0"/>
              <a:t>an </a:t>
            </a:r>
            <a:r>
              <a:rPr kumimoji="1" lang="en-US" altLang="ja-JP" sz="2400" dirty="0"/>
              <a:t>operator at t&gt;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" name="右矢印 18"/>
          <p:cNvSpPr/>
          <p:nvPr/>
        </p:nvSpPr>
        <p:spPr>
          <a:xfrm flipH="1">
            <a:off x="1855036" y="5398974"/>
            <a:ext cx="734690" cy="300220"/>
          </a:xfrm>
          <a:prstGeom prst="rightArrow">
            <a:avLst>
              <a:gd name="adj1" fmla="val 50000"/>
              <a:gd name="adj2" fmla="val 100763"/>
            </a:avLst>
          </a:prstGeom>
          <a:ln w="28575">
            <a:solidFill>
              <a:srgbClr val="FF0000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06269" y="5673203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t</a:t>
            </a:r>
            <a:r>
              <a:rPr kumimoji="1" lang="en-US" altLang="ja-JP" sz="2400" dirty="0">
                <a:solidFill>
                  <a:srgbClr val="FFFF00"/>
                </a:solidFill>
                <a:sym typeface="Wingdings" panose="05000000000000000000" pitchFamily="2" charset="2"/>
              </a:rPr>
              <a:t></a:t>
            </a:r>
            <a:r>
              <a:rPr kumimoji="1" lang="en-US" altLang="ja-JP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0</a:t>
            </a:r>
            <a:r>
              <a:rPr kumimoji="1" lang="en-US" altLang="ja-JP" sz="2400" dirty="0">
                <a:solidFill>
                  <a:srgbClr val="FFFF00"/>
                </a:solidFill>
                <a:sym typeface="Wingdings" panose="05000000000000000000" pitchFamily="2" charset="2"/>
              </a:rPr>
              <a:t> limit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 rot="16200000">
            <a:off x="-807494" y="5069601"/>
            <a:ext cx="277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original 4-dim theory</a:t>
            </a:r>
            <a:endParaRPr kumimoji="1" lang="ja-JP" altLang="en-US" sz="24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2\sqrt{2t}&#10;\end{align*}&lt;/body&gt;&#10;  &lt;fcolor&gt;FF000000&lt;/fcolor&gt;&#10;  &lt;bcolor&gt;FFFFFFFF&lt;/bcolor&gt;&#10;  &lt;transparent&gt;True&lt;/transparent&gt;&#10;  &lt;resolution&gt;1800&lt;/resolution&gt;&#10;  &lt;imageh&gt;249&lt;/imageh&gt;&#10;  &lt;imagew&gt;53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587" y="5675561"/>
            <a:ext cx="566208" cy="263525"/>
          </a:xfrm>
          <a:prstGeom prst="rect">
            <a:avLst/>
          </a:prstGeom>
          <a:effectLst>
            <a:glow rad="38100">
              <a:schemeClr val="tx1">
                <a:alpha val="84000"/>
              </a:schemeClr>
            </a:glow>
          </a:effectLst>
        </p:spPr>
      </p:pic>
      <p:cxnSp>
        <p:nvCxnSpPr>
          <p:cNvPr id="6" name="直線矢印コネクタ 5"/>
          <p:cNvCxnSpPr/>
          <p:nvPr/>
        </p:nvCxnSpPr>
        <p:spPr>
          <a:xfrm>
            <a:off x="1541691" y="5163184"/>
            <a:ext cx="2318344" cy="0"/>
          </a:xfrm>
          <a:prstGeom prst="straightConnector1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乗算記号 4"/>
          <p:cNvSpPr/>
          <p:nvPr/>
        </p:nvSpPr>
        <p:spPr>
          <a:xfrm>
            <a:off x="2552042" y="5039660"/>
            <a:ext cx="268941" cy="2716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1363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2736894" y="6165225"/>
            <a:ext cx="5952960" cy="52322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Constructing EMT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07818" y="4142383"/>
            <a:ext cx="8444753" cy="1908802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07818" y="1479665"/>
            <a:ext cx="6551570" cy="176229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383" y="1169178"/>
            <a:ext cx="1982716" cy="202348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655122" y="4256423"/>
            <a:ext cx="3656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err="1">
                <a:latin typeface="+mj-lt"/>
              </a:rPr>
              <a:t>Remormalized</a:t>
            </a:r>
            <a:r>
              <a:rPr kumimoji="1" lang="en-US" altLang="ja-JP" sz="3200" b="1" dirty="0">
                <a:latin typeface="+mj-lt"/>
              </a:rPr>
              <a:t> EMT</a:t>
            </a:r>
            <a:endParaRPr kumimoji="1" lang="ja-JP" altLang="en-US" sz="3200" b="1" dirty="0">
              <a:latin typeface="+mj-lt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Suzuki</a:t>
            </a:r>
            <a:r>
              <a:rPr kumimoji="1" lang="en-US" altLang="ja-JP" sz="2000" dirty="0"/>
              <a:t>, 2013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2812868" y="1691555"/>
            <a:ext cx="2642410" cy="683514"/>
          </a:xfrm>
          <a:prstGeom prst="roundRect">
            <a:avLst/>
          </a:prstGeom>
          <a:solidFill>
            <a:srgbClr val="FFFF00">
              <a:alpha val="5098"/>
            </a:srgbClr>
          </a:solidFill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U_{\mu\nu}(t,x) = \alpha_U(t)&#10;\left[ T_{\mu\nu}^R(x) -\frac14 \delta_{\mu\nu} T_{\rho\rho}^R(x) \right] + {\cal O}(t)&#10;\end{align*}&lt;/body&gt;&#10;  &lt;fcolor&gt;FFFFFFFF&lt;/fcolor&gt;&#10;  &lt;bcolor&gt;FFFFFFFF&lt;/bcolor&gt;&#10;  &lt;transparent&gt;True&lt;/transparent&gt;&#10;  &lt;resolution&gt;1800&lt;/resolution&gt;&#10;  &lt;imageh&gt;598&lt;/imageh&gt;&#10;  &lt;imagew&gt;5222&lt;/imagew&gt;&#10;  &lt;scale&gt;50&lt;/scale&gt;&#10;  &lt;cursor&gt;1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1691555"/>
            <a:ext cx="5968746" cy="683514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3793128" y="2519188"/>
            <a:ext cx="822416" cy="534703"/>
          </a:xfrm>
          <a:prstGeom prst="roundRect">
            <a:avLst/>
          </a:prstGeom>
          <a:solidFill>
            <a:srgbClr val="FFFF00">
              <a:alpha val="5098"/>
            </a:srgbClr>
          </a:solidFill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E(t,x) = \langle E(t,x) \rangle + \alpha_E(t)&#10;T_{\rho\rho}^R(x) + {\cal O}(t)&#10;\end{align*}&lt;/body&gt;&#10;  &lt;fcolor&gt;FFFFFFFF&lt;/fcolor&gt;&#10;  &lt;bcolor&gt;FFFFFFFF&lt;/bcolor&gt;&#10;  &lt;transparent&gt;True&lt;/transparent&gt;&#10;  &lt;resolution&gt;1800&lt;/resolution&gt;&#10;  &lt;imageh&gt;321&lt;/imageh&gt;&#10;  &lt;imagew&gt;4372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2615735"/>
            <a:ext cx="4997196" cy="366903"/>
          </a:xfrm>
          <a:prstGeom prst="rect">
            <a:avLst/>
          </a:prstGeom>
        </p:spPr>
      </p:pic>
      <p:sp>
        <p:nvSpPr>
          <p:cNvPr id="17" name="曲折矢印 16"/>
          <p:cNvSpPr/>
          <p:nvPr/>
        </p:nvSpPr>
        <p:spPr>
          <a:xfrm rot="16200000">
            <a:off x="2340926" y="3057569"/>
            <a:ext cx="493360" cy="497695"/>
          </a:xfrm>
          <a:prstGeom prst="ben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25472" y="3220084"/>
            <a:ext cx="1969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vacuum </a:t>
            </a:r>
            <a:r>
              <a:rPr kumimoji="1" lang="en-US" altLang="ja-JP" sz="2400" dirty="0" err="1"/>
              <a:t>subtr</a:t>
            </a:r>
            <a:r>
              <a:rPr kumimoji="1" lang="en-US" altLang="ja-JP" sz="2400" dirty="0"/>
              <a:t>.</a:t>
            </a:r>
            <a:endParaRPr kumimoji="1" lang="ja-JP" altLang="en-US" sz="2400" dirty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_{\mu\nu}^R (x)&#10;= \lim_{t\to0} \left[ c_1(t)&#10;U_{\mu\nu}(t,x) + \delta_{\mu\nu} c_2(t) E(t,x)_{\rm subt.} \right]&#10;\end{align*}&lt;/body&gt;&#10;  &lt;fcolor&gt;FFFFFFFF&lt;/fcolor&gt;&#10;  &lt;bcolor&gt;FFFFFFFF&lt;/bcolor&gt;&#10;  &lt;transparent&gt;True&lt;/transparent&gt;&#10;  &lt;resolution&gt;1800&lt;/resolution&gt;&#10;  &lt;imageh&gt;379&lt;/imageh&gt;&#10;  &lt;imagew&gt;5379&lt;/imagew&gt;&#10;  &lt;scale&gt;50&lt;/scale&gt;&#10;  &lt;cursor&gt;10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58" y="5076384"/>
            <a:ext cx="7172897" cy="505397"/>
          </a:xfrm>
          <a:prstGeom prst="rect">
            <a:avLst/>
          </a:prstGeom>
        </p:spPr>
      </p:pic>
      <p:sp>
        <p:nvSpPr>
          <p:cNvPr id="15" name="下矢印 14"/>
          <p:cNvSpPr/>
          <p:nvPr/>
        </p:nvSpPr>
        <p:spPr>
          <a:xfrm>
            <a:off x="304801" y="3333204"/>
            <a:ext cx="1994262" cy="803333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655122" y="6165225"/>
            <a:ext cx="6158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latin typeface="+mj-lt"/>
              </a:rPr>
              <a:t>“</a:t>
            </a:r>
            <a:r>
              <a:rPr kumimoji="1" lang="en-US" altLang="ja-JP" sz="2800" b="1" dirty="0" err="1">
                <a:solidFill>
                  <a:srgbClr val="FFFF00"/>
                </a:solidFill>
                <a:latin typeface="+mj-lt"/>
              </a:rPr>
              <a:t>SF</a:t>
            </a:r>
            <a:r>
              <a:rPr kumimoji="1" lang="en-US" altLang="ja-JP" sz="2800" b="1" i="1" dirty="0" err="1">
                <a:solidFill>
                  <a:srgbClr val="FFFF00"/>
                </a:solidFill>
                <a:latin typeface="+mj-lt"/>
              </a:rPr>
              <a:t>t</a:t>
            </a:r>
            <a:r>
              <a:rPr kumimoji="1" lang="en-US" altLang="ja-JP" sz="2800" b="1" dirty="0" err="1">
                <a:solidFill>
                  <a:srgbClr val="FFFF00"/>
                </a:solidFill>
                <a:latin typeface="+mj-lt"/>
              </a:rPr>
              <a:t>X</a:t>
            </a:r>
            <a:r>
              <a:rPr kumimoji="1" lang="en-US" altLang="ja-JP" sz="2800" b="1" dirty="0">
                <a:latin typeface="+mj-lt"/>
              </a:rPr>
              <a:t> method” </a:t>
            </a:r>
            <a:r>
              <a:rPr kumimoji="1" lang="en-US" altLang="ja-JP" sz="2400" b="1" dirty="0">
                <a:latin typeface="+mj-lt"/>
              </a:rPr>
              <a:t>(</a:t>
            </a:r>
            <a:r>
              <a:rPr kumimoji="1" lang="en-US" altLang="ja-JP" sz="2400" b="1" dirty="0">
                <a:solidFill>
                  <a:srgbClr val="FFFF00"/>
                </a:solidFill>
                <a:latin typeface="+mj-lt"/>
              </a:rPr>
              <a:t>S</a:t>
            </a:r>
            <a:r>
              <a:rPr kumimoji="1" lang="en-US" altLang="ja-JP" sz="2000" b="1" dirty="0">
                <a:latin typeface="+mj-lt"/>
              </a:rPr>
              <a:t>mall </a:t>
            </a:r>
            <a:r>
              <a:rPr kumimoji="1" lang="en-US" altLang="ja-JP" sz="2400" b="1" dirty="0">
                <a:solidFill>
                  <a:srgbClr val="FFFF00"/>
                </a:solidFill>
                <a:latin typeface="+mj-lt"/>
              </a:rPr>
              <a:t>F</a:t>
            </a:r>
            <a:r>
              <a:rPr kumimoji="1" lang="en-US" altLang="ja-JP" sz="2000" b="1" dirty="0">
                <a:latin typeface="+mj-lt"/>
              </a:rPr>
              <a:t>low </a:t>
            </a:r>
            <a:r>
              <a:rPr kumimoji="1" lang="en-US" altLang="ja-JP" sz="2400" b="1" i="1" dirty="0">
                <a:solidFill>
                  <a:srgbClr val="FFFF00"/>
                </a:solidFill>
                <a:latin typeface="+mj-lt"/>
              </a:rPr>
              <a:t>t</a:t>
            </a:r>
            <a:r>
              <a:rPr kumimoji="1" lang="en-US" altLang="ja-JP" sz="2000" b="1" dirty="0">
                <a:latin typeface="+mj-lt"/>
              </a:rPr>
              <a:t>ime </a:t>
            </a:r>
            <a:r>
              <a:rPr kumimoji="1" lang="en-US" altLang="ja-JP" sz="2000" b="1" dirty="0" err="1">
                <a:latin typeface="+mj-lt"/>
              </a:rPr>
              <a:t>e</a:t>
            </a:r>
            <a:r>
              <a:rPr kumimoji="1" lang="en-US" altLang="ja-JP" sz="2400" b="1" dirty="0" err="1">
                <a:solidFill>
                  <a:srgbClr val="FFFF00"/>
                </a:solidFill>
                <a:latin typeface="+mj-lt"/>
              </a:rPr>
              <a:t>X</a:t>
            </a:r>
            <a:r>
              <a:rPr kumimoji="1" lang="en-US" altLang="ja-JP" sz="2000" b="1" dirty="0" err="1">
                <a:latin typeface="+mj-lt"/>
              </a:rPr>
              <a:t>pansion</a:t>
            </a:r>
            <a:r>
              <a:rPr kumimoji="1" lang="en-US" altLang="ja-JP" sz="2400" b="1" dirty="0">
                <a:latin typeface="+mj-lt"/>
              </a:rPr>
              <a:t>)</a:t>
            </a:r>
            <a:endParaRPr kumimoji="1" lang="ja-JP" altLang="en-US" sz="2800" b="1" dirty="0">
              <a:latin typeface="+mj-lt"/>
            </a:endParaRPr>
          </a:p>
        </p:txBody>
      </p:sp>
      <p:sp>
        <p:nvSpPr>
          <p:cNvPr id="21" name="下矢印 20"/>
          <p:cNvSpPr/>
          <p:nvPr/>
        </p:nvSpPr>
        <p:spPr>
          <a:xfrm rot="16200000">
            <a:off x="2341546" y="6174427"/>
            <a:ext cx="403210" cy="528877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7226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1267548" y="5593499"/>
            <a:ext cx="6968358" cy="11279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488" y="1754560"/>
            <a:ext cx="4243543" cy="31809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33" y="1754560"/>
            <a:ext cx="4339675" cy="31809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dirty="0"/>
              <a:t>Thermodynamics: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55344" y="1175583"/>
            <a:ext cx="3674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/>
              <a:t>Iritani</a:t>
            </a:r>
            <a:r>
              <a:rPr lang="en-US" altLang="ja-JP" sz="2000" dirty="0"/>
              <a:t>, MK, Suzuki, </a:t>
            </a:r>
            <a:r>
              <a:rPr lang="en-US" altLang="ja-JP" sz="2000" dirty="0" err="1"/>
              <a:t>Takaura</a:t>
            </a:r>
            <a:r>
              <a:rPr kumimoji="1" lang="en-US" altLang="ja-JP" sz="2000" dirty="0"/>
              <a:t>, </a:t>
            </a:r>
            <a:r>
              <a:rPr lang="en-US" altLang="ja-JP" sz="2000" dirty="0"/>
              <a:t>2019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22162" y="3718638"/>
            <a:ext cx="1474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solidFill>
                  <a:srgbClr val="0000FF"/>
                </a:solidFill>
              </a:rPr>
              <a:t>□</a:t>
            </a:r>
            <a:r>
              <a:rPr lang="en-US" altLang="ja-JP" sz="2800" b="1" dirty="0">
                <a:solidFill>
                  <a:srgbClr val="0000FF"/>
                </a:solidFill>
              </a:rPr>
              <a:t>: </a:t>
            </a:r>
            <a:r>
              <a:rPr lang="en-US" altLang="ja-JP" sz="2800" b="1" dirty="0" err="1">
                <a:solidFill>
                  <a:srgbClr val="0000FF"/>
                </a:solidFill>
              </a:rPr>
              <a:t>SF</a:t>
            </a:r>
            <a:r>
              <a:rPr lang="en-US" altLang="ja-JP" sz="2800" b="1" i="1" dirty="0" err="1">
                <a:solidFill>
                  <a:srgbClr val="0000FF"/>
                </a:solidFill>
              </a:rPr>
              <a:t>t</a:t>
            </a:r>
            <a:r>
              <a:rPr lang="en-US" altLang="ja-JP" sz="2800" b="1" dirty="0" err="1">
                <a:solidFill>
                  <a:srgbClr val="0000FF"/>
                </a:solidFill>
              </a:rPr>
              <a:t>X</a:t>
            </a:r>
            <a:endParaRPr kumimoji="1" lang="en-US" altLang="ja-JP" sz="2800" b="1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450176" y="5732362"/>
            <a:ext cx="6603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Agreement with other methods within 1% level!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Smaller statistics thanks to smearing by the flow</a:t>
            </a:r>
            <a:endParaRPr lang="en-US" altLang="ja-JP" sz="2400" baseline="-25000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3"/>
          <a:srcRect l="62317" b="72342"/>
          <a:stretch/>
        </p:blipFill>
        <p:spPr>
          <a:xfrm>
            <a:off x="2204831" y="1378030"/>
            <a:ext cx="2317378" cy="1246725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274872" y="3789890"/>
            <a:ext cx="1474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solidFill>
                  <a:srgbClr val="0000FF"/>
                </a:solidFill>
              </a:rPr>
              <a:t>□</a:t>
            </a:r>
            <a:r>
              <a:rPr lang="en-US" altLang="ja-JP" sz="2800" b="1" dirty="0">
                <a:solidFill>
                  <a:srgbClr val="0000FF"/>
                </a:solidFill>
              </a:rPr>
              <a:t>: </a:t>
            </a:r>
            <a:r>
              <a:rPr lang="en-US" altLang="ja-JP" sz="2800" b="1" dirty="0" err="1">
                <a:solidFill>
                  <a:srgbClr val="0000FF"/>
                </a:solidFill>
              </a:rPr>
              <a:t>SF</a:t>
            </a:r>
            <a:r>
              <a:rPr lang="en-US" altLang="ja-JP" sz="2800" b="1" i="1" dirty="0" err="1">
                <a:solidFill>
                  <a:srgbClr val="0000FF"/>
                </a:solidFill>
              </a:rPr>
              <a:t>t</a:t>
            </a:r>
            <a:r>
              <a:rPr lang="en-US" altLang="ja-JP" sz="2800" b="1" dirty="0" err="1">
                <a:solidFill>
                  <a:srgbClr val="0000FF"/>
                </a:solidFill>
              </a:rPr>
              <a:t>X</a:t>
            </a:r>
            <a:endParaRPr kumimoji="1" lang="en-US" altLang="ja-JP" sz="2800" b="1" dirty="0">
              <a:solidFill>
                <a:srgbClr val="FF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17</a:t>
            </a:fld>
            <a:endParaRPr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,bm}&#10;\pagestyle{empty}&#10;&lt;/preamble&gt;&#10;  &lt;body&gt;\begin{align*} &#10;\varepsilon = \langle T_{00} \rangle,~&#10;p = \langle T_{11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2165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79" y="623133"/>
            <a:ext cx="3235227" cy="37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76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2+1</a:t>
            </a:r>
            <a:r>
              <a:rPr kumimoji="1" lang="en-US" altLang="ja-JP" dirty="0"/>
              <a:t> QCD </a:t>
            </a:r>
            <a:r>
              <a:rPr lang="en-US" altLang="ja-JP" dirty="0" err="1"/>
              <a:t>EoS</a:t>
            </a:r>
            <a:r>
              <a:rPr lang="en-US" altLang="ja-JP" dirty="0"/>
              <a:t> from Gradient Flow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90728" y="1112305"/>
            <a:ext cx="439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/>
              <a:t>WHOT-QCD, PR</a:t>
            </a:r>
            <a:r>
              <a:rPr kumimoji="1" lang="en-US" altLang="ja-JP" b="1" dirty="0"/>
              <a:t>D96</a:t>
            </a:r>
            <a:r>
              <a:rPr kumimoji="1" lang="en-US" altLang="ja-JP" dirty="0"/>
              <a:t> (2017); 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PR</a:t>
            </a:r>
            <a:r>
              <a:rPr lang="en-US" altLang="ja-JP" b="1" dirty="0">
                <a:effectLst>
                  <a:glow rad="101600">
                    <a:srgbClr val="124963"/>
                  </a:glow>
                </a:effectLst>
              </a:rPr>
              <a:t>D102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 (2020)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37910" y="5401790"/>
            <a:ext cx="5966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Agreement with integral method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Substantial suppression of statistical errors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16975" y="6401702"/>
            <a:ext cx="4962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Physical mass: </a:t>
            </a:r>
            <a:r>
              <a:rPr kumimoji="1" lang="en-US" altLang="ja-JP" dirty="0" err="1"/>
              <a:t>Kanaya</a:t>
            </a:r>
            <a:r>
              <a:rPr kumimoji="1" lang="en-US" altLang="ja-JP" dirty="0"/>
              <a:t>+ (WHOT-QCD), </a:t>
            </a:r>
            <a:r>
              <a:rPr lang="en-US" altLang="ja-JP" dirty="0"/>
              <a:t>1910.13036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7066043" y="5359412"/>
            <a:ext cx="1955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err="1"/>
              <a:t>m</a:t>
            </a:r>
            <a:r>
              <a:rPr lang="en-US" altLang="ja-JP" sz="2400" baseline="-25000" dirty="0" err="1"/>
              <a:t>PS</a:t>
            </a:r>
            <a:r>
              <a:rPr lang="en-US" altLang="ja-JP" sz="2400" dirty="0"/>
              <a:t>/m</a:t>
            </a:r>
            <a:r>
              <a:rPr lang="en-US" altLang="ja-JP" sz="2400" baseline="-25000" dirty="0"/>
              <a:t>V</a:t>
            </a:r>
            <a:r>
              <a:rPr lang="en-US" altLang="ja-JP" sz="2400" dirty="0"/>
              <a:t> ≈0.63 </a:t>
            </a:r>
            <a:endParaRPr lang="ja-JP" altLang="en-US" sz="24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10" y="2419514"/>
            <a:ext cx="3638475" cy="276223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19514"/>
            <a:ext cx="3661407" cy="2762233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 &#10;+ \langle T_{11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1353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18" y="1927708"/>
            <a:ext cx="2054057" cy="379537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 &#10;-3 \langle T_{11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1477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549" y="1927708"/>
            <a:ext cx="2242308" cy="379537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5767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5953327" y="-413862"/>
            <a:ext cx="3083669" cy="6784923"/>
            <a:chOff x="4766553" y="-16333"/>
            <a:chExt cx="3062870" cy="6739158"/>
          </a:xfrm>
          <a:scene3d>
            <a:camera prst="perspectiveHeroicExtremeRightFacing" fov="7200000">
              <a:rot lat="21179998" lon="600000" rev="21299999"/>
            </a:camera>
            <a:lightRig rig="chilly" dir="t"/>
          </a:scene3d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2"/>
            <a:srcRect b="50231"/>
            <a:stretch/>
          </p:blipFill>
          <p:spPr>
            <a:xfrm>
              <a:off x="4766553" y="2316812"/>
              <a:ext cx="3062870" cy="2075168"/>
            </a:xfrm>
            <a:prstGeom prst="rect">
              <a:avLst/>
            </a:prstGeom>
            <a:sp3d prstMaterial="translucentPowder"/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6553" y="4459182"/>
              <a:ext cx="3062870" cy="2263643"/>
            </a:xfrm>
            <a:prstGeom prst="rect">
              <a:avLst/>
            </a:prstGeom>
            <a:sp3d prstMaterial="translucentPowder"/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6553" y="-16333"/>
              <a:ext cx="3062870" cy="2295884"/>
            </a:xfrm>
            <a:prstGeom prst="rect">
              <a:avLst/>
            </a:prstGeom>
            <a:sp3d prstMaterial="translucentPowder"/>
          </p:spPr>
        </p:pic>
      </p:grpSp>
      <p:sp>
        <p:nvSpPr>
          <p:cNvPr id="3" name="角丸四角形 2"/>
          <p:cNvSpPr/>
          <p:nvPr/>
        </p:nvSpPr>
        <p:spPr>
          <a:xfrm>
            <a:off x="473567" y="2217181"/>
            <a:ext cx="8098972" cy="1041834"/>
          </a:xfrm>
          <a:prstGeom prst="roundRect">
            <a:avLst/>
          </a:prstGeom>
          <a:solidFill>
            <a:schemeClr val="tx1">
              <a:alpha val="9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8650" y="1451016"/>
            <a:ext cx="7759336" cy="4201150"/>
          </a:xfrm>
          <a:prstGeom prst="rect">
            <a:avLst/>
          </a:prstGeom>
          <a:noFill/>
          <a:effectLst>
            <a:glow rad="101600">
              <a:srgbClr val="11455D"/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1. </a:t>
            </a:r>
            <a:r>
              <a:rPr kumimoji="1" lang="en-US" altLang="ja-JP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SF</a:t>
            </a:r>
            <a:r>
              <a:rPr kumimoji="1" lang="en-US" altLang="ja-JP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t</a:t>
            </a:r>
            <a:r>
              <a:rPr kumimoji="1" lang="en-US" altLang="ja-JP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X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: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EMT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through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Gradient </a:t>
            </a:r>
            <a:r>
              <a:rPr lang="en-US" altLang="ja-JP" sz="3200" dirty="0"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latin typeface="Corbel" panose="020B0503020204020204"/>
                <a:ea typeface="HGｺﾞｼｯｸM" panose="020B0609000000000000" pitchFamily="49" charset="-128"/>
              </a:rPr>
              <a:t>F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low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124963"/>
                </a:glow>
              </a:effectLst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124963"/>
                </a:glow>
              </a:effectLst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latin typeface="Corbel" panose="020B0503020204020204"/>
                <a:ea typeface="HGｺﾞｼｯｸM" panose="020B0609000000000000" pitchFamily="49" charset="-128"/>
              </a:rPr>
              <a:t>2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.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Casimir Effect &amp; Pressure Anisotropy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MK,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Horowitz, Kolbe, PR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D99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094507 (2019)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dirty="0" err="1"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latin typeface="Corbel" panose="020B0503020204020204"/>
                <a:ea typeface="HGｺﾞｼｯｸM" panose="020B0609000000000000" pitchFamily="49" charset="-128"/>
              </a:rPr>
              <a:t>Suenaga</a:t>
            </a:r>
            <a:r>
              <a:rPr lang="en-US" altLang="ja-JP" sz="1400" dirty="0"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latin typeface="Corbel" panose="020B0503020204020204"/>
                <a:ea typeface="HGｺﾞｼｯｸM" panose="020B0609000000000000" pitchFamily="49" charset="-128"/>
              </a:rPr>
              <a:t>, MK, 2210.09363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124963"/>
                </a:glow>
              </a:effectLst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latin typeface="Corbel" panose="020B0503020204020204"/>
                <a:ea typeface="HGｺﾞｼｯｸM" panose="020B0609000000000000" pitchFamily="49" charset="-128"/>
              </a:rPr>
              <a:t>3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. Static-Quark Systems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124963"/>
                </a:glow>
              </a:effectLst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FlowQCD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PL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B789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210 (2019)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Yanagihara, MK, PTEP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2019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093B02 (2019)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FlowQCD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PRD102, 114522 (2020)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latin typeface="Corbel" panose="020B0503020204020204"/>
                <a:ea typeface="HGｺﾞｼｯｸM" panose="020B0609000000000000" pitchFamily="49" charset="-128"/>
              </a:rPr>
              <a:t>4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. Model Calculations of EMT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124963"/>
                </a:glow>
              </a:effectLst>
              <a:uLnTx/>
              <a:uFillTx/>
              <a:latin typeface="Arial" panose="020B0604020202020204" pitchFamily="34" charset="0"/>
              <a:ea typeface="HGｺﾞｼｯｸM" panose="020B0609000000000000" pitchFamily="49" charset="-128"/>
              <a:cs typeface="Arial" panose="020B0604020202020204" pitchFamily="34" charset="0"/>
            </a:endParaRPr>
          </a:p>
          <a:p>
            <a:pPr algn="r"/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Yanagihara, MK, PTEP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2019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093B02 (2019)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Ito, MK, to appear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124963"/>
                </a:glow>
              </a:effectLst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6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384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partial_\mu T_{\mu\nu} = 0&#10;\end{align*}&lt;/body&gt;&#10;  &lt;fcolor&gt;FFFFFFFF&lt;/fcolor&gt;&#10;  &lt;bcolor&gt;FFFFFFFF&lt;/bcolor&gt;&#10;  &lt;transparent&gt;True&lt;/transparent&gt;&#10;  &lt;resolution&gt;1800&lt;/resolution&gt;&#10;  &lt;imageh&gt;250&lt;/imageh&gt;&#10;  &lt;imagew&gt;1093&lt;/imagew&gt;&#10;  &lt;scale&gt;50&lt;/scale&gt;&#10;  &lt;cursor&gt;43&lt;/cursor&gt;&#10;&lt;/TeXTeX&gt;">
            <a:extLst>
              <a:ext uri="{FF2B5EF4-FFF2-40B4-BE49-F238E27FC236}">
                <a16:creationId xmlns:a16="http://schemas.microsoft.com/office/drawing/2014/main" id="{250B79A6-F789-40D8-81D1-9206ECEB6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278" y="4550042"/>
            <a:ext cx="2011238" cy="460026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153653" y="109961"/>
            <a:ext cx="6866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dirty="0"/>
              <a:t>Energy-Momentum Tensor</a:t>
            </a:r>
            <a:endParaRPr kumimoji="1" lang="ja-JP" altLang="en-US" sz="4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27254" y="5564012"/>
            <a:ext cx="61125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400" dirty="0"/>
              <a:t>The most fundamental quantity in physics.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400" dirty="0"/>
              <a:t>All</a:t>
            </a:r>
            <a:r>
              <a:rPr kumimoji="1" lang="en-US" altLang="ja-JP" sz="2400" dirty="0"/>
              <a:t> components are important</a:t>
            </a:r>
            <a:r>
              <a:rPr lang="ja-JP" altLang="en-US" sz="2400" dirty="0"/>
              <a:t> </a:t>
            </a:r>
            <a:r>
              <a:rPr lang="en-US" altLang="ja-JP" sz="2400" dirty="0"/>
              <a:t>observables</a:t>
            </a:r>
            <a:r>
              <a:rPr kumimoji="1" lang="en-US" altLang="ja-JP" sz="2400" dirty="0"/>
              <a:t>.</a:t>
            </a:r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</a:t>
            </a:fld>
            <a:endParaRPr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254" y="1293988"/>
            <a:ext cx="6718901" cy="2710437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7C97DA3-05E0-4EE6-BE12-280F5004A6D7}"/>
              </a:ext>
            </a:extLst>
          </p:cNvPr>
          <p:cNvGrpSpPr>
            <a:grpSpLocks noChangeAspect="1"/>
          </p:cNvGrpSpPr>
          <p:nvPr/>
        </p:nvGrpSpPr>
        <p:grpSpPr>
          <a:xfrm>
            <a:off x="1153653" y="4550042"/>
            <a:ext cx="3891827" cy="465546"/>
            <a:chOff x="1908232" y="2183430"/>
            <a:chExt cx="5356947" cy="640808"/>
          </a:xfrm>
        </p:grpSpPr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G_{\mu\nu}+\Lambda g_{\mu\nu} = \kappa T_{\mu\nu}&#10;\end{align*}&lt;/body&gt;&#10;  &lt;fcolor&gt;FFFFFFFF&lt;/fcolor&gt;&#10;  &lt;bcolor&gt;FFFFFFFF&lt;/bcolor&gt;&#10;  &lt;transparent&gt;True&lt;/transparent&gt;&#10;  &lt;resolution&gt;1800&lt;/resolution&gt;&#10;  &lt;imageh&gt;253&lt;/imageh&gt;&#10;  &lt;imagew&gt;2115&lt;/imagew&gt;&#10;  &lt;scale&gt;50&lt;/scale&gt;&#10;  &lt;cursor&gt;55&lt;/cursor&gt;&#10;&lt;/TeXTeX&gt;">
              <a:extLst>
                <a:ext uri="{FF2B5EF4-FFF2-40B4-BE49-F238E27FC236}">
                  <a16:creationId xmlns:a16="http://schemas.microsoft.com/office/drawing/2014/main" id="{88617A47-9D08-4B09-BB44-2E4C0544C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8232" y="2183430"/>
              <a:ext cx="5356947" cy="640808"/>
            </a:xfrm>
            <a:prstGeom prst="rect">
              <a:avLst/>
            </a:prstGeom>
          </p:spPr>
        </p:pic>
        <p:pic>
          <p:nvPicPr>
  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3&lt;/imageh&gt;&#10;  &lt;imagew&gt;363&lt;/imagew&gt;&#10;  &lt;scale&gt;50&lt;/scale&gt;&#10;  &lt;cursor&gt;16&lt;/cursor&gt;&#10;&lt;/TeXTeX&gt;">
              <a:extLst>
                <a:ext uri="{FF2B5EF4-FFF2-40B4-BE49-F238E27FC236}">
                  <a16:creationId xmlns:a16="http://schemas.microsoft.com/office/drawing/2014/main" id="{DFE5BC1C-8E54-42FA-AF23-C3729D758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5760" y="2208758"/>
              <a:ext cx="919419" cy="615480"/>
            </a:xfrm>
            <a:prstGeom prst="rect">
              <a:avLst/>
            </a:prstGeom>
            <a:effectLst>
              <a:glow rad="50800">
                <a:schemeClr val="accent5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3&lt;/imageh&gt;&#10;  &lt;imagew&gt;363&lt;/imagew&gt;&#10;  &lt;scale&gt;50&lt;/scale&gt;&#10;  &lt;cursor&gt;16&lt;/cursor&gt;&#10;&lt;/TeXTeX&gt;">
            <a:extLst>
              <a:ext uri="{FF2B5EF4-FFF2-40B4-BE49-F238E27FC236}">
                <a16:creationId xmlns:a16="http://schemas.microsoft.com/office/drawing/2014/main" id="{77AC7B2E-0BDC-4693-9F41-C8432C69E9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936" y="4568988"/>
            <a:ext cx="667959" cy="447145"/>
          </a:xfrm>
          <a:prstGeom prst="rect">
            <a:avLst/>
          </a:prstGeom>
          <a:effectLst>
            <a:glow rad="508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51941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Casimir Effect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6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341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Casimir Effect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57052" y="1328057"/>
            <a:ext cx="8429896" cy="3914503"/>
            <a:chOff x="357052" y="2434046"/>
            <a:chExt cx="8429896" cy="3069771"/>
          </a:xfrm>
          <a:scene3d>
            <a:camera prst="perspectiveContrastingRightFacing" fov="7200000">
              <a:rot lat="0" lon="0" rev="0"/>
            </a:camera>
            <a:lightRig rig="threePt" dir="t"/>
          </a:scene3d>
        </p:grpSpPr>
        <p:sp>
          <p:nvSpPr>
            <p:cNvPr id="4" name="正方形/長方形 3"/>
            <p:cNvSpPr/>
            <p:nvPr/>
          </p:nvSpPr>
          <p:spPr>
            <a:xfrm>
              <a:off x="357052" y="4650377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57052" y="2434046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1009165" y="5651863"/>
            <a:ext cx="7125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attractive force between two conductive plates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4589418" y="2166400"/>
            <a:ext cx="0" cy="2260430"/>
            <a:chOff x="4589418" y="2175109"/>
            <a:chExt cx="0" cy="2260430"/>
          </a:xfrm>
        </p:grpSpPr>
        <p:cxnSp>
          <p:nvCxnSpPr>
            <p:cNvPr id="9" name="直線矢印コネクタ 8"/>
            <p:cNvCxnSpPr/>
            <p:nvPr/>
          </p:nvCxnSpPr>
          <p:spPr>
            <a:xfrm flipV="1">
              <a:off x="4589418" y="3751633"/>
              <a:ext cx="0" cy="683906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oval" w="med" len="med"/>
              <a:tailEnd type="arrow" w="lg" len="lg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>
              <a:off x="4589418" y="2175109"/>
              <a:ext cx="0" cy="683906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oval" w="med" len="med"/>
              <a:tailEnd type="arrow" w="lg" len="lg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直線コネクタ 17"/>
          <p:cNvCxnSpPr/>
          <p:nvPr/>
        </p:nvCxnSpPr>
        <p:spPr>
          <a:xfrm>
            <a:off x="6130834" y="2629985"/>
            <a:ext cx="3423" cy="1341120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図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412582" y="2851496"/>
            <a:ext cx="1436501" cy="872397"/>
          </a:xfrm>
          <a:prstGeom prst="rect">
            <a:avLst/>
          </a:prstGeom>
        </p:spPr>
      </p:pic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6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29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Casimir Effect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57052" y="1328057"/>
            <a:ext cx="8429896" cy="3914503"/>
            <a:chOff x="357052" y="2434046"/>
            <a:chExt cx="8429896" cy="3069771"/>
          </a:xfrm>
          <a:scene3d>
            <a:camera prst="perspectiveContrastingRightFacing" fov="7200000">
              <a:rot lat="0" lon="0" rev="0"/>
            </a:camera>
            <a:lightRig rig="threePt" dir="t"/>
          </a:scene3d>
        </p:grpSpPr>
        <p:sp>
          <p:nvSpPr>
            <p:cNvPr id="4" name="正方形/長方形 3"/>
            <p:cNvSpPr/>
            <p:nvPr/>
          </p:nvSpPr>
          <p:spPr>
            <a:xfrm>
              <a:off x="357052" y="4650377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57052" y="2434046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cxnSp>
        <p:nvCxnSpPr>
          <p:cNvPr id="22" name="直線矢印コネクタ 21"/>
          <p:cNvCxnSpPr/>
          <p:nvPr/>
        </p:nvCxnSpPr>
        <p:spPr>
          <a:xfrm>
            <a:off x="417547" y="6313150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425282" y="6018630"/>
            <a:ext cx="406736" cy="29378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 flipV="1">
            <a:off x="417547" y="5726410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8" y="5527441"/>
            <a:ext cx="206614" cy="18495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82" y="6040084"/>
            <a:ext cx="191618" cy="264933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0" y="5752617"/>
            <a:ext cx="174956" cy="184953"/>
          </a:xfrm>
          <a:prstGeom prst="rect">
            <a:avLst/>
          </a:prstGeom>
        </p:spPr>
      </p:pic>
      <p:sp>
        <p:nvSpPr>
          <p:cNvPr id="28" name="右矢印 27"/>
          <p:cNvSpPr/>
          <p:nvPr/>
        </p:nvSpPr>
        <p:spPr>
          <a:xfrm rot="10800000" flipH="1">
            <a:off x="3008611" y="3114953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9" name="右矢印 28"/>
          <p:cNvSpPr/>
          <p:nvPr/>
        </p:nvSpPr>
        <p:spPr>
          <a:xfrm rot="16200000" flipH="1">
            <a:off x="2000264" y="348872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" name="平行四辺形 29"/>
          <p:cNvSpPr/>
          <p:nvPr/>
        </p:nvSpPr>
        <p:spPr>
          <a:xfrm>
            <a:off x="1749822" y="3353619"/>
            <a:ext cx="1107611" cy="50187"/>
          </a:xfrm>
          <a:prstGeom prst="parallelogram">
            <a:avLst>
              <a:gd name="adj" fmla="val 520370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" name="右矢印 30"/>
          <p:cNvSpPr/>
          <p:nvPr/>
        </p:nvSpPr>
        <p:spPr>
          <a:xfrm rot="5400000" flipH="1" flipV="1">
            <a:off x="2000264" y="2889630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2" name="台形 31"/>
          <p:cNvSpPr/>
          <p:nvPr/>
        </p:nvSpPr>
        <p:spPr>
          <a:xfrm rot="5400000">
            <a:off x="3060174" y="3163484"/>
            <a:ext cx="1077234" cy="255011"/>
          </a:xfrm>
          <a:prstGeom prst="trapezoid">
            <a:avLst>
              <a:gd name="adj" fmla="val 59150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右矢印 32"/>
          <p:cNvSpPr/>
          <p:nvPr/>
        </p:nvSpPr>
        <p:spPr>
          <a:xfrm flipH="1">
            <a:off x="3607703" y="3111161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4504036" y="1889760"/>
            <a:ext cx="3653468" cy="184326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6134274" y="2163863"/>
            <a:ext cx="403182" cy="351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7199000" y="3199160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6668932" y="2679516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7141618" y="3884071"/>
            <a:ext cx="1513075" cy="1358489"/>
            <a:chOff x="7141618" y="3884071"/>
            <a:chExt cx="1513075" cy="1358489"/>
          </a:xfrm>
        </p:grpSpPr>
        <p:sp>
          <p:nvSpPr>
            <p:cNvPr id="35" name="角丸四角形 34"/>
            <p:cNvSpPr/>
            <p:nvPr/>
          </p:nvSpPr>
          <p:spPr>
            <a:xfrm>
              <a:off x="7141618" y="3884071"/>
              <a:ext cx="1513075" cy="1358489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7329795" y="4634172"/>
              <a:ext cx="1159428" cy="418890"/>
            </a:xfrm>
            <a:prstGeom prst="rect">
              <a:avLst/>
            </a:prstGeom>
            <a:solidFill>
              <a:srgbClr val="0070C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7329796" y="4003228"/>
              <a:ext cx="1169518" cy="418890"/>
            </a:xfrm>
            <a:prstGeom prst="rect">
              <a:avLst/>
            </a:prstGeom>
            <a:solidFill>
              <a:srgbClr val="FF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pic>
          <p:nvPicPr>
  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P_x &amp;lt; 0 &#10;\\&#10;P_z &amp;gt; 0&#10;\end{align*}&lt;/body&gt;&#10;  &lt;fcolor&gt;FFFFFFFF&lt;/fcolor&gt;&#10;  &lt;bcolor&gt;FF000000&lt;/bcolor&gt;&#10;  &lt;transparent&gt;True&lt;/transparent&gt;&#10;  &lt;resolution&gt;1800&lt;/resolution&gt;&#10;  &lt;imageh&gt;657&lt;/imageh&gt;&#10;  &lt;imagew&gt;722&lt;/imagew&gt;&#10;  &lt;scale&gt;50&lt;/scale&gt;&#10;  &lt;cursor&gt;35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3387" y="4082438"/>
              <a:ext cx="1009539" cy="918652"/>
            </a:xfrm>
            <a:prstGeom prst="rect">
              <a:avLst/>
            </a:prstGeom>
          </p:spPr>
        </p:pic>
      </p:grpSp>
      <p:sp>
        <p:nvSpPr>
          <p:cNvPr id="3" name="テキスト ボックス 2"/>
          <p:cNvSpPr txBox="1"/>
          <p:nvPr/>
        </p:nvSpPr>
        <p:spPr>
          <a:xfrm>
            <a:off x="7391111" y="339733"/>
            <a:ext cx="1750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Brown,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Maclay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1969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ij}=&#10;\left(&#10;\begin{array}{ccc}&#10;P_x\hspace{-2mm} &amp;amp; 0 &amp;amp; 0 \\&#10;0 &amp;amp; P_z\hspace{-2mm} &amp;amp; 0&#10;\\&#10;0 &amp;amp; 0 &amp;amp; P_z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30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82" y="2123057"/>
            <a:ext cx="3197658" cy="1445801"/>
          </a:xfrm>
          <a:prstGeom prst="rect">
            <a:avLst/>
          </a:prstGeom>
        </p:spPr>
      </p:pic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6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668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Casimir Effect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57052" y="1328057"/>
            <a:ext cx="8429896" cy="3914503"/>
            <a:chOff x="357052" y="2434046"/>
            <a:chExt cx="8429896" cy="3069771"/>
          </a:xfrm>
          <a:scene3d>
            <a:camera prst="perspectiveContrastingRightFacing" fov="7200000">
              <a:rot lat="0" lon="0" rev="0"/>
            </a:camera>
            <a:lightRig rig="threePt" dir="t"/>
          </a:scene3d>
        </p:grpSpPr>
        <p:sp>
          <p:nvSpPr>
            <p:cNvPr id="4" name="正方形/長方形 3"/>
            <p:cNvSpPr/>
            <p:nvPr/>
          </p:nvSpPr>
          <p:spPr>
            <a:xfrm>
              <a:off x="357052" y="4650377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57052" y="2434046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cxnSp>
        <p:nvCxnSpPr>
          <p:cNvPr id="22" name="直線矢印コネクタ 21"/>
          <p:cNvCxnSpPr/>
          <p:nvPr/>
        </p:nvCxnSpPr>
        <p:spPr>
          <a:xfrm>
            <a:off x="417547" y="6313150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425282" y="6018630"/>
            <a:ext cx="406736" cy="29378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 flipV="1">
            <a:off x="417547" y="5726410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8" y="5527441"/>
            <a:ext cx="206614" cy="18495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82" y="6040084"/>
            <a:ext cx="191618" cy="264933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0" y="5752617"/>
            <a:ext cx="174956" cy="184953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07" y="4931006"/>
            <a:ext cx="1569103" cy="1615439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34" y="4931005"/>
            <a:ext cx="1569103" cy="1615439"/>
          </a:xfrm>
          <a:prstGeom prst="rect">
            <a:avLst/>
          </a:prstGeom>
        </p:spPr>
      </p:pic>
      <p:sp>
        <p:nvSpPr>
          <p:cNvPr id="42" name="角丸四角形 41"/>
          <p:cNvSpPr/>
          <p:nvPr/>
        </p:nvSpPr>
        <p:spPr>
          <a:xfrm>
            <a:off x="3307787" y="4269023"/>
            <a:ext cx="2440170" cy="78299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P_x&#10;\end{align*}&lt;/body&gt;&#10;  &lt;fcolor&gt;FFFFFFFF&lt;/fcolor&gt;&#10;  &lt;bcolor&gt;FF000000&lt;/bcolor&gt;&#10;  &lt;transparent&gt;True&lt;/transparent&gt;&#10;  &lt;resolution&gt;1800&lt;/resolution&gt;&#10;  &lt;imageh&gt;209&lt;/imageh&gt;&#10;  &lt;imagew&gt;25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21" y="4498666"/>
            <a:ext cx="439814" cy="366219"/>
          </a:xfrm>
          <a:prstGeom prst="rect">
            <a:avLst/>
          </a:prstGeom>
        </p:spPr>
      </p:pic>
      <p:sp>
        <p:nvSpPr>
          <p:cNvPr id="7" name="曲折矢印 6"/>
          <p:cNvSpPr/>
          <p:nvPr/>
        </p:nvSpPr>
        <p:spPr>
          <a:xfrm rot="16200000" flipV="1">
            <a:off x="3961959" y="4420471"/>
            <a:ext cx="479061" cy="420142"/>
          </a:xfrm>
          <a:prstGeom prst="bentArrow">
            <a:avLst>
              <a:gd name="adj1" fmla="val 39509"/>
              <a:gd name="adj2" fmla="val 41582"/>
              <a:gd name="adj3" fmla="val 50000"/>
              <a:gd name="adj4" fmla="val 4789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1" name="曲折矢印 40"/>
          <p:cNvSpPr/>
          <p:nvPr/>
        </p:nvSpPr>
        <p:spPr>
          <a:xfrm rot="16200000" flipV="1">
            <a:off x="5050192" y="4424931"/>
            <a:ext cx="479061" cy="420142"/>
          </a:xfrm>
          <a:prstGeom prst="bentArrow">
            <a:avLst>
              <a:gd name="adj1" fmla="val 39509"/>
              <a:gd name="adj2" fmla="val 41582"/>
              <a:gd name="adj3" fmla="val 50000"/>
              <a:gd name="adj4" fmla="val 4789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_z&#10;\end{align*}&lt;/body&gt;&#10;  &lt;fcolor&gt;FFFFFFFF&lt;/fcolor&gt;&#10;  &lt;bcolor&gt;FF000000&lt;/bcolor&gt;&#10;  &lt;transparent&gt;True&lt;/transparent&gt;&#10;  &lt;resolution&gt;1800&lt;/resolution&gt;&#10;  &lt;imageh&gt;209&lt;/imageh&gt;&#10;  &lt;imagew&gt;242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254" y="4503126"/>
            <a:ext cx="424044" cy="366219"/>
          </a:xfrm>
          <a:prstGeom prst="rect">
            <a:avLst/>
          </a:prstGeom>
        </p:spPr>
      </p:pic>
      <p:sp>
        <p:nvSpPr>
          <p:cNvPr id="40" name="角丸四角形 39"/>
          <p:cNvSpPr/>
          <p:nvPr/>
        </p:nvSpPr>
        <p:spPr>
          <a:xfrm>
            <a:off x="4504036" y="1889760"/>
            <a:ext cx="3653468" cy="184326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7141618" y="3884071"/>
            <a:ext cx="1513075" cy="135848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6134274" y="2163863"/>
            <a:ext cx="403182" cy="351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7329795" y="4634172"/>
            <a:ext cx="1159428" cy="418890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7199000" y="3199160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6668932" y="2679516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7329796" y="4003228"/>
            <a:ext cx="1169518" cy="418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59" name="TexTeXPicture" descr="&lt;?xml version=&quot;1.0&quot; encoding=&quot;utf-16&quot;?&gt;&#10;&lt;TeXTeX&gt;&#10;  &lt;preamble&gt;\documentclass{jarticle}&#10;\usepackage{amsmath}&#10;\pagestyle{empty}&lt;/preamble&gt;&#10;  &lt;body&gt;\begin{align*} &#10;P_x &amp;lt; 0 &#10;\\&#10;P_z &amp;gt; 0&#10;\end{align*}&lt;/body&gt;&#10;  &lt;fcolor&gt;FFFFFFFF&lt;/fcolor&gt;&#10;  &lt;bcolor&gt;FF000000&lt;/bcolor&gt;&#10;  &lt;transparent&gt;True&lt;/transparent&gt;&#10;  &lt;resolution&gt;1800&lt;/resolution&gt;&#10;  &lt;imageh&gt;657&lt;/imageh&gt;&#10;  &lt;imagew&gt;722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387" y="4082438"/>
            <a:ext cx="1009539" cy="918652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25" y="4931005"/>
            <a:ext cx="1569103" cy="1615439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16" y="4931005"/>
            <a:ext cx="1569103" cy="1615439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7391111" y="339733"/>
            <a:ext cx="1750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Brown,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Maclay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1969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1" name="右矢印 60"/>
          <p:cNvSpPr/>
          <p:nvPr/>
        </p:nvSpPr>
        <p:spPr>
          <a:xfrm rot="10800000" flipH="1">
            <a:off x="3008611" y="3114953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2" name="右矢印 61"/>
          <p:cNvSpPr/>
          <p:nvPr/>
        </p:nvSpPr>
        <p:spPr>
          <a:xfrm rot="16200000" flipH="1">
            <a:off x="2000264" y="348872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3" name="平行四辺形 62"/>
          <p:cNvSpPr/>
          <p:nvPr/>
        </p:nvSpPr>
        <p:spPr>
          <a:xfrm>
            <a:off x="1749822" y="3353619"/>
            <a:ext cx="1107611" cy="50187"/>
          </a:xfrm>
          <a:prstGeom prst="parallelogram">
            <a:avLst>
              <a:gd name="adj" fmla="val 520370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4" name="右矢印 63"/>
          <p:cNvSpPr/>
          <p:nvPr/>
        </p:nvSpPr>
        <p:spPr>
          <a:xfrm rot="5400000" flipH="1" flipV="1">
            <a:off x="2000264" y="2889630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5" name="台形 64"/>
          <p:cNvSpPr/>
          <p:nvPr/>
        </p:nvSpPr>
        <p:spPr>
          <a:xfrm rot="5400000">
            <a:off x="3060174" y="3163484"/>
            <a:ext cx="1077234" cy="255011"/>
          </a:xfrm>
          <a:prstGeom prst="trapezoid">
            <a:avLst>
              <a:gd name="adj" fmla="val 59150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6" name="右矢印 65"/>
          <p:cNvSpPr/>
          <p:nvPr/>
        </p:nvSpPr>
        <p:spPr>
          <a:xfrm flipH="1">
            <a:off x="3607703" y="3111161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T_{ij}=&#10;\left(&#10;\begin{array}{ccc}&#10;P_x\hspace{-2mm} &amp;amp; 0 &amp;amp; 0 \\&#10;0 &amp;amp; P_z\hspace{-2mm} &amp;amp; 0&#10;\\&#10;0 &amp;amp; 0 &amp;amp; P_z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30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82" y="2123057"/>
            <a:ext cx="3197658" cy="1445801"/>
          </a:xfrm>
          <a:prstGeom prst="rect">
            <a:avLst/>
          </a:prstGeom>
        </p:spPr>
      </p:pic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6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5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7" grpId="0" animBg="1"/>
      <p:bldP spid="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Casimir Effect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57052" y="1328057"/>
            <a:ext cx="8429896" cy="3914503"/>
            <a:chOff x="357052" y="2434046"/>
            <a:chExt cx="8429896" cy="3069771"/>
          </a:xfrm>
          <a:scene3d>
            <a:camera prst="perspectiveContrastingRightFacing" fov="7200000">
              <a:rot lat="0" lon="0" rev="0"/>
            </a:camera>
            <a:lightRig rig="threePt" dir="t"/>
          </a:scene3d>
        </p:grpSpPr>
        <p:sp>
          <p:nvSpPr>
            <p:cNvPr id="4" name="正方形/長方形 3"/>
            <p:cNvSpPr/>
            <p:nvPr/>
          </p:nvSpPr>
          <p:spPr>
            <a:xfrm>
              <a:off x="357052" y="4650377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57052" y="2434046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cxnSp>
        <p:nvCxnSpPr>
          <p:cNvPr id="22" name="直線矢印コネクタ 21"/>
          <p:cNvCxnSpPr/>
          <p:nvPr/>
        </p:nvCxnSpPr>
        <p:spPr>
          <a:xfrm>
            <a:off x="417547" y="6313150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425282" y="6018630"/>
            <a:ext cx="406736" cy="29378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 flipV="1">
            <a:off x="417547" y="5726410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8" y="5527441"/>
            <a:ext cx="206614" cy="18495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82" y="6040084"/>
            <a:ext cx="191618" cy="264933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0" y="5752617"/>
            <a:ext cx="174956" cy="184953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07" y="4931006"/>
            <a:ext cx="1569103" cy="1615439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34" y="4931005"/>
            <a:ext cx="1569103" cy="1615439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3307787" y="4269023"/>
            <a:ext cx="2440170" cy="782990"/>
            <a:chOff x="3307787" y="4269023"/>
            <a:chExt cx="2440170" cy="782990"/>
          </a:xfrm>
        </p:grpSpPr>
        <p:sp>
          <p:nvSpPr>
            <p:cNvPr id="42" name="角丸四角形 41"/>
            <p:cNvSpPr/>
            <p:nvPr/>
          </p:nvSpPr>
          <p:spPr>
            <a:xfrm>
              <a:off x="3307787" y="4269023"/>
              <a:ext cx="2440170" cy="782990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pic>
          <p:nvPicPr>
  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P_x&#10;\end{align*}&lt;/body&gt;&#10;  &lt;fcolor&gt;FFFFFFFF&lt;/fcolor&gt;&#10;  &lt;bcolor&gt;FF000000&lt;/bcolor&gt;&#10;  &lt;transparent&gt;True&lt;/transparent&gt;&#10;  &lt;resolution&gt;1800&lt;/resolution&gt;&#10;  &lt;imageh&gt;209&lt;/imageh&gt;&#10;  &lt;imagew&gt;251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5021" y="4498666"/>
              <a:ext cx="439814" cy="366219"/>
            </a:xfrm>
            <a:prstGeom prst="rect">
              <a:avLst/>
            </a:prstGeom>
          </p:spPr>
        </p:pic>
        <p:sp>
          <p:nvSpPr>
            <p:cNvPr id="7" name="曲折矢印 6"/>
            <p:cNvSpPr/>
            <p:nvPr/>
          </p:nvSpPr>
          <p:spPr>
            <a:xfrm rot="16200000" flipV="1">
              <a:off x="3961959" y="4420471"/>
              <a:ext cx="479061" cy="420142"/>
            </a:xfrm>
            <a:prstGeom prst="bentArrow">
              <a:avLst>
                <a:gd name="adj1" fmla="val 39509"/>
                <a:gd name="adj2" fmla="val 41582"/>
                <a:gd name="adj3" fmla="val 50000"/>
                <a:gd name="adj4" fmla="val 47895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41" name="曲折矢印 40"/>
            <p:cNvSpPr/>
            <p:nvPr/>
          </p:nvSpPr>
          <p:spPr>
            <a:xfrm rot="16200000" flipV="1">
              <a:off x="5050192" y="4424931"/>
              <a:ext cx="479061" cy="420142"/>
            </a:xfrm>
            <a:prstGeom prst="bentArrow">
              <a:avLst>
                <a:gd name="adj1" fmla="val 39509"/>
                <a:gd name="adj2" fmla="val 41582"/>
                <a:gd name="adj3" fmla="val 50000"/>
                <a:gd name="adj4" fmla="val 47895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_z&#10;\end{align*}&lt;/body&gt;&#10;  &lt;fcolor&gt;FFFFFFFF&lt;/fcolor&gt;&#10;  &lt;bcolor&gt;FF000000&lt;/bcolor&gt;&#10;  &lt;transparent&gt;True&lt;/transparent&gt;&#10;  &lt;resolution&gt;1800&lt;/resolution&gt;&#10;  &lt;imageh&gt;209&lt;/imageh&gt;&#10;  &lt;imagew&gt;242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254" y="4503126"/>
              <a:ext cx="424044" cy="366219"/>
            </a:xfrm>
            <a:prstGeom prst="rect">
              <a:avLst/>
            </a:prstGeom>
          </p:spPr>
        </p:pic>
      </p:grpSp>
      <p:sp>
        <p:nvSpPr>
          <p:cNvPr id="40" name="角丸四角形 39"/>
          <p:cNvSpPr/>
          <p:nvPr/>
        </p:nvSpPr>
        <p:spPr>
          <a:xfrm>
            <a:off x="4504036" y="1889760"/>
            <a:ext cx="3653468" cy="184326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7141618" y="3884071"/>
            <a:ext cx="1513075" cy="135848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6134274" y="2163863"/>
            <a:ext cx="403182" cy="351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7329795" y="4634172"/>
            <a:ext cx="1159428" cy="418890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7199000" y="3199160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6668932" y="2679516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7329796" y="4003228"/>
            <a:ext cx="1169518" cy="418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59" name="TexTeXPicture" descr="&lt;?xml version=&quot;1.0&quot; encoding=&quot;utf-16&quot;?&gt;&#10;&lt;TeXTeX&gt;&#10;  &lt;preamble&gt;\documentclass{jarticle}&#10;\usepackage{amsmath}&#10;\pagestyle{empty}&lt;/preamble&gt;&#10;  &lt;body&gt;\begin{align*} &#10;P_x &amp;lt; 0 &#10;\\&#10;P_z &amp;gt; 0&#10;\end{align*}&lt;/body&gt;&#10;  &lt;fcolor&gt;FFFFFFFF&lt;/fcolor&gt;&#10;  &lt;bcolor&gt;FF000000&lt;/bcolor&gt;&#10;  &lt;transparent&gt;True&lt;/transparent&gt;&#10;  &lt;resolution&gt;1800&lt;/resolution&gt;&#10;  &lt;imageh&gt;657&lt;/imageh&gt;&#10;  &lt;imagew&gt;722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387" y="4082438"/>
            <a:ext cx="1009539" cy="918652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25" y="4931005"/>
            <a:ext cx="1569103" cy="1615439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16" y="4931005"/>
            <a:ext cx="1569103" cy="1615439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7391111" y="339733"/>
            <a:ext cx="1750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Brown,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Maclay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1969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1" name="右矢印 60"/>
          <p:cNvSpPr/>
          <p:nvPr/>
        </p:nvSpPr>
        <p:spPr>
          <a:xfrm rot="10800000" flipH="1">
            <a:off x="3008611" y="3114953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2" name="右矢印 61"/>
          <p:cNvSpPr/>
          <p:nvPr/>
        </p:nvSpPr>
        <p:spPr>
          <a:xfrm rot="16200000" flipH="1">
            <a:off x="2000264" y="348872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3" name="平行四辺形 62"/>
          <p:cNvSpPr/>
          <p:nvPr/>
        </p:nvSpPr>
        <p:spPr>
          <a:xfrm>
            <a:off x="1749822" y="3353619"/>
            <a:ext cx="1107611" cy="50187"/>
          </a:xfrm>
          <a:prstGeom prst="parallelogram">
            <a:avLst>
              <a:gd name="adj" fmla="val 520370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4" name="右矢印 63"/>
          <p:cNvSpPr/>
          <p:nvPr/>
        </p:nvSpPr>
        <p:spPr>
          <a:xfrm rot="5400000" flipH="1" flipV="1">
            <a:off x="2000264" y="2889630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5" name="台形 64"/>
          <p:cNvSpPr/>
          <p:nvPr/>
        </p:nvSpPr>
        <p:spPr>
          <a:xfrm rot="5400000">
            <a:off x="3060174" y="3163484"/>
            <a:ext cx="1077234" cy="255011"/>
          </a:xfrm>
          <a:prstGeom prst="trapezoid">
            <a:avLst>
              <a:gd name="adj" fmla="val 59150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6" name="右矢印 65"/>
          <p:cNvSpPr/>
          <p:nvPr/>
        </p:nvSpPr>
        <p:spPr>
          <a:xfrm flipH="1">
            <a:off x="3607703" y="3111161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T_{ij}=&#10;\left(&#10;\begin{array}{ccc}&#10;P_x\hspace{-2mm} &amp;amp; 0 &amp;amp; 0 \\&#10;0 &amp;amp; P_z\hspace{-2mm} &amp;amp; 0&#10;\\&#10;0 &amp;amp; 0 &amp;amp; P_z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30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82" y="2123057"/>
            <a:ext cx="3197658" cy="1445801"/>
          </a:xfrm>
          <a:prstGeom prst="rect">
            <a:avLst/>
          </a:prstGeom>
        </p:spPr>
      </p:pic>
      <p:pic>
        <p:nvPicPr>
          <p:cNvPr id="44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11" y="2980825"/>
            <a:ext cx="582049" cy="466088"/>
          </a:xfrm>
          <a:prstGeom prst="rect">
            <a:avLst/>
          </a:prstGeom>
          <a:effectLst>
            <a:glow rad="101600">
              <a:schemeClr val="accent2">
                <a:alpha val="40000"/>
              </a:schemeClr>
            </a:glow>
          </a:effectLst>
        </p:spPr>
      </p:pic>
      <p:cxnSp>
        <p:nvCxnSpPr>
          <p:cNvPr id="45" name="直線矢印コネクタ 44"/>
          <p:cNvCxnSpPr/>
          <p:nvPr/>
        </p:nvCxnSpPr>
        <p:spPr>
          <a:xfrm flipV="1">
            <a:off x="1367167" y="2541262"/>
            <a:ext cx="0" cy="1515049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  <a:effectLst>
            <a:glow rad="101600">
              <a:schemeClr val="accent2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7738962" y="5582353"/>
            <a:ext cx="6639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6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190500">
                    <a:srgbClr val="FF0000">
                      <a:alpha val="71000"/>
                    </a:srgbClr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T</a:t>
            </a:r>
            <a:endParaRPr kumimoji="1" lang="ja-JP" altLang="en-US" sz="66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190500">
                  <a:srgbClr val="FF0000">
                    <a:alpha val="71000"/>
                  </a:srgbClr>
                </a:glow>
              </a:effectLst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6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096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" y="1283969"/>
            <a:ext cx="5887994" cy="435157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Pressure Anisotropy</a:t>
            </a:r>
            <a:r>
              <a:rPr lang="ja-JP" altLang="en-US" dirty="0"/>
              <a:t> </a:t>
            </a:r>
            <a:r>
              <a:rPr lang="en-US" altLang="ja-JP" dirty="0"/>
              <a:t>@ T</a:t>
            </a:r>
            <a:r>
              <a:rPr lang="ja-JP" altLang="en-US" dirty="0"/>
              <a:t>≠</a:t>
            </a:r>
            <a:r>
              <a:rPr lang="en-US" altLang="ja-JP" dirty="0"/>
              <a:t>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62753" y="1930309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Free scalar field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62753" y="2475208"/>
            <a:ext cx="1982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=L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3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∞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Periodic BC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33922" y="1047963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MK,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Kolbe,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Horowitz, PRD (2019)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 rot="5400000" flipH="1">
            <a:off x="6366638" y="4203763"/>
            <a:ext cx="1949576" cy="3026923"/>
            <a:chOff x="6735352" y="3591305"/>
            <a:chExt cx="1949576" cy="3026923"/>
          </a:xfrm>
        </p:grpSpPr>
        <p:sp>
          <p:nvSpPr>
            <p:cNvPr id="13" name="正方形/長方形 12"/>
            <p:cNvSpPr/>
            <p:nvPr/>
          </p:nvSpPr>
          <p:spPr>
            <a:xfrm>
              <a:off x="7531494" y="3591305"/>
              <a:ext cx="1149533" cy="237744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4" name="平行四辺形 13"/>
            <p:cNvSpPr/>
            <p:nvPr/>
          </p:nvSpPr>
          <p:spPr>
            <a:xfrm rot="5400000" flipV="1">
              <a:off x="5628847" y="4711674"/>
              <a:ext cx="3013055" cy="800042"/>
            </a:xfrm>
            <a:prstGeom prst="parallelogram">
              <a:avLst>
                <a:gd name="adj" fmla="val 80224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5" name="平行四辺形 14"/>
            <p:cNvSpPr/>
            <p:nvPr/>
          </p:nvSpPr>
          <p:spPr>
            <a:xfrm rot="5400000" flipV="1">
              <a:off x="6778379" y="4711673"/>
              <a:ext cx="3013055" cy="800042"/>
            </a:xfrm>
            <a:prstGeom prst="parallelogram">
              <a:avLst>
                <a:gd name="adj" fmla="val 80224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3" name="平行四辺形 22"/>
            <p:cNvSpPr/>
            <p:nvPr/>
          </p:nvSpPr>
          <p:spPr>
            <a:xfrm>
              <a:off x="6735352" y="3605164"/>
              <a:ext cx="1946367" cy="635618"/>
            </a:xfrm>
            <a:prstGeom prst="parallelogram">
              <a:avLst>
                <a:gd name="adj" fmla="val 124411"/>
              </a:avLst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4" name="平行四辺形 23"/>
            <p:cNvSpPr/>
            <p:nvPr/>
          </p:nvSpPr>
          <p:spPr>
            <a:xfrm>
              <a:off x="6735353" y="5982610"/>
              <a:ext cx="1946367" cy="635618"/>
            </a:xfrm>
            <a:prstGeom prst="parallelogram">
              <a:avLst>
                <a:gd name="adj" fmla="val 125410"/>
              </a:avLst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6735352" y="4240782"/>
              <a:ext cx="1149533" cy="237744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cxnSp>
          <p:nvCxnSpPr>
            <p:cNvPr id="29" name="直線矢印コネクタ 28"/>
            <p:cNvCxnSpPr/>
            <p:nvPr/>
          </p:nvCxnSpPr>
          <p:spPr>
            <a:xfrm rot="5400000">
              <a:off x="7308465" y="4844705"/>
              <a:ext cx="756694" cy="0"/>
            </a:xfrm>
            <a:prstGeom prst="straightConnector1">
              <a:avLst/>
            </a:prstGeom>
            <a:ln w="38100">
              <a:solidFill>
                <a:srgbClr val="66CCFF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>
              <a:off x="7226624" y="5414920"/>
              <a:ext cx="756694" cy="0"/>
            </a:xfrm>
            <a:prstGeom prst="straightConnector1">
              <a:avLst/>
            </a:prstGeom>
            <a:ln w="38100">
              <a:solidFill>
                <a:srgbClr val="FFCCFF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/>
            <p:cNvCxnSpPr/>
            <p:nvPr/>
          </p:nvCxnSpPr>
          <p:spPr>
            <a:xfrm>
              <a:off x="6735352" y="6275635"/>
              <a:ext cx="1149533" cy="100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119" y="5927294"/>
            <a:ext cx="450420" cy="360683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P_z=T_{22}= T_{33}&#10;\end{align*}&lt;/body&gt;&#10;  &lt;fcolor&gt;FFFFFFFF&lt;/fcolor&gt;&#10;  &lt;bcolor&gt;FF000000&lt;/bcolor&gt;&#10;  &lt;transparent&gt;True&lt;/transparent&gt;&#10;  &lt;resolution&gt;1800&lt;/resolution&gt;&#10;  &lt;imageh&gt;210&lt;/imageh&gt;&#10;  &lt;imagew&gt;1619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571" y="5964173"/>
            <a:ext cx="1713442" cy="222250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_x=T_{11}&#10;\end{align*}&lt;/body&gt;&#10;  &lt;fcolor&gt;FFFFFFFF&lt;/fcolor&gt;&#10;  &lt;bcolor&gt;FF000000&lt;/bcolor&gt;&#10;  &lt;transparent&gt;True&lt;/transparent&gt;&#10;  &lt;resolution&gt;1800&lt;/resolution&gt;&#10;  &lt;imageh&gt;209&lt;/imageh&gt;&#10;  &lt;imagew&gt;93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260" y="5107491"/>
            <a:ext cx="988484" cy="221192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6767909" y="3212252"/>
            <a:ext cx="235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+, 1807.07871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L_xT&#10;\end{align*}&lt;/body&gt;&#10;  &lt;fcolor&gt;FF000000&lt;/fcolor&gt;&#10;  &lt;bcolor&gt;FFFFFFFF&lt;/bcolor&gt;&#10;  &lt;transparent&gt;False&lt;/transparent&gt;&#10;  &lt;resolution&gt;1800&lt;/resolution&gt;&#10;  &lt;imageh&gt;209&lt;/imageh&gt;&#10;  &lt;imagew&gt;46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089" y="5322291"/>
            <a:ext cx="612210" cy="277553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6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538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6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3" name="角丸四角形 15">
            <a:extLst>
              <a:ext uri="{FF2B5EF4-FFF2-40B4-BE49-F238E27FC236}">
                <a16:creationId xmlns:a16="http://schemas.microsoft.com/office/drawing/2014/main" id="{96EF2EF9-0CA5-4FD8-BA3D-9A0EB28C7A0F}"/>
              </a:ext>
            </a:extLst>
          </p:cNvPr>
          <p:cNvSpPr/>
          <p:nvPr/>
        </p:nvSpPr>
        <p:spPr>
          <a:xfrm>
            <a:off x="310674" y="5810037"/>
            <a:ext cx="8522652" cy="767227"/>
          </a:xfrm>
          <a:prstGeom prst="roundRect">
            <a:avLst>
              <a:gd name="adj" fmla="val 11400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" y="1283970"/>
            <a:ext cx="5887994" cy="43515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Pressure Anisotropy @ T</a:t>
            </a:r>
            <a:r>
              <a:rPr kumimoji="1" lang="ja-JP" altLang="en-US" dirty="0"/>
              <a:t>≠</a:t>
            </a:r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62753" y="1930309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Free scalar field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62753" y="2475208"/>
            <a:ext cx="1982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=L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3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∞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Periodic BC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62753" y="3800175"/>
            <a:ext cx="2520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Lattice result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62753" y="4384950"/>
            <a:ext cx="2523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Periodic BC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Only t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 limit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Error: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stat.+sys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.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0673" y="5910927"/>
            <a:ext cx="8522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Medium near T</a:t>
            </a:r>
            <a:r>
              <a:rPr kumimoji="1" lang="en-US" altLang="ja-JP" sz="2800" b="1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c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is remarkably insensitive to finite size!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33922" y="1047963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MK,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Kolbe,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Horowitz, PRD (2019)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L_xT = N_x/N_t&#10;\end{align*}&lt;/body&gt;&#10;  &lt;fcolor&gt;FF000000&lt;/fcolor&gt;&#10;  &lt;bcolor&gt;FFFFFFFF&lt;/bcolor&gt;&#10;  &lt;transparent&gt;False&lt;/transparent&gt;&#10;  &lt;resolution&gt;1800&lt;/resolution&gt;&#10;  &lt;imageh&gt;249&lt;/imageh&gt;&#10;  &lt;imagew&gt;150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65" y="5304873"/>
            <a:ext cx="1993336" cy="330673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767909" y="3212252"/>
            <a:ext cx="235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+, 1807.07871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152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6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3" name="角丸四角形 15">
            <a:extLst>
              <a:ext uri="{FF2B5EF4-FFF2-40B4-BE49-F238E27FC236}">
                <a16:creationId xmlns:a16="http://schemas.microsoft.com/office/drawing/2014/main" id="{F652A76B-A13E-4508-9BA7-947768B24BDA}"/>
              </a:ext>
            </a:extLst>
          </p:cNvPr>
          <p:cNvSpPr/>
          <p:nvPr/>
        </p:nvSpPr>
        <p:spPr>
          <a:xfrm>
            <a:off x="310674" y="5810037"/>
            <a:ext cx="8522652" cy="767227"/>
          </a:xfrm>
          <a:prstGeom prst="roundRect">
            <a:avLst>
              <a:gd name="adj" fmla="val 11400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" y="1283969"/>
            <a:ext cx="5887994" cy="43515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Pressure Anisotropy @ T</a:t>
            </a:r>
            <a:r>
              <a:rPr kumimoji="1" lang="ja-JP" altLang="en-US" dirty="0"/>
              <a:t>≠</a:t>
            </a:r>
            <a:r>
              <a:rPr kumimoji="1" lang="en-US" altLang="ja-JP" dirty="0"/>
              <a:t>0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62753" y="1930309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Free scalar field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62753" y="2475208"/>
            <a:ext cx="1982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=L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3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∞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Periodic BC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62753" y="3800175"/>
            <a:ext cx="2520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Lattice result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62753" y="4384950"/>
            <a:ext cx="2523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Periodic BC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Only t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 limit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Error: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stat.+sys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0673" y="5910927"/>
            <a:ext cx="8522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Medium near T</a:t>
            </a:r>
            <a:r>
              <a:rPr kumimoji="1" lang="en-US" altLang="ja-JP" sz="2800" b="1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c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is remarkably insensitive to finite size!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33922" y="1047963"/>
            <a:ext cx="2275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MK,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Kolbe,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Horowitz, PRD (2019)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L_xT = N_x/N_t&#10;\end{align*}&lt;/body&gt;&#10;  &lt;fcolor&gt;FF000000&lt;/fcolor&gt;&#10;  &lt;bcolor&gt;FFFFFFFF&lt;/bcolor&gt;&#10;  &lt;transparent&gt;False&lt;/transparent&gt;&#10;  &lt;resolution&gt;1800&lt;/resolution&gt;&#10;  &lt;imageh&gt;249&lt;/imageh&gt;&#10;  &lt;imagew&gt;150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65" y="5304873"/>
            <a:ext cx="1993336" cy="330673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767909" y="3212252"/>
            <a:ext cx="235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+, 1807.07871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667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</a:t>
            </a:r>
            <a:r>
              <a:rPr kumimoji="1" lang="en-US" altLang="ja-JP" dirty="0"/>
              <a:t>nergy </a:t>
            </a:r>
            <a:r>
              <a:rPr kumimoji="1" lang="en-US" altLang="ja-JP" dirty="0" err="1"/>
              <a:t>densty</a:t>
            </a:r>
            <a:r>
              <a:rPr kumimoji="1" lang="en-US" altLang="ja-JP" dirty="0"/>
              <a:t> / transverse P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02" y="2284534"/>
            <a:ext cx="4134310" cy="309735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541" y="2284533"/>
            <a:ext cx="4287375" cy="309735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976514" y="1680751"/>
            <a:ext cx="2544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Energy Density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77546" y="1696850"/>
            <a:ext cx="3717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Transverse Pressure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</a:t>
            </a:r>
            <a:r>
              <a:rPr kumimoji="1" lang="en-US" altLang="ja-JP" sz="2800" b="1" i="0" u="none" strike="noStrike" kern="120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z</a:t>
            </a:r>
            <a:endParaRPr kumimoji="1" lang="ja-JP" altLang="en-US" sz="2800" b="1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6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435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6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sT = \varepsilon+P&#10;\end{align*}&lt;/body&gt;&#10;  &lt;fcolor&gt;FFFFFFFF&lt;/fcolor&gt;&#10;  &lt;bcolor&gt;FF000000&lt;/bcolor&gt;&#10;  &lt;transparent&gt;True&lt;/transparent&gt;&#10;  &lt;resolution&gt;1800&lt;/resolution&gt;&#10;  &lt;imageh&gt;191&lt;/imageh&gt;&#10;  &lt;imagew&gt;1224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035" y="3411902"/>
            <a:ext cx="2355876" cy="367625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Thermodynamics on the Lattice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5097" y="1323703"/>
            <a:ext cx="3182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Various Methods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95164" y="1908478"/>
            <a:ext cx="7707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24760">
                      <a:alpha val="83000"/>
                    </a:srgbClr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Integral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24760">
                      <a:alpha val="83000"/>
                    </a:srgbClr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differential, moving frame, non-equilibrium, 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24760">
                      <a:alpha val="83000"/>
                    </a:srgbClr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rely on thermodynamic relations valid in V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24760">
                      <a:alpha val="83000"/>
                    </a:srgbClr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24760">
                      <a:alpha val="83000"/>
                    </a:srgbClr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∞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24760">
                    <a:alpha val="83000"/>
                  </a:srgbClr>
                </a:glow>
              </a:effectLst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4952082" y="2868036"/>
            <a:ext cx="722811" cy="53993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74893" y="2850265"/>
            <a:ext cx="32560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Not applicable 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anisotropic systems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328472" y="4232432"/>
            <a:ext cx="8345265" cy="2290281"/>
            <a:chOff x="328472" y="4232432"/>
            <a:chExt cx="8345265" cy="2290281"/>
          </a:xfrm>
        </p:grpSpPr>
        <p:sp>
          <p:nvSpPr>
            <p:cNvPr id="16" name="角丸四角形 15"/>
            <p:cNvSpPr/>
            <p:nvPr/>
          </p:nvSpPr>
          <p:spPr>
            <a:xfrm>
              <a:off x="328472" y="4232432"/>
              <a:ext cx="8345265" cy="2290281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05097" y="4411330"/>
              <a:ext cx="48808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p"/>
                <a:tabLst/>
                <a:defRPr/>
              </a:pPr>
              <a:r>
                <a: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We employ </a:t>
              </a:r>
              <a:r>
                <a:rPr kumimoji="1" lang="en-US" altLang="ja-JP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SF</a:t>
              </a:r>
              <a:r>
                <a:rPr kumimoji="1" lang="en-US" altLang="ja-JP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t</a:t>
              </a:r>
              <a:r>
                <a:rPr kumimoji="1" lang="en-US" altLang="ja-JP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X</a:t>
              </a:r>
              <a:r>
                <a:rPr kumimoji="1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 Method</a:t>
              </a:r>
              <a:endPara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132821" y="5776180"/>
              <a:ext cx="68783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Components of EMT are directly accessible!</a:t>
              </a:r>
              <a:endPara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pic>
          <p:nvPicPr>
  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varepsilon = \langle T_{00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963&lt;/imagew&gt;&#10;  &lt;scale&gt;50&lt;/scale&gt;&#10;  &lt;cursor&gt;52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5350" y="5188416"/>
              <a:ext cx="1403875" cy="364453"/>
            </a:xfrm>
            <a:prstGeom prst="rect">
              <a:avLst/>
            </a:prstGeom>
          </p:spPr>
        </p:pic>
        <p:pic>
          <p:nvPicPr>
  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P = \langle T_{11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1041&lt;/imagew&gt;&#10;  &lt;scale&gt;50&lt;/scale&gt;&#10;  &lt;cursor&gt;33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2685" y="5188415"/>
              <a:ext cx="1517585" cy="364453"/>
            </a:xfrm>
            <a:prstGeom prst="rect">
              <a:avLst/>
            </a:prstGeom>
          </p:spPr>
        </p:pic>
      </p:grp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=\frac TV \ln Z&#10;\end{align*}&lt;/body&gt;&#10;  &lt;fcolor&gt;FFFFFFFF&lt;/fcolor&gt;&#10;  &lt;bcolor&gt;FF000000&lt;/bcolor&gt;&#10;  &lt;transparent&gt;True&lt;/transparent&gt;&#10;  &lt;resolution&gt;1800&lt;/resolution&gt;&#10;  &lt;imageh&gt;511&lt;/imageh&gt;&#10;  &lt;imagew&gt;1248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93" y="2698581"/>
            <a:ext cx="2170287" cy="888636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65314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8">
            <a:extLst>
              <a:ext uri="{FF2B5EF4-FFF2-40B4-BE49-F238E27FC236}">
                <a16:creationId xmlns:a16="http://schemas.microsoft.com/office/drawing/2014/main" id="{80DE9DB8-1E0B-4BFC-8CA9-F6018FA76332}"/>
              </a:ext>
            </a:extLst>
          </p:cNvPr>
          <p:cNvSpPr/>
          <p:nvPr/>
        </p:nvSpPr>
        <p:spPr>
          <a:xfrm>
            <a:off x="328354" y="1380564"/>
            <a:ext cx="4325708" cy="704761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AABE1A0-31FA-45D0-9199-8B2CAFD5B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Gravitational Form Factors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5DABEF-1E03-4B4E-A050-ED757860B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</a:t>
            </a:fld>
            <a:endParaRPr lang="ja-JP" altLang="en-US" dirty="0"/>
          </a:p>
        </p:txBody>
      </p:sp>
      <p:sp>
        <p:nvSpPr>
          <p:cNvPr id="5" name="角丸四角形 8">
            <a:extLst>
              <a:ext uri="{FF2B5EF4-FFF2-40B4-BE49-F238E27FC236}">
                <a16:creationId xmlns:a16="http://schemas.microsoft.com/office/drawing/2014/main" id="{43E59C9F-08DD-46D6-BBFD-E6A7B1D91FBF}"/>
              </a:ext>
            </a:extLst>
          </p:cNvPr>
          <p:cNvSpPr/>
          <p:nvPr/>
        </p:nvSpPr>
        <p:spPr>
          <a:xfrm>
            <a:off x="956078" y="5714073"/>
            <a:ext cx="4212752" cy="103184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,bm}&#10;\pagestyle{empty}&#10;&lt;/preamble&gt;&#10;  &lt;body&gt;\begin{align*} &#10;+ D^a(t) \frac{\Delta_\mu \Delta_\nu - g_{\mu\nu} \Delta^2 }{4M} &#10;+ M \bar{c}^a(t) g_{\mu\nu} \Big]&#10;\end{align*}&lt;/body&gt;&#10;  &lt;fcolor&gt;FFFFFFFF&lt;/fcolor&gt;&#10;  &lt;bcolor&gt;FF000000&lt;/bcolor&gt;&#10;  &lt;transparent&gt;True&lt;/transparent&gt;&#10;  &lt;resolution&gt;1800&lt;/resolution&gt;&#10;  &lt;imageh&gt;544&lt;/imageh&gt;&#10;  &lt;imagew&gt;4027&lt;/imagew&gt;&#10;  &lt;scale&gt;50&lt;/scale&gt;&#10;  &lt;cursor&gt;16&lt;/cursor&gt;&#10;&lt;/TeXTeX&gt;">
            <a:extLst>
              <a:ext uri="{FF2B5EF4-FFF2-40B4-BE49-F238E27FC236}">
                <a16:creationId xmlns:a16="http://schemas.microsoft.com/office/drawing/2014/main" id="{9BB96A16-2B41-4BB3-B273-A78A7152D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67" y="6229002"/>
            <a:ext cx="2684667" cy="36266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C6D7659-69E7-4FF6-BF47-7B5C0915769F}"/>
              </a:ext>
            </a:extLst>
          </p:cNvPr>
          <p:cNvSpPr txBox="1"/>
          <p:nvPr/>
        </p:nvSpPr>
        <p:spPr>
          <a:xfrm>
            <a:off x="328354" y="2211688"/>
            <a:ext cx="51408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(partially) accessible with hard exclusive processes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16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Mass distribution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Mechanical structure </a:t>
            </a:r>
            <a:r>
              <a:rPr lang="en-US" altLang="ja-JP" sz="2400" dirty="0"/>
              <a:t>inside</a:t>
            </a:r>
            <a:r>
              <a:rPr kumimoji="1" lang="en-US" altLang="ja-JP" sz="2400" dirty="0"/>
              <a:t> hadrons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D-term: the last global unknown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Mass decomposition</a:t>
            </a:r>
            <a:endParaRPr kumimoji="1" lang="ja-JP" altLang="en-US" sz="2400" dirty="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D42593F3-3A47-4A50-A9CE-557E2AEB197D}"/>
              </a:ext>
            </a:extLst>
          </p:cNvPr>
          <p:cNvGrpSpPr/>
          <p:nvPr/>
        </p:nvGrpSpPr>
        <p:grpSpPr>
          <a:xfrm>
            <a:off x="5645136" y="1177048"/>
            <a:ext cx="3253455" cy="3238108"/>
            <a:chOff x="5790758" y="3062636"/>
            <a:chExt cx="3253455" cy="3238108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E33A69E4-75B5-4ABA-965C-50CD1334B580}"/>
                </a:ext>
              </a:extLst>
            </p:cNvPr>
            <p:cNvGrpSpPr/>
            <p:nvPr/>
          </p:nvGrpSpPr>
          <p:grpSpPr>
            <a:xfrm>
              <a:off x="5790758" y="3553347"/>
              <a:ext cx="3253455" cy="2747397"/>
              <a:chOff x="5790758" y="3553347"/>
              <a:chExt cx="3253455" cy="2747397"/>
            </a:xfrm>
          </p:grpSpPr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C549E264-93B5-4A00-9561-B6734FF9FF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5058" y="3553347"/>
                <a:ext cx="2404856" cy="231053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8390848-4BDD-4D2C-BA45-7A332298DA4A}"/>
                  </a:ext>
                </a:extLst>
              </p:cNvPr>
              <p:cNvSpPr txBox="1"/>
              <p:nvPr/>
            </p:nvSpPr>
            <p:spPr>
              <a:xfrm>
                <a:off x="5790758" y="5931412"/>
                <a:ext cx="32534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/>
                  <a:t>Burkert+, Nature 557, 396 (2018)</a:t>
                </a:r>
              </a:p>
            </p:txBody>
          </p:sp>
        </p:grp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4AD6D35F-932A-45B4-BD60-B703C17CF8A4}"/>
                </a:ext>
              </a:extLst>
            </p:cNvPr>
            <p:cNvSpPr txBox="1"/>
            <p:nvPr/>
          </p:nvSpPr>
          <p:spPr>
            <a:xfrm>
              <a:off x="5900382" y="3062636"/>
              <a:ext cx="30342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/>
                <a:t>Pressure inside proton</a:t>
              </a:r>
              <a:endParaRPr kumimoji="1" lang="ja-JP" altLang="en-US" sz="2400" dirty="0"/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9B43D5C-15ED-4FE9-B68B-07D048BAC39C}"/>
              </a:ext>
            </a:extLst>
          </p:cNvPr>
          <p:cNvSpPr txBox="1"/>
          <p:nvPr/>
        </p:nvSpPr>
        <p:spPr>
          <a:xfrm>
            <a:off x="563754" y="4716521"/>
            <a:ext cx="4090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Polyakov(2003); </a:t>
            </a:r>
            <a:r>
              <a:rPr lang="en-US" altLang="ja-JP" dirty="0"/>
              <a:t>Kumano, Song, </a:t>
            </a:r>
            <a:r>
              <a:rPr lang="en-US" altLang="ja-JP" dirty="0" err="1"/>
              <a:t>Teryaev</a:t>
            </a:r>
            <a:r>
              <a:rPr lang="en-US" altLang="ja-JP" dirty="0"/>
              <a:t> (2018); Ji (1995); </a:t>
            </a:r>
            <a:r>
              <a:rPr kumimoji="1" lang="en-US" altLang="ja-JP" dirty="0" err="1"/>
              <a:t>Locre</a:t>
            </a:r>
            <a:r>
              <a:rPr kumimoji="1" lang="en-US" altLang="ja-JP" dirty="0"/>
              <a:t> (2018); Hatta, </a:t>
            </a:r>
            <a:r>
              <a:rPr kumimoji="1" lang="en-US" altLang="ja-JP" dirty="0" err="1"/>
              <a:t>Rajan</a:t>
            </a:r>
            <a:r>
              <a:rPr kumimoji="1" lang="en-US" altLang="ja-JP" dirty="0"/>
              <a:t>, Tanaka (2018); …</a:t>
            </a:r>
            <a:endParaRPr kumimoji="1" lang="ja-JP" altLang="en-US" dirty="0"/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,bm}&#10;\pagestyle{empty}&#10;&lt;/preamble&gt;&#10;  &lt;body&gt;\begin{align*} &#10;\langle p' | T^a_{\mu\nu}(0) |p\rangle&#10;= \bar u' \Big[ A^a(t) \frac{P_\mu P_\nu}M &#10;+ J^a(t) \frac{ iP_{\{\mu}\sigma_{\nu\}\rho}\Delta^\rho }{2M} \end{align*}&lt;/body&gt;&#10;  &lt;fcolor&gt;FFFFFFFF&lt;/fcolor&gt;&#10;  &lt;bcolor&gt;FF000000&lt;/bcolor&gt;&#10;  &lt;transparent&gt;True&lt;/transparent&gt;&#10;  &lt;resolution&gt;1800&lt;/resolution&gt;&#10;  &lt;imageh&gt;531&lt;/imageh&gt;&#10;  &lt;imagew&gt;5403&lt;/imagew&gt;&#10;  &lt;scale&gt;50&lt;/scale&gt;&#10;  &lt;cursor&gt;69&lt;/cursor&gt;&#10;&lt;/TeXTeX&gt;">
            <a:extLst>
              <a:ext uri="{FF2B5EF4-FFF2-40B4-BE49-F238E27FC236}">
                <a16:creationId xmlns:a16="http://schemas.microsoft.com/office/drawing/2014/main" id="{D3037B04-B3E6-45FE-9E40-AB59BFC73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79" y="5807470"/>
            <a:ext cx="3602000" cy="354000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,bm}&#10;\pagestyle{empty}&#10;&lt;/preamble&gt;&#10;  &lt;body&gt;\begin{align*} &#10;\langle {\rm hadron},p'|T_{\mu\nu}(0)|{\rm hadron},p\rangle&#10;\end{align*}&lt;/body&gt;&#10;  &lt;fcolor&gt;FFFFFFFF&lt;/fcolor&gt;&#10;  &lt;bcolor&gt;FF000000&lt;/bcolor&gt;&#10;  &lt;transparent&gt;True&lt;/transparent&gt;&#10;  &lt;resolution&gt;1800&lt;/resolution&gt;&#10;  &lt;imageh&gt;275&lt;/imageh&gt;&#10;  &lt;imagew&gt;3053&lt;/imagew&gt;&#10;  &lt;scale&gt;50&lt;/scale&gt;&#10;  &lt;cursor&gt;66&lt;/cursor&gt;&#10;&lt;/TeXTeX&gt;">
            <a:extLst>
              <a:ext uri="{FF2B5EF4-FFF2-40B4-BE49-F238E27FC236}">
                <a16:creationId xmlns:a16="http://schemas.microsoft.com/office/drawing/2014/main" id="{1E16F159-B223-4653-A260-ECA1C602BB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84" y="1554466"/>
            <a:ext cx="3951910" cy="355970"/>
          </a:xfrm>
          <a:prstGeom prst="rect">
            <a:avLst/>
          </a:prstGeom>
        </p:spPr>
      </p:pic>
      <p:sp>
        <p:nvSpPr>
          <p:cNvPr id="30" name="Freeform 488">
            <a:extLst>
              <a:ext uri="{FF2B5EF4-FFF2-40B4-BE49-F238E27FC236}">
                <a16:creationId xmlns:a16="http://schemas.microsoft.com/office/drawing/2014/main" id="{71E0DD35-0943-4504-BBC4-7FB1891E16CC}"/>
              </a:ext>
            </a:extLst>
          </p:cNvPr>
          <p:cNvSpPr>
            <a:spLocks/>
          </p:cNvSpPr>
          <p:nvPr/>
        </p:nvSpPr>
        <p:spPr bwMode="auto">
          <a:xfrm rot="20453560">
            <a:off x="7573721" y="5365096"/>
            <a:ext cx="1084679" cy="97088"/>
          </a:xfrm>
          <a:custGeom>
            <a:avLst/>
            <a:gdLst>
              <a:gd name="T0" fmla="*/ 0 w 1451"/>
              <a:gd name="T1" fmla="*/ 91 h 91"/>
              <a:gd name="T2" fmla="*/ 181 w 1451"/>
              <a:gd name="T3" fmla="*/ 0 h 91"/>
              <a:gd name="T4" fmla="*/ 363 w 1451"/>
              <a:gd name="T5" fmla="*/ 91 h 91"/>
              <a:gd name="T6" fmla="*/ 544 w 1451"/>
              <a:gd name="T7" fmla="*/ 0 h 91"/>
              <a:gd name="T8" fmla="*/ 726 w 1451"/>
              <a:gd name="T9" fmla="*/ 91 h 91"/>
              <a:gd name="T10" fmla="*/ 907 w 1451"/>
              <a:gd name="T11" fmla="*/ 0 h 91"/>
              <a:gd name="T12" fmla="*/ 1089 w 1451"/>
              <a:gd name="T13" fmla="*/ 91 h 91"/>
              <a:gd name="T14" fmla="*/ 1270 w 1451"/>
              <a:gd name="T15" fmla="*/ 0 h 91"/>
              <a:gd name="T16" fmla="*/ 1451 w 1451"/>
              <a:gd name="T17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51" h="91">
                <a:moveTo>
                  <a:pt x="0" y="91"/>
                </a:moveTo>
                <a:cubicBezTo>
                  <a:pt x="60" y="45"/>
                  <a:pt x="121" y="0"/>
                  <a:pt x="181" y="0"/>
                </a:cubicBezTo>
                <a:cubicBezTo>
                  <a:pt x="241" y="0"/>
                  <a:pt x="303" y="91"/>
                  <a:pt x="363" y="91"/>
                </a:cubicBezTo>
                <a:cubicBezTo>
                  <a:pt x="423" y="91"/>
                  <a:pt x="484" y="0"/>
                  <a:pt x="544" y="0"/>
                </a:cubicBezTo>
                <a:cubicBezTo>
                  <a:pt x="604" y="0"/>
                  <a:pt x="666" y="91"/>
                  <a:pt x="726" y="91"/>
                </a:cubicBezTo>
                <a:cubicBezTo>
                  <a:pt x="786" y="91"/>
                  <a:pt x="847" y="0"/>
                  <a:pt x="907" y="0"/>
                </a:cubicBezTo>
                <a:cubicBezTo>
                  <a:pt x="967" y="0"/>
                  <a:pt x="1029" y="91"/>
                  <a:pt x="1089" y="91"/>
                </a:cubicBezTo>
                <a:cubicBezTo>
                  <a:pt x="1149" y="91"/>
                  <a:pt x="1210" y="0"/>
                  <a:pt x="1270" y="0"/>
                </a:cubicBezTo>
                <a:cubicBezTo>
                  <a:pt x="1330" y="0"/>
                  <a:pt x="1390" y="45"/>
                  <a:pt x="1451" y="91"/>
                </a:cubicBezTo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1" name="矢印: 右 30">
            <a:extLst>
              <a:ext uri="{FF2B5EF4-FFF2-40B4-BE49-F238E27FC236}">
                <a16:creationId xmlns:a16="http://schemas.microsoft.com/office/drawing/2014/main" id="{41ABF6BD-E405-449B-B41E-F4CCE42BC0CC}"/>
              </a:ext>
            </a:extLst>
          </p:cNvPr>
          <p:cNvSpPr/>
          <p:nvPr/>
        </p:nvSpPr>
        <p:spPr>
          <a:xfrm rot="21245388">
            <a:off x="7936071" y="5449347"/>
            <a:ext cx="834392" cy="402527"/>
          </a:xfrm>
          <a:prstGeom prst="rightArrow">
            <a:avLst>
              <a:gd name="adj1" fmla="val 50000"/>
              <a:gd name="adj2" fmla="val 70502"/>
            </a:avLst>
          </a:prstGeom>
          <a:gradFill flip="none" rotWithShape="1">
            <a:gsLst>
              <a:gs pos="0">
                <a:srgbClr val="FF0000">
                  <a:alpha val="65000"/>
                </a:srgbClr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Freeform 488">
            <a:extLst>
              <a:ext uri="{FF2B5EF4-FFF2-40B4-BE49-F238E27FC236}">
                <a16:creationId xmlns:a16="http://schemas.microsoft.com/office/drawing/2014/main" id="{F79BA3F0-DA65-46A1-8DCA-14241BEB6D8B}"/>
              </a:ext>
            </a:extLst>
          </p:cNvPr>
          <p:cNvSpPr>
            <a:spLocks/>
          </p:cNvSpPr>
          <p:nvPr/>
        </p:nvSpPr>
        <p:spPr bwMode="auto">
          <a:xfrm rot="727340">
            <a:off x="5732795" y="5355513"/>
            <a:ext cx="1781980" cy="191621"/>
          </a:xfrm>
          <a:custGeom>
            <a:avLst/>
            <a:gdLst>
              <a:gd name="T0" fmla="*/ 0 w 1451"/>
              <a:gd name="T1" fmla="*/ 91 h 91"/>
              <a:gd name="T2" fmla="*/ 181 w 1451"/>
              <a:gd name="T3" fmla="*/ 0 h 91"/>
              <a:gd name="T4" fmla="*/ 363 w 1451"/>
              <a:gd name="T5" fmla="*/ 91 h 91"/>
              <a:gd name="T6" fmla="*/ 544 w 1451"/>
              <a:gd name="T7" fmla="*/ 0 h 91"/>
              <a:gd name="T8" fmla="*/ 726 w 1451"/>
              <a:gd name="T9" fmla="*/ 91 h 91"/>
              <a:gd name="T10" fmla="*/ 907 w 1451"/>
              <a:gd name="T11" fmla="*/ 0 h 91"/>
              <a:gd name="T12" fmla="*/ 1089 w 1451"/>
              <a:gd name="T13" fmla="*/ 91 h 91"/>
              <a:gd name="T14" fmla="*/ 1270 w 1451"/>
              <a:gd name="T15" fmla="*/ 0 h 91"/>
              <a:gd name="T16" fmla="*/ 1451 w 1451"/>
              <a:gd name="T17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51" h="91">
                <a:moveTo>
                  <a:pt x="0" y="91"/>
                </a:moveTo>
                <a:cubicBezTo>
                  <a:pt x="60" y="45"/>
                  <a:pt x="121" y="0"/>
                  <a:pt x="181" y="0"/>
                </a:cubicBezTo>
                <a:cubicBezTo>
                  <a:pt x="241" y="0"/>
                  <a:pt x="303" y="91"/>
                  <a:pt x="363" y="91"/>
                </a:cubicBezTo>
                <a:cubicBezTo>
                  <a:pt x="423" y="91"/>
                  <a:pt x="484" y="0"/>
                  <a:pt x="544" y="0"/>
                </a:cubicBezTo>
                <a:cubicBezTo>
                  <a:pt x="604" y="0"/>
                  <a:pt x="666" y="91"/>
                  <a:pt x="726" y="91"/>
                </a:cubicBezTo>
                <a:cubicBezTo>
                  <a:pt x="786" y="91"/>
                  <a:pt x="847" y="0"/>
                  <a:pt x="907" y="0"/>
                </a:cubicBezTo>
                <a:cubicBezTo>
                  <a:pt x="967" y="0"/>
                  <a:pt x="1029" y="91"/>
                  <a:pt x="1089" y="91"/>
                </a:cubicBezTo>
                <a:cubicBezTo>
                  <a:pt x="1149" y="91"/>
                  <a:pt x="1210" y="0"/>
                  <a:pt x="1270" y="0"/>
                </a:cubicBezTo>
                <a:cubicBezTo>
                  <a:pt x="1330" y="0"/>
                  <a:pt x="1390" y="45"/>
                  <a:pt x="1451" y="91"/>
                </a:cubicBezTo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" name="矢印: 右 32">
            <a:extLst>
              <a:ext uri="{FF2B5EF4-FFF2-40B4-BE49-F238E27FC236}">
                <a16:creationId xmlns:a16="http://schemas.microsoft.com/office/drawing/2014/main" id="{292E15A1-F53E-43D0-A0B9-3D70B85E0F32}"/>
              </a:ext>
            </a:extLst>
          </p:cNvPr>
          <p:cNvSpPr/>
          <p:nvPr/>
        </p:nvSpPr>
        <p:spPr>
          <a:xfrm rot="724970">
            <a:off x="6010497" y="5601525"/>
            <a:ext cx="851194" cy="260512"/>
          </a:xfrm>
          <a:prstGeom prst="rightArrow">
            <a:avLst>
              <a:gd name="adj1" fmla="val 50000"/>
              <a:gd name="adj2" fmla="val 82688"/>
            </a:avLst>
          </a:prstGeom>
          <a:solidFill>
            <a:srgbClr val="FFFF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矢印: 右 33">
            <a:extLst>
              <a:ext uri="{FF2B5EF4-FFF2-40B4-BE49-F238E27FC236}">
                <a16:creationId xmlns:a16="http://schemas.microsoft.com/office/drawing/2014/main" id="{D3902907-EE01-457D-BBEB-7CD921B44822}"/>
              </a:ext>
            </a:extLst>
          </p:cNvPr>
          <p:cNvSpPr/>
          <p:nvPr/>
        </p:nvSpPr>
        <p:spPr>
          <a:xfrm rot="1329363">
            <a:off x="7810375" y="5901800"/>
            <a:ext cx="834392" cy="307964"/>
          </a:xfrm>
          <a:prstGeom prst="rightArrow">
            <a:avLst>
              <a:gd name="adj1" fmla="val 50000"/>
              <a:gd name="adj2" fmla="val 70502"/>
            </a:avLst>
          </a:prstGeom>
          <a:gradFill>
            <a:gsLst>
              <a:gs pos="0">
                <a:srgbClr val="00B0F0">
                  <a:alpha val="57000"/>
                </a:srgbClr>
              </a:gs>
              <a:gs pos="100000">
                <a:srgbClr val="00B0F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C4CA04B7-76CC-4D44-803D-62FFF4BE73AB}"/>
              </a:ext>
            </a:extLst>
          </p:cNvPr>
          <p:cNvGrpSpPr/>
          <p:nvPr/>
        </p:nvGrpSpPr>
        <p:grpSpPr>
          <a:xfrm>
            <a:off x="7376764" y="5407783"/>
            <a:ext cx="648000" cy="648000"/>
            <a:chOff x="4197531" y="1602377"/>
            <a:chExt cx="914400" cy="914400"/>
          </a:xfrm>
        </p:grpSpPr>
        <p:sp>
          <p:nvSpPr>
            <p:cNvPr id="36" name="楕円 35">
              <a:extLst>
                <a:ext uri="{FF2B5EF4-FFF2-40B4-BE49-F238E27FC236}">
                  <a16:creationId xmlns:a16="http://schemas.microsoft.com/office/drawing/2014/main" id="{82F0F20A-7ACF-450E-A7D4-26117AC4F932}"/>
                </a:ext>
              </a:extLst>
            </p:cNvPr>
            <p:cNvSpPr/>
            <p:nvPr/>
          </p:nvSpPr>
          <p:spPr>
            <a:xfrm>
              <a:off x="4197531" y="1602377"/>
              <a:ext cx="914400" cy="914400"/>
            </a:xfrm>
            <a:prstGeom prst="ellipse">
              <a:avLst/>
            </a:prstGeom>
            <a:gradFill flip="none" rotWithShape="1">
              <a:gsLst>
                <a:gs pos="15000">
                  <a:srgbClr val="FF0000"/>
                </a:gs>
                <a:gs pos="100000">
                  <a:srgbClr val="FF3399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" name="楕円 36">
              <a:extLst>
                <a:ext uri="{FF2B5EF4-FFF2-40B4-BE49-F238E27FC236}">
                  <a16:creationId xmlns:a16="http://schemas.microsoft.com/office/drawing/2014/main" id="{47717C50-46EA-494F-A7D4-6B98D9A52E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5790" y="1790636"/>
              <a:ext cx="268941" cy="268941"/>
            </a:xfrm>
            <a:prstGeom prst="ellipse">
              <a:avLst/>
            </a:prstGeom>
            <a:solidFill>
              <a:sysClr val="window" lastClr="FFFFFF">
                <a:alpha val="8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pic>
        <p:nvPicPr>
          <p:cNvPr id="38" name="TexTeXPicture" descr="&lt;?xml version=&quot;1.0&quot; encoding=&quot;utf-16&quot;?&gt;&#10;&lt;TeXTeX&gt;&#10;  &lt;preamble&gt;\documentclass{jarticle}&#10;\usepackage{amsmath}&#10;\usepackage{bm}&#10;\pagestyle{empty}&#10;&lt;/preamble&gt;&#10;  &lt;body&gt;\begin{align*} &#10;\gamma&#10;\end{align*}&lt;/body&gt;&#10;  &lt;fcolor&gt;FFFFFFFF&lt;/fcolor&gt;&#10;  &lt;bcolor&gt;FFFFFFFF&lt;/bcolor&gt;&#10;  &lt;transparent&gt;True&lt;/transparent&gt;&#10;  &lt;resolution&gt;1800&lt;/resolution&gt;&#10;  &lt;imageh&gt;160&lt;/imageh&gt;&#10;  &lt;imagew&gt;129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47B8A41D-B649-4985-B414-2B55302DF5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936" y="4877190"/>
            <a:ext cx="234165" cy="29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05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角丸四角形 11">
            <a:extLst>
              <a:ext uri="{FF2B5EF4-FFF2-40B4-BE49-F238E27FC236}">
                <a16:creationId xmlns:a16="http://schemas.microsoft.com/office/drawing/2014/main" id="{00191368-4F28-445C-9711-66CBCE41992C}"/>
              </a:ext>
            </a:extLst>
          </p:cNvPr>
          <p:cNvSpPr/>
          <p:nvPr/>
        </p:nvSpPr>
        <p:spPr>
          <a:xfrm>
            <a:off x="1793129" y="3731488"/>
            <a:ext cx="4471079" cy="882872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DB16777-9222-4B1C-8105-9B7BF4969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Interpreting Response against BC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F3CB084-9239-4B33-B33C-976E95CB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30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77EF12E-5D38-45AE-B4FB-1E8D2F54968E}"/>
              </a:ext>
            </a:extLst>
          </p:cNvPr>
          <p:cNvSpPr txBox="1"/>
          <p:nvPr/>
        </p:nvSpPr>
        <p:spPr>
          <a:xfrm>
            <a:off x="417635" y="1396079"/>
            <a:ext cx="4711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Remnant of Confinement?</a:t>
            </a:r>
            <a:endParaRPr kumimoji="1" lang="ja-JP" altLang="en-US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8137957-4F02-456D-96F0-1CBAC916F7FA}"/>
                  </a:ext>
                </a:extLst>
              </p:cNvPr>
              <p:cNvSpPr txBox="1"/>
              <p:nvPr/>
            </p:nvSpPr>
            <p:spPr>
              <a:xfrm>
                <a:off x="538430" y="1919299"/>
                <a:ext cx="53460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“Intermediate” Polyakov loop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for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8137957-4F02-456D-96F0-1CBAC916F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30" y="1919299"/>
                <a:ext cx="5346079" cy="461665"/>
              </a:xfrm>
              <a:prstGeom prst="rect">
                <a:avLst/>
              </a:prstGeom>
              <a:blipFill>
                <a:blip r:embed="rId2"/>
                <a:stretch>
                  <a:fillRect l="-1710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図 15">
            <a:extLst>
              <a:ext uri="{FF2B5EF4-FFF2-40B4-BE49-F238E27FC236}">
                <a16:creationId xmlns:a16="http://schemas.microsoft.com/office/drawing/2014/main" id="{5FCA4AFD-7314-4B00-897A-57C8558A5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231" y="3327713"/>
            <a:ext cx="2461846" cy="1672095"/>
          </a:xfrm>
          <a:prstGeom prst="rect">
            <a:avLst/>
          </a:prstGeom>
        </p:spPr>
      </p:pic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16565DB1-33A1-4324-8236-BCFC4001AC48}"/>
              </a:ext>
            </a:extLst>
          </p:cNvPr>
          <p:cNvGrpSpPr/>
          <p:nvPr/>
        </p:nvGrpSpPr>
        <p:grpSpPr>
          <a:xfrm>
            <a:off x="417635" y="4967872"/>
            <a:ext cx="8903715" cy="1726005"/>
            <a:chOff x="417635" y="4967872"/>
            <a:chExt cx="8903715" cy="1726005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3B8F0EC9-3265-4630-A55E-0FE0626A6636}"/>
                </a:ext>
              </a:extLst>
            </p:cNvPr>
            <p:cNvSpPr txBox="1"/>
            <p:nvPr/>
          </p:nvSpPr>
          <p:spPr>
            <a:xfrm>
              <a:off x="417635" y="4967872"/>
              <a:ext cx="19976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p"/>
              </a:pPr>
              <a:r>
                <a:rPr kumimoji="1" lang="en-US" altLang="ja-JP" sz="2800" b="1" dirty="0" err="1"/>
                <a:t>AdS</a:t>
              </a:r>
              <a:r>
                <a:rPr kumimoji="1" lang="en-US" altLang="ja-JP" sz="2800" b="1" dirty="0"/>
                <a:t>/CFT</a:t>
              </a:r>
              <a:endParaRPr kumimoji="1" lang="ja-JP" altLang="en-US" sz="2800" b="1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3805A3C6-810A-4F79-BB63-8F3CADDB2C65}"/>
                    </a:ext>
                  </a:extLst>
                </p:cNvPr>
                <p:cNvSpPr txBox="1"/>
                <p:nvPr/>
              </p:nvSpPr>
              <p:spPr>
                <a:xfrm>
                  <a:off x="820243" y="5481121"/>
                  <a:ext cx="2781531" cy="12003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kumimoji="1" lang="en-US" altLang="ja-JP" sz="2400" dirty="0" err="1"/>
                    <a:t>AdS</a:t>
                  </a:r>
                  <a:r>
                    <a:rPr kumimoji="1" lang="en-US" altLang="ja-JP" sz="2400" dirty="0"/>
                    <a:t> soliton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kumimoji="1" lang="en-US" altLang="ja-JP" sz="2400" dirty="0"/>
                    <a:t>N=4 SYM with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kumimoji="1" lang="en-US" altLang="ja-JP" sz="24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a14:m>
                  <a:r>
                    <a:rPr kumimoji="1" lang="en-US" altLang="ja-JP" sz="2400" dirty="0"/>
                    <a:t> 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kumimoji="1" lang="en-US" altLang="ja-JP" sz="2400" dirty="0"/>
                    <a:t>confined phase</a:t>
                  </a:r>
                  <a:endParaRPr kumimoji="1" lang="ja-JP" altLang="en-US" sz="2400" dirty="0"/>
                </a:p>
              </p:txBody>
            </p:sp>
          </mc:Choice>
          <mc:Fallback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3805A3C6-810A-4F79-BB63-8F3CADDB2C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43" y="5481121"/>
                  <a:ext cx="2781531" cy="1200329"/>
                </a:xfrm>
                <a:prstGeom prst="rect">
                  <a:avLst/>
                </a:prstGeom>
                <a:blipFill>
                  <a:blip r:embed="rId4"/>
                  <a:stretch>
                    <a:fillRect l="-3070" t="-4061" b="-1066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947B46A9-D6A6-46CC-AD7B-6B6E50EF5551}"/>
                </a:ext>
              </a:extLst>
            </p:cNvPr>
            <p:cNvCxnSpPr/>
            <p:nvPr/>
          </p:nvCxnSpPr>
          <p:spPr>
            <a:xfrm flipV="1">
              <a:off x="4222891" y="5328139"/>
              <a:ext cx="0" cy="136573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18ECE269-B4A6-432A-8835-8C2BA116B5D0}"/>
                </a:ext>
              </a:extLst>
            </p:cNvPr>
            <p:cNvCxnSpPr>
              <a:cxnSpLocks/>
            </p:cNvCxnSpPr>
            <p:nvPr/>
          </p:nvCxnSpPr>
          <p:spPr>
            <a:xfrm>
              <a:off x="3859476" y="5948065"/>
              <a:ext cx="215118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lg" len="lg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13A6CADA-EE07-4539-814F-000F1F4E6A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03185" y="5738446"/>
              <a:ext cx="1148861" cy="1"/>
            </a:xfrm>
            <a:prstGeom prst="line">
              <a:avLst/>
            </a:prstGeom>
            <a:ln w="38100">
              <a:solidFill>
                <a:srgbClr val="FFFF00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1E808753-9FFE-48D6-9918-5E8A04A9D9F6}"/>
                </a:ext>
              </a:extLst>
            </p:cNvPr>
            <p:cNvCxnSpPr>
              <a:cxnSpLocks/>
            </p:cNvCxnSpPr>
            <p:nvPr/>
          </p:nvCxnSpPr>
          <p:spPr>
            <a:xfrm>
              <a:off x="4222891" y="6424247"/>
              <a:ext cx="580294" cy="0"/>
            </a:xfrm>
            <a:prstGeom prst="line">
              <a:avLst/>
            </a:prstGeom>
            <a:ln w="38100">
              <a:solidFill>
                <a:srgbClr val="FFFF00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421082C2-BCDA-4091-A909-06BEE2305B84}"/>
                </a:ext>
              </a:extLst>
            </p:cNvPr>
            <p:cNvCxnSpPr/>
            <p:nvPr/>
          </p:nvCxnSpPr>
          <p:spPr>
            <a:xfrm>
              <a:off x="4803185" y="5738447"/>
              <a:ext cx="0" cy="685800"/>
            </a:xfrm>
            <a:prstGeom prst="line">
              <a:avLst/>
            </a:prstGeom>
            <a:ln w="38100">
              <a:solidFill>
                <a:srgbClr val="FFFF00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TexTeXPicture" descr="&lt;?xml version=&quot;1.0&quot; encoding=&quot;utf-16&quot;?&gt;&#10;&lt;TeXTeX&gt;&#10;  &lt;preamble&gt;\documentclass{jarticle}&#10;\usepackage{amsmath,bm}&#10;\pagestyle{empty}&#10;&lt;/preamble&gt;&#10;  &lt;body&gt;\begin{align*} &#10;1&#10;\end{align*}&lt;/body&gt;&#10;  &lt;fcolor&gt;FFFFFFFF&lt;/fcolor&gt;&#10;  &lt;bcolor&gt;FF000000&lt;/bcolor&gt;&#10;  &lt;transparent&gt;True&lt;/transparent&gt;&#10;  &lt;resolution&gt;1800&lt;/resolution&gt;&#10;  &lt;imageh&gt;164&lt;/imageh&gt;&#10;  &lt;imagew&gt;81&lt;/imagew&gt;&#10;  &lt;scale&gt;50&lt;/scale&gt;&#10;  &lt;cursor&gt;17&lt;/cursor&gt;&#10;&lt;/TeXTeX&gt;">
              <a:extLst>
                <a:ext uri="{FF2B5EF4-FFF2-40B4-BE49-F238E27FC236}">
                  <a16:creationId xmlns:a16="http://schemas.microsoft.com/office/drawing/2014/main" id="{7DE74331-85B9-4C28-B069-9F597EA40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384" y="6024570"/>
              <a:ext cx="85725" cy="173567"/>
            </a:xfrm>
            <a:prstGeom prst="rect">
              <a:avLst/>
            </a:prstGeom>
          </p:spPr>
        </p:pic>
        <p:pic>
          <p:nvPicPr>
            <p:cNvPr id="25" name="TexTeXPicture" descr="&lt;?xml version=&quot;1.0&quot; encoding=&quot;utf-16&quot;?&gt;&#10;&lt;TeXTeX&gt;&#10;  &lt;preamble&gt;\documentclass{jarticle}&#10;\usepackage{amsmath,bm}&#10;\pagestyle{empty}&#10;&lt;/preamble&gt;&#10;  &lt;body&gt;\begin{align*} &#10;1&#10;\end{align*}&lt;/body&gt;&#10;  &lt;fcolor&gt;FFFFFFFF&lt;/fcolor&gt;&#10;  &lt;bcolor&gt;FF000000&lt;/bcolor&gt;&#10;  &lt;transparent&gt;True&lt;/transparent&gt;&#10;  &lt;resolution&gt;1800&lt;/resolution&gt;&#10;  &lt;imageh&gt;164&lt;/imageh&gt;&#10;  &lt;imagew&gt;81&lt;/imagew&gt;&#10;  &lt;scale&gt;50&lt;/scale&gt;&#10;  &lt;cursor&gt;17&lt;/cursor&gt;&#10;&lt;/TeXTeX&gt;">
              <a:extLst>
                <a:ext uri="{FF2B5EF4-FFF2-40B4-BE49-F238E27FC236}">
                  <a16:creationId xmlns:a16="http://schemas.microsoft.com/office/drawing/2014/main" id="{5F2728E0-05CC-42E8-8486-C776B4848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0968" y="5651663"/>
              <a:ext cx="85725" cy="173567"/>
            </a:xfrm>
            <a:prstGeom prst="rect">
              <a:avLst/>
            </a:prstGeom>
          </p:spPr>
        </p:pic>
        <p:pic>
          <p:nvPicPr>
            <p:cNvPr id="28" name="TexTeXPicture" descr="&lt;?xml version=&quot;1.0&quot; encoding=&quot;utf-16&quot;?&gt;&#10;&lt;TeXTeX&gt;&#10;  &lt;preamble&gt;\documentclass{jarticle}&#10;\usepackage{amsmath,bm}&#10;\pagestyle{empty}&#10;&lt;/preamble&gt;&#10;  &lt;body&gt;\begin{align*} &#10;-3&#10;\end{align*}&lt;/body&gt;&#10;  &lt;fcolor&gt;FFFFFFFF&lt;/fcolor&gt;&#10;  &lt;bcolor&gt;FF000000&lt;/bcolor&gt;&#10;  &lt;transparent&gt;True&lt;/transparent&gt;&#10;  &lt;resolution&gt;1800&lt;/resolution&gt;&#10;  &lt;imageh&gt;167&lt;/imageh&gt;&#10;  &lt;imagew&gt;287&lt;/imagew&gt;&#10;  &lt;scale&gt;50&lt;/scale&gt;&#10;  &lt;cursor&gt;18&lt;/cursor&gt;&#10;&lt;/TeXTeX&gt;">
              <a:extLst>
                <a:ext uri="{FF2B5EF4-FFF2-40B4-BE49-F238E27FC236}">
                  <a16:creationId xmlns:a16="http://schemas.microsoft.com/office/drawing/2014/main" id="{437214F3-E5E0-4F97-B693-BDDAABD42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0874" y="6335876"/>
              <a:ext cx="303742" cy="176742"/>
            </a:xfrm>
            <a:prstGeom prst="rect">
              <a:avLst/>
            </a:prstGeom>
          </p:spPr>
        </p:pic>
        <p:pic>
          <p:nvPicPr>
            <p:cNvPr id="31" name="TexTeXPicture" descr="&lt;?xml version=&quot;1.0&quot; encoding=&quot;utf-16&quot;?&gt;&#10;&lt;TeXTeX&gt;&#10;  &lt;preamble&gt;\documentclass{jarticle}&#10;\usepackage{amsmath,bm}&#10;\pagestyle{empty}&#10;&lt;/preamble&gt;&#10;  &lt;body&gt;\begin{align*} &#10;L_xT&#10;\end{align*}&lt;/body&gt;&#10;  &lt;fcolor&gt;FFFFFFFF&lt;/fcolor&gt;&#10;  &lt;bcolor&gt;FF000000&lt;/bcolor&gt;&#10;  &lt;transparent&gt;True&lt;/transparent&gt;&#10;  &lt;resolution&gt;1800&lt;/resolution&gt;&#10;  &lt;imageh&gt;209&lt;/imageh&gt;&#10;  &lt;imagew&gt;461&lt;/imagew&gt;&#10;  &lt;scale&gt;50&lt;/scale&gt;&#10;  &lt;cursor&gt;20&lt;/cursor&gt;&#10;&lt;/TeXTeX&gt;">
              <a:extLst>
                <a:ext uri="{FF2B5EF4-FFF2-40B4-BE49-F238E27FC236}">
                  <a16:creationId xmlns:a16="http://schemas.microsoft.com/office/drawing/2014/main" id="{236F590F-27FC-4257-B668-441B65EE4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1737" y="6124809"/>
              <a:ext cx="487892" cy="221192"/>
            </a:xfrm>
            <a:prstGeom prst="rect">
              <a:avLst/>
            </a:prstGeom>
          </p:spPr>
        </p:pic>
        <p:pic>
          <p:nvPicPr>
            <p:cNvPr id="37" name="TexTeXPicture" descr="&lt;?xml version=&quot;1.0&quot; encoding=&quot;utf-16&quot;?&gt;&#10;&lt;TeXTeX&gt;&#10;  &lt;preamble&gt;\documentclass{jarticle}&#10;\usepackage{amsmath,bm}&#10;\pagestyle{empty}&#10;&lt;/preamble&gt;&#10;  &lt;body&gt;\begin{align*} &#10;P_x/P_z&#10;\end{align*}&lt;/body&gt;&#10;  &lt;fcolor&gt;FFFFFFFF&lt;/fcolor&gt;&#10;  &lt;bcolor&gt;FF000000&lt;/bcolor&gt;&#10;  &lt;transparent&gt;True&lt;/transparent&gt;&#10;  &lt;resolution&gt;1800&lt;/resolution&gt;&#10;  &lt;imageh&gt;249&lt;/imageh&gt;&#10;  &lt;imagew&gt;652&lt;/imagew&gt;&#10;  &lt;scale&gt;50&lt;/scale&gt;&#10;  &lt;cursor&gt;21&lt;/cursor&gt;&#10;&lt;/TeXTeX&gt;">
              <a:extLst>
                <a:ext uri="{FF2B5EF4-FFF2-40B4-BE49-F238E27FC236}">
                  <a16:creationId xmlns:a16="http://schemas.microsoft.com/office/drawing/2014/main" id="{1E1D64E4-A123-4951-9C19-8EC4DB15E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0825" y="5273984"/>
              <a:ext cx="690033" cy="263525"/>
            </a:xfrm>
            <a:prstGeom prst="rect">
              <a:avLst/>
            </a:prstGeom>
          </p:spPr>
        </p:pic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C2A3E753-AC26-47BB-8A8B-E7C28ECFC281}"/>
                </a:ext>
              </a:extLst>
            </p:cNvPr>
            <p:cNvSpPr txBox="1"/>
            <p:nvPr/>
          </p:nvSpPr>
          <p:spPr>
            <a:xfrm>
              <a:off x="6247701" y="6271962"/>
              <a:ext cx="27142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Thanks to M. </a:t>
              </a:r>
              <a:r>
                <a:rPr kumimoji="1" lang="en-US" altLang="ja-JP" sz="2000" dirty="0" err="1"/>
                <a:t>Natsuume</a:t>
              </a:r>
              <a:endParaRPr kumimoji="1" lang="ja-JP" altLang="en-US" sz="2000" dirty="0"/>
            </a:p>
          </p:txBody>
        </p: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19515953-4BA7-4922-AADC-E043A7DABE82}"/>
                </a:ext>
              </a:extLst>
            </p:cNvPr>
            <p:cNvCxnSpPr/>
            <p:nvPr/>
          </p:nvCxnSpPr>
          <p:spPr>
            <a:xfrm flipH="1">
              <a:off x="4222891" y="5738446"/>
              <a:ext cx="58029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830C5AB3-B468-4A2B-9CFB-6C28A0CC4690}"/>
                </a:ext>
              </a:extLst>
            </p:cNvPr>
            <p:cNvSpPr txBox="1"/>
            <p:nvPr/>
          </p:nvSpPr>
          <p:spPr>
            <a:xfrm>
              <a:off x="6264209" y="5422901"/>
              <a:ext cx="3057141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600" dirty="0"/>
                <a:t>Horowitz, Myers (’98)</a:t>
              </a:r>
            </a:p>
            <a:p>
              <a:r>
                <a:rPr lang="en-US" altLang="ja-JP" sz="1600" dirty="0"/>
                <a:t>Myers (’99)</a:t>
              </a:r>
            </a:p>
            <a:p>
              <a:r>
                <a:rPr lang="en-US" altLang="ja-JP" sz="1600" dirty="0"/>
                <a:t>Balasubramanian, Kraus (’99)</a:t>
              </a:r>
              <a:endParaRPr lang="ja-JP" altLang="en-US" sz="1600" dirty="0"/>
            </a:p>
          </p:txBody>
        </p:sp>
      </p:grp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E562421B-A30D-49CA-A291-9B7148B0D123}"/>
              </a:ext>
            </a:extLst>
          </p:cNvPr>
          <p:cNvSpPr txBox="1"/>
          <p:nvPr/>
        </p:nvSpPr>
        <p:spPr>
          <a:xfrm>
            <a:off x="7642360" y="3549253"/>
            <a:ext cx="1252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chemeClr val="bg1"/>
                </a:solidFill>
              </a:rPr>
              <a:t>Dumitru+ (’12)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746D75DD-01A8-44D2-91FB-E089705097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4231" y="1532774"/>
            <a:ext cx="2461846" cy="17203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0119F619-3621-422C-A843-5A3F51545270}"/>
                  </a:ext>
                </a:extLst>
              </p:cNvPr>
              <p:cNvSpPr txBox="1"/>
              <p:nvPr/>
            </p:nvSpPr>
            <p:spPr>
              <a:xfrm>
                <a:off x="705843" y="2501525"/>
                <a:ext cx="510928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Treat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ja-JP" sz="2400" dirty="0"/>
                  <a:t> as a dynamical variable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Background const gauge field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Potential term to realize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0119F619-3621-422C-A843-5A3F51545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43" y="2501525"/>
                <a:ext cx="5109284" cy="1200329"/>
              </a:xfrm>
              <a:prstGeom prst="rect">
                <a:avLst/>
              </a:prstGeom>
              <a:blipFill>
                <a:blip r:embed="rId10"/>
                <a:stretch>
                  <a:fillRect l="-1671" t="-4061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右矢印 11">
            <a:extLst>
              <a:ext uri="{FF2B5EF4-FFF2-40B4-BE49-F238E27FC236}">
                <a16:creationId xmlns:a16="http://schemas.microsoft.com/office/drawing/2014/main" id="{FBCA6E84-A8D7-4671-BFD6-6FBDFDE6FFEA}"/>
              </a:ext>
            </a:extLst>
          </p:cNvPr>
          <p:cNvSpPr/>
          <p:nvPr/>
        </p:nvSpPr>
        <p:spPr>
          <a:xfrm>
            <a:off x="1382479" y="3796632"/>
            <a:ext cx="491278" cy="423873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6BE26F85-8B4A-40BF-A0F4-DEB29F0B3A27}"/>
                  </a:ext>
                </a:extLst>
              </p:cNvPr>
              <p:cNvSpPr txBox="1"/>
              <p:nvPr/>
            </p:nvSpPr>
            <p:spPr>
              <a:xfrm>
                <a:off x="1933216" y="3737619"/>
                <a:ext cx="362977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/>
                  <a:t>T</a:t>
                </a:r>
                <a:r>
                  <a:rPr kumimoji="1" lang="en-US" altLang="ja-JP" sz="2400" dirty="0"/>
                  <a:t>hermodynamics </a:t>
                </a:r>
                <a:r>
                  <a:rPr lang="en-US" altLang="ja-JP" sz="2400" dirty="0"/>
                  <a:t>near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400" i="1" dirty="0" err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is</a:t>
                </a:r>
              </a:p>
              <a:p>
                <a:r>
                  <a:rPr lang="en-US" altLang="ja-JP" sz="2400" dirty="0"/>
                  <a:t>well described.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6BE26F85-8B4A-40BF-A0F4-DEB29F0B3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216" y="3737619"/>
                <a:ext cx="3629776" cy="830997"/>
              </a:xfrm>
              <a:prstGeom prst="rect">
                <a:avLst/>
              </a:prstGeom>
              <a:blipFill>
                <a:blip r:embed="rId11"/>
                <a:stretch>
                  <a:fillRect l="-2517" t="-5882" r="-1678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3C437771-4611-48C6-AB1A-B597C1CDBD22}"/>
              </a:ext>
            </a:extLst>
          </p:cNvPr>
          <p:cNvSpPr txBox="1"/>
          <p:nvPr/>
        </p:nvSpPr>
        <p:spPr>
          <a:xfrm>
            <a:off x="3947928" y="4149882"/>
            <a:ext cx="2205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Meisinger</a:t>
            </a:r>
            <a:r>
              <a:rPr kumimoji="1" lang="en-US" altLang="ja-JP" sz="2000" dirty="0"/>
              <a:t>+ (’02); …</a:t>
            </a:r>
            <a:endParaRPr kumimoji="1" lang="ja-JP" altLang="en-US" sz="2000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FF1DDAE3-B7E0-4082-AA2D-A11DB5A7AB88}"/>
              </a:ext>
            </a:extLst>
          </p:cNvPr>
          <p:cNvSpPr txBox="1"/>
          <p:nvPr/>
        </p:nvSpPr>
        <p:spPr>
          <a:xfrm>
            <a:off x="7604803" y="2073187"/>
            <a:ext cx="1373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>
                <a:solidFill>
                  <a:schemeClr val="bg1"/>
                </a:solidFill>
              </a:rPr>
              <a:t>Meisinger</a:t>
            </a:r>
            <a:r>
              <a:rPr kumimoji="1" lang="en-US" altLang="ja-JP" sz="1400" dirty="0">
                <a:solidFill>
                  <a:schemeClr val="bg1"/>
                </a:solidFill>
              </a:rPr>
              <a:t>+ (’02)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828D5F3C-EC35-4E8F-A7A9-042BB4729C33}"/>
              </a:ext>
            </a:extLst>
          </p:cNvPr>
          <p:cNvSpPr txBox="1"/>
          <p:nvPr/>
        </p:nvSpPr>
        <p:spPr>
          <a:xfrm>
            <a:off x="6866655" y="1160530"/>
            <a:ext cx="19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Suenaga</a:t>
            </a:r>
            <a:r>
              <a:rPr kumimoji="1" lang="en-US" altLang="ja-JP" dirty="0"/>
              <a:t>, MK (’22)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505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角丸四角形 11">
            <a:extLst>
              <a:ext uri="{FF2B5EF4-FFF2-40B4-BE49-F238E27FC236}">
                <a16:creationId xmlns:a16="http://schemas.microsoft.com/office/drawing/2014/main" id="{FA901993-45B8-4EAD-A3BA-8024F52B7807}"/>
              </a:ext>
            </a:extLst>
          </p:cNvPr>
          <p:cNvSpPr/>
          <p:nvPr/>
        </p:nvSpPr>
        <p:spPr>
          <a:xfrm>
            <a:off x="724395" y="3798208"/>
            <a:ext cx="5854535" cy="882872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5A51C1BF-5137-403E-A693-BED7DAE5344E}"/>
              </a:ext>
            </a:extLst>
          </p:cNvPr>
          <p:cNvSpPr txBox="1"/>
          <p:nvPr/>
        </p:nvSpPr>
        <p:spPr>
          <a:xfrm>
            <a:off x="4403861" y="4738827"/>
            <a:ext cx="4562533" cy="2043113"/>
          </a:xfrm>
          <a:prstGeom prst="wedgeRoundRectCallout">
            <a:avLst>
              <a:gd name="adj1" fmla="val -21524"/>
              <a:gd name="adj2" fmla="val -60273"/>
              <a:gd name="adj3" fmla="val 16667"/>
            </a:avLst>
          </a:prstGeom>
          <a:solidFill>
            <a:schemeClr val="tx2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B83D4FCC-1013-4860-BF10-9F873EC9313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Extension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0" smtClean="0"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0" smtClean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B83D4FCC-1013-4860-BF10-9F873EC931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C25F22-D6F0-4067-930B-5E7793313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31</a:t>
            </a:fld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D37EEB2-DC08-467A-A892-196FFCA55D81}"/>
              </a:ext>
            </a:extLst>
          </p:cNvPr>
          <p:cNvSpPr txBox="1"/>
          <p:nvPr/>
        </p:nvSpPr>
        <p:spPr>
          <a:xfrm>
            <a:off x="513760" y="1201905"/>
            <a:ext cx="3696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b="1" dirty="0"/>
              <a:t>Two</a:t>
            </a:r>
            <a:r>
              <a:rPr kumimoji="1" lang="en-US" altLang="ja-JP" sz="2800" b="1" dirty="0"/>
              <a:t> Polyakov loops</a:t>
            </a:r>
            <a:endParaRPr kumimoji="1" lang="ja-JP" altLang="en-US" sz="2800" b="1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,bm}&#10;\pagestyle{empty}&#10;&lt;/preamble&gt;&#10;  &lt;body&gt;\begin{align*} &#10;P_\tau = \frac1N {\rm Tr} [{\cal P} e^{\int d\tau A_0}]&#10;\end{align*}&lt;/body&gt;&#10;  &lt;fcolor&gt;FFFFFFFF&lt;/fcolor&gt;&#10;  &lt;bcolor&gt;FF000000&lt;/bcolor&gt;&#10;  &lt;transparent&gt;True&lt;/transparent&gt;&#10;  &lt;resolution&gt;1800&lt;/resolution&gt;&#10;  &lt;imageh&gt;503&lt;/imageh&gt;&#10;  &lt;imagew&gt;2214&lt;/imagew&gt;&#10;  &lt;scale&gt;50&lt;/scale&gt;&#10;  &lt;cursor&gt;71&lt;/cursor&gt;&#10;&lt;/TeXTeX&gt;">
            <a:extLst>
              <a:ext uri="{FF2B5EF4-FFF2-40B4-BE49-F238E27FC236}">
                <a16:creationId xmlns:a16="http://schemas.microsoft.com/office/drawing/2014/main" id="{D5766C6D-CEC2-4BCB-9189-A62765F4D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388" y="1804291"/>
            <a:ext cx="2343150" cy="532341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,bm}&#10;\pagestyle{empty}&#10;&lt;/preamble&gt;&#10;  &lt;body&gt;\begin{align*} &#10;P_x = \frac1N {\rm Tr} [{\cal P} e^{\int dx A_1}]&#10;\end{align*}&lt;/body&gt;&#10;  &lt;fcolor&gt;FFFFFFFF&lt;/fcolor&gt;&#10;  &lt;bcolor&gt;FF000000&lt;/bcolor&gt;&#10;  &lt;transparent&gt;True&lt;/transparent&gt;&#10;  &lt;resolution&gt;1800&lt;/resolution&gt;&#10;  &lt;imageh&gt;503&lt;/imageh&gt;&#10;  &lt;imagew&gt;2216&lt;/imagew&gt;&#10;  &lt;scale&gt;50&lt;/scale&gt;&#10;  &lt;cursor&gt;63&lt;/cursor&gt;&#10;&lt;/TeXTeX&gt;">
            <a:extLst>
              <a:ext uri="{FF2B5EF4-FFF2-40B4-BE49-F238E27FC236}">
                <a16:creationId xmlns:a16="http://schemas.microsoft.com/office/drawing/2014/main" id="{9E205E99-62C2-4F65-9AAA-7EE8F1F397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388" y="2448295"/>
            <a:ext cx="2345267" cy="532341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BE598DB-0F03-4746-AD1F-2CC1C03A63EF}"/>
              </a:ext>
            </a:extLst>
          </p:cNvPr>
          <p:cNvSpPr txBox="1"/>
          <p:nvPr/>
        </p:nvSpPr>
        <p:spPr>
          <a:xfrm>
            <a:off x="513760" y="3285194"/>
            <a:ext cx="2494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Free Energy</a:t>
            </a:r>
            <a:endParaRPr kumimoji="1" lang="ja-JP" altLang="en-US" sz="2800" b="1" dirty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,bm}&#10;\pagestyle{empty}&#10;&lt;/preamble&gt;&#10;  &lt;body&gt;\begin{align*} &#10;T=\frac1{L_\tau}&#10;\end{align*}&lt;/body&gt;&#10;  &lt;fcolor&gt;FFFFFFFF&lt;/fcolor&gt;&#10;  &lt;bcolor&gt;FF000000&lt;/bcolor&gt;&#10;  &lt;transparent&gt;True&lt;/transparent&gt;&#10;  &lt;resolution&gt;1800&lt;/resolution&gt;&#10;  &lt;imageh&gt;541&lt;/imageh&gt;&#10;  &lt;imagew&gt;830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F33BBE8F-406D-4A80-89BA-573102C4A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155" y="3391681"/>
            <a:ext cx="878417" cy="572558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5C8B962-51E3-4CEC-B185-207640C9BA9E}"/>
              </a:ext>
            </a:extLst>
          </p:cNvPr>
          <p:cNvSpPr txBox="1"/>
          <p:nvPr/>
        </p:nvSpPr>
        <p:spPr>
          <a:xfrm>
            <a:off x="4493698" y="4776014"/>
            <a:ext cx="4289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potential term: </a:t>
            </a:r>
            <a:r>
              <a:rPr lang="en-US" altLang="ja-JP" sz="2400" dirty="0"/>
              <a:t>separable ansatz</a:t>
            </a:r>
            <a:endParaRPr kumimoji="1" lang="en-US" altLang="ja-JP" sz="24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4DE24CF-A6F8-4B94-9E13-77F4A583898F}"/>
              </a:ext>
            </a:extLst>
          </p:cNvPr>
          <p:cNvSpPr txBox="1"/>
          <p:nvPr/>
        </p:nvSpPr>
        <p:spPr>
          <a:xfrm>
            <a:off x="6866655" y="1160530"/>
            <a:ext cx="19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Suenaga</a:t>
            </a:r>
            <a:r>
              <a:rPr kumimoji="1" lang="en-US" altLang="ja-JP" dirty="0"/>
              <a:t>, MK (’22)</a:t>
            </a:r>
            <a:endParaRPr kumimoji="1" lang="ja-JP" altLang="en-US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04441DC-1ACF-4B5D-9464-BEAB1C560C7A}"/>
              </a:ext>
            </a:extLst>
          </p:cNvPr>
          <p:cNvSpPr txBox="1"/>
          <p:nvPr/>
        </p:nvSpPr>
        <p:spPr>
          <a:xfrm>
            <a:off x="3979675" y="1819763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temporal</a:t>
            </a:r>
            <a:endParaRPr kumimoji="1" lang="ja-JP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D52FF5A-31BF-4461-A217-C1FBBC4CA108}"/>
                  </a:ext>
                </a:extLst>
              </p:cNvPr>
              <p:cNvSpPr txBox="1"/>
              <p:nvPr/>
            </p:nvSpPr>
            <p:spPr>
              <a:xfrm>
                <a:off x="3979675" y="2460371"/>
                <a:ext cx="15933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altLang="ja-JP" sz="2400" dirty="0"/>
                  <a:t>-</a:t>
                </a:r>
                <a:r>
                  <a:rPr lang="en-US" altLang="ja-JP" sz="2400" dirty="0"/>
                  <a:t>direction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D52FF5A-31BF-4461-A217-C1FBBC4CA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675" y="2460371"/>
                <a:ext cx="1593385" cy="461665"/>
              </a:xfrm>
              <a:prstGeom prst="rect">
                <a:avLst/>
              </a:prstGeom>
              <a:blipFill>
                <a:blip r:embed="rId6"/>
                <a:stretch>
                  <a:fillRect t="-10667" r="-5364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TexTeXPicture" descr="&lt;?xml version=&quot;1.0&quot; encoding=&quot;utf-16&quot;?&gt;&#10;&lt;TeXTeX&gt;&#10;  &lt;preamble&gt;\documentclass{jarticle}&#10;\usepackage{amsmath,bm}&#10;\pagestyle{empty}&#10;&lt;/preamble&gt;&#10;  &lt;body&gt;\begin{align*} &#10;f(P_\tau,P_x;L_\tau,L_x) = f_{\rm pert} + f_{\rm pot}&#10;\end{align*}&lt;/body&gt;&#10;  &lt;fcolor&gt;FFFFFFFF&lt;/fcolor&gt;&#10;  &lt;bcolor&gt;FF000000&lt;/bcolor&gt;&#10;  &lt;transparent&gt;True&lt;/transparent&gt;&#10;  &lt;resolution&gt;1800&lt;/resolution&gt;&#10;  &lt;imageh&gt;259&lt;/imageh&gt;&#10;  &lt;imagew&gt;3351&lt;/imagew&gt;&#10;  &lt;scale&gt;50&lt;/scale&gt;&#10;  &lt;cursor&gt;39&lt;/cursor&gt;&#10;&lt;/TeXTeX&gt;">
            <a:extLst>
              <a:ext uri="{FF2B5EF4-FFF2-40B4-BE49-F238E27FC236}">
                <a16:creationId xmlns:a16="http://schemas.microsoft.com/office/drawing/2014/main" id="{411A07D4-291C-45C4-B912-F2833A8309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98" y="4048213"/>
            <a:ext cx="4953572" cy="382863"/>
          </a:xfrm>
          <a:prstGeom prst="rect">
            <a:avLst/>
          </a:prstGeom>
        </p:spPr>
      </p:pic>
      <p:pic>
        <p:nvPicPr>
          <p:cNvPr id="4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&amp;amp;f_{\rm pot}(P_\tau,P_x;L_x,L_\tau) &#10;\\&#10;&amp;amp;= f_{\rm pot}^{\mathbb{S}^1\times\mathbb{R}^3}(P_\tau;L_\tau)&#10;+ f_{\rm pot}^{\mathbb{S}^1\times\mathbb{R}^3}(P_x;L_x)&#10;\end{align*}&lt;/body&gt;&#10;  &lt;fcolor&gt;FFFFFFFF&lt;/fcolor&gt;&#10;  &lt;bcolor&gt;FF000000&lt;/bcolor&gt;&#10;  &lt;transparent&gt;True&lt;/transparent&gt;&#10;  &lt;resolution&gt;1800&lt;/resolution&gt;&#10;  &lt;imageh&gt;756&lt;/imageh&gt;&#10;  &lt;imagew&gt;3834&lt;/imagew&gt;&#10;  &lt;scale&gt;50&lt;/scale&gt;&#10;  &lt;cursor&gt;55&lt;/cursor&gt;&#10;&lt;/TeXTeX&gt;">
            <a:extLst>
              <a:ext uri="{FF2B5EF4-FFF2-40B4-BE49-F238E27FC236}">
                <a16:creationId xmlns:a16="http://schemas.microsoft.com/office/drawing/2014/main" id="{9FF126D1-9A91-4D95-9C88-81A1DA6D63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03" y="5306438"/>
            <a:ext cx="4057650" cy="800101"/>
          </a:xfrm>
          <a:prstGeom prst="rect">
            <a:avLst/>
          </a:prstGeom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4C485FDD-43F6-4392-AE5B-16EA55B6E0D1}"/>
              </a:ext>
            </a:extLst>
          </p:cNvPr>
          <p:cNvSpPr txBox="1"/>
          <p:nvPr/>
        </p:nvSpPr>
        <p:spPr>
          <a:xfrm>
            <a:off x="6387845" y="1927113"/>
            <a:ext cx="21275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treated as </a:t>
            </a:r>
          </a:p>
          <a:p>
            <a:r>
              <a:rPr kumimoji="1" lang="en-US" altLang="ja-JP" sz="2400" dirty="0"/>
              <a:t>dynamical </a:t>
            </a:r>
            <a:r>
              <a:rPr kumimoji="1" lang="en-US" altLang="ja-JP" sz="2400" dirty="0" err="1"/>
              <a:t>vals</a:t>
            </a:r>
            <a:r>
              <a:rPr kumimoji="1" lang="en-US" altLang="ja-JP" sz="2400" dirty="0"/>
              <a:t>.</a:t>
            </a:r>
            <a:endParaRPr kumimoji="1" lang="ja-JP" altLang="en-US" sz="2400" dirty="0"/>
          </a:p>
        </p:txBody>
      </p:sp>
      <p:sp>
        <p:nvSpPr>
          <p:cNvPr id="48" name="右中かっこ 47">
            <a:extLst>
              <a:ext uri="{FF2B5EF4-FFF2-40B4-BE49-F238E27FC236}">
                <a16:creationId xmlns:a16="http://schemas.microsoft.com/office/drawing/2014/main" id="{0B453B95-30FF-458A-83BE-E9C6A4BEEA5A}"/>
              </a:ext>
            </a:extLst>
          </p:cNvPr>
          <p:cNvSpPr/>
          <p:nvPr/>
        </p:nvSpPr>
        <p:spPr>
          <a:xfrm>
            <a:off x="6027651" y="1860893"/>
            <a:ext cx="240129" cy="994923"/>
          </a:xfrm>
          <a:prstGeom prst="rightBrace">
            <a:avLst>
              <a:gd name="adj1" fmla="val 25995"/>
              <a:gd name="adj2" fmla="val 50000"/>
            </a:avLst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f_{\rm pot}^{\mathbb{S}^1\times\mathbb{R}^3}&#10;\end{align*}&lt;/body&gt;&#10;  &lt;fcolor&gt;FFFFFFFF&lt;/fcolor&gt;&#10;  &lt;bcolor&gt;FF000000&lt;/bcolor&gt;&#10;  &lt;transparent&gt;True&lt;/transparent&gt;&#10;  &lt;resolution&gt;1800&lt;/resolution&gt;&#10;  &lt;imageh&gt;359&lt;/imageh&gt;&#10;  &lt;imagew&gt;686&lt;/imagew&gt;&#10;  &lt;scale&gt;50&lt;/scale&gt;&#10;  &lt;cursor&gt;61&lt;/cursor&gt;&#10;&lt;/TeXTeX&gt;">
            <a:extLst>
              <a:ext uri="{FF2B5EF4-FFF2-40B4-BE49-F238E27FC236}">
                <a16:creationId xmlns:a16="http://schemas.microsoft.com/office/drawing/2014/main" id="{24D60F2D-404D-4EC8-A3E2-A30513FAF3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182" y="6262952"/>
            <a:ext cx="726017" cy="379942"/>
          </a:xfrm>
          <a:prstGeom prst="rect">
            <a:avLst/>
          </a:prstGeom>
        </p:spPr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CCF3F2DE-88FD-4C74-8A9B-85364B090423}"/>
              </a:ext>
            </a:extLst>
          </p:cNvPr>
          <p:cNvSpPr txBox="1"/>
          <p:nvPr/>
        </p:nvSpPr>
        <p:spPr>
          <a:xfrm>
            <a:off x="6072557" y="6278542"/>
            <a:ext cx="27519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/>
              <a:t>: from </a:t>
            </a:r>
            <a:r>
              <a:rPr kumimoji="1" lang="en-US" altLang="ja-JP" sz="2200" dirty="0" err="1"/>
              <a:t>Meisinger</a:t>
            </a:r>
            <a:r>
              <a:rPr kumimoji="1" lang="en-US" altLang="ja-JP" sz="2200" dirty="0"/>
              <a:t>+(’02)</a:t>
            </a:r>
            <a:endParaRPr kumimoji="1" lang="ja-JP" altLang="en-US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3422B66E-AFB8-43D7-A940-20E399E6B7E7}"/>
                  </a:ext>
                </a:extLst>
              </p:cNvPr>
              <p:cNvSpPr txBox="1"/>
              <p:nvPr/>
            </p:nvSpPr>
            <p:spPr>
              <a:xfrm>
                <a:off x="1097098" y="4738827"/>
                <a:ext cx="3225730" cy="919401"/>
              </a:xfrm>
              <a:prstGeom prst="wedgeRoundRectCallout">
                <a:avLst>
                  <a:gd name="adj1" fmla="val 50062"/>
                  <a:gd name="adj2" fmla="val -73835"/>
                  <a:gd name="adj3" fmla="val 16667"/>
                </a:avLst>
              </a:prstGeom>
              <a:solidFill>
                <a:schemeClr val="tx2">
                  <a:lumMod val="50000"/>
                </a:schemeClr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altLang="ja-JP" sz="2400" dirty="0"/>
                  <a:t>free gauge field with</a:t>
                </a:r>
              </a:p>
              <a:p>
                <a:r>
                  <a:rPr lang="en-US" altLang="ja-JP" sz="2400" dirty="0"/>
                  <a:t>background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ja-JP" altLang="en-US" sz="2400" dirty="0"/>
              </a:p>
            </p:txBody>
          </p:sp>
        </mc:Choice>
        <mc:Fallback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3422B66E-AFB8-43D7-A940-20E399E6B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098" y="4738827"/>
                <a:ext cx="3225730" cy="919401"/>
              </a:xfrm>
              <a:prstGeom prst="wedgeRoundRectCallout">
                <a:avLst>
                  <a:gd name="adj1" fmla="val 50062"/>
                  <a:gd name="adj2" fmla="val -73835"/>
                  <a:gd name="adj3" fmla="val 16667"/>
                </a:avLst>
              </a:prstGeom>
              <a:blipFill>
                <a:blip r:embed="rId10"/>
                <a:stretch>
                  <a:fillRect l="-1299" b="-7330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2444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4BB640DE-66CE-4CEC-A833-7744FD1791A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Phase Diagram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kumimoji="1" lang="ja-JP" altLang="en-US" dirty="0"/>
                  <a:t> </a:t>
                </a:r>
                <a:r>
                  <a:rPr lang="en-US" altLang="ja-JP" dirty="0"/>
                  <a:t>P</a:t>
                </a:r>
                <a:r>
                  <a:rPr kumimoji="1" lang="en-US" altLang="ja-JP" dirty="0"/>
                  <a:t>lane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4BB640DE-66CE-4CEC-A833-7744FD1791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05F932-2B74-4C02-A542-F188479B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32</a:t>
            </a:fld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8201053-5D77-4DC9-81F2-7261094854BE}"/>
              </a:ext>
            </a:extLst>
          </p:cNvPr>
          <p:cNvSpPr txBox="1"/>
          <p:nvPr/>
        </p:nvSpPr>
        <p:spPr>
          <a:xfrm>
            <a:off x="6866655" y="1160530"/>
            <a:ext cx="19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Suenaga</a:t>
            </a:r>
            <a:r>
              <a:rPr kumimoji="1" lang="en-US" altLang="ja-JP" dirty="0"/>
              <a:t>, MK (’22)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79F5F381-211F-4D33-9EC6-D004FE1F420F}"/>
                  </a:ext>
                </a:extLst>
              </p:cNvPr>
              <p:cNvSpPr txBox="1"/>
              <p:nvPr/>
            </p:nvSpPr>
            <p:spPr>
              <a:xfrm>
                <a:off x="588793" y="1378582"/>
                <a:ext cx="14686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kumimoji="1" lang="en-US" altLang="ja-JP" sz="28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kumimoji="1" lang="en-US" altLang="ja-JP" sz="28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79F5F381-211F-4D33-9EC6-D004FE1F4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93" y="1378582"/>
                <a:ext cx="146860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C3B2F0E-C4E1-4891-99B9-DBEF584FDAF4}"/>
                  </a:ext>
                </a:extLst>
              </p:cNvPr>
              <p:cNvSpPr txBox="1"/>
              <p:nvPr/>
            </p:nvSpPr>
            <p:spPr>
              <a:xfrm>
                <a:off x="4409661" y="1382465"/>
                <a:ext cx="14686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kumimoji="1" lang="en-US" altLang="ja-JP" sz="28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kumimoji="1" lang="en-US" altLang="ja-JP" sz="280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C3B2F0E-C4E1-4891-99B9-DBEF584FD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661" y="1382465"/>
                <a:ext cx="146860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図 12">
            <a:extLst>
              <a:ext uri="{FF2B5EF4-FFF2-40B4-BE49-F238E27FC236}">
                <a16:creationId xmlns:a16="http://schemas.microsoft.com/office/drawing/2014/main" id="{FEC2B14A-5D58-4624-A667-35521D4D02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0051"/>
          <a:stretch/>
        </p:blipFill>
        <p:spPr>
          <a:xfrm>
            <a:off x="50646" y="4966057"/>
            <a:ext cx="2181916" cy="157885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8F23D523-43CB-4266-9D30-205915015E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311" y="1911064"/>
            <a:ext cx="2954735" cy="2929042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CBD7EAE2-2D68-4D95-A36C-EE3254DBAE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5605" y="1911064"/>
            <a:ext cx="2954734" cy="2922894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C561503D-1647-427C-B33C-47013B8585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2124"/>
          <a:stretch/>
        </p:blipFill>
        <p:spPr>
          <a:xfrm>
            <a:off x="2105552" y="4966057"/>
            <a:ext cx="2276361" cy="1578856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E0985AD8-0520-4978-8AB1-2392425123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5605" y="4966057"/>
            <a:ext cx="2150345" cy="1578856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056349F8-F4C0-4949-B9FE-8D22C5BE06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185" y="4966057"/>
            <a:ext cx="2215257" cy="157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27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角丸四角形 11">
            <a:extLst>
              <a:ext uri="{FF2B5EF4-FFF2-40B4-BE49-F238E27FC236}">
                <a16:creationId xmlns:a16="http://schemas.microsoft.com/office/drawing/2014/main" id="{F58026C6-C729-4D47-998C-5D16ABF042E7}"/>
              </a:ext>
            </a:extLst>
          </p:cNvPr>
          <p:cNvSpPr/>
          <p:nvPr/>
        </p:nvSpPr>
        <p:spPr>
          <a:xfrm>
            <a:off x="5513439" y="1483655"/>
            <a:ext cx="3351639" cy="139017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AE0E799-078D-438A-A4D0-5F4AA3701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Thermodynamics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C3CD9D7-4948-4E46-9879-CFDD0F37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33</a:t>
            </a:fld>
            <a:endParaRPr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EDF0C2B-C46A-4224-8E75-44E33E08B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21" y="1550085"/>
            <a:ext cx="5034801" cy="3671209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/T_c=2.1&#10;\end{align*}&lt;/body&gt;&#10;  &lt;fcolor&gt;FFFFFFFF&lt;/fcolor&gt;&#10;  &lt;bcolor&gt;FF000000&lt;/bcolor&gt;&#10;  &lt;transparent&gt;True&lt;/transparent&gt;&#10;  &lt;resolution&gt;1800&lt;/resolution&gt;&#10;  &lt;imageh&gt;249&lt;/imageh&gt;&#10;  &lt;imagew&gt;1169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F2441B0C-BDAE-4FB3-BDC5-A36861311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79" y="1148761"/>
            <a:ext cx="1668483" cy="355391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454FDB4-A647-44E3-ADF1-68351D9CDED8}"/>
              </a:ext>
            </a:extLst>
          </p:cNvPr>
          <p:cNvSpPr txBox="1"/>
          <p:nvPr/>
        </p:nvSpPr>
        <p:spPr>
          <a:xfrm>
            <a:off x="5658594" y="1894114"/>
            <a:ext cx="21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model result</a:t>
            </a:r>
            <a:endParaRPr kumimoji="1" lang="ja-JP" altLang="en-US" sz="2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4F30DC8-C3F8-4B61-ADBB-0984D4D2BE74}"/>
              </a:ext>
            </a:extLst>
          </p:cNvPr>
          <p:cNvSpPr txBox="1"/>
          <p:nvPr/>
        </p:nvSpPr>
        <p:spPr>
          <a:xfrm>
            <a:off x="5652656" y="2314573"/>
            <a:ext cx="3130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massless free theory</a:t>
            </a:r>
            <a:endParaRPr kumimoji="1" lang="ja-JP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5C35CC0-12D4-465B-AF54-359169FFA29A}"/>
                  </a:ext>
                </a:extLst>
              </p:cNvPr>
              <p:cNvSpPr txBox="1"/>
              <p:nvPr/>
            </p:nvSpPr>
            <p:spPr>
              <a:xfrm>
                <a:off x="5652656" y="1547116"/>
                <a:ext cx="20032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5C35CC0-12D4-465B-AF54-359169FFA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1547116"/>
                <a:ext cx="2003241" cy="461665"/>
              </a:xfrm>
              <a:prstGeom prst="rect">
                <a:avLst/>
              </a:prstGeom>
              <a:blipFill>
                <a:blip r:embed="rId4"/>
                <a:stretch>
                  <a:fillRect l="-3951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1F11FCAF-D9B2-4BB0-9832-E23F72EB6B7C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5129900" y="1777949"/>
            <a:ext cx="522756" cy="242330"/>
          </a:xfrm>
          <a:prstGeom prst="straightConnector1">
            <a:avLst/>
          </a:prstGeom>
          <a:ln w="31750">
            <a:solidFill>
              <a:srgbClr val="0070C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418A9068-AAD9-40A7-946B-C3E3CFC1AC11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5129900" y="2124947"/>
            <a:ext cx="528694" cy="9998"/>
          </a:xfrm>
          <a:prstGeom prst="straightConnector1">
            <a:avLst/>
          </a:prstGeom>
          <a:ln w="31750">
            <a:solidFill>
              <a:srgbClr val="00206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B4A9C315-1B2B-4A06-9BBC-E3BF871D7527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5129900" y="2271714"/>
            <a:ext cx="522756" cy="273692"/>
          </a:xfrm>
          <a:prstGeom prst="straightConnector1">
            <a:avLst/>
          </a:prstGeom>
          <a:ln w="31750">
            <a:solidFill>
              <a:srgbClr val="7030A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角丸四角形 11">
            <a:extLst>
              <a:ext uri="{FF2B5EF4-FFF2-40B4-BE49-F238E27FC236}">
                <a16:creationId xmlns:a16="http://schemas.microsoft.com/office/drawing/2014/main" id="{649FBA83-C5E7-4857-9367-486F3293D5C5}"/>
              </a:ext>
            </a:extLst>
          </p:cNvPr>
          <p:cNvSpPr/>
          <p:nvPr/>
        </p:nvSpPr>
        <p:spPr>
          <a:xfrm>
            <a:off x="574366" y="5325962"/>
            <a:ext cx="8209275" cy="134797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EE4B771-6E8B-44CA-9CD3-DE52D86B8ECC}"/>
                  </a:ext>
                </a:extLst>
              </p:cNvPr>
              <p:cNvSpPr txBox="1"/>
              <p:nvPr/>
            </p:nvSpPr>
            <p:spPr>
              <a:xfrm>
                <a:off x="698808" y="5381493"/>
                <a:ext cx="799526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Anisotropic thermodynamics is strongly affected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Our simple model is inconsistent with the lattice result.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Modification of the model will reproduce it.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EE4B771-6E8B-44CA-9CD3-DE52D86B8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08" y="5381493"/>
                <a:ext cx="7995266" cy="1200329"/>
              </a:xfrm>
              <a:prstGeom prst="rect">
                <a:avLst/>
              </a:prstGeom>
              <a:blipFill>
                <a:blip r:embed="rId5"/>
                <a:stretch>
                  <a:fillRect l="-1068" t="-4061" r="-153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35734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5953327" y="-413862"/>
            <a:ext cx="3083669" cy="6784923"/>
            <a:chOff x="4766553" y="-16333"/>
            <a:chExt cx="3062870" cy="6739158"/>
          </a:xfrm>
          <a:scene3d>
            <a:camera prst="perspectiveHeroicExtremeRightFacing" fov="7200000">
              <a:rot lat="21179998" lon="600000" rev="21299999"/>
            </a:camera>
            <a:lightRig rig="chilly" dir="t"/>
          </a:scene3d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2"/>
            <a:srcRect b="50231"/>
            <a:stretch/>
          </p:blipFill>
          <p:spPr>
            <a:xfrm>
              <a:off x="4766553" y="2316812"/>
              <a:ext cx="3062870" cy="2075168"/>
            </a:xfrm>
            <a:prstGeom prst="rect">
              <a:avLst/>
            </a:prstGeom>
            <a:sp3d prstMaterial="translucentPowder"/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6553" y="4459182"/>
              <a:ext cx="3062870" cy="2263643"/>
            </a:xfrm>
            <a:prstGeom prst="rect">
              <a:avLst/>
            </a:prstGeom>
            <a:sp3d prstMaterial="translucentPowder"/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6553" y="-16333"/>
              <a:ext cx="3062870" cy="2295884"/>
            </a:xfrm>
            <a:prstGeom prst="rect">
              <a:avLst/>
            </a:prstGeom>
            <a:sp3d prstMaterial="translucentPowder"/>
          </p:spPr>
        </p:pic>
      </p:grpSp>
      <p:sp>
        <p:nvSpPr>
          <p:cNvPr id="3" name="角丸四角形 2"/>
          <p:cNvSpPr/>
          <p:nvPr/>
        </p:nvSpPr>
        <p:spPr>
          <a:xfrm>
            <a:off x="473567" y="3215973"/>
            <a:ext cx="8098972" cy="1191918"/>
          </a:xfrm>
          <a:prstGeom prst="roundRect">
            <a:avLst/>
          </a:prstGeom>
          <a:solidFill>
            <a:schemeClr val="tx1">
              <a:alpha val="9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8650" y="1451016"/>
            <a:ext cx="7759336" cy="4201150"/>
          </a:xfrm>
          <a:prstGeom prst="rect">
            <a:avLst/>
          </a:prstGeom>
          <a:noFill/>
          <a:effectLst>
            <a:glow rad="101600">
              <a:srgbClr val="11455D"/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1. </a:t>
            </a:r>
            <a:r>
              <a:rPr kumimoji="1" lang="en-US" altLang="ja-JP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SF</a:t>
            </a:r>
            <a:r>
              <a:rPr kumimoji="1" lang="en-US" altLang="ja-JP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t</a:t>
            </a:r>
            <a:r>
              <a:rPr kumimoji="1" lang="en-US" altLang="ja-JP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X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: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EMT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through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Gradient </a:t>
            </a:r>
            <a:r>
              <a:rPr lang="en-US" altLang="ja-JP" sz="3200" dirty="0"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latin typeface="Corbel" panose="020B0503020204020204"/>
                <a:ea typeface="HGｺﾞｼｯｸM" panose="020B0609000000000000" pitchFamily="49" charset="-128"/>
              </a:rPr>
              <a:t>F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low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124963"/>
                </a:glow>
              </a:effectLst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124963"/>
                </a:glow>
              </a:effectLst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latin typeface="Corbel" panose="020B0503020204020204"/>
                <a:ea typeface="HGｺﾞｼｯｸM" panose="020B0609000000000000" pitchFamily="49" charset="-128"/>
              </a:rPr>
              <a:t>2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.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Casimir Effect &amp; Pressure Anisotropy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MK,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Horowitz, Kolbe, PR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D99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094507 (2019)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dirty="0" err="1"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latin typeface="Corbel" panose="020B0503020204020204"/>
                <a:ea typeface="HGｺﾞｼｯｸM" panose="020B0609000000000000" pitchFamily="49" charset="-128"/>
              </a:rPr>
              <a:t>Suenaga</a:t>
            </a:r>
            <a:r>
              <a:rPr lang="en-US" altLang="ja-JP" sz="1400" dirty="0"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latin typeface="Corbel" panose="020B0503020204020204"/>
                <a:ea typeface="HGｺﾞｼｯｸM" panose="020B0609000000000000" pitchFamily="49" charset="-128"/>
              </a:rPr>
              <a:t>, MK, 2210.09363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124963"/>
                </a:glow>
              </a:effectLst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latin typeface="Corbel" panose="020B0503020204020204"/>
                <a:ea typeface="HGｺﾞｼｯｸM" panose="020B0609000000000000" pitchFamily="49" charset="-128"/>
              </a:rPr>
              <a:t>3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. Static-Quark Systems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124963"/>
                </a:glow>
              </a:effectLst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FlowQCD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PL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B789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210 (2019)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Yanagihara, MK, PTEP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2019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093B02 (2019)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FlowQCD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PRD102, 114522 (2020)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latin typeface="Corbel" panose="020B0503020204020204"/>
                <a:ea typeface="HGｺﾞｼｯｸM" panose="020B0609000000000000" pitchFamily="49" charset="-128"/>
              </a:rPr>
              <a:t>4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. Model Calculations of EMT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124963"/>
                </a:glow>
              </a:effectLst>
              <a:uLnTx/>
              <a:uFillTx/>
              <a:latin typeface="Arial" panose="020B0604020202020204" pitchFamily="34" charset="0"/>
              <a:ea typeface="HGｺﾞｼｯｸM" panose="020B0609000000000000" pitchFamily="49" charset="-128"/>
              <a:cs typeface="Arial" panose="020B0604020202020204" pitchFamily="34" charset="0"/>
            </a:endParaRPr>
          </a:p>
          <a:p>
            <a:pPr algn="r"/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Yanagihara, MK, PTEP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2019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093B02 (2019)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Ito, MK, to appear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124963"/>
                </a:glow>
              </a:effectLst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6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7044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en-US" altLang="ja-JP" dirty="0"/>
              <a:t>SU(3) YM vs Maxwell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131759" y="2377445"/>
            <a:ext cx="4379281" cy="316177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6191" t="49767" b="353"/>
          <a:stretch/>
        </p:blipFill>
        <p:spPr>
          <a:xfrm>
            <a:off x="4651508" y="2377445"/>
            <a:ext cx="4379281" cy="316992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974652" y="1484893"/>
            <a:ext cx="269349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SU(3) Yang-Mills</a:t>
            </a:r>
          </a:p>
          <a:p>
            <a:pPr algn="ctr"/>
            <a:r>
              <a:rPr lang="en-US" altLang="ja-JP" sz="2400" dirty="0"/>
              <a:t>(quantum)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96393" y="1489323"/>
            <a:ext cx="148951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Maxwell</a:t>
            </a:r>
          </a:p>
          <a:p>
            <a:pPr algn="ctr"/>
            <a:r>
              <a:rPr lang="en-US" altLang="ja-JP" sz="2400" dirty="0"/>
              <a:t>(classical)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45482" y="5792357"/>
            <a:ext cx="5853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/>
              <a:t>Propagation of the force is clearly different </a:t>
            </a:r>
          </a:p>
          <a:p>
            <a:pPr algn="ctr"/>
            <a:r>
              <a:rPr kumimoji="1" lang="en-US" altLang="ja-JP" sz="2400" dirty="0"/>
              <a:t>in YM and Maxwell theories! </a:t>
            </a:r>
            <a:endParaRPr kumimoji="1"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39361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A02977-191B-C530-AD1F-7C863D480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Flux Tube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AB1E58-14D6-F4C2-DCBA-9C87A21D0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36</a:t>
            </a:fld>
            <a:endParaRPr lang="ja-JP" altLang="en-US" dirty="0"/>
          </a:p>
        </p:txBody>
      </p:sp>
      <p:sp>
        <p:nvSpPr>
          <p:cNvPr id="5" name="スライド番号プレースホルダー 7">
            <a:extLst>
              <a:ext uri="{FF2B5EF4-FFF2-40B4-BE49-F238E27FC236}">
                <a16:creationId xmlns:a16="http://schemas.microsoft.com/office/drawing/2014/main" id="{FB6CFCEA-229A-271E-A93B-AB9F41D5C07A}"/>
              </a:ext>
            </a:extLst>
          </p:cNvPr>
          <p:cNvSpPr txBox="1">
            <a:spLocks/>
          </p:cNvSpPr>
          <p:nvPr/>
        </p:nvSpPr>
        <p:spPr>
          <a:xfrm>
            <a:off x="0" y="63807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6000" b="1" kern="1200">
                <a:solidFill>
                  <a:schemeClr val="tx1">
                    <a:alpha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36</a:t>
            </a:fld>
            <a:endParaRPr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04625EF-9B6A-C522-274C-C4515DD4BA4E}"/>
              </a:ext>
            </a:extLst>
          </p:cNvPr>
          <p:cNvSpPr txBox="1"/>
          <p:nvPr/>
        </p:nvSpPr>
        <p:spPr>
          <a:xfrm>
            <a:off x="525994" y="1334171"/>
            <a:ext cx="358944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>
                <a:sym typeface="Wingdings" panose="05000000000000000000" pitchFamily="2" charset="2"/>
              </a:rPr>
              <a:t>Quark</a:t>
            </a:r>
            <a:r>
              <a:rPr kumimoji="1" lang="en-US" altLang="ja-JP" sz="2800" dirty="0">
                <a:sym typeface="Wingdings" panose="05000000000000000000" pitchFamily="2" charset="2"/>
              </a:rPr>
              <a:t> confinement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>
                <a:sym typeface="Wingdings" panose="05000000000000000000" pitchFamily="2" charset="2"/>
              </a:rPr>
              <a:t>Non-pert. dynamics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>
                <a:sym typeface="Wingdings" panose="05000000000000000000" pitchFamily="2" charset="2"/>
              </a:rPr>
              <a:t>Linear potential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>
                <a:sym typeface="Wingdings" panose="05000000000000000000" pitchFamily="2" charset="2"/>
              </a:rPr>
              <a:t>String theory</a:t>
            </a: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79BCB044-D178-3042-31BD-39AD8597FCD7}"/>
              </a:ext>
            </a:extLst>
          </p:cNvPr>
          <p:cNvGrpSpPr/>
          <p:nvPr/>
        </p:nvGrpSpPr>
        <p:grpSpPr>
          <a:xfrm>
            <a:off x="4693498" y="132656"/>
            <a:ext cx="4145280" cy="3958652"/>
            <a:chOff x="2599675" y="776654"/>
            <a:chExt cx="4145280" cy="3958652"/>
          </a:xfrm>
        </p:grpSpPr>
        <p:sp>
          <p:nvSpPr>
            <p:cNvPr id="21" name="円弧 20">
              <a:extLst>
                <a:ext uri="{FF2B5EF4-FFF2-40B4-BE49-F238E27FC236}">
                  <a16:creationId xmlns:a16="http://schemas.microsoft.com/office/drawing/2014/main" id="{A785ECE0-9D29-9FDA-90B2-86C7FA073468}"/>
                </a:ext>
              </a:extLst>
            </p:cNvPr>
            <p:cNvSpPr/>
            <p:nvPr/>
          </p:nvSpPr>
          <p:spPr>
            <a:xfrm flipV="1">
              <a:off x="2599675" y="776654"/>
              <a:ext cx="4145280" cy="2292202"/>
            </a:xfrm>
            <a:prstGeom prst="arc">
              <a:avLst>
                <a:gd name="adj1" fmla="val 12695469"/>
                <a:gd name="adj2" fmla="val 19639880"/>
              </a:avLst>
            </a:prstGeom>
            <a:ln w="19050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F9359A03-4CE3-7C36-957E-35F79A9CBD45}"/>
                </a:ext>
              </a:extLst>
            </p:cNvPr>
            <p:cNvCxnSpPr/>
            <p:nvPr/>
          </p:nvCxnSpPr>
          <p:spPr>
            <a:xfrm>
              <a:off x="3221117" y="2754192"/>
              <a:ext cx="2902397" cy="0"/>
            </a:xfrm>
            <a:prstGeom prst="line">
              <a:avLst/>
            </a:prstGeom>
            <a:ln w="19050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円弧 12">
              <a:extLst>
                <a:ext uri="{FF2B5EF4-FFF2-40B4-BE49-F238E27FC236}">
                  <a16:creationId xmlns:a16="http://schemas.microsoft.com/office/drawing/2014/main" id="{0B7BD963-8123-4509-37A6-E52804C45870}"/>
                </a:ext>
              </a:extLst>
            </p:cNvPr>
            <p:cNvSpPr/>
            <p:nvPr/>
          </p:nvSpPr>
          <p:spPr>
            <a:xfrm>
              <a:off x="2599675" y="2443104"/>
              <a:ext cx="4145280" cy="2292202"/>
            </a:xfrm>
            <a:prstGeom prst="arc">
              <a:avLst>
                <a:gd name="adj1" fmla="val 12695469"/>
                <a:gd name="adj2" fmla="val 19639880"/>
              </a:avLst>
            </a:prstGeom>
            <a:ln w="19050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フリーフォーム 6">
              <a:extLst>
                <a:ext uri="{FF2B5EF4-FFF2-40B4-BE49-F238E27FC236}">
                  <a16:creationId xmlns:a16="http://schemas.microsoft.com/office/drawing/2014/main" id="{E3BC2D68-770B-5787-52F9-2214B3EF4A11}"/>
                </a:ext>
              </a:extLst>
            </p:cNvPr>
            <p:cNvSpPr/>
            <p:nvPr/>
          </p:nvSpPr>
          <p:spPr>
            <a:xfrm>
              <a:off x="2891284" y="2291845"/>
              <a:ext cx="3538077" cy="460064"/>
            </a:xfrm>
            <a:custGeom>
              <a:avLst/>
              <a:gdLst>
                <a:gd name="connsiteX0" fmla="*/ 339596 w 3538077"/>
                <a:gd name="connsiteY0" fmla="*/ 460064 h 460064"/>
                <a:gd name="connsiteX1" fmla="*/ 174133 w 3538077"/>
                <a:gd name="connsiteY1" fmla="*/ 338144 h 460064"/>
                <a:gd name="connsiteX2" fmla="*/ 252510 w 3538077"/>
                <a:gd name="connsiteY2" fmla="*/ 42052 h 460064"/>
                <a:gd name="connsiteX3" fmla="*/ 3230842 w 3538077"/>
                <a:gd name="connsiteY3" fmla="*/ 42052 h 460064"/>
                <a:gd name="connsiteX4" fmla="*/ 3291802 w 3538077"/>
                <a:gd name="connsiteY4" fmla="*/ 416521 h 46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8077" h="460064">
                  <a:moveTo>
                    <a:pt x="339596" y="460064"/>
                  </a:moveTo>
                  <a:cubicBezTo>
                    <a:pt x="264121" y="433938"/>
                    <a:pt x="188647" y="407813"/>
                    <a:pt x="174133" y="338144"/>
                  </a:cubicBezTo>
                  <a:cubicBezTo>
                    <a:pt x="159619" y="268475"/>
                    <a:pt x="-256941" y="91401"/>
                    <a:pt x="252510" y="42052"/>
                  </a:cubicBezTo>
                  <a:cubicBezTo>
                    <a:pt x="761961" y="-7297"/>
                    <a:pt x="2724293" y="-20359"/>
                    <a:pt x="3230842" y="42052"/>
                  </a:cubicBezTo>
                  <a:cubicBezTo>
                    <a:pt x="3737391" y="104463"/>
                    <a:pt x="3514596" y="260492"/>
                    <a:pt x="3291802" y="416521"/>
                  </a:cubicBezTo>
                </a:path>
              </a:pathLst>
            </a:custGeom>
            <a:noFill/>
            <a:ln w="19050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7">
              <a:extLst>
                <a:ext uri="{FF2B5EF4-FFF2-40B4-BE49-F238E27FC236}">
                  <a16:creationId xmlns:a16="http://schemas.microsoft.com/office/drawing/2014/main" id="{2D9255DB-1B88-3462-9753-5789A3474B6D}"/>
                </a:ext>
              </a:extLst>
            </p:cNvPr>
            <p:cNvSpPr/>
            <p:nvPr/>
          </p:nvSpPr>
          <p:spPr>
            <a:xfrm flipV="1">
              <a:off x="2891284" y="2758995"/>
              <a:ext cx="3538077" cy="460064"/>
            </a:xfrm>
            <a:custGeom>
              <a:avLst/>
              <a:gdLst>
                <a:gd name="connsiteX0" fmla="*/ 339596 w 3538077"/>
                <a:gd name="connsiteY0" fmla="*/ 460064 h 460064"/>
                <a:gd name="connsiteX1" fmla="*/ 174133 w 3538077"/>
                <a:gd name="connsiteY1" fmla="*/ 338144 h 460064"/>
                <a:gd name="connsiteX2" fmla="*/ 252510 w 3538077"/>
                <a:gd name="connsiteY2" fmla="*/ 42052 h 460064"/>
                <a:gd name="connsiteX3" fmla="*/ 3230842 w 3538077"/>
                <a:gd name="connsiteY3" fmla="*/ 42052 h 460064"/>
                <a:gd name="connsiteX4" fmla="*/ 3291802 w 3538077"/>
                <a:gd name="connsiteY4" fmla="*/ 416521 h 46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8077" h="460064">
                  <a:moveTo>
                    <a:pt x="339596" y="460064"/>
                  </a:moveTo>
                  <a:cubicBezTo>
                    <a:pt x="264121" y="433938"/>
                    <a:pt x="188647" y="407813"/>
                    <a:pt x="174133" y="338144"/>
                  </a:cubicBezTo>
                  <a:cubicBezTo>
                    <a:pt x="159619" y="268475"/>
                    <a:pt x="-256941" y="91401"/>
                    <a:pt x="252510" y="42052"/>
                  </a:cubicBezTo>
                  <a:cubicBezTo>
                    <a:pt x="761961" y="-7297"/>
                    <a:pt x="2724293" y="-20359"/>
                    <a:pt x="3230842" y="42052"/>
                  </a:cubicBezTo>
                  <a:cubicBezTo>
                    <a:pt x="3737391" y="104463"/>
                    <a:pt x="3514596" y="260492"/>
                    <a:pt x="3291802" y="416521"/>
                  </a:cubicBezTo>
                </a:path>
              </a:pathLst>
            </a:custGeom>
            <a:noFill/>
            <a:ln w="19050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655D8C23-31C8-4446-FB19-A99F4BE4A408}"/>
                </a:ext>
              </a:extLst>
            </p:cNvPr>
            <p:cNvSpPr/>
            <p:nvPr/>
          </p:nvSpPr>
          <p:spPr>
            <a:xfrm>
              <a:off x="5853514" y="2484192"/>
              <a:ext cx="540000" cy="540000"/>
            </a:xfrm>
            <a:prstGeom prst="ellipse">
              <a:avLst/>
            </a:prstGeom>
            <a:gradFill flip="none" rotWithShape="1">
              <a:gsLst>
                <a:gs pos="11000">
                  <a:srgbClr val="FF0000"/>
                </a:gs>
                <a:gs pos="100000">
                  <a:srgbClr val="FF7C8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AA3384A0-07C1-613C-FFB0-7DFA4C82C3A0}"/>
                </a:ext>
              </a:extLst>
            </p:cNvPr>
            <p:cNvSpPr/>
            <p:nvPr/>
          </p:nvSpPr>
          <p:spPr>
            <a:xfrm>
              <a:off x="2951117" y="2484192"/>
              <a:ext cx="540000" cy="540000"/>
            </a:xfrm>
            <a:prstGeom prst="ellipse">
              <a:avLst/>
            </a:prstGeom>
            <a:gradFill flip="none" rotWithShape="1">
              <a:gsLst>
                <a:gs pos="11000">
                  <a:srgbClr val="0070C0"/>
                </a:gs>
                <a:gs pos="10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03248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A02977-191B-C530-AD1F-7C863D480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Flux Tube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AB1E58-14D6-F4C2-DCBA-9C87A21D0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37</a:t>
            </a:fld>
            <a:endParaRPr lang="ja-JP" altLang="en-US" dirty="0"/>
          </a:p>
        </p:txBody>
      </p:sp>
      <p:sp>
        <p:nvSpPr>
          <p:cNvPr id="5" name="スライド番号プレースホルダー 7">
            <a:extLst>
              <a:ext uri="{FF2B5EF4-FFF2-40B4-BE49-F238E27FC236}">
                <a16:creationId xmlns:a16="http://schemas.microsoft.com/office/drawing/2014/main" id="{FB6CFCEA-229A-271E-A93B-AB9F41D5C07A}"/>
              </a:ext>
            </a:extLst>
          </p:cNvPr>
          <p:cNvSpPr txBox="1">
            <a:spLocks/>
          </p:cNvSpPr>
          <p:nvPr/>
        </p:nvSpPr>
        <p:spPr>
          <a:xfrm>
            <a:off x="0" y="63807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6000" b="1" kern="1200">
                <a:solidFill>
                  <a:schemeClr val="tx1">
                    <a:alpha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37</a:t>
            </a:fld>
            <a:endParaRPr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04625EF-9B6A-C522-274C-C4515DD4BA4E}"/>
              </a:ext>
            </a:extLst>
          </p:cNvPr>
          <p:cNvSpPr txBox="1"/>
          <p:nvPr/>
        </p:nvSpPr>
        <p:spPr>
          <a:xfrm>
            <a:off x="525994" y="1334171"/>
            <a:ext cx="358944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>
                <a:sym typeface="Wingdings" panose="05000000000000000000" pitchFamily="2" charset="2"/>
              </a:rPr>
              <a:t>Quark</a:t>
            </a:r>
            <a:r>
              <a:rPr kumimoji="1" lang="en-US" altLang="ja-JP" sz="2800" dirty="0">
                <a:sym typeface="Wingdings" panose="05000000000000000000" pitchFamily="2" charset="2"/>
              </a:rPr>
              <a:t> confinement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>
                <a:sym typeface="Wingdings" panose="05000000000000000000" pitchFamily="2" charset="2"/>
              </a:rPr>
              <a:t>Non-pert. dynamics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>
                <a:sym typeface="Wingdings" panose="05000000000000000000" pitchFamily="2" charset="2"/>
              </a:rPr>
              <a:t>Linear potential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>
                <a:sym typeface="Wingdings" panose="05000000000000000000" pitchFamily="2" charset="2"/>
              </a:rPr>
              <a:t>String theory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EECB434-6CF1-C2E7-2980-BC4F414711E5}"/>
              </a:ext>
            </a:extLst>
          </p:cNvPr>
          <p:cNvSpPr txBox="1"/>
          <p:nvPr/>
        </p:nvSpPr>
        <p:spPr>
          <a:xfrm>
            <a:off x="489112" y="3400313"/>
            <a:ext cx="5471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/>
              <a:t>Many </a:t>
            </a:r>
            <a:r>
              <a:rPr lang="en-US" altLang="ja-JP" sz="3600" b="1"/>
              <a:t>S</a:t>
            </a:r>
            <a:r>
              <a:rPr kumimoji="1" lang="en-US" altLang="ja-JP" sz="3600" b="1"/>
              <a:t>tudies </a:t>
            </a:r>
            <a:r>
              <a:rPr kumimoji="1" lang="en-US" altLang="ja-JP" sz="3600" b="1" dirty="0"/>
              <a:t>on Flux Tube</a:t>
            </a:r>
            <a:endParaRPr kumimoji="1" lang="ja-JP" altLang="en-US" sz="36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DED0ED0-A379-C52D-BC01-0DF40DF89238}"/>
              </a:ext>
            </a:extLst>
          </p:cNvPr>
          <p:cNvSpPr txBox="1"/>
          <p:nvPr/>
        </p:nvSpPr>
        <p:spPr>
          <a:xfrm>
            <a:off x="525994" y="4143793"/>
            <a:ext cx="28696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Potential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Color-electric field</a:t>
            </a:r>
            <a:endParaRPr lang="ja-JP" altLang="en-US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Action density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EDDF1A7-96BA-0E61-95E5-161373DBF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150" y="4258841"/>
            <a:ext cx="3049003" cy="1689481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6D20F44-7258-5870-1030-C9861A3685F3}"/>
              </a:ext>
            </a:extLst>
          </p:cNvPr>
          <p:cNvSpPr txBox="1"/>
          <p:nvPr/>
        </p:nvSpPr>
        <p:spPr>
          <a:xfrm>
            <a:off x="1176117" y="5872075"/>
            <a:ext cx="246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so many studies…</a:t>
            </a:r>
            <a:endParaRPr kumimoji="1" lang="ja-JP" altLang="en-US" sz="2400" dirty="0"/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79BCB044-D178-3042-31BD-39AD8597FCD7}"/>
              </a:ext>
            </a:extLst>
          </p:cNvPr>
          <p:cNvGrpSpPr/>
          <p:nvPr/>
        </p:nvGrpSpPr>
        <p:grpSpPr>
          <a:xfrm>
            <a:off x="4693498" y="132656"/>
            <a:ext cx="4145280" cy="3958652"/>
            <a:chOff x="2599675" y="776654"/>
            <a:chExt cx="4145280" cy="3958652"/>
          </a:xfrm>
        </p:grpSpPr>
        <p:sp>
          <p:nvSpPr>
            <p:cNvPr id="21" name="円弧 20">
              <a:extLst>
                <a:ext uri="{FF2B5EF4-FFF2-40B4-BE49-F238E27FC236}">
                  <a16:creationId xmlns:a16="http://schemas.microsoft.com/office/drawing/2014/main" id="{A785ECE0-9D29-9FDA-90B2-86C7FA073468}"/>
                </a:ext>
              </a:extLst>
            </p:cNvPr>
            <p:cNvSpPr/>
            <p:nvPr/>
          </p:nvSpPr>
          <p:spPr>
            <a:xfrm flipV="1">
              <a:off x="2599675" y="776654"/>
              <a:ext cx="4145280" cy="2292202"/>
            </a:xfrm>
            <a:prstGeom prst="arc">
              <a:avLst>
                <a:gd name="adj1" fmla="val 12695469"/>
                <a:gd name="adj2" fmla="val 19639880"/>
              </a:avLst>
            </a:prstGeom>
            <a:ln w="19050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F9359A03-4CE3-7C36-957E-35F79A9CBD45}"/>
                </a:ext>
              </a:extLst>
            </p:cNvPr>
            <p:cNvCxnSpPr/>
            <p:nvPr/>
          </p:nvCxnSpPr>
          <p:spPr>
            <a:xfrm>
              <a:off x="3221117" y="2754192"/>
              <a:ext cx="2902397" cy="0"/>
            </a:xfrm>
            <a:prstGeom prst="line">
              <a:avLst/>
            </a:prstGeom>
            <a:ln w="19050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円弧 12">
              <a:extLst>
                <a:ext uri="{FF2B5EF4-FFF2-40B4-BE49-F238E27FC236}">
                  <a16:creationId xmlns:a16="http://schemas.microsoft.com/office/drawing/2014/main" id="{0B7BD963-8123-4509-37A6-E52804C45870}"/>
                </a:ext>
              </a:extLst>
            </p:cNvPr>
            <p:cNvSpPr/>
            <p:nvPr/>
          </p:nvSpPr>
          <p:spPr>
            <a:xfrm>
              <a:off x="2599675" y="2443104"/>
              <a:ext cx="4145280" cy="2292202"/>
            </a:xfrm>
            <a:prstGeom prst="arc">
              <a:avLst>
                <a:gd name="adj1" fmla="val 12695469"/>
                <a:gd name="adj2" fmla="val 19639880"/>
              </a:avLst>
            </a:prstGeom>
            <a:ln w="19050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フリーフォーム 6">
              <a:extLst>
                <a:ext uri="{FF2B5EF4-FFF2-40B4-BE49-F238E27FC236}">
                  <a16:creationId xmlns:a16="http://schemas.microsoft.com/office/drawing/2014/main" id="{E3BC2D68-770B-5787-52F9-2214B3EF4A11}"/>
                </a:ext>
              </a:extLst>
            </p:cNvPr>
            <p:cNvSpPr/>
            <p:nvPr/>
          </p:nvSpPr>
          <p:spPr>
            <a:xfrm>
              <a:off x="2891284" y="2291845"/>
              <a:ext cx="3538077" cy="460064"/>
            </a:xfrm>
            <a:custGeom>
              <a:avLst/>
              <a:gdLst>
                <a:gd name="connsiteX0" fmla="*/ 339596 w 3538077"/>
                <a:gd name="connsiteY0" fmla="*/ 460064 h 460064"/>
                <a:gd name="connsiteX1" fmla="*/ 174133 w 3538077"/>
                <a:gd name="connsiteY1" fmla="*/ 338144 h 460064"/>
                <a:gd name="connsiteX2" fmla="*/ 252510 w 3538077"/>
                <a:gd name="connsiteY2" fmla="*/ 42052 h 460064"/>
                <a:gd name="connsiteX3" fmla="*/ 3230842 w 3538077"/>
                <a:gd name="connsiteY3" fmla="*/ 42052 h 460064"/>
                <a:gd name="connsiteX4" fmla="*/ 3291802 w 3538077"/>
                <a:gd name="connsiteY4" fmla="*/ 416521 h 46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8077" h="460064">
                  <a:moveTo>
                    <a:pt x="339596" y="460064"/>
                  </a:moveTo>
                  <a:cubicBezTo>
                    <a:pt x="264121" y="433938"/>
                    <a:pt x="188647" y="407813"/>
                    <a:pt x="174133" y="338144"/>
                  </a:cubicBezTo>
                  <a:cubicBezTo>
                    <a:pt x="159619" y="268475"/>
                    <a:pt x="-256941" y="91401"/>
                    <a:pt x="252510" y="42052"/>
                  </a:cubicBezTo>
                  <a:cubicBezTo>
                    <a:pt x="761961" y="-7297"/>
                    <a:pt x="2724293" y="-20359"/>
                    <a:pt x="3230842" y="42052"/>
                  </a:cubicBezTo>
                  <a:cubicBezTo>
                    <a:pt x="3737391" y="104463"/>
                    <a:pt x="3514596" y="260492"/>
                    <a:pt x="3291802" y="416521"/>
                  </a:cubicBezTo>
                </a:path>
              </a:pathLst>
            </a:custGeom>
            <a:noFill/>
            <a:ln w="19050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7">
              <a:extLst>
                <a:ext uri="{FF2B5EF4-FFF2-40B4-BE49-F238E27FC236}">
                  <a16:creationId xmlns:a16="http://schemas.microsoft.com/office/drawing/2014/main" id="{2D9255DB-1B88-3462-9753-5789A3474B6D}"/>
                </a:ext>
              </a:extLst>
            </p:cNvPr>
            <p:cNvSpPr/>
            <p:nvPr/>
          </p:nvSpPr>
          <p:spPr>
            <a:xfrm flipV="1">
              <a:off x="2891284" y="2758995"/>
              <a:ext cx="3538077" cy="460064"/>
            </a:xfrm>
            <a:custGeom>
              <a:avLst/>
              <a:gdLst>
                <a:gd name="connsiteX0" fmla="*/ 339596 w 3538077"/>
                <a:gd name="connsiteY0" fmla="*/ 460064 h 460064"/>
                <a:gd name="connsiteX1" fmla="*/ 174133 w 3538077"/>
                <a:gd name="connsiteY1" fmla="*/ 338144 h 460064"/>
                <a:gd name="connsiteX2" fmla="*/ 252510 w 3538077"/>
                <a:gd name="connsiteY2" fmla="*/ 42052 h 460064"/>
                <a:gd name="connsiteX3" fmla="*/ 3230842 w 3538077"/>
                <a:gd name="connsiteY3" fmla="*/ 42052 h 460064"/>
                <a:gd name="connsiteX4" fmla="*/ 3291802 w 3538077"/>
                <a:gd name="connsiteY4" fmla="*/ 416521 h 46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8077" h="460064">
                  <a:moveTo>
                    <a:pt x="339596" y="460064"/>
                  </a:moveTo>
                  <a:cubicBezTo>
                    <a:pt x="264121" y="433938"/>
                    <a:pt x="188647" y="407813"/>
                    <a:pt x="174133" y="338144"/>
                  </a:cubicBezTo>
                  <a:cubicBezTo>
                    <a:pt x="159619" y="268475"/>
                    <a:pt x="-256941" y="91401"/>
                    <a:pt x="252510" y="42052"/>
                  </a:cubicBezTo>
                  <a:cubicBezTo>
                    <a:pt x="761961" y="-7297"/>
                    <a:pt x="2724293" y="-20359"/>
                    <a:pt x="3230842" y="42052"/>
                  </a:cubicBezTo>
                  <a:cubicBezTo>
                    <a:pt x="3737391" y="104463"/>
                    <a:pt x="3514596" y="260492"/>
                    <a:pt x="3291802" y="416521"/>
                  </a:cubicBezTo>
                </a:path>
              </a:pathLst>
            </a:custGeom>
            <a:noFill/>
            <a:ln w="19050">
              <a:solidFill>
                <a:srgbClr val="FFFF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655D8C23-31C8-4446-FB19-A99F4BE4A408}"/>
                </a:ext>
              </a:extLst>
            </p:cNvPr>
            <p:cNvSpPr/>
            <p:nvPr/>
          </p:nvSpPr>
          <p:spPr>
            <a:xfrm>
              <a:off x="5853514" y="2484192"/>
              <a:ext cx="540000" cy="540000"/>
            </a:xfrm>
            <a:prstGeom prst="ellipse">
              <a:avLst/>
            </a:prstGeom>
            <a:gradFill flip="none" rotWithShape="1">
              <a:gsLst>
                <a:gs pos="11000">
                  <a:srgbClr val="FF0000"/>
                </a:gs>
                <a:gs pos="100000">
                  <a:srgbClr val="FF7C8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AA3384A0-07C1-613C-FFB0-7DFA4C82C3A0}"/>
                </a:ext>
              </a:extLst>
            </p:cNvPr>
            <p:cNvSpPr/>
            <p:nvPr/>
          </p:nvSpPr>
          <p:spPr>
            <a:xfrm>
              <a:off x="2951117" y="2484192"/>
              <a:ext cx="540000" cy="540000"/>
            </a:xfrm>
            <a:prstGeom prst="ellipse">
              <a:avLst/>
            </a:prstGeom>
            <a:gradFill flip="none" rotWithShape="1">
              <a:gsLst>
                <a:gs pos="11000">
                  <a:srgbClr val="0070C0"/>
                </a:gs>
                <a:gs pos="10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8" name="図 17">
            <a:extLst>
              <a:ext uri="{FF2B5EF4-FFF2-40B4-BE49-F238E27FC236}">
                <a16:creationId xmlns:a16="http://schemas.microsoft.com/office/drawing/2014/main" id="{D340C6CB-6D40-64F4-5FCB-9F009AE2C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755" y="4256677"/>
            <a:ext cx="1775557" cy="1691645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2159B2F-9AA2-3238-F84A-548EDA861062}"/>
              </a:ext>
            </a:extLst>
          </p:cNvPr>
          <p:cNvSpPr txBox="1"/>
          <p:nvPr/>
        </p:nvSpPr>
        <p:spPr>
          <a:xfrm>
            <a:off x="4107428" y="5921362"/>
            <a:ext cx="15545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200" dirty="0" err="1"/>
              <a:t>Cea</a:t>
            </a:r>
            <a:r>
              <a:rPr kumimoji="1" lang="en-US" altLang="ja-JP" sz="2200" dirty="0"/>
              <a:t>+ (2012)</a:t>
            </a:r>
            <a:endParaRPr kumimoji="1" lang="ja-JP" altLang="en-US" sz="22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5B772FA-4EEF-D375-C977-AAC9D2FD7927}"/>
              </a:ext>
            </a:extLst>
          </p:cNvPr>
          <p:cNvSpPr txBox="1"/>
          <p:nvPr/>
        </p:nvSpPr>
        <p:spPr>
          <a:xfrm>
            <a:off x="6464339" y="5921362"/>
            <a:ext cx="20510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200" dirty="0"/>
              <a:t>Cardoso+ (2013)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6403960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38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Stress Tensor </a:t>
            </a:r>
            <a:r>
              <a:rPr lang="en-US" altLang="ja-JP" dirty="0"/>
              <a:t>in QQ System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b="50231"/>
          <a:stretch/>
        </p:blipFill>
        <p:spPr>
          <a:xfrm>
            <a:off x="182733" y="1393812"/>
            <a:ext cx="5913120" cy="400628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235041" y="1815278"/>
            <a:ext cx="24705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Lattice simulation</a:t>
            </a:r>
          </a:p>
          <a:p>
            <a:r>
              <a:rPr kumimoji="1" lang="en-US" altLang="ja-JP" sz="2400" dirty="0">
                <a:solidFill>
                  <a:srgbClr val="FFFF00"/>
                </a:solidFill>
              </a:rPr>
              <a:t>SU(3) Yang-Mills</a:t>
            </a:r>
            <a:endParaRPr lang="en-US" altLang="ja-JP" sz="2400" dirty="0">
              <a:solidFill>
                <a:srgbClr val="FFFF00"/>
              </a:solidFill>
            </a:endParaRPr>
          </a:p>
          <a:p>
            <a:r>
              <a:rPr kumimoji="1" lang="en-US" altLang="ja-JP" sz="2400" dirty="0"/>
              <a:t>a=0.029 </a:t>
            </a:r>
            <a:r>
              <a:rPr kumimoji="1" lang="en-US" altLang="ja-JP" sz="2400" dirty="0" err="1"/>
              <a:t>fm</a:t>
            </a:r>
            <a:endParaRPr kumimoji="1" lang="en-US" altLang="ja-JP" sz="2400" dirty="0"/>
          </a:p>
          <a:p>
            <a:r>
              <a:rPr lang="en-US" altLang="ja-JP" sz="2400" dirty="0"/>
              <a:t>R=0.69 </a:t>
            </a:r>
            <a:r>
              <a:rPr lang="en-US" altLang="ja-JP" sz="2400" dirty="0" err="1"/>
              <a:t>fm</a:t>
            </a:r>
            <a:endParaRPr kumimoji="1" lang="en-US" altLang="ja-JP" sz="2400" dirty="0"/>
          </a:p>
          <a:p>
            <a:r>
              <a:rPr lang="en-US" altLang="ja-JP" sz="2400" dirty="0"/>
              <a:t>t/a</a:t>
            </a:r>
            <a:r>
              <a:rPr lang="en-US" altLang="ja-JP" sz="2400" baseline="30000" dirty="0"/>
              <a:t>2</a:t>
            </a:r>
            <a:r>
              <a:rPr lang="en-US" altLang="ja-JP" sz="2400" dirty="0"/>
              <a:t>=2.0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96773" y="1161108"/>
            <a:ext cx="2460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000" dirty="0" err="1"/>
              <a:t>FlowQCD</a:t>
            </a:r>
            <a:r>
              <a:rPr lang="en-US" altLang="ja-JP" sz="2000" dirty="0"/>
              <a:t>, PLB (2019)</a:t>
            </a:r>
            <a:endParaRPr kumimoji="1" lang="ja-JP" altLang="en-US" sz="2000" dirty="0"/>
          </a:p>
        </p:txBody>
      </p:sp>
      <p:sp>
        <p:nvSpPr>
          <p:cNvPr id="16" name="右矢印 15"/>
          <p:cNvSpPr/>
          <p:nvPr/>
        </p:nvSpPr>
        <p:spPr>
          <a:xfrm rot="10800000" flipH="1">
            <a:off x="7621557" y="4125069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右矢印 16"/>
          <p:cNvSpPr/>
          <p:nvPr/>
        </p:nvSpPr>
        <p:spPr>
          <a:xfrm rot="16200000" flipH="1">
            <a:off x="6525279" y="4492754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平行四辺形 17"/>
          <p:cNvSpPr/>
          <p:nvPr/>
        </p:nvSpPr>
        <p:spPr>
          <a:xfrm>
            <a:off x="6274837" y="4231131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rot="5400000" flipH="1" flipV="1">
            <a:off x="6525279" y="389366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平行四辺形 19"/>
          <p:cNvSpPr/>
          <p:nvPr/>
        </p:nvSpPr>
        <p:spPr>
          <a:xfrm rot="16200000" flipH="1">
            <a:off x="7673119" y="4173599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右矢印 20"/>
          <p:cNvSpPr/>
          <p:nvPr/>
        </p:nvSpPr>
        <p:spPr>
          <a:xfrm flipH="1">
            <a:off x="8220649" y="4121277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333763" y="4892018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9999"/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pulling</a:t>
            </a:r>
            <a:endParaRPr kumimoji="1" lang="ja-JP" altLang="en-US" sz="2400" b="1" dirty="0">
              <a:solidFill>
                <a:srgbClr val="FF9999"/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666861" y="4892018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pushing</a:t>
            </a:r>
            <a:endParaRPr kumimoji="1" lang="ja-JP" altLang="en-US" sz="24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25441" y="2543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err="1"/>
              <a:t>ー</a:t>
            </a:r>
            <a:endParaRPr kumimoji="1" lang="ja-JP" altLang="en-US" sz="2800" dirty="0"/>
          </a:p>
        </p:txBody>
      </p:sp>
      <p:sp>
        <p:nvSpPr>
          <p:cNvPr id="24" name="正方形/長方形 23"/>
          <p:cNvSpPr/>
          <p:nvPr/>
        </p:nvSpPr>
        <p:spPr>
          <a:xfrm>
            <a:off x="3535680" y="1388549"/>
            <a:ext cx="87090" cy="4015698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1394663" y="5302609"/>
            <a:ext cx="6444343" cy="1555391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60724" y="6055635"/>
            <a:ext cx="60676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Distortion of field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Propagation of the force as local interaction</a:t>
            </a:r>
          </a:p>
        </p:txBody>
      </p:sp>
      <p:sp>
        <p:nvSpPr>
          <p:cNvPr id="13" name="右矢印 12"/>
          <p:cNvSpPr/>
          <p:nvPr/>
        </p:nvSpPr>
        <p:spPr>
          <a:xfrm>
            <a:off x="785407" y="5492121"/>
            <a:ext cx="764723" cy="120032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50130" y="5273977"/>
            <a:ext cx="46602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Flux-tube formation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Definite physical meaning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523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39</a:t>
            </a:fld>
            <a:endParaRPr lang="ja-JP" altLang="en-US" dirty="0"/>
          </a:p>
        </p:txBody>
      </p:sp>
      <p:pic>
        <p:nvPicPr>
          <p:cNvPr id="13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657">
            <a:off x="2035936" y="4016728"/>
            <a:ext cx="2328304" cy="224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8678081" y="1458219"/>
            <a:ext cx="168812" cy="2018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Lattice Setup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r="14370"/>
          <a:stretch/>
        </p:blipFill>
        <p:spPr>
          <a:xfrm>
            <a:off x="5028318" y="1458218"/>
            <a:ext cx="3649764" cy="202283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91402" y="1458219"/>
            <a:ext cx="440537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SU(3) Yang-Mills (Quenched)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Wilson gauge action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Clover operator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EMT around Wilson Loop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APE smearing / multi-hit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>
                <a:solidFill>
                  <a:srgbClr val="FFFF00"/>
                </a:solidFill>
              </a:rPr>
              <a:t>fine lattices (a=0.029-0.06 </a:t>
            </a:r>
            <a:r>
              <a:rPr kumimoji="1" lang="en-US" altLang="ja-JP" sz="2400" dirty="0" err="1">
                <a:solidFill>
                  <a:srgbClr val="FFFF00"/>
                </a:solidFill>
              </a:rPr>
              <a:t>fm</a:t>
            </a:r>
            <a:r>
              <a:rPr kumimoji="1" lang="en-US" altLang="ja-JP" sz="2400" dirty="0">
                <a:solidFill>
                  <a:srgbClr val="FFFF00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b="1" dirty="0">
                <a:solidFill>
                  <a:srgbClr val="FFFF00"/>
                </a:solidFill>
              </a:rPr>
              <a:t>continuum extrapolation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Simulation: </a:t>
            </a:r>
            <a:r>
              <a:rPr lang="en-US" altLang="ja-JP" sz="2400" dirty="0" err="1"/>
              <a:t>bluegene</a:t>
            </a:r>
            <a:r>
              <a:rPr lang="en-US" altLang="ja-JP" sz="2400" dirty="0"/>
              <a:t>/Q@KEK</a:t>
            </a:r>
            <a:endParaRPr kumimoji="1" lang="ja-JP" altLang="en-US" sz="2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318" y="3631104"/>
            <a:ext cx="3826260" cy="294541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266772" y="5350321"/>
            <a:ext cx="1354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solidFill>
                  <a:schemeClr val="bg1"/>
                </a:solidFill>
                <a:latin typeface="Calibri" panose="020F0502020204030204" pitchFamily="34" charset="0"/>
              </a:rPr>
              <a:t>R=0.46 </a:t>
            </a:r>
            <a:r>
              <a:rPr kumimoji="1" lang="en-US" altLang="ja-JP" sz="2200" dirty="0" err="1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endParaRPr kumimoji="1" lang="ja-JP" altLang="en-US" sz="2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72868" y="5017856"/>
            <a:ext cx="1354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solidFill>
                  <a:schemeClr val="bg1"/>
                </a:solidFill>
                <a:latin typeface="Calibri" panose="020F0502020204030204" pitchFamily="34" charset="0"/>
              </a:rPr>
              <a:t>R=0.69 </a:t>
            </a:r>
            <a:r>
              <a:rPr kumimoji="1" lang="en-US" altLang="ja-JP" sz="2200" dirty="0" err="1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endParaRPr kumimoji="1" lang="ja-JP" altLang="en-US" sz="2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72939" y="4634889"/>
            <a:ext cx="1354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solidFill>
                  <a:schemeClr val="bg1"/>
                </a:solidFill>
                <a:latin typeface="Calibri" panose="020F0502020204030204" pitchFamily="34" charset="0"/>
              </a:rPr>
              <a:t>R=0.92 </a:t>
            </a:r>
            <a:r>
              <a:rPr kumimoji="1" lang="en-US" altLang="ja-JP" sz="2200" dirty="0" err="1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endParaRPr kumimoji="1" lang="ja-JP" altLang="en-US" sz="2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494952" y="1058107"/>
            <a:ext cx="2460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FlowQCD</a:t>
            </a:r>
            <a:r>
              <a:rPr kumimoji="1" lang="en-US" altLang="ja-JP" sz="2000" dirty="0"/>
              <a:t>, PLB (2019)</a:t>
            </a:r>
            <a:endParaRPr kumimoji="1" lang="ja-JP" altLang="en-US" sz="2000" dirty="0"/>
          </a:p>
        </p:txBody>
      </p:sp>
      <p:sp>
        <p:nvSpPr>
          <p:cNvPr id="16" name="角丸四角形 15"/>
          <p:cNvSpPr/>
          <p:nvPr/>
        </p:nvSpPr>
        <p:spPr>
          <a:xfrm>
            <a:off x="264391" y="5582194"/>
            <a:ext cx="4509576" cy="994328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O(x) \rangle_{\rm Q\bar{Q}} = \lim_{T\to\infty} \frac{ \langle \delta O(x) \delta W(R,T)\rangle }{\langle W(R,T) \rangle}&#10;\end{align*}&lt;/body&gt;&#10;  &lt;fcolor&gt;FFFFFFFF&lt;/fcolor&gt;&#10;  &lt;bcolor&gt;FF000000&lt;/bcolor&gt;&#10;  &lt;transparent&gt;True&lt;/transparent&gt;&#10;  &lt;resolution&gt;1800&lt;/resolution&gt;&#10;  &lt;imageh&gt;589&lt;/imageh&gt;&#10;  &lt;imagew&gt;3877&lt;/imagew&gt;&#10;  &lt;scale&gt;50&lt;/scale&gt;&#10;  &lt;cursor&gt;1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09" y="5803476"/>
            <a:ext cx="4103157" cy="623358"/>
          </a:xfrm>
          <a:prstGeom prst="rect">
            <a:avLst/>
          </a:prstGeom>
        </p:spPr>
      </p:pic>
      <p:sp>
        <p:nvSpPr>
          <p:cNvPr id="18" name="楕円 17"/>
          <p:cNvSpPr/>
          <p:nvPr/>
        </p:nvSpPr>
        <p:spPr>
          <a:xfrm>
            <a:off x="6604496" y="4519237"/>
            <a:ext cx="144000" cy="144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/>
          <p:cNvSpPr/>
          <p:nvPr/>
        </p:nvSpPr>
        <p:spPr>
          <a:xfrm>
            <a:off x="7168510" y="4297365"/>
            <a:ext cx="144000" cy="144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/>
          <p:cNvSpPr/>
          <p:nvPr/>
        </p:nvSpPr>
        <p:spPr>
          <a:xfrm>
            <a:off x="7739254" y="4092422"/>
            <a:ext cx="144000" cy="144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上矢印 10"/>
          <p:cNvSpPr/>
          <p:nvPr/>
        </p:nvSpPr>
        <p:spPr>
          <a:xfrm>
            <a:off x="7624564" y="4211888"/>
            <a:ext cx="373380" cy="458523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上矢印 8"/>
          <p:cNvSpPr/>
          <p:nvPr/>
        </p:nvSpPr>
        <p:spPr>
          <a:xfrm>
            <a:off x="7059758" y="4441365"/>
            <a:ext cx="373380" cy="586740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上矢印 2"/>
          <p:cNvSpPr/>
          <p:nvPr/>
        </p:nvSpPr>
        <p:spPr>
          <a:xfrm>
            <a:off x="6494952" y="4658535"/>
            <a:ext cx="373380" cy="703396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561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Stress </a:t>
            </a:r>
            <a:r>
              <a:rPr kumimoji="1" lang="en-US" altLang="ja-JP" sz="3600" dirty="0">
                <a:noFill/>
              </a:rPr>
              <a:t>= Force per </a:t>
            </a:r>
            <a:r>
              <a:rPr lang="en-US" altLang="ja-JP" sz="3600" dirty="0">
                <a:noFill/>
              </a:rPr>
              <a:t>U</a:t>
            </a:r>
            <a:r>
              <a:rPr kumimoji="1" lang="en-US" altLang="ja-JP" sz="3600" dirty="0">
                <a:noFill/>
              </a:rPr>
              <a:t>nit Area</a:t>
            </a:r>
            <a:endParaRPr kumimoji="1" lang="ja-JP" altLang="en-US" sz="3600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3088785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Stress Distribution</a:t>
            </a:r>
            <a:r>
              <a:rPr kumimoji="1" lang="en-US" altLang="ja-JP" dirty="0"/>
              <a:t> on Mid-Plane</a:t>
            </a:r>
            <a:endParaRPr kumimoji="1" lang="ja-JP" altLang="en-US" dirty="0"/>
          </a:p>
        </p:txBody>
      </p:sp>
      <p:sp>
        <p:nvSpPr>
          <p:cNvPr id="6" name="平行四辺形 5"/>
          <p:cNvSpPr/>
          <p:nvPr/>
        </p:nvSpPr>
        <p:spPr>
          <a:xfrm>
            <a:off x="4250673" y="2559832"/>
            <a:ext cx="3465091" cy="1242437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平行四辺形 6"/>
          <p:cNvSpPr/>
          <p:nvPr/>
        </p:nvSpPr>
        <p:spPr>
          <a:xfrm rot="5400000" flipV="1">
            <a:off x="5672010" y="3312786"/>
            <a:ext cx="2806104" cy="1281407"/>
          </a:xfrm>
          <a:prstGeom prst="parallelogram">
            <a:avLst>
              <a:gd name="adj" fmla="val 96670"/>
            </a:avLst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平行四辺形 7"/>
          <p:cNvSpPr/>
          <p:nvPr/>
        </p:nvSpPr>
        <p:spPr>
          <a:xfrm>
            <a:off x="4238504" y="2559832"/>
            <a:ext cx="5665985" cy="1242437"/>
          </a:xfrm>
          <a:prstGeom prst="parallelogram">
            <a:avLst>
              <a:gd name="adj" fmla="val 10317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818" y="2650189"/>
            <a:ext cx="286474" cy="381392"/>
          </a:xfrm>
          <a:prstGeom prst="rect">
            <a:avLst/>
          </a:prstGeom>
        </p:spPr>
      </p:pic>
      <p:sp>
        <p:nvSpPr>
          <p:cNvPr id="16" name="平行四辺形 15"/>
          <p:cNvSpPr/>
          <p:nvPr/>
        </p:nvSpPr>
        <p:spPr>
          <a:xfrm rot="5400000" flipV="1">
            <a:off x="5672011" y="1758515"/>
            <a:ext cx="2806104" cy="1281407"/>
          </a:xfrm>
          <a:prstGeom prst="parallelogram">
            <a:avLst>
              <a:gd name="adj" fmla="val 96670"/>
            </a:avLst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平行四辺形 3"/>
          <p:cNvSpPr/>
          <p:nvPr/>
        </p:nvSpPr>
        <p:spPr>
          <a:xfrm rot="5400000" flipV="1">
            <a:off x="4888190" y="2540348"/>
            <a:ext cx="4373744" cy="1281407"/>
          </a:xfrm>
          <a:prstGeom prst="parallelogram">
            <a:avLst>
              <a:gd name="adj" fmla="val 9667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/>
          <p:cNvSpPr/>
          <p:nvPr/>
        </p:nvSpPr>
        <p:spPr>
          <a:xfrm>
            <a:off x="6641985" y="1958206"/>
            <a:ext cx="853440" cy="2394857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/>
          <p:cNvCxnSpPr/>
          <p:nvPr/>
        </p:nvCxnSpPr>
        <p:spPr>
          <a:xfrm flipH="1" flipV="1">
            <a:off x="6704398" y="2632771"/>
            <a:ext cx="364309" cy="516415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302353" y="1562083"/>
            <a:ext cx="3510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From </a:t>
            </a:r>
            <a:r>
              <a:rPr lang="en-US" altLang="ja-JP" sz="2000" dirty="0"/>
              <a:t>rotational </a:t>
            </a:r>
            <a:r>
              <a:rPr lang="en-US" altLang="ja-JP" sz="2000" dirty="0" err="1"/>
              <a:t>symm</a:t>
            </a:r>
            <a:r>
              <a:rPr lang="en-US" altLang="ja-JP" sz="2000" dirty="0"/>
              <a:t>. &amp; </a:t>
            </a:r>
            <a:r>
              <a:rPr kumimoji="1" lang="en-US" altLang="ja-JP" sz="2000" dirty="0"/>
              <a:t>parity</a:t>
            </a:r>
            <a:endParaRPr kumimoji="1" lang="ja-JP" altLang="en-US" sz="2000" dirty="0"/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6681880" y="2622128"/>
            <a:ext cx="626090" cy="0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H="1" flipV="1">
            <a:off x="6326828" y="2100392"/>
            <a:ext cx="364309" cy="516415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V="1">
            <a:off x="6691137" y="1962193"/>
            <a:ext cx="159470" cy="665257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vec{e}_z&#10;\end{align*}&lt;/body&gt;&#10;  &lt;fcolor&gt;FFFFFF00&lt;/fcolor&gt;&#10;  &lt;bcolor&gt;FF000000&lt;/bcolor&gt;&#10;  &lt;transparent&gt;True&lt;/transparent&gt;&#10;  &lt;resolution&gt;1800&lt;/resolution&gt;&#10;  &lt;imageh&gt;217&lt;/imageh&gt;&#10;  &lt;imagew&gt;195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362" y="2184047"/>
            <a:ext cx="297376" cy="330926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vec{e}_\theta&#10;\end{align*}&lt;/body&gt;&#10;  &lt;fcolor&gt;FFFFFF00&lt;/fcolor&gt;&#10;  &lt;bcolor&gt;FF000000&lt;/bcolor&gt;&#10;  &lt;transparent&gt;True&lt;/transparent&gt;&#10;  &lt;resolution&gt;1800&lt;/resolution&gt;&#10;  &lt;imageh&gt;217&lt;/imageh&gt;&#10;  &lt;imagew&gt;192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49" y="1598682"/>
            <a:ext cx="292801" cy="330926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\vec{e}_r&#10;\end{align*}&lt;/body&gt;&#10;  &lt;fcolor&gt;FFFFFF00&lt;/fcolor&gt;&#10;  &lt;bcolor&gt;FF000000&lt;/bcolor&gt;&#10;  &lt;transparent&gt;True&lt;/transparent&gt;&#10;  &lt;resolution&gt;1800&lt;/resolution&gt;&#10;  &lt;imageh&gt;217&lt;/imageh&gt;&#10;  &lt;imagew&gt;19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64" y="1744153"/>
            <a:ext cx="294326" cy="330926"/>
          </a:xfrm>
          <a:prstGeom prst="rect">
            <a:avLst/>
          </a:prstGeom>
        </p:spPr>
      </p:pic>
      <p:sp>
        <p:nvSpPr>
          <p:cNvPr id="5" name="平行四辺形 4"/>
          <p:cNvSpPr/>
          <p:nvPr/>
        </p:nvSpPr>
        <p:spPr>
          <a:xfrm>
            <a:off x="6437557" y="2564346"/>
            <a:ext cx="3472799" cy="1242437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rm \bar Q&#10;\end{align*}&lt;/body&gt;&#10;  &lt;fcolor&gt;FFFFFFFF&lt;/fcolor&gt;&#10;  &lt;bcolor&gt;FF000000&lt;/bcolor&gt;&#10;  &lt;transparent&gt;True&lt;/transparent&gt;&#10;  &lt;resolution&gt;1800&lt;/resolution&gt;&#10;  &lt;imageh&gt;255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864" y="2650189"/>
            <a:ext cx="286474" cy="440067"/>
          </a:xfrm>
          <a:prstGeom prst="rect">
            <a:avLst/>
          </a:prstGeom>
        </p:spPr>
      </p:pic>
      <p:sp>
        <p:nvSpPr>
          <p:cNvPr id="9" name="楕円 8"/>
          <p:cNvSpPr>
            <a:spLocks noChangeAspect="1"/>
          </p:cNvSpPr>
          <p:nvPr/>
        </p:nvSpPr>
        <p:spPr>
          <a:xfrm>
            <a:off x="5489374" y="3008879"/>
            <a:ext cx="293514" cy="293514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5418121" y="3477643"/>
            <a:ext cx="2846459" cy="1003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73&lt;/imageh&gt;&#10;  &lt;imagew&gt;17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899" y="3586228"/>
            <a:ext cx="307183" cy="298556"/>
          </a:xfrm>
          <a:prstGeom prst="rect">
            <a:avLst/>
          </a:prstGeom>
        </p:spPr>
      </p:pic>
      <p:cxnSp>
        <p:nvCxnSpPr>
          <p:cNvPr id="15" name="直線コネクタ 14"/>
          <p:cNvCxnSpPr>
            <a:stCxn id="9" idx="6"/>
            <a:endCxn id="10" idx="2"/>
          </p:cNvCxnSpPr>
          <p:nvPr/>
        </p:nvCxnSpPr>
        <p:spPr>
          <a:xfrm>
            <a:off x="5782888" y="3155635"/>
            <a:ext cx="2503231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楕円 9"/>
          <p:cNvSpPr>
            <a:spLocks noChangeAspect="1"/>
          </p:cNvSpPr>
          <p:nvPr/>
        </p:nvSpPr>
        <p:spPr>
          <a:xfrm>
            <a:off x="8286119" y="3008879"/>
            <a:ext cx="293514" cy="293514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19095" y="2144333"/>
            <a:ext cx="39153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EMT is </a:t>
            </a:r>
            <a:r>
              <a:rPr lang="en-US" altLang="ja-JP" sz="2800" dirty="0" err="1"/>
              <a:t>diagonalized</a:t>
            </a:r>
            <a:r>
              <a:rPr lang="en-US" altLang="ja-JP" sz="2800" dirty="0"/>
              <a:t> </a:t>
            </a:r>
          </a:p>
          <a:p>
            <a:r>
              <a:rPr lang="en-US" altLang="ja-JP" sz="2800" dirty="0"/>
              <a:t>in</a:t>
            </a:r>
            <a:r>
              <a:rPr kumimoji="1" lang="en-US" altLang="ja-JP" sz="2800" dirty="0"/>
              <a:t> Cylindrical Coordinates</a:t>
            </a:r>
            <a:endParaRPr kumimoji="1" lang="ja-JP" altLang="en-US" sz="2800" dirty="0"/>
          </a:p>
        </p:txBody>
      </p:sp>
      <p:sp>
        <p:nvSpPr>
          <p:cNvPr id="32" name="角丸四角形 31"/>
          <p:cNvSpPr/>
          <p:nvPr/>
        </p:nvSpPr>
        <p:spPr>
          <a:xfrm>
            <a:off x="4763545" y="4944340"/>
            <a:ext cx="4014652" cy="1700302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50826" y="4975298"/>
            <a:ext cx="24400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/>
              <a:t>Degeneracy </a:t>
            </a:r>
          </a:p>
          <a:p>
            <a:pPr algn="ctr"/>
            <a:r>
              <a:rPr kumimoji="1" lang="en-US" altLang="ja-JP" sz="2400" dirty="0"/>
              <a:t>in Maxwell theory</a:t>
            </a:r>
          </a:p>
          <a:p>
            <a:pPr algn="ctr"/>
            <a:endParaRPr kumimoji="1" lang="ja-JP" altLang="en-US" sz="2400" dirty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_{rr} = T_{\theta\theta} = - T_{zz} = - T_{44}&#10;\end{align*}&lt;/body&gt;&#10;  &lt;fcolor&gt;FFFFFFFF&lt;/fcolor&gt;&#10;  &lt;bcolor&gt;FF000000&lt;/bcolor&gt;&#10;  &lt;transparent&gt;True&lt;/transparent&gt;&#10;  &lt;resolution&gt;1800&lt;/resolution&gt;&#10;  &lt;imageh&gt;208&lt;/imageh&gt;&#10;  &lt;imagew&gt;2789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278" y="6081427"/>
            <a:ext cx="3419185" cy="254998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T_{cc'}(r) = \left( \begin{array}{cccc}&#10;\hspace{-1mm}&#10;T_{rr} \hspace{-3mm}&amp;amp; &amp;amp; &amp;amp; \\&#10;&amp;amp; T_{\theta\theta} \hspace{-3mm}&amp;amp;&amp;amp; \\&#10;&amp;amp;&amp;amp; T_{zz} \hspace{-3mm}&amp;amp; \\&#10;&amp;amp;&amp;amp;&amp;amp; T_{44}&#10;\hspace{-1mm}&#10;\end{array} \right)&#10;\end{align*}&lt;/body&gt;&#10;  &lt;fcolor&gt;FFFFFFFF&lt;/fcolor&gt;&#10;  &lt;bcolor&gt;FF000000&lt;/bcolor&gt;&#10;  &lt;transparent&gt;True&lt;/transparent&gt;&#10;  &lt;resolution&gt;1800&lt;/resolution&gt;&#10;  &lt;imageh&gt;1493&lt;/imageh&gt;&#10;  &lt;imagew&gt;3053&lt;/imagew&gt;&#10;  &lt;scale&gt;50&lt;/scale&gt;&#10;  &lt;cursor&gt;18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49" y="3302392"/>
            <a:ext cx="3586184" cy="1753741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_{rr} &#10;= \vec{e}_r^T&#10;T \vec{e}_r&#10;\\&#10;T_{\theta\theta} &#10;= \vec{e}_\theta^T&#10;T \vec{e}_\theta&#10;\end{align*}&lt;/body&gt;&#10;  &lt;fcolor&gt;FFFFFFFF&lt;/fcolor&gt;&#10;  &lt;bcolor&gt;FF000000&lt;/bcolor&gt;&#10;  &lt;transparent&gt;True&lt;/transparent&gt;&#10;  &lt;resolution&gt;1800&lt;/resolution&gt;&#10;  &lt;imageh&gt;732&lt;/imageh&gt;&#10;  &lt;imagew&gt;1345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440872"/>
            <a:ext cx="1426573" cy="776394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11&lt;/imageh&gt;&#10;  &lt;imagew&gt;10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735" y="2676472"/>
            <a:ext cx="179560" cy="199312"/>
          </a:xfrm>
          <a:prstGeom prst="rect">
            <a:avLst/>
          </a:prstGeom>
        </p:spPr>
      </p:pic>
      <p:sp>
        <p:nvSpPr>
          <p:cNvPr id="20" name="スライド番号プレースホルダー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47083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41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Mid-Plane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2" y="1139870"/>
            <a:ext cx="4952451" cy="424620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66057" y="5582194"/>
            <a:ext cx="3499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Degeneracy: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Separation: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Nonzero trace anomaly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44} \simeq T_{zz}, \quad&#10;T_{rr} \simeq T_{\theta\theta}&#10;\end{align*}&lt;/body&gt;&#10;  &lt;fcolor&gt;FFFFFFFF&lt;/fcolor&gt;&#10;  &lt;bcolor&gt;FF000000&lt;/bcolor&gt;&#10;  &lt;transparent&gt;True&lt;/transparent&gt;&#10;  &lt;resolution&gt;1800&lt;/resolution&gt;&#10;  &lt;imageh&gt;217&lt;/imageh&gt;&#10;  &lt;imagew&gt;2425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5733355"/>
            <a:ext cx="2972938" cy="266032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 \ne T_{rr}&#10;\end{align*}&lt;/body&gt;&#10;  &lt;fcolor&gt;FFFFFFFF&lt;/fcolor&gt;&#10;  &lt;bcolor&gt;FF000000&lt;/bcolor&gt;&#10;  &lt;transparent&gt;True&lt;/transparent&gt;&#10;  &lt;resolution&gt;1800&lt;/resolution&gt;&#10;  &lt;imageh&gt;228&lt;/imageh&gt;&#10;  &lt;imagew&gt;102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6087647"/>
            <a:ext cx="1251699" cy="279517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um_{c} T_{cc} \ne 0&#10;\end{align*}&lt;/body&gt;&#10;  &lt;fcolor&gt;FFFFFFFF&lt;/fcolor&gt;&#10;  &lt;bcolor&gt;FF000000&lt;/bcolor&gt;&#10;  &lt;transparent&gt;True&lt;/transparent&gt;&#10;  &lt;resolution&gt;1800&lt;/resolution&gt;&#10;  &lt;imageh&gt;524&lt;/imageh&gt;&#10;  &lt;imagew&gt;1169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44" y="6362398"/>
            <a:ext cx="1433140" cy="6424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 rot="20994132">
            <a:off x="5250555" y="3034121"/>
            <a:ext cx="26276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FF00"/>
                </a:solidFill>
              </a:rPr>
              <a:t>Continuum </a:t>
            </a:r>
          </a:p>
          <a:p>
            <a:r>
              <a:rPr kumimoji="1" lang="en-US" altLang="ja-JP" sz="3200" b="1" dirty="0">
                <a:solidFill>
                  <a:srgbClr val="FFFF00"/>
                </a:solidFill>
              </a:rPr>
              <a:t>Extrapolated!</a:t>
            </a:r>
            <a:endParaRPr kumimoji="1" lang="ja-JP" altLang="en-US" sz="3200" b="1" dirty="0">
              <a:solidFill>
                <a:srgbClr val="FFFF00"/>
              </a:solidFill>
            </a:endParaRPr>
          </a:p>
        </p:txBody>
      </p:sp>
      <p:sp>
        <p:nvSpPr>
          <p:cNvPr id="14" name="上下矢印 13"/>
          <p:cNvSpPr/>
          <p:nvPr/>
        </p:nvSpPr>
        <p:spPr>
          <a:xfrm>
            <a:off x="767384" y="1858397"/>
            <a:ext cx="425017" cy="716621"/>
          </a:xfrm>
          <a:prstGeom prst="upDownArrow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38368" y="1785786"/>
            <a:ext cx="158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Separation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5324824" y="4333251"/>
            <a:ext cx="3640142" cy="112057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924849" y="4403614"/>
            <a:ext cx="2440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/>
              <a:t>I</a:t>
            </a:r>
            <a:r>
              <a:rPr kumimoji="1" lang="en-US" altLang="ja-JP" sz="2400" dirty="0"/>
              <a:t>n Maxwell theory</a:t>
            </a:r>
          </a:p>
          <a:p>
            <a:pPr algn="ctr"/>
            <a:endParaRPr kumimoji="1" lang="ja-JP" altLang="en-US" sz="2400" dirty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_{rr} = T_{\theta\theta} = - T_{zz} = - T_{44}&#10;\end{align*}&lt;/body&gt;&#10;  &lt;fcolor&gt;FFFFFFFF&lt;/fcolor&gt;&#10;  &lt;bcolor&gt;FF000000&lt;/bcolor&gt;&#10;  &lt;transparent&gt;True&lt;/transparent&gt;&#10;  &lt;resolution&gt;1800&lt;/resolution&gt;&#10;  &lt;imageh&gt;208&lt;/imageh&gt;&#10;  &lt;imagew&gt;2789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302" y="4969136"/>
            <a:ext cx="3419185" cy="254998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7"/>
          <a:srcRect l="1198" t="3511" r="2187" b="2659"/>
          <a:stretch/>
        </p:blipFill>
        <p:spPr>
          <a:xfrm>
            <a:off x="5324824" y="1139870"/>
            <a:ext cx="3584044" cy="189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365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42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Mid-Plane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2" y="1139870"/>
            <a:ext cx="4952451" cy="424620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1198" t="3511" r="2187" b="2659"/>
          <a:stretch/>
        </p:blipFill>
        <p:spPr>
          <a:xfrm>
            <a:off x="5826935" y="1139870"/>
            <a:ext cx="2892308" cy="152801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66057" y="5582194"/>
            <a:ext cx="3499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Degeneracy: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Separation: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Nonzero trace anomaly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44} \simeq T_{zz}, \quad&#10;T_{rr} \simeq T_{\theta\theta}&#10;\end{align*}&lt;/body&gt;&#10;  &lt;fcolor&gt;FFFFFFFF&lt;/fcolor&gt;&#10;  &lt;bcolor&gt;FF000000&lt;/bcolor&gt;&#10;  &lt;transparent&gt;True&lt;/transparent&gt;&#10;  &lt;resolution&gt;1800&lt;/resolution&gt;&#10;  &lt;imageh&gt;217&lt;/imageh&gt;&#10;  &lt;imagew&gt;2425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5733355"/>
            <a:ext cx="2972938" cy="266032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 \ne T_{rr}&#10;\end{align*}&lt;/body&gt;&#10;  &lt;fcolor&gt;FFFFFFFF&lt;/fcolor&gt;&#10;  &lt;bcolor&gt;FF000000&lt;/bcolor&gt;&#10;  &lt;transparent&gt;True&lt;/transparent&gt;&#10;  &lt;resolution&gt;1800&lt;/resolution&gt;&#10;  &lt;imageh&gt;228&lt;/imageh&gt;&#10;  &lt;imagew&gt;102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6087647"/>
            <a:ext cx="1251699" cy="279517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um_{c} T_{cc} \ne 0&#10;\end{align*}&lt;/body&gt;&#10;  &lt;fcolor&gt;FFFFFFFF&lt;/fcolor&gt;&#10;  &lt;bcolor&gt;FF000000&lt;/bcolor&gt;&#10;  &lt;transparent&gt;True&lt;/transparent&gt;&#10;  &lt;resolution&gt;1800&lt;/resolution&gt;&#10;  &lt;imageh&gt;524&lt;/imageh&gt;&#10;  &lt;imagew&gt;1169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44" y="6362398"/>
            <a:ext cx="1433140" cy="6424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 rot="20994132">
            <a:off x="5665667" y="3216571"/>
            <a:ext cx="26276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FF00"/>
                </a:solidFill>
              </a:rPr>
              <a:t>Continuum </a:t>
            </a:r>
          </a:p>
          <a:p>
            <a:r>
              <a:rPr kumimoji="1" lang="en-US" altLang="ja-JP" sz="3200" b="1" dirty="0">
                <a:solidFill>
                  <a:srgbClr val="FFFF00"/>
                </a:solidFill>
              </a:rPr>
              <a:t>Extrapolated!</a:t>
            </a:r>
            <a:endParaRPr kumimoji="1" lang="ja-JP" altLang="en-US" sz="3200" b="1" dirty="0">
              <a:solidFill>
                <a:srgbClr val="FFFF00"/>
              </a:solidFill>
            </a:endParaRPr>
          </a:p>
        </p:txBody>
      </p:sp>
      <p:sp>
        <p:nvSpPr>
          <p:cNvPr id="14" name="上下矢印 13"/>
          <p:cNvSpPr/>
          <p:nvPr/>
        </p:nvSpPr>
        <p:spPr>
          <a:xfrm>
            <a:off x="767384" y="1858397"/>
            <a:ext cx="425017" cy="716621"/>
          </a:xfrm>
          <a:prstGeom prst="upDownArrow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38368" y="1785786"/>
            <a:ext cx="158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Separation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2723116"/>
            <a:ext cx="9144000" cy="28038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39254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6176273" y="546305"/>
            <a:ext cx="2780530" cy="20075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Force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98" y="546305"/>
            <a:ext cx="2607856" cy="200750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804852" y="1976846"/>
            <a:ext cx="3200833" cy="154424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214444" y="1976846"/>
            <a:ext cx="3200833" cy="1521126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{\rm stress} = \int_{\rm mid.} d^2x T_{zz} (x)&#10;\end{align*}&lt;/body&gt;&#10;  &lt;fcolor&gt;FFFFFFFF&lt;/fcolor&gt;&#10;  &lt;bcolor&gt;FF000000&lt;/bcolor&gt;&#10;  &lt;transparent&gt;True&lt;/transparent&gt;&#10;  &lt;resolution&gt;1800&lt;/resolution&gt;&#10;  &lt;imageh&gt;567&lt;/imageh&gt;&#10;  &lt;imagew&gt;2616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68" y="2737409"/>
            <a:ext cx="2768600" cy="60007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_{\rm pot} = - \frac{dV}{dR}&#10;\end{align*}&lt;/body&gt;&#10;  &lt;fcolor&gt;FFFFFFFF&lt;/fcolor&gt;&#10;  &lt;bcolor&gt;FF000000&lt;/bcolor&gt;&#10;  &lt;transparent&gt;True&lt;/transparent&gt;&#10;  &lt;resolution&gt;1800&lt;/resolution&gt;&#10;  &lt;imageh&gt;515&lt;/imageh&gt;&#10;  &lt;imagew&gt;1343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04" y="2686741"/>
            <a:ext cx="1683112" cy="64542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498476" y="2146171"/>
            <a:ext cx="278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Force from Potential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9393" y="2143422"/>
            <a:ext cx="241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Force from Stress</a:t>
            </a:r>
            <a:endParaRPr kumimoji="1"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20973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"/>
          <a:srcRect b="26107"/>
          <a:stretch/>
        </p:blipFill>
        <p:spPr>
          <a:xfrm>
            <a:off x="1937339" y="3407938"/>
            <a:ext cx="5194981" cy="295085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/>
          <a:srcRect l="6158" b="50231"/>
          <a:stretch/>
        </p:blipFill>
        <p:spPr>
          <a:xfrm>
            <a:off x="6176273" y="546305"/>
            <a:ext cx="2780530" cy="20075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Force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98" y="546305"/>
            <a:ext cx="2607856" cy="200750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804852" y="1976846"/>
            <a:ext cx="3200833" cy="154424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214444" y="1976846"/>
            <a:ext cx="3200833" cy="1521126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{\rm stress} = \int_{\rm mid.} d^2x T_{zz} (x)&#10;\end{align*}&lt;/body&gt;&#10;  &lt;fcolor&gt;FFFFFFFF&lt;/fcolor&gt;&#10;  &lt;bcolor&gt;FF000000&lt;/bcolor&gt;&#10;  &lt;transparent&gt;True&lt;/transparent&gt;&#10;  &lt;resolution&gt;1800&lt;/resolution&gt;&#10;  &lt;imageh&gt;567&lt;/imageh&gt;&#10;  &lt;imagew&gt;2616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68" y="2737409"/>
            <a:ext cx="2768600" cy="60007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_{\rm pot} = - \frac{dV}{dR}&#10;\end{align*}&lt;/body&gt;&#10;  &lt;fcolor&gt;FFFFFFFF&lt;/fcolor&gt;&#10;  &lt;bcolor&gt;FF000000&lt;/bcolor&gt;&#10;  &lt;transparent&gt;True&lt;/transparent&gt;&#10;  &lt;resolution&gt;1800&lt;/resolution&gt;&#10;  &lt;imageh&gt;515&lt;/imageh&gt;&#10;  &lt;imagew&gt;1343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04" y="2686741"/>
            <a:ext cx="1683112" cy="64542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498476" y="2146171"/>
            <a:ext cx="278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Force from Potential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9393" y="2143422"/>
            <a:ext cx="241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Force from Stress</a:t>
            </a:r>
            <a:endParaRPr kumimoji="1" lang="ja-JP" altLang="en-US" sz="2400" dirty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2"/>
          <a:srcRect t="77066"/>
          <a:stretch/>
        </p:blipFill>
        <p:spPr>
          <a:xfrm>
            <a:off x="1937339" y="5846842"/>
            <a:ext cx="5194981" cy="915854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 rot="21217955">
            <a:off x="3336255" y="3935369"/>
            <a:ext cx="3726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Agreement!</a:t>
            </a:r>
            <a:endParaRPr kumimoji="1" lang="ja-JP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0458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45</a:t>
            </a:fld>
            <a:endParaRPr lang="ja-JP" altLang="en-US" dirty="0"/>
          </a:p>
        </p:txBody>
      </p:sp>
      <p:sp>
        <p:nvSpPr>
          <p:cNvPr id="36" name="角丸四角形 35"/>
          <p:cNvSpPr/>
          <p:nvPr/>
        </p:nvSpPr>
        <p:spPr>
          <a:xfrm>
            <a:off x="530268" y="3951920"/>
            <a:ext cx="2936220" cy="864928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2815569" y="2007458"/>
            <a:ext cx="4337527" cy="864928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Momentum Conservation</a:t>
            </a:r>
            <a:endParaRPr kumimoji="1" lang="ja-JP" altLang="en-US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partial_r ( r T_{rr}) = T_{\theta\theta} - r \partial_z T_{rz}&#10;\end{align*}&lt;/body&gt;&#10;  &lt;fcolor&gt;FFFFFFFF&lt;/fcolor&gt;&#10;  &lt;bcolor&gt;FF000000&lt;/bcolor&gt;&#10;  &lt;transparent&gt;True&lt;/transparent&gt;&#10;  &lt;resolution&gt;1800&lt;/resolution&gt;&#10;  &lt;imageh&gt;250&lt;/imageh&gt;&#10;  &lt;imagew&gt;259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56" y="2247268"/>
            <a:ext cx="3935954" cy="379186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384810" y="1435981"/>
            <a:ext cx="4679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 In cylindrical</a:t>
            </a:r>
            <a:r>
              <a:rPr lang="ja-JP" altLang="en-US" sz="2800" b="1" dirty="0"/>
              <a:t> </a:t>
            </a:r>
            <a:r>
              <a:rPr lang="en-US" altLang="ja-JP" sz="2800" b="1" dirty="0"/>
              <a:t>coordinates,</a:t>
            </a:r>
            <a:endParaRPr kumimoji="1" lang="ja-JP" altLang="en-US" sz="2800" b="1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partial_i T_{ij}=0&#10;\end{align*}&lt;/body&gt;&#10;  &lt;fcolor&gt;FFFFFFFF&lt;/fcolor&gt;&#10;  &lt;bcolor&gt;FF000000&lt;/bcolor&gt;&#10;  &lt;transparent&gt;True&lt;/transparent&gt;&#10;  &lt;resolution&gt;1800&lt;/resolution&gt;&#10;  &lt;imageh&gt;249&lt;/imageh&gt;&#10;  &lt;imagew&gt;972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1" y="2253573"/>
            <a:ext cx="1474276" cy="377669"/>
          </a:xfrm>
          <a:prstGeom prst="rect">
            <a:avLst/>
          </a:prstGeom>
        </p:spPr>
      </p:pic>
      <p:sp>
        <p:nvSpPr>
          <p:cNvPr id="28" name="右矢印 27"/>
          <p:cNvSpPr/>
          <p:nvPr/>
        </p:nvSpPr>
        <p:spPr>
          <a:xfrm>
            <a:off x="2380506" y="2158749"/>
            <a:ext cx="424499" cy="56605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151524" y="3208916"/>
            <a:ext cx="3239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For infinitely-long tube</a:t>
            </a:r>
            <a:endParaRPr kumimoji="1" lang="ja-JP" altLang="en-US" sz="2400" b="1" dirty="0"/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\partial_r ( r T_{rr}) = T_{\theta\theta}&#10;\end{align*}&lt;/body&gt;&#10;  &lt;fcolor&gt;FFFFFFFF&lt;/fcolor&gt;&#10;  &lt;bcolor&gt;FF000000&lt;/bcolor&gt;&#10;  &lt;transparent&gt;True&lt;/transparent&gt;&#10;  &lt;resolution&gt;1800&lt;/resolution&gt;&#10;  &lt;imageh&gt;250&lt;/imageh&gt;&#10;  &lt;imagew&gt;1565&lt;/imagew&gt;&#10;  &lt;scale&gt;50&lt;/scale&gt;&#10;  &lt;cursor&gt;5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11" y="4195630"/>
            <a:ext cx="2373706" cy="379186"/>
          </a:xfrm>
          <a:prstGeom prst="rect">
            <a:avLst/>
          </a:prstGeom>
        </p:spPr>
      </p:pic>
      <p:sp>
        <p:nvSpPr>
          <p:cNvPr id="33" name="右矢印 32"/>
          <p:cNvSpPr/>
          <p:nvPr/>
        </p:nvSpPr>
        <p:spPr>
          <a:xfrm rot="7670296">
            <a:off x="2018165" y="3156602"/>
            <a:ext cx="1665776" cy="56605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028700" y="5048818"/>
            <a:ext cx="37428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err="1"/>
              <a:t>T</a:t>
            </a:r>
            <a:r>
              <a:rPr kumimoji="1" lang="en-US" altLang="ja-JP" sz="2400" baseline="-25000" dirty="0" err="1"/>
              <a:t>rr</a:t>
            </a:r>
            <a:r>
              <a:rPr kumimoji="1" lang="en-US" altLang="ja-JP" sz="2400" dirty="0"/>
              <a:t> and </a:t>
            </a:r>
            <a:r>
              <a:rPr kumimoji="1" lang="en-US" altLang="ja-JP" sz="2400" dirty="0" err="1"/>
              <a:t>T</a:t>
            </a:r>
            <a:r>
              <a:rPr kumimoji="1" lang="en-US" altLang="ja-JP" sz="2400" baseline="-25000" dirty="0" err="1">
                <a:latin typeface="Symbol" panose="05050102010706020507" pitchFamily="18" charset="2"/>
              </a:rPr>
              <a:t>qq</a:t>
            </a:r>
            <a:r>
              <a:rPr kumimoji="1" lang="en-US" altLang="ja-JP" sz="2400" dirty="0"/>
              <a:t> must separate!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/>
              <a:t>T</a:t>
            </a:r>
            <a:r>
              <a:rPr lang="en-US" altLang="ja-JP" sz="2400" baseline="-25000" dirty="0" err="1">
                <a:latin typeface="Symbol" panose="05050102010706020507" pitchFamily="18" charset="2"/>
              </a:rPr>
              <a:t>qq</a:t>
            </a:r>
            <a:r>
              <a:rPr lang="en-US" altLang="ja-JP" sz="2400" dirty="0"/>
              <a:t> must change sign!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017888" y="1041212"/>
            <a:ext cx="3126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Yanagihara</a:t>
            </a:r>
            <a:r>
              <a:rPr kumimoji="1" lang="en-US" altLang="ja-JP" sz="2000" dirty="0"/>
              <a:t>, MK, PTEP2019</a:t>
            </a:r>
            <a:endParaRPr kumimoji="1" lang="ja-JP" altLang="en-US" sz="2000" dirty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,bm}&#10;\pagestyle{empty}&#10;&lt;/preamble&gt;&#10;  &lt;body&gt;\begin{align*} &#10;\int_0^\infty dr T_{\theta\theta}(r) = \Big[ rT_{rr} \Big]_0^\infty=0&#10;\end{align*}&lt;/body&gt;&#10;  &lt;fcolor&gt;FFFFFFFF&lt;/fcolor&gt;&#10;  &lt;bcolor&gt;FF000000&lt;/bcolor&gt;&#10;  &lt;transparent&gt;True&lt;/transparent&gt;&#10;  &lt;resolution&gt;1800&lt;/resolution&gt;&#10;  &lt;imageh&gt;582&lt;/imageh&gt;&#10;  &lt;imagew&gt;3106&lt;/imagew&gt;&#10;  &lt;scale&gt;50&lt;/scale&gt;&#10;  &lt;cursor&gt;85&lt;/cursor&gt;&#10;&lt;/TeXTeX&gt;">
            <a:extLst>
              <a:ext uri="{FF2B5EF4-FFF2-40B4-BE49-F238E27FC236}">
                <a16:creationId xmlns:a16="http://schemas.microsoft.com/office/drawing/2014/main" id="{31A04983-F3E1-D1D8-A643-99B4EB708C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788" y="4076409"/>
            <a:ext cx="3287184" cy="61595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5F4DA85A-A796-B1FB-1BF8-F2662EC619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6288" y="1967652"/>
            <a:ext cx="2641872" cy="2227978"/>
          </a:xfrm>
          <a:prstGeom prst="rect">
            <a:avLst/>
          </a:prstGeom>
        </p:spPr>
      </p:pic>
      <p:sp>
        <p:nvSpPr>
          <p:cNvPr id="40" name="右矢印 27">
            <a:extLst>
              <a:ext uri="{FF2B5EF4-FFF2-40B4-BE49-F238E27FC236}">
                <a16:creationId xmlns:a16="http://schemas.microsoft.com/office/drawing/2014/main" id="{DA4C2A5C-5529-F1BC-796A-D6270D50858B}"/>
              </a:ext>
            </a:extLst>
          </p:cNvPr>
          <p:cNvSpPr/>
          <p:nvPr/>
        </p:nvSpPr>
        <p:spPr>
          <a:xfrm>
            <a:off x="3662267" y="4101355"/>
            <a:ext cx="424499" cy="56605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0789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角丸四角形 35">
            <a:extLst>
              <a:ext uri="{FF2B5EF4-FFF2-40B4-BE49-F238E27FC236}">
                <a16:creationId xmlns:a16="http://schemas.microsoft.com/office/drawing/2014/main" id="{1CFE712A-195A-3C88-F37E-1CE11FAC304A}"/>
              </a:ext>
            </a:extLst>
          </p:cNvPr>
          <p:cNvSpPr/>
          <p:nvPr/>
        </p:nvSpPr>
        <p:spPr>
          <a:xfrm>
            <a:off x="190407" y="2200493"/>
            <a:ext cx="4206235" cy="1932875"/>
          </a:xfrm>
          <a:prstGeom prst="roundRect">
            <a:avLst>
              <a:gd name="adj" fmla="val 12443"/>
            </a:avLst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46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Momentum Conservation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66762"/>
          <a:stretch/>
        </p:blipFill>
        <p:spPr>
          <a:xfrm>
            <a:off x="5458280" y="2132263"/>
            <a:ext cx="3474719" cy="3205538"/>
          </a:xfrm>
          <a:prstGeom prst="rect">
            <a:avLst/>
          </a:prstGeom>
          <a:effectLst/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r="95486"/>
          <a:stretch/>
        </p:blipFill>
        <p:spPr>
          <a:xfrm>
            <a:off x="4991136" y="2132263"/>
            <a:ext cx="471871" cy="3205538"/>
          </a:xfrm>
          <a:prstGeom prst="rect">
            <a:avLst/>
          </a:prstGeom>
          <a:effectLst/>
        </p:spPr>
      </p:pic>
      <p:sp>
        <p:nvSpPr>
          <p:cNvPr id="6" name="テキスト ボックス 5"/>
          <p:cNvSpPr txBox="1"/>
          <p:nvPr/>
        </p:nvSpPr>
        <p:spPr>
          <a:xfrm>
            <a:off x="5545366" y="2215823"/>
            <a:ext cx="1422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chemeClr val="accent1">
                    <a:lumMod val="50000"/>
                  </a:schemeClr>
                </a:solidFill>
              </a:rPr>
              <a:t>Lattice</a:t>
            </a:r>
            <a:endParaRPr kumimoji="1" lang="ja-JP" alt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68100" y="2423539"/>
            <a:ext cx="4031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Infinitely-long system</a:t>
            </a:r>
            <a:endParaRPr kumimoji="1" lang="ja-JP" altLang="en-US" sz="2800" b="1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02611" y="3017319"/>
            <a:ext cx="37428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err="1"/>
              <a:t>T</a:t>
            </a:r>
            <a:r>
              <a:rPr kumimoji="1" lang="en-US" altLang="ja-JP" sz="2400" baseline="-25000" dirty="0" err="1"/>
              <a:t>rr</a:t>
            </a:r>
            <a:r>
              <a:rPr kumimoji="1" lang="en-US" altLang="ja-JP" sz="2400" dirty="0"/>
              <a:t> and </a:t>
            </a:r>
            <a:r>
              <a:rPr kumimoji="1" lang="en-US" altLang="ja-JP" sz="2400" dirty="0" err="1"/>
              <a:t>T</a:t>
            </a:r>
            <a:r>
              <a:rPr kumimoji="1" lang="en-US" altLang="ja-JP" sz="2400" baseline="-25000" dirty="0" err="1">
                <a:latin typeface="Symbol" panose="05050102010706020507" pitchFamily="18" charset="2"/>
              </a:rPr>
              <a:t>qq</a:t>
            </a:r>
            <a:r>
              <a:rPr kumimoji="1" lang="en-US" altLang="ja-JP" sz="2400" dirty="0"/>
              <a:t> must separate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/>
              <a:t>T</a:t>
            </a:r>
            <a:r>
              <a:rPr lang="en-US" altLang="ja-JP" sz="2400" baseline="-25000" dirty="0" err="1">
                <a:latin typeface="Symbol" panose="05050102010706020507" pitchFamily="18" charset="2"/>
              </a:rPr>
              <a:t>qq</a:t>
            </a:r>
            <a:r>
              <a:rPr lang="en-US" altLang="ja-JP" sz="2400" dirty="0"/>
              <a:t> must change sign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017888" y="1041212"/>
            <a:ext cx="3126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Yanagihara</a:t>
            </a:r>
            <a:r>
              <a:rPr kumimoji="1" lang="en-US" altLang="ja-JP" sz="2000" dirty="0"/>
              <a:t>, MK, PTEP2019</a:t>
            </a:r>
            <a:endParaRPr kumimoji="1" lang="ja-JP" altLang="en-US" sz="2000" dirty="0"/>
          </a:p>
        </p:txBody>
      </p:sp>
      <p:sp>
        <p:nvSpPr>
          <p:cNvPr id="3" name="左右矢印 2"/>
          <p:cNvSpPr/>
          <p:nvPr/>
        </p:nvSpPr>
        <p:spPr>
          <a:xfrm>
            <a:off x="4247700" y="2930515"/>
            <a:ext cx="820222" cy="601731"/>
          </a:xfrm>
          <a:prstGeom prst="left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456522" y="2800598"/>
            <a:ext cx="1798890" cy="830997"/>
          </a:xfrm>
          <a:prstGeom prst="rect">
            <a:avLst/>
          </a:prstGeom>
          <a:noFill/>
          <a:effectLst>
            <a:glow rad="139700">
              <a:schemeClr val="tx1">
                <a:alpha val="58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</a:rPr>
              <a:t>T</a:t>
            </a:r>
            <a:r>
              <a:rPr kumimoji="1" lang="en-US" altLang="ja-JP" sz="2400" b="1" baseline="-25000" dirty="0" err="1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</a:rPr>
              <a:t>rr</a:t>
            </a:r>
            <a:r>
              <a:rPr kumimoji="1" lang="en-US" altLang="ja-JP" sz="2400" b="1" dirty="0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</a:rPr>
              <a:t> and </a:t>
            </a:r>
            <a:r>
              <a:rPr kumimoji="1" lang="en-US" altLang="ja-JP" sz="2400" b="1" dirty="0" err="1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</a:rPr>
              <a:t>T</a:t>
            </a:r>
            <a:r>
              <a:rPr kumimoji="1" lang="en-US" altLang="ja-JP" sz="2400" b="1" baseline="-25000" dirty="0" err="1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  <a:latin typeface="Symbol" panose="05050102010706020507" pitchFamily="18" charset="2"/>
              </a:rPr>
              <a:t>qq</a:t>
            </a:r>
            <a:r>
              <a:rPr kumimoji="1" lang="en-US" altLang="ja-JP" sz="2400" b="1" dirty="0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</a:rPr>
              <a:t> </a:t>
            </a:r>
          </a:p>
          <a:p>
            <a:r>
              <a:rPr lang="en-US" altLang="ja-JP" sz="2400" b="1" dirty="0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</a:rPr>
              <a:t>degene</a:t>
            </a:r>
            <a:r>
              <a:rPr kumimoji="1" lang="en-US" altLang="ja-JP" sz="2400" b="1" dirty="0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</a:rPr>
              <a:t>rate!</a:t>
            </a:r>
            <a:endParaRPr kumimoji="1" lang="ja-JP" altLang="en-US" sz="2400" b="1" dirty="0">
              <a:solidFill>
                <a:srgbClr val="FF0000"/>
              </a:solidFill>
              <a:effectLst>
                <a:glow rad="127000">
                  <a:schemeClr val="tx1">
                    <a:alpha val="90000"/>
                  </a:schemeClr>
                </a:glow>
              </a:effectLst>
            </a:endParaRPr>
          </a:p>
        </p:txBody>
      </p:sp>
      <p:sp>
        <p:nvSpPr>
          <p:cNvPr id="7" name="楕円 6"/>
          <p:cNvSpPr/>
          <p:nvPr/>
        </p:nvSpPr>
        <p:spPr>
          <a:xfrm rot="163320">
            <a:off x="5477994" y="4169549"/>
            <a:ext cx="1052182" cy="50822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  <a:effectLst>
            <a:glow rad="63500">
              <a:schemeClr val="tx1">
                <a:alpha val="8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5946226" y="3567239"/>
            <a:ext cx="255885" cy="707728"/>
          </a:xfrm>
          <a:prstGeom prst="straightConnector1">
            <a:avLst/>
          </a:prstGeom>
          <a:ln w="41275">
            <a:solidFill>
              <a:srgbClr val="FF0000"/>
            </a:solidFill>
            <a:headEnd type="none" w="lg" len="lg"/>
            <a:tailEnd type="triangle" w="med" len="lg"/>
          </a:ln>
          <a:effectLst>
            <a:glow rad="63500">
              <a:schemeClr val="tx1">
                <a:alpha val="8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角丸四角形 37"/>
          <p:cNvSpPr/>
          <p:nvPr/>
        </p:nvSpPr>
        <p:spPr>
          <a:xfrm>
            <a:off x="2254566" y="5624507"/>
            <a:ext cx="4941073" cy="1121415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616679" y="5775405"/>
            <a:ext cx="43508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E</a:t>
            </a:r>
            <a:r>
              <a:rPr kumimoji="1" lang="en-US" altLang="ja-JP" sz="2400" dirty="0"/>
              <a:t>ffect of boundaries is important</a:t>
            </a:r>
          </a:p>
          <a:p>
            <a:r>
              <a:rPr lang="en-US" altLang="ja-JP" sz="2400" dirty="0"/>
              <a:t>for the flux tube at R=0.92fm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444197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角丸四角形 32"/>
          <p:cNvSpPr/>
          <p:nvPr/>
        </p:nvSpPr>
        <p:spPr>
          <a:xfrm>
            <a:off x="4776913" y="2555829"/>
            <a:ext cx="4014683" cy="3104742"/>
          </a:xfrm>
          <a:prstGeom prst="roundRect">
            <a:avLst>
              <a:gd name="adj" fmla="val 11380"/>
            </a:avLst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403066" y="2555829"/>
            <a:ext cx="4014683" cy="3104742"/>
          </a:xfrm>
          <a:prstGeom prst="roundRect">
            <a:avLst>
              <a:gd name="adj" fmla="val 11380"/>
            </a:avLst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Dual Superconductor Picture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19043" y="2555829"/>
            <a:ext cx="2631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b="1" dirty="0"/>
              <a:t>QCD</a:t>
            </a:r>
            <a:r>
              <a:rPr kumimoji="1" lang="en-US" altLang="ja-JP" sz="3200" b="1" dirty="0"/>
              <a:t> Vacuum</a:t>
            </a:r>
            <a:endParaRPr kumimoji="1" lang="ja-JP" altLang="en-US" sz="32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87965" y="2555829"/>
            <a:ext cx="3374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b="1" dirty="0"/>
              <a:t>Superconductor</a:t>
            </a:r>
            <a:endParaRPr kumimoji="1" lang="ja-JP" altLang="en-US" sz="3600" b="1" dirty="0"/>
          </a:p>
        </p:txBody>
      </p:sp>
      <p:cxnSp>
        <p:nvCxnSpPr>
          <p:cNvPr id="6" name="直線コネクタ 5"/>
          <p:cNvCxnSpPr>
            <a:stCxn id="8" idx="0"/>
          </p:cNvCxnSpPr>
          <p:nvPr/>
        </p:nvCxnSpPr>
        <p:spPr>
          <a:xfrm>
            <a:off x="1129607" y="4326525"/>
            <a:ext cx="2610489" cy="0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フリーフォーム 6"/>
          <p:cNvSpPr/>
          <p:nvPr/>
        </p:nvSpPr>
        <p:spPr>
          <a:xfrm>
            <a:off x="821669" y="3859375"/>
            <a:ext cx="3208244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 flipV="1">
            <a:off x="821669" y="4326525"/>
            <a:ext cx="3208244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/>
          <p:cNvSpPr>
            <a:spLocks noChangeAspect="1"/>
          </p:cNvSpPr>
          <p:nvPr/>
        </p:nvSpPr>
        <p:spPr>
          <a:xfrm>
            <a:off x="3601280" y="4146525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>
            <a:spLocks noChangeAspect="1"/>
          </p:cNvSpPr>
          <p:nvPr/>
        </p:nvSpPr>
        <p:spPr>
          <a:xfrm>
            <a:off x="892393" y="4146525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644640" y="1130712"/>
            <a:ext cx="24220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Nambu</a:t>
            </a:r>
            <a:r>
              <a:rPr kumimoji="1" lang="en-US" altLang="ja-JP" sz="2000" dirty="0"/>
              <a:t>, 1970</a:t>
            </a:r>
          </a:p>
          <a:p>
            <a:r>
              <a:rPr lang="en-US" altLang="ja-JP" sz="2000" dirty="0"/>
              <a:t>Nielsen, </a:t>
            </a:r>
            <a:r>
              <a:rPr lang="en-US" altLang="ja-JP" sz="2000" dirty="0" err="1"/>
              <a:t>Olesen</a:t>
            </a:r>
            <a:r>
              <a:rPr lang="en-US" altLang="ja-JP" sz="2000" dirty="0"/>
              <a:t>, 1973</a:t>
            </a:r>
          </a:p>
          <a:p>
            <a:r>
              <a:rPr kumimoji="1" lang="en-US" altLang="ja-JP" sz="2000" dirty="0"/>
              <a:t>t ‘</a:t>
            </a:r>
            <a:r>
              <a:rPr kumimoji="1" lang="en-US" altLang="ja-JP" sz="2000" dirty="0" err="1"/>
              <a:t>Hooft</a:t>
            </a:r>
            <a:r>
              <a:rPr kumimoji="1" lang="en-US" altLang="ja-JP" sz="2000" dirty="0"/>
              <a:t>, 1981</a:t>
            </a:r>
          </a:p>
          <a:p>
            <a:r>
              <a:rPr lang="en-US" altLang="ja-JP" sz="2000" dirty="0"/>
              <a:t>…</a:t>
            </a:r>
            <a:endParaRPr kumimoji="1" lang="ja-JP" altLang="en-US" sz="2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85721" y="3457279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Quark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729902" y="3457278"/>
            <a:ext cx="1547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Anti-quark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649687" y="4826940"/>
            <a:ext cx="1578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Flux Tube</a:t>
            </a:r>
            <a:endParaRPr kumimoji="1" lang="ja-JP" altLang="en-US" sz="2800" dirty="0"/>
          </a:p>
        </p:txBody>
      </p:sp>
      <p:cxnSp>
        <p:nvCxnSpPr>
          <p:cNvPr id="22" name="直線コネクタ 21"/>
          <p:cNvCxnSpPr>
            <a:cxnSpLocks/>
          </p:cNvCxnSpPr>
          <p:nvPr/>
        </p:nvCxnSpPr>
        <p:spPr>
          <a:xfrm>
            <a:off x="5348456" y="4326525"/>
            <a:ext cx="2610489" cy="0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楕円 24"/>
          <p:cNvSpPr>
            <a:spLocks noChangeAspect="1"/>
          </p:cNvSpPr>
          <p:nvPr/>
        </p:nvSpPr>
        <p:spPr>
          <a:xfrm>
            <a:off x="7820129" y="4146525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/>
          <p:cNvSpPr>
            <a:spLocks noChangeAspect="1"/>
          </p:cNvSpPr>
          <p:nvPr/>
        </p:nvSpPr>
        <p:spPr>
          <a:xfrm>
            <a:off x="5111242" y="4146525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785937" y="3474697"/>
            <a:ext cx="1479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Monopole</a:t>
            </a:r>
            <a:endParaRPr kumimoji="1" lang="ja-JP" altLang="en-US" sz="2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276434" y="3295129"/>
            <a:ext cx="1479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effectLst>
                  <a:glow rad="101600">
                    <a:srgbClr val="0F4157"/>
                  </a:glow>
                </a:effectLst>
              </a:rPr>
              <a:t>Anti-</a:t>
            </a:r>
          </a:p>
          <a:p>
            <a:r>
              <a:rPr lang="en-US" altLang="ja-JP" sz="2400" dirty="0">
                <a:effectLst>
                  <a:glow rad="101600">
                    <a:srgbClr val="0F4157"/>
                  </a:glow>
                </a:effectLst>
              </a:rPr>
              <a:t>Monopole</a:t>
            </a:r>
            <a:endParaRPr kumimoji="1" lang="ja-JP" altLang="en-US" sz="2400" dirty="0">
              <a:effectLst>
                <a:glow rad="101600">
                  <a:srgbClr val="0F4157"/>
                </a:glow>
              </a:effectLst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421735" y="4793675"/>
            <a:ext cx="2608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Magnetic Vortex</a:t>
            </a:r>
            <a:endParaRPr kumimoji="1" lang="ja-JP" altLang="en-US" sz="2800" dirty="0"/>
          </a:p>
        </p:txBody>
      </p:sp>
      <p:sp>
        <p:nvSpPr>
          <p:cNvPr id="31" name="左右矢印 30"/>
          <p:cNvSpPr/>
          <p:nvPr/>
        </p:nvSpPr>
        <p:spPr>
          <a:xfrm>
            <a:off x="3727925" y="5422106"/>
            <a:ext cx="1688150" cy="744429"/>
          </a:xfrm>
          <a:prstGeom prst="left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608434" y="6137901"/>
            <a:ext cx="1927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>
                <a:solidFill>
                  <a:srgbClr val="FFFF00"/>
                </a:solidFill>
              </a:rPr>
              <a:t>Dual (E</a:t>
            </a:r>
            <a:r>
              <a:rPr kumimoji="1" lang="ja-JP" altLang="en-US" sz="2800" dirty="0">
                <a:solidFill>
                  <a:srgbClr val="FFFF00"/>
                </a:solidFill>
              </a:rPr>
              <a:t>⇔</a:t>
            </a:r>
            <a:r>
              <a:rPr kumimoji="1" lang="en-US" altLang="ja-JP" sz="2800" dirty="0">
                <a:solidFill>
                  <a:srgbClr val="FFFF00"/>
                </a:solidFill>
              </a:rPr>
              <a:t>B)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6600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548639" y="1786564"/>
            <a:ext cx="8046719" cy="1961994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en-US" altLang="ja-JP" dirty="0"/>
              <a:t>Abelian-Higgs Model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54584" y="1976846"/>
            <a:ext cx="3296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/>
              <a:t>Abelian-Higgs Model</a:t>
            </a:r>
            <a:endParaRPr kumimoji="1" lang="ja-JP" altLang="en-US" sz="28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{\cal L}_{\rm AH} = -\frac14 F_{\mu\nu}^2 + |(\partial_\mu+igA_\mu) \phi |^2 - \lambda(\phi^2-v^2)^2&#10;\end{align*}&lt;/body&gt;&#10;  &lt;fcolor&gt;FFFFFFFF&lt;/fcolor&gt;&#10;  &lt;bcolor&gt;FF000000&lt;/bcolor&gt;&#10;  &lt;transparent&gt;True&lt;/transparent&gt;&#10;  &lt;resolution&gt;1800&lt;/resolution&gt;&#10;  &lt;imageh&gt;503&lt;/imageh&gt;&#10;  &lt;imagew&gt;5123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57" y="2767561"/>
            <a:ext cx="7404884" cy="727047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kappa = \sqrt{\lambda}/g&#10;\end{align*}&lt;/body&gt;&#10;  &lt;fcolor&gt;FFFFFFFF&lt;/fcolor&gt;&#10;  &lt;bcolor&gt;FF000000&lt;/bcolor&gt;&#10;  &lt;transparent&gt;True&lt;/transparent&gt;&#10;  &lt;resolution&gt;1800&lt;/resolution&gt;&#10;  &lt;imageh&gt;296&lt;/imageh&gt;&#10;  &lt;imagew&gt;1058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31" y="4140293"/>
            <a:ext cx="1360067" cy="38051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92391" y="4059140"/>
            <a:ext cx="2425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GL parameter:</a:t>
            </a:r>
            <a:endParaRPr kumimoji="1" lang="ja-JP" altLang="en-US" sz="28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00345" y="4747780"/>
            <a:ext cx="31614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type-I 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type-II 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8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/>
              <a:t>Bogomol’nyi</a:t>
            </a:r>
            <a:r>
              <a:rPr lang="en-US" altLang="ja-JP" sz="2400" dirty="0"/>
              <a:t> bound :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kappa &amp;gt;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5174499"/>
            <a:ext cx="1104900" cy="306917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kappa &amp;lt;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4828645"/>
            <a:ext cx="1104900" cy="306917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kappa =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6059203"/>
            <a:ext cx="1104900" cy="306917"/>
          </a:xfrm>
          <a:prstGeom prst="rect">
            <a:avLst/>
          </a:prstGeom>
        </p:spPr>
      </p:pic>
      <p:sp>
        <p:nvSpPr>
          <p:cNvPr id="18" name="左中かっこ 17"/>
          <p:cNvSpPr/>
          <p:nvPr/>
        </p:nvSpPr>
        <p:spPr>
          <a:xfrm>
            <a:off x="494523" y="4773907"/>
            <a:ext cx="235132" cy="1208253"/>
          </a:xfrm>
          <a:prstGeom prst="leftBrace">
            <a:avLst>
              <a:gd name="adj1" fmla="val 23148"/>
              <a:gd name="adj2" fmla="val 50000"/>
            </a:avLst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46593" y="4076903"/>
            <a:ext cx="3126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Infinitely long tube</a:t>
            </a:r>
            <a:endParaRPr kumimoji="1" lang="ja-JP" altLang="en-US" sz="28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46593" y="4646095"/>
            <a:ext cx="40254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degeneracy</a:t>
            </a:r>
          </a:p>
          <a:p>
            <a:r>
              <a:rPr lang="en-US" altLang="ja-JP" sz="2400" dirty="0"/>
              <a:t>                                        </a:t>
            </a:r>
            <a:r>
              <a:rPr lang="en-US" altLang="ja-JP" dirty="0" err="1"/>
              <a:t>Luscher</a:t>
            </a:r>
            <a:r>
              <a:rPr lang="en-US" altLang="ja-JP" dirty="0"/>
              <a:t>, 1981</a:t>
            </a:r>
            <a:endParaRPr kumimoji="1" lang="en-US" altLang="ja-JP" sz="20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momentum conservation</a:t>
            </a:r>
            <a:endParaRPr kumimoji="1" lang="ja-JP" altLang="en-US" sz="24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(r)=T_{44}(r)&#10;\end{align*}&lt;/body&gt;&#10;  &lt;fcolor&gt;FFFFFFFF&lt;/fcolor&gt;&#10;  &lt;bcolor&gt;FF000000&lt;/bcolor&gt;&#10;  &lt;transparent&gt;True&lt;/transparent&gt;&#10;  &lt;resolution&gt;1800&lt;/resolution&gt;&#10;  &lt;imageh&gt;250&lt;/imageh&gt;&#10;  &lt;imagew&gt;1647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23" y="5140465"/>
            <a:ext cx="1743075" cy="264583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frac{d}{dr} \left( rT_{rr} \right)= T_{\theta\theta}&#10;\end{align*}&lt;/body&gt;&#10;  &lt;fcolor&gt;FFFFFFFF&lt;/fcolor&gt;&#10;  &lt;bcolor&gt;FF000000&lt;/bcolor&gt;&#10;  &lt;transparent&gt;True&lt;/transparent&gt;&#10;  &lt;resolution&gt;1800&lt;/resolution&gt;&#10;  &lt;imageh&gt;514&lt;/imageh&gt;&#10;  &lt;imagew&gt;1653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23" y="5782850"/>
            <a:ext cx="1749425" cy="54398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6307743" y="1163413"/>
            <a:ext cx="2550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Yanagihara</a:t>
            </a:r>
            <a:r>
              <a:rPr kumimoji="1" lang="en-US" altLang="ja-JP" sz="2000" dirty="0"/>
              <a:t>, MK, 2019</a:t>
            </a:r>
            <a:endParaRPr kumimoji="1" lang="ja-JP" altLang="en-US" sz="2000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30681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"/>
          <p:cNvSpPr/>
          <p:nvPr/>
        </p:nvSpPr>
        <p:spPr>
          <a:xfrm>
            <a:off x="5303532" y="5394070"/>
            <a:ext cx="2455240" cy="1085918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Stress Tensor in AH Model</a:t>
            </a:r>
            <a:br>
              <a:rPr kumimoji="1" lang="en-US" altLang="ja-JP" dirty="0"/>
            </a:br>
            <a:r>
              <a:rPr lang="en-US" altLang="ja-JP" sz="3200" dirty="0"/>
              <a:t>infinitely-long flux tube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8293" y="1369902"/>
            <a:ext cx="115095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b="1" dirty="0"/>
              <a:t>T</a:t>
            </a:r>
            <a:r>
              <a:rPr kumimoji="1" lang="en-US" altLang="ja-JP" sz="2800" b="1" dirty="0"/>
              <a:t>ype-I</a:t>
            </a:r>
            <a:endParaRPr kumimoji="1" lang="ja-JP" altLang="en-US" sz="28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14671" y="1369902"/>
            <a:ext cx="125034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b="1" dirty="0"/>
              <a:t>T</a:t>
            </a:r>
            <a:r>
              <a:rPr kumimoji="1" lang="en-US" altLang="ja-JP" sz="2800" b="1" dirty="0"/>
              <a:t>ype-II</a:t>
            </a:r>
            <a:endParaRPr kumimoji="1" lang="ja-JP" altLang="en-US" sz="2800" b="1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519" y="1994180"/>
            <a:ext cx="3900537" cy="296930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79" y="1994181"/>
            <a:ext cx="4031427" cy="2969305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kappa =0.1&#10;\end{align*}&lt;/body&gt;&#10;  &lt;fcolor&gt;FFFFFFFF&lt;/fcolor&gt;&#10;  &lt;bcolor&gt;FF000000&lt;/bcolor&gt;&#10;  &lt;transparent&gt;True&lt;/transparent&gt;&#10;  &lt;resolution&gt;1800&lt;/resolution&gt;&#10;  &lt;imageh&gt;167&lt;/imageh&gt;&#10;  &lt;imagew&gt;76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09" y="1680795"/>
            <a:ext cx="805392" cy="176742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kappa =3.0&#10;\end{align*}&lt;/body&gt;&#10;  &lt;fcolor&gt;FFFFFFFF&lt;/fcolor&gt;&#10;  &lt;bcolor&gt;FF000000&lt;/bcolor&gt;&#10;  &lt;transparent&gt;True&lt;/transparent&gt;&#10;  &lt;resolution&gt;1800&lt;/resolution&gt;&#10;  &lt;imageh&gt;167&lt;/imageh&gt;&#10;  &lt;imagew&gt;77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931" y="1677781"/>
            <a:ext cx="815975" cy="17674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2486090" y="3831770"/>
            <a:ext cx="1654629" cy="606291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_{rr} &amp;gt; 0&#10;\end{align*}&lt;/body&gt;&#10;  &lt;fcolor&gt;FFFFFFFF&lt;/fcolor&gt;&#10;  &lt;bcolor&gt;FF000000&lt;/bcolor&gt;&#10;  &lt;transparent&gt;True&lt;/transparent&gt;&#10;  &lt;resolution&gt;1800&lt;/resolution&gt;&#10;  &lt;imageh&gt;208&lt;/imageh&gt;&#10;  &lt;imagew&gt;794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31" y="3975255"/>
            <a:ext cx="1218945" cy="319320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6787357" y="3932131"/>
            <a:ext cx="1654629" cy="606291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T_{rr} &amp;lt; 0&#10;\end{align*}&lt;/body&gt;&#10;  &lt;fcolor&gt;FFFFFFFF&lt;/fcolor&gt;&#10;  &lt;bcolor&gt;FF000000&lt;/bcolor&gt;&#10;  &lt;transparent&gt;True&lt;/transparent&gt;&#10;  &lt;resolution&gt;1800&lt;/resolution&gt;&#10;  &lt;imageh&gt;208&lt;/imageh&gt;&#10;  &lt;imagew&gt;79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198" y="4075616"/>
            <a:ext cx="1218945" cy="319320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709987" y="5465742"/>
            <a:ext cx="3987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No degeneracy </a:t>
            </a:r>
            <a:r>
              <a:rPr kumimoji="1" lang="en-US" altLang="ja-JP" sz="2400" dirty="0" err="1"/>
              <a:t>bw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T</a:t>
            </a:r>
            <a:r>
              <a:rPr kumimoji="1" lang="en-US" altLang="ja-JP" sz="2400" baseline="-25000" dirty="0" err="1"/>
              <a:t>rr</a:t>
            </a:r>
            <a:r>
              <a:rPr kumimoji="1" lang="en-US" altLang="ja-JP" sz="2400" dirty="0"/>
              <a:t> &amp; </a:t>
            </a:r>
            <a:r>
              <a:rPr kumimoji="1" lang="en-US" altLang="ja-JP" sz="2400" dirty="0" err="1"/>
              <a:t>T</a:t>
            </a:r>
            <a:r>
              <a:rPr kumimoji="1" lang="en-US" altLang="ja-JP" sz="2400" baseline="-25000" dirty="0" err="1">
                <a:latin typeface="Symbol" panose="05050102010706020507" pitchFamily="18" charset="2"/>
              </a:rPr>
              <a:t>qq</a:t>
            </a:r>
            <a:r>
              <a:rPr kumimoji="1" lang="en-US" altLang="ja-JP" sz="24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/>
              <a:t>T</a:t>
            </a:r>
            <a:r>
              <a:rPr lang="en-US" altLang="ja-JP" sz="2400" baseline="-25000" dirty="0" err="1">
                <a:latin typeface="Symbol" panose="05050102010706020507" pitchFamily="18" charset="2"/>
              </a:rPr>
              <a:t>qq</a:t>
            </a:r>
            <a:r>
              <a:rPr lang="ja-JP" altLang="en-US" sz="2400" dirty="0"/>
              <a:t> </a:t>
            </a:r>
            <a:r>
              <a:rPr lang="en-US" altLang="ja-JP" sz="2400" dirty="0"/>
              <a:t>changes sign </a:t>
            </a:r>
            <a:endParaRPr kumimoji="1" lang="ja-JP" altLang="en-US" sz="2400" dirty="0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frac{d}{dr} \left( rT_{rr} \right)= T_{\theta\theta}&#10;\end{align*}&lt;/body&gt;&#10;  &lt;fcolor&gt;FFFFFFFF&lt;/fcolor&gt;&#10;  &lt;bcolor&gt;FF000000&lt;/bcolor&gt;&#10;  &lt;transparent&gt;True&lt;/transparent&gt;&#10;  &lt;resolution&gt;1800&lt;/resolution&gt;&#10;  &lt;imageh&gt;514&lt;/imageh&gt;&#10;  &lt;imagew&gt;1653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438" y="5818913"/>
            <a:ext cx="1749425" cy="543983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5367211" y="5376443"/>
            <a:ext cx="2327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conservation law</a:t>
            </a:r>
            <a:endParaRPr kumimoji="1" lang="ja-JP" altLang="en-US" sz="2400" dirty="0"/>
          </a:p>
        </p:txBody>
      </p:sp>
      <p:sp>
        <p:nvSpPr>
          <p:cNvPr id="24" name="右矢印 23"/>
          <p:cNvSpPr/>
          <p:nvPr/>
        </p:nvSpPr>
        <p:spPr>
          <a:xfrm flipH="1">
            <a:off x="4572000" y="5599871"/>
            <a:ext cx="731532" cy="65906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08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Stress </a:t>
            </a:r>
            <a:r>
              <a:rPr kumimoji="1" lang="en-US" altLang="ja-JP" sz="3600" dirty="0"/>
              <a:t>= Force per </a:t>
            </a:r>
            <a:r>
              <a:rPr lang="en-US" altLang="ja-JP" sz="3600" dirty="0"/>
              <a:t>U</a:t>
            </a:r>
            <a:r>
              <a:rPr kumimoji="1" lang="en-US" altLang="ja-JP" sz="3600" dirty="0"/>
              <a:t>nit Area</a:t>
            </a:r>
            <a:endParaRPr kumimoji="1" lang="ja-JP" altLang="en-US" sz="36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260788" y="1447714"/>
            <a:ext cx="1614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Pressure</a:t>
            </a:r>
            <a:endParaRPr lang="ja-JP" altLang="en-US" sz="32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609599" y="1935236"/>
            <a:ext cx="2917372" cy="2358090"/>
          </a:xfrm>
          <a:prstGeom prst="roundRect">
            <a:avLst/>
          </a:prstGeom>
          <a:solidFill>
            <a:srgbClr val="B3D9FF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B3D9FF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vec{P} = P \vec{n}&#10;\end{align*}&lt;/body&gt;&#10;  &lt;fcolor&gt;FFFFFFFF&lt;/fcolor&gt;&#10;  &lt;bcolor&gt;FFFFFFFF&lt;/bcolor&gt;&#10;  &lt;transparent&gt;True&lt;/transparent&gt;&#10;  &lt;resolution&gt;1800&lt;/resolution&gt;&#10;  &lt;imageh&gt;243&lt;/imageh&gt;&#10;  &lt;imagew&gt;86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49" y="4356163"/>
            <a:ext cx="1513355" cy="427611"/>
          </a:xfrm>
          <a:prstGeom prst="rect">
            <a:avLst/>
          </a:prstGeom>
        </p:spPr>
      </p:pic>
      <p:grpSp>
        <p:nvGrpSpPr>
          <p:cNvPr id="43" name="グループ化 42"/>
          <p:cNvGrpSpPr/>
          <p:nvPr/>
        </p:nvGrpSpPr>
        <p:grpSpPr>
          <a:xfrm rot="21073470">
            <a:off x="1624976" y="2630642"/>
            <a:ext cx="566184" cy="1115577"/>
            <a:chOff x="1968136" y="2891246"/>
            <a:chExt cx="566184" cy="1115577"/>
          </a:xfrm>
        </p:grpSpPr>
        <p:sp>
          <p:nvSpPr>
            <p:cNvPr id="44" name="平行四辺形 43"/>
            <p:cNvSpPr/>
            <p:nvPr/>
          </p:nvSpPr>
          <p:spPr>
            <a:xfrm rot="16200000" flipH="1">
              <a:off x="1521888" y="3337494"/>
              <a:ext cx="1115577" cy="223081"/>
            </a:xfrm>
            <a:prstGeom prst="parallelogram">
              <a:avLst>
                <a:gd name="adj" fmla="val 36299"/>
              </a:avLst>
            </a:prstGeom>
            <a:solidFill>
              <a:srgbClr val="FF0000">
                <a:alpha val="20000"/>
              </a:srgbClr>
            </a:solidFill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45" name="右矢印 44"/>
            <p:cNvSpPr/>
            <p:nvPr/>
          </p:nvSpPr>
          <p:spPr>
            <a:xfrm>
              <a:off x="2081474" y="3317718"/>
              <a:ext cx="452846" cy="264645"/>
            </a:xfrm>
            <a:prstGeom prst="rightArrow">
              <a:avLst/>
            </a:prstGeom>
            <a:solidFill>
              <a:srgbClr val="AD0101"/>
            </a:solidFill>
            <a:ln w="127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  <p:pic>
        <p:nvPicPr>
          <p:cNvPr id="62" name="TexTeXPicture" descr="&lt;?xml version=&quot;1.0&quot; encoding=&quot;utf-16&quot;?&gt;&#10;&lt;TeXTeX&gt;&#10;  &lt;preamble&gt;\documentclass{jarticle}&#10;\usepackage{amsmath}&#10;\pagestyle{empty}&lt;/preamble&gt;&#10;  &lt;body&gt;\begin{align*} &#10;\vec{P}=\frac{\vec{F}}S&#10;\end{align*}&lt;/body&gt;&#10;  &lt;fcolor&gt;FFFF0000&lt;/fcolor&gt;&#10;  &lt;bcolor&gt;FFFFFFFF&lt;/bcolor&gt;&#10;  &lt;transparent&gt;True&lt;/transparent&gt;&#10;  &lt;resolution&gt;1800&lt;/resolution&gt;&#10;  &lt;imageh&gt;584&lt;/imageh&gt;&#10;  &lt;imagew&gt;743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44" y="2257589"/>
            <a:ext cx="1038765" cy="816473"/>
          </a:xfrm>
          <a:prstGeom prst="rect">
            <a:avLst/>
          </a:prstGeom>
        </p:spPr>
      </p:pic>
      <p:sp>
        <p:nvSpPr>
          <p:cNvPr id="63" name="テキスト ボックス 62"/>
          <p:cNvSpPr txBox="1"/>
          <p:nvPr/>
        </p:nvSpPr>
        <p:spPr>
          <a:xfrm>
            <a:off x="1324304" y="31643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822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角丸四角形 29"/>
          <p:cNvSpPr/>
          <p:nvPr/>
        </p:nvSpPr>
        <p:spPr>
          <a:xfrm>
            <a:off x="5303532" y="5228608"/>
            <a:ext cx="2455240" cy="1442157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Stress Tensor in AH Model</a:t>
            </a:r>
            <a:br>
              <a:rPr kumimoji="1" lang="en-US" altLang="ja-JP" dirty="0"/>
            </a:br>
            <a:r>
              <a:rPr lang="en-US" altLang="ja-JP" sz="3200" dirty="0"/>
              <a:t>infinitely-long flux tube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8293" y="1369902"/>
            <a:ext cx="115095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b="1" dirty="0"/>
              <a:t>T</a:t>
            </a:r>
            <a:r>
              <a:rPr kumimoji="1" lang="en-US" altLang="ja-JP" sz="2800" b="1" dirty="0"/>
              <a:t>ype-I</a:t>
            </a:r>
            <a:endParaRPr kumimoji="1" lang="ja-JP" altLang="en-US" sz="2800" b="1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79" y="1994181"/>
            <a:ext cx="4031427" cy="2969305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kappa =0.1&#10;\end{align*}&lt;/body&gt;&#10;  &lt;fcolor&gt;FFFFFFFF&lt;/fcolor&gt;&#10;  &lt;bcolor&gt;FF000000&lt;/bcolor&gt;&#10;  &lt;transparent&gt;True&lt;/transparent&gt;&#10;  &lt;resolution&gt;1800&lt;/resolution&gt;&#10;  &lt;imageh&gt;167&lt;/imageh&gt;&#10;  &lt;imagew&gt;76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09" y="1680795"/>
            <a:ext cx="805392" cy="17674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2486090" y="3831770"/>
            <a:ext cx="1654629" cy="606291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_{rr} &amp;gt; 0&#10;\end{align*}&lt;/body&gt;&#10;  &lt;fcolor&gt;FFFFFFFF&lt;/fcolor&gt;&#10;  &lt;bcolor&gt;FF000000&lt;/bcolor&gt;&#10;  &lt;transparent&gt;True&lt;/transparent&gt;&#10;  &lt;resolution&gt;1800&lt;/resolution&gt;&#10;  &lt;imageh&gt;208&lt;/imageh&gt;&#10;  &lt;imagew&gt;794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31" y="3975255"/>
            <a:ext cx="1218945" cy="31932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5"/>
          <a:srcRect l="66762"/>
          <a:stretch/>
        </p:blipFill>
        <p:spPr>
          <a:xfrm>
            <a:off x="5355771" y="1893122"/>
            <a:ext cx="3474719" cy="3205538"/>
          </a:xfrm>
          <a:prstGeom prst="rect">
            <a:avLst/>
          </a:prstGeom>
          <a:effectLst/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5"/>
          <a:srcRect r="95486"/>
          <a:stretch/>
        </p:blipFill>
        <p:spPr>
          <a:xfrm>
            <a:off x="4882142" y="1893122"/>
            <a:ext cx="471871" cy="3205538"/>
          </a:xfrm>
          <a:prstGeom prst="rect">
            <a:avLst/>
          </a:prstGeom>
          <a:effectLst/>
        </p:spPr>
      </p:pic>
      <p:sp>
        <p:nvSpPr>
          <p:cNvPr id="26" name="テキスト ボックス 25"/>
          <p:cNvSpPr txBox="1"/>
          <p:nvPr/>
        </p:nvSpPr>
        <p:spPr>
          <a:xfrm>
            <a:off x="5442857" y="1976682"/>
            <a:ext cx="1422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chemeClr val="accent1">
                    <a:lumMod val="50000"/>
                  </a:schemeClr>
                </a:solidFill>
              </a:rPr>
              <a:t>Lattice</a:t>
            </a:r>
            <a:endParaRPr kumimoji="1" lang="ja-JP" alt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09987" y="5465749"/>
            <a:ext cx="3987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No degeneracy </a:t>
            </a:r>
            <a:r>
              <a:rPr kumimoji="1" lang="en-US" altLang="ja-JP" sz="2400" dirty="0" err="1"/>
              <a:t>bw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T</a:t>
            </a:r>
            <a:r>
              <a:rPr kumimoji="1" lang="en-US" altLang="ja-JP" sz="2400" baseline="-25000" dirty="0" err="1"/>
              <a:t>rr</a:t>
            </a:r>
            <a:r>
              <a:rPr kumimoji="1" lang="en-US" altLang="ja-JP" sz="2400" dirty="0"/>
              <a:t> &amp; </a:t>
            </a:r>
            <a:r>
              <a:rPr kumimoji="1" lang="en-US" altLang="ja-JP" sz="2400" dirty="0" err="1"/>
              <a:t>T</a:t>
            </a:r>
            <a:r>
              <a:rPr kumimoji="1" lang="en-US" altLang="ja-JP" sz="2400" baseline="-25000" dirty="0" err="1">
                <a:latin typeface="Symbol" panose="05050102010706020507" pitchFamily="18" charset="2"/>
              </a:rPr>
              <a:t>qq</a:t>
            </a:r>
            <a:r>
              <a:rPr kumimoji="1" lang="en-US" altLang="ja-JP" sz="24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/>
              <a:t>T</a:t>
            </a:r>
            <a:r>
              <a:rPr lang="en-US" altLang="ja-JP" sz="2400" baseline="-25000" dirty="0" err="1">
                <a:latin typeface="Symbol" panose="05050102010706020507" pitchFamily="18" charset="2"/>
              </a:rPr>
              <a:t>qq</a:t>
            </a:r>
            <a:r>
              <a:rPr lang="ja-JP" altLang="en-US" sz="2400" dirty="0"/>
              <a:t> </a:t>
            </a:r>
            <a:r>
              <a:rPr lang="en-US" altLang="ja-JP" sz="2400" dirty="0"/>
              <a:t>changes sign </a:t>
            </a:r>
            <a:endParaRPr kumimoji="1" lang="ja-JP" altLang="en-US" sz="2400" dirty="0"/>
          </a:p>
        </p:txBody>
      </p:sp>
      <p:sp>
        <p:nvSpPr>
          <p:cNvPr id="28" name="右矢印 27"/>
          <p:cNvSpPr/>
          <p:nvPr/>
        </p:nvSpPr>
        <p:spPr>
          <a:xfrm rot="10800000" flipH="1">
            <a:off x="4572000" y="5599878"/>
            <a:ext cx="731532" cy="65906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54013" y="5300281"/>
            <a:ext cx="2358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/>
              <a:t>Inconsistent with</a:t>
            </a:r>
            <a:endParaRPr kumimoji="1" lang="en-US" altLang="ja-JP" sz="2400" dirty="0"/>
          </a:p>
          <a:p>
            <a:pPr algn="ctr"/>
            <a:r>
              <a:rPr lang="en-US" altLang="ja-JP" sz="2400" dirty="0"/>
              <a:t>lattice result</a:t>
            </a:r>
            <a:endParaRPr kumimoji="1" lang="ja-JP" altLang="en-US" sz="2400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rr} \simeq T_{\theta\theta}&#10;\end{align*}&lt;/body&gt;&#10;  &lt;fcolor&gt;FFFFFFFF&lt;/fcolor&gt;&#10;  &lt;bcolor&gt;FF000000&lt;/bcolor&gt;&#10;  &lt;transparent&gt;True&lt;/transparent&gt;&#10;  &lt;resolution&gt;1800&lt;/resolution&gt;&#10;  &lt;imageh&gt;208&lt;/imageh&gt;&#10;  &lt;imagew&gt;1013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05" y="6201133"/>
            <a:ext cx="1618153" cy="332256"/>
          </a:xfrm>
          <a:prstGeom prst="rect">
            <a:avLst/>
          </a:prstGeom>
        </p:spPr>
      </p:pic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50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18760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6">
            <a:extLst>
              <a:ext uri="{FF2B5EF4-FFF2-40B4-BE49-F238E27FC236}">
                <a16:creationId xmlns:a16="http://schemas.microsoft.com/office/drawing/2014/main" id="{7141A26A-D0E3-6031-2B97-C58278405A42}"/>
              </a:ext>
            </a:extLst>
          </p:cNvPr>
          <p:cNvSpPr/>
          <p:nvPr/>
        </p:nvSpPr>
        <p:spPr>
          <a:xfrm>
            <a:off x="1445079" y="5323114"/>
            <a:ext cx="7358446" cy="1422808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Flux Tube with Finite Length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51</a:t>
            </a:fld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17" y="1675008"/>
            <a:ext cx="4456919" cy="331337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572557" y="5489154"/>
            <a:ext cx="7296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AH model can </a:t>
            </a:r>
            <a:r>
              <a:rPr lang="en-US" altLang="ja-JP" sz="2400" dirty="0"/>
              <a:t>reproduce lattice results </a:t>
            </a:r>
            <a:r>
              <a:rPr lang="en-US" altLang="ja-JP" sz="2400" b="1" dirty="0"/>
              <a:t>qualitatively</a:t>
            </a:r>
            <a:r>
              <a:rPr lang="en-US" altLang="ja-JP" sz="2400" dirty="0"/>
              <a:t> by </a:t>
            </a:r>
            <a:r>
              <a:rPr kumimoji="1" lang="en-US" altLang="ja-JP" sz="2400" dirty="0"/>
              <a:t>tuning parameters.</a:t>
            </a: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But, </a:t>
            </a:r>
            <a:r>
              <a:rPr lang="en-US" altLang="ja-JP" sz="2400" b="1" dirty="0"/>
              <a:t>quantitatively </a:t>
            </a:r>
            <a:r>
              <a:rPr kumimoji="1" lang="en-US" altLang="ja-JP" sz="2400" dirty="0"/>
              <a:t>all parameters are </a:t>
            </a:r>
            <a:r>
              <a:rPr lang="en-US" altLang="ja-JP" sz="2400" dirty="0"/>
              <a:t>rejected</a:t>
            </a:r>
            <a:r>
              <a:rPr kumimoji="1" lang="en-US" altLang="ja-JP" sz="2400" dirty="0"/>
              <a:t>.</a:t>
            </a:r>
            <a:endParaRPr kumimoji="1" lang="ja-JP" altLang="en-US" sz="24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154" y="2136731"/>
            <a:ext cx="3777372" cy="285164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530762" y="1088887"/>
            <a:ext cx="2338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Yanagihara</a:t>
            </a:r>
            <a:r>
              <a:rPr kumimoji="1" lang="en-US" altLang="ja-JP" dirty="0"/>
              <a:t>, MK (2019)</a:t>
            </a:r>
            <a:endParaRPr kumimoji="1" lang="ja-JP" altLang="en-US" dirty="0"/>
          </a:p>
        </p:txBody>
      </p:sp>
      <p:sp>
        <p:nvSpPr>
          <p:cNvPr id="10" name="右矢印 9"/>
          <p:cNvSpPr/>
          <p:nvPr/>
        </p:nvSpPr>
        <p:spPr>
          <a:xfrm>
            <a:off x="1105897" y="5624861"/>
            <a:ext cx="466660" cy="763051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892B9F11-4955-DBFC-6492-85FBF0B3E51F}"/>
                  </a:ext>
                </a:extLst>
              </p:cNvPr>
              <p:cNvSpPr txBox="1"/>
              <p:nvPr/>
            </p:nvSpPr>
            <p:spPr>
              <a:xfrm>
                <a:off x="5088987" y="1711832"/>
                <a:ext cx="36517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0" dirty="0"/>
                  <a:t>Comparison: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𝑟𝑟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892B9F11-4955-DBFC-6492-85FBF0B3E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987" y="1711832"/>
                <a:ext cx="3651705" cy="461665"/>
              </a:xfrm>
              <a:prstGeom prst="rect">
                <a:avLst/>
              </a:prstGeom>
              <a:blipFill>
                <a:blip r:embed="rId4"/>
                <a:stretch>
                  <a:fillRect l="-2671" t="-10526" r="-501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7180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グラフ 16">
            <a:extLst>
              <a:ext uri="{FF2B5EF4-FFF2-40B4-BE49-F238E27FC236}">
                <a16:creationId xmlns:a16="http://schemas.microsoft.com/office/drawing/2014/main" id="{0CC7564E-FA66-21E6-DE7C-D0843398FE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524329"/>
              </p:ext>
            </p:extLst>
          </p:nvPr>
        </p:nvGraphicFramePr>
        <p:xfrm>
          <a:off x="4514851" y="3670496"/>
          <a:ext cx="4288674" cy="131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グラフ 19">
            <a:extLst>
              <a:ext uri="{FF2B5EF4-FFF2-40B4-BE49-F238E27FC236}">
                <a16:creationId xmlns:a16="http://schemas.microsoft.com/office/drawing/2014/main" id="{0CC7564E-FA66-21E6-DE7C-D0843398FE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5336740"/>
              </p:ext>
            </p:extLst>
          </p:nvPr>
        </p:nvGraphicFramePr>
        <p:xfrm>
          <a:off x="4514851" y="3670496"/>
          <a:ext cx="4288674" cy="131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円弧 14">
            <a:extLst>
              <a:ext uri="{FF2B5EF4-FFF2-40B4-BE49-F238E27FC236}">
                <a16:creationId xmlns:a16="http://schemas.microsoft.com/office/drawing/2014/main" id="{BB2073B4-4B4C-E6F5-2FB4-B6B857B9610A}"/>
              </a:ext>
            </a:extLst>
          </p:cNvPr>
          <p:cNvSpPr/>
          <p:nvPr/>
        </p:nvSpPr>
        <p:spPr>
          <a:xfrm flipV="1">
            <a:off x="4600051" y="2350368"/>
            <a:ext cx="4145280" cy="2292202"/>
          </a:xfrm>
          <a:prstGeom prst="arc">
            <a:avLst>
              <a:gd name="adj1" fmla="val 12695469"/>
              <a:gd name="adj2" fmla="val 19639880"/>
            </a:avLst>
          </a:prstGeom>
          <a:ln w="63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弧 15">
            <a:extLst>
              <a:ext uri="{FF2B5EF4-FFF2-40B4-BE49-F238E27FC236}">
                <a16:creationId xmlns:a16="http://schemas.microsoft.com/office/drawing/2014/main" id="{9FA2A148-F864-199C-1495-C80CD987B9C0}"/>
              </a:ext>
            </a:extLst>
          </p:cNvPr>
          <p:cNvSpPr/>
          <p:nvPr/>
        </p:nvSpPr>
        <p:spPr>
          <a:xfrm>
            <a:off x="4600051" y="4016818"/>
            <a:ext cx="4145280" cy="2292202"/>
          </a:xfrm>
          <a:prstGeom prst="arc">
            <a:avLst>
              <a:gd name="adj1" fmla="val 12695469"/>
              <a:gd name="adj2" fmla="val 19639880"/>
            </a:avLst>
          </a:prstGeom>
          <a:ln w="63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角丸四角形 6">
            <a:extLst>
              <a:ext uri="{FF2B5EF4-FFF2-40B4-BE49-F238E27FC236}">
                <a16:creationId xmlns:a16="http://schemas.microsoft.com/office/drawing/2014/main" id="{6AB1CE48-B9EC-6613-2B6F-7C9C00CE08A1}"/>
              </a:ext>
            </a:extLst>
          </p:cNvPr>
          <p:cNvSpPr/>
          <p:nvPr/>
        </p:nvSpPr>
        <p:spPr>
          <a:xfrm>
            <a:off x="1445079" y="5682342"/>
            <a:ext cx="7358446" cy="816427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AB740D8-C019-3103-136B-EE9DEDC5F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Quantum Effects?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80577BB-47F1-776C-8F7B-594CEC44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52</a:t>
            </a:fld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BAEAE5A-7330-8E78-2E02-9956299C55BE}"/>
              </a:ext>
            </a:extLst>
          </p:cNvPr>
          <p:cNvSpPr txBox="1"/>
          <p:nvPr/>
        </p:nvSpPr>
        <p:spPr>
          <a:xfrm>
            <a:off x="571500" y="1458219"/>
            <a:ext cx="76771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Classical vortex is unstable against quantum fluctuations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Quantum effects give rise to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err="1"/>
              <a:t>Luscher</a:t>
            </a:r>
            <a:r>
              <a:rPr kumimoji="1" lang="en-US" altLang="ja-JP" sz="2400" dirty="0"/>
              <a:t> term in potential </a:t>
            </a:r>
            <a:r>
              <a:rPr lang="en-US" altLang="ja-JP" dirty="0" err="1"/>
              <a:t>Luscher</a:t>
            </a:r>
            <a:r>
              <a:rPr lang="en-US" altLang="ja-JP" dirty="0"/>
              <a:t> (1981)</a:t>
            </a:r>
            <a:endParaRPr kumimoji="1" lang="en-US" altLang="ja-JP" sz="2400" dirty="0"/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Fattening of the tube </a:t>
            </a:r>
            <a:r>
              <a:rPr lang="en-US" altLang="ja-JP" dirty="0" err="1"/>
              <a:t>Luscher</a:t>
            </a:r>
            <a:r>
              <a:rPr lang="en-US" altLang="ja-JP" dirty="0"/>
              <a:t>, Munster, Weisz (1981)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929A14D-1D73-EE8D-6972-10561AB8602F}"/>
              </a:ext>
            </a:extLst>
          </p:cNvPr>
          <p:cNvCxnSpPr>
            <a:cxnSpLocks/>
          </p:cNvCxnSpPr>
          <p:nvPr/>
        </p:nvCxnSpPr>
        <p:spPr>
          <a:xfrm>
            <a:off x="5348456" y="4326525"/>
            <a:ext cx="2610489" cy="0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楕円 6">
            <a:extLst>
              <a:ext uri="{FF2B5EF4-FFF2-40B4-BE49-F238E27FC236}">
                <a16:creationId xmlns:a16="http://schemas.microsoft.com/office/drawing/2014/main" id="{C0F54004-69B0-0259-460C-CEE38E04F4DC}"/>
              </a:ext>
            </a:extLst>
          </p:cNvPr>
          <p:cNvSpPr>
            <a:spLocks noChangeAspect="1"/>
          </p:cNvSpPr>
          <p:nvPr/>
        </p:nvSpPr>
        <p:spPr>
          <a:xfrm>
            <a:off x="7820129" y="4146525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C1E1D59D-15F1-40C5-D097-3001537DE982}"/>
              </a:ext>
            </a:extLst>
          </p:cNvPr>
          <p:cNvSpPr>
            <a:spLocks noChangeAspect="1"/>
          </p:cNvSpPr>
          <p:nvPr/>
        </p:nvSpPr>
        <p:spPr>
          <a:xfrm>
            <a:off x="5111242" y="4146525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2E01401-008F-67FA-6537-1D211F78BA24}"/>
              </a:ext>
            </a:extLst>
          </p:cNvPr>
          <p:cNvCxnSpPr>
            <a:cxnSpLocks/>
          </p:cNvCxnSpPr>
          <p:nvPr/>
        </p:nvCxnSpPr>
        <p:spPr>
          <a:xfrm>
            <a:off x="864482" y="4326364"/>
            <a:ext cx="2610489" cy="0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楕円 9">
            <a:extLst>
              <a:ext uri="{FF2B5EF4-FFF2-40B4-BE49-F238E27FC236}">
                <a16:creationId xmlns:a16="http://schemas.microsoft.com/office/drawing/2014/main" id="{8BD9907D-1D6C-0A6E-D571-25277714305E}"/>
              </a:ext>
            </a:extLst>
          </p:cNvPr>
          <p:cNvSpPr>
            <a:spLocks noChangeAspect="1"/>
          </p:cNvSpPr>
          <p:nvPr/>
        </p:nvSpPr>
        <p:spPr>
          <a:xfrm>
            <a:off x="3336155" y="4146364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0FDE3BB8-6FB6-DA02-4EEE-B23EC43701C2}"/>
              </a:ext>
            </a:extLst>
          </p:cNvPr>
          <p:cNvSpPr>
            <a:spLocks noChangeAspect="1"/>
          </p:cNvSpPr>
          <p:nvPr/>
        </p:nvSpPr>
        <p:spPr>
          <a:xfrm>
            <a:off x="627268" y="4146364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645B5E9-ADEA-75CD-6DDC-04E0B5ADBE32}"/>
              </a:ext>
            </a:extLst>
          </p:cNvPr>
          <p:cNvSpPr txBox="1"/>
          <p:nvPr/>
        </p:nvSpPr>
        <p:spPr>
          <a:xfrm>
            <a:off x="1561467" y="5804891"/>
            <a:ext cx="7125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How do these effects modify EMT distribution?</a:t>
            </a:r>
            <a:endParaRPr kumimoji="1" lang="ja-JP" altLang="en-US" sz="2800" dirty="0"/>
          </a:p>
        </p:txBody>
      </p:sp>
      <p:sp>
        <p:nvSpPr>
          <p:cNvPr id="14" name="右矢印 27">
            <a:extLst>
              <a:ext uri="{FF2B5EF4-FFF2-40B4-BE49-F238E27FC236}">
                <a16:creationId xmlns:a16="http://schemas.microsoft.com/office/drawing/2014/main" id="{611F7977-D047-0B2D-8C7B-1F648BAF3622}"/>
              </a:ext>
            </a:extLst>
          </p:cNvPr>
          <p:cNvSpPr/>
          <p:nvPr/>
        </p:nvSpPr>
        <p:spPr>
          <a:xfrm rot="10800000" flipH="1">
            <a:off x="4044285" y="3862534"/>
            <a:ext cx="731532" cy="927659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7C35FDF5-A692-1AAF-E17E-C6B2FDD886A5}"/>
              </a:ext>
            </a:extLst>
          </p:cNvPr>
          <p:cNvSpPr/>
          <p:nvPr/>
        </p:nvSpPr>
        <p:spPr>
          <a:xfrm>
            <a:off x="5227556" y="4118659"/>
            <a:ext cx="2836259" cy="412524"/>
          </a:xfrm>
          <a:prstGeom prst="ellipse">
            <a:avLst/>
          </a:prstGeom>
          <a:solidFill>
            <a:srgbClr val="FFFF00">
              <a:alpha val="1000"/>
            </a:srgb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,bm}&#10;\pagestyle{empty}&#10;&lt;/preamble&gt;&#10;  &lt;body&gt;\begin{align*} &#10;w^2\sim \log r&#10;\end{align*}&lt;/body&gt;&#10;  &lt;fcolor&gt;FFFFFFFF&lt;/fcolor&gt;&#10;  &lt;bcolor&gt;FF000000&lt;/bcolor&gt;&#10;  &lt;transparent&gt;True&lt;/transparent&gt;&#10;  &lt;resolution&gt;1800&lt;/resolution&gt;&#10;  &lt;imageh&gt;268&lt;/imageh&gt;&#10;  &lt;imagew&gt;1092&lt;/imagew&gt;&#10;  &lt;scale&gt;50&lt;/scale&gt;&#10;  &lt;cursor&gt;30&lt;/cursor&gt;&#10;&lt;/TeXTeX&gt;">
            <a:extLst>
              <a:ext uri="{FF2B5EF4-FFF2-40B4-BE49-F238E27FC236}">
                <a16:creationId xmlns:a16="http://schemas.microsoft.com/office/drawing/2014/main" id="{AFF76511-106E-258A-D117-3A30EE9D7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021" y="4859643"/>
            <a:ext cx="1155700" cy="28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297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5789221" y="4233553"/>
            <a:ext cx="2937164" cy="1303021"/>
          </a:xfrm>
          <a:prstGeom prst="roundRect">
            <a:avLst>
              <a:gd name="adj" fmla="val 9977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楕円 4"/>
          <p:cNvSpPr>
            <a:spLocks noChangeAspect="1"/>
          </p:cNvSpPr>
          <p:nvPr/>
        </p:nvSpPr>
        <p:spPr>
          <a:xfrm>
            <a:off x="4237771" y="3364721"/>
            <a:ext cx="174772" cy="174772"/>
          </a:xfrm>
          <a:prstGeom prst="ellipse">
            <a:avLst/>
          </a:prstGeom>
          <a:effectLst>
            <a:glow rad="1905000">
              <a:schemeClr val="accent5">
                <a:satMod val="175000"/>
                <a:alpha val="14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12543" y="3520738"/>
            <a:ext cx="450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Q</a:t>
            </a:r>
            <a:endParaRPr kumimoji="1" lang="ja-JP" alt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Single Static-Quark System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53</a:t>
            </a:fld>
            <a:endParaRPr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409700" y="1312223"/>
            <a:ext cx="4803568" cy="4031673"/>
            <a:chOff x="409700" y="1312223"/>
            <a:chExt cx="4803568" cy="4031673"/>
          </a:xfrm>
        </p:grpSpPr>
        <p:sp>
          <p:nvSpPr>
            <p:cNvPr id="8" name="角丸四角形 7"/>
            <p:cNvSpPr/>
            <p:nvPr/>
          </p:nvSpPr>
          <p:spPr>
            <a:xfrm>
              <a:off x="409700" y="1312223"/>
              <a:ext cx="4803568" cy="4031673"/>
            </a:xfrm>
            <a:prstGeom prst="roundRect">
              <a:avLst>
                <a:gd name="adj" fmla="val 7243"/>
              </a:avLst>
            </a:prstGeom>
            <a:solidFill>
              <a:schemeClr val="accent1">
                <a:lumMod val="50000"/>
                <a:alpha val="7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628650" y="1481239"/>
                  <a:ext cx="4505079" cy="36009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buFont typeface="Wingdings" panose="05000000000000000000" pitchFamily="2" charset="2"/>
                    <a:buChar char="p"/>
                  </a:pPr>
                  <a14:m>
                    <m:oMath xmlns:m="http://schemas.openxmlformats.org/officeDocument/2006/math">
                      <m:r>
                        <a:rPr lang="en-US" altLang="ja-JP" sz="280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ja-JP" sz="2800" i="1" dirty="0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a14:m>
                  <a:r>
                    <a:rPr lang="en-US" altLang="ja-JP" sz="2800" dirty="0"/>
                    <a:t>: Heavy-light meson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altLang="ja-JP" sz="2400" dirty="0"/>
                    <a:t>EMT distribution in the meson</a:t>
                  </a:r>
                </a:p>
                <a:p>
                  <a:endParaRPr kumimoji="1" lang="en-US" altLang="ja-JP" sz="2400" dirty="0"/>
                </a:p>
                <a:p>
                  <a:pPr marL="342900" indent="-342900">
                    <a:buFont typeface="Wingdings" panose="05000000000000000000" pitchFamily="2" charset="2"/>
                    <a:buChar char="p"/>
                  </a:pPr>
                  <a14:m>
                    <m:oMath xmlns:m="http://schemas.openxmlformats.org/officeDocument/2006/math">
                      <m:r>
                        <a:rPr lang="en-US" altLang="ja-JP" sz="280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ja-JP" sz="2800" i="1" dirty="0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a14:m>
                  <a:r>
                    <a:rPr lang="en-US" altLang="ja-JP" sz="2800" dirty="0"/>
                    <a:t>: Single charge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kumimoji="1" lang="en-US" altLang="ja-JP" sz="2400" dirty="0"/>
                    <a:t>Screening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altLang="ja-JP" sz="2400" dirty="0"/>
                    <a:t>Running coupling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kumimoji="1" lang="en-US" altLang="ja-JP" sz="2400" dirty="0"/>
                </a:p>
                <a:p>
                  <a:pPr marL="342900" lvl="0" indent="-342900">
                    <a:buFont typeface="Wingdings" panose="05000000000000000000" pitchFamily="2" charset="2"/>
                    <a:buChar char="p"/>
                  </a:pPr>
                  <a14:m>
                    <m:oMath xmlns:m="http://schemas.openxmlformats.org/officeDocument/2006/math">
                      <m:r>
                        <a:rPr lang="en-US" altLang="ja-JP" sz="2800" i="1" dirty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ja-JP" sz="2800" i="1" dirty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altLang="ja-JP" sz="2800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2800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a14:m>
                  <a:endParaRPr lang="en-US" altLang="ja-JP" sz="2800" dirty="0">
                    <a:solidFill>
                      <a:prstClr val="white"/>
                    </a:solidFill>
                  </a:endParaRPr>
                </a:p>
                <a:p>
                  <a:pPr marL="342900" lvl="0" indent="-342900">
                    <a:buFont typeface="Arial" panose="020B0604020202020204" pitchFamily="34" charset="0"/>
                    <a:buChar char="•"/>
                  </a:pPr>
                  <a:r>
                    <a:rPr lang="en-US" altLang="ja-JP" sz="2400" dirty="0">
                      <a:solidFill>
                        <a:prstClr val="white"/>
                      </a:solidFill>
                    </a:rPr>
                    <a:t>Confinement transition </a:t>
                  </a:r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7" name="テキスト ボックス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650" y="1481239"/>
                  <a:ext cx="4505079" cy="3600986"/>
                </a:xfrm>
                <a:prstGeom prst="rect">
                  <a:avLst/>
                </a:prstGeom>
                <a:blipFill>
                  <a:blip r:embed="rId2"/>
                  <a:stretch>
                    <a:fillRect l="-1759" t="-1692" r="-1759" b="-287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5973289" y="4389789"/>
                <a:ext cx="244797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200" dirty="0"/>
                  <a:t>This study: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ja-JP" sz="2400" dirty="0"/>
                  <a:t> in pure YM</a:t>
                </a: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289" y="4389789"/>
                <a:ext cx="2447978" cy="954107"/>
              </a:xfrm>
              <a:prstGeom prst="rect">
                <a:avLst/>
              </a:prstGeom>
              <a:blipFill>
                <a:blip r:embed="rId3"/>
                <a:stretch>
                  <a:fillRect l="-6484" t="-8280" r="-2993" b="-133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404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657">
            <a:off x="2035936" y="4016728"/>
            <a:ext cx="2328304" cy="224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Lattice Setup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1402" y="1458219"/>
            <a:ext cx="4149341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SU(3) Yang-Mills (Quenched)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Wilson gauge action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Clover operator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Analysis above Tc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Simulation on a Z</a:t>
            </a:r>
            <a:r>
              <a:rPr lang="en-US" altLang="ja-JP" sz="2400" baseline="-25000" dirty="0"/>
              <a:t>3</a:t>
            </a:r>
            <a:r>
              <a:rPr lang="en-US" altLang="ja-JP" sz="2400" dirty="0"/>
              <a:t> minimum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EMT around a </a:t>
            </a:r>
            <a:r>
              <a:rPr kumimoji="1" lang="en-US" altLang="ja-JP" sz="2400" dirty="0" err="1"/>
              <a:t>Polyakov</a:t>
            </a:r>
            <a:r>
              <a:rPr kumimoji="1" lang="en-US" altLang="ja-JP" sz="2400" dirty="0"/>
              <a:t> loop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solidFill>
                  <a:srgbClr val="FFFF00"/>
                </a:solidFill>
              </a:rPr>
              <a:t>continuum extrapolation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692060" y="4150684"/>
            <a:ext cx="3834643" cy="994328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200" y="1458219"/>
            <a:ext cx="3221325" cy="4976634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langle O(x) \rangle_{\rm Q} = \frac{ \langle \delta O(x) \delta \Omega(0)\rangle }{\langle \Omega(0) \rangle}&#10;\end{align*}&lt;/body&gt;&#10;  &lt;fcolor&gt;FFFFFFFF&lt;/fcolor&gt;&#10;  &lt;bcolor&gt;FF000000&lt;/bcolor&gt;&#10;  &lt;transparent&gt;True&lt;/transparent&gt;&#10;  &lt;resolution&gt;1800&lt;/resolution&gt;&#10;  &lt;imageh&gt;589&lt;/imageh&gt;&#10;  &lt;imagew&gt;2695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34" y="4288271"/>
            <a:ext cx="3271847" cy="715072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3009282" y="5086993"/>
            <a:ext cx="2325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Ω: </a:t>
            </a:r>
            <a:r>
              <a:rPr lang="en-US" altLang="ja-JP" sz="2400" dirty="0" err="1"/>
              <a:t>Polyakov</a:t>
            </a:r>
            <a:r>
              <a:rPr lang="en-US" altLang="ja-JP" sz="2400" dirty="0"/>
              <a:t> loop</a:t>
            </a:r>
            <a:endParaRPr kumimoji="1"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54</a:t>
            </a:fld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5618084" y="6434853"/>
            <a:ext cx="4256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/>
              <a:t>FlowQCD</a:t>
            </a:r>
            <a:r>
              <a:rPr lang="en-US" altLang="ja-JP" dirty="0"/>
              <a:t>, PRD </a:t>
            </a:r>
            <a:r>
              <a:rPr lang="en-US" altLang="ja-JP" b="1" dirty="0"/>
              <a:t>102</a:t>
            </a:r>
            <a:r>
              <a:rPr lang="en-US" altLang="ja-JP" dirty="0"/>
              <a:t>, 114522 (2020)</a:t>
            </a:r>
          </a:p>
        </p:txBody>
      </p:sp>
    </p:spTree>
    <p:extLst>
      <p:ext uri="{BB962C8B-B14F-4D97-AF65-F5344CB8AC3E}">
        <p14:creationId xmlns:p14="http://schemas.microsoft.com/office/powerpoint/2010/main" val="5169782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楕円 5"/>
          <p:cNvSpPr/>
          <p:nvPr/>
        </p:nvSpPr>
        <p:spPr>
          <a:xfrm rot="16200000">
            <a:off x="6227413" y="1398484"/>
            <a:ext cx="1504509" cy="4025733"/>
          </a:xfrm>
          <a:prstGeom prst="ellipse">
            <a:avLst/>
          </a:prstGeom>
          <a:solidFill>
            <a:schemeClr val="tx1">
              <a:alpha val="32000"/>
            </a:schemeClr>
          </a:solidFill>
          <a:ln w="254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/>
          <p:cNvSpPr>
            <a:spLocks noChangeAspect="1"/>
          </p:cNvSpPr>
          <p:nvPr/>
        </p:nvSpPr>
        <p:spPr>
          <a:xfrm>
            <a:off x="4966799" y="1399014"/>
            <a:ext cx="4026088" cy="4026088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  <a:alpha val="12000"/>
                </a:schemeClr>
              </a:gs>
              <a:gs pos="74000">
                <a:schemeClr val="tx2">
                  <a:lumMod val="75000"/>
                  <a:alpha val="44000"/>
                </a:schemeClr>
              </a:gs>
              <a:gs pos="83000">
                <a:schemeClr val="tx2">
                  <a:lumMod val="75000"/>
                  <a:alpha val="3200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4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 31"/>
          <p:cNvSpPr/>
          <p:nvPr/>
        </p:nvSpPr>
        <p:spPr>
          <a:xfrm>
            <a:off x="510078" y="1253112"/>
            <a:ext cx="4296988" cy="3506956"/>
          </a:xfrm>
          <a:prstGeom prst="roundRect">
            <a:avLst>
              <a:gd name="adj" fmla="val 10380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楕円 8"/>
          <p:cNvSpPr>
            <a:spLocks noChangeAspect="1"/>
          </p:cNvSpPr>
          <p:nvPr/>
        </p:nvSpPr>
        <p:spPr>
          <a:xfrm>
            <a:off x="6833234" y="3264708"/>
            <a:ext cx="293514" cy="293514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Spherical Coordinates</a:t>
            </a:r>
            <a:endParaRPr kumimoji="1" lang="ja-JP" altLang="en-US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79" y="3582453"/>
            <a:ext cx="218055" cy="290304"/>
          </a:xfrm>
          <a:prstGeom prst="rect">
            <a:avLst/>
          </a:prstGeom>
        </p:spPr>
      </p:pic>
      <p:cxnSp>
        <p:nvCxnSpPr>
          <p:cNvPr id="31" name="直線矢印コネクタ 30"/>
          <p:cNvCxnSpPr/>
          <p:nvPr/>
        </p:nvCxnSpPr>
        <p:spPr>
          <a:xfrm flipV="1">
            <a:off x="6979667" y="1985465"/>
            <a:ext cx="794280" cy="1425887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H="1" flipV="1">
            <a:off x="7514804" y="1560668"/>
            <a:ext cx="253534" cy="439821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>
            <a:cxnSpLocks noChangeAspect="1"/>
          </p:cNvCxnSpPr>
          <p:nvPr/>
        </p:nvCxnSpPr>
        <p:spPr>
          <a:xfrm flipV="1">
            <a:off x="7768980" y="1344475"/>
            <a:ext cx="357149" cy="648000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V="1">
            <a:off x="7767690" y="1794895"/>
            <a:ext cx="436331" cy="197581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vec{e}_\theta&#10;\end{align*}&lt;/body&gt;&#10;  &lt;fcolor&gt;FFFFFF00&lt;/fcolor&gt;&#10;  &lt;bcolor&gt;FF000000&lt;/bcolor&gt;&#10;  &lt;transparent&gt;True&lt;/transparent&gt;&#10;  &lt;resolution&gt;1800&lt;/resolution&gt;&#10;  &lt;imageh&gt;217&lt;/imageh&gt;&#10;  &lt;imagew&gt;192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074" y="2000489"/>
            <a:ext cx="292801" cy="330926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\vec{e}_r&#10;\end{align*}&lt;/body&gt;&#10;  &lt;fcolor&gt;FFFFFF00&lt;/fcolor&gt;&#10;  &lt;bcolor&gt;FF000000&lt;/bcolor&gt;&#10;  &lt;transparent&gt;True&lt;/transparent&gt;&#10;  &lt;resolution&gt;1800&lt;/resolution&gt;&#10;  &lt;imageh&gt;217&lt;/imageh&gt;&#10;  &lt;imagew&gt;19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865" y="1211512"/>
            <a:ext cx="294326" cy="330926"/>
          </a:xfrm>
          <a:prstGeom prst="rect">
            <a:avLst/>
          </a:prstGeom>
        </p:spPr>
      </p:pic>
      <p:cxnSp>
        <p:nvCxnSpPr>
          <p:cNvPr id="11" name="直線矢印コネクタ 10"/>
          <p:cNvCxnSpPr/>
          <p:nvPr/>
        </p:nvCxnSpPr>
        <p:spPr>
          <a:xfrm flipV="1">
            <a:off x="6790936" y="1858617"/>
            <a:ext cx="789022" cy="1425887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669811" y="1399014"/>
            <a:ext cx="37605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EMT is </a:t>
            </a:r>
            <a:r>
              <a:rPr lang="en-US" altLang="ja-JP" sz="2800" dirty="0" err="1"/>
              <a:t>diagonalized</a:t>
            </a:r>
            <a:r>
              <a:rPr lang="en-US" altLang="ja-JP" sz="2800" dirty="0"/>
              <a:t> </a:t>
            </a:r>
          </a:p>
          <a:p>
            <a:r>
              <a:rPr lang="en-US" altLang="ja-JP" sz="2800" dirty="0"/>
              <a:t>in</a:t>
            </a:r>
            <a:r>
              <a:rPr kumimoji="1" lang="en-US" altLang="ja-JP" sz="2800" dirty="0"/>
              <a:t> </a:t>
            </a:r>
            <a:r>
              <a:rPr lang="en-US" altLang="ja-JP" sz="2800" dirty="0"/>
              <a:t>Spherical</a:t>
            </a:r>
            <a:r>
              <a:rPr kumimoji="1" lang="en-US" altLang="ja-JP" sz="2800" dirty="0"/>
              <a:t> Coordinates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62175" y="5261114"/>
            <a:ext cx="2929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Maxwell theory</a:t>
            </a:r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11&lt;/imageh&gt;&#10;  &lt;imagew&gt;10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423" y="2366032"/>
            <a:ext cx="179560" cy="199312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vec{e}_\theta&#10;\end{align*}&lt;/body&gt;&#10;  &lt;fcolor&gt;FFFFFF00&lt;/fcolor&gt;&#10;  &lt;bcolor&gt;FF000000&lt;/bcolor&gt;&#10;  &lt;transparent&gt;True&lt;/transparent&gt;&#10;  &lt;resolution&gt;1800&lt;/resolution&gt;&#10;  &lt;imageh&gt;217&lt;/imageh&gt;&#10;  &lt;imagew&gt;192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247" y="1449652"/>
            <a:ext cx="292801" cy="330926"/>
          </a:xfrm>
          <a:prstGeom prst="rect">
            <a:avLst/>
          </a:prstGeom>
        </p:spPr>
      </p:pic>
      <p:pic>
        <p:nvPicPr>
          <p:cNvPr id="47" name="TexTeXPicture" descr="&lt;?xml version=&quot;1.0&quot; encoding=&quot;utf-16&quot;?&gt;&#10;&lt;TeXTeX&gt;&#10;  &lt;preamble&gt;\documentclass{jarticle}&#10;\usepackage{amsmath}&#10;\pagestyle{empty}&lt;/preamble&gt;&#10;  &lt;body&gt;\begin{align*} &#10;T_{cc'}(r) = \left( \begin{array}{cccc}&#10;\hspace{-1mm}&#10;T_{rr} \hspace{-3mm}&amp;amp; &amp;amp; &amp;amp; \\&#10;&amp;amp; T_{\theta\theta} \hspace{-3mm}&amp;amp;&amp;amp; \\&#10;&amp;amp;&amp;amp; T_{\theta\theta} \hspace{-3mm}&amp;amp; \\&#10;&amp;amp;&amp;amp;&amp;amp; T_{44}&#10;\hspace{-1mm}&#10;\end{array} \right)&#10;\end{align*}&lt;/body&gt;&#10;  &lt;fcolor&gt;FFFFFFFF&lt;/fcolor&gt;&#10;  &lt;bcolor&gt;FF000000&lt;/bcolor&gt;&#10;  &lt;transparent&gt;True&lt;/transparent&gt;&#10;  &lt;resolution&gt;1800&lt;/resolution&gt;&#10;  &lt;imageh&gt;1493&lt;/imageh&gt;&#10;  &lt;imagew&gt;3049&lt;/imagew&gt;&#10;  &lt;scale&gt;50&lt;/scale&gt;&#10;  &lt;cursor&gt;15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09" y="2609861"/>
            <a:ext cx="3581485" cy="1753741"/>
          </a:xfrm>
          <a:prstGeom prst="rect">
            <a:avLst/>
          </a:prstGeom>
        </p:spPr>
      </p:pic>
      <p:pic>
        <p:nvPicPr>
          <p:cNvPr id="60" name="TexTeXPicture" descr="&lt;?xml version=&quot;1.0&quot; encoding=&quot;utf-16&quot;?&gt;&#10;&lt;TeXTeX&gt;&#10;  &lt;preamble&gt;\documentclass{jarticle}&#10;\usepackage{amsmath,bm}&#10;\pagestyle{empty}&#10;&lt;/preamble&gt;&#10;  &lt;body&gt;\begin{align*} &#10;T_{44} = T_{rr} = -T_{\theta\theta} = &#10;-\frac{|\bm{E}|^2}2 = -\frac{\alpha}{8\pi}\frac1{r^4}&#10;\end{align*}&lt;/body&gt;&#10;  &lt;fcolor&gt;FFFFFFFF&lt;/fcolor&gt;&#10;  &lt;bcolor&gt;FF000000&lt;/bcolor&gt;&#10;  &lt;transparent&gt;True&lt;/transparent&gt;&#10;  &lt;resolution&gt;1800&lt;/resolution&gt;&#10;  &lt;imageh&gt;547&lt;/imageh&gt;&#10;  &lt;imagew&gt;4095&lt;/imagew&gt;&#10;  &lt;scale&gt;50&lt;/scale&gt;&#10;  &lt;cursor&gt;9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109" y="5893919"/>
            <a:ext cx="4333875" cy="578908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55</a:t>
            </a:fld>
            <a:endParaRPr lang="ja-JP" altLang="en-US" dirty="0"/>
          </a:p>
        </p:txBody>
      </p:sp>
      <p:cxnSp>
        <p:nvCxnSpPr>
          <p:cNvPr id="24" name="直線矢印コネクタ 23"/>
          <p:cNvCxnSpPr/>
          <p:nvPr/>
        </p:nvCxnSpPr>
        <p:spPr>
          <a:xfrm flipV="1">
            <a:off x="7767689" y="2008962"/>
            <a:ext cx="4041" cy="167335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H="1" flipV="1">
            <a:off x="6992533" y="3411350"/>
            <a:ext cx="775156" cy="270964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8675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56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Stress Tensor Around a Quark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49" y="1810121"/>
            <a:ext cx="3183898" cy="297209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556874" y="1152250"/>
            <a:ext cx="147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T=1.44T</a:t>
            </a:r>
            <a:r>
              <a:rPr kumimoji="1" lang="en-US" altLang="ja-JP" sz="2800" baseline="-25000" dirty="0"/>
              <a:t>c</a:t>
            </a:r>
            <a:endParaRPr kumimoji="1" lang="ja-JP" altLang="en-US" sz="2800" baseline="-25000" dirty="0"/>
          </a:p>
        </p:txBody>
      </p:sp>
      <p:sp>
        <p:nvSpPr>
          <p:cNvPr id="9" name="右矢印 8"/>
          <p:cNvSpPr/>
          <p:nvPr/>
        </p:nvSpPr>
        <p:spPr>
          <a:xfrm rot="10800000" flipH="1">
            <a:off x="2138733" y="5341651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右矢印 9"/>
          <p:cNvSpPr/>
          <p:nvPr/>
        </p:nvSpPr>
        <p:spPr>
          <a:xfrm rot="16200000" flipH="1">
            <a:off x="1042455" y="5709336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平行四辺形 10"/>
          <p:cNvSpPr/>
          <p:nvPr/>
        </p:nvSpPr>
        <p:spPr>
          <a:xfrm>
            <a:off x="792013" y="5447713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右矢印 11"/>
          <p:cNvSpPr/>
          <p:nvPr/>
        </p:nvSpPr>
        <p:spPr>
          <a:xfrm rot="5400000" flipH="1" flipV="1">
            <a:off x="1042455" y="5110244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平行四辺形 12"/>
          <p:cNvSpPr/>
          <p:nvPr/>
        </p:nvSpPr>
        <p:spPr>
          <a:xfrm rot="16200000" flipH="1">
            <a:off x="2190295" y="5390181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右矢印 13"/>
          <p:cNvSpPr/>
          <p:nvPr/>
        </p:nvSpPr>
        <p:spPr>
          <a:xfrm flipH="1">
            <a:off x="2737825" y="5337859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50939" y="6108600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9999"/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pulling</a:t>
            </a:r>
            <a:endParaRPr kumimoji="1" lang="ja-JP" altLang="en-US" sz="2400" b="1" dirty="0">
              <a:solidFill>
                <a:srgbClr val="FF9999"/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84037" y="6108600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pushing</a:t>
            </a:r>
            <a:endParaRPr kumimoji="1" lang="ja-JP" altLang="en-US" sz="24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95" y="1810121"/>
            <a:ext cx="3914911" cy="2972096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4029666" y="5225307"/>
            <a:ext cx="4607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Suppression at large distance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Separation of </a:t>
            </a:r>
            <a:r>
              <a:rPr lang="en-US" altLang="ja-JP" sz="2400" dirty="0"/>
              <a:t>different channels</a:t>
            </a:r>
            <a:endParaRPr kumimoji="1" lang="ja-JP" altLang="en-US" sz="2400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3"/>
          <a:srcRect l="50040" t="4778" r="6951" b="50605"/>
          <a:stretch/>
        </p:blipFill>
        <p:spPr>
          <a:xfrm>
            <a:off x="5796671" y="1614389"/>
            <a:ext cx="2464460" cy="194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448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79" y="1930733"/>
            <a:ext cx="4169710" cy="2934231"/>
          </a:xfrm>
          <a:prstGeom prst="rect">
            <a:avLst/>
          </a:prstGeom>
        </p:spPr>
      </p:pic>
      <p:sp>
        <p:nvSpPr>
          <p:cNvPr id="14" name="角丸四角形 13"/>
          <p:cNvSpPr/>
          <p:nvPr/>
        </p:nvSpPr>
        <p:spPr>
          <a:xfrm>
            <a:off x="4719558" y="1927876"/>
            <a:ext cx="4296988" cy="2379263"/>
          </a:xfrm>
          <a:prstGeom prst="roundRect">
            <a:avLst>
              <a:gd name="adj" fmla="val 10380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kumimoji="1" lang="en-US" altLang="ja-JP" dirty="0"/>
                  <a:t> Dependence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5008057" y="2130001"/>
            <a:ext cx="3789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/>
              <a:t>Leading order perturbation</a:t>
            </a:r>
            <a:endParaRPr kumimoji="1" lang="ja-JP" altLang="en-US" sz="2400" b="1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,bm}&#10;\pagestyle{empty}&#10;&lt;/preamble&gt;&#10;  &lt;body&gt;\begin{align*} &#10;&amp;amp;\langle&#10; \mathcal{T}_{44}(r) \rangle&#10; =   \langle \mathcal{T}_{rr}(r) \rangle&#10; =  - \langle \mathcal{T}_{\theta \theta}(r) \rangle&#10; \notag&#10; \\&#10;&amp;amp; = -  \frac{C_F}{8\pi}\alpha_s&#10; \frac{(m_{\rm _D} r +1)^2}{r^4}e^{-2 m_{\rm _D}r} &#10;\end{align*}&lt;/body&gt;&#10;  &lt;fcolor&gt;FFFFFFFF&lt;/fcolor&gt;&#10;  &lt;bcolor&gt;FF000000&lt;/bcolor&gt;&#10;  &lt;transparent&gt;True&lt;/transparent&gt;&#10;  &lt;resolution&gt;1800&lt;/resolution&gt;&#10;  &lt;imageh&gt;944&lt;/imageh&gt;&#10;  &lt;imagew&gt;3365&lt;/imagew&gt;&#10;  &lt;scale&gt;50&lt;/scale&gt;&#10;  &lt;cursor&gt;13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321" y="2943502"/>
            <a:ext cx="3561292" cy="9990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1089429" y="5336998"/>
                <a:ext cx="726025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Increase at short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kumimoji="1" lang="en-US" altLang="ja-JP" sz="2400" dirty="0"/>
                  <a:t> / suppression at larger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kumimoji="1" lang="en-US" altLang="ja-JP" sz="2400" i="1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en-US" altLang="ja-JP" sz="2400" dirty="0"/>
                  <a:t> dependence is suppressed at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&lt;1/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Too noisy at large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ja-JP" sz="2400" dirty="0"/>
                  <a:t> for extracting screening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b="0" i="0" dirty="0" smtClean="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429" y="5336998"/>
                <a:ext cx="7260257" cy="1200329"/>
              </a:xfrm>
              <a:prstGeom prst="rect">
                <a:avLst/>
              </a:prstGeom>
              <a:blipFill>
                <a:blip r:embed="rId5"/>
                <a:stretch>
                  <a:fillRect l="-1175" t="-4061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正方形/長方形 16"/>
          <p:cNvSpPr/>
          <p:nvPr/>
        </p:nvSpPr>
        <p:spPr>
          <a:xfrm>
            <a:off x="6488213" y="4335809"/>
            <a:ext cx="24160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Higher order terms: </a:t>
            </a:r>
          </a:p>
          <a:p>
            <a:r>
              <a:rPr lang="en-US" altLang="ja-JP" dirty="0"/>
              <a:t>M. </a:t>
            </a:r>
            <a:r>
              <a:rPr lang="en-US" altLang="ja-JP" dirty="0" err="1"/>
              <a:t>Berwein</a:t>
            </a:r>
            <a:r>
              <a:rPr lang="en-US" altLang="ja-JP" dirty="0"/>
              <a:t>, in progress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57</a:t>
            </a:fld>
            <a:endParaRPr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1787236" y="2200460"/>
            <a:ext cx="2734621" cy="1234548"/>
            <a:chOff x="1787236" y="2200460"/>
            <a:chExt cx="2734621" cy="1234548"/>
          </a:xfrm>
        </p:grpSpPr>
        <p:sp>
          <p:nvSpPr>
            <p:cNvPr id="5" name="フリーフォーム 4"/>
            <p:cNvSpPr/>
            <p:nvPr/>
          </p:nvSpPr>
          <p:spPr>
            <a:xfrm>
              <a:off x="1787236" y="2591666"/>
              <a:ext cx="920338" cy="546265"/>
            </a:xfrm>
            <a:custGeom>
              <a:avLst/>
              <a:gdLst>
                <a:gd name="connsiteX0" fmla="*/ 0 w 920338"/>
                <a:gd name="connsiteY0" fmla="*/ 546265 h 546265"/>
                <a:gd name="connsiteX1" fmla="*/ 599704 w 920338"/>
                <a:gd name="connsiteY1" fmla="*/ 314697 h 546265"/>
                <a:gd name="connsiteX2" fmla="*/ 920338 w 920338"/>
                <a:gd name="connsiteY2" fmla="*/ 0 h 54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0338" h="546265">
                  <a:moveTo>
                    <a:pt x="0" y="546265"/>
                  </a:moveTo>
                  <a:cubicBezTo>
                    <a:pt x="223157" y="476003"/>
                    <a:pt x="446314" y="405741"/>
                    <a:pt x="599704" y="314697"/>
                  </a:cubicBezTo>
                  <a:cubicBezTo>
                    <a:pt x="753094" y="223653"/>
                    <a:pt x="836716" y="111826"/>
                    <a:pt x="920338" y="0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tailEnd type="arrow" w="lg" len="lg"/>
            </a:ln>
            <a:effectLst>
              <a:glow rad="1270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/>
            <p:cNvSpPr/>
            <p:nvPr/>
          </p:nvSpPr>
          <p:spPr>
            <a:xfrm flipV="1">
              <a:off x="3521032" y="2840853"/>
              <a:ext cx="592769" cy="594155"/>
            </a:xfrm>
            <a:custGeom>
              <a:avLst/>
              <a:gdLst>
                <a:gd name="connsiteX0" fmla="*/ 0 w 920338"/>
                <a:gd name="connsiteY0" fmla="*/ 546265 h 546265"/>
                <a:gd name="connsiteX1" fmla="*/ 599704 w 920338"/>
                <a:gd name="connsiteY1" fmla="*/ 314697 h 546265"/>
                <a:gd name="connsiteX2" fmla="*/ 920338 w 920338"/>
                <a:gd name="connsiteY2" fmla="*/ 0 h 54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0338" h="546265">
                  <a:moveTo>
                    <a:pt x="0" y="546265"/>
                  </a:moveTo>
                  <a:cubicBezTo>
                    <a:pt x="223157" y="476003"/>
                    <a:pt x="446314" y="405741"/>
                    <a:pt x="599704" y="314697"/>
                  </a:cubicBezTo>
                  <a:cubicBezTo>
                    <a:pt x="753094" y="223653"/>
                    <a:pt x="836716" y="111826"/>
                    <a:pt x="920338" y="0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tailEnd type="arrow" w="lg" len="lg"/>
            </a:ln>
            <a:effectLst>
              <a:glow rad="1270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057400" y="2200460"/>
              <a:ext cx="12875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>
                  <a:solidFill>
                    <a:srgbClr val="FF0000"/>
                  </a:solidFill>
                  <a:effectLst>
                    <a:glow rad="101600">
                      <a:schemeClr val="tx1">
                        <a:alpha val="40000"/>
                      </a:schemeClr>
                    </a:glow>
                  </a:effectLst>
                </a:rPr>
                <a:t>Increase</a:t>
              </a:r>
              <a:endParaRPr kumimoji="1" lang="ja-JP" altLang="en-US" sz="2400" b="1" dirty="0"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3344932" y="2403133"/>
              <a:ext cx="11769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err="1">
                  <a:solidFill>
                    <a:srgbClr val="FF0000"/>
                  </a:solidFill>
                  <a:effectLst>
                    <a:glow rad="101600">
                      <a:schemeClr val="tx1">
                        <a:alpha val="40000"/>
                      </a:schemeClr>
                    </a:glow>
                  </a:effectLst>
                </a:rPr>
                <a:t>supress</a:t>
              </a:r>
              <a:endParaRPr kumimoji="1" lang="ja-JP" altLang="en-US" sz="2400" b="1" dirty="0"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9" name="TexTeXPicture" descr="&lt;?xml version=&quot;1.0&quot; encoding=&quot;utf-16&quot;?&gt;&#10;&lt;TeXTeX&gt;&#10;  &lt;preamble&gt;\documentclass{jarticle}&#10;\usepackage{amsmath,bm}&#10;\pagestyle{empty}&#10;&lt;/preamble&gt;&#10;  &lt;body&gt;\begin{align*} &#10;r^4 \langle T_{00}(r) \rangle&#10;\end{align*}&lt;/body&gt;&#10;  &lt;fcolor&gt;FFFFFFFF&lt;/fcolor&gt;&#10;  &lt;bcolor&gt;FF000000&lt;/bcolor&gt;&#10;  &lt;transparent&gt;True&lt;/transparent&gt;&#10;  &lt;resolution&gt;1800&lt;/resolution&gt;&#10;  &lt;imageh&gt;281&lt;/imageh&gt;&#10;  &lt;imagew&gt;1060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227" y="1363956"/>
            <a:ext cx="1639614" cy="43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2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58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Channel Dependence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28" y="1795650"/>
            <a:ext cx="2699706" cy="189978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503" y="1795650"/>
            <a:ext cx="2699706" cy="189978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379" y="1795650"/>
            <a:ext cx="2699706" cy="1899787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,bm}&#10;\pagestyle{empty}&#10;&lt;/preamble&gt;&#10;  &lt;body&gt;\begin{align*} &#10;r^4 \langle T_{00}(r) \rangle&#10;\end{align*}&lt;/body&gt;&#10;  &lt;fcolor&gt;FFFFFFFF&lt;/fcolor&gt;&#10;  &lt;bcolor&gt;FF000000&lt;/bcolor&gt;&#10;  &lt;transparent&gt;True&lt;/transparent&gt;&#10;  &lt;resolution&gt;1800&lt;/resolution&gt;&#10;  &lt;imageh&gt;281&lt;/imageh&gt;&#10;  &lt;imagew&gt;1060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47" y="1363737"/>
            <a:ext cx="1366524" cy="362258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,bm}&#10;\pagestyle{empty}&#10;&lt;/preamble&gt;&#10;  &lt;body&gt;\begin{align*} &#10;r^4 \langle T_{\theta\theta}(r) \rangle&#10;\end{align*}&lt;/body&gt;&#10;  &lt;fcolor&gt;FFFFFFFF&lt;/fcolor&gt;&#10;  &lt;bcolor&gt;FF000000&lt;/bcolor&gt;&#10;  &lt;transparent&gt;True&lt;/transparent&gt;&#10;  &lt;resolution&gt;1800&lt;/resolution&gt;&#10;  &lt;imageh&gt;281&lt;/imageh&gt;&#10;  &lt;imagew&gt;1062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680" y="1362118"/>
            <a:ext cx="1369103" cy="362258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,bm}&#10;\pagestyle{empty}&#10;&lt;/preamble&gt;&#10;  &lt;body&gt;\begin{align*} &#10;-r^4 \langle T_{rr}(r) \rangle&#10;\end{align*}&lt;/body&gt;&#10;  &lt;fcolor&gt;FFFFFFFF&lt;/fcolor&gt;&#10;  &lt;bcolor&gt;FF000000&lt;/bcolor&gt;&#10;  &lt;transparent&gt;True&lt;/transparent&gt;&#10;  &lt;resolution&gt;1800&lt;/resolution&gt;&#10;  &lt;imageh&gt;281&lt;/imageh&gt;&#10;  &lt;imagew&gt;123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001" y="1362118"/>
            <a:ext cx="1595997" cy="362258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628" y="4553081"/>
            <a:ext cx="2700215" cy="1908704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}&#10;\pagestyle{empty}&#10;&lt;/preamble&gt;&#10;  &lt;body&gt;\begin{align*} &#10;r^4\Delta(r) = -r^4 \langle T_{\mu\mu} \rangle&#10;\end{align*}&lt;/body&gt;&#10;  &lt;fcolor&gt;FFFFFFFF&lt;/fcolor&gt;&#10;  &lt;bcolor&gt;FF000000&lt;/bcolor&gt;&#10;  &lt;transparent&gt;True&lt;/transparent&gt;&#10;  &lt;resolution&gt;1800&lt;/resolution&gt;&#10;  &lt;imageh&gt;292&lt;/imageh&gt;&#10;  &lt;imagew&gt;2068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24" y="4078112"/>
            <a:ext cx="2345138" cy="331131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3710939" y="4767492"/>
            <a:ext cx="4945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Separation b/w channels becomes </a:t>
            </a:r>
            <a:r>
              <a:rPr lang="en-US" altLang="ja-JP" sz="2400" dirty="0"/>
              <a:t>clearer for smaller </a:t>
            </a:r>
            <a:r>
              <a:rPr lang="en-US" altLang="ja-JP" sz="2400" i="1" dirty="0"/>
              <a:t>T</a:t>
            </a:r>
            <a:endParaRPr kumimoji="1" lang="ja-JP" altLang="en-US" sz="2400" i="1" dirty="0"/>
          </a:p>
        </p:txBody>
      </p:sp>
      <p:sp>
        <p:nvSpPr>
          <p:cNvPr id="14" name="正方形/長方形 13"/>
          <p:cNvSpPr/>
          <p:nvPr/>
        </p:nvSpPr>
        <p:spPr>
          <a:xfrm>
            <a:off x="5635897" y="6380797"/>
            <a:ext cx="3508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/>
              <a:t>FlowQCD</a:t>
            </a:r>
            <a:r>
              <a:rPr lang="en-US" altLang="ja-JP" dirty="0"/>
              <a:t>, PRD </a:t>
            </a:r>
            <a:r>
              <a:rPr lang="en-US" altLang="ja-JP" b="1" dirty="0"/>
              <a:t>102</a:t>
            </a:r>
            <a:r>
              <a:rPr lang="en-US" altLang="ja-JP" dirty="0"/>
              <a:t>, 114522 (2020)</a:t>
            </a:r>
          </a:p>
        </p:txBody>
      </p:sp>
    </p:spTree>
    <p:extLst>
      <p:ext uri="{BB962C8B-B14F-4D97-AF65-F5344CB8AC3E}">
        <p14:creationId xmlns:p14="http://schemas.microsoft.com/office/powerpoint/2010/main" val="771972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Running Coupling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229" y="1453315"/>
            <a:ext cx="4101975" cy="3160133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,bm}&#10;\pagestyle{empty}&#10;&lt;/preamble&gt;&#10;  &lt;body&gt;\begin{align*} &#10; \left|\frac{\langle T_{\mu\mu} \rangle}{ \langle {\cal T}_{44,rr,\theta\theta}(r) \rangle}\right|&#10; = \frac{11}{2\pi} \alpha_s + \mathcal{O}(g^3),&#10;\end{align*}&lt;/body&gt;&#10;  &lt;fcolor&gt;FFFFFFFF&lt;/fcolor&gt;&#10;  &lt;bcolor&gt;FF000000&lt;/bcolor&gt;&#10;  &lt;transparent&gt;True&lt;/transparent&gt;&#10;  &lt;resolution&gt;1800&lt;/resolution&gt;&#10;  &lt;imageh&gt;609&lt;/imageh&gt;&#10;  &lt;imagew&gt;3473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2253174"/>
            <a:ext cx="3675592" cy="64452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314" y="4773797"/>
            <a:ext cx="2788860" cy="1963747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43831" y="2998040"/>
            <a:ext cx="3845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by the formula </a:t>
            </a:r>
            <a:r>
              <a:rPr lang="en-US" altLang="ja-JP" sz="2400" dirty="0"/>
              <a:t>at the leading-order perturbation theory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c</a:t>
            </a:r>
            <a:r>
              <a:rPr kumimoji="1" lang="en-US" altLang="ja-JP" sz="2400" dirty="0"/>
              <a:t>hannel dependent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225053" y="5340171"/>
                <a:ext cx="4523521" cy="864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Consistent with the estimate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Q</m:t>
                    </m:r>
                    <m:acc>
                      <m:accPr>
                        <m:chr m:val="̅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acc>
                  </m:oMath>
                </a14:m>
                <a:r>
                  <a:rPr kumimoji="1" lang="en-US" altLang="ja-JP" sz="2400" dirty="0"/>
                  <a:t> potential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3" y="5340171"/>
                <a:ext cx="4523521" cy="864147"/>
              </a:xfrm>
              <a:prstGeom prst="rect">
                <a:avLst/>
              </a:prstGeom>
              <a:blipFill>
                <a:blip r:embed="rId6"/>
                <a:stretch>
                  <a:fillRect l="-1887" t="-5634" b="-112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/>
          <p:cNvSpPr txBox="1"/>
          <p:nvPr/>
        </p:nvSpPr>
        <p:spPr>
          <a:xfrm>
            <a:off x="1097864" y="6192284"/>
            <a:ext cx="3056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/>
              <a:t>Kaczmarek</a:t>
            </a:r>
            <a:r>
              <a:rPr kumimoji="1" lang="en-US" altLang="ja-JP" sz="1600" dirty="0"/>
              <a:t>, </a:t>
            </a:r>
            <a:r>
              <a:rPr kumimoji="1" lang="en-US" altLang="ja-JP" sz="1600" dirty="0" err="1"/>
              <a:t>Karsch</a:t>
            </a:r>
            <a:r>
              <a:rPr kumimoji="1" lang="en-US" altLang="ja-JP" sz="1600" dirty="0"/>
              <a:t>, </a:t>
            </a:r>
            <a:r>
              <a:rPr kumimoji="1" lang="en-US" altLang="ja-JP" sz="1600" dirty="0" err="1"/>
              <a:t>Zantow</a:t>
            </a:r>
            <a:r>
              <a:rPr lang="en-US" altLang="ja-JP" sz="1600" dirty="0"/>
              <a:t>, 2004</a:t>
            </a:r>
            <a:endParaRPr kumimoji="1" lang="ja-JP" altLang="en-US" sz="1600" dirty="0"/>
          </a:p>
        </p:txBody>
      </p:sp>
      <p:sp>
        <p:nvSpPr>
          <p:cNvPr id="15" name="下矢印 14"/>
          <p:cNvSpPr/>
          <p:nvPr/>
        </p:nvSpPr>
        <p:spPr>
          <a:xfrm>
            <a:off x="1388144" y="4646412"/>
            <a:ext cx="1765738" cy="64323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 rot="16200000">
            <a:off x="4853738" y="5450627"/>
            <a:ext cx="637978" cy="64323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7258444" y="4843166"/>
            <a:ext cx="369035" cy="1645920"/>
          </a:xfrm>
          <a:prstGeom prst="rect">
            <a:avLst/>
          </a:prstGeom>
          <a:solidFill>
            <a:srgbClr val="0070C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,bm}&#10;\pagestyle{empty}&#10;&lt;/preamble&gt;&#10;  &lt;body&gt;\begin{align*} &#10;\alpha_s&#10;\end{align*}&lt;/body&gt;&#10;  &lt;fcolor&gt;FF000000&lt;/fcolor&gt;&#10;  &lt;bcolor&gt;FF000000&lt;/bcolor&gt;&#10;  &lt;transparent&gt;True&lt;/transparent&gt;&#10;  &lt;resolution&gt;1800&lt;/resolution&gt;&#10;  &lt;imageh&gt;148&lt;/imageh&gt;&#10;  &lt;imagew&gt;229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614" y="2700561"/>
            <a:ext cx="514972" cy="332820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59</a:t>
            </a:fld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362400" y="1499279"/>
                <a:ext cx="4276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800" b="1" dirty="0"/>
                  <a:t>Estimate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00" y="1499279"/>
                <a:ext cx="4276827" cy="523220"/>
              </a:xfrm>
              <a:prstGeom prst="rect">
                <a:avLst/>
              </a:prstGeom>
              <a:blipFill>
                <a:blip r:embed="rId8"/>
                <a:stretch>
                  <a:fillRect l="-2422" t="-11628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560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782291" y="5157186"/>
            <a:ext cx="3136565" cy="1489166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6563921" y="4422406"/>
            <a:ext cx="487680" cy="434949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Stress </a:t>
            </a:r>
            <a:r>
              <a:rPr kumimoji="1" lang="en-US" altLang="ja-JP" sz="3600" dirty="0"/>
              <a:t>= Force per </a:t>
            </a:r>
            <a:r>
              <a:rPr lang="en-US" altLang="ja-JP" sz="3600" dirty="0"/>
              <a:t>U</a:t>
            </a:r>
            <a:r>
              <a:rPr kumimoji="1" lang="en-US" altLang="ja-JP" sz="3600" dirty="0"/>
              <a:t>nit Area</a:t>
            </a:r>
            <a:endParaRPr kumimoji="1" lang="ja-JP" altLang="en-US" sz="3600" dirty="0"/>
          </a:p>
        </p:txBody>
      </p:sp>
      <p:sp>
        <p:nvSpPr>
          <p:cNvPr id="34" name="角丸四角形吹き出し 33"/>
          <p:cNvSpPr/>
          <p:nvPr/>
        </p:nvSpPr>
        <p:spPr>
          <a:xfrm>
            <a:off x="4671811" y="5157186"/>
            <a:ext cx="2952206" cy="1489166"/>
          </a:xfrm>
          <a:prstGeom prst="wedgeRoundRectCallout">
            <a:avLst>
              <a:gd name="adj1" fmla="val 22393"/>
              <a:gd name="adj2" fmla="val -73127"/>
              <a:gd name="adj3" fmla="val 16667"/>
            </a:avLst>
          </a:prstGeom>
          <a:solidFill>
            <a:schemeClr val="accent1">
              <a:lumMod val="50000"/>
              <a:alpha val="70000"/>
            </a:schemeClr>
          </a:solidFill>
          <a:ln w="28575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260788" y="1447714"/>
            <a:ext cx="1614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Pressure</a:t>
            </a:r>
            <a:endParaRPr lang="ja-JP" altLang="en-US" sz="32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609599" y="1935236"/>
            <a:ext cx="2917372" cy="2358090"/>
          </a:xfrm>
          <a:prstGeom prst="roundRect">
            <a:avLst/>
          </a:prstGeom>
          <a:solidFill>
            <a:srgbClr val="B3D9FF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B3D9FF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105862" y="1526611"/>
            <a:ext cx="4374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Generally, F and n are not parallel</a:t>
            </a:r>
            <a:endParaRPr lang="ja-JP" altLang="en-US" sz="24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vec{P} = P \vec{n}&#10;\end{align*}&lt;/body&gt;&#10;  &lt;fcolor&gt;FFFFFFFF&lt;/fcolor&gt;&#10;  &lt;bcolor&gt;FFFFFFFF&lt;/bcolor&gt;&#10;  &lt;transparent&gt;True&lt;/transparent&gt;&#10;  &lt;resolution&gt;1800&lt;/resolution&gt;&#10;  &lt;imageh&gt;243&lt;/imageh&gt;&#10;  &lt;imagew&gt;86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49" y="4356163"/>
            <a:ext cx="1513355" cy="427611"/>
          </a:xfrm>
          <a:prstGeom prst="rect">
            <a:avLst/>
          </a:prstGeom>
        </p:spPr>
      </p:pic>
      <p:sp>
        <p:nvSpPr>
          <p:cNvPr id="42" name="テキスト ボックス 41"/>
          <p:cNvSpPr txBox="1"/>
          <p:nvPr/>
        </p:nvSpPr>
        <p:spPr>
          <a:xfrm>
            <a:off x="5046841" y="5208717"/>
            <a:ext cx="2097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Stress Tensor</a:t>
            </a:r>
            <a:endParaRPr lang="ja-JP" altLang="en-US" sz="28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grpSp>
        <p:nvGrpSpPr>
          <p:cNvPr id="43" name="グループ化 42"/>
          <p:cNvGrpSpPr/>
          <p:nvPr/>
        </p:nvGrpSpPr>
        <p:grpSpPr>
          <a:xfrm rot="21073470">
            <a:off x="1624976" y="2630642"/>
            <a:ext cx="566184" cy="1115577"/>
            <a:chOff x="1968136" y="2891246"/>
            <a:chExt cx="566184" cy="1115577"/>
          </a:xfrm>
        </p:grpSpPr>
        <p:sp>
          <p:nvSpPr>
            <p:cNvPr id="44" name="平行四辺形 43"/>
            <p:cNvSpPr/>
            <p:nvPr/>
          </p:nvSpPr>
          <p:spPr>
            <a:xfrm rot="16200000" flipH="1">
              <a:off x="1521888" y="3337494"/>
              <a:ext cx="1115577" cy="223081"/>
            </a:xfrm>
            <a:prstGeom prst="parallelogram">
              <a:avLst>
                <a:gd name="adj" fmla="val 36299"/>
              </a:avLst>
            </a:prstGeom>
            <a:solidFill>
              <a:srgbClr val="FF0000">
                <a:alpha val="20000"/>
              </a:srgbClr>
            </a:solidFill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45" name="右矢印 44"/>
            <p:cNvSpPr/>
            <p:nvPr/>
          </p:nvSpPr>
          <p:spPr>
            <a:xfrm>
              <a:off x="2081474" y="3317718"/>
              <a:ext cx="452846" cy="264645"/>
            </a:xfrm>
            <a:prstGeom prst="rightArrow">
              <a:avLst/>
            </a:prstGeom>
            <a:solidFill>
              <a:srgbClr val="AD0101"/>
            </a:solidFill>
            <a:ln w="127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  <p:pic>
        <p:nvPicPr>
          <p:cNvPr id="46" name="図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9" t="27094" r="35633" b="29743"/>
          <a:stretch/>
        </p:blipFill>
        <p:spPr>
          <a:xfrm>
            <a:off x="4178160" y="2117260"/>
            <a:ext cx="1959429" cy="1915887"/>
          </a:xfrm>
          <a:prstGeom prst="rect">
            <a:avLst/>
          </a:prstGeom>
        </p:spPr>
      </p:pic>
      <p:sp>
        <p:nvSpPr>
          <p:cNvPr id="47" name="平行四辺形 46"/>
          <p:cNvSpPr/>
          <p:nvPr/>
        </p:nvSpPr>
        <p:spPr>
          <a:xfrm rot="16200000" flipH="1" flipV="1">
            <a:off x="5052107" y="3221368"/>
            <a:ext cx="654735" cy="277082"/>
          </a:xfrm>
          <a:prstGeom prst="parallelogram">
            <a:avLst>
              <a:gd name="adj" fmla="val 36299"/>
            </a:avLst>
          </a:prstGeom>
          <a:solidFill>
            <a:srgbClr val="FF0000">
              <a:alpha val="2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8" name="Rectangle 2"/>
          <p:cNvSpPr>
            <a:spLocks noChangeArrowheads="1"/>
          </p:cNvSpPr>
          <p:nvPr/>
        </p:nvSpPr>
        <p:spPr bwMode="auto">
          <a:xfrm>
            <a:off x="6913481" y="2113527"/>
            <a:ext cx="1534839" cy="1885332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100000">
                <a:srgbClr val="33CCCC">
                  <a:gamma/>
                  <a:tint val="93725"/>
                  <a:invGamma/>
                  <a:alpha val="72000"/>
                </a:srgb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6840456" y="2113527"/>
            <a:ext cx="73025" cy="1885332"/>
          </a:xfrm>
          <a:prstGeom prst="rect">
            <a:avLst/>
          </a:prstGeom>
          <a:solidFill>
            <a:srgbClr val="9933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8448320" y="2113527"/>
            <a:ext cx="71438" cy="1885332"/>
          </a:xfrm>
          <a:prstGeom prst="rect">
            <a:avLst/>
          </a:prstGeom>
          <a:solidFill>
            <a:srgbClr val="9933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6518036" y="2116294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v</a:t>
            </a:r>
          </a:p>
        </p:txBody>
      </p:sp>
      <p:sp>
        <p:nvSpPr>
          <p:cNvPr id="52" name="Line 8"/>
          <p:cNvSpPr>
            <a:spLocks noChangeShapeType="1"/>
          </p:cNvSpPr>
          <p:nvPr/>
        </p:nvSpPr>
        <p:spPr bwMode="auto">
          <a:xfrm flipV="1">
            <a:off x="8496738" y="2354828"/>
            <a:ext cx="15875" cy="76676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oval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8527638" y="2656551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srgbClr val="FF0000"/>
                </a:solidFill>
                <a:latin typeface="Calibri" panose="020F0502020204030204"/>
                <a:ea typeface="メイリオ" panose="020B0604030504040204" pitchFamily="50" charset="-128"/>
              </a:rPr>
              <a:t>F</a:t>
            </a:r>
          </a:p>
        </p:txBody>
      </p:sp>
      <p:sp>
        <p:nvSpPr>
          <p:cNvPr id="54" name="Line 25"/>
          <p:cNvSpPr>
            <a:spLocks noChangeShapeType="1"/>
          </p:cNvSpPr>
          <p:nvPr/>
        </p:nvSpPr>
        <p:spPr bwMode="auto">
          <a:xfrm flipV="1">
            <a:off x="7193719" y="2499290"/>
            <a:ext cx="0" cy="1296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5" name="Line 26"/>
          <p:cNvSpPr>
            <a:spLocks noChangeShapeType="1"/>
          </p:cNvSpPr>
          <p:nvPr/>
        </p:nvSpPr>
        <p:spPr bwMode="auto">
          <a:xfrm flipV="1">
            <a:off x="7409619" y="2715190"/>
            <a:ext cx="0" cy="10810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6" name="Line 27"/>
          <p:cNvSpPr>
            <a:spLocks noChangeShapeType="1"/>
          </p:cNvSpPr>
          <p:nvPr/>
        </p:nvSpPr>
        <p:spPr bwMode="auto">
          <a:xfrm flipV="1">
            <a:off x="7625519" y="2931090"/>
            <a:ext cx="0" cy="86518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7" name="Line 28"/>
          <p:cNvSpPr>
            <a:spLocks noChangeShapeType="1"/>
          </p:cNvSpPr>
          <p:nvPr/>
        </p:nvSpPr>
        <p:spPr bwMode="auto">
          <a:xfrm flipV="1">
            <a:off x="7841419" y="3121590"/>
            <a:ext cx="0" cy="67468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8" name="Line 29"/>
          <p:cNvSpPr>
            <a:spLocks noChangeShapeType="1"/>
          </p:cNvSpPr>
          <p:nvPr/>
        </p:nvSpPr>
        <p:spPr bwMode="auto">
          <a:xfrm flipH="1" flipV="1">
            <a:off x="8057319" y="3337490"/>
            <a:ext cx="1588" cy="4587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9" name="Line 30"/>
          <p:cNvSpPr>
            <a:spLocks noChangeShapeType="1"/>
          </p:cNvSpPr>
          <p:nvPr/>
        </p:nvSpPr>
        <p:spPr bwMode="auto">
          <a:xfrm flipV="1">
            <a:off x="8274806" y="3580377"/>
            <a:ext cx="0" cy="2159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60" name="AutoShape 67"/>
          <p:cNvSpPr>
            <a:spLocks noChangeArrowheads="1"/>
          </p:cNvSpPr>
          <p:nvPr/>
        </p:nvSpPr>
        <p:spPr bwMode="auto">
          <a:xfrm rot="16200000">
            <a:off x="6275285" y="2810418"/>
            <a:ext cx="865188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rgbClr val="666699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61" name="平行四辺形 60"/>
          <p:cNvSpPr/>
          <p:nvPr/>
        </p:nvSpPr>
        <p:spPr>
          <a:xfrm rot="16200000" flipH="1">
            <a:off x="7262271" y="3154387"/>
            <a:ext cx="843336" cy="191293"/>
          </a:xfrm>
          <a:prstGeom prst="parallelogram">
            <a:avLst>
              <a:gd name="adj" fmla="val 36299"/>
            </a:avLst>
          </a:prstGeom>
          <a:solidFill>
            <a:srgbClr val="FF0000">
              <a:alpha val="2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2" name="TexTeXPicture" descr="&lt;?xml version=&quot;1.0&quot; encoding=&quot;utf-16&quot;?&gt;&#10;&lt;TeXTeX&gt;&#10;  &lt;preamble&gt;\documentclass{jarticle}&#10;\usepackage{amsmath}&#10;\pagestyle{empty}&lt;/preamble&gt;&#10;  &lt;body&gt;\begin{align*} &#10;\vec{P}=\frac{\vec{F}}S&#10;\end{align*}&lt;/body&gt;&#10;  &lt;fcolor&gt;FFFF0000&lt;/fcolor&gt;&#10;  &lt;bcolor&gt;FFFFFFFF&lt;/bcolor&gt;&#10;  &lt;transparent&gt;True&lt;/transparent&gt;&#10;  &lt;resolution&gt;1800&lt;/resolution&gt;&#10;  &lt;imageh&gt;584&lt;/imageh&gt;&#10;  &lt;imagew&gt;743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44" y="2257589"/>
            <a:ext cx="1038765" cy="816473"/>
          </a:xfrm>
          <a:prstGeom prst="rect">
            <a:avLst/>
          </a:prstGeom>
        </p:spPr>
      </p:pic>
      <p:sp>
        <p:nvSpPr>
          <p:cNvPr id="63" name="テキスト ボックス 62"/>
          <p:cNvSpPr txBox="1"/>
          <p:nvPr/>
        </p:nvSpPr>
        <p:spPr>
          <a:xfrm>
            <a:off x="1324304" y="31643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65" name="TexTeXPicture" descr="&lt;?xml version=&quot;1.0&quot; encoding=&quot;utf-16&quot;?&gt;&#10;&lt;TeXTeX&gt;&#10;  &lt;preamble&gt;\documentclass{jarticle}&#10;\usepackage{amsmath}&#10;\pagestyle{empty}&lt;/preamble&gt;&#10;  &lt;body&gt;\begin{align*} &#10;\frac{F_i}S &#10;= \sigma_{ij} n_j&#10;\end{align*}&lt;/body&gt;&#10;  &lt;fcolor&gt;FFFFFFFF&lt;/fcolor&gt;&#10;  &lt;bcolor&gt;FF000000&lt;/bcolor&gt;&#10;  &lt;transparent&gt;True&lt;/transparent&gt;&#10;  &lt;resolution&gt;1800&lt;/resolution&gt;&#10;  &lt;imageh&gt;511&lt;/imageh&gt;&#10;  &lt;imagew&gt;1148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732" y="4162131"/>
            <a:ext cx="1832479" cy="815676"/>
          </a:xfrm>
          <a:prstGeom prst="rect">
            <a:avLst/>
          </a:prstGeom>
        </p:spPr>
      </p:pic>
      <p:sp>
        <p:nvSpPr>
          <p:cNvPr id="66" name="テキスト ボックス 65"/>
          <p:cNvSpPr txBox="1"/>
          <p:nvPr/>
        </p:nvSpPr>
        <p:spPr>
          <a:xfrm>
            <a:off x="5530262" y="31643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7736281" y="277157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sigma_{ij} = - T_{ij}&#10;\end{align*}&lt;/body&gt;&#10;  &lt;fcolor&gt;FFFFFFFF&lt;/fcolor&gt;&#10;  &lt;bcolor&gt;FF000000&lt;/bcolor&gt;&#10;  &lt;transparent&gt;True&lt;/transparent&gt;&#10;  &lt;resolution&gt;1800&lt;/resolution&gt;&#10;  &lt;imageh&gt;242&lt;/imageh&gt;&#10;  &lt;imagew&gt;1125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260" y="5908701"/>
            <a:ext cx="1795766" cy="38628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00615" y="5248550"/>
            <a:ext cx="2608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In thermal medium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ij} = P \delta_{ij}&#10;\end{align*}&lt;/body&gt;&#10;  &lt;fcolor&gt;FFFFFFFF&lt;/fcolor&gt;&#10;  &lt;bcolor&gt;FFFFFFFF&lt;/bcolor&gt;&#10;  &lt;transparent&gt;True&lt;/transparent&gt;&#10;  &lt;resolution&gt;1800&lt;/resolution&gt;&#10;  &lt;imageh&gt;251&lt;/imageh&gt;&#10;  &lt;imagew&gt;1098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63" y="5864524"/>
            <a:ext cx="2166910" cy="49535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788134" y="6005931"/>
            <a:ext cx="973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Landau</a:t>
            </a:r>
          </a:p>
          <a:p>
            <a:r>
              <a:rPr lang="en-US" altLang="ja-JP" sz="2000" dirty="0" err="1"/>
              <a:t>Lifshitz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3666583" y="3226248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2060"/>
                </a:solidFill>
              </a:rPr>
              <a:t>elastic body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29596" y="211352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fluid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98579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5953327" y="-413862"/>
            <a:ext cx="3083669" cy="6784923"/>
            <a:chOff x="4766553" y="-16333"/>
            <a:chExt cx="3062870" cy="6739158"/>
          </a:xfrm>
          <a:scene3d>
            <a:camera prst="perspectiveHeroicExtremeRightFacing" fov="7200000">
              <a:rot lat="21179998" lon="600000" rev="21299999"/>
            </a:camera>
            <a:lightRig rig="chilly" dir="t"/>
          </a:scene3d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2"/>
            <a:srcRect b="50231"/>
            <a:stretch/>
          </p:blipFill>
          <p:spPr>
            <a:xfrm>
              <a:off x="4766553" y="2316812"/>
              <a:ext cx="3062870" cy="2075168"/>
            </a:xfrm>
            <a:prstGeom prst="rect">
              <a:avLst/>
            </a:prstGeom>
            <a:sp3d prstMaterial="translucentPowder"/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6553" y="4459182"/>
              <a:ext cx="3062870" cy="2263643"/>
            </a:xfrm>
            <a:prstGeom prst="rect">
              <a:avLst/>
            </a:prstGeom>
            <a:sp3d prstMaterial="translucentPowder"/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6553" y="-16333"/>
              <a:ext cx="3062870" cy="2295884"/>
            </a:xfrm>
            <a:prstGeom prst="rect">
              <a:avLst/>
            </a:prstGeom>
            <a:sp3d prstMaterial="translucentPowder"/>
          </p:spPr>
        </p:pic>
      </p:grpSp>
      <p:sp>
        <p:nvSpPr>
          <p:cNvPr id="3" name="角丸四角形 2"/>
          <p:cNvSpPr/>
          <p:nvPr/>
        </p:nvSpPr>
        <p:spPr>
          <a:xfrm>
            <a:off x="473567" y="4405870"/>
            <a:ext cx="8098972" cy="1057084"/>
          </a:xfrm>
          <a:prstGeom prst="roundRect">
            <a:avLst/>
          </a:prstGeom>
          <a:solidFill>
            <a:schemeClr val="tx1">
              <a:alpha val="9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8650" y="1451016"/>
            <a:ext cx="7759336" cy="4201150"/>
          </a:xfrm>
          <a:prstGeom prst="rect">
            <a:avLst/>
          </a:prstGeom>
          <a:noFill/>
          <a:effectLst>
            <a:glow rad="101600">
              <a:srgbClr val="11455D"/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1. </a:t>
            </a:r>
            <a:r>
              <a:rPr kumimoji="1" lang="en-US" altLang="ja-JP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SF</a:t>
            </a:r>
            <a:r>
              <a:rPr kumimoji="1" lang="en-US" altLang="ja-JP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t</a:t>
            </a:r>
            <a:r>
              <a:rPr kumimoji="1" lang="en-US" altLang="ja-JP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X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: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EMT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through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Gradient </a:t>
            </a:r>
            <a:r>
              <a:rPr lang="en-US" altLang="ja-JP" sz="3200" dirty="0"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latin typeface="Corbel" panose="020B0503020204020204"/>
                <a:ea typeface="HGｺﾞｼｯｸM" panose="020B0609000000000000" pitchFamily="49" charset="-128"/>
              </a:rPr>
              <a:t>F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low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124963"/>
                </a:glow>
              </a:effectLst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124963"/>
                </a:glow>
              </a:effectLst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latin typeface="Corbel" panose="020B0503020204020204"/>
                <a:ea typeface="HGｺﾞｼｯｸM" panose="020B0609000000000000" pitchFamily="49" charset="-128"/>
              </a:rPr>
              <a:t>2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.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Casimir Effect &amp; Pressure Anisotropy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MK,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Horowitz, Kolbe, PR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D99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094507 (2019)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dirty="0" err="1"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latin typeface="Corbel" panose="020B0503020204020204"/>
                <a:ea typeface="HGｺﾞｼｯｸM" panose="020B0609000000000000" pitchFamily="49" charset="-128"/>
              </a:rPr>
              <a:t>Suenaga</a:t>
            </a:r>
            <a:r>
              <a:rPr lang="en-US" altLang="ja-JP" sz="1400" dirty="0"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latin typeface="Corbel" panose="020B0503020204020204"/>
                <a:ea typeface="HGｺﾞｼｯｸM" panose="020B0609000000000000" pitchFamily="49" charset="-128"/>
              </a:rPr>
              <a:t>, MK, 2210.09363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124963"/>
                </a:glow>
              </a:effectLst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latin typeface="Corbel" panose="020B0503020204020204"/>
                <a:ea typeface="HGｺﾞｼｯｸM" panose="020B0609000000000000" pitchFamily="49" charset="-128"/>
              </a:rPr>
              <a:t>3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. Static-Quark Systems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124963"/>
                </a:glow>
              </a:effectLst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FlowQCD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PL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B789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210 (2019)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Yanagihara, MK, PTEP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2019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093B02 (2019)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FlowQCD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PRD102, 114522 (2020)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latin typeface="Corbel" panose="020B0503020204020204"/>
                <a:ea typeface="HGｺﾞｼｯｸM" panose="020B0609000000000000" pitchFamily="49" charset="-128"/>
              </a:rPr>
              <a:t>4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. Model Calculations of EMT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124963"/>
                </a:glow>
              </a:effectLst>
              <a:uLnTx/>
              <a:uFillTx/>
              <a:latin typeface="Arial" panose="020B0604020202020204" pitchFamily="34" charset="0"/>
              <a:ea typeface="HGｺﾞｼｯｸM" panose="020B0609000000000000" pitchFamily="49" charset="-128"/>
              <a:cs typeface="Arial" panose="020B0604020202020204" pitchFamily="34" charset="0"/>
            </a:endParaRPr>
          </a:p>
          <a:p>
            <a:pPr algn="r"/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Yanagihara, MK, PTEP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2019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093B02 (2019)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124963"/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Ito, MK, to appear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124963"/>
                </a:glow>
              </a:effectLst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6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1" lang="ja-JP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8060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6">
            <a:extLst>
              <a:ext uri="{FF2B5EF4-FFF2-40B4-BE49-F238E27FC236}">
                <a16:creationId xmlns:a16="http://schemas.microsoft.com/office/drawing/2014/main" id="{08BB0955-6426-4022-AC78-BA9B6C758886}"/>
              </a:ext>
            </a:extLst>
          </p:cNvPr>
          <p:cNvSpPr/>
          <p:nvPr/>
        </p:nvSpPr>
        <p:spPr>
          <a:xfrm>
            <a:off x="446364" y="1465096"/>
            <a:ext cx="3842084" cy="186173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3B3A2C2-0567-49AC-B349-566AAED4C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EMT Distr. in Simple Systems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C88F7A-D990-491F-B18A-DFB2B3E1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61</a:t>
            </a:fld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3F4481F-75FE-4650-9687-5AEE7B466F8C}"/>
                  </a:ext>
                </a:extLst>
              </p:cNvPr>
              <p:cNvSpPr txBox="1"/>
              <p:nvPr/>
            </p:nvSpPr>
            <p:spPr>
              <a:xfrm>
                <a:off x="774708" y="1695609"/>
                <a:ext cx="28234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Theory in 1+1d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3F4481F-75FE-4650-9687-5AEE7B466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08" y="1695609"/>
                <a:ext cx="2823402" cy="523220"/>
              </a:xfrm>
              <a:prstGeom prst="rect">
                <a:avLst/>
              </a:prstGeom>
              <a:blipFill>
                <a:blip r:embed="rId2"/>
                <a:stretch>
                  <a:fillRect t="-10465" r="-3456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F74B800-D181-4962-B6F6-FDB252295107}"/>
              </a:ext>
            </a:extLst>
          </p:cNvPr>
          <p:cNvSpPr txBox="1"/>
          <p:nvPr/>
        </p:nvSpPr>
        <p:spPr>
          <a:xfrm>
            <a:off x="4475747" y="1804030"/>
            <a:ext cx="2310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b="1" dirty="0"/>
              <a:t>Soliton (kink)</a:t>
            </a:r>
            <a:endParaRPr kumimoji="1" lang="ja-JP" altLang="en-US" sz="2400" b="1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,bm}&#10;\pagestyle{empty}&#10;&lt;/preamble&gt;&#10;  &lt;body&gt;\begin{align*} &#10;{\cal L} = \frac12 (\partial_\mu \phi)^2 - \frac\lambda4\Big(\phi^2 - \frac{m^2}\lambda \Big)^2&#10;\end{align*}&lt;/body&gt;&#10;  &lt;fcolor&gt;FFFFFFFF&lt;/fcolor&gt;&#10;  &lt;bcolor&gt;FF000000&lt;/bcolor&gt;&#10;  &lt;transparent&gt;True&lt;/transparent&gt;&#10;  &lt;resolution&gt;1800&lt;/resolution&gt;&#10;  &lt;imageh&gt;546&lt;/imageh&gt;&#10;  &lt;imagew&gt;3249&lt;/imagew&gt;&#10;  &lt;scale&gt;50&lt;/scale&gt;&#10;  &lt;cursor&gt;72&lt;/cursor&gt;&#10;&lt;/TeXTeX&gt;">
            <a:extLst>
              <a:ext uri="{FF2B5EF4-FFF2-40B4-BE49-F238E27FC236}">
                <a16:creationId xmlns:a16="http://schemas.microsoft.com/office/drawing/2014/main" id="{26D3B51E-2FA0-444B-9EE3-7679833E9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79" y="2377091"/>
            <a:ext cx="3438525" cy="577850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,bm}&#10;\pagestyle{empty}&#10;&lt;/preamble&gt;&#10;  &lt;body&gt;\begin{align*} &#10;\phi(x) = \frac{m}{\sqrt{\lambda}} \tanh \frac{mx}{\sqrt2}&#10;\end{align*}&lt;/body&gt;&#10;  &lt;fcolor&gt;FFFFFFFF&lt;/fcolor&gt;&#10;  &lt;bcolor&gt;FF000000&lt;/bcolor&gt;&#10;  &lt;transparent&gt;True&lt;/transparent&gt;&#10;  &lt;resolution&gt;1800&lt;/resolution&gt;&#10;  &lt;imageh&gt;509&lt;/imageh&gt;&#10;  &lt;imagew&gt;2191&lt;/imagew&gt;&#10;  &lt;scale&gt;50&lt;/scale&gt;&#10;  &lt;cursor&gt;74&lt;/cursor&gt;&#10;&lt;/TeXTeX&gt;">
            <a:extLst>
              <a:ext uri="{FF2B5EF4-FFF2-40B4-BE49-F238E27FC236}">
                <a16:creationId xmlns:a16="http://schemas.microsoft.com/office/drawing/2014/main" id="{06EFD951-046A-4DE5-9727-8B1F69D417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440" y="2562111"/>
            <a:ext cx="2318808" cy="538692"/>
          </a:xfrm>
          <a:prstGeom prst="rect">
            <a:avLst/>
          </a:prstGeom>
        </p:spPr>
      </p:pic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CA980865-03CA-4759-968A-0615199825A4}"/>
              </a:ext>
            </a:extLst>
          </p:cNvPr>
          <p:cNvCxnSpPr>
            <a:cxnSpLocks/>
          </p:cNvCxnSpPr>
          <p:nvPr/>
        </p:nvCxnSpPr>
        <p:spPr>
          <a:xfrm>
            <a:off x="7157240" y="2842635"/>
            <a:ext cx="170185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3979D1A6-9E5F-47AF-B6EB-114BF93E9C73}"/>
              </a:ext>
            </a:extLst>
          </p:cNvPr>
          <p:cNvSpPr/>
          <p:nvPr/>
        </p:nvSpPr>
        <p:spPr>
          <a:xfrm>
            <a:off x="7157240" y="2377413"/>
            <a:ext cx="1701856" cy="944550"/>
          </a:xfrm>
          <a:custGeom>
            <a:avLst/>
            <a:gdLst>
              <a:gd name="connsiteX0" fmla="*/ 0 w 2454442"/>
              <a:gd name="connsiteY0" fmla="*/ 1018674 h 1018674"/>
              <a:gd name="connsiteX1" fmla="*/ 866273 w 2454442"/>
              <a:gd name="connsiteY1" fmla="*/ 906379 h 1018674"/>
              <a:gd name="connsiteX2" fmla="*/ 1114926 w 2454442"/>
              <a:gd name="connsiteY2" fmla="*/ 497306 h 1018674"/>
              <a:gd name="connsiteX3" fmla="*/ 1443789 w 2454442"/>
              <a:gd name="connsiteY3" fmla="*/ 176464 h 1018674"/>
              <a:gd name="connsiteX4" fmla="*/ 2454442 w 2454442"/>
              <a:gd name="connsiteY4" fmla="*/ 0 h 1018674"/>
              <a:gd name="connsiteX0" fmla="*/ 0 w 2454442"/>
              <a:gd name="connsiteY0" fmla="*/ 1018674 h 1018674"/>
              <a:gd name="connsiteX1" fmla="*/ 866273 w 2454442"/>
              <a:gd name="connsiteY1" fmla="*/ 906379 h 1018674"/>
              <a:gd name="connsiteX2" fmla="*/ 1114926 w 2454442"/>
              <a:gd name="connsiteY2" fmla="*/ 497306 h 1018674"/>
              <a:gd name="connsiteX3" fmla="*/ 1443789 w 2454442"/>
              <a:gd name="connsiteY3" fmla="*/ 176464 h 1018674"/>
              <a:gd name="connsiteX4" fmla="*/ 2454442 w 2454442"/>
              <a:gd name="connsiteY4" fmla="*/ 0 h 1018674"/>
              <a:gd name="connsiteX0" fmla="*/ 0 w 2454442"/>
              <a:gd name="connsiteY0" fmla="*/ 1018674 h 1018674"/>
              <a:gd name="connsiteX1" fmla="*/ 866273 w 2454442"/>
              <a:gd name="connsiteY1" fmla="*/ 906379 h 1018674"/>
              <a:gd name="connsiteX2" fmla="*/ 1114926 w 2454442"/>
              <a:gd name="connsiteY2" fmla="*/ 497306 h 1018674"/>
              <a:gd name="connsiteX3" fmla="*/ 1499937 w 2454442"/>
              <a:gd name="connsiteY3" fmla="*/ 144379 h 1018674"/>
              <a:gd name="connsiteX4" fmla="*/ 2454442 w 2454442"/>
              <a:gd name="connsiteY4" fmla="*/ 0 h 101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4442" h="1018674">
                <a:moveTo>
                  <a:pt x="0" y="1018674"/>
                </a:moveTo>
                <a:cubicBezTo>
                  <a:pt x="340226" y="1005974"/>
                  <a:pt x="680452" y="1025358"/>
                  <a:pt x="866273" y="906379"/>
                </a:cubicBezTo>
                <a:cubicBezTo>
                  <a:pt x="1052094" y="787400"/>
                  <a:pt x="1009315" y="624306"/>
                  <a:pt x="1114926" y="497306"/>
                </a:cubicBezTo>
                <a:cubicBezTo>
                  <a:pt x="1220537" y="370306"/>
                  <a:pt x="1276684" y="227263"/>
                  <a:pt x="1499937" y="144379"/>
                </a:cubicBezTo>
                <a:cubicBezTo>
                  <a:pt x="1723190" y="61495"/>
                  <a:pt x="2060742" y="46790"/>
                  <a:pt x="2454442" y="0"/>
                </a:cubicBez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CA6A151-09BD-4D14-AFE3-D6FD15C69060}"/>
              </a:ext>
            </a:extLst>
          </p:cNvPr>
          <p:cNvSpPr txBox="1"/>
          <p:nvPr/>
        </p:nvSpPr>
        <p:spPr>
          <a:xfrm>
            <a:off x="376990" y="4026543"/>
            <a:ext cx="1236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b="1" dirty="0"/>
              <a:t>EMT</a:t>
            </a:r>
            <a:endParaRPr kumimoji="1" lang="ja-JP" altLang="en-US" sz="2800" b="1" dirty="0"/>
          </a:p>
        </p:txBody>
      </p:sp>
      <p:sp>
        <p:nvSpPr>
          <p:cNvPr id="20" name="左中かっこ 19">
            <a:extLst>
              <a:ext uri="{FF2B5EF4-FFF2-40B4-BE49-F238E27FC236}">
                <a16:creationId xmlns:a16="http://schemas.microsoft.com/office/drawing/2014/main" id="{032FE622-B230-43AD-9D25-6F1276026C4A}"/>
              </a:ext>
            </a:extLst>
          </p:cNvPr>
          <p:cNvSpPr/>
          <p:nvPr/>
        </p:nvSpPr>
        <p:spPr>
          <a:xfrm>
            <a:off x="746586" y="5016792"/>
            <a:ext cx="220605" cy="1082246"/>
          </a:xfrm>
          <a:prstGeom prst="leftBrace">
            <a:avLst>
              <a:gd name="adj1" fmla="val 3519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n w="28575">
                <a:solidFill>
                  <a:schemeClr val="tx1"/>
                </a:solidFill>
              </a:ln>
            </a:endParaRPr>
          </a:p>
        </p:txBody>
      </p:sp>
      <p:pic>
        <p:nvPicPr>
          <p:cNvPr id="26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&amp;amp;T_{00} = \frac{m^4}\lambda \cosh^{-4} \frac{m(x-X)}{\sqrt{2}} \\&#10;&amp;amp;T_{01}=T_{11}=0&#10;\end{align*}&lt;/body&gt;&#10;  &lt;fcolor&gt;FFFFFFFF&lt;/fcolor&gt;&#10;  &lt;bcolor&gt;FFFFFFFF&lt;/bcolor&gt;&#10;  &lt;transparent&gt;True&lt;/transparent&gt;&#10;  &lt;resolution&gt;1800&lt;/resolution&gt;&#10;  &lt;imageh&gt;1006&lt;/imageh&gt;&#10;  &lt;imagew&gt;3011&lt;/imagew&gt;&#10;  &lt;scale&gt;50&lt;/scale&gt;&#10;  &lt;cursor&gt;83&lt;/cursor&gt;&#10;&lt;/TeXTeX&gt;">
            <a:extLst>
              <a:ext uri="{FF2B5EF4-FFF2-40B4-BE49-F238E27FC236}">
                <a16:creationId xmlns:a16="http://schemas.microsoft.com/office/drawing/2014/main" id="{FBC56F06-1FFD-4305-AEED-F359A84344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06" y="4944229"/>
            <a:ext cx="3186642" cy="1064683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E385FCD-B261-4DCC-8628-E9C7CDC51F73}"/>
              </a:ext>
            </a:extLst>
          </p:cNvPr>
          <p:cNvSpPr txBox="1"/>
          <p:nvPr/>
        </p:nvSpPr>
        <p:spPr>
          <a:xfrm>
            <a:off x="656529" y="4541884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Classical</a:t>
            </a:r>
            <a:endParaRPr kumimoji="1" lang="ja-JP" altLang="en-US" sz="2400" dirty="0"/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80BB857E-253B-4C87-84B3-84E159540539}"/>
              </a:ext>
            </a:extLst>
          </p:cNvPr>
          <p:cNvGrpSpPr/>
          <p:nvPr/>
        </p:nvGrpSpPr>
        <p:grpSpPr>
          <a:xfrm>
            <a:off x="4564817" y="4787576"/>
            <a:ext cx="4226723" cy="1958346"/>
            <a:chOff x="4564817" y="4787576"/>
            <a:chExt cx="4226723" cy="1958346"/>
          </a:xfrm>
        </p:grpSpPr>
        <p:sp>
          <p:nvSpPr>
            <p:cNvPr id="32" name="角丸四角形 6">
              <a:extLst>
                <a:ext uri="{FF2B5EF4-FFF2-40B4-BE49-F238E27FC236}">
                  <a16:creationId xmlns:a16="http://schemas.microsoft.com/office/drawing/2014/main" id="{ECF5A93A-769C-4257-AAB9-27F1BB0B3C55}"/>
                </a:ext>
              </a:extLst>
            </p:cNvPr>
            <p:cNvSpPr/>
            <p:nvPr/>
          </p:nvSpPr>
          <p:spPr>
            <a:xfrm>
              <a:off x="5078753" y="4787576"/>
              <a:ext cx="3712787" cy="1958346"/>
            </a:xfrm>
            <a:prstGeom prst="roundRect">
              <a:avLst/>
            </a:prstGeom>
            <a:solidFill>
              <a:schemeClr val="accent1">
                <a:lumMod val="50000"/>
                <a:alpha val="9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6795690D-AC7D-4F29-8718-48916B196135}"/>
                </a:ext>
              </a:extLst>
            </p:cNvPr>
            <p:cNvSpPr txBox="1"/>
            <p:nvPr/>
          </p:nvSpPr>
          <p:spPr>
            <a:xfrm>
              <a:off x="5208051" y="4935752"/>
              <a:ext cx="3583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/>
                <a:t>How do quantum effects modify this result?</a:t>
              </a:r>
              <a:endParaRPr kumimoji="1" lang="ja-JP" altLang="en-US" sz="2400" dirty="0"/>
            </a:p>
          </p:txBody>
        </p:sp>
        <p:sp>
          <p:nvSpPr>
            <p:cNvPr id="29" name="下矢印 15">
              <a:extLst>
                <a:ext uri="{FF2B5EF4-FFF2-40B4-BE49-F238E27FC236}">
                  <a16:creationId xmlns:a16="http://schemas.microsoft.com/office/drawing/2014/main" id="{6D5E9DB4-F132-4F82-9E6C-B6C8ED56135A}"/>
                </a:ext>
              </a:extLst>
            </p:cNvPr>
            <p:cNvSpPr/>
            <p:nvPr/>
          </p:nvSpPr>
          <p:spPr>
            <a:xfrm rot="16200000">
              <a:off x="4567445" y="4974617"/>
              <a:ext cx="637978" cy="643234"/>
            </a:xfrm>
            <a:prstGeom prst="down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0318C994-89CC-4E1D-A8BD-A1076CB7823E}"/>
                </a:ext>
              </a:extLst>
            </p:cNvPr>
            <p:cNvSpPr txBox="1"/>
            <p:nvPr/>
          </p:nvSpPr>
          <p:spPr>
            <a:xfrm>
              <a:off x="6785995" y="5658532"/>
              <a:ext cx="1901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Ito, MK, to appear</a:t>
              </a:r>
              <a:endParaRPr kumimoji="1" lang="ja-JP" altLang="en-US" dirty="0"/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8BAD3737-9EA8-476F-94DA-44CFD148C698}"/>
                </a:ext>
              </a:extLst>
            </p:cNvPr>
            <p:cNvSpPr txBox="1"/>
            <p:nvPr/>
          </p:nvSpPr>
          <p:spPr>
            <a:xfrm>
              <a:off x="5208392" y="6171993"/>
              <a:ext cx="3347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err="1"/>
                <a:t>cf</a:t>
              </a:r>
              <a:r>
                <a:rPr lang="en-US" altLang="ja-JP" sz="2000" dirty="0"/>
                <a:t>) total energy: </a:t>
              </a:r>
              <a:r>
                <a:rPr lang="en-US" altLang="ja-JP" sz="2000" dirty="0" err="1"/>
                <a:t>Dashen</a:t>
              </a:r>
              <a:r>
                <a:rPr lang="en-US" altLang="ja-JP" sz="2000" dirty="0"/>
                <a:t>+ (’74)</a:t>
              </a:r>
              <a:endParaRPr kumimoji="1" lang="ja-JP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8365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B3A2C2-0567-49AC-B349-566AAED4C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Fluctuation around the Kink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C88F7A-D990-491F-B18A-DFB2B3E1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62</a:t>
            </a:fld>
            <a:endParaRPr lang="ja-JP" altLang="en-US" dirty="0"/>
          </a:p>
        </p:txBody>
      </p:sp>
      <p:sp>
        <p:nvSpPr>
          <p:cNvPr id="21" name="吹き出し: 角を丸めた四角形 20">
            <a:extLst>
              <a:ext uri="{FF2B5EF4-FFF2-40B4-BE49-F238E27FC236}">
                <a16:creationId xmlns:a16="http://schemas.microsoft.com/office/drawing/2014/main" id="{AAC87DCC-6CFD-4083-8089-1E31AD219F8B}"/>
              </a:ext>
            </a:extLst>
          </p:cNvPr>
          <p:cNvSpPr/>
          <p:nvPr/>
        </p:nvSpPr>
        <p:spPr>
          <a:xfrm>
            <a:off x="6899118" y="2711211"/>
            <a:ext cx="1143001" cy="539450"/>
          </a:xfrm>
          <a:prstGeom prst="wedgeRoundRectCallout">
            <a:avLst>
              <a:gd name="adj1" fmla="val -23833"/>
              <a:gd name="adj2" fmla="val -10006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AA154F8-2CBE-4E5D-8361-5E8902261DA5}"/>
              </a:ext>
            </a:extLst>
          </p:cNvPr>
          <p:cNvSpPr txBox="1"/>
          <p:nvPr/>
        </p:nvSpPr>
        <p:spPr>
          <a:xfrm>
            <a:off x="2687586" y="2768588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quadratic</a:t>
            </a:r>
            <a:endParaRPr kumimoji="1" lang="ja-JP" altLang="en-US" sz="2400" dirty="0"/>
          </a:p>
        </p:txBody>
      </p:sp>
      <p:pic>
        <p:nvPicPr>
          <p:cNvPr id="34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{\cal O}(\lambda^{1/2})&#10;\end{align*}&lt;/body&gt;&#10;  &lt;fcolor&gt;FF000000&lt;/fcolor&gt;&#10;  &lt;bcolor&gt;FFFFFFFF&lt;/bcolor&gt;&#10;  &lt;transparent&gt;True&lt;/transparent&gt;&#10;  &lt;resolution&gt;1800&lt;/resolution&gt;&#10;  &lt;imageh&gt;297&lt;/imageh&gt;&#10;  &lt;imagew&gt;819&lt;/imagew&gt;&#10;  &lt;scale&gt;50&lt;/scale&gt;&#10;  &lt;cursor&gt;39&lt;/cursor&gt;&#10;&lt;/TeXTeX&gt;">
            <a:extLst>
              <a:ext uri="{FF2B5EF4-FFF2-40B4-BE49-F238E27FC236}">
                <a16:creationId xmlns:a16="http://schemas.microsoft.com/office/drawing/2014/main" id="{0762B255-A94C-4408-AF8F-E78D5A8E6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07" y="2812343"/>
            <a:ext cx="866775" cy="314325"/>
          </a:xfrm>
          <a:prstGeom prst="rect">
            <a:avLst/>
          </a:prstGeom>
        </p:spPr>
      </p:pic>
      <p:sp>
        <p:nvSpPr>
          <p:cNvPr id="35" name="左中かっこ 34">
            <a:extLst>
              <a:ext uri="{FF2B5EF4-FFF2-40B4-BE49-F238E27FC236}">
                <a16:creationId xmlns:a16="http://schemas.microsoft.com/office/drawing/2014/main" id="{6E8A951A-7CDC-47C6-84CF-7DD1FE7369FC}"/>
              </a:ext>
            </a:extLst>
          </p:cNvPr>
          <p:cNvSpPr/>
          <p:nvPr/>
        </p:nvSpPr>
        <p:spPr>
          <a:xfrm rot="16200000">
            <a:off x="4302012" y="580734"/>
            <a:ext cx="217050" cy="4158657"/>
          </a:xfrm>
          <a:prstGeom prst="leftBrace">
            <a:avLst>
              <a:gd name="adj1" fmla="val 50422"/>
              <a:gd name="adj2" fmla="val 2089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152CA08-A026-44C9-A478-AF5828C91597}"/>
              </a:ext>
            </a:extLst>
          </p:cNvPr>
          <p:cNvSpPr txBox="1"/>
          <p:nvPr/>
        </p:nvSpPr>
        <p:spPr>
          <a:xfrm>
            <a:off x="4419742" y="2768588"/>
            <a:ext cx="1646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diagonalize</a:t>
            </a:r>
            <a:endParaRPr kumimoji="1" lang="ja-JP" altLang="en-US" sz="2400" dirty="0"/>
          </a:p>
        </p:txBody>
      </p:sp>
      <p:sp>
        <p:nvSpPr>
          <p:cNvPr id="37" name="矢印: 右 36">
            <a:extLst>
              <a:ext uri="{FF2B5EF4-FFF2-40B4-BE49-F238E27FC236}">
                <a16:creationId xmlns:a16="http://schemas.microsoft.com/office/drawing/2014/main" id="{50A5F150-A168-4F2F-A532-C34DDED9BD69}"/>
              </a:ext>
            </a:extLst>
          </p:cNvPr>
          <p:cNvSpPr/>
          <p:nvPr/>
        </p:nvSpPr>
        <p:spPr>
          <a:xfrm>
            <a:off x="4154981" y="2845131"/>
            <a:ext cx="264172" cy="343267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phi(x) = \phi_{\rm kink}(x) + \eta(x)&#10;\end{align*}&lt;/body&gt;&#10;  &lt;fcolor&gt;FFFFFFFF&lt;/fcolor&gt;&#10;  &lt;bcolor&gt;FFFFFFFF&lt;/bcolor&gt;&#10;  &lt;transparent&gt;True&lt;/transparent&gt;&#10;  &lt;resolution&gt;1800&lt;/resolution&gt;&#10;  &lt;imageh&gt;250&lt;/imageh&gt;&#10;  &lt;imagew&gt;2425&lt;/imagew&gt;&#10;  &lt;scale&gt;50&lt;/scale&gt;&#10;  &lt;cursor&gt;54&lt;/cursor&gt;&#10;&lt;/TeXTeX&gt;">
            <a:extLst>
              <a:ext uri="{FF2B5EF4-FFF2-40B4-BE49-F238E27FC236}">
                <a16:creationId xmlns:a16="http://schemas.microsoft.com/office/drawing/2014/main" id="{BD51AD1E-6C55-4AB7-BBD2-719F451F0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91" y="1410812"/>
            <a:ext cx="3372888" cy="347720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S[\eta] = S_{\rm cl} + \int d^2x \Big\{ &#10;\frac12 (\partial_0\eta)^2&#10;-\frac12 \eta \big( -\partial_x^2 - m^2 + 3\lambda \phi_{\rm kink}^2 \big) \eta&#10;- \lambda \phi_{\rm kink} \eta^3 &#10;- \frac\lambda4 \eta^4&#10;\Big\} &#10;\end{align*}&lt;/body&gt;&#10;  &lt;fcolor&gt;FFFFFFFF&lt;/fcolor&gt;&#10;  &lt;bcolor&gt;FFFFFFFF&lt;/bcolor&gt;&#10;  &lt;transparent&gt;True&lt;/transparent&gt;&#10;  &lt;resolution&gt;1800&lt;/resolution&gt;&#10;  &lt;imageh&gt;555&lt;/imageh&gt;&#10;  &lt;imagew&gt;8488&lt;/imagew&gt;&#10;  &lt;scale&gt;50&lt;/scale&gt;&#10;  &lt;cursor&gt;198&lt;/cursor&gt;&#10;&lt;/TeXTeX&gt;">
            <a:extLst>
              <a:ext uri="{FF2B5EF4-FFF2-40B4-BE49-F238E27FC236}">
                <a16:creationId xmlns:a16="http://schemas.microsoft.com/office/drawing/2014/main" id="{A54E1225-DE44-4C98-8118-9AC1E67D26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91" y="1965528"/>
            <a:ext cx="8242091" cy="53892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FF9D421-D452-4186-948F-6FC58CC27B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873" y="3381103"/>
            <a:ext cx="8632684" cy="3578662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5961544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B6AAC3-461F-42E8-A5D2-0CA97A27F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Removal of Divergences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9513482-929D-41BF-AF52-D44349AEC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63</a:t>
            </a:fld>
            <a:endParaRPr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A50A137-60FE-440B-A47F-D122A5E52161}"/>
                  </a:ext>
                </a:extLst>
              </p:cNvPr>
              <p:cNvSpPr txBox="1"/>
              <p:nvPr/>
            </p:nvSpPr>
            <p:spPr>
              <a:xfrm>
                <a:off x="410308" y="1336431"/>
                <a:ext cx="82296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p"/>
                </a:pPr>
                <a:r>
                  <a:rPr kumimoji="1" lang="en-US" altLang="ja-JP" sz="2800" dirty="0"/>
                  <a:t>Zero mode </a:t>
                </a:r>
                <a:r>
                  <a:rPr kumimoji="1" lang="en-US" altLang="ja-JP" sz="2800" dirty="0">
                    <a:sym typeface="Wingdings" panose="05000000000000000000" pitchFamily="2" charset="2"/>
                  </a:rPr>
                  <a:t> IR divergence</a:t>
                </a:r>
              </a:p>
              <a:p>
                <a:pPr marL="914400" lvl="1" indent="-457200">
                  <a:buFont typeface="Wingdings" panose="05000000000000000000" pitchFamily="2" charset="2"/>
                  <a:buChar char="p"/>
                </a:pPr>
                <a:r>
                  <a:rPr lang="en-US" altLang="ja-JP" sz="2400" dirty="0">
                    <a:sym typeface="Wingdings" panose="05000000000000000000" pitchFamily="2" charset="2"/>
                  </a:rPr>
                  <a:t>The divergence comes from the translational mode.</a:t>
                </a:r>
              </a:p>
              <a:p>
                <a:pPr marL="914400" lvl="1" indent="-457200">
                  <a:buFont typeface="Wingdings" panose="05000000000000000000" pitchFamily="2" charset="2"/>
                  <a:buChar char="p"/>
                </a:pPr>
                <a:r>
                  <a:rPr kumimoji="1" lang="en-US" altLang="ja-JP" sz="2400" b="1" dirty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Collective </a:t>
                </a:r>
                <a:r>
                  <a:rPr lang="en-US" altLang="ja-JP" sz="2400" b="1" dirty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coordinate method</a:t>
                </a:r>
                <a:r>
                  <a:rPr lang="en-US" altLang="ja-JP" sz="2400" dirty="0">
                    <a:sym typeface="Wingdings" panose="05000000000000000000" pitchFamily="2" charset="2"/>
                  </a:rPr>
                  <a:t>: </a:t>
                </a:r>
                <a:r>
                  <a:rPr kumimoji="1" lang="en-US" altLang="ja-JP" sz="2400" dirty="0">
                    <a:sym typeface="Wingdings" panose="05000000000000000000" pitchFamily="2" charset="2"/>
                  </a:rPr>
                  <a:t>Eliminate it by promoting the position of the kink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𝑋</m:t>
                    </m:r>
                  </m:oMath>
                </a14:m>
                <a:r>
                  <a:rPr kumimoji="1" lang="en-US" altLang="ja-JP" sz="2400" dirty="0">
                    <a:sym typeface="Wingdings" panose="05000000000000000000" pitchFamily="2" charset="2"/>
                  </a:rPr>
                  <a:t> as a dynamical variable.</a:t>
                </a:r>
              </a:p>
              <a:p>
                <a:pPr marL="457200" indent="-457200">
                  <a:buFont typeface="Wingdings" panose="05000000000000000000" pitchFamily="2" charset="2"/>
                  <a:buChar char="p"/>
                </a:pPr>
                <a:r>
                  <a:rPr lang="en-US" altLang="ja-JP" sz="2800" dirty="0">
                    <a:sym typeface="Wingdings" panose="05000000000000000000" pitchFamily="2" charset="2"/>
                  </a:rPr>
                  <a:t>UV divergences</a:t>
                </a:r>
              </a:p>
              <a:p>
                <a:pPr marL="914400" lvl="1" indent="-457200">
                  <a:buFont typeface="Wingdings" panose="05000000000000000000" pitchFamily="2" charset="2"/>
                  <a:buChar char="p"/>
                </a:pPr>
                <a:r>
                  <a:rPr lang="en-US" altLang="ja-JP" sz="2400" dirty="0">
                    <a:sym typeface="Wingdings" panose="05000000000000000000" pitchFamily="2" charset="2"/>
                  </a:rPr>
                  <a:t>Mass renormalization</a:t>
                </a:r>
                <a:endParaRPr lang="ja-JP" altLang="en-US" sz="2400" dirty="0"/>
              </a:p>
              <a:p>
                <a:pPr marL="914400" lvl="1" indent="-457200">
                  <a:buFont typeface="Wingdings" panose="05000000000000000000" pitchFamily="2" charset="2"/>
                  <a:buChar char="p"/>
                </a:pPr>
                <a:r>
                  <a:rPr lang="en-US" altLang="ja-JP" sz="2400" dirty="0">
                    <a:sym typeface="Wingdings" panose="05000000000000000000" pitchFamily="2" charset="2"/>
                  </a:rPr>
                  <a:t>Vacuum subtraction by</a:t>
                </a:r>
              </a:p>
              <a:p>
                <a:pPr lvl="2"/>
                <a:r>
                  <a:rPr lang="en-US" altLang="ja-JP" sz="2400" dirty="0">
                    <a:sym typeface="Wingdings" panose="05000000000000000000" pitchFamily="2" charset="2"/>
                  </a:rPr>
                  <a:t>the </a:t>
                </a:r>
                <a:r>
                  <a:rPr lang="en-US" altLang="ja-JP" sz="2400" b="1" dirty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mode-number cutoff</a:t>
                </a:r>
              </a:p>
            </p:txBody>
          </p:sp>
        </mc:Choice>
        <mc:Fallback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A50A137-60FE-440B-A47F-D122A5E52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08" y="1336431"/>
                <a:ext cx="8229600" cy="3539430"/>
              </a:xfrm>
              <a:prstGeom prst="rect">
                <a:avLst/>
              </a:prstGeom>
              <a:blipFill>
                <a:blip r:embed="rId2"/>
                <a:stretch>
                  <a:fillRect l="-1259" t="-2065" b="-29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図 42">
            <a:extLst>
              <a:ext uri="{FF2B5EF4-FFF2-40B4-BE49-F238E27FC236}">
                <a16:creationId xmlns:a16="http://schemas.microsoft.com/office/drawing/2014/main" id="{7DCBF776-DB6C-4CBA-88BF-EC804355A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162" y="3827873"/>
            <a:ext cx="3201662" cy="279410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E02787CB-3188-45FD-B055-B344522BF67C}"/>
              </a:ext>
            </a:extLst>
          </p:cNvPr>
          <p:cNvSpPr txBox="1"/>
          <p:nvPr/>
        </p:nvSpPr>
        <p:spPr>
          <a:xfrm>
            <a:off x="2057400" y="5943958"/>
            <a:ext cx="3286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Rebhan</a:t>
            </a:r>
            <a:r>
              <a:rPr kumimoji="1" lang="en-US" altLang="ja-JP" sz="16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and </a:t>
            </a:r>
            <a:r>
              <a:rPr kumimoji="1" lang="en-US" altLang="ja-JP" sz="1600" dirty="0" err="1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Nieuwenhuizen</a:t>
            </a:r>
            <a:r>
              <a:rPr kumimoji="1" lang="en-US" altLang="ja-JP" sz="16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(’97)</a:t>
            </a:r>
            <a:endParaRPr kumimoji="1" lang="ja-JP" altLang="en-US" sz="16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algn="l"/>
            <a:r>
              <a:rPr kumimoji="1" lang="en-US" altLang="ja-JP" sz="16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Rajaraman, “solitons &amp; instantons”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4455527-233A-4BB7-B030-706370DDE4E3}"/>
              </a:ext>
            </a:extLst>
          </p:cNvPr>
          <p:cNvSpPr txBox="1"/>
          <p:nvPr/>
        </p:nvSpPr>
        <p:spPr>
          <a:xfrm>
            <a:off x="4876801" y="2954263"/>
            <a:ext cx="4043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600" dirty="0"/>
              <a:t>Gervais, </a:t>
            </a:r>
            <a:r>
              <a:rPr kumimoji="1" lang="en-US" altLang="ja-JP" sz="1600" dirty="0" err="1"/>
              <a:t>Sakita</a:t>
            </a:r>
            <a:r>
              <a:rPr kumimoji="1" lang="en-US" altLang="ja-JP" sz="1600" dirty="0"/>
              <a:t> ’74; Gervais, </a:t>
            </a:r>
            <a:r>
              <a:rPr kumimoji="1" lang="en-US" altLang="ja-JP" sz="1600" dirty="0" err="1"/>
              <a:t>Jevicki</a:t>
            </a:r>
            <a:r>
              <a:rPr kumimoji="1" lang="en-US" altLang="ja-JP" sz="1600" dirty="0"/>
              <a:t>, </a:t>
            </a:r>
            <a:r>
              <a:rPr kumimoji="1" lang="en-US" altLang="ja-JP" sz="1600" dirty="0" err="1"/>
              <a:t>Sakita</a:t>
            </a:r>
            <a:r>
              <a:rPr kumimoji="1" lang="en-US" altLang="ja-JP" sz="1600" dirty="0"/>
              <a:t>, ’75</a:t>
            </a:r>
          </a:p>
          <a:p>
            <a:pPr algn="l"/>
            <a:r>
              <a:rPr kumimoji="1" lang="en-US" altLang="ja-JP" sz="1600" dirty="0" err="1"/>
              <a:t>Tomboulis</a:t>
            </a:r>
            <a:r>
              <a:rPr kumimoji="1" lang="en-US" altLang="ja-JP" sz="1600" dirty="0"/>
              <a:t>, ’75; Christ, Lee, ‘75</a:t>
            </a:r>
            <a:endParaRPr kumimoji="1" lang="ja-JP" alt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71D89212-AC99-49CF-B901-05432F72E5E1}"/>
                  </a:ext>
                </a:extLst>
              </p:cNvPr>
              <p:cNvSpPr txBox="1"/>
              <p:nvPr/>
            </p:nvSpPr>
            <p:spPr>
              <a:xfrm>
                <a:off x="1204340" y="4783912"/>
                <a:ext cx="459892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/>
                  <a:t>1) Take the length of the system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kumimoji="1" lang="en-US" altLang="ja-JP" sz="2000" dirty="0"/>
                  <a:t> finite.</a:t>
                </a:r>
              </a:p>
              <a:p>
                <a:r>
                  <a:rPr lang="en-US" altLang="ja-JP" sz="2000" dirty="0"/>
                  <a:t>2)</a:t>
                </a:r>
                <a:r>
                  <a:rPr kumimoji="1" lang="en-US" altLang="ja-JP" sz="2000" dirty="0"/>
                  <a:t> S</a:t>
                </a:r>
                <a:r>
                  <a:rPr lang="en-US" altLang="ja-JP" sz="2000" dirty="0"/>
                  <a:t>ubtract with the same mode numbers.</a:t>
                </a:r>
              </a:p>
              <a:p>
                <a:r>
                  <a:rPr kumimoji="1" lang="en-US" altLang="ja-JP" sz="2000" dirty="0"/>
                  <a:t>3) Take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kumimoji="1" lang="ja-JP" altLang="en-US" sz="2000" dirty="0"/>
                  <a:t> </a:t>
                </a:r>
                <a:r>
                  <a:rPr kumimoji="1" lang="en-US" altLang="ja-JP" sz="2000" dirty="0"/>
                  <a:t>limit.</a:t>
                </a:r>
                <a:endParaRPr kumimoji="1" lang="ja-JP" altLang="en-US" sz="2000" dirty="0"/>
              </a:p>
            </p:txBody>
          </p:sp>
        </mc:Choice>
        <mc:Fallback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71D89212-AC99-49CF-B901-05432F72E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340" y="4783912"/>
                <a:ext cx="4598929" cy="1015663"/>
              </a:xfrm>
              <a:prstGeom prst="rect">
                <a:avLst/>
              </a:prstGeom>
              <a:blipFill>
                <a:blip r:embed="rId4"/>
                <a:stretch>
                  <a:fillRect l="-1459" t="-3614" r="-1194" b="-102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61100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6">
            <a:extLst>
              <a:ext uri="{FF2B5EF4-FFF2-40B4-BE49-F238E27FC236}">
                <a16:creationId xmlns:a16="http://schemas.microsoft.com/office/drawing/2014/main" id="{C071C42B-6AED-43E8-BCEB-DE33153D3A0F}"/>
              </a:ext>
            </a:extLst>
          </p:cNvPr>
          <p:cNvSpPr/>
          <p:nvPr/>
        </p:nvSpPr>
        <p:spPr>
          <a:xfrm>
            <a:off x="228600" y="1314598"/>
            <a:ext cx="4437185" cy="1788058"/>
          </a:xfrm>
          <a:prstGeom prst="roundRect">
            <a:avLst>
              <a:gd name="adj" fmla="val 10001"/>
            </a:avLst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5A9BCC2-F3AF-4BE1-93B4-1739E2C88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Results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D61E4B-D6A5-46EE-AA30-92C20D569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64</a:t>
            </a:fld>
            <a:endParaRPr lang="ja-JP" altLang="en-US" dirty="0"/>
          </a:p>
        </p:txBody>
      </p:sp>
      <p:pic>
        <p:nvPicPr>
          <p:cNvPr id="5" name="図 4" descr="グラフ&#10;&#10;中程度の精度で自動的に生成された説明">
            <a:extLst>
              <a:ext uri="{FF2B5EF4-FFF2-40B4-BE49-F238E27FC236}">
                <a16:creationId xmlns:a16="http://schemas.microsoft.com/office/drawing/2014/main" id="{56C61655-43D8-4549-B425-019F989AD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17" y="1267275"/>
            <a:ext cx="3588332" cy="2447354"/>
          </a:xfrm>
          <a:prstGeom prst="rect">
            <a:avLst/>
          </a:prstGeom>
          <a:solidFill>
            <a:schemeClr val="tx1"/>
          </a:solidFill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5DFAE1D-7664-44D2-BCC8-7698A9BD68A8}"/>
                  </a:ext>
                </a:extLst>
              </p:cNvPr>
              <p:cNvSpPr txBox="1"/>
              <p:nvPr/>
            </p:nvSpPr>
            <p:spPr>
              <a:xfrm>
                <a:off x="2541817" y="3198167"/>
                <a:ext cx="22219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kumimoji="1" lang="en-US" altLang="ja-JP" sz="2400" dirty="0"/>
                  <a:t>: spatial length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5DFAE1D-7664-44D2-BCC8-7698A9BD6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817" y="3198167"/>
                <a:ext cx="2221955" cy="461665"/>
              </a:xfrm>
              <a:prstGeom prst="rect">
                <a:avLst/>
              </a:prstGeom>
              <a:blipFill>
                <a:blip r:embed="rId3"/>
                <a:stretch>
                  <a:fillRect l="-824" t="-10667" r="-3571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frac{m^2}\lambda=1&#10;\end{align*}&lt;/body&gt;&#10;  &lt;fcolor&gt;FF000000&lt;/fcolor&gt;&#10;  &lt;bcolor&gt;FFFFFFFF&lt;/bcolor&gt;&#10;  &lt;transparent&gt;True&lt;/transparent&gt;&#10;  &lt;resolution&gt;1800&lt;/resolution&gt;&#10;  &lt;imageh&gt;546&lt;/imageh&gt;&#10;  &lt;imagew&gt;797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016BB301-F498-4EBC-96E0-875098342C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694" y="1992368"/>
            <a:ext cx="843492" cy="57785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C59A60C-27C9-4F93-A1B7-89530CC35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816" y="3776430"/>
            <a:ext cx="3876183" cy="759024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T_{00} (x)&#10;=&amp;amp; \Delta T_{00}^{\rm kink} (x) -\frac{3\sqrt2m}{2\pi}\frac1L&#10;\\&#10;T_{11}(x)&#10;=&amp;amp; -\frac{3\sqrt2m}{2\pi}\frac1L&#10;\end{align*}&lt;/body&gt;&#10;  &lt;fcolor&gt;FFFFFFFF&lt;/fcolor&gt;&#10;  &lt;bcolor&gt;FFFFFFFF&lt;/bcolor&gt;&#10;  &lt;transparent&gt;True&lt;/transparent&gt;&#10;  &lt;resolution&gt;1800&lt;/resolution&gt;&#10;  &lt;imageh&gt;1223&lt;/imageh&gt;&#10;  &lt;imagew&gt;3301&lt;/imagew&gt;&#10;  &lt;scale&gt;50&lt;/scale&gt;&#10;  &lt;cursor&gt;37&lt;/cursor&gt;&#10;&lt;/TeXTeX&gt;">
            <a:extLst>
              <a:ext uri="{FF2B5EF4-FFF2-40B4-BE49-F238E27FC236}">
                <a16:creationId xmlns:a16="http://schemas.microsoft.com/office/drawing/2014/main" id="{A2650318-EA13-4937-A2D4-77229FFBE7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10" y="1456063"/>
            <a:ext cx="3877077" cy="1436433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Delta T_{00}^{\rm kink}(x)&#10;\end{align*}&lt;/body&gt;&#10;  &lt;fcolor&gt;FF000000&lt;/fcolor&gt;&#10;  &lt;bcolor&gt;FFFFFFFF&lt;/bcolor&gt;&#10;  &lt;transparent&gt;True&lt;/transparent&gt;&#10;  &lt;resolution&gt;1800&lt;/resolution&gt;&#10;  &lt;imageh&gt;288&lt;/imageh&gt;&#10;  &lt;imagew&gt;1075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730E1F5F-1779-4ACE-83FA-92A7F264A7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506" y="1671276"/>
            <a:ext cx="1198520" cy="32109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75F8EE49-80B0-4665-AC7A-9FCAE100C68F}"/>
                  </a:ext>
                </a:extLst>
              </p:cNvPr>
              <p:cNvSpPr txBox="1"/>
              <p:nvPr/>
            </p:nvSpPr>
            <p:spPr>
              <a:xfrm>
                <a:off x="303338" y="4919190"/>
                <a:ext cx="8445710" cy="1392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Constant term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~1/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ja-JP" sz="2400" dirty="0"/>
                  <a:t> that vanishes at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altLang="ja-JP" sz="2400" dirty="0"/>
                  <a:t>: potential term?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sz="2400" dirty="0"/>
                  <a:t> </a:t>
                </a:r>
                <a:r>
                  <a:rPr lang="en-US" altLang="ja-JP" sz="2400" dirty="0"/>
                  <a:t>reproduces </a:t>
                </a:r>
                <a:r>
                  <a:rPr lang="en-US" altLang="ja-JP" sz="2400" dirty="0" err="1"/>
                  <a:t>Dashen</a:t>
                </a:r>
                <a:r>
                  <a:rPr lang="en-US" altLang="ja-JP" sz="2400" dirty="0"/>
                  <a:t>+.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sz="2400" dirty="0"/>
                  <a:t> </a:t>
                </a:r>
                <a:r>
                  <a:rPr lang="en-US" altLang="ja-JP" sz="2400" dirty="0"/>
                  <a:t>is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en-US" sz="2400" dirty="0"/>
                  <a:t> </a:t>
                </a:r>
                <a:r>
                  <a:rPr lang="en-US" altLang="ja-JP" sz="2400" dirty="0"/>
                  <a:t>independent. </a:t>
                </a:r>
                <a:r>
                  <a:rPr lang="en-US" altLang="ja-JP" sz="2400" dirty="0">
                    <a:sym typeface="Wingdings" panose="05000000000000000000" pitchFamily="2" charset="2"/>
                  </a:rPr>
                  <a:t> consistent with EM conservation</a:t>
                </a:r>
                <a:endParaRPr lang="ja-JP" altLang="en-US" sz="2400" dirty="0"/>
              </a:p>
            </p:txBody>
          </p:sp>
        </mc:Choice>
        <mc:Fallback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75F8EE49-80B0-4665-AC7A-9FCAE100C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38" y="4919190"/>
                <a:ext cx="8445710" cy="1392369"/>
              </a:xfrm>
              <a:prstGeom prst="rect">
                <a:avLst/>
              </a:prstGeom>
              <a:blipFill>
                <a:blip r:embed="rId8"/>
                <a:stretch>
                  <a:fillRect l="-1011" t="-3509" b="-92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DD4C309-6948-4BB2-9D9E-A70A5015D6AE}"/>
              </a:ext>
            </a:extLst>
          </p:cNvPr>
          <p:cNvSpPr txBox="1"/>
          <p:nvPr/>
        </p:nvSpPr>
        <p:spPr>
          <a:xfrm>
            <a:off x="303338" y="4395970"/>
            <a:ext cx="1532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Note:</a:t>
            </a:r>
            <a:endParaRPr kumimoji="1" lang="ja-JP" altLang="en-US" sz="2800" b="1" dirty="0"/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partial_0 T_{01} - \partial_1 T_{11}=0&#10;\end{align*}&lt;/body&gt;&#10;  &lt;fcolor&gt;FFFFFFFF&lt;/fcolor&gt;&#10;  &lt;bcolor&gt;FFFFFFFF&lt;/bcolor&gt;&#10;  &lt;transparent&gt;True&lt;/transparent&gt;&#10;  &lt;resolution&gt;1800&lt;/resolution&gt;&#10;  &lt;imageh&gt;216&lt;/imageh&gt;&#10;  &lt;imagew&gt;1942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EA97A242-1DC6-407D-8D02-79F0F20EA7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766" y="6380797"/>
            <a:ext cx="2007295" cy="22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435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7304" y="1304003"/>
            <a:ext cx="77680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Now, EMT distribution in localized systems in QCD is accessible by the experimental and numerical analyses.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These information will enrich our understanding on the strongly-interacting systems.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Further lattice and experimental investigations, as well as theoretical studies are called for.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2154645" y="3720369"/>
            <a:ext cx="2376776" cy="1715997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47304" y="5486108"/>
            <a:ext cx="742841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b="1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  <a:sym typeface="Wingdings" panose="05000000000000000000" pitchFamily="2" charset="2"/>
              </a:rPr>
              <a:t>F</a:t>
            </a:r>
            <a:r>
              <a:rPr kumimoji="1" lang="en-US" altLang="ja-JP" sz="2800" b="1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  <a:sym typeface="Wingdings" panose="05000000000000000000" pitchFamily="2" charset="2"/>
              </a:rPr>
              <a:t>uture studies:</a:t>
            </a:r>
          </a:p>
          <a:p>
            <a:pPr lvl="1"/>
            <a:r>
              <a:rPr lang="en-US" altLang="ja-JP" sz="2400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Hadrons (GFF), single-Q in QCD / QQQ, QQ, etc. / </a:t>
            </a:r>
            <a:r>
              <a:rPr lang="en-US" altLang="ja-JP" sz="2400" i="1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T</a:t>
            </a:r>
            <a:r>
              <a:rPr lang="en-US" altLang="ja-JP" sz="2400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dependence / Solitons / GFF of nuclei / …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65</a:t>
            </a:fld>
            <a:endParaRPr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50C2DFB0-2115-0F42-4BF1-AB18DD312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82" y="3735617"/>
            <a:ext cx="1983623" cy="1700749"/>
          </a:xfrm>
          <a:prstGeom prst="rect">
            <a:avLst/>
          </a:prstGeom>
        </p:spPr>
      </p:pic>
      <p:pic>
        <p:nvPicPr>
          <p:cNvPr id="12" name="図 11" descr="グラフ&#10;&#10;中程度の精度で自動的に生成された説明">
            <a:extLst>
              <a:ext uri="{FF2B5EF4-FFF2-40B4-BE49-F238E27FC236}">
                <a16:creationId xmlns:a16="http://schemas.microsoft.com/office/drawing/2014/main" id="{56970FD2-B02E-4C12-85C3-67B45A3B71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7"/>
          <a:stretch/>
        </p:blipFill>
        <p:spPr>
          <a:xfrm>
            <a:off x="6739700" y="3734939"/>
            <a:ext cx="2175705" cy="171599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96098DB0-B5CC-4E5C-A9E2-E680426380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20" y="3720369"/>
            <a:ext cx="1786050" cy="1715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73166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backup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66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07941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角丸四角形 84"/>
          <p:cNvSpPr/>
          <p:nvPr/>
        </p:nvSpPr>
        <p:spPr>
          <a:xfrm>
            <a:off x="399022" y="1290082"/>
            <a:ext cx="8219031" cy="1666333"/>
          </a:xfrm>
          <a:prstGeom prst="roundRect">
            <a:avLst>
              <a:gd name="adj" fmla="val 11985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Fermion Propagator</a:t>
            </a:r>
            <a:endParaRPr kumimoji="1" lang="ja-JP" altLang="en-US" dirty="0"/>
          </a:p>
        </p:txBody>
      </p:sp>
      <p:sp>
        <p:nvSpPr>
          <p:cNvPr id="52" name="フローチャート: データ 51"/>
          <p:cNvSpPr/>
          <p:nvPr/>
        </p:nvSpPr>
        <p:spPr>
          <a:xfrm>
            <a:off x="5533210" y="5538652"/>
            <a:ext cx="3762102" cy="482020"/>
          </a:xfrm>
          <a:prstGeom prst="flowChartInputOutput">
            <a:avLst/>
          </a:prstGeom>
          <a:solidFill>
            <a:srgbClr val="808DA9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898969" y="5651340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t=0</a:t>
            </a:r>
            <a:endParaRPr lang="ja-JP" altLang="en-US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(t,x)&#10;\end{align*}&lt;/body&gt;&#10;  &lt;fcolor&gt;FFFFFFFF&lt;/fcolor&gt;&#10;  &lt;bcolor&gt;FFFFFFFF&lt;/bcolor&gt;&#10;  &lt;transparent&gt;True&lt;/transparent&gt;&#10;  &lt;resolution&gt;1800&lt;/resolution&gt;&#10;  &lt;imageh&gt;250&lt;/imageh&gt;&#10;  &lt;imagew&gt;487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15" y="4315805"/>
            <a:ext cx="515408" cy="264583"/>
          </a:xfrm>
          <a:prstGeom prst="rect">
            <a:avLst/>
          </a:prstGeom>
        </p:spPr>
      </p:pic>
      <p:pic>
        <p:nvPicPr>
          <p:cNvPr id="55" name="TexTeXPicture" descr="&lt;?xml version=&quot;1.0&quot; encoding=&quot;utf-16&quot;?&gt;&#10;&lt;TeXTeX&gt;&#10;  &lt;preamble&gt;\documentclass{jarticle}&#10;\usepackage{amsmath}&#10;\pagestyle{empty}&lt;/preamble&gt;&#10;  &lt;body&gt;\begin{align*} &#10;(s,y)&#10;\end{align*}&lt;/body&gt;&#10;  &lt;fcolor&gt;FFFFFFFF&lt;/fcolor&gt;&#10;  &lt;bcolor&gt;FFFFFFFF&lt;/bcolor&gt;&#10;  &lt;transparent&gt;True&lt;/transparent&gt;&#10;  &lt;resolution&gt;1800&lt;/resolution&gt;&#10;  &lt;imageh&gt;250&lt;/imageh&gt;&#10;  &lt;imagew&gt;50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774" y="4590802"/>
            <a:ext cx="532341" cy="264583"/>
          </a:xfrm>
          <a:prstGeom prst="rect">
            <a:avLst/>
          </a:prstGeom>
        </p:spPr>
      </p:pic>
      <p:cxnSp>
        <p:nvCxnSpPr>
          <p:cNvPr id="56" name="直線矢印コネクタ 55"/>
          <p:cNvCxnSpPr/>
          <p:nvPr/>
        </p:nvCxnSpPr>
        <p:spPr>
          <a:xfrm flipV="1">
            <a:off x="5557199" y="3639682"/>
            <a:ext cx="2313" cy="2369734"/>
          </a:xfrm>
          <a:prstGeom prst="straightConnector1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pic>
        <p:nvPicPr>
          <p:cNvPr id="5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37" y="3617900"/>
            <a:ext cx="221064" cy="456673"/>
          </a:xfrm>
          <a:prstGeom prst="rect">
            <a:avLst/>
          </a:prstGeom>
        </p:spPr>
      </p:pic>
      <p:sp>
        <p:nvSpPr>
          <p:cNvPr id="58" name="フリーフォーム 57"/>
          <p:cNvSpPr/>
          <p:nvPr/>
        </p:nvSpPr>
        <p:spPr>
          <a:xfrm>
            <a:off x="6559584" y="4824549"/>
            <a:ext cx="271202" cy="905692"/>
          </a:xfrm>
          <a:custGeom>
            <a:avLst/>
            <a:gdLst>
              <a:gd name="connsiteX0" fmla="*/ 79614 w 271202"/>
              <a:gd name="connsiteY0" fmla="*/ 0 h 905692"/>
              <a:gd name="connsiteX1" fmla="*/ 9945 w 271202"/>
              <a:gd name="connsiteY1" fmla="*/ 383178 h 905692"/>
              <a:gd name="connsiteX2" fmla="*/ 271202 w 271202"/>
              <a:gd name="connsiteY2" fmla="*/ 905692 h 9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202" h="905692">
                <a:moveTo>
                  <a:pt x="79614" y="0"/>
                </a:moveTo>
                <a:cubicBezTo>
                  <a:pt x="28814" y="116114"/>
                  <a:pt x="-21986" y="232229"/>
                  <a:pt x="9945" y="383178"/>
                </a:cubicBezTo>
                <a:cubicBezTo>
                  <a:pt x="41876" y="534127"/>
                  <a:pt x="156539" y="719909"/>
                  <a:pt x="271202" y="905692"/>
                </a:cubicBezTo>
              </a:path>
            </a:pathLst>
          </a:custGeom>
          <a:noFill/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9" name="フリーフォーム 58"/>
          <p:cNvSpPr/>
          <p:nvPr/>
        </p:nvSpPr>
        <p:spPr>
          <a:xfrm rot="1470409" flipH="1">
            <a:off x="8128433" y="5036807"/>
            <a:ext cx="247141" cy="867159"/>
          </a:xfrm>
          <a:custGeom>
            <a:avLst/>
            <a:gdLst>
              <a:gd name="connsiteX0" fmla="*/ 79614 w 271202"/>
              <a:gd name="connsiteY0" fmla="*/ 0 h 905692"/>
              <a:gd name="connsiteX1" fmla="*/ 9945 w 271202"/>
              <a:gd name="connsiteY1" fmla="*/ 383178 h 905692"/>
              <a:gd name="connsiteX2" fmla="*/ 271202 w 271202"/>
              <a:gd name="connsiteY2" fmla="*/ 905692 h 9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202" h="905692">
                <a:moveTo>
                  <a:pt x="79614" y="0"/>
                </a:moveTo>
                <a:cubicBezTo>
                  <a:pt x="28814" y="116114"/>
                  <a:pt x="-21986" y="232229"/>
                  <a:pt x="9945" y="383178"/>
                </a:cubicBezTo>
                <a:cubicBezTo>
                  <a:pt x="41876" y="534127"/>
                  <a:pt x="156539" y="719909"/>
                  <a:pt x="271202" y="905692"/>
                </a:cubicBezTo>
              </a:path>
            </a:pathLst>
          </a:custGeom>
          <a:noFill/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0" name="フリーフォーム 59"/>
          <p:cNvSpPr/>
          <p:nvPr/>
        </p:nvSpPr>
        <p:spPr>
          <a:xfrm>
            <a:off x="6839495" y="5622381"/>
            <a:ext cx="1062445" cy="264063"/>
          </a:xfrm>
          <a:custGeom>
            <a:avLst/>
            <a:gdLst>
              <a:gd name="connsiteX0" fmla="*/ 0 w 1062445"/>
              <a:gd name="connsiteY0" fmla="*/ 133986 h 264063"/>
              <a:gd name="connsiteX1" fmla="*/ 374468 w 1062445"/>
              <a:gd name="connsiteY1" fmla="*/ 3357 h 264063"/>
              <a:gd name="connsiteX2" fmla="*/ 635725 w 1062445"/>
              <a:gd name="connsiteY2" fmla="*/ 255906 h 264063"/>
              <a:gd name="connsiteX3" fmla="*/ 1062445 w 1062445"/>
              <a:gd name="connsiteY3" fmla="*/ 177528 h 26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445" h="264063">
                <a:moveTo>
                  <a:pt x="0" y="133986"/>
                </a:moveTo>
                <a:cubicBezTo>
                  <a:pt x="134257" y="58511"/>
                  <a:pt x="268514" y="-16963"/>
                  <a:pt x="374468" y="3357"/>
                </a:cubicBezTo>
                <a:cubicBezTo>
                  <a:pt x="480422" y="23677"/>
                  <a:pt x="521062" y="226878"/>
                  <a:pt x="635725" y="255906"/>
                </a:cubicBezTo>
                <a:cubicBezTo>
                  <a:pt x="750388" y="284935"/>
                  <a:pt x="906416" y="231231"/>
                  <a:pt x="1062445" y="177528"/>
                </a:cubicBez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1" name="乗算 60"/>
          <p:cNvSpPr/>
          <p:nvPr/>
        </p:nvSpPr>
        <p:spPr>
          <a:xfrm>
            <a:off x="7785036" y="5646200"/>
            <a:ext cx="322217" cy="322217"/>
          </a:xfrm>
          <a:prstGeom prst="mathMultiply">
            <a:avLst/>
          </a:prstGeom>
          <a:solidFill>
            <a:srgbClr val="FFC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2" name="乗算 61"/>
          <p:cNvSpPr/>
          <p:nvPr/>
        </p:nvSpPr>
        <p:spPr>
          <a:xfrm>
            <a:off x="6683167" y="5584598"/>
            <a:ext cx="322217" cy="322217"/>
          </a:xfrm>
          <a:prstGeom prst="mathMultiply">
            <a:avLst/>
          </a:prstGeom>
          <a:solidFill>
            <a:srgbClr val="FFC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3" name="乗算 62"/>
          <p:cNvSpPr/>
          <p:nvPr/>
        </p:nvSpPr>
        <p:spPr>
          <a:xfrm>
            <a:off x="6489611" y="4639054"/>
            <a:ext cx="322217" cy="322217"/>
          </a:xfrm>
          <a:prstGeom prst="mathMultiply">
            <a:avLst/>
          </a:prstGeom>
          <a:solidFill>
            <a:srgbClr val="B3D9F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4" name="乗算 63"/>
          <p:cNvSpPr/>
          <p:nvPr/>
        </p:nvSpPr>
        <p:spPr>
          <a:xfrm>
            <a:off x="8295837" y="4906291"/>
            <a:ext cx="322217" cy="322217"/>
          </a:xfrm>
          <a:prstGeom prst="mathMultiply">
            <a:avLst/>
          </a:prstGeom>
          <a:solidFill>
            <a:srgbClr val="B3D9F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5" name="TexTeXPicture" descr="&lt;?xml version=&quot;1.0&quot; encoding=&quot;utf-16&quot;?&gt;&#10;&lt;TeXTeX&gt;&#10;  &lt;preamble&gt;\documentclass{jarticle}&#10;\usepackage{amsmath}&#10;\pagestyle{empty}&lt;/preamble&gt;&#10;  &lt;body&gt;\begin{align*} &#10;(0,v)&#10;\end{align*}&lt;/body&gt;&#10;  &lt;fcolor&gt;FFFFFFFF&lt;/fcolor&gt;&#10;  &lt;bcolor&gt;FFFFFFFF&lt;/bcolor&gt;&#10;  &lt;transparent&gt;True&lt;/transparent&gt;&#10;  &lt;resolution&gt;1800&lt;/resolution&gt;&#10;  &lt;imageh&gt;250&lt;/imageh&gt;&#10;  &lt;imagew&gt;50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49" y="5934326"/>
            <a:ext cx="538692" cy="264583"/>
          </a:xfrm>
          <a:prstGeom prst="rect">
            <a:avLst/>
          </a:prstGeom>
        </p:spPr>
      </p:pic>
      <p:pic>
        <p:nvPicPr>
          <p:cNvPr id="66" name="TexTeXPicture" descr="&lt;?xml version=&quot;1.0&quot; encoding=&quot;utf-16&quot;?&gt;&#10;&lt;TeXTeX&gt;&#10;  &lt;preamble&gt;\documentclass{jarticle}&#10;\usepackage{amsmath}&#10;\pagestyle{empty}&lt;/preamble&gt;&#10;  &lt;body&gt;\begin{align*} &#10;(0,w)&#10;\end{align*}&lt;/body&gt;&#10;  &lt;fcolor&gt;FFFFFFFF&lt;/fcolor&gt;&#10;  &lt;bcolor&gt;FFFFFFFF&lt;/bcolor&gt;&#10;  &lt;transparent&gt;True&lt;/transparent&gt;&#10;  &lt;resolution&gt;1800&lt;/resolution&gt;&#10;  &lt;imageh&gt;250&lt;/imageh&gt;&#10;  &lt;imagew&gt;565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629" y="6020672"/>
            <a:ext cx="597958" cy="264583"/>
          </a:xfrm>
          <a:prstGeom prst="rect">
            <a:avLst/>
          </a:prstGeom>
        </p:spPr>
      </p:pic>
      <p:pic>
        <p:nvPicPr>
          <p:cNvPr id="67" name="TexTeXPicture" descr="&lt;?xml version=&quot;1.0&quot; encoding=&quot;utf-16&quot;?&gt;&#10;&lt;TeXTeX&gt;&#10;  &lt;preamble&gt;\documentclass{jarticle}&#10;\usepackage{amsmath}&#10;\pagestyle{empty}&lt;/preamble&gt;&#10;  &lt;body&gt;\begin{align*} &#10;=&#10;\sum_{v,w}&#10;K(t,x;0,v) S(v,w)&#10;K(s,y;0,w)^\dagger&#10;\end{align*}&lt;/body&gt;&#10;  &lt;fcolor&gt;FFFFFFFF&lt;/fcolor&gt;&#10;  &lt;bcolor&gt;FFFFFFFF&lt;/bcolor&gt;&#10;  &lt;transparent&gt;True&lt;/transparent&gt;&#10;  &lt;resolution&gt;1800&lt;/resolution&gt;&#10;  &lt;imageh&gt;557&lt;/imageh&gt;&#10;  &lt;imagew&gt;4069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78" y="2102732"/>
            <a:ext cx="5325034" cy="728935"/>
          </a:xfrm>
          <a:prstGeom prst="rect">
            <a:avLst/>
          </a:prstGeom>
        </p:spPr>
      </p:pic>
      <p:pic>
        <p:nvPicPr>
          <p:cNvPr id="68" name="TexTeXPicture" descr="&lt;?xml version=&quot;1.0&quot; encoding=&quot;utf-16&quot;?&gt;&#10;&lt;TeXTeX&gt;&#10;  &lt;preamble&gt;\documentclass{jarticle}&#10;\usepackage{amsmath}&#10;\pagestyle{empty}&lt;/preamble&gt;&#10;  &lt;body&gt;\begin{align*} &#10;S(t,x;s,y) = \langle \chi(t,x) \bar\chi(s,y) \rangle&#10;\end{align*}&lt;/body&gt;&#10;  &lt;fcolor&gt;FFFFFFFF&lt;/fcolor&gt;&#10;  &lt;bcolor&gt;FFFFFFFF&lt;/bcolor&gt;&#10;  &lt;transparent&gt;True&lt;/transparent&gt;&#10;  &lt;resolution&gt;1800&lt;/resolution&gt;&#10;  &lt;imageh&gt;250&lt;/imageh&gt;&#10;  &lt;imagew&gt;3059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5" y="1549204"/>
            <a:ext cx="4689576" cy="383260"/>
          </a:xfrm>
          <a:prstGeom prst="rect">
            <a:avLst/>
          </a:prstGeom>
        </p:spPr>
      </p:pic>
      <p:cxnSp>
        <p:nvCxnSpPr>
          <p:cNvPr id="69" name="直線矢印コネクタ 68"/>
          <p:cNvCxnSpPr/>
          <p:nvPr/>
        </p:nvCxnSpPr>
        <p:spPr>
          <a:xfrm flipH="1" flipV="1">
            <a:off x="1335004" y="5139657"/>
            <a:ext cx="0" cy="1437652"/>
          </a:xfrm>
          <a:prstGeom prst="straightConnector1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cxnSp>
        <p:nvCxnSpPr>
          <p:cNvPr id="70" name="直線コネクタ 69"/>
          <p:cNvCxnSpPr/>
          <p:nvPr/>
        </p:nvCxnSpPr>
        <p:spPr>
          <a:xfrm>
            <a:off x="1662124" y="6366210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71" name="直線コネクタ 70"/>
          <p:cNvCxnSpPr/>
          <p:nvPr/>
        </p:nvCxnSpPr>
        <p:spPr>
          <a:xfrm>
            <a:off x="1662124" y="6115192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72" name="直線コネクタ 71"/>
          <p:cNvCxnSpPr/>
          <p:nvPr/>
        </p:nvCxnSpPr>
        <p:spPr>
          <a:xfrm>
            <a:off x="1662124" y="5863753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73" name="直線コネクタ 72"/>
          <p:cNvCxnSpPr/>
          <p:nvPr/>
        </p:nvCxnSpPr>
        <p:spPr>
          <a:xfrm>
            <a:off x="1662124" y="5600863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74" name="直線コネクタ 73"/>
          <p:cNvCxnSpPr/>
          <p:nvPr/>
        </p:nvCxnSpPr>
        <p:spPr>
          <a:xfrm>
            <a:off x="1662124" y="5337510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75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99" y="5201754"/>
            <a:ext cx="172580" cy="356515"/>
          </a:xfrm>
          <a:prstGeom prst="rect">
            <a:avLst/>
          </a:prstGeom>
        </p:spPr>
      </p:pic>
      <p:sp>
        <p:nvSpPr>
          <p:cNvPr id="76" name="下矢印 75"/>
          <p:cNvSpPr/>
          <p:nvPr/>
        </p:nvSpPr>
        <p:spPr>
          <a:xfrm>
            <a:off x="1684971" y="5052827"/>
            <a:ext cx="657760" cy="1189861"/>
          </a:xfrm>
          <a:prstGeom prst="downArrow">
            <a:avLst/>
          </a:prstGeom>
          <a:gradFill>
            <a:gsLst>
              <a:gs pos="0">
                <a:srgbClr val="FF3399">
                  <a:alpha val="51000"/>
                </a:srgbClr>
              </a:gs>
              <a:gs pos="100000">
                <a:srgbClr val="FF3399"/>
              </a:gs>
            </a:gsLst>
            <a:lin ang="5400000" scaled="1"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7" name="下矢印 76"/>
          <p:cNvSpPr/>
          <p:nvPr/>
        </p:nvSpPr>
        <p:spPr>
          <a:xfrm flipV="1">
            <a:off x="2321756" y="5467077"/>
            <a:ext cx="657760" cy="1084677"/>
          </a:xfrm>
          <a:prstGeom prst="downArrow">
            <a:avLst/>
          </a:prstGeom>
          <a:gradFill>
            <a:gsLst>
              <a:gs pos="0">
                <a:srgbClr val="00B0F0">
                  <a:alpha val="51000"/>
                </a:srgbClr>
              </a:gs>
              <a:gs pos="100000">
                <a:srgbClr val="00B0F0"/>
              </a:gs>
            </a:gsLst>
            <a:lin ang="5400000" scaled="1"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1417792" y="6399223"/>
            <a:ext cx="121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B0F0"/>
                </a:solidFill>
                <a:latin typeface="Calibri" panose="020F0502020204030204"/>
                <a:ea typeface="メイリオ" panose="020B0604030504040204" pitchFamily="50" charset="-128"/>
              </a:rPr>
              <a:t>gauge field</a:t>
            </a:r>
            <a:endParaRPr lang="ja-JP" altLang="en-US" dirty="0">
              <a:solidFill>
                <a:srgbClr val="00B0F0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153202" y="4996309"/>
            <a:ext cx="1392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3399"/>
                </a:solidFill>
                <a:latin typeface="Calibri" panose="020F0502020204030204"/>
                <a:ea typeface="メイリオ" panose="020B0604030504040204" pitchFamily="50" charset="-128"/>
              </a:rPr>
              <a:t>fermion field</a:t>
            </a:r>
            <a:endParaRPr lang="ja-JP" altLang="en-US" dirty="0">
              <a:solidFill>
                <a:srgbClr val="FF3399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80" name="TexTeXPicture" descr="&lt;?xml version=&quot;1.0&quot; encoding=&quot;utf-16&quot;?&gt;&#10;&lt;TeXTeX&gt;&#10;  &lt;preamble&gt;\documentclass{jarticle}&#10;\usepackage{amsmath}&#10;\pagestyle{empty}&lt;/preamble&gt;&#10;  &lt;body&gt;\begin{align*} &#10;\Big( \partial_t - D_\mu D_\mu \Big) K(t,x)=0&#10;\end{align*}&lt;/body&gt;&#10;  &lt;fcolor&gt;FFFFFFFF&lt;/fcolor&gt;&#10;  &lt;bcolor&gt;FFFFFFFF&lt;/bcolor&gt;&#10;  &lt;transparent&gt;True&lt;/transparent&gt;&#10;  &lt;resolution&gt;1800&lt;/resolution&gt;&#10;  &lt;imageh&gt;447&lt;/imageh&gt;&#10;  &lt;imagew&gt;2669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98" y="3355262"/>
            <a:ext cx="2824692" cy="473075"/>
          </a:xfrm>
          <a:prstGeom prst="rect">
            <a:avLst/>
          </a:prstGeom>
        </p:spPr>
      </p:pic>
      <p:sp>
        <p:nvSpPr>
          <p:cNvPr id="81" name="テキスト ボックス 80"/>
          <p:cNvSpPr txBox="1"/>
          <p:nvPr/>
        </p:nvSpPr>
        <p:spPr>
          <a:xfrm>
            <a:off x="614300" y="3938753"/>
            <a:ext cx="4163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propagator of flow equation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Inverse propagator is needed</a:t>
            </a:r>
            <a:endParaRPr lang="ja-JP" altLang="en-US" sz="24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82" name="TexTeXPicture" descr="&lt;?xml version=&quot;1.0&quot; encoding=&quot;utf-16&quot;?&gt;&#10;&lt;TeXTeX&gt;&#10;  &lt;preamble&gt;\documentclass{jarticle}&#10;\usepackage{amsmath}&#10;\pagestyle{empty}&lt;/preamble&gt;&#10;  &lt;body&gt;\begin{align*} &#10;K&#10;\end{align*}&lt;/body&gt;&#10;  &lt;fcolor&gt;FFFFFFFF&lt;/fcolor&gt;&#10;  &lt;bcolor&gt;FFFFFFFF&lt;/bcolor&gt;&#10;  &lt;transparent&gt;True&lt;/transparent&gt;&#10;  &lt;resolution&gt;1800&lt;/resolution&gt;&#10;  &lt;imageh&gt;170&lt;/imageh&gt;&#10;  &lt;imagew&gt;21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802" y="5157593"/>
            <a:ext cx="224367" cy="179917"/>
          </a:xfrm>
          <a:prstGeom prst="rect">
            <a:avLst/>
          </a:prstGeom>
        </p:spPr>
      </p:pic>
      <p:pic>
        <p:nvPicPr>
          <p:cNvPr id="83" name="TexTeXPicture" descr="&lt;?xml version=&quot;1.0&quot; encoding=&quot;utf-16&quot;?&gt;&#10;&lt;TeXTeX&gt;&#10;  &lt;preamble&gt;\documentclass{jarticle}&#10;\usepackage{amsmath}&#10;\pagestyle{empty}&lt;/preamble&gt;&#10;  &lt;body&gt;\begin{align*} &#10;K&#10;\end{align*}&lt;/body&gt;&#10;  &lt;fcolor&gt;FFFFFFFF&lt;/fcolor&gt;&#10;  &lt;bcolor&gt;FFFFFFFF&lt;/bcolor&gt;&#10;  &lt;transparent&gt;True&lt;/transparent&gt;&#10;  &lt;resolution&gt;1800&lt;/resolution&gt;&#10;  &lt;imageh&gt;170&lt;/imageh&gt;&#10;  &lt;imagew&gt;21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108" y="5442464"/>
            <a:ext cx="224367" cy="179917"/>
          </a:xfrm>
          <a:prstGeom prst="rect">
            <a:avLst/>
          </a:prstGeom>
        </p:spPr>
      </p:pic>
      <p:pic>
        <p:nvPicPr>
          <p:cNvPr id="84" name="TexTeXPicture" descr="&lt;?xml version=&quot;1.0&quot; encoding=&quot;utf-16&quot;?&gt;&#10;&lt;TeXTeX&gt;&#10;  &lt;preamble&gt;\documentclass{jarticle}&#10;\usepackage{amsmath}&#10;\pagestyle{empty}&lt;/preamble&gt;&#10;  &lt;body&gt;\begin{align*} &#10;S&#10;\end{align*}&lt;/body&gt;&#10;  &lt;fcolor&gt;FFFFFFFF&lt;/fcolor&gt;&#10;  &lt;bcolor&gt;FFFFFFFF&lt;/bcolor&gt;&#10;  &lt;transparent&gt;True&lt;/transparent&gt;&#10;  &lt;resolution&gt;1800&lt;/resolution&gt;&#10;  &lt;imageh&gt;176&lt;/imageh&gt;&#10;  &lt;imagew&gt;14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414" y="5589533"/>
            <a:ext cx="153459" cy="186267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67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679294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N</a:t>
            </a:r>
            <a:r>
              <a:rPr kumimoji="1" lang="en-US" altLang="ja-JP" baseline="-25000" dirty="0" err="1"/>
              <a:t>f</a:t>
            </a:r>
            <a:r>
              <a:rPr kumimoji="1" lang="en-US" altLang="ja-JP" dirty="0"/>
              <a:t>=2+1 QCD </a:t>
            </a:r>
            <a:r>
              <a:rPr lang="en-US" altLang="ja-JP" dirty="0"/>
              <a:t>Thermodynamics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57271" y="1918449"/>
            <a:ext cx="7693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N</a:t>
            </a:r>
            <a:r>
              <a:rPr lang="en-US" altLang="ja-JP" sz="2400" baseline="-25000" dirty="0" err="1"/>
              <a:t>f</a:t>
            </a:r>
            <a:r>
              <a:rPr lang="en-US" altLang="ja-JP" sz="2400" dirty="0"/>
              <a:t>=2+1 QCD, Iwasaki gauge + NP-clover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m</a:t>
            </a:r>
            <a:r>
              <a:rPr lang="en-US" altLang="ja-JP" sz="2400" baseline="-25000" dirty="0" err="1"/>
              <a:t>PS</a:t>
            </a:r>
            <a:r>
              <a:rPr lang="en-US" altLang="ja-JP" sz="2400" dirty="0"/>
              <a:t>/m</a:t>
            </a:r>
            <a:r>
              <a:rPr lang="en-US" altLang="ja-JP" sz="2400" baseline="-25000" dirty="0"/>
              <a:t>V</a:t>
            </a:r>
            <a:r>
              <a:rPr lang="en-US" altLang="ja-JP" sz="2400" dirty="0"/>
              <a:t> ≈0.63 / almost physical s quark mass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/>
              <a:t>T=0: CP-PACS+JLQCD (ß=2.05, 28</a:t>
            </a:r>
            <a:r>
              <a:rPr lang="en-US" altLang="ja-JP" sz="2400" baseline="30000" dirty="0"/>
              <a:t>3</a:t>
            </a:r>
            <a:r>
              <a:rPr lang="en-US" altLang="ja-JP" sz="2400" dirty="0"/>
              <a:t>x56, a≈0.07fm)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/>
              <a:t>T&gt;0: 32</a:t>
            </a:r>
            <a:r>
              <a:rPr lang="en-US" altLang="ja-JP" sz="2400" baseline="30000" dirty="0"/>
              <a:t>3</a:t>
            </a:r>
            <a:r>
              <a:rPr lang="en-US" altLang="ja-JP" sz="2400" dirty="0"/>
              <a:t>xN</a:t>
            </a:r>
            <a:r>
              <a:rPr lang="en-US" altLang="ja-JP" sz="2400" baseline="-25000" dirty="0"/>
              <a:t>t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N</a:t>
            </a:r>
            <a:r>
              <a:rPr lang="en-US" altLang="ja-JP" sz="2400" baseline="-25000" dirty="0" err="1"/>
              <a:t>t</a:t>
            </a:r>
            <a:r>
              <a:rPr lang="en-US" altLang="ja-JP" sz="2400" dirty="0"/>
              <a:t> = 4, 6, ... , 14, 16):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/>
              <a:t>T≈174-697MeV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/>
              <a:t>t</a:t>
            </a:r>
            <a:r>
              <a:rPr lang="en-US" altLang="ja-JP" sz="2400" dirty="0">
                <a:sym typeface="Wingdings" panose="05000000000000000000" pitchFamily="2" charset="2"/>
              </a:rPr>
              <a:t>0 extrapolation only (No continuum limit)</a:t>
            </a:r>
            <a:endParaRPr lang="ja-JP" altLang="en-US" sz="2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096" y="5158002"/>
            <a:ext cx="4656040" cy="140670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293220" y="1178520"/>
            <a:ext cx="2850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Taniguchi+ (WHOT-QCD), </a:t>
            </a:r>
          </a:p>
          <a:p>
            <a:r>
              <a:rPr kumimoji="1" lang="en-US" altLang="ja-JP" sz="2000" dirty="0"/>
              <a:t>PR</a:t>
            </a:r>
            <a:r>
              <a:rPr kumimoji="1" lang="en-US" altLang="ja-JP" sz="2000" b="1" dirty="0"/>
              <a:t>D96</a:t>
            </a:r>
            <a:r>
              <a:rPr kumimoji="1" lang="en-US" altLang="ja-JP" sz="2000" dirty="0"/>
              <a:t>, 014509 (2017)</a:t>
            </a:r>
            <a:endParaRPr kumimoji="1" lang="ja-JP" altLang="en-US" sz="2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68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93538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418011" y="1385554"/>
            <a:ext cx="5256994" cy="3325675"/>
          </a:xfrm>
          <a:prstGeom prst="roundRect">
            <a:avLst>
              <a:gd name="adj" fmla="val 14692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4432203" y="3484426"/>
            <a:ext cx="3008629" cy="748155"/>
            <a:chOff x="4432203" y="2805146"/>
            <a:chExt cx="3008629" cy="748155"/>
          </a:xfrm>
        </p:grpSpPr>
        <p:sp>
          <p:nvSpPr>
            <p:cNvPr id="43" name="正方形/長方形 42"/>
            <p:cNvSpPr/>
            <p:nvPr/>
          </p:nvSpPr>
          <p:spPr>
            <a:xfrm>
              <a:off x="4432203" y="2805146"/>
              <a:ext cx="826037" cy="703336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" name="グループ化 2"/>
            <p:cNvGrpSpPr/>
            <p:nvPr/>
          </p:nvGrpSpPr>
          <p:grpSpPr>
            <a:xfrm>
              <a:off x="4649282" y="2845415"/>
              <a:ext cx="2791550" cy="707886"/>
              <a:chOff x="4649282" y="2845415"/>
              <a:chExt cx="2791550" cy="707886"/>
            </a:xfrm>
          </p:grpSpPr>
          <p:sp>
            <p:nvSpPr>
              <p:cNvPr id="44" name="楕円 43"/>
              <p:cNvSpPr/>
              <p:nvPr/>
            </p:nvSpPr>
            <p:spPr>
              <a:xfrm>
                <a:off x="4649282" y="2984484"/>
                <a:ext cx="360000" cy="360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5269917" y="2845415"/>
                <a:ext cx="21709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 err="1">
                    <a:solidFill>
                      <a:srgbClr val="FFFF00"/>
                    </a:solidFill>
                  </a:rPr>
                  <a:t>Iritani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, MK, Suzuki,</a:t>
                </a:r>
              </a:p>
              <a:p>
                <a:r>
                  <a:rPr lang="en-US" altLang="ja-JP" sz="2000" dirty="0" err="1">
                    <a:solidFill>
                      <a:srgbClr val="FFFF00"/>
                    </a:solidFill>
                  </a:rPr>
                  <a:t>Takaura</a:t>
                </a:r>
                <a:r>
                  <a:rPr kumimoji="1" lang="en-US" altLang="ja-JP" sz="2000" dirty="0">
                    <a:solidFill>
                      <a:srgbClr val="FFFF00"/>
                    </a:solidFill>
                  </a:rPr>
                  <a:t>, 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2019</a:t>
                </a:r>
                <a:endParaRPr kumimoji="1" lang="ja-JP" altLang="en-US" sz="2000" dirty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37" name="正方形/長方形 36"/>
          <p:cNvSpPr/>
          <p:nvPr/>
        </p:nvSpPr>
        <p:spPr>
          <a:xfrm>
            <a:off x="3540616" y="2367631"/>
            <a:ext cx="1037414" cy="195125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3620626" y="3496329"/>
            <a:ext cx="826037" cy="652259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1980184" y="2796594"/>
            <a:ext cx="826037" cy="137057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103105" y="346117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/>
              <a:t>×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88105" y="3781717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zero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2811682" y="2812708"/>
            <a:ext cx="826037" cy="137057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/>
          <p:cNvSpPr/>
          <p:nvPr/>
        </p:nvSpPr>
        <p:spPr>
          <a:xfrm>
            <a:off x="2213895" y="2993530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/>
          <p:cNvSpPr/>
          <p:nvPr/>
        </p:nvSpPr>
        <p:spPr>
          <a:xfrm>
            <a:off x="3029885" y="2984484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/>
        </p:nvSpPr>
        <p:spPr>
          <a:xfrm>
            <a:off x="3025297" y="3676057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/>
          <p:cNvSpPr/>
          <p:nvPr/>
        </p:nvSpPr>
        <p:spPr>
          <a:xfrm>
            <a:off x="3845175" y="3672193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Perturbative Coefficients</a:t>
            </a:r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795648" y="2812708"/>
            <a:ext cx="4477051" cy="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795648" y="3499656"/>
            <a:ext cx="4477051" cy="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795648" y="4183278"/>
            <a:ext cx="4477051" cy="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156827" y="2412598"/>
            <a:ext cx="495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LO</a:t>
            </a:r>
            <a:endParaRPr kumimoji="1" lang="ja-JP" altLang="en-US" sz="2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794768" y="2351044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</a:t>
            </a:r>
            <a:r>
              <a:rPr kumimoji="1" lang="en-US" altLang="ja-JP" dirty="0"/>
              <a:t>-loop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606368" y="2342101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2</a:t>
            </a:r>
            <a:r>
              <a:rPr kumimoji="1" lang="en-US" altLang="ja-JP" dirty="0"/>
              <a:t>-loop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452821" y="2342100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3</a:t>
            </a:r>
            <a:r>
              <a:rPr kumimoji="1" lang="en-US" altLang="ja-JP" dirty="0"/>
              <a:t>-loop</a:t>
            </a:r>
            <a:endParaRPr kumimoji="1" lang="ja-JP" altLang="en-US" dirty="0"/>
          </a:p>
        </p:txBody>
      </p:sp>
      <p:cxnSp>
        <p:nvCxnSpPr>
          <p:cNvPr id="23" name="直線コネクタ 22"/>
          <p:cNvCxnSpPr/>
          <p:nvPr/>
        </p:nvCxnSpPr>
        <p:spPr>
          <a:xfrm flipH="1">
            <a:off x="1988722" y="2412598"/>
            <a:ext cx="702" cy="177068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2811682" y="2412598"/>
            <a:ext cx="0" cy="177068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3637719" y="2409819"/>
            <a:ext cx="0" cy="177346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4446663" y="2409819"/>
            <a:ext cx="5859" cy="1773459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5272699" y="2409819"/>
            <a:ext cx="0" cy="1773459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1959838" y="4151049"/>
            <a:ext cx="1579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66CCFF"/>
                </a:solidFill>
              </a:rPr>
              <a:t>Suzuki (2013)</a:t>
            </a:r>
            <a:endParaRPr kumimoji="1" lang="ja-JP" altLang="en-US" sz="2000" dirty="0">
              <a:solidFill>
                <a:srgbClr val="66CCFF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023088" y="1258459"/>
            <a:ext cx="3277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Suzuki, PTEP 2013, 083B03</a:t>
            </a:r>
          </a:p>
          <a:p>
            <a:r>
              <a:rPr kumimoji="1" lang="en-US" altLang="ja-JP" sz="2000" dirty="0" err="1"/>
              <a:t>Harlander</a:t>
            </a:r>
            <a:r>
              <a:rPr kumimoji="1" lang="en-US" altLang="ja-JP" sz="2000" dirty="0"/>
              <a:t>+, 1808.09837</a:t>
            </a:r>
          </a:p>
          <a:p>
            <a:r>
              <a:rPr lang="en-US" altLang="ja-JP" sz="2000" dirty="0" err="1"/>
              <a:t>Iritani</a:t>
            </a:r>
            <a:r>
              <a:rPr lang="en-US" altLang="ja-JP" sz="2000" dirty="0"/>
              <a:t>, MK, Suzuki, </a:t>
            </a:r>
            <a:r>
              <a:rPr lang="en-US" altLang="ja-JP" sz="2000" dirty="0" err="1"/>
              <a:t>Takaura</a:t>
            </a:r>
            <a:r>
              <a:rPr lang="en-US" altLang="ja-JP" sz="2000" dirty="0"/>
              <a:t>, PTEP 2019</a:t>
            </a:r>
            <a:endParaRPr kumimoji="1" lang="en-US" altLang="ja-JP" sz="2000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c_2(t)&#10;\end{align*}&lt;/body&gt;&#10;  &lt;fcolor&gt;FFFFFFFF&lt;/fcolor&gt;&#10;  &lt;bcolor&gt;FF000000&lt;/bcolor&gt;&#10;  &lt;transparent&gt;True&lt;/transparent&gt;&#10;  &lt;resolution&gt;1800&lt;/resolution&gt;&#10;  &lt;imageh&gt;250&lt;/imageh&gt;&#10;  &lt;imagew&gt;46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94" y="3729285"/>
            <a:ext cx="495300" cy="264583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_1(t)&#10;\end{align*}&lt;/body&gt;&#10;  &lt;fcolor&gt;FFFFFFFF&lt;/fcolor&gt;&#10;  &lt;bcolor&gt;FF000000&lt;/bcolor&gt;&#10;  &lt;transparent&gt;True&lt;/transparent&gt;&#10;  &lt;resolution&gt;1800&lt;/resolution&gt;&#10;  &lt;imageh&gt;250&lt;/imageh&gt;&#10;  &lt;imagew&gt;46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72" y="3046575"/>
            <a:ext cx="495300" cy="264584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_{\mu\nu} (t)&#10;= c_1(t)&#10;U_{\mu\nu}(t) + \delta_{\mu\nu} c_2(t) E(t)&#10;\end{align*}&lt;/body&gt;&#10;  &lt;fcolor&gt;FFFFFFFF&lt;/fcolor&gt;&#10;  &lt;bcolor&gt;FFFFFFFF&lt;/bcolor&gt;&#10;  &lt;transparent&gt;True&lt;/transparent&gt;&#10;  &lt;resolution&gt;1800&lt;/resolution&gt;&#10;  &lt;imageh&gt;261&lt;/imageh&gt;&#10;  &lt;imagew&gt;3823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2" y="1814313"/>
            <a:ext cx="4698101" cy="320745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90331" y="5020411"/>
            <a:ext cx="4301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Choice of the scale of g</a:t>
            </a:r>
            <a:r>
              <a:rPr kumimoji="1" lang="en-US" altLang="ja-JP" sz="2800" b="1" baseline="30000" dirty="0"/>
              <a:t>2</a:t>
            </a:r>
            <a:endParaRPr kumimoji="1" lang="ja-JP" altLang="en-US" sz="2800" b="1" baseline="30000" dirty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c_1(t) = c_1\Big(g^2\big(\mu(t)\big)\Big)&#10;\end{align*}&lt;/body&gt;&#10;  &lt;fcolor&gt;FFFFFFFF&lt;/fcolor&gt;&#10;  &lt;bcolor&gt;FF000000&lt;/bcolor&gt;&#10;  &lt;transparent&gt;True&lt;/transparent&gt;&#10;  &lt;resolution&gt;1800&lt;/resolution&gt;&#10;  &lt;imageh&gt;447&lt;/imageh&gt;&#10;  &lt;imagew&gt;219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51" y="5683861"/>
            <a:ext cx="2325159" cy="473074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mu_d(t) = 1/\sqrt{8t}&#10;\end{align*}&lt;/body&gt;&#10;  &lt;fcolor&gt;FFFFFFFF&lt;/fcolor&gt;&#10;  &lt;bcolor&gt;FF000000&lt;/bcolor&gt;&#10;  &lt;transparent&gt;True&lt;/transparent&gt;&#10;  &lt;resolution&gt;1800&lt;/resolution&gt;&#10;  &lt;imageh&gt;291&lt;/imageh&gt;&#10;  &lt;imagew&gt;1546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15" y="5641949"/>
            <a:ext cx="1636184" cy="307975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3894307" y="5581300"/>
            <a:ext cx="1487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Previous:</a:t>
            </a:r>
          </a:p>
          <a:p>
            <a:r>
              <a:rPr lang="en-US" altLang="ja-JP" sz="2400" dirty="0"/>
              <a:t>Improved:</a:t>
            </a:r>
            <a:endParaRPr kumimoji="1" lang="ja-JP" altLang="en-US" sz="2400" dirty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mu_0(t) = 1/\sqrt{2e^{\gamma_E}t}&#10;\end{align*}&lt;/body&gt;&#10;  &lt;fcolor&gt;FFFFFFFF&lt;/fcolor&gt;&#10;  &lt;bcolor&gt;FF000000&lt;/bcolor&gt;&#10;  &lt;transparent&gt;True&lt;/transparent&gt;&#10;  &lt;resolution&gt;1800&lt;/resolution&gt;&#10;  &lt;imageh&gt;291&lt;/imageh&gt;&#10;  &lt;imagew&gt;1918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15" y="5996798"/>
            <a:ext cx="2029883" cy="307975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5254215" y="6375042"/>
            <a:ext cx="1892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Harlander</a:t>
            </a:r>
            <a:r>
              <a:rPr kumimoji="1" lang="en-US" altLang="ja-JP" dirty="0"/>
              <a:t>+ (2018)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456783" y="4210715"/>
            <a:ext cx="2029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>
                <a:solidFill>
                  <a:srgbClr val="FFCCFF"/>
                </a:solidFill>
              </a:rPr>
              <a:t>Harlander</a:t>
            </a:r>
            <a:r>
              <a:rPr kumimoji="1" lang="en-US" altLang="ja-JP" sz="2000" dirty="0">
                <a:solidFill>
                  <a:srgbClr val="FFCCFF"/>
                </a:solidFill>
              </a:rPr>
              <a:t>+(2018)</a:t>
            </a:r>
            <a:endParaRPr kumimoji="1" lang="ja-JP" altLang="en-US" sz="2000" dirty="0">
              <a:solidFill>
                <a:srgbClr val="FFCCFF"/>
              </a:solidFill>
            </a:endParaRPr>
          </a:p>
        </p:txBody>
      </p:sp>
      <p:sp>
        <p:nvSpPr>
          <p:cNvPr id="48" name="楕円 47"/>
          <p:cNvSpPr/>
          <p:nvPr/>
        </p:nvSpPr>
        <p:spPr>
          <a:xfrm>
            <a:off x="3840339" y="2980644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69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0139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6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Force</a:t>
            </a:r>
            <a:endParaRPr kumimoji="1" lang="ja-JP" altLang="en-US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556915" y="1125627"/>
            <a:ext cx="8021036" cy="2651920"/>
            <a:chOff x="556915" y="1125627"/>
            <a:chExt cx="8021036" cy="2651920"/>
          </a:xfrm>
        </p:grpSpPr>
        <p:sp>
          <p:nvSpPr>
            <p:cNvPr id="20" name="角丸四角形 19"/>
            <p:cNvSpPr/>
            <p:nvPr/>
          </p:nvSpPr>
          <p:spPr>
            <a:xfrm>
              <a:off x="556915" y="1125627"/>
              <a:ext cx="8021036" cy="2651920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4" name="楕円 3"/>
            <p:cNvSpPr/>
            <p:nvPr/>
          </p:nvSpPr>
          <p:spPr>
            <a:xfrm>
              <a:off x="5053679" y="1911190"/>
              <a:ext cx="540000" cy="540000"/>
            </a:xfrm>
            <a:prstGeom prst="ellipse">
              <a:avLst/>
            </a:prstGeom>
            <a:gradFill flip="none" rotWithShape="1">
              <a:gsLst>
                <a:gs pos="11000">
                  <a:srgbClr val="0070C0"/>
                </a:gs>
                <a:gs pos="10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5" name="楕円 4"/>
            <p:cNvSpPr/>
            <p:nvPr/>
          </p:nvSpPr>
          <p:spPr>
            <a:xfrm>
              <a:off x="7450970" y="1911190"/>
              <a:ext cx="540000" cy="540000"/>
            </a:xfrm>
            <a:prstGeom prst="ellipse">
              <a:avLst/>
            </a:prstGeom>
            <a:gradFill flip="none" rotWithShape="1">
              <a:gsLst>
                <a:gs pos="11000">
                  <a:srgbClr val="FF0000"/>
                </a:gs>
                <a:gs pos="100000">
                  <a:srgbClr val="FF7C8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6" name="左矢印 5"/>
            <p:cNvSpPr/>
            <p:nvPr/>
          </p:nvSpPr>
          <p:spPr>
            <a:xfrm>
              <a:off x="6742562" y="2053025"/>
              <a:ext cx="978408" cy="256330"/>
            </a:xfrm>
            <a:prstGeom prst="leftArrow">
              <a:avLst>
                <a:gd name="adj1" fmla="val 50000"/>
                <a:gd name="adj2" fmla="val 11322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7" name="左矢印 6"/>
            <p:cNvSpPr/>
            <p:nvPr/>
          </p:nvSpPr>
          <p:spPr>
            <a:xfrm rot="10800000">
              <a:off x="5323679" y="2053025"/>
              <a:ext cx="978408" cy="256330"/>
            </a:xfrm>
            <a:prstGeom prst="leftArrow">
              <a:avLst>
                <a:gd name="adj1" fmla="val 50000"/>
                <a:gd name="adj2" fmla="val 11322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m_1,~q_1&#10;\end{align*}&lt;/body&gt;&#10;  &lt;fcolor&gt;FFFFFFFF&lt;/fcolor&gt;&#10;  &lt;bcolor&gt;FF000000&lt;/bcolor&gt;&#10;  &lt;transparent&gt;True&lt;/transparent&gt;&#10;  &lt;resolution&gt;1800&lt;/resolution&gt;&#10;  &lt;imageh&gt;157&lt;/imageh&gt;&#10;  &lt;imagew&gt;710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7969" y="1634415"/>
              <a:ext cx="751418" cy="166158"/>
            </a:xfrm>
            <a:prstGeom prst="rect">
              <a:avLst/>
            </a:prstGeom>
          </p:spPr>
        </p:pic>
        <p:pic>
          <p:nvPicPr>
  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m_2,~q_2&#10;\end{align*}&lt;/body&gt;&#10;  &lt;fcolor&gt;FFFFFFFF&lt;/fcolor&gt;&#10;  &lt;bcolor&gt;FF000000&lt;/bcolor&gt;&#10;  &lt;transparent&gt;True&lt;/transparent&gt;&#10;  &lt;resolution&gt;1800&lt;/resolution&gt;&#10;  &lt;imageh&gt;157&lt;/imageh&gt;&#10;  &lt;imagew&gt;716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2086" y="1634415"/>
              <a:ext cx="757767" cy="166158"/>
            </a:xfrm>
            <a:prstGeom prst="rect">
              <a:avLst/>
            </a:prstGeom>
          </p:spPr>
        </p:pic>
        <p:pic>
          <p:nvPicPr>
            <p:cNvPr id="41" name="図 4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24"/>
            <a:stretch/>
          </p:blipFill>
          <p:spPr>
            <a:xfrm>
              <a:off x="1314934" y="1888095"/>
              <a:ext cx="1399599" cy="1780605"/>
            </a:xfrm>
            <a:prstGeom prst="rect">
              <a:avLst/>
            </a:prstGeom>
          </p:spPr>
        </p:pic>
        <p:sp>
          <p:nvSpPr>
            <p:cNvPr id="42" name="テキスト ボックス 41"/>
            <p:cNvSpPr txBox="1"/>
            <p:nvPr/>
          </p:nvSpPr>
          <p:spPr>
            <a:xfrm>
              <a:off x="2729695" y="2821922"/>
              <a:ext cx="133402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ndalus" panose="02020603050405020304" pitchFamily="18" charset="-78"/>
                  <a:ea typeface="HGｺﾞｼｯｸM" panose="020B0609000000000000" pitchFamily="49" charset="-128"/>
                  <a:cs typeface="Andalus" panose="02020603050405020304" pitchFamily="18" charset="-78"/>
                </a:rPr>
                <a:t>Newton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ndalus" panose="02020603050405020304" pitchFamily="18" charset="-78"/>
                  <a:ea typeface="HGｺﾞｼｯｸM" panose="020B0609000000000000" pitchFamily="49" charset="-128"/>
                  <a:cs typeface="Andalus" panose="02020603050405020304" pitchFamily="18" charset="-78"/>
                </a:rPr>
                <a:t>1687</a:t>
              </a:r>
            </a:p>
          </p:txBody>
        </p:sp>
        <p:pic>
          <p:nvPicPr>
  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F=-G\frac{m_1 m_2}{r^2}&#10;\end{align*}&lt;/body&gt;&#10;  &lt;fcolor&gt;FFFFFFFF&lt;/fcolor&gt;&#10;  &lt;bcolor&gt;FF000000&lt;/bcolor&gt;&#10;  &lt;transparent&gt;True&lt;/transparent&gt;&#10;  &lt;resolution&gt;1800&lt;/resolution&gt;&#10;  &lt;imageh&gt;450&lt;/imageh&gt;&#10;  &lt;imagew&gt;1599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327" y="2816148"/>
              <a:ext cx="1692275" cy="476250"/>
            </a:xfrm>
            <a:prstGeom prst="rect">
              <a:avLst/>
            </a:prstGeom>
          </p:spPr>
        </p:pic>
        <p:pic>
          <p:nvPicPr>
  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F=-\frac1{4\pi\epsilon_0}\frac{q_1 q_2}{r^2}&#10;\end{align*}&lt;/body&gt;&#10;  &lt;fcolor&gt;FFFFFFFF&lt;/fcolor&gt;&#10;  &lt;bcolor&gt;FF000000&lt;/bcolor&gt;&#10;  &lt;transparent&gt;True&lt;/transparent&gt;&#10;  &lt;resolution&gt;1800&lt;/resolution&gt;&#10;  &lt;imageh&gt;542&lt;/imageh&gt;&#10;  &lt;imagew&gt;1735&lt;/imagew&gt;&#10;  &lt;scale&gt;50&lt;/scale&gt;&#10;  &lt;cursor&gt;41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3222" y="2767464"/>
              <a:ext cx="1836208" cy="573617"/>
            </a:xfrm>
            <a:prstGeom prst="rect">
              <a:avLst/>
            </a:prstGeom>
          </p:spPr>
        </p:pic>
        <p:sp>
          <p:nvSpPr>
            <p:cNvPr id="47" name="テキスト ボックス 46"/>
            <p:cNvSpPr txBox="1"/>
            <p:nvPr/>
          </p:nvSpPr>
          <p:spPr>
            <a:xfrm>
              <a:off x="894457" y="1243093"/>
              <a:ext cx="3828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Action-at-a-distance</a:t>
              </a:r>
              <a:endPara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556916" y="3960960"/>
            <a:ext cx="8021036" cy="2651920"/>
            <a:chOff x="556916" y="3960960"/>
            <a:chExt cx="8021036" cy="2651920"/>
          </a:xfrm>
        </p:grpSpPr>
        <p:sp>
          <p:nvSpPr>
            <p:cNvPr id="21" name="角丸四角形 20"/>
            <p:cNvSpPr/>
            <p:nvPr/>
          </p:nvSpPr>
          <p:spPr>
            <a:xfrm>
              <a:off x="556916" y="3960960"/>
              <a:ext cx="8021036" cy="2651920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pic>
          <p:nvPicPr>
            <p:cNvPr id="49" name="図 48"/>
            <p:cNvPicPr>
              <a:picLocks noChangeAspect="1"/>
            </p:cNvPicPr>
            <p:nvPr/>
          </p:nvPicPr>
          <p:blipFill rotWithShape="1">
            <a:blip r:embed="rId7"/>
            <a:srcRect l="14046" t="11190" r="13462" b="10485"/>
            <a:stretch/>
          </p:blipFill>
          <p:spPr>
            <a:xfrm>
              <a:off x="4890747" y="4079124"/>
              <a:ext cx="3248297" cy="2420983"/>
            </a:xfrm>
            <a:prstGeom prst="rect">
              <a:avLst/>
            </a:prstGeom>
          </p:spPr>
        </p:pic>
        <p:sp>
          <p:nvSpPr>
            <p:cNvPr id="10" name="楕円 9"/>
            <p:cNvSpPr/>
            <p:nvPr/>
          </p:nvSpPr>
          <p:spPr>
            <a:xfrm>
              <a:off x="5364309" y="5084844"/>
              <a:ext cx="360000" cy="360000"/>
            </a:xfrm>
            <a:prstGeom prst="ellipse">
              <a:avLst/>
            </a:prstGeom>
            <a:gradFill flip="none" rotWithShape="1">
              <a:gsLst>
                <a:gs pos="11000">
                  <a:srgbClr val="0070C0"/>
                </a:gs>
                <a:gs pos="10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1" name="楕円 10"/>
            <p:cNvSpPr/>
            <p:nvPr/>
          </p:nvSpPr>
          <p:spPr>
            <a:xfrm>
              <a:off x="7280743" y="5100907"/>
              <a:ext cx="360000" cy="360000"/>
            </a:xfrm>
            <a:prstGeom prst="ellipse">
              <a:avLst/>
            </a:prstGeom>
            <a:gradFill flip="none" rotWithShape="1">
              <a:gsLst>
                <a:gs pos="11000">
                  <a:srgbClr val="FF0000"/>
                </a:gs>
                <a:gs pos="100000">
                  <a:srgbClr val="FF7C8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2713866" y="5621840"/>
              <a:ext cx="1342034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ndalus" panose="02020603050405020304" pitchFamily="18" charset="-78"/>
                  <a:ea typeface="HGｺﾞｼｯｸM" panose="020B0609000000000000" pitchFamily="49" charset="-128"/>
                  <a:cs typeface="Andalus" panose="02020603050405020304" pitchFamily="18" charset="-78"/>
                </a:rPr>
                <a:t>Faraday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ndalus" panose="02020603050405020304" pitchFamily="18" charset="-78"/>
                  <a:ea typeface="HGｺﾞｼｯｸM" panose="020B0609000000000000" pitchFamily="49" charset="-128"/>
                  <a:cs typeface="Andalus" panose="02020603050405020304" pitchFamily="18" charset="-78"/>
                </a:rPr>
                <a:t>1839</a:t>
              </a:r>
            </a:p>
          </p:txBody>
        </p:sp>
        <p:pic>
          <p:nvPicPr>
            <p:cNvPr id="44" name="図 43"/>
            <p:cNvPicPr>
              <a:picLocks noChangeAspect="1"/>
            </p:cNvPicPr>
            <p:nvPr/>
          </p:nvPicPr>
          <p:blipFill rotWithShape="1">
            <a:blip r:embed="rId8"/>
            <a:srcRect l="10605" t="5461" r="29754" b="35380"/>
            <a:stretch/>
          </p:blipFill>
          <p:spPr>
            <a:xfrm>
              <a:off x="1314267" y="4690026"/>
              <a:ext cx="1376238" cy="1759133"/>
            </a:xfrm>
            <a:prstGeom prst="rect">
              <a:avLst/>
            </a:prstGeom>
          </p:spPr>
        </p:pic>
        <p:sp>
          <p:nvSpPr>
            <p:cNvPr id="48" name="テキスト ボックス 47"/>
            <p:cNvSpPr txBox="1"/>
            <p:nvPr/>
          </p:nvSpPr>
          <p:spPr>
            <a:xfrm>
              <a:off x="894457" y="4079124"/>
              <a:ext cx="31614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Local interaction</a:t>
              </a:r>
              <a:endPara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959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i="1" dirty="0"/>
              <a:t>t</a:t>
            </a:r>
            <a:r>
              <a:rPr kumimoji="1" lang="en-US" altLang="ja-JP" dirty="0"/>
              <a:t> Dependence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8650" y="5349616"/>
            <a:ext cx="6356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Existence of “linear window” at intermediate t</a:t>
            </a:r>
            <a:endParaRPr lang="en-US" altLang="ja-JP" sz="2400" dirty="0">
              <a:latin typeface="Symbol" panose="05050102010706020507" pitchFamily="18" charset="2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152226" y="4805543"/>
            <a:ext cx="3896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Iritani</a:t>
            </a:r>
            <a:r>
              <a:rPr lang="en-US" altLang="ja-JP" dirty="0"/>
              <a:t>, MK, Suzuki, </a:t>
            </a:r>
            <a:r>
              <a:rPr lang="en-US" altLang="ja-JP" dirty="0" err="1"/>
              <a:t>Takaura</a:t>
            </a:r>
            <a:r>
              <a:rPr kumimoji="1" lang="en-US" altLang="ja-JP" dirty="0"/>
              <a:t>, PTEP </a:t>
            </a:r>
            <a:r>
              <a:rPr lang="en-US" altLang="ja-JP" dirty="0"/>
              <a:t>2019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/>
          <a:srcRect t="1683" r="2203" b="1112"/>
          <a:stretch/>
        </p:blipFill>
        <p:spPr>
          <a:xfrm>
            <a:off x="505098" y="1829049"/>
            <a:ext cx="3669182" cy="290396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927" y="1829049"/>
            <a:ext cx="3667838" cy="2903960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 &#10;+ \langle T_{11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1353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25" y="1349529"/>
            <a:ext cx="2054057" cy="379537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 &#10;-3 \langle T_{11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1477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692" y="1349529"/>
            <a:ext cx="2242308" cy="379537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70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443245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角丸四角形 47"/>
          <p:cNvSpPr/>
          <p:nvPr/>
        </p:nvSpPr>
        <p:spPr>
          <a:xfrm>
            <a:off x="1104808" y="1399757"/>
            <a:ext cx="6738309" cy="95212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Double Extrapolation</a:t>
            </a:r>
            <a:br>
              <a:rPr lang="en-US" altLang="ja-JP" dirty="0"/>
            </a:br>
            <a:r>
              <a:rPr lang="en-US" altLang="ja-JP" sz="2800" dirty="0">
                <a:latin typeface="Century" panose="02040604050505020304" pitchFamily="18" charset="0"/>
              </a:rPr>
              <a:t>t</a:t>
            </a:r>
            <a:r>
              <a:rPr lang="en-US" altLang="ja-JP" sz="2800" dirty="0">
                <a:latin typeface="Century" panose="02040604050505020304" pitchFamily="18" charset="0"/>
                <a:sym typeface="Wingdings" panose="05000000000000000000" pitchFamily="2" charset="2"/>
              </a:rPr>
              <a:t>0, a0</a:t>
            </a:r>
            <a:endParaRPr kumimoji="1" lang="ja-JP" altLang="en-US" sz="2800" dirty="0">
              <a:latin typeface="Century" panose="02040604050505020304" pitchFamily="18" charset="0"/>
            </a:endParaRPr>
          </a:p>
        </p:txBody>
      </p:sp>
      <p:sp>
        <p:nvSpPr>
          <p:cNvPr id="4" name="直角三角形 3"/>
          <p:cNvSpPr/>
          <p:nvPr/>
        </p:nvSpPr>
        <p:spPr>
          <a:xfrm flipH="1">
            <a:off x="843725" y="3717887"/>
            <a:ext cx="3034937" cy="2037135"/>
          </a:xfrm>
          <a:prstGeom prst="rtTriangle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27000">
                <a:srgbClr val="FF0000">
                  <a:alpha val="0"/>
                </a:srgbClr>
              </a:gs>
              <a:gs pos="100000">
                <a:srgbClr val="FF0000">
                  <a:alpha val="68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360401" y="5755022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rot="16200000">
            <a:off x="-915404" y="4496634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386672" y="298302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930957" y="298302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625968" y="298302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4361988" y="3625704"/>
            <a:ext cx="3312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Continuum extrapolation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61988" y="5606045"/>
            <a:ext cx="2770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Small t extrapolation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05401" y="4766337"/>
            <a:ext cx="1580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strong </a:t>
            </a:r>
          </a:p>
          <a:p>
            <a:r>
              <a:rPr kumimoji="1" lang="en-US" altLang="ja-JP" sz="2000" dirty="0"/>
              <a:t>discretization</a:t>
            </a:r>
            <a:endParaRPr lang="en-US" altLang="ja-JP" sz="2000" dirty="0"/>
          </a:p>
          <a:p>
            <a:r>
              <a:rPr kumimoji="1" lang="en-US" altLang="ja-JP" sz="2000" dirty="0"/>
              <a:t>effect</a:t>
            </a: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cont} = \langle T_{\mu\nu}(t) \rangle_{\rm lat} + C(t) a^2&#10;\end{align*}&lt;/body&gt;&#10;  &lt;fcolor&gt;FFFFFFFF&lt;/fcolor&gt;&#10;  &lt;bcolor&gt;FFFFFFFF&lt;/bcolor&gt;&#10;  &lt;transparent&gt;True&lt;/transparent&gt;&#10;  &lt;resolution&gt;1800&lt;/resolution&gt;&#10;  &lt;imageh&gt;291&lt;/imageh&gt;&#10;  &lt;imagew&gt;3674&lt;/imagew&gt;&#10;  &lt;scale&gt;50&lt;/scale&gt;&#10;  &lt;cursor&gt;10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30" y="4206084"/>
            <a:ext cx="4237271" cy="335614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^2&#10;\end{align*}&lt;/body&gt;&#10;  &lt;fcolor&gt;FFFFFFFF&lt;/fcolor&gt;&#10;  &lt;bcolor&gt;FFFFFFFF&lt;/bcolor&gt;&#10;  &lt;transparent&gt;True&lt;/transparent&gt;&#10;  &lt;resolution&gt;1800&lt;/resolution&gt;&#10;  &lt;imageh&gt;219&lt;/imageh&gt;&#10;  &lt;imagew&gt;20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73" y="5933882"/>
            <a:ext cx="441119" cy="462224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1" y="2652760"/>
            <a:ext cx="221064" cy="456673"/>
          </a:xfrm>
          <a:prstGeom prst="rect">
            <a:avLst/>
          </a:prstGeom>
        </p:spPr>
      </p:pic>
      <p:sp>
        <p:nvSpPr>
          <p:cNvPr id="18" name="右矢印 17"/>
          <p:cNvSpPr/>
          <p:nvPr/>
        </p:nvSpPr>
        <p:spPr>
          <a:xfrm flipH="1">
            <a:off x="843723" y="3219824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flipH="1">
            <a:off x="843723" y="3663961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右矢印 19"/>
          <p:cNvSpPr/>
          <p:nvPr/>
        </p:nvSpPr>
        <p:spPr>
          <a:xfrm flipH="1">
            <a:off x="843723" y="4153958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右矢印 20"/>
          <p:cNvSpPr/>
          <p:nvPr/>
        </p:nvSpPr>
        <p:spPr>
          <a:xfrm rot="16200000" flipH="1">
            <a:off x="-422036" y="4351595"/>
            <a:ext cx="2479612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DB8631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右矢印 21"/>
          <p:cNvSpPr/>
          <p:nvPr/>
        </p:nvSpPr>
        <p:spPr>
          <a:xfrm flipH="1">
            <a:off x="4473965" y="3287312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右矢印 22"/>
          <p:cNvSpPr/>
          <p:nvPr/>
        </p:nvSpPr>
        <p:spPr>
          <a:xfrm flipH="1">
            <a:off x="4473964" y="5166820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>
            <a:noFill/>
          </a:ln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 \rangle = \langle T_{\mu\nu}(t) \rangle + C' t&#10;\end{align*}&lt;/body&gt;&#10;  &lt;fcolor&gt;FFFFFFFF&lt;/fcolor&gt;&#10;  &lt;bcolor&gt;FFFFFFFF&lt;/bcolor&gt;&#10;  &lt;transparent&gt;True&lt;/transparent&gt;&#10;  &lt;resolution&gt;1800&lt;/resolution&gt;&#10;  &lt;imageh&gt;275&lt;/imageh&gt;&#10;  &lt;imagew&gt;2409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30" y="6179694"/>
            <a:ext cx="2778330" cy="317161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3590088" y="2232207"/>
            <a:ext cx="2522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9999"/>
                </a:solidFill>
              </a:rPr>
              <a:t>O(t) terms in SFTE</a:t>
            </a:r>
            <a:endParaRPr kumimoji="1" lang="ja-JP" altLang="en-US" sz="2400" dirty="0">
              <a:solidFill>
                <a:srgbClr val="FF9999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025361" y="2214958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lattice discretization</a:t>
            </a:r>
            <a:endParaRPr kumimoji="1" lang="ja-JP" alt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 rot="16200000" flipV="1">
            <a:off x="6523178" y="1217333"/>
            <a:ext cx="796789" cy="1320384"/>
          </a:xfrm>
          <a:prstGeom prst="roundRect">
            <a:avLst/>
          </a:prstGeom>
          <a:solidFill>
            <a:schemeClr val="tx2">
              <a:alpha val="10196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 rot="16200000" flipV="1">
            <a:off x="5187558" y="1501876"/>
            <a:ext cx="796789" cy="751295"/>
          </a:xfrm>
          <a:prstGeom prst="roundRect">
            <a:avLst/>
          </a:prstGeom>
          <a:solidFill>
            <a:srgbClr val="FF0000">
              <a:alpha val="9804"/>
            </a:srgbClr>
          </a:soli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latt} &#10;= \langle T_{\mu\nu}(t) \rangle_{\rm phys} + C_{\mu\nu} t + D_{\mu\nu}(t)\frac{a^2}t&#10;\end{align*}&lt;/body&gt;&#10;  &lt;fcolor&gt;FFFFFFFF&lt;/fcolor&gt;&#10;  &lt;bcolor&gt;FF000000&lt;/bcolor&gt;&#10;  &lt;transparent&gt;True&lt;/transparent&gt;&#10;  &lt;resolution&gt;1800&lt;/resolution&gt;&#10;  &lt;imageh&gt;546&lt;/imageh&gt;&#10;  &lt;imagew&gt;4907&lt;/imagew&gt;&#10;  &lt;scale&gt;50&lt;/scale&gt;&#10;  &lt;cursor&gt;9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53" y="1526904"/>
            <a:ext cx="6067442" cy="675122"/>
          </a:xfrm>
          <a:prstGeom prst="rect">
            <a:avLst/>
          </a:prstGeom>
        </p:spPr>
      </p:pic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71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7074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Thermodynamics: </a:t>
            </a:r>
            <a:r>
              <a:rPr kumimoji="1" lang="en-US" altLang="ja-JP" dirty="0" err="1">
                <a:latin typeface="Symbol" panose="05050102010706020507" pitchFamily="18" charset="2"/>
              </a:rPr>
              <a:t>e</a:t>
            </a:r>
            <a:r>
              <a:rPr kumimoji="1" lang="en-US" altLang="ja-JP" dirty="0" err="1"/>
              <a:t>+p</a:t>
            </a:r>
            <a:r>
              <a:rPr kumimoji="1" lang="en-US" altLang="ja-JP" dirty="0"/>
              <a:t> &amp; </a:t>
            </a:r>
            <a:r>
              <a:rPr lang="en-US" altLang="ja-JP" dirty="0">
                <a:latin typeface="Symbol" panose="05050102010706020507" pitchFamily="18" charset="2"/>
              </a:rPr>
              <a:t>e</a:t>
            </a:r>
            <a:r>
              <a:rPr kumimoji="1" lang="en-US" altLang="ja-JP" dirty="0"/>
              <a:t>-3p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8650" y="5349616"/>
            <a:ext cx="74751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Existence of “linear window” at intermediate 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Stable t</a:t>
            </a:r>
            <a:r>
              <a:rPr kumimoji="1" lang="ja-JP" altLang="en-US" sz="2400" dirty="0"/>
              <a:t>→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kumimoji="1" lang="en-US" altLang="ja-JP" sz="2400" dirty="0"/>
              <a:t> extrapolation</a:t>
            </a:r>
            <a:endParaRPr kumimoji="1" lang="en-US" altLang="ja-JP" sz="105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Systematic errors: fit range, </a:t>
            </a:r>
            <a:r>
              <a:rPr lang="en-US" altLang="ja-JP" sz="2400" dirty="0" err="1"/>
              <a:t>uncertaintyof</a:t>
            </a:r>
            <a:r>
              <a:rPr lang="en-US" altLang="ja-JP" sz="2400" dirty="0"/>
              <a:t> </a:t>
            </a:r>
            <a:r>
              <a:rPr lang="en-US" altLang="ja-JP" sz="2400" dirty="0">
                <a:latin typeface="Symbol" panose="05050102010706020507" pitchFamily="18" charset="2"/>
              </a:rPr>
              <a:t>L </a:t>
            </a:r>
            <a:r>
              <a:rPr lang="en-US" altLang="ja-JP" sz="2400" dirty="0"/>
              <a:t>(±3%)</a:t>
            </a:r>
            <a:r>
              <a:rPr lang="en-US" altLang="ja-JP" sz="2400" dirty="0">
                <a:sym typeface="Wingdings" panose="05000000000000000000" pitchFamily="2" charset="2"/>
              </a:rPr>
              <a:t>, …</a:t>
            </a:r>
            <a:endParaRPr lang="en-US" altLang="ja-JP" sz="2400" dirty="0">
              <a:latin typeface="Symbol" panose="05050102010706020507" pitchFamily="18" charset="2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152226" y="4805543"/>
            <a:ext cx="3896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Iritani</a:t>
            </a:r>
            <a:r>
              <a:rPr lang="en-US" altLang="ja-JP" dirty="0"/>
              <a:t>, MK, Suzuki, </a:t>
            </a:r>
            <a:r>
              <a:rPr lang="en-US" altLang="ja-JP" dirty="0" err="1"/>
              <a:t>Takaura</a:t>
            </a:r>
            <a:r>
              <a:rPr kumimoji="1" lang="en-US" altLang="ja-JP" dirty="0"/>
              <a:t>, PTEP </a:t>
            </a:r>
            <a:r>
              <a:rPr lang="en-US" altLang="ja-JP" dirty="0"/>
              <a:t>2019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/>
          <a:srcRect t="1683" r="2203" b="1112"/>
          <a:stretch/>
        </p:blipFill>
        <p:spPr>
          <a:xfrm>
            <a:off x="505098" y="1829049"/>
            <a:ext cx="3669182" cy="290396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927" y="1829049"/>
            <a:ext cx="3667838" cy="2903960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6265042" y="3079825"/>
            <a:ext cx="835217" cy="671185"/>
            <a:chOff x="2146662" y="2875950"/>
            <a:chExt cx="881652" cy="671185"/>
          </a:xfrm>
        </p:grpSpPr>
        <p:sp>
          <p:nvSpPr>
            <p:cNvPr id="13" name="正方形/長方形 12"/>
            <p:cNvSpPr/>
            <p:nvPr/>
          </p:nvSpPr>
          <p:spPr>
            <a:xfrm>
              <a:off x="2351314" y="2875950"/>
              <a:ext cx="513806" cy="624896"/>
            </a:xfrm>
            <a:prstGeom prst="rect">
              <a:avLst/>
            </a:prstGeom>
            <a:solidFill>
              <a:srgbClr val="0000FF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146662" y="3177803"/>
              <a:ext cx="8816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002060"/>
                  </a:solidFill>
                </a:rPr>
                <a:t>Range1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正方形/長方形 15"/>
          <p:cNvSpPr/>
          <p:nvPr/>
        </p:nvSpPr>
        <p:spPr>
          <a:xfrm>
            <a:off x="6019311" y="2783098"/>
            <a:ext cx="916419" cy="666059"/>
          </a:xfrm>
          <a:prstGeom prst="rect">
            <a:avLst/>
          </a:prstGeom>
          <a:solidFill>
            <a:srgbClr val="00B05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46232" y="2744419"/>
            <a:ext cx="944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6600"/>
                </a:solidFill>
              </a:rPr>
              <a:t>Range2</a:t>
            </a:r>
            <a:endParaRPr kumimoji="1" lang="ja-JP" altLang="en-US" dirty="0">
              <a:solidFill>
                <a:srgbClr val="006600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458915" y="3103826"/>
            <a:ext cx="926348" cy="87221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518450" y="3606711"/>
            <a:ext cx="866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AD0101"/>
                </a:solidFill>
              </a:rPr>
              <a:t>Range3</a:t>
            </a:r>
            <a:endParaRPr kumimoji="1" lang="ja-JP" altLang="en-US" dirty="0">
              <a:solidFill>
                <a:srgbClr val="AD0101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064540" y="2805173"/>
            <a:ext cx="486745" cy="624896"/>
          </a:xfrm>
          <a:prstGeom prst="rect">
            <a:avLst/>
          </a:prstGeom>
          <a:solidFill>
            <a:srgbClr val="0000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891023" y="3060737"/>
            <a:ext cx="83521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2060"/>
                </a:solidFill>
              </a:rPr>
              <a:t>Range1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624936" y="2508446"/>
            <a:ext cx="916419" cy="626532"/>
          </a:xfrm>
          <a:prstGeom prst="rect">
            <a:avLst/>
          </a:prstGeom>
          <a:solidFill>
            <a:srgbClr val="00B05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651857" y="2469767"/>
            <a:ext cx="944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6600"/>
                </a:solidFill>
              </a:rPr>
              <a:t>Range2</a:t>
            </a:r>
            <a:endParaRPr kumimoji="1" lang="ja-JP" altLang="en-US" dirty="0">
              <a:solidFill>
                <a:srgbClr val="006600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064540" y="2829174"/>
            <a:ext cx="926348" cy="87221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124075" y="3332059"/>
            <a:ext cx="866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AD0101"/>
                </a:solidFill>
              </a:rPr>
              <a:t>Range3</a:t>
            </a:r>
            <a:endParaRPr kumimoji="1" lang="ja-JP" altLang="en-US" dirty="0">
              <a:solidFill>
                <a:srgbClr val="AD0101"/>
              </a:solidFill>
            </a:endParaRPr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 &#10;+ \langle T_{11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1353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25" y="1349529"/>
            <a:ext cx="2054057" cy="379537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 &#10;-3 \langle T_{11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1477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692" y="1349529"/>
            <a:ext cx="2242308" cy="379537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72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104606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598538" y="1552227"/>
            <a:ext cx="7946921" cy="2228406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EMT on the Lattice: Conventional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70492" y="1643332"/>
            <a:ext cx="4003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/>
              <a:t>Lattice EMT Operator</a:t>
            </a:r>
            <a:endParaRPr kumimoji="1" lang="ja-JP" altLang="en-US" sz="3200" b="1" dirty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_{\mu\nu}^{[1]} = \delta_{\mu\nu} F_{\rho\sigma}^a F_{\rho\sigma}^a&#10;\end{align*}&lt;/body&gt;&#10;  &lt;fcolor&gt;FFFFFFFF&lt;/fcolor&gt;&#10;  &lt;bcolor&gt;FF000000&lt;/bcolor&gt;&#10;  &lt;transparent&gt;True&lt;/transparent&gt;&#10;  &lt;resolution&gt;1800&lt;/resolution&gt;&#10;  &lt;imageh&gt;332&lt;/imageh&gt;&#10;  &lt;imagew&gt;1856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06" y="3233147"/>
            <a:ext cx="1414095" cy="252952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{[6]} = (1-\delta_{\mu\nu}) F_{\mu\rho}^a F_{\nu\rho}^a,&#10;\end{align*}&lt;/body&gt;&#10;  &lt;fcolor&gt;FFFFFFFF&lt;/fcolor&gt;&#10;  &lt;bcolor&gt;FF000000&lt;/bcolor&gt;&#10;  &lt;transparent&gt;True&lt;/transparent&gt;&#10;  &lt;resolution&gt;1800&lt;/resolution&gt;&#10;  &lt;imageh&gt;332&lt;/imageh&gt;&#10;  &lt;imagew&gt;2544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22" y="3233149"/>
            <a:ext cx="1938286" cy="252952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T_{\mu\nu}^{[3]} = \delta_{\mu\nu}\Big( F_{\mu\rho}^a F_{\nu\rho}^a - \frac14 F_{\rho\sigma}^a F_{\rho\sigma}^a \Big),&#10;\end{align*}&lt;/body&gt;&#10;  &lt;fcolor&gt;FFFFFFFF&lt;/fcolor&gt;&#10;  &lt;bcolor&gt;FF000000&lt;/bcolor&gt;&#10;  &lt;transparent&gt;True&lt;/transparent&gt;&#10;  &lt;resolution&gt;1800&lt;/resolution&gt;&#10;  &lt;imageh&gt;503&lt;/imageh&gt;&#10;  &lt;imagew&gt;3503&lt;/imagew&gt;&#10;  &lt;scale&gt;50&lt;/scale&gt;&#10;  &lt;cursor&gt;1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31" y="3168004"/>
            <a:ext cx="2668952" cy="383238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827610" y="5184268"/>
            <a:ext cx="3847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prstClr val="white"/>
                </a:solidFill>
              </a:rPr>
              <a:t>Shifted-boundary method</a:t>
            </a:r>
            <a:endParaRPr kumimoji="1" lang="en-US" altLang="ja-JP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Full QCD with fermions</a:t>
            </a:r>
            <a:endParaRPr kumimoji="1" lang="en-US" altLang="ja-JP" sz="2400" baseline="-25000" dirty="0"/>
          </a:p>
        </p:txBody>
      </p:sp>
      <p:sp>
        <p:nvSpPr>
          <p:cNvPr id="17" name="正方形/長方形 16"/>
          <p:cNvSpPr/>
          <p:nvPr/>
        </p:nvSpPr>
        <p:spPr>
          <a:xfrm>
            <a:off x="6534493" y="1868488"/>
            <a:ext cx="2049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err="1"/>
              <a:t>Caracciolo</a:t>
            </a:r>
            <a:r>
              <a:rPr lang="en-US" altLang="ja-JP" sz="2000" dirty="0"/>
              <a:t>+, 1990</a:t>
            </a:r>
            <a:endParaRPr lang="ja-JP" altLang="en-US" sz="2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740792" y="5368934"/>
            <a:ext cx="3618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Giusti</a:t>
            </a:r>
            <a:r>
              <a:rPr lang="en-US" altLang="ja-JP" dirty="0"/>
              <a:t>, Pepe, 2014~; </a:t>
            </a:r>
            <a:r>
              <a:rPr kumimoji="1" lang="en-US" altLang="ja-JP" dirty="0" err="1"/>
              <a:t>Borsanyi</a:t>
            </a:r>
            <a:r>
              <a:rPr kumimoji="1" lang="en-US" altLang="ja-JP" dirty="0"/>
              <a:t>+, 2018</a:t>
            </a:r>
            <a:endParaRPr kumimoji="1" lang="en-US" altLang="ja-JP" sz="1100" dirty="0"/>
          </a:p>
          <a:p>
            <a:r>
              <a:rPr lang="en-US" altLang="ja-JP" dirty="0" err="1"/>
              <a:t>Brida</a:t>
            </a:r>
            <a:r>
              <a:rPr lang="en-US" altLang="ja-JP" dirty="0"/>
              <a:t>, </a:t>
            </a:r>
            <a:r>
              <a:rPr lang="en-US" altLang="ja-JP" dirty="0" err="1"/>
              <a:t>Giusti</a:t>
            </a:r>
            <a:r>
              <a:rPr lang="en-US" altLang="ja-JP" dirty="0"/>
              <a:t>, Pepe, 2020</a:t>
            </a:r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\mu\nu} = &#10;Z_6 T_{\mu\nu}^{[6]} &#10;+ Z_3 T_{\mu\nu}^{[3]} &#10;+ Z_1 \big( T_{\mu\nu}^{[1]} - \langle T_{\mu\nu}^{[1]}\rangle \big)&#10;\end{align*}&lt;/body&gt;&#10;  &lt;fcolor&gt;FFFFFFFF&lt;/fcolor&gt;&#10;  &lt;bcolor&gt;FF000000&lt;/bcolor&gt;&#10;  &lt;transparent&gt;True&lt;/transparent&gt;&#10;  &lt;resolution&gt;1800&lt;/resolution&gt;&#10;  &lt;imageh&gt;332&lt;/imageh&gt;&#10;  &lt;imagew&gt;4477&lt;/imagew&gt;&#10;  &lt;scale&gt;50&lt;/scale&gt;&#10;  &lt;cursor&gt;1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86" y="2445963"/>
            <a:ext cx="7099424" cy="52647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51953" y="4230161"/>
            <a:ext cx="56580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Determination of </a:t>
            </a:r>
            <a:r>
              <a:rPr kumimoji="1" lang="en-US" altLang="ja-JP" sz="2800" dirty="0" err="1"/>
              <a:t>Zs</a:t>
            </a:r>
            <a:r>
              <a:rPr kumimoji="1" lang="en-US" altLang="ja-JP" sz="2800" dirty="0"/>
              <a:t> are necessary.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Non-pert. Determination of </a:t>
            </a:r>
            <a:r>
              <a:rPr kumimoji="1" lang="en-US" altLang="ja-JP" sz="2800" dirty="0" err="1"/>
              <a:t>Zs</a:t>
            </a:r>
            <a:endParaRPr kumimoji="1" lang="ja-JP" altLang="en-US" sz="2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73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99858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6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1" lang="ja-JP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940526" y="1235183"/>
            <a:ext cx="7262948" cy="114039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Higher T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6101" y="2503250"/>
            <a:ext cx="83471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Difficulties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Vacuum subtraction requires large-volume simulations.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Lattice spacing not available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 c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1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(t), c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(t) are not determined.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23902" y="1293807"/>
            <a:ext cx="68515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High-T limit: massless free gluons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How does the anisotropy approach this limit?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376101" y="3896361"/>
            <a:ext cx="8511225" cy="2539134"/>
            <a:chOff x="376101" y="3896361"/>
            <a:chExt cx="8511225" cy="2539134"/>
          </a:xfrm>
        </p:grpSpPr>
        <p:sp>
          <p:nvSpPr>
            <p:cNvPr id="8" name="角丸四角形 7"/>
            <p:cNvSpPr/>
            <p:nvPr/>
          </p:nvSpPr>
          <p:spPr>
            <a:xfrm>
              <a:off x="847784" y="5020779"/>
              <a:ext cx="4876800" cy="1414716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376101" y="4310746"/>
              <a:ext cx="43656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Ratio of  Traceless Parts</a:t>
              </a:r>
              <a:endPara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pic>
          <p:nvPicPr>
  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frac{ P_x + \delta }{ P_z + \delta }&#10;\end{align*}&lt;/body&gt;&#10;  &lt;fcolor&gt;FFFFFFFF&lt;/fcolor&gt;&#10;  &lt;bcolor&gt;FF000000&lt;/bcolor&gt;&#10;  &lt;transparent&gt;True&lt;/transparent&gt;&#10;  &lt;resolution&gt;1800&lt;/resolution&gt;&#10;  &lt;imageh&gt;555&lt;/imageh&gt;&#10;  &lt;imagew&gt;710&lt;/imagew&gt;&#10;  &lt;scale&gt;50&lt;/scale&gt;&#10;  &lt;cursor&gt;53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134" y="5251619"/>
              <a:ext cx="1219200" cy="953036"/>
            </a:xfrm>
            <a:prstGeom prst="rect">
              <a:avLst/>
            </a:prstGeom>
          </p:spPr>
        </p:pic>
        <p:pic>
          <p:nvPicPr>
  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delta = -\frac14 \sum_\mu T_{\mu\mu}^{\rm E} &#10;\end{align*}&lt;/body&gt;&#10;  &lt;fcolor&gt;FFFFFFFF&lt;/fcolor&gt;&#10;  &lt;bcolor&gt;FF000000&lt;/bcolor&gt;&#10;  &lt;transparent&gt;True&lt;/transparent&gt;&#10;  &lt;resolution&gt;1800&lt;/resolution&gt;&#10;  &lt;imageh&gt;655&lt;/imageh&gt;&#10;  &lt;imagew&gt;1640&lt;/imagew&gt;&#10;  &lt;scale&gt;50&lt;/scale&gt;&#10;  &lt;cursor&gt;61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6813" y="5394182"/>
              <a:ext cx="2029280" cy="810474"/>
            </a:xfrm>
            <a:prstGeom prst="rect">
              <a:avLst/>
            </a:prstGeom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5916326" y="5127972"/>
              <a:ext cx="2971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Neither vacuum </a:t>
              </a:r>
              <a:r>
                <a:rPr kumimoji="1" lang="en-US" altLang="ja-JP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subtr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. nor Suzuki </a:t>
              </a:r>
              <a:r>
                <a:rPr kumimoji="1" lang="en-US" altLang="ja-JP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coeffs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. necessary!</a:t>
              </a:r>
            </a:p>
          </p:txBody>
        </p:sp>
        <p:sp>
          <p:nvSpPr>
            <p:cNvPr id="11" name="下矢印 10"/>
            <p:cNvSpPr/>
            <p:nvPr/>
          </p:nvSpPr>
          <p:spPr>
            <a:xfrm>
              <a:off x="505908" y="3896361"/>
              <a:ext cx="1640265" cy="496388"/>
            </a:xfrm>
            <a:prstGeom prst="down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50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3505200" y="217710"/>
            <a:ext cx="2133600" cy="138501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12" y="1854914"/>
            <a:ext cx="4402012" cy="316121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503" y="1854914"/>
            <a:ext cx="4295357" cy="3161217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frac{ P_x + \delta }{ P_z + \delta }&#10;\end{align*}&lt;/body&gt;&#10;  &lt;fcolor&gt;FFFFFFFF&lt;/fcolor&gt;&#10;  &lt;bcolor&gt;FF000000&lt;/bcolor&gt;&#10;  &lt;transparent&gt;True&lt;/transparent&gt;&#10;  &lt;resolution&gt;1800&lt;/resolution&gt;&#10;  &lt;imageh&gt;555&lt;/imageh&gt;&#10;  &lt;imagew&gt;710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103" y="357641"/>
            <a:ext cx="1413794" cy="110514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66651" y="5643151"/>
            <a:ext cx="73677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Ratio slowly approaches the asymptotic value.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But, large deviation still exists even at T/T</a:t>
            </a:r>
            <a:r>
              <a:rPr kumimoji="1" lang="en-US" altLang="ja-JP" sz="2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c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~25.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20573509">
            <a:off x="3012154" y="2970983"/>
            <a:ext cx="1603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608F3D">
                    <a:lumMod val="50000"/>
                  </a:srgbClr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massless free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608F3D">
                  <a:lumMod val="50000"/>
                </a:srgbClr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540671" y="5041555"/>
            <a:ext cx="4567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T/T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c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≅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8.1 (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HGｺﾞｼｯｸM" panose="020B0609000000000000" pitchFamily="49" charset="-128"/>
                <a:cs typeface="+mn-cs"/>
              </a:rPr>
              <a:t>b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=8.0)  /  T/T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c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≅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25 (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HGｺﾞｼｯｸM" panose="020B0609000000000000" pitchFamily="49" charset="-128"/>
                <a:cs typeface="+mn-cs"/>
              </a:rPr>
              <a:t>b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=9.0)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下矢印 2"/>
          <p:cNvSpPr/>
          <p:nvPr/>
        </p:nvSpPr>
        <p:spPr>
          <a:xfrm>
            <a:off x="3971974" y="1955874"/>
            <a:ext cx="365760" cy="802133"/>
          </a:xfrm>
          <a:prstGeom prst="downArrow">
            <a:avLst>
              <a:gd name="adj1" fmla="val 50000"/>
              <a:gd name="adj2" fmla="val 92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89685" y="187749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T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6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1" lang="ja-JP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114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スライド番号プレースホルダー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8</a:t>
            </a:fld>
            <a:endParaRPr lang="ja-JP" altLang="en-US" dirty="0"/>
          </a:p>
        </p:txBody>
      </p:sp>
      <p:sp>
        <p:nvSpPr>
          <p:cNvPr id="28" name="角丸四角形 27"/>
          <p:cNvSpPr/>
          <p:nvPr/>
        </p:nvSpPr>
        <p:spPr>
          <a:xfrm>
            <a:off x="458076" y="2899427"/>
            <a:ext cx="5007381" cy="3797464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Maxwell Stress</a:t>
            </a:r>
            <a:br>
              <a:rPr lang="en-US" altLang="ja-JP" dirty="0"/>
            </a:br>
            <a:r>
              <a:rPr lang="en-US" altLang="ja-JP" sz="2400" dirty="0"/>
              <a:t>(in Maxwell Theory)</a:t>
            </a:r>
            <a:endParaRPr kumimoji="1" lang="ja-JP" altLang="en-US" sz="2400" dirty="0"/>
          </a:p>
        </p:txBody>
      </p:sp>
      <p:cxnSp>
        <p:nvCxnSpPr>
          <p:cNvPr id="4" name="直線矢印コネクタ 3"/>
          <p:cNvCxnSpPr/>
          <p:nvPr/>
        </p:nvCxnSpPr>
        <p:spPr>
          <a:xfrm flipH="1" flipV="1">
            <a:off x="6601589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5" name="直線矢印コネクタ 4"/>
          <p:cNvCxnSpPr/>
          <p:nvPr/>
        </p:nvCxnSpPr>
        <p:spPr>
          <a:xfrm flipH="1" flipV="1">
            <a:off x="6956966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6" name="直線矢印コネクタ 5"/>
          <p:cNvCxnSpPr/>
          <p:nvPr/>
        </p:nvCxnSpPr>
        <p:spPr>
          <a:xfrm flipH="1" flipV="1">
            <a:off x="7307534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7" name="直線矢印コネクタ 6"/>
          <p:cNvCxnSpPr/>
          <p:nvPr/>
        </p:nvCxnSpPr>
        <p:spPr>
          <a:xfrm flipH="1" flipV="1">
            <a:off x="7657525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8" name="直線矢印コネクタ 7"/>
          <p:cNvCxnSpPr/>
          <p:nvPr/>
        </p:nvCxnSpPr>
        <p:spPr>
          <a:xfrm flipH="1" flipV="1">
            <a:off x="8002854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9" name="直線矢印コネクタ 8"/>
          <p:cNvCxnSpPr/>
          <p:nvPr/>
        </p:nvCxnSpPr>
        <p:spPr>
          <a:xfrm flipH="1" flipV="1">
            <a:off x="8353422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sp>
        <p:nvSpPr>
          <p:cNvPr id="10" name="テキスト ボックス 9"/>
          <p:cNvSpPr txBox="1"/>
          <p:nvPr/>
        </p:nvSpPr>
        <p:spPr>
          <a:xfrm>
            <a:off x="6084999" y="4035961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FFFF00"/>
                </a:solidFill>
                <a:latin typeface="Calibri" panose="020F0502020204030204"/>
                <a:ea typeface="メイリオ" panose="020B0604030504040204" pitchFamily="50" charset="-128"/>
              </a:rPr>
              <a:t>E</a:t>
            </a:r>
            <a:endParaRPr lang="ja-JP" altLang="en-US" sz="2800" dirty="0">
              <a:solidFill>
                <a:srgbClr val="FFFF00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 rot="16200000" flipH="1">
            <a:off x="6842449" y="5059296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右矢印 13"/>
          <p:cNvSpPr/>
          <p:nvPr/>
        </p:nvSpPr>
        <p:spPr>
          <a:xfrm rot="10800000" flipH="1">
            <a:off x="7346548" y="5451992"/>
            <a:ext cx="599092" cy="374480"/>
          </a:xfrm>
          <a:prstGeom prst="rightArrow">
            <a:avLst/>
          </a:prstGeom>
          <a:solidFill>
            <a:srgbClr val="00B0F0"/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93094" y="5662763"/>
            <a:ext cx="3668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>
                <a:solidFill>
                  <a:prstClr val="white"/>
                </a:solidFill>
                <a:ea typeface="メイリオ" panose="020B0604030504040204" pitchFamily="50" charset="-128"/>
              </a:rPr>
              <a:t>Parallel to field: </a:t>
            </a:r>
            <a:r>
              <a:rPr lang="en-US" altLang="ja-JP" sz="2400" b="1" dirty="0">
                <a:solidFill>
                  <a:srgbClr val="FF7C80"/>
                </a:solidFill>
                <a:ea typeface="メイリオ" panose="020B0604030504040204" pitchFamily="50" charset="-128"/>
              </a:rPr>
              <a:t>Pulling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>
                <a:solidFill>
                  <a:prstClr val="white"/>
                </a:solidFill>
                <a:ea typeface="メイリオ" panose="020B0604030504040204" pitchFamily="50" charset="-128"/>
              </a:rPr>
              <a:t>Vertical to field: </a:t>
            </a:r>
            <a:r>
              <a:rPr lang="en-US" altLang="ja-JP" sz="2400" b="1" dirty="0">
                <a:solidFill>
                  <a:srgbClr val="00B0F0"/>
                </a:solidFill>
                <a:ea typeface="メイリオ" panose="020B0604030504040204" pitchFamily="50" charset="-128"/>
              </a:rPr>
              <a:t>Pushing</a:t>
            </a:r>
            <a:endParaRPr lang="ja-JP" altLang="en-US" sz="2400" b="1" dirty="0">
              <a:solidFill>
                <a:srgbClr val="00B0F0"/>
              </a:solidFill>
              <a:ea typeface="メイリオ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461097" y="1445745"/>
            <a:ext cx="6839707" cy="117565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sigma_{ij} = \varepsilon_0 E_i E_j + \frac1{\mu_0} B_i B_j - \frac12 \delta_{ij} \Big( \varepsilon_0 E^2 + \frac1{\mu_0} B^2 \Big)&#10;\end{align*}&lt;/body&gt;&#10;  &lt;fcolor&gt;FFFFFFFF&lt;/fcolor&gt;&#10;  &lt;bcolor&gt;FFFFFFFF&lt;/bcolor&gt;&#10;  &lt;transparent&gt;True&lt;/transparent&gt;&#10;  &lt;resolution&gt;1800&lt;/resolution&gt;&#10;  &lt;imageh&gt;554&lt;/imageh&gt;&#10;  &lt;imagew&gt;5119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5" y="1672171"/>
            <a:ext cx="6052584" cy="655037"/>
          </a:xfrm>
          <a:prstGeom prst="rect">
            <a:avLst/>
          </a:prstGeom>
        </p:spPr>
      </p:pic>
      <p:sp>
        <p:nvSpPr>
          <p:cNvPr id="12" name="平行四辺形 11"/>
          <p:cNvSpPr/>
          <p:nvPr/>
        </p:nvSpPr>
        <p:spPr>
          <a:xfrm>
            <a:off x="6592007" y="4797673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右矢印 17"/>
          <p:cNvSpPr/>
          <p:nvPr/>
        </p:nvSpPr>
        <p:spPr>
          <a:xfrm rot="5400000" flipH="1" flipV="1">
            <a:off x="6842449" y="4460204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平行四辺形 10"/>
          <p:cNvSpPr/>
          <p:nvPr/>
        </p:nvSpPr>
        <p:spPr>
          <a:xfrm rot="16200000" flipH="1">
            <a:off x="7398110" y="5500522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flipH="1">
            <a:off x="7945640" y="5448200"/>
            <a:ext cx="599092" cy="374480"/>
          </a:xfrm>
          <a:prstGeom prst="rightArrow">
            <a:avLst/>
          </a:prstGeom>
          <a:solidFill>
            <a:srgbClr val="00B0F0"/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vec{E}=(E,0,0)&#10;\end{align*}&lt;/body&gt;&#10;  &lt;fcolor&gt;FFFFFFFF&lt;/fcolor&gt;&#10;  &lt;bcolor&gt;FFFFFFFF&lt;/bcolor&gt;&#10;  &lt;transparent&gt;True&lt;/transparent&gt;&#10;  &lt;resolution&gt;1800&lt;/resolution&gt;&#10;  &lt;imageh&gt;304&lt;/imageh&gt;&#10;  &lt;imagew&gt;135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87" y="3066507"/>
            <a:ext cx="2193765" cy="490731"/>
          </a:xfrm>
          <a:prstGeom prst="rect">
            <a:avLst/>
          </a:prstGeom>
        </p:spPr>
      </p:pic>
      <p:sp>
        <p:nvSpPr>
          <p:cNvPr id="32" name="左中かっこ 31"/>
          <p:cNvSpPr/>
          <p:nvPr/>
        </p:nvSpPr>
        <p:spPr>
          <a:xfrm>
            <a:off x="970281" y="5738053"/>
            <a:ext cx="237185" cy="712470"/>
          </a:xfrm>
          <a:prstGeom prst="leftBrace">
            <a:avLst>
              <a:gd name="adj1" fmla="val 4754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61486" y="4278210"/>
            <a:ext cx="1245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FF7C80"/>
                </a:solidFill>
                <a:effectLst>
                  <a:glow rad="139700">
                    <a:srgbClr val="11465E">
                      <a:alpha val="87000"/>
                    </a:srgbClr>
                  </a:glow>
                </a:effectLst>
              </a:rPr>
              <a:t>pulling</a:t>
            </a:r>
            <a:endParaRPr kumimoji="1" lang="ja-JP" altLang="en-US" sz="2800" b="1" dirty="0">
              <a:solidFill>
                <a:srgbClr val="FF7C80"/>
              </a:solidFill>
              <a:effectLst>
                <a:glow rad="139700">
                  <a:srgbClr val="11465E">
                    <a:alpha val="87000"/>
                  </a:srgbClr>
                </a:glow>
              </a:effectLst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415606" y="5927895"/>
            <a:ext cx="1415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rgbClr val="11465E">
                      <a:alpha val="87000"/>
                    </a:srgbClr>
                  </a:glow>
                </a:effectLst>
              </a:rPr>
              <a:t>pushing</a:t>
            </a:r>
            <a:endParaRPr kumimoji="1" lang="ja-JP" altLang="en-US" sz="28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rgbClr val="11465E">
                    <a:alpha val="87000"/>
                  </a:srgbClr>
                </a:glow>
              </a:effectLst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34" y="1441800"/>
            <a:ext cx="1614218" cy="1940963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2238103" y="3795621"/>
            <a:ext cx="792479" cy="501396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218210" y="4296672"/>
            <a:ext cx="666011" cy="501396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3966245" y="4800910"/>
            <a:ext cx="650822" cy="501396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T_{ij} =&#10;\left(&#10;\begin{array}{ccc}&#10;-E^2 &amp;amp; 0 &amp;amp; 0 \\&#10;0 &amp;amp; E^2 &amp;amp; 0 \\&#10;0 &amp;amp; 0 &amp;amp; E^2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881&lt;/imagew&gt;&#10;  &lt;scale&gt;50&lt;/scale&gt;&#10;  &lt;cursor&gt;9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87" y="3835263"/>
            <a:ext cx="3963055" cy="1436110"/>
          </a:xfrm>
          <a:prstGeom prst="rect">
            <a:avLst/>
          </a:prstGeom>
        </p:spPr>
      </p:pic>
      <p:sp>
        <p:nvSpPr>
          <p:cNvPr id="33" name="正方形/長方形 32"/>
          <p:cNvSpPr/>
          <p:nvPr/>
        </p:nvSpPr>
        <p:spPr>
          <a:xfrm>
            <a:off x="7472901" y="3368413"/>
            <a:ext cx="1479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latin typeface="Andalus" panose="02020603050405020304" pitchFamily="18" charset="-78"/>
                <a:cs typeface="Andalus" panose="02020603050405020304" pitchFamily="18" charset="-78"/>
              </a:rPr>
              <a:t>Maxwell</a:t>
            </a:r>
          </a:p>
        </p:txBody>
      </p:sp>
    </p:spTree>
    <p:extLst>
      <p:ext uri="{BB962C8B-B14F-4D97-AF65-F5344CB8AC3E}">
        <p14:creationId xmlns:p14="http://schemas.microsoft.com/office/powerpoint/2010/main" val="1874165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9</a:t>
            </a:fld>
            <a:endParaRPr lang="ja-JP" altLang="en-US" dirty="0"/>
          </a:p>
        </p:txBody>
      </p:sp>
      <p:sp>
        <p:nvSpPr>
          <p:cNvPr id="16" name="右矢印 15"/>
          <p:cNvSpPr/>
          <p:nvPr/>
        </p:nvSpPr>
        <p:spPr>
          <a:xfrm rot="10800000" flipH="1">
            <a:off x="7621557" y="4029270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/>
          <a:srcRect t="49767" b="353"/>
          <a:stretch/>
        </p:blipFill>
        <p:spPr>
          <a:xfrm>
            <a:off x="182732" y="1388550"/>
            <a:ext cx="5926678" cy="4024406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1480461" y="5478360"/>
            <a:ext cx="6141096" cy="1305620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Maxwell Stress</a:t>
            </a:r>
            <a:br>
              <a:rPr kumimoji="1" lang="en-US" altLang="ja-JP" dirty="0"/>
            </a:br>
            <a:r>
              <a:rPr lang="en-US" altLang="ja-JP" sz="2400" dirty="0"/>
              <a:t>(in Maxwell Theory)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ij} v_j^{(k)} &#10;= \lambda_k v_i^{(k)}&#10;\end{align*}&lt;/body&gt;&#10;  &lt;fcolor&gt;FFFFFFFF&lt;/fcolor&gt;&#10;  &lt;bcolor&gt;FFFFFFFF&lt;/bcolor&gt;&#10;  &lt;transparent&gt;True&lt;/transparent&gt;&#10;  &lt;resolution&gt;1800&lt;/resolution&gt;&#10;  &lt;imageh&gt;365&lt;/imageh&gt;&#10;  &lt;imagew&gt;1697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371" y="1780205"/>
            <a:ext cx="2471071" cy="531492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(k=1,2,3)&#10;\end{align*}&lt;/body&gt;&#10;  &lt;fcolor&gt;FFFFFFFF&lt;/fcolor&gt;&#10;  &lt;bcolor&gt;FF000000&lt;/bcolor&gt;&#10;  &lt;transparent&gt;True&lt;/transparent&gt;&#10;  &lt;resolution&gt;1800&lt;/resolution&gt;&#10;  &lt;imageh&gt;250&lt;/imageh&gt;&#10;  &lt;imagew&gt;1210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14" y="2475265"/>
            <a:ext cx="1280583" cy="26458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553869" y="5952983"/>
            <a:ext cx="60676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Distortion of field, line of the field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Propagation of the force as local interaction</a:t>
            </a:r>
          </a:p>
        </p:txBody>
      </p:sp>
      <p:sp>
        <p:nvSpPr>
          <p:cNvPr id="10" name="右矢印 9"/>
          <p:cNvSpPr/>
          <p:nvPr/>
        </p:nvSpPr>
        <p:spPr>
          <a:xfrm>
            <a:off x="785407" y="5526957"/>
            <a:ext cx="764723" cy="120032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32256" y="2992682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length:</a:t>
            </a: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sqrt{|\lambda_k|}&#10;\end{align*}&lt;/body&gt;&#10;  &lt;fcolor&gt;FFFFFFFF&lt;/fcolor&gt;&#10;  &lt;bcolor&gt;FF000000&lt;/bcolor&gt;&#10;  &lt;transparent&gt;True&lt;/transparent&gt;&#10;  &lt;resolution&gt;1800&lt;/resolution&gt;&#10;  &lt;imageh&gt;299&lt;/imageh&gt;&#10;  &lt;imagew&gt;629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159" y="3060846"/>
            <a:ext cx="665692" cy="316442"/>
          </a:xfrm>
          <a:prstGeom prst="rect">
            <a:avLst/>
          </a:prstGeom>
        </p:spPr>
      </p:pic>
      <p:sp>
        <p:nvSpPr>
          <p:cNvPr id="15" name="右矢印 14"/>
          <p:cNvSpPr/>
          <p:nvPr/>
        </p:nvSpPr>
        <p:spPr>
          <a:xfrm rot="16200000" flipH="1">
            <a:off x="6525279" y="4396955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平行四辺形 16"/>
          <p:cNvSpPr/>
          <p:nvPr/>
        </p:nvSpPr>
        <p:spPr>
          <a:xfrm>
            <a:off x="6274837" y="4135332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右矢印 17"/>
          <p:cNvSpPr/>
          <p:nvPr/>
        </p:nvSpPr>
        <p:spPr>
          <a:xfrm rot="5400000" flipH="1" flipV="1">
            <a:off x="6525279" y="3797863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平行四辺形 18"/>
          <p:cNvSpPr/>
          <p:nvPr/>
        </p:nvSpPr>
        <p:spPr>
          <a:xfrm rot="16200000" flipH="1">
            <a:off x="7673119" y="4077800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右矢印 19"/>
          <p:cNvSpPr/>
          <p:nvPr/>
        </p:nvSpPr>
        <p:spPr>
          <a:xfrm flipH="1">
            <a:off x="8220649" y="4025478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333763" y="4796219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9999"/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pulling</a:t>
            </a:r>
            <a:endParaRPr kumimoji="1" lang="ja-JP" altLang="en-US" sz="2400" b="1" dirty="0">
              <a:solidFill>
                <a:srgbClr val="FF9999"/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666861" y="4796219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pushing</a:t>
            </a:r>
            <a:endParaRPr kumimoji="1" lang="ja-JP" altLang="en-US" sz="24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50130" y="5478360"/>
            <a:ext cx="419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Definite physical meaning</a:t>
            </a:r>
            <a:endParaRPr kumimoji="1" lang="ja-JP" altLang="en-US" sz="2800" b="1" dirty="0"/>
          </a:p>
        </p:txBody>
      </p:sp>
      <p:sp>
        <p:nvSpPr>
          <p:cNvPr id="23" name="正方形/長方形 22"/>
          <p:cNvSpPr/>
          <p:nvPr/>
        </p:nvSpPr>
        <p:spPr>
          <a:xfrm>
            <a:off x="3535680" y="1388549"/>
            <a:ext cx="87090" cy="4015698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94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奥行">
  <a:themeElements>
    <a:clrScheme name="奥行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tx1"/>
          </a:solidFill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HDOfficeLightV0">
  <a:themeElements>
    <a:clrScheme name="ユーザー定義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36676"/>
      </a:accent1>
      <a:accent2>
        <a:srgbClr val="A0C7D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5">
      <a:majorFont>
        <a:latin typeface="Segoe UI Black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180000" indent="-180000" algn="l">
          <a:buFont typeface="Arial" panose="020B0604020202020204" pitchFamily="34" charset="0"/>
          <a:buChar char="•"/>
          <a:defRPr kumimoji="1" sz="24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 \ u s e p a c k a g e { a m s m a t h , b m , a m s f o n t s }  
 \ p a g e s t y l e { e m p t y }  
 < / p r e a m b l e >  
     < b o d y > \ b e g i n { a l i g n * }    
  
 \ e n d { a l i g n * } < / b o d y >  
     < f c o l o r > F F F F F F F F < / f c o l o r >  
     < b c o l o r > F F 0 0 0 0 0 0 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194321E8-FA84-4F3F-B3EB-FBB153B66EB3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6708</TotalTime>
  <Words>2785</Words>
  <Application>Microsoft Office PowerPoint</Application>
  <PresentationFormat>画面に合わせる (4:3)</PresentationFormat>
  <Paragraphs>680</Paragraphs>
  <Slides>75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16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75</vt:i4>
      </vt:variant>
    </vt:vector>
  </HeadingPairs>
  <TitlesOfParts>
    <vt:vector size="94" baseType="lpstr">
      <vt:lpstr>Andalus</vt:lpstr>
      <vt:lpstr>HGｺﾞｼｯｸM</vt:lpstr>
      <vt:lpstr>游ゴシック</vt:lpstr>
      <vt:lpstr>游ゴシック Light</vt:lpstr>
      <vt:lpstr>Arial</vt:lpstr>
      <vt:lpstr>Arial Black</vt:lpstr>
      <vt:lpstr>Calibri</vt:lpstr>
      <vt:lpstr>Calibri Light</vt:lpstr>
      <vt:lpstr>Cambria Math</vt:lpstr>
      <vt:lpstr>Century</vt:lpstr>
      <vt:lpstr>Corbel</vt:lpstr>
      <vt:lpstr>Segoe UI</vt:lpstr>
      <vt:lpstr>Segoe UI Black</vt:lpstr>
      <vt:lpstr>Symbol</vt:lpstr>
      <vt:lpstr>Wingdings</vt:lpstr>
      <vt:lpstr>Wingdings 2</vt:lpstr>
      <vt:lpstr>Office テーマ</vt:lpstr>
      <vt:lpstr>奥行</vt:lpstr>
      <vt:lpstr>HDOfficeLightV0</vt:lpstr>
      <vt:lpstr>Exploring  Strongly-Interacting Systems with Energy-Momentum Tensor</vt:lpstr>
      <vt:lpstr>PowerPoint プレゼンテーション</vt:lpstr>
      <vt:lpstr>Gravitational Form Factors</vt:lpstr>
      <vt:lpstr>Stress = Force per Unit Area</vt:lpstr>
      <vt:lpstr>Stress = Force per Unit Area</vt:lpstr>
      <vt:lpstr>Stress = Force per Unit Area</vt:lpstr>
      <vt:lpstr>Force</vt:lpstr>
      <vt:lpstr>Maxwell Stress (in Maxwell Theory)</vt:lpstr>
      <vt:lpstr>Maxwell Stress (in Maxwell Theory)</vt:lpstr>
      <vt:lpstr>PowerPoint プレゼンテーション</vt:lpstr>
      <vt:lpstr>Stress Tensor in QQ System</vt:lpstr>
      <vt:lpstr>SU(3) YM vs Maxwell</vt:lpstr>
      <vt:lpstr>Contents</vt:lpstr>
      <vt:lpstr>Yang-Mills Gradient Flow</vt:lpstr>
      <vt:lpstr>Small Flow-Time Expansion</vt:lpstr>
      <vt:lpstr>Constructing EMT</vt:lpstr>
      <vt:lpstr>Thermodynamics:</vt:lpstr>
      <vt:lpstr>2+1 QCD EoS from Gradient Flow</vt:lpstr>
      <vt:lpstr>Contents</vt:lpstr>
      <vt:lpstr>Casimir Effect</vt:lpstr>
      <vt:lpstr>Casimir Effect</vt:lpstr>
      <vt:lpstr>Casimir Effect</vt:lpstr>
      <vt:lpstr>Casimir Effect</vt:lpstr>
      <vt:lpstr>Casimir Effect</vt:lpstr>
      <vt:lpstr>Pressure Anisotropy @ T≠0</vt:lpstr>
      <vt:lpstr>Pressure Anisotropy @ T≠0</vt:lpstr>
      <vt:lpstr>Pressure Anisotropy @ T≠0</vt:lpstr>
      <vt:lpstr>Energy densty / transverse P</vt:lpstr>
      <vt:lpstr>Thermodynamics on the Lattice</vt:lpstr>
      <vt:lpstr>Interpreting Response against BC</vt:lpstr>
      <vt:lpstr>Extension to T^2×R^2</vt:lpstr>
      <vt:lpstr>Phase Diagram on L_x-L_τ Plane</vt:lpstr>
      <vt:lpstr>Thermodynamics</vt:lpstr>
      <vt:lpstr>Contents</vt:lpstr>
      <vt:lpstr>SU(3) YM vs Maxwell</vt:lpstr>
      <vt:lpstr>Flux Tube</vt:lpstr>
      <vt:lpstr>Flux Tube</vt:lpstr>
      <vt:lpstr>Stress Tensor in QQ System</vt:lpstr>
      <vt:lpstr>Lattice Setup</vt:lpstr>
      <vt:lpstr>Stress Distribution on Mid-Plane</vt:lpstr>
      <vt:lpstr>Mid-Plane</vt:lpstr>
      <vt:lpstr>Mid-Plane</vt:lpstr>
      <vt:lpstr>Force</vt:lpstr>
      <vt:lpstr>Force</vt:lpstr>
      <vt:lpstr>Momentum Conservation</vt:lpstr>
      <vt:lpstr>Momentum Conservation</vt:lpstr>
      <vt:lpstr>Dual Superconductor Picture</vt:lpstr>
      <vt:lpstr>Abelian-Higgs Model</vt:lpstr>
      <vt:lpstr>Stress Tensor in AH Model infinitely-long flux tube</vt:lpstr>
      <vt:lpstr>Stress Tensor in AH Model infinitely-long flux tube</vt:lpstr>
      <vt:lpstr>Flux Tube with Finite Length</vt:lpstr>
      <vt:lpstr>Quantum Effects?</vt:lpstr>
      <vt:lpstr>Single Static-Quark System</vt:lpstr>
      <vt:lpstr>Lattice Setup</vt:lpstr>
      <vt:lpstr>Spherical Coordinates</vt:lpstr>
      <vt:lpstr>Stress Tensor Around a Quark</vt:lpstr>
      <vt:lpstr>r Dependence</vt:lpstr>
      <vt:lpstr>Channel Dependence</vt:lpstr>
      <vt:lpstr>Running Coupling</vt:lpstr>
      <vt:lpstr>Contents</vt:lpstr>
      <vt:lpstr>EMT Distr. in Simple Systems</vt:lpstr>
      <vt:lpstr>Fluctuation around the Kink</vt:lpstr>
      <vt:lpstr>Removal of Divergences</vt:lpstr>
      <vt:lpstr>Results</vt:lpstr>
      <vt:lpstr>Summary</vt:lpstr>
      <vt:lpstr>backup</vt:lpstr>
      <vt:lpstr>Fermion Propagator</vt:lpstr>
      <vt:lpstr>Nf=2+1 QCD Thermodynamics</vt:lpstr>
      <vt:lpstr>Perturbative Coefficients</vt:lpstr>
      <vt:lpstr>t Dependence</vt:lpstr>
      <vt:lpstr>Double Extrapolation t0, a0</vt:lpstr>
      <vt:lpstr>Thermodynamics: e+p &amp; e-3p</vt:lpstr>
      <vt:lpstr>EMT on the Lattice: Conventional</vt:lpstr>
      <vt:lpstr>Higher T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趣旨説明： 重イオン衝突実験と 高温高密度QCD</dc:title>
  <dc:creator>Masakiyo Kitazawa</dc:creator>
  <cp:lastModifiedBy>Kitazawa Masakiyo</cp:lastModifiedBy>
  <cp:revision>520</cp:revision>
  <dcterms:created xsi:type="dcterms:W3CDTF">2018-05-13T13:53:28Z</dcterms:created>
  <dcterms:modified xsi:type="dcterms:W3CDTF">2023-01-10T06:48:51Z</dcterms:modified>
</cp:coreProperties>
</file>